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80" r:id="rId3"/>
    <p:sldId id="281" r:id="rId4"/>
    <p:sldId id="282" r:id="rId5"/>
    <p:sldId id="283" r:id="rId6"/>
    <p:sldId id="257" r:id="rId7"/>
    <p:sldId id="285" r:id="rId8"/>
    <p:sldId id="286"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4"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6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GB"/>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GB"/>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35BDEE08-CE08-AE4E-AC00-645F9594E4E5}" type="slidenum">
              <a:rPr lang="en-US"/>
              <a:pPr/>
              <a:t>‹#›</a:t>
            </a:fld>
            <a:endParaRPr lang="en-US"/>
          </a:p>
        </p:txBody>
      </p:sp>
    </p:spTree>
    <p:extLst>
      <p:ext uri="{BB962C8B-B14F-4D97-AF65-F5344CB8AC3E}">
        <p14:creationId xmlns:p14="http://schemas.microsoft.com/office/powerpoint/2010/main" val="5201533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82A50CB-5EAF-D342-AE72-AE55317D22A5}"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GB" dirty="0" smtClean="0">
                <a:latin typeface="Arial" charset="0"/>
                <a:ea typeface="ＭＳ Ｐゴシック" charset="0"/>
                <a:cs typeface="ＭＳ Ｐゴシック" charset="0"/>
              </a:rPr>
              <a:t>While this work is</a:t>
            </a:r>
            <a:r>
              <a:rPr lang="en-GB" baseline="0" dirty="0" smtClean="0">
                <a:latin typeface="Arial" charset="0"/>
                <a:ea typeface="ＭＳ Ｐゴシック" charset="0"/>
                <a:cs typeface="ＭＳ Ｐゴシック" charset="0"/>
              </a:rPr>
              <a:t> in the context of modelling epithelial transport, the underlying methods and technologies are applicable to much wider range of application, and this work can be viewed as a prototype for all the models being developed under the VPR project with the goal being able to automatically link them all together as required.</a:t>
            </a:r>
            <a:endParaRPr lang="en-GB"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say “SED-ML” because</a:t>
            </a:r>
            <a:r>
              <a:rPr lang="en-US" baseline="0" dirty="0" smtClean="0"/>
              <a:t> while the prototype is a valid SED-ML document, the interpretation of the encode simulation experiment requires special knowledge.</a:t>
            </a:r>
            <a:endParaRPr lang="en-US" dirty="0"/>
          </a:p>
        </p:txBody>
      </p:sp>
      <p:sp>
        <p:nvSpPr>
          <p:cNvPr id="4" name="Slide Number Placeholder 3"/>
          <p:cNvSpPr>
            <a:spLocks noGrp="1"/>
          </p:cNvSpPr>
          <p:nvPr>
            <p:ph type="sldNum" sz="quarter" idx="10"/>
          </p:nvPr>
        </p:nvSpPr>
        <p:spPr/>
        <p:txBody>
          <a:bodyPr/>
          <a:lstStyle/>
          <a:p>
            <a:fld id="{35BDEE08-CE08-AE4E-AC00-645F9594E4E5}" type="slidenum">
              <a:rPr lang="en-US" smtClean="0"/>
              <a:pPr/>
              <a:t>13</a:t>
            </a:fld>
            <a:endParaRPr lang="en-US"/>
          </a:p>
        </p:txBody>
      </p:sp>
    </p:spTree>
    <p:extLst>
      <p:ext uri="{BB962C8B-B14F-4D97-AF65-F5344CB8AC3E}">
        <p14:creationId xmlns:p14="http://schemas.microsoft.com/office/powerpoint/2010/main" val="385645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initial page in the GET web user interface. The panel on the left shows the current contents of the library (grouped according</a:t>
            </a:r>
            <a:r>
              <a:rPr lang="en-US" baseline="0" dirty="0" smtClean="0"/>
              <a:t> to model type: </a:t>
            </a:r>
            <a:r>
              <a:rPr lang="en-US" dirty="0" smtClean="0"/>
              <a:t>small molecules, transporters,</a:t>
            </a:r>
            <a:r>
              <a:rPr lang="en-US" baseline="0" dirty="0" smtClean="0"/>
              <a:t> and whole cell). You can also see the search tab on the left, which currently is non-functional. The large empty space used to display the content. The folder icon for each model in the library panel allows the user to “open” the model.</a:t>
            </a:r>
            <a:endParaRPr lang="en-US" dirty="0"/>
          </a:p>
        </p:txBody>
      </p:sp>
      <p:sp>
        <p:nvSpPr>
          <p:cNvPr id="4" name="Slide Number Placeholder 3"/>
          <p:cNvSpPr>
            <a:spLocks noGrp="1"/>
          </p:cNvSpPr>
          <p:nvPr>
            <p:ph type="sldNum" sz="quarter" idx="10"/>
          </p:nvPr>
        </p:nvSpPr>
        <p:spPr/>
        <p:txBody>
          <a:bodyPr/>
          <a:lstStyle/>
          <a:p>
            <a:fld id="{35BDEE08-CE08-AE4E-AC00-645F9594E4E5}" type="slidenum">
              <a:rPr lang="en-US" smtClean="0"/>
              <a:pPr/>
              <a:t>15</a:t>
            </a:fld>
            <a:endParaRPr lang="en-US"/>
          </a:p>
        </p:txBody>
      </p:sp>
    </p:spTree>
    <p:extLst>
      <p:ext uri="{BB962C8B-B14F-4D97-AF65-F5344CB8AC3E}">
        <p14:creationId xmlns:p14="http://schemas.microsoft.com/office/powerpoint/2010/main" val="1173958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models can be open simultaneously</a:t>
            </a:r>
            <a:r>
              <a:rPr lang="en-US" baseline="0" dirty="0" smtClean="0"/>
              <a:t> using a tab interface. Eventually the user interface will enable the user to access the various annotations associated with the displayed model (biological context, relevant literature citations, etc.). In this example we are showing the “empty cell” model, this is a template model designed as a starting point for developing a new epithelial cell model from scratch.</a:t>
            </a:r>
            <a:endParaRPr lang="en-US" dirty="0"/>
          </a:p>
        </p:txBody>
      </p:sp>
      <p:sp>
        <p:nvSpPr>
          <p:cNvPr id="4" name="Slide Number Placeholder 3"/>
          <p:cNvSpPr>
            <a:spLocks noGrp="1"/>
          </p:cNvSpPr>
          <p:nvPr>
            <p:ph type="sldNum" sz="quarter" idx="10"/>
          </p:nvPr>
        </p:nvSpPr>
        <p:spPr/>
        <p:txBody>
          <a:bodyPr/>
          <a:lstStyle/>
          <a:p>
            <a:fld id="{35BDEE08-CE08-AE4E-AC00-645F9594E4E5}" type="slidenum">
              <a:rPr lang="en-US" smtClean="0"/>
              <a:pPr/>
              <a:t>16</a:t>
            </a:fld>
            <a:endParaRPr lang="en-US"/>
          </a:p>
        </p:txBody>
      </p:sp>
    </p:spTree>
    <p:extLst>
      <p:ext uri="{BB962C8B-B14F-4D97-AF65-F5344CB8AC3E}">
        <p14:creationId xmlns:p14="http://schemas.microsoft.com/office/powerpoint/2010/main" val="169341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Modules</a:t>
            </a:r>
            <a:r>
              <a:rPr lang="en-US" baseline="0" dirty="0" smtClean="0"/>
              <a:t> from the library can be “added” to the current model by dragging them from the library panel onto the current model. In this case we are dropping a dynamic calcium concentration model into the intracellular compartment of the empty cell model. The user is informed this is a valid action by the green “+” in the model’s avatar.</a:t>
            </a:r>
            <a:endParaRPr lang="en-US" dirty="0"/>
          </a:p>
        </p:txBody>
      </p:sp>
      <p:sp>
        <p:nvSpPr>
          <p:cNvPr id="4" name="Slide Number Placeholder 3"/>
          <p:cNvSpPr>
            <a:spLocks noGrp="1"/>
          </p:cNvSpPr>
          <p:nvPr>
            <p:ph type="sldNum" sz="quarter" idx="10"/>
          </p:nvPr>
        </p:nvSpPr>
        <p:spPr/>
        <p:txBody>
          <a:bodyPr/>
          <a:lstStyle/>
          <a:p>
            <a:fld id="{35BDEE08-CE08-AE4E-AC00-645F9594E4E5}" type="slidenum">
              <a:rPr lang="en-US" smtClean="0"/>
              <a:pPr/>
              <a:t>17</a:t>
            </a:fld>
            <a:endParaRPr lang="en-US"/>
          </a:p>
        </p:txBody>
      </p:sp>
    </p:spTree>
    <p:extLst>
      <p:ext uri="{BB962C8B-B14F-4D97-AF65-F5344CB8AC3E}">
        <p14:creationId xmlns:p14="http://schemas.microsoft.com/office/powerpoint/2010/main" val="2591487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user is</a:t>
            </a:r>
            <a:r>
              <a:rPr lang="en-US" baseline="0" dirty="0" smtClean="0"/>
              <a:t> informed that dropping the calcium concentration model onto the </a:t>
            </a:r>
            <a:r>
              <a:rPr lang="en-US" baseline="0" dirty="0" err="1" smtClean="0"/>
              <a:t>basolateral</a:t>
            </a:r>
            <a:r>
              <a:rPr lang="en-US" baseline="0" dirty="0" smtClean="0"/>
              <a:t> membrane is an invalid action by the red “x” on the model’s avatar.</a:t>
            </a:r>
            <a:endParaRPr lang="en-US" dirty="0"/>
          </a:p>
        </p:txBody>
      </p:sp>
      <p:sp>
        <p:nvSpPr>
          <p:cNvPr id="4" name="Slide Number Placeholder 3"/>
          <p:cNvSpPr>
            <a:spLocks noGrp="1"/>
          </p:cNvSpPr>
          <p:nvPr>
            <p:ph type="sldNum" sz="quarter" idx="10"/>
          </p:nvPr>
        </p:nvSpPr>
        <p:spPr/>
        <p:txBody>
          <a:bodyPr/>
          <a:lstStyle/>
          <a:p>
            <a:fld id="{35BDEE08-CE08-AE4E-AC00-645F9594E4E5}" type="slidenum">
              <a:rPr lang="en-US" smtClean="0"/>
              <a:pPr/>
              <a:t>18</a:t>
            </a:fld>
            <a:endParaRPr lang="en-US"/>
          </a:p>
        </p:txBody>
      </p:sp>
    </p:spTree>
    <p:extLst>
      <p:ext uri="{BB962C8B-B14F-4D97-AF65-F5344CB8AC3E}">
        <p14:creationId xmlns:p14="http://schemas.microsoft.com/office/powerpoint/2010/main" val="3483597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a final example showing that it is valid to drop the membrane transporter onto the </a:t>
            </a:r>
            <a:r>
              <a:rPr lang="en-US" baseline="0" dirty="0" err="1" smtClean="0"/>
              <a:t>basolateral</a:t>
            </a:r>
            <a:r>
              <a:rPr lang="en-US" baseline="0" dirty="0" smtClean="0"/>
              <a:t> membrane. The get-model-server provides the information that the user interface requires in order to determine acceptable drop regions in the graphical view of a model.</a:t>
            </a:r>
            <a:endParaRPr lang="en-US" dirty="0"/>
          </a:p>
        </p:txBody>
      </p:sp>
      <p:sp>
        <p:nvSpPr>
          <p:cNvPr id="4" name="Slide Number Placeholder 3"/>
          <p:cNvSpPr>
            <a:spLocks noGrp="1"/>
          </p:cNvSpPr>
          <p:nvPr>
            <p:ph type="sldNum" sz="quarter" idx="10"/>
          </p:nvPr>
        </p:nvSpPr>
        <p:spPr/>
        <p:txBody>
          <a:bodyPr/>
          <a:lstStyle/>
          <a:p>
            <a:fld id="{35BDEE08-CE08-AE4E-AC00-645F9594E4E5}" type="slidenum">
              <a:rPr lang="en-US" smtClean="0"/>
              <a:pPr/>
              <a:t>19</a:t>
            </a:fld>
            <a:endParaRPr lang="en-US"/>
          </a:p>
        </p:txBody>
      </p:sp>
    </p:spTree>
    <p:extLst>
      <p:ext uri="{BB962C8B-B14F-4D97-AF65-F5344CB8AC3E}">
        <p14:creationId xmlns:p14="http://schemas.microsoft.com/office/powerpoint/2010/main" val="2250012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you can see </a:t>
            </a:r>
            <a:r>
              <a:rPr lang="en-US" baseline="0" dirty="0" smtClean="0"/>
              <a:t>the “Simulation View” of the current model (a </a:t>
            </a:r>
            <a:r>
              <a:rPr lang="en-US" baseline="0" dirty="0" err="1" smtClean="0"/>
              <a:t>ICaL</a:t>
            </a:r>
            <a:r>
              <a:rPr lang="en-US" baseline="0" dirty="0" smtClean="0"/>
              <a:t> model in this example). Here you see all the simulation experiments relevant to this particular model. The dummy result graphs probably give away the fact that performing the actual simulation experiments is not yet implemented </a:t>
            </a:r>
            <a:r>
              <a:rPr lang="en-US" baseline="0" dirty="0" smtClean="0">
                <a:sym typeface="Wingdings"/>
              </a:rPr>
              <a:t></a:t>
            </a:r>
            <a:endParaRPr lang="en-US" dirty="0"/>
          </a:p>
        </p:txBody>
      </p:sp>
      <p:sp>
        <p:nvSpPr>
          <p:cNvPr id="4" name="Slide Number Placeholder 3"/>
          <p:cNvSpPr>
            <a:spLocks noGrp="1"/>
          </p:cNvSpPr>
          <p:nvPr>
            <p:ph type="sldNum" sz="quarter" idx="10"/>
          </p:nvPr>
        </p:nvSpPr>
        <p:spPr/>
        <p:txBody>
          <a:bodyPr/>
          <a:lstStyle/>
          <a:p>
            <a:fld id="{35BDEE08-CE08-AE4E-AC00-645F9594E4E5}" type="slidenum">
              <a:rPr lang="en-US" smtClean="0"/>
              <a:pPr/>
              <a:t>20</a:t>
            </a:fld>
            <a:endParaRPr lang="en-US"/>
          </a:p>
        </p:txBody>
      </p:sp>
    </p:spTree>
    <p:extLst>
      <p:ext uri="{BB962C8B-B14F-4D97-AF65-F5344CB8AC3E}">
        <p14:creationId xmlns:p14="http://schemas.microsoft.com/office/powerpoint/2010/main" val="1823434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a:r>
            <a:r>
              <a:rPr lang="en-US" baseline="0" dirty="0" smtClean="0"/>
              <a:t>e functionality provided by this prototype will eventually be integrated into the software used to provide the </a:t>
            </a:r>
            <a:r>
              <a:rPr lang="en-US" baseline="0" dirty="0" err="1" smtClean="0"/>
              <a:t>Physiome</a:t>
            </a:r>
            <a:r>
              <a:rPr lang="en-US" baseline="0" dirty="0" smtClean="0"/>
              <a:t> Repository.</a:t>
            </a:r>
            <a:endParaRPr lang="en-US" dirty="0"/>
          </a:p>
        </p:txBody>
      </p:sp>
      <p:sp>
        <p:nvSpPr>
          <p:cNvPr id="4" name="Slide Number Placeholder 3"/>
          <p:cNvSpPr>
            <a:spLocks noGrp="1"/>
          </p:cNvSpPr>
          <p:nvPr>
            <p:ph type="sldNum" sz="quarter" idx="10"/>
          </p:nvPr>
        </p:nvSpPr>
        <p:spPr/>
        <p:txBody>
          <a:bodyPr/>
          <a:lstStyle/>
          <a:p>
            <a:fld id="{35BDEE08-CE08-AE4E-AC00-645F9594E4E5}" type="slidenum">
              <a:rPr lang="en-US" smtClean="0"/>
              <a:pPr/>
              <a:t>22</a:t>
            </a:fld>
            <a:endParaRPr lang="en-US"/>
          </a:p>
        </p:txBody>
      </p:sp>
    </p:spTree>
    <p:extLst>
      <p:ext uri="{BB962C8B-B14F-4D97-AF65-F5344CB8AC3E}">
        <p14:creationId xmlns:p14="http://schemas.microsoft.com/office/powerpoint/2010/main" val="2428943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 </a:t>
            </a:r>
            <a:r>
              <a:rPr lang="en-US" dirty="0" err="1" smtClean="0"/>
              <a:t>modelling</a:t>
            </a:r>
            <a:r>
              <a:rPr lang="en-US" dirty="0" smtClean="0"/>
              <a:t> framework</a:t>
            </a:r>
            <a:r>
              <a:rPr lang="en-US" baseline="0" dirty="0" smtClean="0"/>
              <a:t> used by get-simulator to simulate epithelial transport. The transport of the various solute species is </a:t>
            </a:r>
            <a:r>
              <a:rPr lang="en-US" baseline="0" dirty="0" err="1" smtClean="0"/>
              <a:t>modelled</a:t>
            </a:r>
            <a:r>
              <a:rPr lang="en-US" baseline="0" dirty="0" smtClean="0"/>
              <a:t> between the mucosal, intracellular, and </a:t>
            </a:r>
            <a:r>
              <a:rPr lang="en-US" baseline="0" dirty="0" err="1" smtClean="0"/>
              <a:t>serosal</a:t>
            </a:r>
            <a:r>
              <a:rPr lang="en-US" baseline="0" dirty="0" smtClean="0"/>
              <a:t> solution. Each of the total membrane and </a:t>
            </a:r>
            <a:r>
              <a:rPr lang="en-US" baseline="0" dirty="0" err="1" smtClean="0"/>
              <a:t>paracellular</a:t>
            </a:r>
            <a:r>
              <a:rPr lang="en-US" baseline="0" dirty="0" smtClean="0"/>
              <a:t> fluxes consists of passive transport (leaky membrane) and potentially active transport. We use CellML modules to define any active processes and to </a:t>
            </a:r>
            <a:r>
              <a:rPr lang="en-US" baseline="0" dirty="0" err="1" smtClean="0"/>
              <a:t>parameterise</a:t>
            </a:r>
            <a:r>
              <a:rPr lang="en-US" baseline="0" dirty="0" smtClean="0"/>
              <a:t> the passive cellular properties. This includes which molecular species to include in the model – and whether they should be considered dynamic or static variables in the model. Water transport is also considered and provides the driving force for cellular volume changes and passive transport of molecular species.</a:t>
            </a:r>
          </a:p>
        </p:txBody>
      </p:sp>
      <p:sp>
        <p:nvSpPr>
          <p:cNvPr id="4" name="Slide Number Placeholder 3"/>
          <p:cNvSpPr>
            <a:spLocks noGrp="1"/>
          </p:cNvSpPr>
          <p:nvPr>
            <p:ph type="sldNum" sz="quarter" idx="10"/>
          </p:nvPr>
        </p:nvSpPr>
        <p:spPr/>
        <p:txBody>
          <a:bodyPr/>
          <a:lstStyle/>
          <a:p>
            <a:fld id="{35BDEE08-CE08-AE4E-AC00-645F9594E4E5}" type="slidenum">
              <a:rPr lang="en-US" smtClean="0"/>
              <a:pPr/>
              <a:t>24</a:t>
            </a:fld>
            <a:endParaRPr lang="en-US"/>
          </a:p>
        </p:txBody>
      </p:sp>
    </p:spTree>
    <p:extLst>
      <p:ext uri="{BB962C8B-B14F-4D97-AF65-F5344CB8AC3E}">
        <p14:creationId xmlns:p14="http://schemas.microsoft.com/office/powerpoint/2010/main" val="2127289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show the overall </a:t>
            </a:r>
            <a:r>
              <a:rPr lang="en-US" baseline="0" dirty="0" err="1" smtClean="0"/>
              <a:t>Latta</a:t>
            </a:r>
            <a:r>
              <a:rPr lang="en-US" baseline="0" dirty="0" smtClean="0"/>
              <a:t> et al simulation method. Within this, t</a:t>
            </a:r>
            <a:r>
              <a:rPr lang="en-US" dirty="0" smtClean="0"/>
              <a:t>he </a:t>
            </a:r>
            <a:r>
              <a:rPr lang="en-US" dirty="0" err="1" smtClean="0"/>
              <a:t>Latta</a:t>
            </a:r>
            <a:r>
              <a:rPr lang="en-US" dirty="0" smtClean="0"/>
              <a:t> et al article</a:t>
            </a:r>
            <a:r>
              <a:rPr lang="en-US" baseline="0" dirty="0" smtClean="0"/>
              <a:t> describes two different modes in which the model can be solved. In the voltage clamp case the total membrane potential (</a:t>
            </a:r>
            <a:r>
              <a:rPr lang="en-US" baseline="0" dirty="0" err="1" smtClean="0"/>
              <a:t>E_t</a:t>
            </a:r>
            <a:r>
              <a:rPr lang="en-US" baseline="0" dirty="0" smtClean="0"/>
              <a:t>) is prescribed and the apical and </a:t>
            </a:r>
            <a:r>
              <a:rPr lang="en-US" baseline="0" dirty="0" err="1" smtClean="0"/>
              <a:t>basolateral</a:t>
            </a:r>
            <a:r>
              <a:rPr lang="en-US" baseline="0" dirty="0" smtClean="0"/>
              <a:t> membrane potentials are solved for such that the current into the cell equals the current out of the cell. Under the current clamp case, the total current is prescribed and the total membrane potential and the apical and </a:t>
            </a:r>
            <a:r>
              <a:rPr lang="en-US" baseline="0" dirty="0" err="1" smtClean="0"/>
              <a:t>basolateral</a:t>
            </a:r>
            <a:r>
              <a:rPr lang="en-US" baseline="0" dirty="0" smtClean="0"/>
              <a:t> membrane potentials are solved for. Both these simulation modes requires the integration of the active and passive transport mechanisms. </a:t>
            </a:r>
            <a:endParaRPr lang="en-US" dirty="0"/>
          </a:p>
        </p:txBody>
      </p:sp>
      <p:sp>
        <p:nvSpPr>
          <p:cNvPr id="4" name="Slide Number Placeholder 3"/>
          <p:cNvSpPr>
            <a:spLocks noGrp="1"/>
          </p:cNvSpPr>
          <p:nvPr>
            <p:ph type="sldNum" sz="quarter" idx="10"/>
          </p:nvPr>
        </p:nvSpPr>
        <p:spPr/>
        <p:txBody>
          <a:bodyPr/>
          <a:lstStyle/>
          <a:p>
            <a:fld id="{35BDEE08-CE08-AE4E-AC00-645F9594E4E5}" type="slidenum">
              <a:rPr lang="en-US" smtClean="0"/>
              <a:pPr/>
              <a:t>25</a:t>
            </a:fld>
            <a:endParaRPr lang="en-US"/>
          </a:p>
        </p:txBody>
      </p:sp>
    </p:spTree>
    <p:extLst>
      <p:ext uri="{BB962C8B-B14F-4D97-AF65-F5344CB8AC3E}">
        <p14:creationId xmlns:p14="http://schemas.microsoft.com/office/powerpoint/2010/main" val="50973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off with a</a:t>
            </a:r>
            <a:r>
              <a:rPr lang="en-US" baseline="0" dirty="0" smtClean="0"/>
              <a:t> description of what we really want – a tool which lets users interact with, extend, modify, etc. a whole nephron model. A renal nephron has distinct functional regions, each with </a:t>
            </a:r>
            <a:r>
              <a:rPr lang="en-US" baseline="0" dirty="0" err="1" smtClean="0"/>
              <a:t>specialised</a:t>
            </a:r>
            <a:r>
              <a:rPr lang="en-US" baseline="0" dirty="0" smtClean="0"/>
              <a:t> cells, and we model this as a 1-d finite element model with epithelial cell models distributed along the length of the tubule. Each cell model can be </a:t>
            </a:r>
            <a:r>
              <a:rPr lang="en-US" baseline="0" dirty="0" err="1" smtClean="0"/>
              <a:t>parameterised</a:t>
            </a:r>
            <a:r>
              <a:rPr lang="en-US" baseline="0" dirty="0" smtClean="0"/>
              <a:t> as well as being able to distribute varying cell models.</a:t>
            </a:r>
            <a:endParaRPr lang="en-US" dirty="0"/>
          </a:p>
        </p:txBody>
      </p:sp>
      <p:sp>
        <p:nvSpPr>
          <p:cNvPr id="4" name="Slide Number Placeholder 3"/>
          <p:cNvSpPr>
            <a:spLocks noGrp="1"/>
          </p:cNvSpPr>
          <p:nvPr>
            <p:ph type="sldNum" sz="quarter" idx="10"/>
          </p:nvPr>
        </p:nvSpPr>
        <p:spPr/>
        <p:txBody>
          <a:bodyPr/>
          <a:lstStyle/>
          <a:p>
            <a:fld id="{35BDEE08-CE08-AE4E-AC00-645F9594E4E5}" type="slidenum">
              <a:rPr lang="en-US" smtClean="0"/>
              <a:pPr/>
              <a:t>2</a:t>
            </a:fld>
            <a:endParaRPr lang="en-US"/>
          </a:p>
        </p:txBody>
      </p:sp>
    </p:spTree>
    <p:extLst>
      <p:ext uri="{BB962C8B-B14F-4D97-AF65-F5344CB8AC3E}">
        <p14:creationId xmlns:p14="http://schemas.microsoft.com/office/powerpoint/2010/main" val="3758885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DEE08-CE08-AE4E-AC00-645F9594E4E5}" type="slidenum">
              <a:rPr lang="en-US" smtClean="0"/>
              <a:pPr/>
              <a:t>28</a:t>
            </a:fld>
            <a:endParaRPr lang="en-US"/>
          </a:p>
        </p:txBody>
      </p:sp>
    </p:spTree>
    <p:extLst>
      <p:ext uri="{BB962C8B-B14F-4D97-AF65-F5344CB8AC3E}">
        <p14:creationId xmlns:p14="http://schemas.microsoft.com/office/powerpoint/2010/main" val="634367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for such models to be useful, and this holds for any model really, there are three main requirements (probably more, but can’t think of them at the moment).</a:t>
            </a:r>
            <a:endParaRPr lang="en-US" dirty="0"/>
          </a:p>
        </p:txBody>
      </p:sp>
      <p:sp>
        <p:nvSpPr>
          <p:cNvPr id="4" name="Slide Number Placeholder 3"/>
          <p:cNvSpPr>
            <a:spLocks noGrp="1"/>
          </p:cNvSpPr>
          <p:nvPr>
            <p:ph type="sldNum" sz="quarter" idx="10"/>
          </p:nvPr>
        </p:nvSpPr>
        <p:spPr/>
        <p:txBody>
          <a:bodyPr/>
          <a:lstStyle/>
          <a:p>
            <a:fld id="{35BDEE08-CE08-AE4E-AC00-645F9594E4E5}" type="slidenum">
              <a:rPr lang="en-US" smtClean="0"/>
              <a:pPr/>
              <a:t>3</a:t>
            </a:fld>
            <a:endParaRPr lang="en-US"/>
          </a:p>
        </p:txBody>
      </p:sp>
    </p:spTree>
    <p:extLst>
      <p:ext uri="{BB962C8B-B14F-4D97-AF65-F5344CB8AC3E}">
        <p14:creationId xmlns:p14="http://schemas.microsoft.com/office/powerpoint/2010/main" val="26324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purpose of the current project, we limit the scope to just the cellular spatial scale and transport processes.</a:t>
            </a:r>
            <a:endParaRPr lang="en-US" dirty="0"/>
          </a:p>
        </p:txBody>
      </p:sp>
      <p:sp>
        <p:nvSpPr>
          <p:cNvPr id="4" name="Slide Number Placeholder 3"/>
          <p:cNvSpPr>
            <a:spLocks noGrp="1"/>
          </p:cNvSpPr>
          <p:nvPr>
            <p:ph type="sldNum" sz="quarter" idx="10"/>
          </p:nvPr>
        </p:nvSpPr>
        <p:spPr/>
        <p:txBody>
          <a:bodyPr/>
          <a:lstStyle/>
          <a:p>
            <a:fld id="{35BDEE08-CE08-AE4E-AC00-645F9594E4E5}" type="slidenum">
              <a:rPr lang="en-US" smtClean="0"/>
              <a:pPr/>
              <a:t>4</a:t>
            </a:fld>
            <a:endParaRPr lang="en-US"/>
          </a:p>
        </p:txBody>
      </p:sp>
    </p:spTree>
    <p:extLst>
      <p:ext uri="{BB962C8B-B14F-4D97-AF65-F5344CB8AC3E}">
        <p14:creationId xmlns:p14="http://schemas.microsoft.com/office/powerpoint/2010/main" val="136683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scope limited in</a:t>
            </a:r>
            <a:r>
              <a:rPr lang="en-US" baseline="0" dirty="0" smtClean="0"/>
              <a:t> this way, we can make decisions on the specific technologies to achieve our requirements.</a:t>
            </a:r>
            <a:endParaRPr lang="en-US" dirty="0"/>
          </a:p>
        </p:txBody>
      </p:sp>
      <p:sp>
        <p:nvSpPr>
          <p:cNvPr id="4" name="Slide Number Placeholder 3"/>
          <p:cNvSpPr>
            <a:spLocks noGrp="1"/>
          </p:cNvSpPr>
          <p:nvPr>
            <p:ph type="sldNum" sz="quarter" idx="10"/>
          </p:nvPr>
        </p:nvSpPr>
        <p:spPr/>
        <p:txBody>
          <a:bodyPr/>
          <a:lstStyle/>
          <a:p>
            <a:fld id="{35BDEE08-CE08-AE4E-AC00-645F9594E4E5}" type="slidenum">
              <a:rPr lang="en-US" smtClean="0"/>
              <a:pPr/>
              <a:t>5</a:t>
            </a:fld>
            <a:endParaRPr lang="en-US"/>
          </a:p>
        </p:txBody>
      </p:sp>
    </p:spTree>
    <p:extLst>
      <p:ext uri="{BB962C8B-B14F-4D97-AF65-F5344CB8AC3E}">
        <p14:creationId xmlns:p14="http://schemas.microsoft.com/office/powerpoint/2010/main" val="263244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D920C0C-3195-D248-B423-EFDB4C072A73}" type="slidenum">
              <a:rPr lang="en-US" sz="1200"/>
              <a:pPr/>
              <a:t>6</a:t>
            </a:fld>
            <a:endParaRPr 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GB" dirty="0" smtClean="0">
                <a:latin typeface="Arial" charset="0"/>
                <a:ea typeface="ＭＳ Ｐゴシック" charset="0"/>
                <a:cs typeface="ＭＳ Ｐゴシック" charset="0"/>
              </a:rPr>
              <a:t>The objective for the current work is to…. (By</a:t>
            </a:r>
            <a:r>
              <a:rPr lang="en-GB" baseline="0" dirty="0" smtClean="0">
                <a:latin typeface="Arial" charset="0"/>
                <a:ea typeface="ＭＳ Ｐゴシック" charset="0"/>
                <a:cs typeface="ＭＳ Ｐゴシック" charset="0"/>
              </a:rPr>
              <a:t> user-focused I mean the tool must be easy for non-specialist users to take full advantage of the models/simulations).</a:t>
            </a:r>
            <a:endParaRPr lang="en-GB"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start with an existing library of models encoded in CellML in the </a:t>
            </a:r>
            <a:r>
              <a:rPr lang="en-US" baseline="0" dirty="0" err="1" smtClean="0"/>
              <a:t>Physiome</a:t>
            </a:r>
            <a:r>
              <a:rPr lang="en-US" baseline="0" dirty="0" smtClean="0"/>
              <a:t> Repository.</a:t>
            </a:r>
            <a:endParaRPr lang="en-US" dirty="0"/>
          </a:p>
        </p:txBody>
      </p:sp>
      <p:sp>
        <p:nvSpPr>
          <p:cNvPr id="4" name="Slide Number Placeholder 3"/>
          <p:cNvSpPr>
            <a:spLocks noGrp="1"/>
          </p:cNvSpPr>
          <p:nvPr>
            <p:ph type="sldNum" sz="quarter" idx="10"/>
          </p:nvPr>
        </p:nvSpPr>
        <p:spPr/>
        <p:txBody>
          <a:bodyPr/>
          <a:lstStyle/>
          <a:p>
            <a:fld id="{35BDEE08-CE08-AE4E-AC00-645F9594E4E5}" type="slidenum">
              <a:rPr lang="en-US" smtClean="0"/>
              <a:pPr/>
              <a:t>9</a:t>
            </a:fld>
            <a:endParaRPr lang="en-US"/>
          </a:p>
        </p:txBody>
      </p:sp>
    </p:spTree>
    <p:extLst>
      <p:ext uri="{BB962C8B-B14F-4D97-AF65-F5344CB8AC3E}">
        <p14:creationId xmlns:p14="http://schemas.microsoft.com/office/powerpoint/2010/main" val="389019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code is currently</a:t>
            </a:r>
            <a:r>
              <a:rPr lang="en-US" baseline="0" dirty="0" smtClean="0"/>
              <a:t> in private repositories available to the GET team. Anyone wanting access should drop me an email.</a:t>
            </a:r>
            <a:endParaRPr lang="en-US" dirty="0"/>
          </a:p>
        </p:txBody>
      </p:sp>
      <p:sp>
        <p:nvSpPr>
          <p:cNvPr id="4" name="Slide Number Placeholder 3"/>
          <p:cNvSpPr>
            <a:spLocks noGrp="1"/>
          </p:cNvSpPr>
          <p:nvPr>
            <p:ph type="sldNum" sz="quarter" idx="10"/>
          </p:nvPr>
        </p:nvSpPr>
        <p:spPr/>
        <p:txBody>
          <a:bodyPr/>
          <a:lstStyle/>
          <a:p>
            <a:fld id="{35BDEE08-CE08-AE4E-AC00-645F9594E4E5}" type="slidenum">
              <a:rPr lang="en-US" smtClean="0"/>
              <a:pPr/>
              <a:t>10</a:t>
            </a:fld>
            <a:endParaRPr lang="en-US"/>
          </a:p>
        </p:txBody>
      </p:sp>
    </p:spTree>
    <p:extLst>
      <p:ext uri="{BB962C8B-B14F-4D97-AF65-F5344CB8AC3E}">
        <p14:creationId xmlns:p14="http://schemas.microsoft.com/office/powerpoint/2010/main" val="4044143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it clear that this is just a convenience</a:t>
            </a:r>
            <a:r>
              <a:rPr lang="en-US" baseline="0" dirty="0" smtClean="0"/>
              <a:t> in terms of software development and this repository is just an alias for models that will all be available directly from the </a:t>
            </a:r>
            <a:r>
              <a:rPr lang="en-US" baseline="0" dirty="0" err="1" smtClean="0"/>
              <a:t>Physiome</a:t>
            </a:r>
            <a:r>
              <a:rPr lang="en-US" baseline="0" dirty="0" smtClean="0"/>
              <a:t> Repository in the future…</a:t>
            </a:r>
            <a:endParaRPr lang="en-US" dirty="0"/>
          </a:p>
        </p:txBody>
      </p:sp>
      <p:sp>
        <p:nvSpPr>
          <p:cNvPr id="4" name="Slide Number Placeholder 3"/>
          <p:cNvSpPr>
            <a:spLocks noGrp="1"/>
          </p:cNvSpPr>
          <p:nvPr>
            <p:ph type="sldNum" sz="quarter" idx="10"/>
          </p:nvPr>
        </p:nvSpPr>
        <p:spPr/>
        <p:txBody>
          <a:bodyPr/>
          <a:lstStyle/>
          <a:p>
            <a:fld id="{35BDEE08-CE08-AE4E-AC00-645F9594E4E5}" type="slidenum">
              <a:rPr lang="en-US" smtClean="0"/>
              <a:pPr/>
              <a:t>12</a:t>
            </a:fld>
            <a:endParaRPr lang="en-US"/>
          </a:p>
        </p:txBody>
      </p:sp>
    </p:spTree>
    <p:extLst>
      <p:ext uri="{BB962C8B-B14F-4D97-AF65-F5344CB8AC3E}">
        <p14:creationId xmlns:p14="http://schemas.microsoft.com/office/powerpoint/2010/main" val="288433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TCoverABI.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905000"/>
            <a:ext cx="7772400" cy="1143000"/>
          </a:xfrm>
        </p:spPr>
        <p:txBody>
          <a:bodyPr/>
          <a:lstStyle>
            <a:lvl1pPr>
              <a:defRPr>
                <a:solidFill>
                  <a:schemeClr val="bg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85800" y="3429000"/>
            <a:ext cx="6400800" cy="1752600"/>
          </a:xfrm>
        </p:spPr>
        <p:txBody>
          <a:bodyPr/>
          <a:lstStyle>
            <a:lvl1pPr marL="0" indent="0">
              <a:buFontTx/>
              <a:buNone/>
              <a:defRPr>
                <a:solidFill>
                  <a:schemeClr val="bg1"/>
                </a:solidFill>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685800" y="6324600"/>
            <a:ext cx="1905000" cy="457200"/>
          </a:xfrm>
        </p:spPr>
        <p:txBody>
          <a:bodyPr/>
          <a:lstStyle>
            <a:lvl1pPr>
              <a:defRPr>
                <a:solidFill>
                  <a:schemeClr val="bg1"/>
                </a:solidFill>
              </a:defRPr>
            </a:lvl1pPr>
          </a:lstStyle>
          <a:p>
            <a:pPr>
              <a:defRPr/>
            </a:pPr>
            <a:endParaRPr lang="en-GB"/>
          </a:p>
        </p:txBody>
      </p:sp>
    </p:spTree>
    <p:extLst>
      <p:ext uri="{BB962C8B-B14F-4D97-AF65-F5344CB8AC3E}">
        <p14:creationId xmlns:p14="http://schemas.microsoft.com/office/powerpoint/2010/main" val="3100636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15"/>
          <p:cNvSpPr>
            <a:spLocks noGrp="1" noChangeArrowheads="1"/>
          </p:cNvSpPr>
          <p:nvPr>
            <p:ph type="sldNum" sz="quarter" idx="11"/>
          </p:nvPr>
        </p:nvSpPr>
        <p:spPr>
          <a:ln/>
        </p:spPr>
        <p:txBody>
          <a:bodyPr/>
          <a:lstStyle>
            <a:lvl1pPr>
              <a:defRPr/>
            </a:lvl1pPr>
          </a:lstStyle>
          <a:p>
            <a:fld id="{D73CA39D-B27E-0A47-8A4C-D0755ACD98AC}" type="slidenum">
              <a:rPr lang="en-US"/>
              <a:pPr/>
              <a:t>‹#›</a:t>
            </a:fld>
            <a:endParaRPr lang="en-US" sz="1400"/>
          </a:p>
        </p:txBody>
      </p:sp>
    </p:spTree>
    <p:extLst>
      <p:ext uri="{BB962C8B-B14F-4D97-AF65-F5344CB8AC3E}">
        <p14:creationId xmlns:p14="http://schemas.microsoft.com/office/powerpoint/2010/main" val="410262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15"/>
          <p:cNvSpPr>
            <a:spLocks noGrp="1" noChangeArrowheads="1"/>
          </p:cNvSpPr>
          <p:nvPr>
            <p:ph type="sldNum" sz="quarter" idx="11"/>
          </p:nvPr>
        </p:nvSpPr>
        <p:spPr>
          <a:ln/>
        </p:spPr>
        <p:txBody>
          <a:bodyPr/>
          <a:lstStyle>
            <a:lvl1pPr>
              <a:defRPr/>
            </a:lvl1pPr>
          </a:lstStyle>
          <a:p>
            <a:fld id="{B6DBA105-FE0B-4E4E-AA70-38372430E9AF}" type="slidenum">
              <a:rPr lang="en-US"/>
              <a:pPr/>
              <a:t>‹#›</a:t>
            </a:fld>
            <a:endParaRPr lang="en-US" sz="1400"/>
          </a:p>
        </p:txBody>
      </p:sp>
    </p:spTree>
    <p:extLst>
      <p:ext uri="{BB962C8B-B14F-4D97-AF65-F5344CB8AC3E}">
        <p14:creationId xmlns:p14="http://schemas.microsoft.com/office/powerpoint/2010/main" val="360278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15"/>
          <p:cNvSpPr>
            <a:spLocks noGrp="1" noChangeArrowheads="1"/>
          </p:cNvSpPr>
          <p:nvPr>
            <p:ph type="sldNum" sz="quarter" idx="11"/>
          </p:nvPr>
        </p:nvSpPr>
        <p:spPr>
          <a:ln/>
        </p:spPr>
        <p:txBody>
          <a:bodyPr/>
          <a:lstStyle>
            <a:lvl1pPr>
              <a:defRPr/>
            </a:lvl1pPr>
          </a:lstStyle>
          <a:p>
            <a:fld id="{AA732438-DE49-AC4E-960D-0D4387718A9C}" type="slidenum">
              <a:rPr lang="en-US"/>
              <a:pPr/>
              <a:t>‹#›</a:t>
            </a:fld>
            <a:endParaRPr lang="en-US" sz="1400"/>
          </a:p>
        </p:txBody>
      </p:sp>
      <p:pic>
        <p:nvPicPr>
          <p:cNvPr id="6" name="Picture 5" descr="VPR2.png"/>
          <p:cNvPicPr>
            <a:picLocks noChangeAspect="1"/>
          </p:cNvPicPr>
          <p:nvPr userDrawn="1"/>
        </p:nvPicPr>
        <p:blipFill>
          <a:blip r:embed="rId2"/>
          <a:stretch>
            <a:fillRect/>
          </a:stretch>
        </p:blipFill>
        <p:spPr>
          <a:xfrm>
            <a:off x="1" y="18308"/>
            <a:ext cx="3131839" cy="677478"/>
          </a:xfrm>
          <a:prstGeom prst="rect">
            <a:avLst/>
          </a:prstGeom>
          <a:effectLst/>
        </p:spPr>
      </p:pic>
    </p:spTree>
    <p:extLst>
      <p:ext uri="{BB962C8B-B14F-4D97-AF65-F5344CB8AC3E}">
        <p14:creationId xmlns:p14="http://schemas.microsoft.com/office/powerpoint/2010/main" val="3153221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15"/>
          <p:cNvSpPr>
            <a:spLocks noGrp="1" noChangeArrowheads="1"/>
          </p:cNvSpPr>
          <p:nvPr>
            <p:ph type="sldNum" sz="quarter" idx="11"/>
          </p:nvPr>
        </p:nvSpPr>
        <p:spPr>
          <a:ln/>
        </p:spPr>
        <p:txBody>
          <a:bodyPr/>
          <a:lstStyle>
            <a:lvl1pPr>
              <a:defRPr/>
            </a:lvl1pPr>
          </a:lstStyle>
          <a:p>
            <a:fld id="{63749C77-43E0-AC43-8018-27E2A6747221}" type="slidenum">
              <a:rPr lang="en-US"/>
              <a:pPr/>
              <a:t>‹#›</a:t>
            </a:fld>
            <a:endParaRPr lang="en-US" sz="1400"/>
          </a:p>
        </p:txBody>
      </p:sp>
    </p:spTree>
    <p:extLst>
      <p:ext uri="{BB962C8B-B14F-4D97-AF65-F5344CB8AC3E}">
        <p14:creationId xmlns:p14="http://schemas.microsoft.com/office/powerpoint/2010/main" val="1939272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15"/>
          <p:cNvSpPr>
            <a:spLocks noGrp="1" noChangeArrowheads="1"/>
          </p:cNvSpPr>
          <p:nvPr>
            <p:ph type="sldNum" sz="quarter" idx="11"/>
          </p:nvPr>
        </p:nvSpPr>
        <p:spPr>
          <a:ln/>
        </p:spPr>
        <p:txBody>
          <a:bodyPr/>
          <a:lstStyle>
            <a:lvl1pPr>
              <a:defRPr/>
            </a:lvl1pPr>
          </a:lstStyle>
          <a:p>
            <a:fld id="{D54D5933-188E-504E-BA87-CFE2643FC4BD}" type="slidenum">
              <a:rPr lang="en-US"/>
              <a:pPr/>
              <a:t>‹#›</a:t>
            </a:fld>
            <a:endParaRPr lang="en-US" sz="1400"/>
          </a:p>
        </p:txBody>
      </p:sp>
    </p:spTree>
    <p:extLst>
      <p:ext uri="{BB962C8B-B14F-4D97-AF65-F5344CB8AC3E}">
        <p14:creationId xmlns:p14="http://schemas.microsoft.com/office/powerpoint/2010/main" val="212201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15"/>
          <p:cNvSpPr>
            <a:spLocks noGrp="1" noChangeArrowheads="1"/>
          </p:cNvSpPr>
          <p:nvPr>
            <p:ph type="sldNum" sz="quarter" idx="11"/>
          </p:nvPr>
        </p:nvSpPr>
        <p:spPr>
          <a:ln/>
        </p:spPr>
        <p:txBody>
          <a:bodyPr/>
          <a:lstStyle>
            <a:lvl1pPr>
              <a:defRPr/>
            </a:lvl1pPr>
          </a:lstStyle>
          <a:p>
            <a:fld id="{7517D3C9-8AB0-FD4D-91E5-E860267722F0}" type="slidenum">
              <a:rPr lang="en-US"/>
              <a:pPr/>
              <a:t>‹#›</a:t>
            </a:fld>
            <a:endParaRPr lang="en-US" sz="1400"/>
          </a:p>
        </p:txBody>
      </p:sp>
    </p:spTree>
    <p:extLst>
      <p:ext uri="{BB962C8B-B14F-4D97-AF65-F5344CB8AC3E}">
        <p14:creationId xmlns:p14="http://schemas.microsoft.com/office/powerpoint/2010/main" val="13064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15"/>
          <p:cNvSpPr>
            <a:spLocks noGrp="1" noChangeArrowheads="1"/>
          </p:cNvSpPr>
          <p:nvPr>
            <p:ph type="sldNum" sz="quarter" idx="11"/>
          </p:nvPr>
        </p:nvSpPr>
        <p:spPr>
          <a:ln/>
        </p:spPr>
        <p:txBody>
          <a:bodyPr/>
          <a:lstStyle>
            <a:lvl1pPr>
              <a:defRPr/>
            </a:lvl1pPr>
          </a:lstStyle>
          <a:p>
            <a:fld id="{D34E49D9-3A99-D143-BB1B-79EF120A5E18}" type="slidenum">
              <a:rPr lang="en-US"/>
              <a:pPr/>
              <a:t>‹#›</a:t>
            </a:fld>
            <a:endParaRPr lang="en-US" sz="1400"/>
          </a:p>
        </p:txBody>
      </p:sp>
    </p:spTree>
    <p:extLst>
      <p:ext uri="{BB962C8B-B14F-4D97-AF65-F5344CB8AC3E}">
        <p14:creationId xmlns:p14="http://schemas.microsoft.com/office/powerpoint/2010/main" val="173962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15"/>
          <p:cNvSpPr>
            <a:spLocks noGrp="1" noChangeArrowheads="1"/>
          </p:cNvSpPr>
          <p:nvPr>
            <p:ph type="sldNum" sz="quarter" idx="11"/>
          </p:nvPr>
        </p:nvSpPr>
        <p:spPr>
          <a:ln/>
        </p:spPr>
        <p:txBody>
          <a:bodyPr/>
          <a:lstStyle>
            <a:lvl1pPr>
              <a:defRPr/>
            </a:lvl1pPr>
          </a:lstStyle>
          <a:p>
            <a:fld id="{43BAA32C-80B4-894D-B6AC-8BB306288B4A}" type="slidenum">
              <a:rPr lang="en-US"/>
              <a:pPr/>
              <a:t>‹#›</a:t>
            </a:fld>
            <a:endParaRPr lang="en-US" sz="1400"/>
          </a:p>
        </p:txBody>
      </p:sp>
    </p:spTree>
    <p:extLst>
      <p:ext uri="{BB962C8B-B14F-4D97-AF65-F5344CB8AC3E}">
        <p14:creationId xmlns:p14="http://schemas.microsoft.com/office/powerpoint/2010/main" val="2814141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15"/>
          <p:cNvSpPr>
            <a:spLocks noGrp="1" noChangeArrowheads="1"/>
          </p:cNvSpPr>
          <p:nvPr>
            <p:ph type="sldNum" sz="quarter" idx="11"/>
          </p:nvPr>
        </p:nvSpPr>
        <p:spPr>
          <a:ln/>
        </p:spPr>
        <p:txBody>
          <a:bodyPr/>
          <a:lstStyle>
            <a:lvl1pPr>
              <a:defRPr/>
            </a:lvl1pPr>
          </a:lstStyle>
          <a:p>
            <a:fld id="{30927E86-759A-5A44-8854-C4D0354E1169}" type="slidenum">
              <a:rPr lang="en-US"/>
              <a:pPr/>
              <a:t>‹#›</a:t>
            </a:fld>
            <a:endParaRPr lang="en-US" sz="1400"/>
          </a:p>
        </p:txBody>
      </p:sp>
    </p:spTree>
    <p:extLst>
      <p:ext uri="{BB962C8B-B14F-4D97-AF65-F5344CB8AC3E}">
        <p14:creationId xmlns:p14="http://schemas.microsoft.com/office/powerpoint/2010/main" val="328639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15"/>
          <p:cNvSpPr>
            <a:spLocks noGrp="1" noChangeArrowheads="1"/>
          </p:cNvSpPr>
          <p:nvPr>
            <p:ph type="sldNum" sz="quarter" idx="11"/>
          </p:nvPr>
        </p:nvSpPr>
        <p:spPr>
          <a:ln/>
        </p:spPr>
        <p:txBody>
          <a:bodyPr/>
          <a:lstStyle>
            <a:lvl1pPr>
              <a:defRPr/>
            </a:lvl1pPr>
          </a:lstStyle>
          <a:p>
            <a:fld id="{75DACF7D-3081-C343-977E-A0EE0A710C34}" type="slidenum">
              <a:rPr lang="en-US"/>
              <a:pPr/>
              <a:t>‹#›</a:t>
            </a:fld>
            <a:endParaRPr lang="en-US" sz="1400"/>
          </a:p>
        </p:txBody>
      </p:sp>
    </p:spTree>
    <p:extLst>
      <p:ext uri="{BB962C8B-B14F-4D97-AF65-F5344CB8AC3E}">
        <p14:creationId xmlns:p14="http://schemas.microsoft.com/office/powerpoint/2010/main" val="4534870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668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19812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685800" y="632460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Verdana" charset="0"/>
                <a:ea typeface="ＭＳ Ｐゴシック" charset="-128"/>
                <a:cs typeface="ＭＳ Ｐゴシック" charset="-128"/>
              </a:defRPr>
            </a:lvl1pPr>
          </a:lstStyle>
          <a:p>
            <a:pPr>
              <a:defRPr/>
            </a:pPr>
            <a:endParaRPr lang="en-GB"/>
          </a:p>
        </p:txBody>
      </p:sp>
      <p:pic>
        <p:nvPicPr>
          <p:cNvPr id="1029" name="Picture 13" descr="PPTTopAB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912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Rectangle 15"/>
          <p:cNvSpPr>
            <a:spLocks noGrp="1" noChangeArrowheads="1"/>
          </p:cNvSpPr>
          <p:nvPr>
            <p:ph type="sldNum" sz="quarter" idx="4"/>
          </p:nvPr>
        </p:nvSpPr>
        <p:spPr bwMode="auto">
          <a:xfrm>
            <a:off x="6553200" y="632460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Verdana" charset="0"/>
              </a:defRPr>
            </a:lvl1pPr>
          </a:lstStyle>
          <a:p>
            <a:fld id="{09C04DE8-7767-B14B-A583-6169A8D660B8}" type="slidenum">
              <a:rPr lang="en-US"/>
              <a:pPr/>
              <a:t>‹#›</a:t>
            </a:fld>
            <a:endParaRPr lang="en-US" sz="1400"/>
          </a:p>
        </p:txBody>
      </p:sp>
      <p:pic>
        <p:nvPicPr>
          <p:cNvPr id="7" name="Picture 6" descr="VPR2.png"/>
          <p:cNvPicPr>
            <a:picLocks noChangeAspect="1"/>
          </p:cNvPicPr>
          <p:nvPr userDrawn="1"/>
        </p:nvPicPr>
        <p:blipFill>
          <a:blip r:embed="rId14"/>
          <a:stretch>
            <a:fillRect/>
          </a:stretch>
        </p:blipFill>
        <p:spPr>
          <a:xfrm>
            <a:off x="1" y="18308"/>
            <a:ext cx="3131839" cy="677478"/>
          </a:xfrm>
          <a:prstGeom prst="rect">
            <a:avLst/>
          </a:prstGeom>
          <a:effec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rtl="0" eaLnBrk="1" fontAlgn="base" hangingPunct="1">
        <a:spcBef>
          <a:spcPct val="0"/>
        </a:spcBef>
        <a:spcAft>
          <a:spcPct val="0"/>
        </a:spcAft>
        <a:defRPr sz="3000" b="1">
          <a:solidFill>
            <a:schemeClr val="tx1"/>
          </a:solidFill>
          <a:latin typeface="+mj-lt"/>
          <a:ea typeface="+mj-ea"/>
          <a:cs typeface="+mj-cs"/>
        </a:defRPr>
      </a:lvl1pPr>
      <a:lvl2pPr algn="l" rtl="0" eaLnBrk="1" fontAlgn="base" hangingPunct="1">
        <a:spcBef>
          <a:spcPct val="0"/>
        </a:spcBef>
        <a:spcAft>
          <a:spcPct val="0"/>
        </a:spcAft>
        <a:defRPr sz="3000" b="1">
          <a:solidFill>
            <a:schemeClr val="tx1"/>
          </a:solidFill>
          <a:latin typeface="Verdana" pitchFamily="-110" charset="0"/>
          <a:ea typeface="ＭＳ Ｐゴシック" pitchFamily="-110" charset="-128"/>
          <a:cs typeface="ＭＳ Ｐゴシック" pitchFamily="-110" charset="-128"/>
        </a:defRPr>
      </a:lvl2pPr>
      <a:lvl3pPr algn="l" rtl="0" eaLnBrk="1" fontAlgn="base" hangingPunct="1">
        <a:spcBef>
          <a:spcPct val="0"/>
        </a:spcBef>
        <a:spcAft>
          <a:spcPct val="0"/>
        </a:spcAft>
        <a:defRPr sz="3000" b="1">
          <a:solidFill>
            <a:schemeClr val="tx1"/>
          </a:solidFill>
          <a:latin typeface="Verdana" pitchFamily="-110" charset="0"/>
          <a:ea typeface="ＭＳ Ｐゴシック" pitchFamily="-110" charset="-128"/>
          <a:cs typeface="ＭＳ Ｐゴシック" pitchFamily="-110" charset="-128"/>
        </a:defRPr>
      </a:lvl3pPr>
      <a:lvl4pPr algn="l" rtl="0" eaLnBrk="1" fontAlgn="base" hangingPunct="1">
        <a:spcBef>
          <a:spcPct val="0"/>
        </a:spcBef>
        <a:spcAft>
          <a:spcPct val="0"/>
        </a:spcAft>
        <a:defRPr sz="3000" b="1">
          <a:solidFill>
            <a:schemeClr val="tx1"/>
          </a:solidFill>
          <a:latin typeface="Verdana" pitchFamily="-110" charset="0"/>
          <a:ea typeface="ＭＳ Ｐゴシック" pitchFamily="-110" charset="-128"/>
          <a:cs typeface="ＭＳ Ｐゴシック" pitchFamily="-110" charset="-128"/>
        </a:defRPr>
      </a:lvl4pPr>
      <a:lvl5pPr algn="l" rtl="0" eaLnBrk="1" fontAlgn="base" hangingPunct="1">
        <a:spcBef>
          <a:spcPct val="0"/>
        </a:spcBef>
        <a:spcAft>
          <a:spcPct val="0"/>
        </a:spcAft>
        <a:defRPr sz="3000" b="1">
          <a:solidFill>
            <a:schemeClr val="tx1"/>
          </a:solidFill>
          <a:latin typeface="Verdana" pitchFamily="-110" charset="0"/>
          <a:ea typeface="ＭＳ Ｐゴシック" pitchFamily="-110" charset="-128"/>
          <a:cs typeface="ＭＳ Ｐゴシック" pitchFamily="-110" charset="-128"/>
        </a:defRPr>
      </a:lvl5pPr>
      <a:lvl6pPr marL="457200" algn="l" rtl="0" eaLnBrk="1" fontAlgn="base" hangingPunct="1">
        <a:spcBef>
          <a:spcPct val="0"/>
        </a:spcBef>
        <a:spcAft>
          <a:spcPct val="0"/>
        </a:spcAft>
        <a:defRPr sz="3000" b="1">
          <a:solidFill>
            <a:schemeClr val="tx1"/>
          </a:solidFill>
          <a:latin typeface="Verdana" pitchFamily="-110" charset="0"/>
          <a:ea typeface="ＭＳ Ｐゴシック" pitchFamily="-110" charset="-128"/>
          <a:cs typeface="ＭＳ Ｐゴシック" pitchFamily="-110" charset="-128"/>
        </a:defRPr>
      </a:lvl6pPr>
      <a:lvl7pPr marL="914400" algn="l" rtl="0" eaLnBrk="1" fontAlgn="base" hangingPunct="1">
        <a:spcBef>
          <a:spcPct val="0"/>
        </a:spcBef>
        <a:spcAft>
          <a:spcPct val="0"/>
        </a:spcAft>
        <a:defRPr sz="3000" b="1">
          <a:solidFill>
            <a:schemeClr val="tx1"/>
          </a:solidFill>
          <a:latin typeface="Verdana" pitchFamily="-110" charset="0"/>
          <a:ea typeface="ＭＳ Ｐゴシック" pitchFamily="-110" charset="-128"/>
          <a:cs typeface="ＭＳ Ｐゴシック" pitchFamily="-110" charset="-128"/>
        </a:defRPr>
      </a:lvl7pPr>
      <a:lvl8pPr marL="1371600" algn="l" rtl="0" eaLnBrk="1" fontAlgn="base" hangingPunct="1">
        <a:spcBef>
          <a:spcPct val="0"/>
        </a:spcBef>
        <a:spcAft>
          <a:spcPct val="0"/>
        </a:spcAft>
        <a:defRPr sz="3000" b="1">
          <a:solidFill>
            <a:schemeClr val="tx1"/>
          </a:solidFill>
          <a:latin typeface="Verdana" pitchFamily="-110" charset="0"/>
          <a:ea typeface="ＭＳ Ｐゴシック" pitchFamily="-110" charset="-128"/>
          <a:cs typeface="ＭＳ Ｐゴシック" pitchFamily="-110" charset="-128"/>
        </a:defRPr>
      </a:lvl8pPr>
      <a:lvl9pPr marL="1828800" algn="l" rtl="0" eaLnBrk="1" fontAlgn="base" hangingPunct="1">
        <a:spcBef>
          <a:spcPct val="0"/>
        </a:spcBef>
        <a:spcAft>
          <a:spcPct val="0"/>
        </a:spcAft>
        <a:defRPr sz="3000" b="1">
          <a:solidFill>
            <a:schemeClr val="tx1"/>
          </a:solidFill>
          <a:latin typeface="Verdana" pitchFamily="-110" charset="0"/>
          <a:ea typeface="ＭＳ Ｐゴシック" pitchFamily="-110" charset="-128"/>
          <a:cs typeface="ＭＳ Ｐゴシック" pitchFamily="-110"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ellml-simulator.googlecode.com" TargetMode="External"/><Relationship Id="rId3" Type="http://schemas.openxmlformats.org/officeDocument/2006/relationships/hyperlink" Target="http://sysbioapps.dyndns.org/SED-ML%20Web%20Tool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png"/><Relationship Id="rId6" Type="http://schemas.openxmlformats.org/officeDocument/2006/relationships/image" Target="../media/image22.jpg"/><Relationship Id="rId7"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cellml.org" TargetMode="External"/><Relationship Id="rId4" Type="http://schemas.openxmlformats.org/officeDocument/2006/relationships/hyperlink" Target="http://sed-ml.org" TargetMode="External"/><Relationship Id="rId5" Type="http://schemas.openxmlformats.org/officeDocument/2006/relationships/hyperlink" Target="http://www.ricordo.eu/"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models.physiomeproject.org/exposure/4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5877272"/>
            <a:ext cx="5940152" cy="98072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338" name="Rectangle 2"/>
          <p:cNvSpPr>
            <a:spLocks noGrp="1" noChangeArrowheads="1"/>
          </p:cNvSpPr>
          <p:nvPr>
            <p:ph type="ctrTitle"/>
          </p:nvPr>
        </p:nvSpPr>
        <p:spPr/>
        <p:txBody>
          <a:bodyPr/>
          <a:lstStyle/>
          <a:p>
            <a:r>
              <a:rPr lang="en-GB" dirty="0">
                <a:latin typeface="Verdana" charset="0"/>
                <a:ea typeface="ＭＳ Ｐゴシック" charset="0"/>
                <a:cs typeface="ＭＳ Ｐゴシック" charset="0"/>
              </a:rPr>
              <a:t>Modelling epithelial </a:t>
            </a:r>
            <a:r>
              <a:rPr lang="en-GB" dirty="0" smtClean="0">
                <a:latin typeface="Verdana" charset="0"/>
                <a:ea typeface="ＭＳ Ｐゴシック" charset="0"/>
                <a:cs typeface="ＭＳ Ｐゴシック" charset="0"/>
              </a:rPr>
              <a:t>transport</a:t>
            </a:r>
            <a:endParaRPr lang="en-GB" dirty="0">
              <a:latin typeface="Verdana" charset="0"/>
              <a:ea typeface="ＭＳ Ｐゴシック" charset="0"/>
              <a:cs typeface="ＭＳ Ｐゴシック" charset="0"/>
            </a:endParaRPr>
          </a:p>
        </p:txBody>
      </p:sp>
      <p:sp>
        <p:nvSpPr>
          <p:cNvPr id="14339" name="Rectangle 3"/>
          <p:cNvSpPr>
            <a:spLocks noGrp="1" noChangeArrowheads="1"/>
          </p:cNvSpPr>
          <p:nvPr>
            <p:ph type="subTitle" idx="1"/>
          </p:nvPr>
        </p:nvSpPr>
        <p:spPr>
          <a:xfrm>
            <a:off x="468660" y="3429000"/>
            <a:ext cx="8206680" cy="1752600"/>
          </a:xfrm>
        </p:spPr>
        <p:txBody>
          <a:bodyPr/>
          <a:lstStyle/>
          <a:p>
            <a:r>
              <a:rPr lang="en-GB" dirty="0" smtClean="0">
                <a:latin typeface="Verdana" charset="0"/>
                <a:ea typeface="ＭＳ Ｐゴシック" charset="0"/>
                <a:cs typeface="ＭＳ Ｐゴシック" charset="0"/>
              </a:rPr>
              <a:t>David </a:t>
            </a:r>
            <a:r>
              <a:rPr lang="en-GB" dirty="0">
                <a:latin typeface="Verdana" charset="0"/>
                <a:ea typeface="ＭＳ Ｐゴシック" charset="0"/>
                <a:cs typeface="ＭＳ Ｐゴシック" charset="0"/>
              </a:rPr>
              <a:t>P. Nickerson¹, Kirk L. Hamilton², Peter J. Hunter¹</a:t>
            </a:r>
          </a:p>
          <a:p>
            <a:r>
              <a:rPr lang="en-GB" dirty="0">
                <a:latin typeface="Verdana" charset="0"/>
                <a:ea typeface="ＭＳ Ｐゴシック" charset="0"/>
                <a:cs typeface="ＭＳ Ｐゴシック" charset="0"/>
              </a:rPr>
              <a:t>¹Auckland Bioengineering Institute, Auckland, New Zealand</a:t>
            </a:r>
          </a:p>
          <a:p>
            <a:r>
              <a:rPr lang="en-GB" dirty="0">
                <a:latin typeface="Verdana" charset="0"/>
                <a:ea typeface="ＭＳ Ｐゴシック" charset="0"/>
                <a:cs typeface="ＭＳ Ｐゴシック" charset="0"/>
              </a:rPr>
              <a:t>²Department of Physiology, University of </a:t>
            </a:r>
            <a:r>
              <a:rPr lang="en-GB" dirty="0" err="1">
                <a:latin typeface="Verdana" charset="0"/>
                <a:ea typeface="ＭＳ Ｐゴシック" charset="0"/>
                <a:cs typeface="ＭＳ Ｐゴシック" charset="0"/>
              </a:rPr>
              <a:t>Otago</a:t>
            </a:r>
            <a:r>
              <a:rPr lang="en-GB" dirty="0">
                <a:latin typeface="Verdana" charset="0"/>
                <a:ea typeface="ＭＳ Ｐゴシック" charset="0"/>
                <a:cs typeface="ＭＳ Ｐゴシック" charset="0"/>
              </a:rPr>
              <a:t>, New </a:t>
            </a:r>
            <a:r>
              <a:rPr lang="en-GB" dirty="0" smtClean="0">
                <a:latin typeface="Verdana" charset="0"/>
                <a:ea typeface="ＭＳ Ｐゴシック" charset="0"/>
                <a:cs typeface="ＭＳ Ｐゴシック" charset="0"/>
              </a:rPr>
              <a:t>Zealand</a:t>
            </a:r>
          </a:p>
          <a:p>
            <a:endParaRPr lang="en-GB" dirty="0">
              <a:latin typeface="Verdana" charset="0"/>
              <a:ea typeface="ＭＳ Ｐゴシック" charset="0"/>
              <a:cs typeface="ＭＳ Ｐゴシック" charset="0"/>
            </a:endParaRPr>
          </a:p>
          <a:p>
            <a:r>
              <a:rPr lang="en-GB" dirty="0" smtClean="0">
                <a:latin typeface="Verdana" charset="0"/>
                <a:ea typeface="ＭＳ Ｐゴシック" charset="0"/>
                <a:cs typeface="ＭＳ Ｐゴシック" charset="0"/>
              </a:rPr>
              <a:t>(With help from Hugh Sorby</a:t>
            </a:r>
            <a:r>
              <a:rPr lang="en-GB" baseline="30000" dirty="0" smtClean="0">
                <a:latin typeface="Verdana" charset="0"/>
                <a:ea typeface="ＭＳ Ｐゴシック" charset="0"/>
                <a:cs typeface="ＭＳ Ｐゴシック" charset="0"/>
              </a:rPr>
              <a:t>1</a:t>
            </a:r>
            <a:r>
              <a:rPr lang="en-GB" dirty="0" smtClean="0">
                <a:latin typeface="Verdana" charset="0"/>
                <a:ea typeface="ＭＳ Ｐゴシック" charset="0"/>
                <a:cs typeface="ＭＳ Ｐゴシック" charset="0"/>
              </a:rPr>
              <a:t>)</a:t>
            </a:r>
            <a:endParaRPr lang="en-GB" dirty="0">
              <a:latin typeface="Verdana" charset="0"/>
              <a:ea typeface="ＭＳ Ｐゴシック" charset="0"/>
              <a:cs typeface="ＭＳ Ｐゴシック" charset="0"/>
            </a:endParaRPr>
          </a:p>
        </p:txBody>
      </p:sp>
      <p:pic>
        <p:nvPicPr>
          <p:cNvPr id="5" name="Picture 4" descr="VPR2.png"/>
          <p:cNvPicPr>
            <a:picLocks noChangeAspect="1"/>
          </p:cNvPicPr>
          <p:nvPr/>
        </p:nvPicPr>
        <p:blipFill>
          <a:blip r:embed="rId3"/>
          <a:stretch>
            <a:fillRect/>
          </a:stretch>
        </p:blipFill>
        <p:spPr>
          <a:xfrm>
            <a:off x="773585" y="5892492"/>
            <a:ext cx="4392983" cy="950288"/>
          </a:xfrm>
          <a:prstGeom prst="rect">
            <a:avLst/>
          </a:prstGeom>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GET framework</a:t>
            </a:r>
            <a:endParaRPr lang="en-US" dirty="0"/>
          </a:p>
        </p:txBody>
      </p:sp>
      <p:sp>
        <p:nvSpPr>
          <p:cNvPr id="3" name="Content Placeholder 2"/>
          <p:cNvSpPr>
            <a:spLocks noGrp="1"/>
          </p:cNvSpPr>
          <p:nvPr>
            <p:ph idx="1"/>
          </p:nvPr>
        </p:nvSpPr>
        <p:spPr/>
        <p:txBody>
          <a:bodyPr/>
          <a:lstStyle/>
          <a:p>
            <a:r>
              <a:rPr lang="en-US" dirty="0" smtClean="0"/>
              <a:t>All code will be open-source and we currently have the following parts to the framework.</a:t>
            </a:r>
          </a:p>
          <a:p>
            <a:r>
              <a:rPr lang="en-US" b="1" dirty="0" smtClean="0">
                <a:latin typeface="Courier"/>
                <a:cs typeface="Courier"/>
              </a:rPr>
              <a:t>get-creator</a:t>
            </a:r>
            <a:r>
              <a:rPr lang="en-US" dirty="0" smtClean="0"/>
              <a:t>: a tool for assembling CellML models of epithelial transport based on biological annotations.</a:t>
            </a:r>
          </a:p>
          <a:p>
            <a:r>
              <a:rPr lang="en-US" b="1" dirty="0" smtClean="0">
                <a:latin typeface="Courier"/>
                <a:cs typeface="Courier"/>
              </a:rPr>
              <a:t>get-simulator</a:t>
            </a:r>
            <a:r>
              <a:rPr lang="en-US" dirty="0" smtClean="0"/>
              <a:t>: a SED-ML client tool for the simulation of epithelial cell models.</a:t>
            </a:r>
          </a:p>
          <a:p>
            <a:r>
              <a:rPr lang="en-US" b="1" dirty="0" smtClean="0">
                <a:latin typeface="Courier"/>
                <a:cs typeface="Courier"/>
              </a:rPr>
              <a:t>get-model-server</a:t>
            </a:r>
            <a:r>
              <a:rPr lang="en-US" dirty="0" smtClean="0"/>
              <a:t>: prototype web-services for GET.</a:t>
            </a:r>
          </a:p>
          <a:p>
            <a:r>
              <a:rPr lang="en-US" b="1" dirty="0" smtClean="0">
                <a:latin typeface="Courier"/>
                <a:cs typeface="Courier"/>
              </a:rPr>
              <a:t>get-web-application</a:t>
            </a:r>
            <a:r>
              <a:rPr lang="en-US" dirty="0" smtClean="0"/>
              <a:t>: the web-based graphical user interface.</a:t>
            </a:r>
          </a:p>
          <a:p>
            <a:r>
              <a:rPr lang="en-US" dirty="0" smtClean="0"/>
              <a:t>GET model repository: test/demonstration models and simulation experiments.</a:t>
            </a:r>
          </a:p>
          <a:p>
            <a:r>
              <a:rPr lang="en-US" b="1" dirty="0" err="1" smtClean="0">
                <a:latin typeface="Courier"/>
                <a:cs typeface="Courier"/>
              </a:rPr>
              <a:t>CSim</a:t>
            </a:r>
            <a:r>
              <a:rPr lang="en-US" dirty="0" smtClean="0"/>
              <a:t>: a CellML simulation tool.</a:t>
            </a:r>
            <a:endParaRPr lang="en-US" dirty="0"/>
          </a:p>
        </p:txBody>
      </p:sp>
      <p:sp>
        <p:nvSpPr>
          <p:cNvPr id="4" name="Slide Number Placeholder 3"/>
          <p:cNvSpPr>
            <a:spLocks noGrp="1"/>
          </p:cNvSpPr>
          <p:nvPr>
            <p:ph type="sldNum" sz="quarter" idx="11"/>
          </p:nvPr>
        </p:nvSpPr>
        <p:spPr/>
        <p:txBody>
          <a:bodyPr/>
          <a:lstStyle/>
          <a:p>
            <a:fld id="{AA732438-DE49-AC4E-960D-0D4387718A9C}" type="slidenum">
              <a:rPr lang="en-US" smtClean="0"/>
              <a:pPr/>
              <a:t>10</a:t>
            </a:fld>
            <a:endParaRPr lang="en-US" sz="1400"/>
          </a:p>
        </p:txBody>
      </p:sp>
    </p:spTree>
    <p:extLst>
      <p:ext uri="{BB962C8B-B14F-4D97-AF65-F5344CB8AC3E}">
        <p14:creationId xmlns:p14="http://schemas.microsoft.com/office/powerpoint/2010/main" val="10923762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CSim</a:t>
            </a:r>
            <a:endParaRPr lang="en-US" dirty="0"/>
          </a:p>
        </p:txBody>
      </p:sp>
      <p:sp>
        <p:nvSpPr>
          <p:cNvPr id="3" name="Content Placeholder 2"/>
          <p:cNvSpPr>
            <a:spLocks noGrp="1"/>
          </p:cNvSpPr>
          <p:nvPr>
            <p:ph idx="1"/>
          </p:nvPr>
        </p:nvSpPr>
        <p:spPr/>
        <p:txBody>
          <a:bodyPr/>
          <a:lstStyle/>
          <a:p>
            <a:r>
              <a:rPr lang="en-US" dirty="0" smtClean="0"/>
              <a:t>A CellML simulation tool with command-line client, library with C++ API, and a C# wrapper based on the Systems Biology Workbench.</a:t>
            </a:r>
          </a:p>
          <a:p>
            <a:r>
              <a:rPr lang="en-US" dirty="0" smtClean="0">
                <a:hlinkClick r:id="rId2"/>
              </a:rPr>
              <a:t>http://cellml</a:t>
            </a:r>
            <a:r>
              <a:rPr lang="en-US" dirty="0">
                <a:hlinkClick r:id="rId2"/>
              </a:rPr>
              <a:t>-</a:t>
            </a:r>
            <a:r>
              <a:rPr lang="en-US" dirty="0" smtClean="0">
                <a:hlinkClick r:id="rId2"/>
              </a:rPr>
              <a:t>simulator.googlecode.com</a:t>
            </a:r>
            <a:endParaRPr lang="en-US" dirty="0" smtClean="0"/>
          </a:p>
          <a:p>
            <a:r>
              <a:rPr lang="en-US" dirty="0" smtClean="0"/>
              <a:t>The simulation tool used for CellML models </a:t>
            </a:r>
            <a:r>
              <a:rPr lang="en-US" dirty="0"/>
              <a:t>at the SED-ML web-</a:t>
            </a:r>
            <a:r>
              <a:rPr lang="en-US" dirty="0" smtClean="0"/>
              <a:t>tools, </a:t>
            </a:r>
            <a:r>
              <a:rPr lang="en-US" dirty="0" smtClean="0">
                <a:hlinkClick r:id="rId3"/>
              </a:rPr>
              <a:t>http://sysbioapps.dyndns.org/SED-ML Web Tools</a:t>
            </a:r>
            <a:r>
              <a:rPr lang="en-US" dirty="0" smtClean="0"/>
              <a:t>.</a:t>
            </a:r>
          </a:p>
          <a:p>
            <a:r>
              <a:rPr lang="en-US" dirty="0" smtClean="0"/>
              <a:t>GET uses </a:t>
            </a:r>
            <a:r>
              <a:rPr lang="en-US" b="1" dirty="0" err="1" smtClean="0">
                <a:latin typeface="Courier"/>
                <a:cs typeface="Courier"/>
              </a:rPr>
              <a:t>CSim</a:t>
            </a:r>
            <a:r>
              <a:rPr lang="en-US" dirty="0" smtClean="0"/>
              <a:t> to provide the simulation engine for models encoded in CellML.</a:t>
            </a:r>
          </a:p>
          <a:p>
            <a:endParaRPr lang="en-US" dirty="0" smtClean="0"/>
          </a:p>
          <a:p>
            <a:r>
              <a:rPr lang="en-US" b="1" dirty="0" smtClean="0"/>
              <a:t>Current status</a:t>
            </a:r>
            <a:r>
              <a:rPr lang="en-US" dirty="0" smtClean="0"/>
              <a:t>: relatively stable and in use by several external projects.</a:t>
            </a:r>
            <a:endParaRPr lang="en-US" dirty="0"/>
          </a:p>
        </p:txBody>
      </p:sp>
      <p:sp>
        <p:nvSpPr>
          <p:cNvPr id="4" name="Slide Number Placeholder 3"/>
          <p:cNvSpPr>
            <a:spLocks noGrp="1"/>
          </p:cNvSpPr>
          <p:nvPr>
            <p:ph type="sldNum" sz="quarter" idx="11"/>
          </p:nvPr>
        </p:nvSpPr>
        <p:spPr/>
        <p:txBody>
          <a:bodyPr/>
          <a:lstStyle/>
          <a:p>
            <a:fld id="{AA732438-DE49-AC4E-960D-0D4387718A9C}" type="slidenum">
              <a:rPr lang="en-US" smtClean="0"/>
              <a:pPr/>
              <a:t>11</a:t>
            </a:fld>
            <a:endParaRPr lang="en-US" sz="1400"/>
          </a:p>
        </p:txBody>
      </p:sp>
    </p:spTree>
    <p:extLst>
      <p:ext uri="{BB962C8B-B14F-4D97-AF65-F5344CB8AC3E}">
        <p14:creationId xmlns:p14="http://schemas.microsoft.com/office/powerpoint/2010/main" val="4805655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model repository</a:t>
            </a:r>
            <a:endParaRPr lang="en-US" dirty="0"/>
          </a:p>
        </p:txBody>
      </p:sp>
      <p:sp>
        <p:nvSpPr>
          <p:cNvPr id="3" name="Content Placeholder 2"/>
          <p:cNvSpPr>
            <a:spLocks noGrp="1"/>
          </p:cNvSpPr>
          <p:nvPr>
            <p:ph idx="1"/>
          </p:nvPr>
        </p:nvSpPr>
        <p:spPr/>
        <p:txBody>
          <a:bodyPr/>
          <a:lstStyle/>
          <a:p>
            <a:r>
              <a:rPr lang="en-US" dirty="0" smtClean="0"/>
              <a:t>A convenient collection of CellML and “SED-ML” documents of models and simulation experiments across the spatial scales.</a:t>
            </a:r>
          </a:p>
          <a:p>
            <a:r>
              <a:rPr lang="en-US" dirty="0" smtClean="0"/>
              <a:t>Separation of mathematical models, model parameterizations, biological concepts, and computational instantiation are key aspects of this repository.</a:t>
            </a:r>
          </a:p>
          <a:p>
            <a:r>
              <a:rPr lang="en-US" dirty="0" smtClean="0"/>
              <a:t>Will provide the initial collection of re-usable models and simulation experiments in the epithelial transport library.</a:t>
            </a:r>
          </a:p>
        </p:txBody>
      </p:sp>
      <p:sp>
        <p:nvSpPr>
          <p:cNvPr id="4" name="Slide Number Placeholder 3"/>
          <p:cNvSpPr>
            <a:spLocks noGrp="1"/>
          </p:cNvSpPr>
          <p:nvPr>
            <p:ph type="sldNum" sz="quarter" idx="11"/>
          </p:nvPr>
        </p:nvSpPr>
        <p:spPr/>
        <p:txBody>
          <a:bodyPr/>
          <a:lstStyle/>
          <a:p>
            <a:fld id="{AA732438-DE49-AC4E-960D-0D4387718A9C}" type="slidenum">
              <a:rPr lang="en-US" smtClean="0"/>
              <a:pPr/>
              <a:t>12</a:t>
            </a:fld>
            <a:endParaRPr lang="en-US" sz="1400"/>
          </a:p>
        </p:txBody>
      </p:sp>
    </p:spTree>
    <p:extLst>
      <p:ext uri="{BB962C8B-B14F-4D97-AF65-F5344CB8AC3E}">
        <p14:creationId xmlns:p14="http://schemas.microsoft.com/office/powerpoint/2010/main" val="42923671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model repository</a:t>
            </a:r>
            <a:endParaRPr lang="en-US" dirty="0"/>
          </a:p>
        </p:txBody>
      </p:sp>
      <p:sp>
        <p:nvSpPr>
          <p:cNvPr id="3" name="Content Placeholder 2"/>
          <p:cNvSpPr>
            <a:spLocks noGrp="1"/>
          </p:cNvSpPr>
          <p:nvPr>
            <p:ph idx="1"/>
          </p:nvPr>
        </p:nvSpPr>
        <p:spPr/>
        <p:txBody>
          <a:bodyPr/>
          <a:lstStyle/>
          <a:p>
            <a:r>
              <a:rPr lang="en-US" b="1" dirty="0" smtClean="0"/>
              <a:t>Current status:</a:t>
            </a:r>
          </a:p>
          <a:p>
            <a:pPr lvl="1"/>
            <a:r>
              <a:rPr lang="en-US" dirty="0" smtClean="0"/>
              <a:t>models for dynamic molecular concentrations; membrane transport proteins, and prototype three compartment epithelial cell model.</a:t>
            </a:r>
          </a:p>
          <a:p>
            <a:pPr lvl="1"/>
            <a:r>
              <a:rPr lang="en-US" dirty="0" smtClean="0"/>
              <a:t>prototype “SED-ML” description of a simulation experiment for a epithelial cell model.</a:t>
            </a:r>
            <a:endParaRPr lang="en-US" dirty="0"/>
          </a:p>
        </p:txBody>
      </p:sp>
      <p:sp>
        <p:nvSpPr>
          <p:cNvPr id="4" name="Slide Number Placeholder 3"/>
          <p:cNvSpPr>
            <a:spLocks noGrp="1"/>
          </p:cNvSpPr>
          <p:nvPr>
            <p:ph type="sldNum" sz="quarter" idx="11"/>
          </p:nvPr>
        </p:nvSpPr>
        <p:spPr/>
        <p:txBody>
          <a:bodyPr/>
          <a:lstStyle/>
          <a:p>
            <a:fld id="{AA732438-DE49-AC4E-960D-0D4387718A9C}" type="slidenum">
              <a:rPr lang="en-US" smtClean="0"/>
              <a:pPr/>
              <a:t>13</a:t>
            </a:fld>
            <a:endParaRPr lang="en-US" sz="1400"/>
          </a:p>
        </p:txBody>
      </p:sp>
    </p:spTree>
    <p:extLst>
      <p:ext uri="{BB962C8B-B14F-4D97-AF65-F5344CB8AC3E}">
        <p14:creationId xmlns:p14="http://schemas.microsoft.com/office/powerpoint/2010/main" val="7878748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get-web-application</a:t>
            </a:r>
            <a:endParaRPr lang="en-US" dirty="0"/>
          </a:p>
        </p:txBody>
      </p:sp>
      <p:sp>
        <p:nvSpPr>
          <p:cNvPr id="3" name="Content Placeholder 2"/>
          <p:cNvSpPr>
            <a:spLocks noGrp="1"/>
          </p:cNvSpPr>
          <p:nvPr>
            <p:ph idx="1"/>
          </p:nvPr>
        </p:nvSpPr>
        <p:spPr/>
        <p:txBody>
          <a:bodyPr/>
          <a:lstStyle/>
          <a:p>
            <a:r>
              <a:rPr lang="en-US" dirty="0" err="1" smtClean="0"/>
              <a:t>Javascript</a:t>
            </a:r>
            <a:r>
              <a:rPr lang="en-US" dirty="0" smtClean="0"/>
              <a:t> and HTML based web interface for the creation, editing, and simulation of epithelial transport models.</a:t>
            </a:r>
          </a:p>
          <a:p>
            <a:r>
              <a:rPr lang="en-US" dirty="0" smtClean="0"/>
              <a:t>Provides access to the GET model repository and makes the library models available for use in novel ways.</a:t>
            </a:r>
          </a:p>
          <a:p>
            <a:r>
              <a:rPr lang="en-US" dirty="0" smtClean="0"/>
              <a:t>Drag-and-drop model building framework under development.</a:t>
            </a:r>
          </a:p>
          <a:p>
            <a:r>
              <a:rPr lang="en-US" dirty="0" smtClean="0"/>
              <a:t>Makes use of the web-services provided by the </a:t>
            </a:r>
            <a:r>
              <a:rPr lang="en-US" b="1" dirty="0" smtClean="0">
                <a:latin typeface="Courier"/>
                <a:cs typeface="Courier"/>
              </a:rPr>
              <a:t>get-model-server</a:t>
            </a:r>
            <a:r>
              <a:rPr lang="en-US" dirty="0" smtClean="0"/>
              <a:t> to do the grunt work on the server.</a:t>
            </a:r>
          </a:p>
          <a:p>
            <a:r>
              <a:rPr lang="en-US" dirty="0"/>
              <a:t>D</a:t>
            </a:r>
            <a:r>
              <a:rPr lang="en-US" dirty="0" smtClean="0"/>
              <a:t>eployable to any web-enabled platform (PC, tablet, phone, TV, …).</a:t>
            </a:r>
            <a:endParaRPr lang="en-US" dirty="0"/>
          </a:p>
        </p:txBody>
      </p:sp>
      <p:sp>
        <p:nvSpPr>
          <p:cNvPr id="4" name="Slide Number Placeholder 3"/>
          <p:cNvSpPr>
            <a:spLocks noGrp="1"/>
          </p:cNvSpPr>
          <p:nvPr>
            <p:ph type="sldNum" sz="quarter" idx="11"/>
          </p:nvPr>
        </p:nvSpPr>
        <p:spPr/>
        <p:txBody>
          <a:bodyPr/>
          <a:lstStyle/>
          <a:p>
            <a:fld id="{AA732438-DE49-AC4E-960D-0D4387718A9C}" type="slidenum">
              <a:rPr lang="en-US" smtClean="0"/>
              <a:pPr/>
              <a:t>14</a:t>
            </a:fld>
            <a:endParaRPr lang="en-US" sz="1400"/>
          </a:p>
        </p:txBody>
      </p:sp>
    </p:spTree>
    <p:extLst>
      <p:ext uri="{BB962C8B-B14F-4D97-AF65-F5344CB8AC3E}">
        <p14:creationId xmlns:p14="http://schemas.microsoft.com/office/powerpoint/2010/main" val="32391604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32438-DE49-AC4E-960D-0D4387718A9C}" type="slidenum">
              <a:rPr lang="en-US" smtClean="0"/>
              <a:pPr/>
              <a:t>15</a:t>
            </a:fld>
            <a:endParaRPr lang="en-US" sz="1400"/>
          </a:p>
        </p:txBody>
      </p:sp>
      <p:pic>
        <p:nvPicPr>
          <p:cNvPr id="6" name="Picture 5" descr="GET-landing-p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94" y="-88324"/>
            <a:ext cx="9410989" cy="7034649"/>
          </a:xfrm>
          <a:prstGeom prst="rect">
            <a:avLst/>
          </a:prstGeom>
        </p:spPr>
      </p:pic>
    </p:spTree>
    <p:extLst>
      <p:ext uri="{BB962C8B-B14F-4D97-AF65-F5344CB8AC3E}">
        <p14:creationId xmlns:p14="http://schemas.microsoft.com/office/powerpoint/2010/main" val="37935667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3BAA32C-80B4-894D-B6AC-8BB306288B4A}" type="slidenum">
              <a:rPr lang="en-US" smtClean="0"/>
              <a:pPr/>
              <a:t>16</a:t>
            </a:fld>
            <a:endParaRPr lang="en-US" sz="1400"/>
          </a:p>
        </p:txBody>
      </p:sp>
      <p:pic>
        <p:nvPicPr>
          <p:cNvPr id="3" name="Picture 2" descr="open-empty-cell-mod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35077"/>
          </a:xfrm>
          <a:prstGeom prst="rect">
            <a:avLst/>
          </a:prstGeom>
        </p:spPr>
      </p:pic>
    </p:spTree>
    <p:extLst>
      <p:ext uri="{BB962C8B-B14F-4D97-AF65-F5344CB8AC3E}">
        <p14:creationId xmlns:p14="http://schemas.microsoft.com/office/powerpoint/2010/main" val="33482597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3BAA32C-80B4-894D-B6AC-8BB306288B4A}" type="slidenum">
              <a:rPr lang="en-US" smtClean="0"/>
              <a:pPr/>
              <a:t>17</a:t>
            </a:fld>
            <a:endParaRPr lang="en-US" sz="1400"/>
          </a:p>
        </p:txBody>
      </p:sp>
      <p:pic>
        <p:nvPicPr>
          <p:cNvPr id="3" name="Picture 2" descr="valid-drop-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0"/>
            <a:ext cx="8763000" cy="6858000"/>
          </a:xfrm>
          <a:prstGeom prst="rect">
            <a:avLst/>
          </a:prstGeom>
        </p:spPr>
      </p:pic>
    </p:spTree>
    <p:extLst>
      <p:ext uri="{BB962C8B-B14F-4D97-AF65-F5344CB8AC3E}">
        <p14:creationId xmlns:p14="http://schemas.microsoft.com/office/powerpoint/2010/main" val="8729285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3BAA32C-80B4-894D-B6AC-8BB306288B4A}" type="slidenum">
              <a:rPr lang="en-US" smtClean="0"/>
              <a:pPr/>
              <a:t>18</a:t>
            </a:fld>
            <a:endParaRPr lang="en-US" sz="1400"/>
          </a:p>
        </p:txBody>
      </p:sp>
      <p:pic>
        <p:nvPicPr>
          <p:cNvPr id="3" name="Picture 2" descr="invalid-drop-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0"/>
            <a:ext cx="8763000" cy="6858000"/>
          </a:xfrm>
          <a:prstGeom prst="rect">
            <a:avLst/>
          </a:prstGeom>
        </p:spPr>
      </p:pic>
    </p:spTree>
    <p:extLst>
      <p:ext uri="{BB962C8B-B14F-4D97-AF65-F5344CB8AC3E}">
        <p14:creationId xmlns:p14="http://schemas.microsoft.com/office/powerpoint/2010/main" val="418390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3BAA32C-80B4-894D-B6AC-8BB306288B4A}" type="slidenum">
              <a:rPr lang="en-US" smtClean="0"/>
              <a:pPr/>
              <a:t>19</a:t>
            </a:fld>
            <a:endParaRPr lang="en-US" sz="1400"/>
          </a:p>
        </p:txBody>
      </p:sp>
      <p:pic>
        <p:nvPicPr>
          <p:cNvPr id="3" name="Picture 2" descr="valid-drop-transpor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0"/>
            <a:ext cx="8763000" cy="6858000"/>
          </a:xfrm>
          <a:prstGeom prst="rect">
            <a:avLst/>
          </a:prstGeom>
        </p:spPr>
      </p:pic>
    </p:spTree>
    <p:extLst>
      <p:ext uri="{BB962C8B-B14F-4D97-AF65-F5344CB8AC3E}">
        <p14:creationId xmlns:p14="http://schemas.microsoft.com/office/powerpoint/2010/main" val="29549733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32438-DE49-AC4E-960D-0D4387718A9C}" type="slidenum">
              <a:rPr lang="en-US" smtClean="0"/>
              <a:pPr/>
              <a:t>2</a:t>
            </a:fld>
            <a:endParaRPr lang="en-US" sz="1400"/>
          </a:p>
        </p:txBody>
      </p:sp>
      <p:grpSp>
        <p:nvGrpSpPr>
          <p:cNvPr id="5" name="Group 4"/>
          <p:cNvGrpSpPr/>
          <p:nvPr/>
        </p:nvGrpSpPr>
        <p:grpSpPr>
          <a:xfrm>
            <a:off x="719572" y="764703"/>
            <a:ext cx="7704856" cy="5904657"/>
            <a:chOff x="30978945" y="22194390"/>
            <a:chExt cx="10477164" cy="8029231"/>
          </a:xfrm>
        </p:grpSpPr>
        <p:sp>
          <p:nvSpPr>
            <p:cNvPr id="6" name="Down Arrow 5"/>
            <p:cNvSpPr/>
            <p:nvPr/>
          </p:nvSpPr>
          <p:spPr bwMode="auto">
            <a:xfrm rot="21240000">
              <a:off x="33531825" y="23856351"/>
              <a:ext cx="216024" cy="2012830"/>
            </a:xfrm>
            <a:prstGeom prst="downArrow">
              <a:avLst/>
            </a:prstGeom>
            <a:solidFill>
              <a:srgbClr val="FF6600"/>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Freeform 6"/>
            <p:cNvSpPr/>
            <p:nvPr/>
          </p:nvSpPr>
          <p:spPr bwMode="auto">
            <a:xfrm rot="2494350">
              <a:off x="36817120" y="24683999"/>
              <a:ext cx="112477" cy="233229"/>
            </a:xfrm>
            <a:custGeom>
              <a:avLst/>
              <a:gdLst>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0 w 285720"/>
                <a:gd name="connsiteY4" fmla="*/ 5134 h 1933960"/>
                <a:gd name="connsiteX0" fmla="*/ 43891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43891 w 285720"/>
                <a:gd name="connsiteY4" fmla="*/ 5134 h 1933960"/>
                <a:gd name="connsiteX0" fmla="*/ 87782 w 329611"/>
                <a:gd name="connsiteY0" fmla="*/ 5134 h 1937618"/>
                <a:gd name="connsiteX1" fmla="*/ 169504 w 329611"/>
                <a:gd name="connsiteY1" fmla="*/ 0 h 1937618"/>
                <a:gd name="connsiteX2" fmla="*/ 329611 w 329611"/>
                <a:gd name="connsiteY2" fmla="*/ 1933960 h 1937618"/>
                <a:gd name="connsiteX3" fmla="*/ 0 w 329611"/>
                <a:gd name="connsiteY3" fmla="*/ 1937618 h 1937618"/>
                <a:gd name="connsiteX4" fmla="*/ 87782 w 329611"/>
                <a:gd name="connsiteY4" fmla="*/ 5134 h 1937618"/>
                <a:gd name="connsiteX0" fmla="*/ 87782 w 256459"/>
                <a:gd name="connsiteY0" fmla="*/ 5134 h 1937618"/>
                <a:gd name="connsiteX1" fmla="*/ 169504 w 256459"/>
                <a:gd name="connsiteY1" fmla="*/ 0 h 1937618"/>
                <a:gd name="connsiteX2" fmla="*/ 256459 w 256459"/>
                <a:gd name="connsiteY2" fmla="*/ 1926645 h 1937618"/>
                <a:gd name="connsiteX3" fmla="*/ 0 w 256459"/>
                <a:gd name="connsiteY3" fmla="*/ 1937618 h 1937618"/>
                <a:gd name="connsiteX4" fmla="*/ 87782 w 256459"/>
                <a:gd name="connsiteY4" fmla="*/ 5134 h 1937618"/>
                <a:gd name="connsiteX0" fmla="*/ 87782 w 263774"/>
                <a:gd name="connsiteY0" fmla="*/ 5134 h 1937618"/>
                <a:gd name="connsiteX1" fmla="*/ 169504 w 263774"/>
                <a:gd name="connsiteY1" fmla="*/ 0 h 1937618"/>
                <a:gd name="connsiteX2" fmla="*/ 263774 w 263774"/>
                <a:gd name="connsiteY2" fmla="*/ 1937618 h 1937618"/>
                <a:gd name="connsiteX3" fmla="*/ 0 w 263774"/>
                <a:gd name="connsiteY3" fmla="*/ 1937618 h 1937618"/>
                <a:gd name="connsiteX4" fmla="*/ 87782 w 263774"/>
                <a:gd name="connsiteY4" fmla="*/ 5134 h 1937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74" h="1937618">
                  <a:moveTo>
                    <a:pt x="87782" y="5134"/>
                  </a:moveTo>
                  <a:lnTo>
                    <a:pt x="169504" y="0"/>
                  </a:lnTo>
                  <a:cubicBezTo>
                    <a:pt x="193306" y="642942"/>
                    <a:pt x="180451" y="1291784"/>
                    <a:pt x="263774" y="1937618"/>
                  </a:cubicBezTo>
                  <a:lnTo>
                    <a:pt x="0" y="1937618"/>
                  </a:lnTo>
                  <a:cubicBezTo>
                    <a:pt x="97205" y="1314223"/>
                    <a:pt x="87782" y="648076"/>
                    <a:pt x="87782" y="5134"/>
                  </a:cubicBezTo>
                  <a:close/>
                </a:path>
              </a:pathLst>
            </a:custGeom>
            <a:solidFill>
              <a:srgbClr val="00457D"/>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grpSp>
          <p:nvGrpSpPr>
            <p:cNvPr id="8" name="Group 7"/>
            <p:cNvGrpSpPr/>
            <p:nvPr/>
          </p:nvGrpSpPr>
          <p:grpSpPr>
            <a:xfrm>
              <a:off x="34499939" y="22537946"/>
              <a:ext cx="2283142" cy="3538386"/>
              <a:chOff x="2428860" y="2176630"/>
              <a:chExt cx="2283142" cy="3538386"/>
            </a:xfrm>
          </p:grpSpPr>
          <p:sp>
            <p:nvSpPr>
              <p:cNvPr id="26" name="Freeform 25"/>
              <p:cNvSpPr/>
              <p:nvPr/>
            </p:nvSpPr>
            <p:spPr bwMode="auto">
              <a:xfrm>
                <a:off x="3714744" y="3605390"/>
                <a:ext cx="379185" cy="2109626"/>
              </a:xfrm>
              <a:custGeom>
                <a:avLst/>
                <a:gdLst>
                  <a:gd name="connsiteX0" fmla="*/ 481874 w 516708"/>
                  <a:gd name="connsiteY0" fmla="*/ 81280 h 777965"/>
                  <a:gd name="connsiteX1" fmla="*/ 81280 w 516708"/>
                  <a:gd name="connsiteY1" fmla="*/ 89988 h 777965"/>
                  <a:gd name="connsiteX2" fmla="*/ 72571 w 516708"/>
                  <a:gd name="connsiteY2" fmla="*/ 621211 h 777965"/>
                  <a:gd name="connsiteX3" fmla="*/ 516708 w 516708"/>
                  <a:gd name="connsiteY3" fmla="*/ 777965 h 777965"/>
                  <a:gd name="connsiteX0" fmla="*/ 826033 w 860867"/>
                  <a:gd name="connsiteY0" fmla="*/ 224180 h 920865"/>
                  <a:gd name="connsiteX1" fmla="*/ 68217 w 860867"/>
                  <a:gd name="connsiteY1" fmla="*/ 89988 h 920865"/>
                  <a:gd name="connsiteX2" fmla="*/ 416730 w 860867"/>
                  <a:gd name="connsiteY2" fmla="*/ 764111 h 920865"/>
                  <a:gd name="connsiteX3" fmla="*/ 860867 w 860867"/>
                  <a:gd name="connsiteY3" fmla="*/ 920865 h 920865"/>
                  <a:gd name="connsiteX0" fmla="*/ 873664 w 908498"/>
                  <a:gd name="connsiteY0" fmla="*/ 259895 h 1152595"/>
                  <a:gd name="connsiteX1" fmla="*/ 115848 w 908498"/>
                  <a:gd name="connsiteY1" fmla="*/ 125703 h 1152595"/>
                  <a:gd name="connsiteX2" fmla="*/ 178577 w 908498"/>
                  <a:gd name="connsiteY2" fmla="*/ 1014116 h 1152595"/>
                  <a:gd name="connsiteX3" fmla="*/ 908498 w 908498"/>
                  <a:gd name="connsiteY3" fmla="*/ 956580 h 1152595"/>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908434"/>
                  <a:gd name="connsiteY0" fmla="*/ 259895 h 1128779"/>
                  <a:gd name="connsiteX1" fmla="*/ 115848 w 908434"/>
                  <a:gd name="connsiteY1" fmla="*/ 125703 h 1128779"/>
                  <a:gd name="connsiteX2" fmla="*/ 178577 w 908434"/>
                  <a:gd name="connsiteY2" fmla="*/ 1014116 h 1128779"/>
                  <a:gd name="connsiteX3" fmla="*/ 908434 w 908434"/>
                  <a:gd name="connsiteY3" fmla="*/ 813680 h 1128779"/>
                  <a:gd name="connsiteX0" fmla="*/ 873664 w 873664"/>
                  <a:gd name="connsiteY0" fmla="*/ 259895 h 1116868"/>
                  <a:gd name="connsiteX1" fmla="*/ 115848 w 873664"/>
                  <a:gd name="connsiteY1" fmla="*/ 125703 h 1116868"/>
                  <a:gd name="connsiteX2" fmla="*/ 178577 w 873664"/>
                  <a:gd name="connsiteY2" fmla="*/ 1014116 h 1116868"/>
                  <a:gd name="connsiteX3" fmla="*/ 836964 w 873664"/>
                  <a:gd name="connsiteY3" fmla="*/ 742218 h 1116868"/>
                  <a:gd name="connsiteX0" fmla="*/ 873664 w 873664"/>
                  <a:gd name="connsiteY0" fmla="*/ 257307 h 1090472"/>
                  <a:gd name="connsiteX1" fmla="*/ 115848 w 873664"/>
                  <a:gd name="connsiteY1" fmla="*/ 265967 h 1090472"/>
                  <a:gd name="connsiteX2" fmla="*/ 178577 w 873664"/>
                  <a:gd name="connsiteY2" fmla="*/ 1011528 h 1090472"/>
                  <a:gd name="connsiteX3" fmla="*/ 836964 w 873664"/>
                  <a:gd name="connsiteY3" fmla="*/ 739630 h 1090472"/>
                  <a:gd name="connsiteX0" fmla="*/ 1007412 w 1007412"/>
                  <a:gd name="connsiteY0" fmla="*/ 257307 h 1090472"/>
                  <a:gd name="connsiteX1" fmla="*/ 249596 w 1007412"/>
                  <a:gd name="connsiteY1" fmla="*/ 265967 h 1090472"/>
                  <a:gd name="connsiteX2" fmla="*/ 312325 w 1007412"/>
                  <a:gd name="connsiteY2" fmla="*/ 1011528 h 1090472"/>
                  <a:gd name="connsiteX3" fmla="*/ 970712 w 1007412"/>
                  <a:gd name="connsiteY3" fmla="*/ 739630 h 1090472"/>
                  <a:gd name="connsiteX0" fmla="*/ 1007412 w 1007412"/>
                  <a:gd name="connsiteY0" fmla="*/ 257307 h 1090472"/>
                  <a:gd name="connsiteX1" fmla="*/ 249596 w 1007412"/>
                  <a:gd name="connsiteY1" fmla="*/ 265967 h 1090472"/>
                  <a:gd name="connsiteX2" fmla="*/ 312325 w 1007412"/>
                  <a:gd name="connsiteY2" fmla="*/ 1011528 h 1090472"/>
                  <a:gd name="connsiteX3" fmla="*/ 970712 w 1007412"/>
                  <a:gd name="connsiteY3" fmla="*/ 739630 h 1090472"/>
                  <a:gd name="connsiteX0" fmla="*/ 1601123 w 1601123"/>
                  <a:gd name="connsiteY0" fmla="*/ 257307 h 1049507"/>
                  <a:gd name="connsiteX1" fmla="*/ 843307 w 1601123"/>
                  <a:gd name="connsiteY1" fmla="*/ 265967 h 1049507"/>
                  <a:gd name="connsiteX2" fmla="*/ 120186 w 1601123"/>
                  <a:gd name="connsiteY2" fmla="*/ 368562 h 1049507"/>
                  <a:gd name="connsiteX3" fmla="*/ 1564423 w 1601123"/>
                  <a:gd name="connsiteY3" fmla="*/ 739630 h 1049507"/>
                  <a:gd name="connsiteX0" fmla="*/ 2008199 w 2008199"/>
                  <a:gd name="connsiteY0" fmla="*/ 257307 h 1692425"/>
                  <a:gd name="connsiteX1" fmla="*/ 1250383 w 2008199"/>
                  <a:gd name="connsiteY1" fmla="*/ 265967 h 1692425"/>
                  <a:gd name="connsiteX2" fmla="*/ 527262 w 2008199"/>
                  <a:gd name="connsiteY2" fmla="*/ 368562 h 1692425"/>
                  <a:gd name="connsiteX3" fmla="*/ 42641 w 2008199"/>
                  <a:gd name="connsiteY3" fmla="*/ 1382548 h 1692425"/>
                  <a:gd name="connsiteX0" fmla="*/ 1865291 w 1865291"/>
                  <a:gd name="connsiteY0" fmla="*/ 257307 h 1978201"/>
                  <a:gd name="connsiteX1" fmla="*/ 1250383 w 1865291"/>
                  <a:gd name="connsiteY1" fmla="*/ 551743 h 1978201"/>
                  <a:gd name="connsiteX2" fmla="*/ 527262 w 1865291"/>
                  <a:gd name="connsiteY2" fmla="*/ 654338 h 1978201"/>
                  <a:gd name="connsiteX3" fmla="*/ 42641 w 1865291"/>
                  <a:gd name="connsiteY3" fmla="*/ 1668324 h 1978201"/>
                  <a:gd name="connsiteX0" fmla="*/ 1865291 w 1865291"/>
                  <a:gd name="connsiteY0" fmla="*/ 35616 h 1756510"/>
                  <a:gd name="connsiteX1" fmla="*/ 1250383 w 1865291"/>
                  <a:gd name="connsiteY1" fmla="*/ 330052 h 1756510"/>
                  <a:gd name="connsiteX2" fmla="*/ 527262 w 1865291"/>
                  <a:gd name="connsiteY2" fmla="*/ 432647 h 1756510"/>
                  <a:gd name="connsiteX3" fmla="*/ 42641 w 1865291"/>
                  <a:gd name="connsiteY3" fmla="*/ 1446633 h 1756510"/>
                  <a:gd name="connsiteX0" fmla="*/ 1865291 w 1865291"/>
                  <a:gd name="connsiteY0" fmla="*/ 35616 h 1756510"/>
                  <a:gd name="connsiteX1" fmla="*/ 964599 w 1865291"/>
                  <a:gd name="connsiteY1" fmla="*/ 258590 h 1756510"/>
                  <a:gd name="connsiteX2" fmla="*/ 527262 w 1865291"/>
                  <a:gd name="connsiteY2" fmla="*/ 432647 h 1756510"/>
                  <a:gd name="connsiteX3" fmla="*/ 42641 w 1865291"/>
                  <a:gd name="connsiteY3" fmla="*/ 1446633 h 1756510"/>
                  <a:gd name="connsiteX0" fmla="*/ 1865291 w 1865291"/>
                  <a:gd name="connsiteY0" fmla="*/ 35616 h 1756510"/>
                  <a:gd name="connsiteX1" fmla="*/ 964599 w 1865291"/>
                  <a:gd name="connsiteY1" fmla="*/ 258590 h 1756510"/>
                  <a:gd name="connsiteX2" fmla="*/ 955858 w 1865291"/>
                  <a:gd name="connsiteY2" fmla="*/ 1147003 h 1756510"/>
                  <a:gd name="connsiteX3" fmla="*/ 42641 w 1865291"/>
                  <a:gd name="connsiteY3" fmla="*/ 1446633 h 1756510"/>
                  <a:gd name="connsiteX0" fmla="*/ 1150288 w 1256432"/>
                  <a:gd name="connsiteY0" fmla="*/ 35616 h 1327858"/>
                  <a:gd name="connsiteX1" fmla="*/ 249596 w 1256432"/>
                  <a:gd name="connsiteY1" fmla="*/ 258590 h 1327858"/>
                  <a:gd name="connsiteX2" fmla="*/ 240855 w 1256432"/>
                  <a:gd name="connsiteY2" fmla="*/ 1147003 h 1327858"/>
                  <a:gd name="connsiteX3" fmla="*/ 1256432 w 1256432"/>
                  <a:gd name="connsiteY3" fmla="*/ 1017981 h 1327858"/>
                  <a:gd name="connsiteX0" fmla="*/ 1364634 w 1470778"/>
                  <a:gd name="connsiteY0" fmla="*/ 35616 h 1327858"/>
                  <a:gd name="connsiteX1" fmla="*/ 249596 w 1470778"/>
                  <a:gd name="connsiteY1" fmla="*/ 472880 h 1327858"/>
                  <a:gd name="connsiteX2" fmla="*/ 455201 w 1470778"/>
                  <a:gd name="connsiteY2" fmla="*/ 1147003 h 1327858"/>
                  <a:gd name="connsiteX3" fmla="*/ 1470778 w 1470778"/>
                  <a:gd name="connsiteY3" fmla="*/ 1017981 h 1327858"/>
                  <a:gd name="connsiteX0" fmla="*/ 1364634 w 1470778"/>
                  <a:gd name="connsiteY0" fmla="*/ 35616 h 1380705"/>
                  <a:gd name="connsiteX1" fmla="*/ 249596 w 1470778"/>
                  <a:gd name="connsiteY1" fmla="*/ 472880 h 1380705"/>
                  <a:gd name="connsiteX2" fmla="*/ 812359 w 1470778"/>
                  <a:gd name="connsiteY2" fmla="*/ 1289855 h 1380705"/>
                  <a:gd name="connsiteX3" fmla="*/ 1470778 w 1470778"/>
                  <a:gd name="connsiteY3" fmla="*/ 1017981 h 1380705"/>
                  <a:gd name="connsiteX0" fmla="*/ 1364634 w 1470778"/>
                  <a:gd name="connsiteY0" fmla="*/ 35616 h 1380705"/>
                  <a:gd name="connsiteX1" fmla="*/ 249596 w 1470778"/>
                  <a:gd name="connsiteY1" fmla="*/ 472880 h 1380705"/>
                  <a:gd name="connsiteX2" fmla="*/ 812359 w 1470778"/>
                  <a:gd name="connsiteY2" fmla="*/ 1289855 h 1380705"/>
                  <a:gd name="connsiteX3" fmla="*/ 1470778 w 1470778"/>
                  <a:gd name="connsiteY3" fmla="*/ 1017981 h 1380705"/>
                  <a:gd name="connsiteX0" fmla="*/ 1364634 w 1470778"/>
                  <a:gd name="connsiteY0" fmla="*/ 35616 h 1355121"/>
                  <a:gd name="connsiteX1" fmla="*/ 249596 w 1470778"/>
                  <a:gd name="connsiteY1" fmla="*/ 472880 h 1355121"/>
                  <a:gd name="connsiteX2" fmla="*/ 812359 w 1470778"/>
                  <a:gd name="connsiteY2" fmla="*/ 1289855 h 1355121"/>
                  <a:gd name="connsiteX3" fmla="*/ 1470778 w 1470778"/>
                  <a:gd name="connsiteY3" fmla="*/ 1017981 h 1355121"/>
                  <a:gd name="connsiteX0" fmla="*/ 1364634 w 1756498"/>
                  <a:gd name="connsiteY0" fmla="*/ 35616 h 1899338"/>
                  <a:gd name="connsiteX1" fmla="*/ 249596 w 1756498"/>
                  <a:gd name="connsiteY1" fmla="*/ 472880 h 1899338"/>
                  <a:gd name="connsiteX2" fmla="*/ 812359 w 1756498"/>
                  <a:gd name="connsiteY2" fmla="*/ 1289855 h 1899338"/>
                  <a:gd name="connsiteX3" fmla="*/ 1756498 w 1756498"/>
                  <a:gd name="connsiteY3" fmla="*/ 1589461 h 1899338"/>
                  <a:gd name="connsiteX0" fmla="*/ 1364634 w 1756498"/>
                  <a:gd name="connsiteY0" fmla="*/ 35616 h 1589461"/>
                  <a:gd name="connsiteX1" fmla="*/ 249596 w 1756498"/>
                  <a:gd name="connsiteY1" fmla="*/ 472880 h 1589461"/>
                  <a:gd name="connsiteX2" fmla="*/ 812359 w 1756498"/>
                  <a:gd name="connsiteY2" fmla="*/ 1289855 h 1589461"/>
                  <a:gd name="connsiteX3" fmla="*/ 1756498 w 1756498"/>
                  <a:gd name="connsiteY3" fmla="*/ 1589461 h 1589461"/>
                  <a:gd name="connsiteX0" fmla="*/ 1007412 w 1756498"/>
                  <a:gd name="connsiteY0" fmla="*/ 35616 h 1589461"/>
                  <a:gd name="connsiteX1" fmla="*/ 249596 w 1756498"/>
                  <a:gd name="connsiteY1" fmla="*/ 472880 h 1589461"/>
                  <a:gd name="connsiteX2" fmla="*/ 812359 w 1756498"/>
                  <a:gd name="connsiteY2" fmla="*/ 1289855 h 1589461"/>
                  <a:gd name="connsiteX3" fmla="*/ 1756498 w 1756498"/>
                  <a:gd name="connsiteY3" fmla="*/ 1589461 h 1589461"/>
                  <a:gd name="connsiteX0" fmla="*/ 1150320 w 1899406"/>
                  <a:gd name="connsiteY0" fmla="*/ 35616 h 1589461"/>
                  <a:gd name="connsiteX1" fmla="*/ 249596 w 1899406"/>
                  <a:gd name="connsiteY1" fmla="*/ 329980 h 1589461"/>
                  <a:gd name="connsiteX2" fmla="*/ 955267 w 1899406"/>
                  <a:gd name="connsiteY2" fmla="*/ 1289855 h 1589461"/>
                  <a:gd name="connsiteX3" fmla="*/ 1899406 w 1899406"/>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132692"/>
                  <a:gd name="connsiteY0" fmla="*/ 35616 h 1589461"/>
                  <a:gd name="connsiteX1" fmla="*/ 410949 w 2132692"/>
                  <a:gd name="connsiteY1" fmla="*/ 329980 h 1589461"/>
                  <a:gd name="connsiteX2" fmla="*/ 1116620 w 2132692"/>
                  <a:gd name="connsiteY2" fmla="*/ 1289855 h 1589461"/>
                  <a:gd name="connsiteX3" fmla="*/ 2060759 w 2132692"/>
                  <a:gd name="connsiteY3" fmla="*/ 1589461 h 1589461"/>
                  <a:gd name="connsiteX0" fmla="*/ 1311673 w 2118145"/>
                  <a:gd name="connsiteY0" fmla="*/ 35616 h 1589461"/>
                  <a:gd name="connsiteX1" fmla="*/ 410949 w 2118145"/>
                  <a:gd name="connsiteY1" fmla="*/ 329980 h 1589461"/>
                  <a:gd name="connsiteX2" fmla="*/ 1116620 w 2118145"/>
                  <a:gd name="connsiteY2" fmla="*/ 1289855 h 1589461"/>
                  <a:gd name="connsiteX3" fmla="*/ 2060759 w 2118145"/>
                  <a:gd name="connsiteY3" fmla="*/ 1589461 h 1589461"/>
                  <a:gd name="connsiteX0" fmla="*/ 1311673 w 2081158"/>
                  <a:gd name="connsiteY0" fmla="*/ 35616 h 1589461"/>
                  <a:gd name="connsiteX1" fmla="*/ 410949 w 2081158"/>
                  <a:gd name="connsiteY1" fmla="*/ 329980 h 1589461"/>
                  <a:gd name="connsiteX2" fmla="*/ 1116620 w 2081158"/>
                  <a:gd name="connsiteY2" fmla="*/ 1289855 h 1589461"/>
                  <a:gd name="connsiteX3" fmla="*/ 2060759 w 2081158"/>
                  <a:gd name="connsiteY3" fmla="*/ 1589461 h 1589461"/>
                  <a:gd name="connsiteX0" fmla="*/ 1311673 w 2081158"/>
                  <a:gd name="connsiteY0" fmla="*/ 35616 h 1589461"/>
                  <a:gd name="connsiteX1" fmla="*/ 410949 w 2081158"/>
                  <a:gd name="connsiteY1" fmla="*/ 329980 h 1589461"/>
                  <a:gd name="connsiteX2" fmla="*/ 1116620 w 2081158"/>
                  <a:gd name="connsiteY2" fmla="*/ 1432707 h 1589461"/>
                  <a:gd name="connsiteX3" fmla="*/ 2060759 w 2081158"/>
                  <a:gd name="connsiteY3" fmla="*/ 1589461 h 1589461"/>
                  <a:gd name="connsiteX0" fmla="*/ 796983 w 2081158"/>
                  <a:gd name="connsiteY0" fmla="*/ 35616 h 1732361"/>
                  <a:gd name="connsiteX1" fmla="*/ 410949 w 2081158"/>
                  <a:gd name="connsiteY1" fmla="*/ 472880 h 1732361"/>
                  <a:gd name="connsiteX2" fmla="*/ 1116620 w 2081158"/>
                  <a:gd name="connsiteY2" fmla="*/ 1575607 h 1732361"/>
                  <a:gd name="connsiteX3" fmla="*/ 2060759 w 2081158"/>
                  <a:gd name="connsiteY3" fmla="*/ 1732361 h 1732361"/>
                  <a:gd name="connsiteX0" fmla="*/ 796983 w 2081158"/>
                  <a:gd name="connsiteY0" fmla="*/ 0 h 1696745"/>
                  <a:gd name="connsiteX1" fmla="*/ 410949 w 2081158"/>
                  <a:gd name="connsiteY1" fmla="*/ 437264 h 1696745"/>
                  <a:gd name="connsiteX2" fmla="*/ 1116620 w 2081158"/>
                  <a:gd name="connsiteY2" fmla="*/ 1539991 h 1696745"/>
                  <a:gd name="connsiteX3" fmla="*/ 2060759 w 2081158"/>
                  <a:gd name="connsiteY3" fmla="*/ 1696745 h 1696745"/>
                  <a:gd name="connsiteX0" fmla="*/ 625522 w 1909697"/>
                  <a:gd name="connsiteY0" fmla="*/ 0 h 1788625"/>
                  <a:gd name="connsiteX1" fmla="*/ 410948 w 1909697"/>
                  <a:gd name="connsiteY1" fmla="*/ 1080182 h 1788625"/>
                  <a:gd name="connsiteX2" fmla="*/ 945159 w 1909697"/>
                  <a:gd name="connsiteY2" fmla="*/ 1539991 h 1788625"/>
                  <a:gd name="connsiteX3" fmla="*/ 1889298 w 1909697"/>
                  <a:gd name="connsiteY3" fmla="*/ 1696745 h 1788625"/>
                  <a:gd name="connsiteX0" fmla="*/ 625522 w 2425028"/>
                  <a:gd name="connsiteY0" fmla="*/ 0 h 1788625"/>
                  <a:gd name="connsiteX1" fmla="*/ 410948 w 2425028"/>
                  <a:gd name="connsiteY1" fmla="*/ 1080182 h 1788625"/>
                  <a:gd name="connsiteX2" fmla="*/ 2145846 w 2425028"/>
                  <a:gd name="connsiteY2" fmla="*/ 968463 h 1788625"/>
                  <a:gd name="connsiteX3" fmla="*/ 1889298 w 2425028"/>
                  <a:gd name="connsiteY3" fmla="*/ 1696745 h 1788625"/>
                  <a:gd name="connsiteX0" fmla="*/ 625522 w 2938846"/>
                  <a:gd name="connsiteY0" fmla="*/ 0 h 1788625"/>
                  <a:gd name="connsiteX1" fmla="*/ 410948 w 2938846"/>
                  <a:gd name="connsiteY1" fmla="*/ 1080182 h 1788625"/>
                  <a:gd name="connsiteX2" fmla="*/ 2145846 w 2938846"/>
                  <a:gd name="connsiteY2" fmla="*/ 968463 h 1788625"/>
                  <a:gd name="connsiteX3" fmla="*/ 2918448 w 2938846"/>
                  <a:gd name="connsiteY3" fmla="*/ 625151 h 1788625"/>
                  <a:gd name="connsiteX0" fmla="*/ 625522 w 2961605"/>
                  <a:gd name="connsiteY0" fmla="*/ 0 h 1788625"/>
                  <a:gd name="connsiteX1" fmla="*/ 410948 w 2961605"/>
                  <a:gd name="connsiteY1" fmla="*/ 1080182 h 1788625"/>
                  <a:gd name="connsiteX2" fmla="*/ 2145846 w 2961605"/>
                  <a:gd name="connsiteY2" fmla="*/ 968463 h 1788625"/>
                  <a:gd name="connsiteX3" fmla="*/ 2918448 w 2961605"/>
                  <a:gd name="connsiteY3" fmla="*/ 625151 h 1788625"/>
                  <a:gd name="connsiteX0" fmla="*/ 454061 w 2790144"/>
                  <a:gd name="connsiteY0" fmla="*/ 0 h 1860039"/>
                  <a:gd name="connsiteX1" fmla="*/ 410948 w 2790144"/>
                  <a:gd name="connsiteY1" fmla="*/ 1151596 h 1860039"/>
                  <a:gd name="connsiteX2" fmla="*/ 1974385 w 2790144"/>
                  <a:gd name="connsiteY2" fmla="*/ 968463 h 1860039"/>
                  <a:gd name="connsiteX3" fmla="*/ 2746987 w 2790144"/>
                  <a:gd name="connsiteY3" fmla="*/ 625151 h 1860039"/>
                  <a:gd name="connsiteX0" fmla="*/ 454061 w 2790144"/>
                  <a:gd name="connsiteY0" fmla="*/ 0 h 1860039"/>
                  <a:gd name="connsiteX1" fmla="*/ 410948 w 2790144"/>
                  <a:gd name="connsiteY1" fmla="*/ 1151596 h 1860039"/>
                  <a:gd name="connsiteX2" fmla="*/ 1974385 w 2790144"/>
                  <a:gd name="connsiteY2" fmla="*/ 968463 h 1860039"/>
                  <a:gd name="connsiteX3" fmla="*/ 2746987 w 2790144"/>
                  <a:gd name="connsiteY3" fmla="*/ 625151 h 1860039"/>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1780401"/>
                  <a:gd name="connsiteY0" fmla="*/ 0 h 2011940"/>
                  <a:gd name="connsiteX1" fmla="*/ 87433 w 1780401"/>
                  <a:gd name="connsiteY1" fmla="*/ 1151596 h 2011940"/>
                  <a:gd name="connsiteX2" fmla="*/ 1650870 w 1780401"/>
                  <a:gd name="connsiteY2" fmla="*/ 968463 h 2011940"/>
                  <a:gd name="connsiteX3" fmla="*/ 1737245 w 1780401"/>
                  <a:gd name="connsiteY3" fmla="*/ 625151 h 2011940"/>
                  <a:gd name="connsiteX0" fmla="*/ 130546 w 1756202"/>
                  <a:gd name="connsiteY0" fmla="*/ 0 h 2011940"/>
                  <a:gd name="connsiteX1" fmla="*/ 87433 w 1756202"/>
                  <a:gd name="connsiteY1" fmla="*/ 1151596 h 2011940"/>
                  <a:gd name="connsiteX2" fmla="*/ 1650870 w 1756202"/>
                  <a:gd name="connsiteY2" fmla="*/ 968463 h 2011940"/>
                  <a:gd name="connsiteX3" fmla="*/ 1737245 w 1756202"/>
                  <a:gd name="connsiteY3" fmla="*/ 625151 h 2011940"/>
                  <a:gd name="connsiteX0" fmla="*/ 130546 w 1756202"/>
                  <a:gd name="connsiteY0" fmla="*/ 0 h 2011940"/>
                  <a:gd name="connsiteX1" fmla="*/ 87433 w 1756202"/>
                  <a:gd name="connsiteY1" fmla="*/ 1151596 h 2011940"/>
                  <a:gd name="connsiteX2" fmla="*/ 1650871 w 1756202"/>
                  <a:gd name="connsiteY2" fmla="*/ 1111315 h 2011940"/>
                  <a:gd name="connsiteX3" fmla="*/ 1737245 w 1756202"/>
                  <a:gd name="connsiteY3" fmla="*/ 625151 h 2011940"/>
                  <a:gd name="connsiteX0" fmla="*/ 130546 w 1756202"/>
                  <a:gd name="connsiteY0" fmla="*/ 0 h 2011940"/>
                  <a:gd name="connsiteX1" fmla="*/ 87433 w 1756202"/>
                  <a:gd name="connsiteY1" fmla="*/ 1151596 h 2011940"/>
                  <a:gd name="connsiteX2" fmla="*/ 1703916 w 1756202"/>
                  <a:gd name="connsiteY2" fmla="*/ 1140244 h 2011940"/>
                  <a:gd name="connsiteX3" fmla="*/ 1737245 w 1756202"/>
                  <a:gd name="connsiteY3" fmla="*/ 625151 h 2011940"/>
                  <a:gd name="connsiteX0" fmla="*/ 130546 w 1756202"/>
                  <a:gd name="connsiteY0" fmla="*/ 0 h 2011940"/>
                  <a:gd name="connsiteX1" fmla="*/ 87433 w 1756202"/>
                  <a:gd name="connsiteY1" fmla="*/ 1151596 h 2011940"/>
                  <a:gd name="connsiteX2" fmla="*/ 1703916 w 1756202"/>
                  <a:gd name="connsiteY2" fmla="*/ 1140244 h 2011940"/>
                  <a:gd name="connsiteX3" fmla="*/ 1737245 w 1756202"/>
                  <a:gd name="connsiteY3" fmla="*/ 625151 h 2011940"/>
                  <a:gd name="connsiteX0" fmla="*/ 130546 w 1756202"/>
                  <a:gd name="connsiteY0" fmla="*/ 0 h 2011940"/>
                  <a:gd name="connsiteX1" fmla="*/ 87433 w 1756202"/>
                  <a:gd name="connsiteY1" fmla="*/ 1151596 h 2011940"/>
                  <a:gd name="connsiteX2" fmla="*/ 1703916 w 1756202"/>
                  <a:gd name="connsiteY2" fmla="*/ 1140244 h 2011940"/>
                  <a:gd name="connsiteX3" fmla="*/ 1737245 w 1756202"/>
                  <a:gd name="connsiteY3" fmla="*/ 625151 h 2011940"/>
                  <a:gd name="connsiteX0" fmla="*/ 49726 w 1675382"/>
                  <a:gd name="connsiteY0" fmla="*/ 0 h 2011940"/>
                  <a:gd name="connsiteX1" fmla="*/ 6613 w 1675382"/>
                  <a:gd name="connsiteY1" fmla="*/ 1151596 h 2011940"/>
                  <a:gd name="connsiteX2" fmla="*/ 1623096 w 1675382"/>
                  <a:gd name="connsiteY2" fmla="*/ 1140244 h 2011940"/>
                  <a:gd name="connsiteX3" fmla="*/ 1656425 w 1675382"/>
                  <a:gd name="connsiteY3" fmla="*/ 625151 h 2011940"/>
                </a:gdLst>
                <a:ahLst/>
                <a:cxnLst>
                  <a:cxn ang="0">
                    <a:pos x="connsiteX0" y="connsiteY0"/>
                  </a:cxn>
                  <a:cxn ang="0">
                    <a:pos x="connsiteX1" y="connsiteY1"/>
                  </a:cxn>
                  <a:cxn ang="0">
                    <a:pos x="connsiteX2" y="connsiteY2"/>
                  </a:cxn>
                  <a:cxn ang="0">
                    <a:pos x="connsiteX3" y="connsiteY3"/>
                  </a:cxn>
                </a:cxnLst>
                <a:rect l="l" t="t" r="r" b="b"/>
                <a:pathLst>
                  <a:path w="1675382" h="2011940">
                    <a:moveTo>
                      <a:pt x="49726" y="0"/>
                    </a:moveTo>
                    <a:cubicBezTo>
                      <a:pt x="63046" y="364004"/>
                      <a:pt x="42646" y="846157"/>
                      <a:pt x="6613" y="1151596"/>
                    </a:cubicBezTo>
                    <a:cubicBezTo>
                      <a:pt x="0" y="2011940"/>
                      <a:pt x="1640850" y="1726874"/>
                      <a:pt x="1623096" y="1140244"/>
                    </a:cubicBezTo>
                    <a:cubicBezTo>
                      <a:pt x="1652660" y="957623"/>
                      <a:pt x="1675382" y="740912"/>
                      <a:pt x="1656425" y="625151"/>
                    </a:cubicBezTo>
                  </a:path>
                </a:pathLst>
              </a:cu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smtClean="0">
                  <a:ln>
                    <a:noFill/>
                  </a:ln>
                  <a:effectLst/>
                  <a:uLnTx/>
                  <a:uFillTx/>
                  <a:latin typeface="Tahoma" pitchFamily="34" charset="0"/>
                </a:endParaRPr>
              </a:p>
            </p:txBody>
          </p:sp>
          <p:sp>
            <p:nvSpPr>
              <p:cNvPr id="27" name="Freeform 26"/>
              <p:cNvSpPr/>
              <p:nvPr/>
            </p:nvSpPr>
            <p:spPr bwMode="auto">
              <a:xfrm>
                <a:off x="2428860" y="2574533"/>
                <a:ext cx="1311141" cy="1183525"/>
              </a:xfrm>
              <a:custGeom>
                <a:avLst/>
                <a:gdLst>
                  <a:gd name="connsiteX0" fmla="*/ 481874 w 516708"/>
                  <a:gd name="connsiteY0" fmla="*/ 81280 h 777965"/>
                  <a:gd name="connsiteX1" fmla="*/ 81280 w 516708"/>
                  <a:gd name="connsiteY1" fmla="*/ 89988 h 777965"/>
                  <a:gd name="connsiteX2" fmla="*/ 72571 w 516708"/>
                  <a:gd name="connsiteY2" fmla="*/ 621211 h 777965"/>
                  <a:gd name="connsiteX3" fmla="*/ 516708 w 516708"/>
                  <a:gd name="connsiteY3" fmla="*/ 777965 h 777965"/>
                  <a:gd name="connsiteX0" fmla="*/ 826033 w 860867"/>
                  <a:gd name="connsiteY0" fmla="*/ 224180 h 920865"/>
                  <a:gd name="connsiteX1" fmla="*/ 68217 w 860867"/>
                  <a:gd name="connsiteY1" fmla="*/ 89988 h 920865"/>
                  <a:gd name="connsiteX2" fmla="*/ 416730 w 860867"/>
                  <a:gd name="connsiteY2" fmla="*/ 764111 h 920865"/>
                  <a:gd name="connsiteX3" fmla="*/ 860867 w 860867"/>
                  <a:gd name="connsiteY3" fmla="*/ 920865 h 920865"/>
                  <a:gd name="connsiteX0" fmla="*/ 873664 w 908498"/>
                  <a:gd name="connsiteY0" fmla="*/ 259895 h 1152595"/>
                  <a:gd name="connsiteX1" fmla="*/ 115848 w 908498"/>
                  <a:gd name="connsiteY1" fmla="*/ 125703 h 1152595"/>
                  <a:gd name="connsiteX2" fmla="*/ 178577 w 908498"/>
                  <a:gd name="connsiteY2" fmla="*/ 1014116 h 1152595"/>
                  <a:gd name="connsiteX3" fmla="*/ 908498 w 908498"/>
                  <a:gd name="connsiteY3" fmla="*/ 956580 h 1152595"/>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908434"/>
                  <a:gd name="connsiteY0" fmla="*/ 259895 h 1128779"/>
                  <a:gd name="connsiteX1" fmla="*/ 115848 w 908434"/>
                  <a:gd name="connsiteY1" fmla="*/ 125703 h 1128779"/>
                  <a:gd name="connsiteX2" fmla="*/ 178577 w 908434"/>
                  <a:gd name="connsiteY2" fmla="*/ 1014116 h 1128779"/>
                  <a:gd name="connsiteX3" fmla="*/ 908434 w 908434"/>
                  <a:gd name="connsiteY3" fmla="*/ 813680 h 1128779"/>
                  <a:gd name="connsiteX0" fmla="*/ 873664 w 873664"/>
                  <a:gd name="connsiteY0" fmla="*/ 259895 h 1116868"/>
                  <a:gd name="connsiteX1" fmla="*/ 115848 w 873664"/>
                  <a:gd name="connsiteY1" fmla="*/ 125703 h 1116868"/>
                  <a:gd name="connsiteX2" fmla="*/ 178577 w 873664"/>
                  <a:gd name="connsiteY2" fmla="*/ 1014116 h 1116868"/>
                  <a:gd name="connsiteX3" fmla="*/ 836964 w 873664"/>
                  <a:gd name="connsiteY3" fmla="*/ 742218 h 1116868"/>
                  <a:gd name="connsiteX0" fmla="*/ 873664 w 873664"/>
                  <a:gd name="connsiteY0" fmla="*/ 257307 h 1090472"/>
                  <a:gd name="connsiteX1" fmla="*/ 115848 w 873664"/>
                  <a:gd name="connsiteY1" fmla="*/ 265967 h 1090472"/>
                  <a:gd name="connsiteX2" fmla="*/ 178577 w 873664"/>
                  <a:gd name="connsiteY2" fmla="*/ 1011528 h 1090472"/>
                  <a:gd name="connsiteX3" fmla="*/ 836964 w 873664"/>
                  <a:gd name="connsiteY3" fmla="*/ 739630 h 1090472"/>
                  <a:gd name="connsiteX0" fmla="*/ 1007412 w 1007412"/>
                  <a:gd name="connsiteY0" fmla="*/ 257307 h 1090472"/>
                  <a:gd name="connsiteX1" fmla="*/ 249596 w 1007412"/>
                  <a:gd name="connsiteY1" fmla="*/ 265967 h 1090472"/>
                  <a:gd name="connsiteX2" fmla="*/ 312325 w 1007412"/>
                  <a:gd name="connsiteY2" fmla="*/ 1011528 h 1090472"/>
                  <a:gd name="connsiteX3" fmla="*/ 970712 w 1007412"/>
                  <a:gd name="connsiteY3" fmla="*/ 739630 h 1090472"/>
                  <a:gd name="connsiteX0" fmla="*/ 1007412 w 1007412"/>
                  <a:gd name="connsiteY0" fmla="*/ 257307 h 1090472"/>
                  <a:gd name="connsiteX1" fmla="*/ 249596 w 1007412"/>
                  <a:gd name="connsiteY1" fmla="*/ 265967 h 1090472"/>
                  <a:gd name="connsiteX2" fmla="*/ 312325 w 1007412"/>
                  <a:gd name="connsiteY2" fmla="*/ 1011528 h 1090472"/>
                  <a:gd name="connsiteX3" fmla="*/ 970712 w 1007412"/>
                  <a:gd name="connsiteY3" fmla="*/ 739630 h 1090472"/>
                  <a:gd name="connsiteX0" fmla="*/ 1601123 w 1601123"/>
                  <a:gd name="connsiteY0" fmla="*/ 257307 h 1049507"/>
                  <a:gd name="connsiteX1" fmla="*/ 843307 w 1601123"/>
                  <a:gd name="connsiteY1" fmla="*/ 265967 h 1049507"/>
                  <a:gd name="connsiteX2" fmla="*/ 120186 w 1601123"/>
                  <a:gd name="connsiteY2" fmla="*/ 368562 h 1049507"/>
                  <a:gd name="connsiteX3" fmla="*/ 1564423 w 1601123"/>
                  <a:gd name="connsiteY3" fmla="*/ 739630 h 1049507"/>
                  <a:gd name="connsiteX0" fmla="*/ 2008199 w 2008199"/>
                  <a:gd name="connsiteY0" fmla="*/ 257307 h 1692425"/>
                  <a:gd name="connsiteX1" fmla="*/ 1250383 w 2008199"/>
                  <a:gd name="connsiteY1" fmla="*/ 265967 h 1692425"/>
                  <a:gd name="connsiteX2" fmla="*/ 527262 w 2008199"/>
                  <a:gd name="connsiteY2" fmla="*/ 368562 h 1692425"/>
                  <a:gd name="connsiteX3" fmla="*/ 42641 w 2008199"/>
                  <a:gd name="connsiteY3" fmla="*/ 1382548 h 1692425"/>
                  <a:gd name="connsiteX0" fmla="*/ 1865291 w 1865291"/>
                  <a:gd name="connsiteY0" fmla="*/ 257307 h 1978201"/>
                  <a:gd name="connsiteX1" fmla="*/ 1250383 w 1865291"/>
                  <a:gd name="connsiteY1" fmla="*/ 551743 h 1978201"/>
                  <a:gd name="connsiteX2" fmla="*/ 527262 w 1865291"/>
                  <a:gd name="connsiteY2" fmla="*/ 654338 h 1978201"/>
                  <a:gd name="connsiteX3" fmla="*/ 42641 w 1865291"/>
                  <a:gd name="connsiteY3" fmla="*/ 1668324 h 1978201"/>
                  <a:gd name="connsiteX0" fmla="*/ 1865291 w 1865291"/>
                  <a:gd name="connsiteY0" fmla="*/ 35616 h 1756510"/>
                  <a:gd name="connsiteX1" fmla="*/ 1250383 w 1865291"/>
                  <a:gd name="connsiteY1" fmla="*/ 330052 h 1756510"/>
                  <a:gd name="connsiteX2" fmla="*/ 527262 w 1865291"/>
                  <a:gd name="connsiteY2" fmla="*/ 432647 h 1756510"/>
                  <a:gd name="connsiteX3" fmla="*/ 42641 w 1865291"/>
                  <a:gd name="connsiteY3" fmla="*/ 1446633 h 1756510"/>
                  <a:gd name="connsiteX0" fmla="*/ 1865291 w 1865291"/>
                  <a:gd name="connsiteY0" fmla="*/ 35616 h 1756510"/>
                  <a:gd name="connsiteX1" fmla="*/ 964599 w 1865291"/>
                  <a:gd name="connsiteY1" fmla="*/ 258590 h 1756510"/>
                  <a:gd name="connsiteX2" fmla="*/ 527262 w 1865291"/>
                  <a:gd name="connsiteY2" fmla="*/ 432647 h 1756510"/>
                  <a:gd name="connsiteX3" fmla="*/ 42641 w 1865291"/>
                  <a:gd name="connsiteY3" fmla="*/ 1446633 h 1756510"/>
                  <a:gd name="connsiteX0" fmla="*/ 1865291 w 1865291"/>
                  <a:gd name="connsiteY0" fmla="*/ 35616 h 1756510"/>
                  <a:gd name="connsiteX1" fmla="*/ 964599 w 1865291"/>
                  <a:gd name="connsiteY1" fmla="*/ 258590 h 1756510"/>
                  <a:gd name="connsiteX2" fmla="*/ 955858 w 1865291"/>
                  <a:gd name="connsiteY2" fmla="*/ 1147003 h 1756510"/>
                  <a:gd name="connsiteX3" fmla="*/ 42641 w 1865291"/>
                  <a:gd name="connsiteY3" fmla="*/ 1446633 h 1756510"/>
                  <a:gd name="connsiteX0" fmla="*/ 1150288 w 1256432"/>
                  <a:gd name="connsiteY0" fmla="*/ 35616 h 1327858"/>
                  <a:gd name="connsiteX1" fmla="*/ 249596 w 1256432"/>
                  <a:gd name="connsiteY1" fmla="*/ 258590 h 1327858"/>
                  <a:gd name="connsiteX2" fmla="*/ 240855 w 1256432"/>
                  <a:gd name="connsiteY2" fmla="*/ 1147003 h 1327858"/>
                  <a:gd name="connsiteX3" fmla="*/ 1256432 w 1256432"/>
                  <a:gd name="connsiteY3" fmla="*/ 1017981 h 1327858"/>
                  <a:gd name="connsiteX0" fmla="*/ 1364634 w 1470778"/>
                  <a:gd name="connsiteY0" fmla="*/ 35616 h 1327858"/>
                  <a:gd name="connsiteX1" fmla="*/ 249596 w 1470778"/>
                  <a:gd name="connsiteY1" fmla="*/ 472880 h 1327858"/>
                  <a:gd name="connsiteX2" fmla="*/ 455201 w 1470778"/>
                  <a:gd name="connsiteY2" fmla="*/ 1147003 h 1327858"/>
                  <a:gd name="connsiteX3" fmla="*/ 1470778 w 1470778"/>
                  <a:gd name="connsiteY3" fmla="*/ 1017981 h 1327858"/>
                  <a:gd name="connsiteX0" fmla="*/ 1364634 w 1470778"/>
                  <a:gd name="connsiteY0" fmla="*/ 35616 h 1380705"/>
                  <a:gd name="connsiteX1" fmla="*/ 249596 w 1470778"/>
                  <a:gd name="connsiteY1" fmla="*/ 472880 h 1380705"/>
                  <a:gd name="connsiteX2" fmla="*/ 812359 w 1470778"/>
                  <a:gd name="connsiteY2" fmla="*/ 1289855 h 1380705"/>
                  <a:gd name="connsiteX3" fmla="*/ 1470778 w 1470778"/>
                  <a:gd name="connsiteY3" fmla="*/ 1017981 h 1380705"/>
                  <a:gd name="connsiteX0" fmla="*/ 1364634 w 1470778"/>
                  <a:gd name="connsiteY0" fmla="*/ 35616 h 1380705"/>
                  <a:gd name="connsiteX1" fmla="*/ 249596 w 1470778"/>
                  <a:gd name="connsiteY1" fmla="*/ 472880 h 1380705"/>
                  <a:gd name="connsiteX2" fmla="*/ 812359 w 1470778"/>
                  <a:gd name="connsiteY2" fmla="*/ 1289855 h 1380705"/>
                  <a:gd name="connsiteX3" fmla="*/ 1470778 w 1470778"/>
                  <a:gd name="connsiteY3" fmla="*/ 1017981 h 1380705"/>
                  <a:gd name="connsiteX0" fmla="*/ 1364634 w 1470778"/>
                  <a:gd name="connsiteY0" fmla="*/ 35616 h 1355121"/>
                  <a:gd name="connsiteX1" fmla="*/ 249596 w 1470778"/>
                  <a:gd name="connsiteY1" fmla="*/ 472880 h 1355121"/>
                  <a:gd name="connsiteX2" fmla="*/ 812359 w 1470778"/>
                  <a:gd name="connsiteY2" fmla="*/ 1289855 h 1355121"/>
                  <a:gd name="connsiteX3" fmla="*/ 1470778 w 1470778"/>
                  <a:gd name="connsiteY3" fmla="*/ 1017981 h 1355121"/>
                  <a:gd name="connsiteX0" fmla="*/ 1364634 w 1756498"/>
                  <a:gd name="connsiteY0" fmla="*/ 35616 h 1899338"/>
                  <a:gd name="connsiteX1" fmla="*/ 249596 w 1756498"/>
                  <a:gd name="connsiteY1" fmla="*/ 472880 h 1899338"/>
                  <a:gd name="connsiteX2" fmla="*/ 812359 w 1756498"/>
                  <a:gd name="connsiteY2" fmla="*/ 1289855 h 1899338"/>
                  <a:gd name="connsiteX3" fmla="*/ 1756498 w 1756498"/>
                  <a:gd name="connsiteY3" fmla="*/ 1589461 h 1899338"/>
                  <a:gd name="connsiteX0" fmla="*/ 1364634 w 1756498"/>
                  <a:gd name="connsiteY0" fmla="*/ 35616 h 1589461"/>
                  <a:gd name="connsiteX1" fmla="*/ 249596 w 1756498"/>
                  <a:gd name="connsiteY1" fmla="*/ 472880 h 1589461"/>
                  <a:gd name="connsiteX2" fmla="*/ 812359 w 1756498"/>
                  <a:gd name="connsiteY2" fmla="*/ 1289855 h 1589461"/>
                  <a:gd name="connsiteX3" fmla="*/ 1756498 w 1756498"/>
                  <a:gd name="connsiteY3" fmla="*/ 1589461 h 1589461"/>
                  <a:gd name="connsiteX0" fmla="*/ 1007412 w 1756498"/>
                  <a:gd name="connsiteY0" fmla="*/ 35616 h 1589461"/>
                  <a:gd name="connsiteX1" fmla="*/ 249596 w 1756498"/>
                  <a:gd name="connsiteY1" fmla="*/ 472880 h 1589461"/>
                  <a:gd name="connsiteX2" fmla="*/ 812359 w 1756498"/>
                  <a:gd name="connsiteY2" fmla="*/ 1289855 h 1589461"/>
                  <a:gd name="connsiteX3" fmla="*/ 1756498 w 1756498"/>
                  <a:gd name="connsiteY3" fmla="*/ 1589461 h 1589461"/>
                  <a:gd name="connsiteX0" fmla="*/ 1150320 w 1899406"/>
                  <a:gd name="connsiteY0" fmla="*/ 35616 h 1589461"/>
                  <a:gd name="connsiteX1" fmla="*/ 249596 w 1899406"/>
                  <a:gd name="connsiteY1" fmla="*/ 329980 h 1589461"/>
                  <a:gd name="connsiteX2" fmla="*/ 955267 w 1899406"/>
                  <a:gd name="connsiteY2" fmla="*/ 1289855 h 1589461"/>
                  <a:gd name="connsiteX3" fmla="*/ 1899406 w 1899406"/>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132692"/>
                  <a:gd name="connsiteY0" fmla="*/ 35616 h 1589461"/>
                  <a:gd name="connsiteX1" fmla="*/ 410949 w 2132692"/>
                  <a:gd name="connsiteY1" fmla="*/ 329980 h 1589461"/>
                  <a:gd name="connsiteX2" fmla="*/ 1116620 w 2132692"/>
                  <a:gd name="connsiteY2" fmla="*/ 1289855 h 1589461"/>
                  <a:gd name="connsiteX3" fmla="*/ 2060759 w 2132692"/>
                  <a:gd name="connsiteY3" fmla="*/ 1589461 h 1589461"/>
                  <a:gd name="connsiteX0" fmla="*/ 1311673 w 2118145"/>
                  <a:gd name="connsiteY0" fmla="*/ 35616 h 1589461"/>
                  <a:gd name="connsiteX1" fmla="*/ 410949 w 2118145"/>
                  <a:gd name="connsiteY1" fmla="*/ 329980 h 1589461"/>
                  <a:gd name="connsiteX2" fmla="*/ 1116620 w 2118145"/>
                  <a:gd name="connsiteY2" fmla="*/ 1289855 h 1589461"/>
                  <a:gd name="connsiteX3" fmla="*/ 2060759 w 2118145"/>
                  <a:gd name="connsiteY3" fmla="*/ 1589461 h 1589461"/>
                  <a:gd name="connsiteX0" fmla="*/ 1311673 w 2081158"/>
                  <a:gd name="connsiteY0" fmla="*/ 35616 h 1589461"/>
                  <a:gd name="connsiteX1" fmla="*/ 410949 w 2081158"/>
                  <a:gd name="connsiteY1" fmla="*/ 329980 h 1589461"/>
                  <a:gd name="connsiteX2" fmla="*/ 1116620 w 2081158"/>
                  <a:gd name="connsiteY2" fmla="*/ 1289855 h 1589461"/>
                  <a:gd name="connsiteX3" fmla="*/ 2060759 w 2081158"/>
                  <a:gd name="connsiteY3" fmla="*/ 1589461 h 1589461"/>
                  <a:gd name="connsiteX0" fmla="*/ 1311673 w 2081158"/>
                  <a:gd name="connsiteY0" fmla="*/ 35616 h 1589461"/>
                  <a:gd name="connsiteX1" fmla="*/ 410949 w 2081158"/>
                  <a:gd name="connsiteY1" fmla="*/ 329980 h 1589461"/>
                  <a:gd name="connsiteX2" fmla="*/ 1116620 w 2081158"/>
                  <a:gd name="connsiteY2" fmla="*/ 1432707 h 1589461"/>
                  <a:gd name="connsiteX3" fmla="*/ 2060759 w 2081158"/>
                  <a:gd name="connsiteY3" fmla="*/ 1589461 h 1589461"/>
                  <a:gd name="connsiteX0" fmla="*/ 1311673 w 2081158"/>
                  <a:gd name="connsiteY0" fmla="*/ 35616 h 1589461"/>
                  <a:gd name="connsiteX1" fmla="*/ 410949 w 2081158"/>
                  <a:gd name="connsiteY1" fmla="*/ 329980 h 1589461"/>
                  <a:gd name="connsiteX2" fmla="*/ 856160 w 2081158"/>
                  <a:gd name="connsiteY2" fmla="*/ 1432708 h 1589461"/>
                  <a:gd name="connsiteX3" fmla="*/ 2060759 w 2081158"/>
                  <a:gd name="connsiteY3" fmla="*/ 1589461 h 1589461"/>
                  <a:gd name="connsiteX0" fmla="*/ 1311673 w 1690496"/>
                  <a:gd name="connsiteY0" fmla="*/ 35616 h 1589461"/>
                  <a:gd name="connsiteX1" fmla="*/ 410949 w 1690496"/>
                  <a:gd name="connsiteY1" fmla="*/ 329980 h 1589461"/>
                  <a:gd name="connsiteX2" fmla="*/ 856160 w 1690496"/>
                  <a:gd name="connsiteY2" fmla="*/ 1432708 h 1589461"/>
                  <a:gd name="connsiteX3" fmla="*/ 1670098 w 1690496"/>
                  <a:gd name="connsiteY3" fmla="*/ 1589461 h 1589461"/>
                  <a:gd name="connsiteX0" fmla="*/ 1311673 w 1690498"/>
                  <a:gd name="connsiteY0" fmla="*/ 35616 h 1589461"/>
                  <a:gd name="connsiteX1" fmla="*/ 410949 w 1690498"/>
                  <a:gd name="connsiteY1" fmla="*/ 329980 h 1589461"/>
                  <a:gd name="connsiteX2" fmla="*/ 856160 w 1690498"/>
                  <a:gd name="connsiteY2" fmla="*/ 1432708 h 1589461"/>
                  <a:gd name="connsiteX3" fmla="*/ 1670098 w 1690498"/>
                  <a:gd name="connsiteY3" fmla="*/ 1589461 h 1589461"/>
                  <a:gd name="connsiteX0" fmla="*/ 1311673 w 1690496"/>
                  <a:gd name="connsiteY0" fmla="*/ 35616 h 1589461"/>
                  <a:gd name="connsiteX1" fmla="*/ 410949 w 1690496"/>
                  <a:gd name="connsiteY1" fmla="*/ 329980 h 1589461"/>
                  <a:gd name="connsiteX2" fmla="*/ 856160 w 1690496"/>
                  <a:gd name="connsiteY2" fmla="*/ 1432708 h 1589461"/>
                  <a:gd name="connsiteX3" fmla="*/ 1670098 w 1690496"/>
                  <a:gd name="connsiteY3" fmla="*/ 1589461 h 1589461"/>
                  <a:gd name="connsiteX0" fmla="*/ 1236317 w 1615142"/>
                  <a:gd name="connsiteY0" fmla="*/ 35616 h 1589461"/>
                  <a:gd name="connsiteX1" fmla="*/ 335593 w 1615142"/>
                  <a:gd name="connsiteY1" fmla="*/ 329980 h 1589461"/>
                  <a:gd name="connsiteX2" fmla="*/ 780804 w 1615142"/>
                  <a:gd name="connsiteY2" fmla="*/ 1432708 h 1589461"/>
                  <a:gd name="connsiteX3" fmla="*/ 1594742 w 1615142"/>
                  <a:gd name="connsiteY3" fmla="*/ 1589461 h 1589461"/>
                  <a:gd name="connsiteX0" fmla="*/ 1236317 w 1615140"/>
                  <a:gd name="connsiteY0" fmla="*/ 35616 h 1589461"/>
                  <a:gd name="connsiteX1" fmla="*/ 335593 w 1615140"/>
                  <a:gd name="connsiteY1" fmla="*/ 329980 h 1589461"/>
                  <a:gd name="connsiteX2" fmla="*/ 780804 w 1615140"/>
                  <a:gd name="connsiteY2" fmla="*/ 1432708 h 1589461"/>
                  <a:gd name="connsiteX3" fmla="*/ 1594742 w 1615140"/>
                  <a:gd name="connsiteY3" fmla="*/ 1589461 h 1589461"/>
                  <a:gd name="connsiteX0" fmla="*/ 1236317 w 1615142"/>
                  <a:gd name="connsiteY0" fmla="*/ 35616 h 1589461"/>
                  <a:gd name="connsiteX1" fmla="*/ 335593 w 1615142"/>
                  <a:gd name="connsiteY1" fmla="*/ 329980 h 1589461"/>
                  <a:gd name="connsiteX2" fmla="*/ 780804 w 1615142"/>
                  <a:gd name="connsiteY2" fmla="*/ 1432708 h 1589461"/>
                  <a:gd name="connsiteX3" fmla="*/ 1594742 w 1615142"/>
                  <a:gd name="connsiteY3" fmla="*/ 1589461 h 1589461"/>
                  <a:gd name="connsiteX0" fmla="*/ 1446443 w 1825267"/>
                  <a:gd name="connsiteY0" fmla="*/ 35616 h 1589461"/>
                  <a:gd name="connsiteX1" fmla="*/ 545719 w 1825267"/>
                  <a:gd name="connsiteY1" fmla="*/ 329980 h 1589461"/>
                  <a:gd name="connsiteX2" fmla="*/ 600268 w 1825267"/>
                  <a:gd name="connsiteY2" fmla="*/ 1432708 h 1589461"/>
                  <a:gd name="connsiteX3" fmla="*/ 1804868 w 1825267"/>
                  <a:gd name="connsiteY3" fmla="*/ 1589461 h 1589461"/>
                  <a:gd name="connsiteX0" fmla="*/ 1446445 w 1825269"/>
                  <a:gd name="connsiteY0" fmla="*/ 35616 h 1589461"/>
                  <a:gd name="connsiteX1" fmla="*/ 415462 w 1825269"/>
                  <a:gd name="connsiteY1" fmla="*/ 329981 h 1589461"/>
                  <a:gd name="connsiteX2" fmla="*/ 600270 w 1825269"/>
                  <a:gd name="connsiteY2" fmla="*/ 1432708 h 1589461"/>
                  <a:gd name="connsiteX3" fmla="*/ 1804870 w 1825269"/>
                  <a:gd name="connsiteY3" fmla="*/ 1589461 h 1589461"/>
                  <a:gd name="connsiteX0" fmla="*/ 1558378 w 1937202"/>
                  <a:gd name="connsiteY0" fmla="*/ 35616 h 1589461"/>
                  <a:gd name="connsiteX1" fmla="*/ 527395 w 1937202"/>
                  <a:gd name="connsiteY1" fmla="*/ 329981 h 1589461"/>
                  <a:gd name="connsiteX2" fmla="*/ 712203 w 1937202"/>
                  <a:gd name="connsiteY2" fmla="*/ 1432708 h 1589461"/>
                  <a:gd name="connsiteX3" fmla="*/ 1916803 w 1937202"/>
                  <a:gd name="connsiteY3" fmla="*/ 1589461 h 1589461"/>
                  <a:gd name="connsiteX0" fmla="*/ 1558378 w 1937202"/>
                  <a:gd name="connsiteY0" fmla="*/ 35616 h 1589461"/>
                  <a:gd name="connsiteX1" fmla="*/ 527395 w 1937202"/>
                  <a:gd name="connsiteY1" fmla="*/ 329981 h 1589461"/>
                  <a:gd name="connsiteX2" fmla="*/ 712203 w 1937202"/>
                  <a:gd name="connsiteY2" fmla="*/ 1432708 h 1589461"/>
                  <a:gd name="connsiteX3" fmla="*/ 1916803 w 1937202"/>
                  <a:gd name="connsiteY3" fmla="*/ 1589461 h 1589461"/>
                  <a:gd name="connsiteX0" fmla="*/ 1558378 w 1937202"/>
                  <a:gd name="connsiteY0" fmla="*/ 35616 h 1589461"/>
                  <a:gd name="connsiteX1" fmla="*/ 527395 w 1937202"/>
                  <a:gd name="connsiteY1" fmla="*/ 329981 h 1589461"/>
                  <a:gd name="connsiteX2" fmla="*/ 712204 w 1937202"/>
                  <a:gd name="connsiteY2" fmla="*/ 1216914 h 1589461"/>
                  <a:gd name="connsiteX3" fmla="*/ 1916803 w 1937202"/>
                  <a:gd name="connsiteY3" fmla="*/ 1589461 h 1589461"/>
                  <a:gd name="connsiteX0" fmla="*/ 1558378 w 1937202"/>
                  <a:gd name="connsiteY0" fmla="*/ 35616 h 1589461"/>
                  <a:gd name="connsiteX1" fmla="*/ 527395 w 1937202"/>
                  <a:gd name="connsiteY1" fmla="*/ 329981 h 1589461"/>
                  <a:gd name="connsiteX2" fmla="*/ 712204 w 1937202"/>
                  <a:gd name="connsiteY2" fmla="*/ 1216914 h 1589461"/>
                  <a:gd name="connsiteX3" fmla="*/ 1916803 w 1937202"/>
                  <a:gd name="connsiteY3" fmla="*/ 1589461 h 1589461"/>
                  <a:gd name="connsiteX0" fmla="*/ 1558378 w 1937202"/>
                  <a:gd name="connsiteY0" fmla="*/ 35616 h 1589461"/>
                  <a:gd name="connsiteX1" fmla="*/ 527395 w 1937202"/>
                  <a:gd name="connsiteY1" fmla="*/ 329981 h 1589461"/>
                  <a:gd name="connsiteX2" fmla="*/ 712204 w 1937202"/>
                  <a:gd name="connsiteY2" fmla="*/ 1216914 h 1589461"/>
                  <a:gd name="connsiteX3" fmla="*/ 1916803 w 1937202"/>
                  <a:gd name="connsiteY3" fmla="*/ 1589461 h 1589461"/>
                  <a:gd name="connsiteX0" fmla="*/ 1818722 w 1937202"/>
                  <a:gd name="connsiteY0" fmla="*/ 35616 h 1589461"/>
                  <a:gd name="connsiteX1" fmla="*/ 527395 w 1937202"/>
                  <a:gd name="connsiteY1" fmla="*/ 329981 h 1589461"/>
                  <a:gd name="connsiteX2" fmla="*/ 712204 w 1937202"/>
                  <a:gd name="connsiteY2" fmla="*/ 1216914 h 1589461"/>
                  <a:gd name="connsiteX3" fmla="*/ 1916803 w 1937202"/>
                  <a:gd name="connsiteY3" fmla="*/ 1589461 h 1589461"/>
                  <a:gd name="connsiteX0" fmla="*/ 1818722 w 1937202"/>
                  <a:gd name="connsiteY0" fmla="*/ 15752 h 1569597"/>
                  <a:gd name="connsiteX1" fmla="*/ 527395 w 1937202"/>
                  <a:gd name="connsiteY1" fmla="*/ 310117 h 1569597"/>
                  <a:gd name="connsiteX2" fmla="*/ 712204 w 1937202"/>
                  <a:gd name="connsiteY2" fmla="*/ 1197050 h 1569597"/>
                  <a:gd name="connsiteX3" fmla="*/ 1916803 w 1937202"/>
                  <a:gd name="connsiteY3" fmla="*/ 1569597 h 1569597"/>
                </a:gdLst>
                <a:ahLst/>
                <a:cxnLst>
                  <a:cxn ang="0">
                    <a:pos x="connsiteX0" y="connsiteY0"/>
                  </a:cxn>
                  <a:cxn ang="0">
                    <a:pos x="connsiteX1" y="connsiteY1"/>
                  </a:cxn>
                  <a:cxn ang="0">
                    <a:pos x="connsiteX2" y="connsiteY2"/>
                  </a:cxn>
                  <a:cxn ang="0">
                    <a:pos x="connsiteX3" y="connsiteY3"/>
                  </a:cxn>
                </a:cxnLst>
                <a:rect l="l" t="t" r="r" b="b"/>
                <a:pathLst>
                  <a:path w="1937202" h="1569597">
                    <a:moveTo>
                      <a:pt x="1818722" y="15752"/>
                    </a:moveTo>
                    <a:cubicBezTo>
                      <a:pt x="1293760" y="0"/>
                      <a:pt x="825998" y="119211"/>
                      <a:pt x="527395" y="310117"/>
                    </a:cubicBezTo>
                    <a:cubicBezTo>
                      <a:pt x="0" y="611934"/>
                      <a:pt x="37612" y="1129584"/>
                      <a:pt x="712204" y="1197050"/>
                    </a:cubicBezTo>
                    <a:cubicBezTo>
                      <a:pt x="1150622" y="1222116"/>
                      <a:pt x="1937202" y="1090004"/>
                      <a:pt x="1916803" y="1569597"/>
                    </a:cubicBezTo>
                  </a:path>
                </a:pathLst>
              </a:cu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smtClean="0">
                  <a:ln>
                    <a:noFill/>
                  </a:ln>
                  <a:effectLst/>
                  <a:uLnTx/>
                  <a:uFillTx/>
                  <a:latin typeface="Tahoma" pitchFamily="34" charset="0"/>
                </a:endParaRPr>
              </a:p>
            </p:txBody>
          </p:sp>
          <p:sp>
            <p:nvSpPr>
              <p:cNvPr id="28" name="Freeform 27"/>
              <p:cNvSpPr/>
              <p:nvPr/>
            </p:nvSpPr>
            <p:spPr bwMode="auto">
              <a:xfrm flipV="1">
                <a:off x="4075661" y="2583350"/>
                <a:ext cx="636341" cy="1737630"/>
              </a:xfrm>
              <a:custGeom>
                <a:avLst/>
                <a:gdLst>
                  <a:gd name="connsiteX0" fmla="*/ 481874 w 516708"/>
                  <a:gd name="connsiteY0" fmla="*/ 81280 h 777965"/>
                  <a:gd name="connsiteX1" fmla="*/ 81280 w 516708"/>
                  <a:gd name="connsiteY1" fmla="*/ 89988 h 777965"/>
                  <a:gd name="connsiteX2" fmla="*/ 72571 w 516708"/>
                  <a:gd name="connsiteY2" fmla="*/ 621211 h 777965"/>
                  <a:gd name="connsiteX3" fmla="*/ 516708 w 516708"/>
                  <a:gd name="connsiteY3" fmla="*/ 777965 h 777965"/>
                  <a:gd name="connsiteX0" fmla="*/ 826033 w 860867"/>
                  <a:gd name="connsiteY0" fmla="*/ 224180 h 920865"/>
                  <a:gd name="connsiteX1" fmla="*/ 68217 w 860867"/>
                  <a:gd name="connsiteY1" fmla="*/ 89988 h 920865"/>
                  <a:gd name="connsiteX2" fmla="*/ 416730 w 860867"/>
                  <a:gd name="connsiteY2" fmla="*/ 764111 h 920865"/>
                  <a:gd name="connsiteX3" fmla="*/ 860867 w 860867"/>
                  <a:gd name="connsiteY3" fmla="*/ 920865 h 920865"/>
                  <a:gd name="connsiteX0" fmla="*/ 873664 w 908498"/>
                  <a:gd name="connsiteY0" fmla="*/ 259895 h 1152595"/>
                  <a:gd name="connsiteX1" fmla="*/ 115848 w 908498"/>
                  <a:gd name="connsiteY1" fmla="*/ 125703 h 1152595"/>
                  <a:gd name="connsiteX2" fmla="*/ 178577 w 908498"/>
                  <a:gd name="connsiteY2" fmla="*/ 1014116 h 1152595"/>
                  <a:gd name="connsiteX3" fmla="*/ 908498 w 908498"/>
                  <a:gd name="connsiteY3" fmla="*/ 956580 h 1152595"/>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908434"/>
                  <a:gd name="connsiteY0" fmla="*/ 259895 h 1128779"/>
                  <a:gd name="connsiteX1" fmla="*/ 115848 w 908434"/>
                  <a:gd name="connsiteY1" fmla="*/ 125703 h 1128779"/>
                  <a:gd name="connsiteX2" fmla="*/ 178577 w 908434"/>
                  <a:gd name="connsiteY2" fmla="*/ 1014116 h 1128779"/>
                  <a:gd name="connsiteX3" fmla="*/ 908434 w 908434"/>
                  <a:gd name="connsiteY3" fmla="*/ 813680 h 1128779"/>
                  <a:gd name="connsiteX0" fmla="*/ 873664 w 873664"/>
                  <a:gd name="connsiteY0" fmla="*/ 259895 h 1116868"/>
                  <a:gd name="connsiteX1" fmla="*/ 115848 w 873664"/>
                  <a:gd name="connsiteY1" fmla="*/ 125703 h 1116868"/>
                  <a:gd name="connsiteX2" fmla="*/ 178577 w 873664"/>
                  <a:gd name="connsiteY2" fmla="*/ 1014116 h 1116868"/>
                  <a:gd name="connsiteX3" fmla="*/ 836964 w 873664"/>
                  <a:gd name="connsiteY3" fmla="*/ 742218 h 1116868"/>
                  <a:gd name="connsiteX0" fmla="*/ 873664 w 873664"/>
                  <a:gd name="connsiteY0" fmla="*/ 257307 h 1090472"/>
                  <a:gd name="connsiteX1" fmla="*/ 115848 w 873664"/>
                  <a:gd name="connsiteY1" fmla="*/ 265967 h 1090472"/>
                  <a:gd name="connsiteX2" fmla="*/ 178577 w 873664"/>
                  <a:gd name="connsiteY2" fmla="*/ 1011528 h 1090472"/>
                  <a:gd name="connsiteX3" fmla="*/ 836964 w 873664"/>
                  <a:gd name="connsiteY3" fmla="*/ 739630 h 1090472"/>
                  <a:gd name="connsiteX0" fmla="*/ 1007412 w 1007412"/>
                  <a:gd name="connsiteY0" fmla="*/ 257307 h 1090472"/>
                  <a:gd name="connsiteX1" fmla="*/ 249596 w 1007412"/>
                  <a:gd name="connsiteY1" fmla="*/ 265967 h 1090472"/>
                  <a:gd name="connsiteX2" fmla="*/ 312325 w 1007412"/>
                  <a:gd name="connsiteY2" fmla="*/ 1011528 h 1090472"/>
                  <a:gd name="connsiteX3" fmla="*/ 970712 w 1007412"/>
                  <a:gd name="connsiteY3" fmla="*/ 739630 h 1090472"/>
                  <a:gd name="connsiteX0" fmla="*/ 1007412 w 1007412"/>
                  <a:gd name="connsiteY0" fmla="*/ 257307 h 1090472"/>
                  <a:gd name="connsiteX1" fmla="*/ 249596 w 1007412"/>
                  <a:gd name="connsiteY1" fmla="*/ 265967 h 1090472"/>
                  <a:gd name="connsiteX2" fmla="*/ 312325 w 1007412"/>
                  <a:gd name="connsiteY2" fmla="*/ 1011528 h 1090472"/>
                  <a:gd name="connsiteX3" fmla="*/ 970712 w 1007412"/>
                  <a:gd name="connsiteY3" fmla="*/ 739630 h 1090472"/>
                  <a:gd name="connsiteX0" fmla="*/ 1601123 w 1601123"/>
                  <a:gd name="connsiteY0" fmla="*/ 257307 h 1049507"/>
                  <a:gd name="connsiteX1" fmla="*/ 843307 w 1601123"/>
                  <a:gd name="connsiteY1" fmla="*/ 265967 h 1049507"/>
                  <a:gd name="connsiteX2" fmla="*/ 120186 w 1601123"/>
                  <a:gd name="connsiteY2" fmla="*/ 368562 h 1049507"/>
                  <a:gd name="connsiteX3" fmla="*/ 1564423 w 1601123"/>
                  <a:gd name="connsiteY3" fmla="*/ 739630 h 1049507"/>
                  <a:gd name="connsiteX0" fmla="*/ 2008199 w 2008199"/>
                  <a:gd name="connsiteY0" fmla="*/ 257307 h 1692425"/>
                  <a:gd name="connsiteX1" fmla="*/ 1250383 w 2008199"/>
                  <a:gd name="connsiteY1" fmla="*/ 265967 h 1692425"/>
                  <a:gd name="connsiteX2" fmla="*/ 527262 w 2008199"/>
                  <a:gd name="connsiteY2" fmla="*/ 368562 h 1692425"/>
                  <a:gd name="connsiteX3" fmla="*/ 42641 w 2008199"/>
                  <a:gd name="connsiteY3" fmla="*/ 1382548 h 1692425"/>
                  <a:gd name="connsiteX0" fmla="*/ 1865291 w 1865291"/>
                  <a:gd name="connsiteY0" fmla="*/ 257307 h 1978201"/>
                  <a:gd name="connsiteX1" fmla="*/ 1250383 w 1865291"/>
                  <a:gd name="connsiteY1" fmla="*/ 551743 h 1978201"/>
                  <a:gd name="connsiteX2" fmla="*/ 527262 w 1865291"/>
                  <a:gd name="connsiteY2" fmla="*/ 654338 h 1978201"/>
                  <a:gd name="connsiteX3" fmla="*/ 42641 w 1865291"/>
                  <a:gd name="connsiteY3" fmla="*/ 1668324 h 1978201"/>
                  <a:gd name="connsiteX0" fmla="*/ 1865291 w 1865291"/>
                  <a:gd name="connsiteY0" fmla="*/ 35616 h 1756510"/>
                  <a:gd name="connsiteX1" fmla="*/ 1250383 w 1865291"/>
                  <a:gd name="connsiteY1" fmla="*/ 330052 h 1756510"/>
                  <a:gd name="connsiteX2" fmla="*/ 527262 w 1865291"/>
                  <a:gd name="connsiteY2" fmla="*/ 432647 h 1756510"/>
                  <a:gd name="connsiteX3" fmla="*/ 42641 w 1865291"/>
                  <a:gd name="connsiteY3" fmla="*/ 1446633 h 1756510"/>
                  <a:gd name="connsiteX0" fmla="*/ 1865291 w 1865291"/>
                  <a:gd name="connsiteY0" fmla="*/ 35616 h 1756510"/>
                  <a:gd name="connsiteX1" fmla="*/ 964599 w 1865291"/>
                  <a:gd name="connsiteY1" fmla="*/ 258590 h 1756510"/>
                  <a:gd name="connsiteX2" fmla="*/ 527262 w 1865291"/>
                  <a:gd name="connsiteY2" fmla="*/ 432647 h 1756510"/>
                  <a:gd name="connsiteX3" fmla="*/ 42641 w 1865291"/>
                  <a:gd name="connsiteY3" fmla="*/ 1446633 h 1756510"/>
                  <a:gd name="connsiteX0" fmla="*/ 1865291 w 1865291"/>
                  <a:gd name="connsiteY0" fmla="*/ 35616 h 1756510"/>
                  <a:gd name="connsiteX1" fmla="*/ 964599 w 1865291"/>
                  <a:gd name="connsiteY1" fmla="*/ 258590 h 1756510"/>
                  <a:gd name="connsiteX2" fmla="*/ 955858 w 1865291"/>
                  <a:gd name="connsiteY2" fmla="*/ 1147003 h 1756510"/>
                  <a:gd name="connsiteX3" fmla="*/ 42641 w 1865291"/>
                  <a:gd name="connsiteY3" fmla="*/ 1446633 h 1756510"/>
                  <a:gd name="connsiteX0" fmla="*/ 1150288 w 1256432"/>
                  <a:gd name="connsiteY0" fmla="*/ 35616 h 1327858"/>
                  <a:gd name="connsiteX1" fmla="*/ 249596 w 1256432"/>
                  <a:gd name="connsiteY1" fmla="*/ 258590 h 1327858"/>
                  <a:gd name="connsiteX2" fmla="*/ 240855 w 1256432"/>
                  <a:gd name="connsiteY2" fmla="*/ 1147003 h 1327858"/>
                  <a:gd name="connsiteX3" fmla="*/ 1256432 w 1256432"/>
                  <a:gd name="connsiteY3" fmla="*/ 1017981 h 1327858"/>
                  <a:gd name="connsiteX0" fmla="*/ 1364634 w 1470778"/>
                  <a:gd name="connsiteY0" fmla="*/ 35616 h 1327858"/>
                  <a:gd name="connsiteX1" fmla="*/ 249596 w 1470778"/>
                  <a:gd name="connsiteY1" fmla="*/ 472880 h 1327858"/>
                  <a:gd name="connsiteX2" fmla="*/ 455201 w 1470778"/>
                  <a:gd name="connsiteY2" fmla="*/ 1147003 h 1327858"/>
                  <a:gd name="connsiteX3" fmla="*/ 1470778 w 1470778"/>
                  <a:gd name="connsiteY3" fmla="*/ 1017981 h 1327858"/>
                  <a:gd name="connsiteX0" fmla="*/ 1364634 w 1470778"/>
                  <a:gd name="connsiteY0" fmla="*/ 35616 h 1380705"/>
                  <a:gd name="connsiteX1" fmla="*/ 249596 w 1470778"/>
                  <a:gd name="connsiteY1" fmla="*/ 472880 h 1380705"/>
                  <a:gd name="connsiteX2" fmla="*/ 812359 w 1470778"/>
                  <a:gd name="connsiteY2" fmla="*/ 1289855 h 1380705"/>
                  <a:gd name="connsiteX3" fmla="*/ 1470778 w 1470778"/>
                  <a:gd name="connsiteY3" fmla="*/ 1017981 h 1380705"/>
                  <a:gd name="connsiteX0" fmla="*/ 1364634 w 1470778"/>
                  <a:gd name="connsiteY0" fmla="*/ 35616 h 1380705"/>
                  <a:gd name="connsiteX1" fmla="*/ 249596 w 1470778"/>
                  <a:gd name="connsiteY1" fmla="*/ 472880 h 1380705"/>
                  <a:gd name="connsiteX2" fmla="*/ 812359 w 1470778"/>
                  <a:gd name="connsiteY2" fmla="*/ 1289855 h 1380705"/>
                  <a:gd name="connsiteX3" fmla="*/ 1470778 w 1470778"/>
                  <a:gd name="connsiteY3" fmla="*/ 1017981 h 1380705"/>
                  <a:gd name="connsiteX0" fmla="*/ 1364634 w 1470778"/>
                  <a:gd name="connsiteY0" fmla="*/ 35616 h 1355121"/>
                  <a:gd name="connsiteX1" fmla="*/ 249596 w 1470778"/>
                  <a:gd name="connsiteY1" fmla="*/ 472880 h 1355121"/>
                  <a:gd name="connsiteX2" fmla="*/ 812359 w 1470778"/>
                  <a:gd name="connsiteY2" fmla="*/ 1289855 h 1355121"/>
                  <a:gd name="connsiteX3" fmla="*/ 1470778 w 1470778"/>
                  <a:gd name="connsiteY3" fmla="*/ 1017981 h 1355121"/>
                  <a:gd name="connsiteX0" fmla="*/ 1364634 w 1756498"/>
                  <a:gd name="connsiteY0" fmla="*/ 35616 h 1899338"/>
                  <a:gd name="connsiteX1" fmla="*/ 249596 w 1756498"/>
                  <a:gd name="connsiteY1" fmla="*/ 472880 h 1899338"/>
                  <a:gd name="connsiteX2" fmla="*/ 812359 w 1756498"/>
                  <a:gd name="connsiteY2" fmla="*/ 1289855 h 1899338"/>
                  <a:gd name="connsiteX3" fmla="*/ 1756498 w 1756498"/>
                  <a:gd name="connsiteY3" fmla="*/ 1589461 h 1899338"/>
                  <a:gd name="connsiteX0" fmla="*/ 1364634 w 1756498"/>
                  <a:gd name="connsiteY0" fmla="*/ 35616 h 1589461"/>
                  <a:gd name="connsiteX1" fmla="*/ 249596 w 1756498"/>
                  <a:gd name="connsiteY1" fmla="*/ 472880 h 1589461"/>
                  <a:gd name="connsiteX2" fmla="*/ 812359 w 1756498"/>
                  <a:gd name="connsiteY2" fmla="*/ 1289855 h 1589461"/>
                  <a:gd name="connsiteX3" fmla="*/ 1756498 w 1756498"/>
                  <a:gd name="connsiteY3" fmla="*/ 1589461 h 1589461"/>
                  <a:gd name="connsiteX0" fmla="*/ 1007412 w 1756498"/>
                  <a:gd name="connsiteY0" fmla="*/ 35616 h 1589461"/>
                  <a:gd name="connsiteX1" fmla="*/ 249596 w 1756498"/>
                  <a:gd name="connsiteY1" fmla="*/ 472880 h 1589461"/>
                  <a:gd name="connsiteX2" fmla="*/ 812359 w 1756498"/>
                  <a:gd name="connsiteY2" fmla="*/ 1289855 h 1589461"/>
                  <a:gd name="connsiteX3" fmla="*/ 1756498 w 1756498"/>
                  <a:gd name="connsiteY3" fmla="*/ 1589461 h 1589461"/>
                  <a:gd name="connsiteX0" fmla="*/ 1150320 w 1899406"/>
                  <a:gd name="connsiteY0" fmla="*/ 35616 h 1589461"/>
                  <a:gd name="connsiteX1" fmla="*/ 249596 w 1899406"/>
                  <a:gd name="connsiteY1" fmla="*/ 329980 h 1589461"/>
                  <a:gd name="connsiteX2" fmla="*/ 955267 w 1899406"/>
                  <a:gd name="connsiteY2" fmla="*/ 1289855 h 1589461"/>
                  <a:gd name="connsiteX3" fmla="*/ 1899406 w 1899406"/>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132692"/>
                  <a:gd name="connsiteY0" fmla="*/ 35616 h 1589461"/>
                  <a:gd name="connsiteX1" fmla="*/ 410949 w 2132692"/>
                  <a:gd name="connsiteY1" fmla="*/ 329980 h 1589461"/>
                  <a:gd name="connsiteX2" fmla="*/ 1116620 w 2132692"/>
                  <a:gd name="connsiteY2" fmla="*/ 1289855 h 1589461"/>
                  <a:gd name="connsiteX3" fmla="*/ 2060759 w 2132692"/>
                  <a:gd name="connsiteY3" fmla="*/ 1589461 h 1589461"/>
                  <a:gd name="connsiteX0" fmla="*/ 1311673 w 2118145"/>
                  <a:gd name="connsiteY0" fmla="*/ 35616 h 1589461"/>
                  <a:gd name="connsiteX1" fmla="*/ 410949 w 2118145"/>
                  <a:gd name="connsiteY1" fmla="*/ 329980 h 1589461"/>
                  <a:gd name="connsiteX2" fmla="*/ 1116620 w 2118145"/>
                  <a:gd name="connsiteY2" fmla="*/ 1289855 h 1589461"/>
                  <a:gd name="connsiteX3" fmla="*/ 2060759 w 2118145"/>
                  <a:gd name="connsiteY3" fmla="*/ 1589461 h 1589461"/>
                  <a:gd name="connsiteX0" fmla="*/ 1311673 w 2081158"/>
                  <a:gd name="connsiteY0" fmla="*/ 35616 h 1589461"/>
                  <a:gd name="connsiteX1" fmla="*/ 410949 w 2081158"/>
                  <a:gd name="connsiteY1" fmla="*/ 329980 h 1589461"/>
                  <a:gd name="connsiteX2" fmla="*/ 1116620 w 2081158"/>
                  <a:gd name="connsiteY2" fmla="*/ 1289855 h 1589461"/>
                  <a:gd name="connsiteX3" fmla="*/ 2060759 w 2081158"/>
                  <a:gd name="connsiteY3" fmla="*/ 1589461 h 1589461"/>
                  <a:gd name="connsiteX0" fmla="*/ 1311673 w 2081158"/>
                  <a:gd name="connsiteY0" fmla="*/ 35616 h 1589461"/>
                  <a:gd name="connsiteX1" fmla="*/ 410949 w 2081158"/>
                  <a:gd name="connsiteY1" fmla="*/ 329980 h 1589461"/>
                  <a:gd name="connsiteX2" fmla="*/ 1116620 w 2081158"/>
                  <a:gd name="connsiteY2" fmla="*/ 1432707 h 1589461"/>
                  <a:gd name="connsiteX3" fmla="*/ 2060759 w 2081158"/>
                  <a:gd name="connsiteY3" fmla="*/ 1589461 h 1589461"/>
                  <a:gd name="connsiteX0" fmla="*/ 796983 w 2081158"/>
                  <a:gd name="connsiteY0" fmla="*/ 35616 h 1732361"/>
                  <a:gd name="connsiteX1" fmla="*/ 410949 w 2081158"/>
                  <a:gd name="connsiteY1" fmla="*/ 472880 h 1732361"/>
                  <a:gd name="connsiteX2" fmla="*/ 1116620 w 2081158"/>
                  <a:gd name="connsiteY2" fmla="*/ 1575607 h 1732361"/>
                  <a:gd name="connsiteX3" fmla="*/ 2060759 w 2081158"/>
                  <a:gd name="connsiteY3" fmla="*/ 1732361 h 1732361"/>
                  <a:gd name="connsiteX0" fmla="*/ 796983 w 2081158"/>
                  <a:gd name="connsiteY0" fmla="*/ 0 h 1696745"/>
                  <a:gd name="connsiteX1" fmla="*/ 410949 w 2081158"/>
                  <a:gd name="connsiteY1" fmla="*/ 437264 h 1696745"/>
                  <a:gd name="connsiteX2" fmla="*/ 1116620 w 2081158"/>
                  <a:gd name="connsiteY2" fmla="*/ 1539991 h 1696745"/>
                  <a:gd name="connsiteX3" fmla="*/ 2060759 w 2081158"/>
                  <a:gd name="connsiteY3" fmla="*/ 1696745 h 1696745"/>
                  <a:gd name="connsiteX0" fmla="*/ 625522 w 1909697"/>
                  <a:gd name="connsiteY0" fmla="*/ 0 h 1788625"/>
                  <a:gd name="connsiteX1" fmla="*/ 410948 w 1909697"/>
                  <a:gd name="connsiteY1" fmla="*/ 1080182 h 1788625"/>
                  <a:gd name="connsiteX2" fmla="*/ 945159 w 1909697"/>
                  <a:gd name="connsiteY2" fmla="*/ 1539991 h 1788625"/>
                  <a:gd name="connsiteX3" fmla="*/ 1889298 w 1909697"/>
                  <a:gd name="connsiteY3" fmla="*/ 1696745 h 1788625"/>
                  <a:gd name="connsiteX0" fmla="*/ 625522 w 2425028"/>
                  <a:gd name="connsiteY0" fmla="*/ 0 h 1788625"/>
                  <a:gd name="connsiteX1" fmla="*/ 410948 w 2425028"/>
                  <a:gd name="connsiteY1" fmla="*/ 1080182 h 1788625"/>
                  <a:gd name="connsiteX2" fmla="*/ 2145846 w 2425028"/>
                  <a:gd name="connsiteY2" fmla="*/ 968463 h 1788625"/>
                  <a:gd name="connsiteX3" fmla="*/ 1889298 w 2425028"/>
                  <a:gd name="connsiteY3" fmla="*/ 1696745 h 1788625"/>
                  <a:gd name="connsiteX0" fmla="*/ 625522 w 2938846"/>
                  <a:gd name="connsiteY0" fmla="*/ 0 h 1788625"/>
                  <a:gd name="connsiteX1" fmla="*/ 410948 w 2938846"/>
                  <a:gd name="connsiteY1" fmla="*/ 1080182 h 1788625"/>
                  <a:gd name="connsiteX2" fmla="*/ 2145846 w 2938846"/>
                  <a:gd name="connsiteY2" fmla="*/ 968463 h 1788625"/>
                  <a:gd name="connsiteX3" fmla="*/ 2918448 w 2938846"/>
                  <a:gd name="connsiteY3" fmla="*/ 625151 h 1788625"/>
                  <a:gd name="connsiteX0" fmla="*/ 625522 w 2961605"/>
                  <a:gd name="connsiteY0" fmla="*/ 0 h 1788625"/>
                  <a:gd name="connsiteX1" fmla="*/ 410948 w 2961605"/>
                  <a:gd name="connsiteY1" fmla="*/ 1080182 h 1788625"/>
                  <a:gd name="connsiteX2" fmla="*/ 2145846 w 2961605"/>
                  <a:gd name="connsiteY2" fmla="*/ 968463 h 1788625"/>
                  <a:gd name="connsiteX3" fmla="*/ 2918448 w 2961605"/>
                  <a:gd name="connsiteY3" fmla="*/ 625151 h 1788625"/>
                  <a:gd name="connsiteX0" fmla="*/ 454061 w 2790144"/>
                  <a:gd name="connsiteY0" fmla="*/ 0 h 1860039"/>
                  <a:gd name="connsiteX1" fmla="*/ 410948 w 2790144"/>
                  <a:gd name="connsiteY1" fmla="*/ 1151596 h 1860039"/>
                  <a:gd name="connsiteX2" fmla="*/ 1974385 w 2790144"/>
                  <a:gd name="connsiteY2" fmla="*/ 968463 h 1860039"/>
                  <a:gd name="connsiteX3" fmla="*/ 2746987 w 2790144"/>
                  <a:gd name="connsiteY3" fmla="*/ 625151 h 1860039"/>
                  <a:gd name="connsiteX0" fmla="*/ 454061 w 2790144"/>
                  <a:gd name="connsiteY0" fmla="*/ 0 h 1860039"/>
                  <a:gd name="connsiteX1" fmla="*/ 410948 w 2790144"/>
                  <a:gd name="connsiteY1" fmla="*/ 1151596 h 1860039"/>
                  <a:gd name="connsiteX2" fmla="*/ 1974385 w 2790144"/>
                  <a:gd name="connsiteY2" fmla="*/ 968463 h 1860039"/>
                  <a:gd name="connsiteX3" fmla="*/ 2746987 w 2790144"/>
                  <a:gd name="connsiteY3" fmla="*/ 625151 h 1860039"/>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1780401"/>
                  <a:gd name="connsiteY0" fmla="*/ 0 h 2011940"/>
                  <a:gd name="connsiteX1" fmla="*/ 87433 w 1780401"/>
                  <a:gd name="connsiteY1" fmla="*/ 1151596 h 2011940"/>
                  <a:gd name="connsiteX2" fmla="*/ 1650870 w 1780401"/>
                  <a:gd name="connsiteY2" fmla="*/ 968463 h 2011940"/>
                  <a:gd name="connsiteX3" fmla="*/ 1737245 w 1780401"/>
                  <a:gd name="connsiteY3" fmla="*/ 625151 h 2011940"/>
                  <a:gd name="connsiteX0" fmla="*/ 130546 w 1756202"/>
                  <a:gd name="connsiteY0" fmla="*/ 0 h 2011940"/>
                  <a:gd name="connsiteX1" fmla="*/ 87433 w 1756202"/>
                  <a:gd name="connsiteY1" fmla="*/ 1151596 h 2011940"/>
                  <a:gd name="connsiteX2" fmla="*/ 1650870 w 1756202"/>
                  <a:gd name="connsiteY2" fmla="*/ 968463 h 2011940"/>
                  <a:gd name="connsiteX3" fmla="*/ 1737245 w 1756202"/>
                  <a:gd name="connsiteY3" fmla="*/ 625151 h 2011940"/>
                  <a:gd name="connsiteX0" fmla="*/ 130546 w 1756202"/>
                  <a:gd name="connsiteY0" fmla="*/ 0 h 2011940"/>
                  <a:gd name="connsiteX1" fmla="*/ 87433 w 1756202"/>
                  <a:gd name="connsiteY1" fmla="*/ 1151596 h 2011940"/>
                  <a:gd name="connsiteX2" fmla="*/ 1650871 w 1756202"/>
                  <a:gd name="connsiteY2" fmla="*/ 1111315 h 2011940"/>
                  <a:gd name="connsiteX3" fmla="*/ 1737245 w 1756202"/>
                  <a:gd name="connsiteY3" fmla="*/ 625151 h 2011940"/>
                  <a:gd name="connsiteX0" fmla="*/ 130546 w 1756202"/>
                  <a:gd name="connsiteY0" fmla="*/ 0 h 2011940"/>
                  <a:gd name="connsiteX1" fmla="*/ 87433 w 1756202"/>
                  <a:gd name="connsiteY1" fmla="*/ 1151596 h 2011940"/>
                  <a:gd name="connsiteX2" fmla="*/ 1703916 w 1756202"/>
                  <a:gd name="connsiteY2" fmla="*/ 1140244 h 2011940"/>
                  <a:gd name="connsiteX3" fmla="*/ 1737245 w 1756202"/>
                  <a:gd name="connsiteY3" fmla="*/ 625151 h 2011940"/>
                  <a:gd name="connsiteX0" fmla="*/ 130546 w 1756202"/>
                  <a:gd name="connsiteY0" fmla="*/ 0 h 2011940"/>
                  <a:gd name="connsiteX1" fmla="*/ 87433 w 1756202"/>
                  <a:gd name="connsiteY1" fmla="*/ 1151596 h 2011940"/>
                  <a:gd name="connsiteX2" fmla="*/ 1703916 w 1756202"/>
                  <a:gd name="connsiteY2" fmla="*/ 1140244 h 2011940"/>
                  <a:gd name="connsiteX3" fmla="*/ 1737245 w 1756202"/>
                  <a:gd name="connsiteY3" fmla="*/ 625151 h 2011940"/>
                  <a:gd name="connsiteX0" fmla="*/ 130546 w 1756202"/>
                  <a:gd name="connsiteY0" fmla="*/ 0 h 2011940"/>
                  <a:gd name="connsiteX1" fmla="*/ 87433 w 1756202"/>
                  <a:gd name="connsiteY1" fmla="*/ 1151596 h 2011940"/>
                  <a:gd name="connsiteX2" fmla="*/ 1703916 w 1756202"/>
                  <a:gd name="connsiteY2" fmla="*/ 1140244 h 2011940"/>
                  <a:gd name="connsiteX3" fmla="*/ 1737245 w 1756202"/>
                  <a:gd name="connsiteY3" fmla="*/ 625151 h 2011940"/>
                  <a:gd name="connsiteX0" fmla="*/ 49726 w 1675382"/>
                  <a:gd name="connsiteY0" fmla="*/ 0 h 2011940"/>
                  <a:gd name="connsiteX1" fmla="*/ 6613 w 1675382"/>
                  <a:gd name="connsiteY1" fmla="*/ 1151596 h 2011940"/>
                  <a:gd name="connsiteX2" fmla="*/ 1623096 w 1675382"/>
                  <a:gd name="connsiteY2" fmla="*/ 1140244 h 2011940"/>
                  <a:gd name="connsiteX3" fmla="*/ 1656425 w 1675382"/>
                  <a:gd name="connsiteY3" fmla="*/ 625151 h 2011940"/>
                  <a:gd name="connsiteX0" fmla="*/ 36258 w 1661914"/>
                  <a:gd name="connsiteY0" fmla="*/ 0 h 2031526"/>
                  <a:gd name="connsiteX1" fmla="*/ 6613 w 1661914"/>
                  <a:gd name="connsiteY1" fmla="*/ 1171183 h 2031526"/>
                  <a:gd name="connsiteX2" fmla="*/ 1609628 w 1661914"/>
                  <a:gd name="connsiteY2" fmla="*/ 1140244 h 2031526"/>
                  <a:gd name="connsiteX3" fmla="*/ 1642957 w 1661914"/>
                  <a:gd name="connsiteY3" fmla="*/ 625151 h 2031526"/>
                  <a:gd name="connsiteX0" fmla="*/ 36258 w 1661914"/>
                  <a:gd name="connsiteY0" fmla="*/ 0 h 2031528"/>
                  <a:gd name="connsiteX1" fmla="*/ 6613 w 1661914"/>
                  <a:gd name="connsiteY1" fmla="*/ 1171183 h 2031528"/>
                  <a:gd name="connsiteX2" fmla="*/ 1609628 w 1661914"/>
                  <a:gd name="connsiteY2" fmla="*/ 1140244 h 2031528"/>
                  <a:gd name="connsiteX3" fmla="*/ 1642957 w 1661914"/>
                  <a:gd name="connsiteY3" fmla="*/ 625151 h 2031528"/>
                  <a:gd name="connsiteX0" fmla="*/ 36258 w 1661914"/>
                  <a:gd name="connsiteY0" fmla="*/ 0 h 2031526"/>
                  <a:gd name="connsiteX1" fmla="*/ 6613 w 1661914"/>
                  <a:gd name="connsiteY1" fmla="*/ 1171183 h 2031526"/>
                  <a:gd name="connsiteX2" fmla="*/ 1609628 w 1661914"/>
                  <a:gd name="connsiteY2" fmla="*/ 1140244 h 2031526"/>
                  <a:gd name="connsiteX3" fmla="*/ 1642957 w 1661914"/>
                  <a:gd name="connsiteY3" fmla="*/ 625151 h 2031526"/>
                  <a:gd name="connsiteX0" fmla="*/ 36258 w 1661914"/>
                  <a:gd name="connsiteY0" fmla="*/ 0 h 2843261"/>
                  <a:gd name="connsiteX1" fmla="*/ 6613 w 1661914"/>
                  <a:gd name="connsiteY1" fmla="*/ 1171183 h 2843261"/>
                  <a:gd name="connsiteX2" fmla="*/ 1609628 w 1661914"/>
                  <a:gd name="connsiteY2" fmla="*/ 1140244 h 2843261"/>
                  <a:gd name="connsiteX3" fmla="*/ 1642957 w 1661914"/>
                  <a:gd name="connsiteY3" fmla="*/ 625151 h 2843261"/>
                  <a:gd name="connsiteX0" fmla="*/ 36258 w 1661914"/>
                  <a:gd name="connsiteY0" fmla="*/ 0 h 2031527"/>
                  <a:gd name="connsiteX1" fmla="*/ 6613 w 1661914"/>
                  <a:gd name="connsiteY1" fmla="*/ 1171183 h 2031527"/>
                  <a:gd name="connsiteX2" fmla="*/ 1609628 w 1661914"/>
                  <a:gd name="connsiteY2" fmla="*/ 1140244 h 2031527"/>
                  <a:gd name="connsiteX3" fmla="*/ 1642957 w 1661914"/>
                  <a:gd name="connsiteY3" fmla="*/ 625151 h 2031527"/>
                  <a:gd name="connsiteX0" fmla="*/ 36258 w 1661914"/>
                  <a:gd name="connsiteY0" fmla="*/ 0 h 2031527"/>
                  <a:gd name="connsiteX1" fmla="*/ 6613 w 1661914"/>
                  <a:gd name="connsiteY1" fmla="*/ 1171183 h 2031527"/>
                  <a:gd name="connsiteX2" fmla="*/ 1609628 w 1661914"/>
                  <a:gd name="connsiteY2" fmla="*/ 1140244 h 2031527"/>
                  <a:gd name="connsiteX3" fmla="*/ 1642957 w 1661914"/>
                  <a:gd name="connsiteY3" fmla="*/ 625151 h 2031527"/>
                  <a:gd name="connsiteX0" fmla="*/ 36258 w 1627382"/>
                  <a:gd name="connsiteY0" fmla="*/ 0 h 2031527"/>
                  <a:gd name="connsiteX1" fmla="*/ 6613 w 1627382"/>
                  <a:gd name="connsiteY1" fmla="*/ 1171183 h 2031527"/>
                  <a:gd name="connsiteX2" fmla="*/ 1609628 w 1627382"/>
                  <a:gd name="connsiteY2" fmla="*/ 1140244 h 2031527"/>
                  <a:gd name="connsiteX3" fmla="*/ 1589073 w 1627382"/>
                  <a:gd name="connsiteY3" fmla="*/ 840595 h 2031527"/>
                  <a:gd name="connsiteX0" fmla="*/ 36258 w 1627382"/>
                  <a:gd name="connsiteY0" fmla="*/ 0 h 2031527"/>
                  <a:gd name="connsiteX1" fmla="*/ 6613 w 1627382"/>
                  <a:gd name="connsiteY1" fmla="*/ 1171183 h 2031527"/>
                  <a:gd name="connsiteX2" fmla="*/ 1609628 w 1627382"/>
                  <a:gd name="connsiteY2" fmla="*/ 1140244 h 2031527"/>
                  <a:gd name="connsiteX3" fmla="*/ 1602544 w 1627382"/>
                  <a:gd name="connsiteY3" fmla="*/ 850388 h 2031527"/>
                </a:gdLst>
                <a:ahLst/>
                <a:cxnLst>
                  <a:cxn ang="0">
                    <a:pos x="connsiteX0" y="connsiteY0"/>
                  </a:cxn>
                  <a:cxn ang="0">
                    <a:pos x="connsiteX1" y="connsiteY1"/>
                  </a:cxn>
                  <a:cxn ang="0">
                    <a:pos x="connsiteX2" y="connsiteY2"/>
                  </a:cxn>
                  <a:cxn ang="0">
                    <a:pos x="connsiteX3" y="connsiteY3"/>
                  </a:cxn>
                </a:cxnLst>
                <a:rect l="l" t="t" r="r" b="b"/>
                <a:pathLst>
                  <a:path w="1627382" h="2031527">
                    <a:moveTo>
                      <a:pt x="36258" y="0"/>
                    </a:moveTo>
                    <a:cubicBezTo>
                      <a:pt x="49578" y="364004"/>
                      <a:pt x="2233" y="855951"/>
                      <a:pt x="6613" y="1171183"/>
                    </a:cubicBezTo>
                    <a:cubicBezTo>
                      <a:pt x="0" y="2031527"/>
                      <a:pt x="1627382" y="1981488"/>
                      <a:pt x="1609628" y="1140244"/>
                    </a:cubicBezTo>
                    <a:cubicBezTo>
                      <a:pt x="1598781" y="957624"/>
                      <a:pt x="1621501" y="966149"/>
                      <a:pt x="1602544" y="850388"/>
                    </a:cubicBezTo>
                  </a:path>
                </a:pathLst>
              </a:cu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smtClean="0">
                  <a:ln>
                    <a:noFill/>
                  </a:ln>
                  <a:effectLst/>
                  <a:uLnTx/>
                  <a:uFillTx/>
                  <a:latin typeface="Tahoma" pitchFamily="34" charset="0"/>
                </a:endParaRPr>
              </a:p>
            </p:txBody>
          </p:sp>
          <p:grpSp>
            <p:nvGrpSpPr>
              <p:cNvPr id="29" name="Group 28"/>
              <p:cNvGrpSpPr/>
              <p:nvPr/>
            </p:nvGrpSpPr>
            <p:grpSpPr>
              <a:xfrm>
                <a:off x="3633756" y="2176630"/>
                <a:ext cx="522832" cy="825574"/>
                <a:chOff x="3132267" y="420601"/>
                <a:chExt cx="556840" cy="787346"/>
              </a:xfrm>
            </p:grpSpPr>
            <p:sp>
              <p:nvSpPr>
                <p:cNvPr id="38" name="Freeform 37"/>
                <p:cNvSpPr/>
                <p:nvPr/>
              </p:nvSpPr>
              <p:spPr bwMode="auto">
                <a:xfrm>
                  <a:off x="3135054" y="420601"/>
                  <a:ext cx="554053" cy="433126"/>
                </a:xfrm>
                <a:custGeom>
                  <a:avLst/>
                  <a:gdLst>
                    <a:gd name="connsiteX0" fmla="*/ 0 w 357190"/>
                    <a:gd name="connsiteY0" fmla="*/ 0 h 454821"/>
                    <a:gd name="connsiteX1" fmla="*/ 357190 w 357190"/>
                    <a:gd name="connsiteY1" fmla="*/ 0 h 454821"/>
                    <a:gd name="connsiteX2" fmla="*/ 357190 w 357190"/>
                    <a:gd name="connsiteY2" fmla="*/ 454821 h 454821"/>
                    <a:gd name="connsiteX3" fmla="*/ 0 w 357190"/>
                    <a:gd name="connsiteY3" fmla="*/ 454821 h 454821"/>
                    <a:gd name="connsiteX4" fmla="*/ 0 w 357190"/>
                    <a:gd name="connsiteY4" fmla="*/ 0 h 454821"/>
                    <a:gd name="connsiteX0" fmla="*/ 142844 w 357190"/>
                    <a:gd name="connsiteY0" fmla="*/ 214290 h 454821"/>
                    <a:gd name="connsiteX1" fmla="*/ 357190 w 357190"/>
                    <a:gd name="connsiteY1" fmla="*/ 0 h 454821"/>
                    <a:gd name="connsiteX2" fmla="*/ 357190 w 357190"/>
                    <a:gd name="connsiteY2" fmla="*/ 454821 h 454821"/>
                    <a:gd name="connsiteX3" fmla="*/ 0 w 357190"/>
                    <a:gd name="connsiteY3" fmla="*/ 454821 h 454821"/>
                    <a:gd name="connsiteX4" fmla="*/ 142844 w 357190"/>
                    <a:gd name="connsiteY4" fmla="*/ 214290 h 454821"/>
                    <a:gd name="connsiteX0" fmla="*/ 142844 w 571472"/>
                    <a:gd name="connsiteY0" fmla="*/ 0 h 240531"/>
                    <a:gd name="connsiteX1" fmla="*/ 571472 w 571472"/>
                    <a:gd name="connsiteY1" fmla="*/ 0 h 240531"/>
                    <a:gd name="connsiteX2" fmla="*/ 357190 w 571472"/>
                    <a:gd name="connsiteY2" fmla="*/ 240531 h 240531"/>
                    <a:gd name="connsiteX3" fmla="*/ 0 w 571472"/>
                    <a:gd name="connsiteY3" fmla="*/ 240531 h 240531"/>
                    <a:gd name="connsiteX4" fmla="*/ 142844 w 571472"/>
                    <a:gd name="connsiteY4" fmla="*/ 0 h 240531"/>
                    <a:gd name="connsiteX0" fmla="*/ 142844 w 571472"/>
                    <a:gd name="connsiteY0" fmla="*/ 95992 h 336523"/>
                    <a:gd name="connsiteX1" fmla="*/ 571472 w 571472"/>
                    <a:gd name="connsiteY1" fmla="*/ 95992 h 336523"/>
                    <a:gd name="connsiteX2" fmla="*/ 357190 w 571472"/>
                    <a:gd name="connsiteY2" fmla="*/ 336523 h 336523"/>
                    <a:gd name="connsiteX3" fmla="*/ 0 w 571472"/>
                    <a:gd name="connsiteY3" fmla="*/ 336523 h 336523"/>
                    <a:gd name="connsiteX4" fmla="*/ 142844 w 571472"/>
                    <a:gd name="connsiteY4" fmla="*/ 95992 h 336523"/>
                    <a:gd name="connsiteX0" fmla="*/ 142844 w 571472"/>
                    <a:gd name="connsiteY0" fmla="*/ 95992 h 336523"/>
                    <a:gd name="connsiteX1" fmla="*/ 571472 w 571472"/>
                    <a:gd name="connsiteY1" fmla="*/ 95992 h 336523"/>
                    <a:gd name="connsiteX2" fmla="*/ 285720 w 571472"/>
                    <a:gd name="connsiteY2" fmla="*/ 193623 h 336523"/>
                    <a:gd name="connsiteX3" fmla="*/ 0 w 571472"/>
                    <a:gd name="connsiteY3" fmla="*/ 336523 h 336523"/>
                    <a:gd name="connsiteX4" fmla="*/ 142844 w 571472"/>
                    <a:gd name="connsiteY4" fmla="*/ 95992 h 336523"/>
                    <a:gd name="connsiteX0" fmla="*/ 142844 w 571472"/>
                    <a:gd name="connsiteY0" fmla="*/ 95992 h 369947"/>
                    <a:gd name="connsiteX1" fmla="*/ 571472 w 571472"/>
                    <a:gd name="connsiteY1" fmla="*/ 95992 h 369947"/>
                    <a:gd name="connsiteX2" fmla="*/ 285720 w 571472"/>
                    <a:gd name="connsiteY2" fmla="*/ 193623 h 369947"/>
                    <a:gd name="connsiteX3" fmla="*/ 0 w 571472"/>
                    <a:gd name="connsiteY3" fmla="*/ 336523 h 369947"/>
                    <a:gd name="connsiteX4" fmla="*/ 142844 w 571472"/>
                    <a:gd name="connsiteY4" fmla="*/ 95992 h 369947"/>
                    <a:gd name="connsiteX0" fmla="*/ 142844 w 571472"/>
                    <a:gd name="connsiteY0" fmla="*/ 95992 h 369947"/>
                    <a:gd name="connsiteX1" fmla="*/ 571472 w 571472"/>
                    <a:gd name="connsiteY1" fmla="*/ 95992 h 369947"/>
                    <a:gd name="connsiteX2" fmla="*/ 285720 w 571472"/>
                    <a:gd name="connsiteY2" fmla="*/ 193623 h 369947"/>
                    <a:gd name="connsiteX3" fmla="*/ 0 w 571472"/>
                    <a:gd name="connsiteY3" fmla="*/ 336523 h 369947"/>
                    <a:gd name="connsiteX4" fmla="*/ 142844 w 571472"/>
                    <a:gd name="connsiteY4" fmla="*/ 95992 h 369947"/>
                    <a:gd name="connsiteX0" fmla="*/ 142844 w 571472"/>
                    <a:gd name="connsiteY0" fmla="*/ 95992 h 369947"/>
                    <a:gd name="connsiteX1" fmla="*/ 571472 w 571472"/>
                    <a:gd name="connsiteY1" fmla="*/ 95992 h 369947"/>
                    <a:gd name="connsiteX2" fmla="*/ 285720 w 571472"/>
                    <a:gd name="connsiteY2" fmla="*/ 193623 h 369947"/>
                    <a:gd name="connsiteX3" fmla="*/ 0 w 571472"/>
                    <a:gd name="connsiteY3" fmla="*/ 336523 h 369947"/>
                    <a:gd name="connsiteX4" fmla="*/ 142844 w 571472"/>
                    <a:gd name="connsiteY4" fmla="*/ 95992 h 369947"/>
                    <a:gd name="connsiteX0" fmla="*/ 142844 w 571472"/>
                    <a:gd name="connsiteY0" fmla="*/ 95992 h 369947"/>
                    <a:gd name="connsiteX1" fmla="*/ 571472 w 571472"/>
                    <a:gd name="connsiteY1" fmla="*/ 95992 h 369947"/>
                    <a:gd name="connsiteX2" fmla="*/ 285720 w 571472"/>
                    <a:gd name="connsiteY2" fmla="*/ 193623 h 369947"/>
                    <a:gd name="connsiteX3" fmla="*/ 0 w 571472"/>
                    <a:gd name="connsiteY3" fmla="*/ 336523 h 369947"/>
                    <a:gd name="connsiteX4" fmla="*/ 142844 w 571472"/>
                    <a:gd name="connsiteY4" fmla="*/ 95992 h 369947"/>
                    <a:gd name="connsiteX0" fmla="*/ 142844 w 571472"/>
                    <a:gd name="connsiteY0" fmla="*/ 95992 h 369947"/>
                    <a:gd name="connsiteX1" fmla="*/ 571472 w 571472"/>
                    <a:gd name="connsiteY1" fmla="*/ 95992 h 369947"/>
                    <a:gd name="connsiteX2" fmla="*/ 415605 w 571472"/>
                    <a:gd name="connsiteY2" fmla="*/ 74866 h 369947"/>
                    <a:gd name="connsiteX3" fmla="*/ 285720 w 571472"/>
                    <a:gd name="connsiteY3" fmla="*/ 193623 h 369947"/>
                    <a:gd name="connsiteX4" fmla="*/ 0 w 571472"/>
                    <a:gd name="connsiteY4" fmla="*/ 336523 h 369947"/>
                    <a:gd name="connsiteX5" fmla="*/ 142844 w 571472"/>
                    <a:gd name="connsiteY5" fmla="*/ 95992 h 369947"/>
                    <a:gd name="connsiteX0" fmla="*/ 142844 w 571472"/>
                    <a:gd name="connsiteY0" fmla="*/ 95992 h 369947"/>
                    <a:gd name="connsiteX1" fmla="*/ 571472 w 571472"/>
                    <a:gd name="connsiteY1" fmla="*/ 95992 h 369947"/>
                    <a:gd name="connsiteX2" fmla="*/ 415605 w 571472"/>
                    <a:gd name="connsiteY2" fmla="*/ 74866 h 369947"/>
                    <a:gd name="connsiteX3" fmla="*/ 285720 w 571472"/>
                    <a:gd name="connsiteY3" fmla="*/ 193623 h 369947"/>
                    <a:gd name="connsiteX4" fmla="*/ 0 w 571472"/>
                    <a:gd name="connsiteY4" fmla="*/ 336523 h 369947"/>
                    <a:gd name="connsiteX5" fmla="*/ 142844 w 571472"/>
                    <a:gd name="connsiteY5" fmla="*/ 95992 h 369947"/>
                    <a:gd name="connsiteX0" fmla="*/ 142844 w 571472"/>
                    <a:gd name="connsiteY0" fmla="*/ 153464 h 427419"/>
                    <a:gd name="connsiteX1" fmla="*/ 571472 w 571472"/>
                    <a:gd name="connsiteY1" fmla="*/ 153464 h 427419"/>
                    <a:gd name="connsiteX2" fmla="*/ 415605 w 571472"/>
                    <a:gd name="connsiteY2" fmla="*/ 132338 h 427419"/>
                    <a:gd name="connsiteX3" fmla="*/ 285720 w 571472"/>
                    <a:gd name="connsiteY3" fmla="*/ 251095 h 427419"/>
                    <a:gd name="connsiteX4" fmla="*/ 0 w 571472"/>
                    <a:gd name="connsiteY4" fmla="*/ 393995 h 427419"/>
                    <a:gd name="connsiteX5" fmla="*/ 142844 w 571472"/>
                    <a:gd name="connsiteY5" fmla="*/ 153464 h 427419"/>
                    <a:gd name="connsiteX0" fmla="*/ 142844 w 625250"/>
                    <a:gd name="connsiteY0" fmla="*/ 153464 h 427419"/>
                    <a:gd name="connsiteX1" fmla="*/ 571472 w 625250"/>
                    <a:gd name="connsiteY1" fmla="*/ 153464 h 427419"/>
                    <a:gd name="connsiteX2" fmla="*/ 415605 w 625250"/>
                    <a:gd name="connsiteY2" fmla="*/ 132338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15605 w 625250"/>
                    <a:gd name="connsiteY2" fmla="*/ 132338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15605 w 625250"/>
                    <a:gd name="connsiteY2" fmla="*/ 132338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42844 w 625250"/>
                    <a:gd name="connsiteY5" fmla="*/ 153464 h 427419"/>
                    <a:gd name="connsiteX0" fmla="*/ 131872 w 625250"/>
                    <a:gd name="connsiteY0" fmla="*/ 98600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31872 w 625250"/>
                    <a:gd name="connsiteY5" fmla="*/ 98600 h 427419"/>
                    <a:gd name="connsiteX0" fmla="*/ 131872 w 625250"/>
                    <a:gd name="connsiteY0" fmla="*/ 98600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31872 w 625250"/>
                    <a:gd name="connsiteY5" fmla="*/ 98600 h 427419"/>
                    <a:gd name="connsiteX0" fmla="*/ 131872 w 625250"/>
                    <a:gd name="connsiteY0" fmla="*/ 98600 h 427419"/>
                    <a:gd name="connsiteX1" fmla="*/ 571472 w 625250"/>
                    <a:gd name="connsiteY1" fmla="*/ 153464 h 427419"/>
                    <a:gd name="connsiteX2" fmla="*/ 417213 w 625250"/>
                    <a:gd name="connsiteY2" fmla="*/ 144359 h 427419"/>
                    <a:gd name="connsiteX3" fmla="*/ 214250 w 625250"/>
                    <a:gd name="connsiteY3" fmla="*/ 251095 h 427419"/>
                    <a:gd name="connsiteX4" fmla="*/ 0 w 625250"/>
                    <a:gd name="connsiteY4" fmla="*/ 393995 h 427419"/>
                    <a:gd name="connsiteX5" fmla="*/ 131872 w 625250"/>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214250 w 571472"/>
                    <a:gd name="connsiteY3" fmla="*/ 251095 h 427419"/>
                    <a:gd name="connsiteX4" fmla="*/ 0 w 571472"/>
                    <a:gd name="connsiteY4" fmla="*/ 393995 h 427419"/>
                    <a:gd name="connsiteX5" fmla="*/ 131872 w 571472"/>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214250 w 571472"/>
                    <a:gd name="connsiteY3" fmla="*/ 251095 h 427419"/>
                    <a:gd name="connsiteX4" fmla="*/ 0 w 571472"/>
                    <a:gd name="connsiteY4" fmla="*/ 393995 h 427419"/>
                    <a:gd name="connsiteX5" fmla="*/ 131872 w 571472"/>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214250 w 571472"/>
                    <a:gd name="connsiteY3" fmla="*/ 251095 h 427419"/>
                    <a:gd name="connsiteX4" fmla="*/ 0 w 571472"/>
                    <a:gd name="connsiteY4" fmla="*/ 393995 h 427419"/>
                    <a:gd name="connsiteX5" fmla="*/ 131872 w 571472"/>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144756 w 571472"/>
                    <a:gd name="connsiteY3" fmla="*/ 229150 h 427419"/>
                    <a:gd name="connsiteX4" fmla="*/ 0 w 571472"/>
                    <a:gd name="connsiteY4" fmla="*/ 393995 h 427419"/>
                    <a:gd name="connsiteX5" fmla="*/ 131872 w 571472"/>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144756 w 571472"/>
                    <a:gd name="connsiteY3" fmla="*/ 229150 h 427419"/>
                    <a:gd name="connsiteX4" fmla="*/ 0 w 571472"/>
                    <a:gd name="connsiteY4" fmla="*/ 393995 h 427419"/>
                    <a:gd name="connsiteX5" fmla="*/ 131872 w 571472"/>
                    <a:gd name="connsiteY5" fmla="*/ 98600 h 427419"/>
                    <a:gd name="connsiteX0" fmla="*/ 131872 w 571472"/>
                    <a:gd name="connsiteY0" fmla="*/ 98600 h 393995"/>
                    <a:gd name="connsiteX1" fmla="*/ 571472 w 571472"/>
                    <a:gd name="connsiteY1" fmla="*/ 153464 h 393995"/>
                    <a:gd name="connsiteX2" fmla="*/ 417213 w 571472"/>
                    <a:gd name="connsiteY2" fmla="*/ 144359 h 393995"/>
                    <a:gd name="connsiteX3" fmla="*/ 144756 w 571472"/>
                    <a:gd name="connsiteY3" fmla="*/ 229150 h 393995"/>
                    <a:gd name="connsiteX4" fmla="*/ 0 w 571472"/>
                    <a:gd name="connsiteY4" fmla="*/ 393995 h 393995"/>
                    <a:gd name="connsiteX5" fmla="*/ 131872 w 571472"/>
                    <a:gd name="connsiteY5" fmla="*/ 98600 h 393995"/>
                    <a:gd name="connsiteX0" fmla="*/ 140057 w 579657"/>
                    <a:gd name="connsiteY0" fmla="*/ 98600 h 432864"/>
                    <a:gd name="connsiteX1" fmla="*/ 579657 w 579657"/>
                    <a:gd name="connsiteY1" fmla="*/ 153464 h 432864"/>
                    <a:gd name="connsiteX2" fmla="*/ 425398 w 579657"/>
                    <a:gd name="connsiteY2" fmla="*/ 144359 h 432864"/>
                    <a:gd name="connsiteX3" fmla="*/ 152941 w 579657"/>
                    <a:gd name="connsiteY3" fmla="*/ 229150 h 432864"/>
                    <a:gd name="connsiteX4" fmla="*/ 102273 w 579657"/>
                    <a:gd name="connsiteY4" fmla="*/ 403844 h 432864"/>
                    <a:gd name="connsiteX5" fmla="*/ 8185 w 579657"/>
                    <a:gd name="connsiteY5" fmla="*/ 393995 h 432864"/>
                    <a:gd name="connsiteX6" fmla="*/ 140057 w 579657"/>
                    <a:gd name="connsiteY6" fmla="*/ 98600 h 432864"/>
                    <a:gd name="connsiteX0" fmla="*/ 140057 w 579657"/>
                    <a:gd name="connsiteY0" fmla="*/ 98600 h 432864"/>
                    <a:gd name="connsiteX1" fmla="*/ 579657 w 579657"/>
                    <a:gd name="connsiteY1" fmla="*/ 153464 h 432864"/>
                    <a:gd name="connsiteX2" fmla="*/ 425398 w 579657"/>
                    <a:gd name="connsiteY2" fmla="*/ 144359 h 432864"/>
                    <a:gd name="connsiteX3" fmla="*/ 171229 w 579657"/>
                    <a:gd name="connsiteY3" fmla="*/ 232808 h 432864"/>
                    <a:gd name="connsiteX4" fmla="*/ 102273 w 579657"/>
                    <a:gd name="connsiteY4" fmla="*/ 403844 h 432864"/>
                    <a:gd name="connsiteX5" fmla="*/ 8185 w 579657"/>
                    <a:gd name="connsiteY5" fmla="*/ 393995 h 432864"/>
                    <a:gd name="connsiteX6" fmla="*/ 140057 w 579657"/>
                    <a:gd name="connsiteY6" fmla="*/ 98600 h 432864"/>
                    <a:gd name="connsiteX0" fmla="*/ 140057 w 579657"/>
                    <a:gd name="connsiteY0" fmla="*/ 98600 h 438024"/>
                    <a:gd name="connsiteX1" fmla="*/ 579657 w 579657"/>
                    <a:gd name="connsiteY1" fmla="*/ 153464 h 438024"/>
                    <a:gd name="connsiteX2" fmla="*/ 425398 w 579657"/>
                    <a:gd name="connsiteY2" fmla="*/ 144359 h 438024"/>
                    <a:gd name="connsiteX3" fmla="*/ 182202 w 579657"/>
                    <a:gd name="connsiteY3" fmla="*/ 188916 h 438024"/>
                    <a:gd name="connsiteX4" fmla="*/ 102273 w 579657"/>
                    <a:gd name="connsiteY4" fmla="*/ 403844 h 438024"/>
                    <a:gd name="connsiteX5" fmla="*/ 8185 w 579657"/>
                    <a:gd name="connsiteY5" fmla="*/ 393995 h 438024"/>
                    <a:gd name="connsiteX6" fmla="*/ 140057 w 579657"/>
                    <a:gd name="connsiteY6" fmla="*/ 98600 h 438024"/>
                    <a:gd name="connsiteX0" fmla="*/ 140057 w 579657"/>
                    <a:gd name="connsiteY0" fmla="*/ 98600 h 438024"/>
                    <a:gd name="connsiteX1" fmla="*/ 579657 w 579657"/>
                    <a:gd name="connsiteY1" fmla="*/ 153464 h 438024"/>
                    <a:gd name="connsiteX2" fmla="*/ 440029 w 579657"/>
                    <a:gd name="connsiteY2" fmla="*/ 122413 h 438024"/>
                    <a:gd name="connsiteX3" fmla="*/ 182202 w 579657"/>
                    <a:gd name="connsiteY3" fmla="*/ 188916 h 438024"/>
                    <a:gd name="connsiteX4" fmla="*/ 102273 w 579657"/>
                    <a:gd name="connsiteY4" fmla="*/ 403844 h 438024"/>
                    <a:gd name="connsiteX5" fmla="*/ 8185 w 579657"/>
                    <a:gd name="connsiteY5" fmla="*/ 393995 h 438024"/>
                    <a:gd name="connsiteX6" fmla="*/ 140057 w 579657"/>
                    <a:gd name="connsiteY6" fmla="*/ 98600 h 438024"/>
                    <a:gd name="connsiteX0" fmla="*/ 140057 w 579657"/>
                    <a:gd name="connsiteY0" fmla="*/ 98600 h 438024"/>
                    <a:gd name="connsiteX1" fmla="*/ 579657 w 579657"/>
                    <a:gd name="connsiteY1" fmla="*/ 153464 h 438024"/>
                    <a:gd name="connsiteX2" fmla="*/ 440029 w 579657"/>
                    <a:gd name="connsiteY2" fmla="*/ 122413 h 438024"/>
                    <a:gd name="connsiteX3" fmla="*/ 182202 w 579657"/>
                    <a:gd name="connsiteY3" fmla="*/ 188916 h 438024"/>
                    <a:gd name="connsiteX4" fmla="*/ 102273 w 579657"/>
                    <a:gd name="connsiteY4" fmla="*/ 403844 h 438024"/>
                    <a:gd name="connsiteX5" fmla="*/ 8185 w 579657"/>
                    <a:gd name="connsiteY5" fmla="*/ 393995 h 438024"/>
                    <a:gd name="connsiteX6" fmla="*/ 140057 w 579657"/>
                    <a:gd name="connsiteY6" fmla="*/ 98600 h 438024"/>
                    <a:gd name="connsiteX0" fmla="*/ 140057 w 554053"/>
                    <a:gd name="connsiteY0" fmla="*/ 74046 h 413470"/>
                    <a:gd name="connsiteX1" fmla="*/ 554053 w 554053"/>
                    <a:gd name="connsiteY1" fmla="*/ 191090 h 413470"/>
                    <a:gd name="connsiteX2" fmla="*/ 440029 w 554053"/>
                    <a:gd name="connsiteY2" fmla="*/ 97859 h 413470"/>
                    <a:gd name="connsiteX3" fmla="*/ 182202 w 554053"/>
                    <a:gd name="connsiteY3" fmla="*/ 164362 h 413470"/>
                    <a:gd name="connsiteX4" fmla="*/ 102273 w 554053"/>
                    <a:gd name="connsiteY4" fmla="*/ 379290 h 413470"/>
                    <a:gd name="connsiteX5" fmla="*/ 8185 w 554053"/>
                    <a:gd name="connsiteY5" fmla="*/ 369441 h 413470"/>
                    <a:gd name="connsiteX6" fmla="*/ 140057 w 554053"/>
                    <a:gd name="connsiteY6" fmla="*/ 74046 h 413470"/>
                    <a:gd name="connsiteX0" fmla="*/ 140057 w 554053"/>
                    <a:gd name="connsiteY0" fmla="*/ 80312 h 419736"/>
                    <a:gd name="connsiteX1" fmla="*/ 554053 w 554053"/>
                    <a:gd name="connsiteY1" fmla="*/ 197356 h 419736"/>
                    <a:gd name="connsiteX2" fmla="*/ 440029 w 554053"/>
                    <a:gd name="connsiteY2" fmla="*/ 104125 h 419736"/>
                    <a:gd name="connsiteX3" fmla="*/ 182202 w 554053"/>
                    <a:gd name="connsiteY3" fmla="*/ 170628 h 419736"/>
                    <a:gd name="connsiteX4" fmla="*/ 102273 w 554053"/>
                    <a:gd name="connsiteY4" fmla="*/ 385556 h 419736"/>
                    <a:gd name="connsiteX5" fmla="*/ 8185 w 554053"/>
                    <a:gd name="connsiteY5" fmla="*/ 375707 h 419736"/>
                    <a:gd name="connsiteX6" fmla="*/ 140057 w 554053"/>
                    <a:gd name="connsiteY6" fmla="*/ 80312 h 419736"/>
                    <a:gd name="connsiteX0" fmla="*/ 140057 w 554053"/>
                    <a:gd name="connsiteY0" fmla="*/ 80312 h 419736"/>
                    <a:gd name="connsiteX1" fmla="*/ 554053 w 554053"/>
                    <a:gd name="connsiteY1" fmla="*/ 197356 h 419736"/>
                    <a:gd name="connsiteX2" fmla="*/ 432714 w 554053"/>
                    <a:gd name="connsiteY2" fmla="*/ 126070 h 419736"/>
                    <a:gd name="connsiteX3" fmla="*/ 182202 w 554053"/>
                    <a:gd name="connsiteY3" fmla="*/ 170628 h 419736"/>
                    <a:gd name="connsiteX4" fmla="*/ 102273 w 554053"/>
                    <a:gd name="connsiteY4" fmla="*/ 385556 h 419736"/>
                    <a:gd name="connsiteX5" fmla="*/ 8185 w 554053"/>
                    <a:gd name="connsiteY5" fmla="*/ 375707 h 419736"/>
                    <a:gd name="connsiteX6" fmla="*/ 140057 w 554053"/>
                    <a:gd name="connsiteY6" fmla="*/ 80312 h 419736"/>
                    <a:gd name="connsiteX0" fmla="*/ 140057 w 554053"/>
                    <a:gd name="connsiteY0" fmla="*/ 80312 h 417446"/>
                    <a:gd name="connsiteX1" fmla="*/ 554053 w 554053"/>
                    <a:gd name="connsiteY1" fmla="*/ 197356 h 417446"/>
                    <a:gd name="connsiteX2" fmla="*/ 432714 w 554053"/>
                    <a:gd name="connsiteY2" fmla="*/ 126070 h 417446"/>
                    <a:gd name="connsiteX3" fmla="*/ 162323 w 554053"/>
                    <a:gd name="connsiteY3" fmla="*/ 184364 h 417446"/>
                    <a:gd name="connsiteX4" fmla="*/ 102273 w 554053"/>
                    <a:gd name="connsiteY4" fmla="*/ 385556 h 417446"/>
                    <a:gd name="connsiteX5" fmla="*/ 8185 w 554053"/>
                    <a:gd name="connsiteY5" fmla="*/ 375707 h 417446"/>
                    <a:gd name="connsiteX6" fmla="*/ 140057 w 554053"/>
                    <a:gd name="connsiteY6" fmla="*/ 80312 h 417446"/>
                    <a:gd name="connsiteX0" fmla="*/ 140057 w 554053"/>
                    <a:gd name="connsiteY0" fmla="*/ 80312 h 417446"/>
                    <a:gd name="connsiteX1" fmla="*/ 554053 w 554053"/>
                    <a:gd name="connsiteY1" fmla="*/ 197356 h 417446"/>
                    <a:gd name="connsiteX2" fmla="*/ 432714 w 554053"/>
                    <a:gd name="connsiteY2" fmla="*/ 126070 h 417446"/>
                    <a:gd name="connsiteX3" fmla="*/ 162323 w 554053"/>
                    <a:gd name="connsiteY3" fmla="*/ 184364 h 417446"/>
                    <a:gd name="connsiteX4" fmla="*/ 102273 w 554053"/>
                    <a:gd name="connsiteY4" fmla="*/ 385556 h 417446"/>
                    <a:gd name="connsiteX5" fmla="*/ 8185 w 554053"/>
                    <a:gd name="connsiteY5" fmla="*/ 375707 h 417446"/>
                    <a:gd name="connsiteX6" fmla="*/ 140057 w 554053"/>
                    <a:gd name="connsiteY6" fmla="*/ 80312 h 417446"/>
                    <a:gd name="connsiteX0" fmla="*/ 140057 w 554053"/>
                    <a:gd name="connsiteY0" fmla="*/ 95992 h 433126"/>
                    <a:gd name="connsiteX1" fmla="*/ 554053 w 554053"/>
                    <a:gd name="connsiteY1" fmla="*/ 213036 h 433126"/>
                    <a:gd name="connsiteX2" fmla="*/ 432714 w 554053"/>
                    <a:gd name="connsiteY2" fmla="*/ 141750 h 433126"/>
                    <a:gd name="connsiteX3" fmla="*/ 162323 w 554053"/>
                    <a:gd name="connsiteY3" fmla="*/ 200044 h 433126"/>
                    <a:gd name="connsiteX4" fmla="*/ 102273 w 554053"/>
                    <a:gd name="connsiteY4" fmla="*/ 401236 h 433126"/>
                    <a:gd name="connsiteX5" fmla="*/ 8185 w 554053"/>
                    <a:gd name="connsiteY5" fmla="*/ 391387 h 433126"/>
                    <a:gd name="connsiteX6" fmla="*/ 140057 w 554053"/>
                    <a:gd name="connsiteY6" fmla="*/ 95992 h 43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053" h="433126">
                      <a:moveTo>
                        <a:pt x="140057" y="95992"/>
                      </a:moveTo>
                      <a:cubicBezTo>
                        <a:pt x="273798" y="0"/>
                        <a:pt x="535092" y="15680"/>
                        <a:pt x="554053" y="213036"/>
                      </a:cubicBezTo>
                      <a:cubicBezTo>
                        <a:pt x="527363" y="241676"/>
                        <a:pt x="527888" y="168949"/>
                        <a:pt x="432714" y="141750"/>
                      </a:cubicBezTo>
                      <a:cubicBezTo>
                        <a:pt x="337571" y="125722"/>
                        <a:pt x="275648" y="114478"/>
                        <a:pt x="162323" y="200044"/>
                      </a:cubicBezTo>
                      <a:cubicBezTo>
                        <a:pt x="99265" y="264206"/>
                        <a:pt x="127963" y="369346"/>
                        <a:pt x="102273" y="401236"/>
                      </a:cubicBezTo>
                      <a:cubicBezTo>
                        <a:pt x="76583" y="433126"/>
                        <a:pt x="0" y="430256"/>
                        <a:pt x="8185" y="391387"/>
                      </a:cubicBezTo>
                      <a:cubicBezTo>
                        <a:pt x="15919" y="207673"/>
                        <a:pt x="81822" y="140413"/>
                        <a:pt x="140057" y="95992"/>
                      </a:cubicBezTo>
                      <a:close/>
                    </a:path>
                  </a:pathLst>
                </a:cu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smtClean="0">
                    <a:ln>
                      <a:noFill/>
                    </a:ln>
                    <a:effectLst/>
                    <a:uLnTx/>
                    <a:uFillTx/>
                    <a:latin typeface="Tahoma" pitchFamily="34" charset="0"/>
                  </a:endParaRPr>
                </a:p>
              </p:txBody>
            </p:sp>
            <p:sp>
              <p:nvSpPr>
                <p:cNvPr id="39" name="Freeform 38"/>
                <p:cNvSpPr/>
                <p:nvPr/>
              </p:nvSpPr>
              <p:spPr bwMode="auto">
                <a:xfrm rot="10800000" flipH="1">
                  <a:off x="3132267" y="774821"/>
                  <a:ext cx="539963" cy="433126"/>
                </a:xfrm>
                <a:custGeom>
                  <a:avLst/>
                  <a:gdLst>
                    <a:gd name="connsiteX0" fmla="*/ 0 w 357190"/>
                    <a:gd name="connsiteY0" fmla="*/ 0 h 454821"/>
                    <a:gd name="connsiteX1" fmla="*/ 357190 w 357190"/>
                    <a:gd name="connsiteY1" fmla="*/ 0 h 454821"/>
                    <a:gd name="connsiteX2" fmla="*/ 357190 w 357190"/>
                    <a:gd name="connsiteY2" fmla="*/ 454821 h 454821"/>
                    <a:gd name="connsiteX3" fmla="*/ 0 w 357190"/>
                    <a:gd name="connsiteY3" fmla="*/ 454821 h 454821"/>
                    <a:gd name="connsiteX4" fmla="*/ 0 w 357190"/>
                    <a:gd name="connsiteY4" fmla="*/ 0 h 454821"/>
                    <a:gd name="connsiteX0" fmla="*/ 142844 w 357190"/>
                    <a:gd name="connsiteY0" fmla="*/ 214290 h 454821"/>
                    <a:gd name="connsiteX1" fmla="*/ 357190 w 357190"/>
                    <a:gd name="connsiteY1" fmla="*/ 0 h 454821"/>
                    <a:gd name="connsiteX2" fmla="*/ 357190 w 357190"/>
                    <a:gd name="connsiteY2" fmla="*/ 454821 h 454821"/>
                    <a:gd name="connsiteX3" fmla="*/ 0 w 357190"/>
                    <a:gd name="connsiteY3" fmla="*/ 454821 h 454821"/>
                    <a:gd name="connsiteX4" fmla="*/ 142844 w 357190"/>
                    <a:gd name="connsiteY4" fmla="*/ 214290 h 454821"/>
                    <a:gd name="connsiteX0" fmla="*/ 142844 w 571472"/>
                    <a:gd name="connsiteY0" fmla="*/ 0 h 240531"/>
                    <a:gd name="connsiteX1" fmla="*/ 571472 w 571472"/>
                    <a:gd name="connsiteY1" fmla="*/ 0 h 240531"/>
                    <a:gd name="connsiteX2" fmla="*/ 357190 w 571472"/>
                    <a:gd name="connsiteY2" fmla="*/ 240531 h 240531"/>
                    <a:gd name="connsiteX3" fmla="*/ 0 w 571472"/>
                    <a:gd name="connsiteY3" fmla="*/ 240531 h 240531"/>
                    <a:gd name="connsiteX4" fmla="*/ 142844 w 571472"/>
                    <a:gd name="connsiteY4" fmla="*/ 0 h 240531"/>
                    <a:gd name="connsiteX0" fmla="*/ 142844 w 571472"/>
                    <a:gd name="connsiteY0" fmla="*/ 95992 h 336523"/>
                    <a:gd name="connsiteX1" fmla="*/ 571472 w 571472"/>
                    <a:gd name="connsiteY1" fmla="*/ 95992 h 336523"/>
                    <a:gd name="connsiteX2" fmla="*/ 357190 w 571472"/>
                    <a:gd name="connsiteY2" fmla="*/ 336523 h 336523"/>
                    <a:gd name="connsiteX3" fmla="*/ 0 w 571472"/>
                    <a:gd name="connsiteY3" fmla="*/ 336523 h 336523"/>
                    <a:gd name="connsiteX4" fmla="*/ 142844 w 571472"/>
                    <a:gd name="connsiteY4" fmla="*/ 95992 h 336523"/>
                    <a:gd name="connsiteX0" fmla="*/ 142844 w 571472"/>
                    <a:gd name="connsiteY0" fmla="*/ 95992 h 336523"/>
                    <a:gd name="connsiteX1" fmla="*/ 571472 w 571472"/>
                    <a:gd name="connsiteY1" fmla="*/ 95992 h 336523"/>
                    <a:gd name="connsiteX2" fmla="*/ 285720 w 571472"/>
                    <a:gd name="connsiteY2" fmla="*/ 193623 h 336523"/>
                    <a:gd name="connsiteX3" fmla="*/ 0 w 571472"/>
                    <a:gd name="connsiteY3" fmla="*/ 336523 h 336523"/>
                    <a:gd name="connsiteX4" fmla="*/ 142844 w 571472"/>
                    <a:gd name="connsiteY4" fmla="*/ 95992 h 336523"/>
                    <a:gd name="connsiteX0" fmla="*/ 142844 w 571472"/>
                    <a:gd name="connsiteY0" fmla="*/ 95992 h 369947"/>
                    <a:gd name="connsiteX1" fmla="*/ 571472 w 571472"/>
                    <a:gd name="connsiteY1" fmla="*/ 95992 h 369947"/>
                    <a:gd name="connsiteX2" fmla="*/ 285720 w 571472"/>
                    <a:gd name="connsiteY2" fmla="*/ 193623 h 369947"/>
                    <a:gd name="connsiteX3" fmla="*/ 0 w 571472"/>
                    <a:gd name="connsiteY3" fmla="*/ 336523 h 369947"/>
                    <a:gd name="connsiteX4" fmla="*/ 142844 w 571472"/>
                    <a:gd name="connsiteY4" fmla="*/ 95992 h 369947"/>
                    <a:gd name="connsiteX0" fmla="*/ 142844 w 571472"/>
                    <a:gd name="connsiteY0" fmla="*/ 95992 h 369947"/>
                    <a:gd name="connsiteX1" fmla="*/ 571472 w 571472"/>
                    <a:gd name="connsiteY1" fmla="*/ 95992 h 369947"/>
                    <a:gd name="connsiteX2" fmla="*/ 285720 w 571472"/>
                    <a:gd name="connsiteY2" fmla="*/ 193623 h 369947"/>
                    <a:gd name="connsiteX3" fmla="*/ 0 w 571472"/>
                    <a:gd name="connsiteY3" fmla="*/ 336523 h 369947"/>
                    <a:gd name="connsiteX4" fmla="*/ 142844 w 571472"/>
                    <a:gd name="connsiteY4" fmla="*/ 95992 h 369947"/>
                    <a:gd name="connsiteX0" fmla="*/ 142844 w 571472"/>
                    <a:gd name="connsiteY0" fmla="*/ 95992 h 369947"/>
                    <a:gd name="connsiteX1" fmla="*/ 571472 w 571472"/>
                    <a:gd name="connsiteY1" fmla="*/ 95992 h 369947"/>
                    <a:gd name="connsiteX2" fmla="*/ 285720 w 571472"/>
                    <a:gd name="connsiteY2" fmla="*/ 193623 h 369947"/>
                    <a:gd name="connsiteX3" fmla="*/ 0 w 571472"/>
                    <a:gd name="connsiteY3" fmla="*/ 336523 h 369947"/>
                    <a:gd name="connsiteX4" fmla="*/ 142844 w 571472"/>
                    <a:gd name="connsiteY4" fmla="*/ 95992 h 369947"/>
                    <a:gd name="connsiteX0" fmla="*/ 142844 w 571472"/>
                    <a:gd name="connsiteY0" fmla="*/ 95992 h 369947"/>
                    <a:gd name="connsiteX1" fmla="*/ 571472 w 571472"/>
                    <a:gd name="connsiteY1" fmla="*/ 95992 h 369947"/>
                    <a:gd name="connsiteX2" fmla="*/ 285720 w 571472"/>
                    <a:gd name="connsiteY2" fmla="*/ 193623 h 369947"/>
                    <a:gd name="connsiteX3" fmla="*/ 0 w 571472"/>
                    <a:gd name="connsiteY3" fmla="*/ 336523 h 369947"/>
                    <a:gd name="connsiteX4" fmla="*/ 142844 w 571472"/>
                    <a:gd name="connsiteY4" fmla="*/ 95992 h 369947"/>
                    <a:gd name="connsiteX0" fmla="*/ 142844 w 571472"/>
                    <a:gd name="connsiteY0" fmla="*/ 95992 h 369947"/>
                    <a:gd name="connsiteX1" fmla="*/ 571472 w 571472"/>
                    <a:gd name="connsiteY1" fmla="*/ 95992 h 369947"/>
                    <a:gd name="connsiteX2" fmla="*/ 415605 w 571472"/>
                    <a:gd name="connsiteY2" fmla="*/ 74866 h 369947"/>
                    <a:gd name="connsiteX3" fmla="*/ 285720 w 571472"/>
                    <a:gd name="connsiteY3" fmla="*/ 193623 h 369947"/>
                    <a:gd name="connsiteX4" fmla="*/ 0 w 571472"/>
                    <a:gd name="connsiteY4" fmla="*/ 336523 h 369947"/>
                    <a:gd name="connsiteX5" fmla="*/ 142844 w 571472"/>
                    <a:gd name="connsiteY5" fmla="*/ 95992 h 369947"/>
                    <a:gd name="connsiteX0" fmla="*/ 142844 w 571472"/>
                    <a:gd name="connsiteY0" fmla="*/ 95992 h 369947"/>
                    <a:gd name="connsiteX1" fmla="*/ 571472 w 571472"/>
                    <a:gd name="connsiteY1" fmla="*/ 95992 h 369947"/>
                    <a:gd name="connsiteX2" fmla="*/ 415605 w 571472"/>
                    <a:gd name="connsiteY2" fmla="*/ 74866 h 369947"/>
                    <a:gd name="connsiteX3" fmla="*/ 285720 w 571472"/>
                    <a:gd name="connsiteY3" fmla="*/ 193623 h 369947"/>
                    <a:gd name="connsiteX4" fmla="*/ 0 w 571472"/>
                    <a:gd name="connsiteY4" fmla="*/ 336523 h 369947"/>
                    <a:gd name="connsiteX5" fmla="*/ 142844 w 571472"/>
                    <a:gd name="connsiteY5" fmla="*/ 95992 h 369947"/>
                    <a:gd name="connsiteX0" fmla="*/ 142844 w 571472"/>
                    <a:gd name="connsiteY0" fmla="*/ 153464 h 427419"/>
                    <a:gd name="connsiteX1" fmla="*/ 571472 w 571472"/>
                    <a:gd name="connsiteY1" fmla="*/ 153464 h 427419"/>
                    <a:gd name="connsiteX2" fmla="*/ 415605 w 571472"/>
                    <a:gd name="connsiteY2" fmla="*/ 132338 h 427419"/>
                    <a:gd name="connsiteX3" fmla="*/ 285720 w 571472"/>
                    <a:gd name="connsiteY3" fmla="*/ 251095 h 427419"/>
                    <a:gd name="connsiteX4" fmla="*/ 0 w 571472"/>
                    <a:gd name="connsiteY4" fmla="*/ 393995 h 427419"/>
                    <a:gd name="connsiteX5" fmla="*/ 142844 w 571472"/>
                    <a:gd name="connsiteY5" fmla="*/ 153464 h 427419"/>
                    <a:gd name="connsiteX0" fmla="*/ 142844 w 625250"/>
                    <a:gd name="connsiteY0" fmla="*/ 153464 h 427419"/>
                    <a:gd name="connsiteX1" fmla="*/ 571472 w 625250"/>
                    <a:gd name="connsiteY1" fmla="*/ 153464 h 427419"/>
                    <a:gd name="connsiteX2" fmla="*/ 415605 w 625250"/>
                    <a:gd name="connsiteY2" fmla="*/ 132338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15605 w 625250"/>
                    <a:gd name="connsiteY2" fmla="*/ 132338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15605 w 625250"/>
                    <a:gd name="connsiteY2" fmla="*/ 132338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42844 w 625250"/>
                    <a:gd name="connsiteY5" fmla="*/ 153464 h 427419"/>
                    <a:gd name="connsiteX0" fmla="*/ 131872 w 625250"/>
                    <a:gd name="connsiteY0" fmla="*/ 98600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31872 w 625250"/>
                    <a:gd name="connsiteY5" fmla="*/ 98600 h 427419"/>
                    <a:gd name="connsiteX0" fmla="*/ 131872 w 625250"/>
                    <a:gd name="connsiteY0" fmla="*/ 98600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31872 w 625250"/>
                    <a:gd name="connsiteY5" fmla="*/ 98600 h 427419"/>
                    <a:gd name="connsiteX0" fmla="*/ 131872 w 625250"/>
                    <a:gd name="connsiteY0" fmla="*/ 98600 h 427419"/>
                    <a:gd name="connsiteX1" fmla="*/ 571472 w 625250"/>
                    <a:gd name="connsiteY1" fmla="*/ 153464 h 427419"/>
                    <a:gd name="connsiteX2" fmla="*/ 417213 w 625250"/>
                    <a:gd name="connsiteY2" fmla="*/ 144359 h 427419"/>
                    <a:gd name="connsiteX3" fmla="*/ 214250 w 625250"/>
                    <a:gd name="connsiteY3" fmla="*/ 251095 h 427419"/>
                    <a:gd name="connsiteX4" fmla="*/ 0 w 625250"/>
                    <a:gd name="connsiteY4" fmla="*/ 393995 h 427419"/>
                    <a:gd name="connsiteX5" fmla="*/ 131872 w 625250"/>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214250 w 571472"/>
                    <a:gd name="connsiteY3" fmla="*/ 251095 h 427419"/>
                    <a:gd name="connsiteX4" fmla="*/ 0 w 571472"/>
                    <a:gd name="connsiteY4" fmla="*/ 393995 h 427419"/>
                    <a:gd name="connsiteX5" fmla="*/ 131872 w 571472"/>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214250 w 571472"/>
                    <a:gd name="connsiteY3" fmla="*/ 251095 h 427419"/>
                    <a:gd name="connsiteX4" fmla="*/ 0 w 571472"/>
                    <a:gd name="connsiteY4" fmla="*/ 393995 h 427419"/>
                    <a:gd name="connsiteX5" fmla="*/ 131872 w 571472"/>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214250 w 571472"/>
                    <a:gd name="connsiteY3" fmla="*/ 251095 h 427419"/>
                    <a:gd name="connsiteX4" fmla="*/ 0 w 571472"/>
                    <a:gd name="connsiteY4" fmla="*/ 393995 h 427419"/>
                    <a:gd name="connsiteX5" fmla="*/ 131872 w 571472"/>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144756 w 571472"/>
                    <a:gd name="connsiteY3" fmla="*/ 229150 h 427419"/>
                    <a:gd name="connsiteX4" fmla="*/ 0 w 571472"/>
                    <a:gd name="connsiteY4" fmla="*/ 393995 h 427419"/>
                    <a:gd name="connsiteX5" fmla="*/ 131872 w 571472"/>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144756 w 571472"/>
                    <a:gd name="connsiteY3" fmla="*/ 229150 h 427419"/>
                    <a:gd name="connsiteX4" fmla="*/ 0 w 571472"/>
                    <a:gd name="connsiteY4" fmla="*/ 393995 h 427419"/>
                    <a:gd name="connsiteX5" fmla="*/ 131872 w 571472"/>
                    <a:gd name="connsiteY5" fmla="*/ 98600 h 427419"/>
                    <a:gd name="connsiteX0" fmla="*/ 131872 w 571472"/>
                    <a:gd name="connsiteY0" fmla="*/ 98600 h 393995"/>
                    <a:gd name="connsiteX1" fmla="*/ 571472 w 571472"/>
                    <a:gd name="connsiteY1" fmla="*/ 153464 h 393995"/>
                    <a:gd name="connsiteX2" fmla="*/ 417213 w 571472"/>
                    <a:gd name="connsiteY2" fmla="*/ 144359 h 393995"/>
                    <a:gd name="connsiteX3" fmla="*/ 144756 w 571472"/>
                    <a:gd name="connsiteY3" fmla="*/ 229150 h 393995"/>
                    <a:gd name="connsiteX4" fmla="*/ 0 w 571472"/>
                    <a:gd name="connsiteY4" fmla="*/ 393995 h 393995"/>
                    <a:gd name="connsiteX5" fmla="*/ 131872 w 571472"/>
                    <a:gd name="connsiteY5" fmla="*/ 98600 h 393995"/>
                    <a:gd name="connsiteX0" fmla="*/ 140057 w 579657"/>
                    <a:gd name="connsiteY0" fmla="*/ 98600 h 432864"/>
                    <a:gd name="connsiteX1" fmla="*/ 579657 w 579657"/>
                    <a:gd name="connsiteY1" fmla="*/ 153464 h 432864"/>
                    <a:gd name="connsiteX2" fmla="*/ 425398 w 579657"/>
                    <a:gd name="connsiteY2" fmla="*/ 144359 h 432864"/>
                    <a:gd name="connsiteX3" fmla="*/ 152941 w 579657"/>
                    <a:gd name="connsiteY3" fmla="*/ 229150 h 432864"/>
                    <a:gd name="connsiteX4" fmla="*/ 102273 w 579657"/>
                    <a:gd name="connsiteY4" fmla="*/ 403844 h 432864"/>
                    <a:gd name="connsiteX5" fmla="*/ 8185 w 579657"/>
                    <a:gd name="connsiteY5" fmla="*/ 393995 h 432864"/>
                    <a:gd name="connsiteX6" fmla="*/ 140057 w 579657"/>
                    <a:gd name="connsiteY6" fmla="*/ 98600 h 432864"/>
                    <a:gd name="connsiteX0" fmla="*/ 140057 w 579657"/>
                    <a:gd name="connsiteY0" fmla="*/ 98600 h 432864"/>
                    <a:gd name="connsiteX1" fmla="*/ 579657 w 579657"/>
                    <a:gd name="connsiteY1" fmla="*/ 153464 h 432864"/>
                    <a:gd name="connsiteX2" fmla="*/ 425398 w 579657"/>
                    <a:gd name="connsiteY2" fmla="*/ 144359 h 432864"/>
                    <a:gd name="connsiteX3" fmla="*/ 171229 w 579657"/>
                    <a:gd name="connsiteY3" fmla="*/ 232808 h 432864"/>
                    <a:gd name="connsiteX4" fmla="*/ 102273 w 579657"/>
                    <a:gd name="connsiteY4" fmla="*/ 403844 h 432864"/>
                    <a:gd name="connsiteX5" fmla="*/ 8185 w 579657"/>
                    <a:gd name="connsiteY5" fmla="*/ 393995 h 432864"/>
                    <a:gd name="connsiteX6" fmla="*/ 140057 w 579657"/>
                    <a:gd name="connsiteY6" fmla="*/ 98600 h 432864"/>
                    <a:gd name="connsiteX0" fmla="*/ 140057 w 579657"/>
                    <a:gd name="connsiteY0" fmla="*/ 98600 h 438024"/>
                    <a:gd name="connsiteX1" fmla="*/ 579657 w 579657"/>
                    <a:gd name="connsiteY1" fmla="*/ 153464 h 438024"/>
                    <a:gd name="connsiteX2" fmla="*/ 425398 w 579657"/>
                    <a:gd name="connsiteY2" fmla="*/ 144359 h 438024"/>
                    <a:gd name="connsiteX3" fmla="*/ 182202 w 579657"/>
                    <a:gd name="connsiteY3" fmla="*/ 188916 h 438024"/>
                    <a:gd name="connsiteX4" fmla="*/ 102273 w 579657"/>
                    <a:gd name="connsiteY4" fmla="*/ 403844 h 438024"/>
                    <a:gd name="connsiteX5" fmla="*/ 8185 w 579657"/>
                    <a:gd name="connsiteY5" fmla="*/ 393995 h 438024"/>
                    <a:gd name="connsiteX6" fmla="*/ 140057 w 579657"/>
                    <a:gd name="connsiteY6" fmla="*/ 98600 h 438024"/>
                    <a:gd name="connsiteX0" fmla="*/ 140057 w 579657"/>
                    <a:gd name="connsiteY0" fmla="*/ 98600 h 438024"/>
                    <a:gd name="connsiteX1" fmla="*/ 579657 w 579657"/>
                    <a:gd name="connsiteY1" fmla="*/ 153464 h 438024"/>
                    <a:gd name="connsiteX2" fmla="*/ 440029 w 579657"/>
                    <a:gd name="connsiteY2" fmla="*/ 122413 h 438024"/>
                    <a:gd name="connsiteX3" fmla="*/ 182202 w 579657"/>
                    <a:gd name="connsiteY3" fmla="*/ 188916 h 438024"/>
                    <a:gd name="connsiteX4" fmla="*/ 102273 w 579657"/>
                    <a:gd name="connsiteY4" fmla="*/ 403844 h 438024"/>
                    <a:gd name="connsiteX5" fmla="*/ 8185 w 579657"/>
                    <a:gd name="connsiteY5" fmla="*/ 393995 h 438024"/>
                    <a:gd name="connsiteX6" fmla="*/ 140057 w 579657"/>
                    <a:gd name="connsiteY6" fmla="*/ 98600 h 438024"/>
                    <a:gd name="connsiteX0" fmla="*/ 140057 w 579657"/>
                    <a:gd name="connsiteY0" fmla="*/ 98600 h 438024"/>
                    <a:gd name="connsiteX1" fmla="*/ 579657 w 579657"/>
                    <a:gd name="connsiteY1" fmla="*/ 153464 h 438024"/>
                    <a:gd name="connsiteX2" fmla="*/ 440029 w 579657"/>
                    <a:gd name="connsiteY2" fmla="*/ 122413 h 438024"/>
                    <a:gd name="connsiteX3" fmla="*/ 182202 w 579657"/>
                    <a:gd name="connsiteY3" fmla="*/ 188916 h 438024"/>
                    <a:gd name="connsiteX4" fmla="*/ 102273 w 579657"/>
                    <a:gd name="connsiteY4" fmla="*/ 403844 h 438024"/>
                    <a:gd name="connsiteX5" fmla="*/ 8185 w 579657"/>
                    <a:gd name="connsiteY5" fmla="*/ 393995 h 438024"/>
                    <a:gd name="connsiteX6" fmla="*/ 140057 w 579657"/>
                    <a:gd name="connsiteY6" fmla="*/ 98600 h 438024"/>
                    <a:gd name="connsiteX0" fmla="*/ 140057 w 554053"/>
                    <a:gd name="connsiteY0" fmla="*/ 74046 h 413470"/>
                    <a:gd name="connsiteX1" fmla="*/ 554053 w 554053"/>
                    <a:gd name="connsiteY1" fmla="*/ 191090 h 413470"/>
                    <a:gd name="connsiteX2" fmla="*/ 440029 w 554053"/>
                    <a:gd name="connsiteY2" fmla="*/ 97859 h 413470"/>
                    <a:gd name="connsiteX3" fmla="*/ 182202 w 554053"/>
                    <a:gd name="connsiteY3" fmla="*/ 164362 h 413470"/>
                    <a:gd name="connsiteX4" fmla="*/ 102273 w 554053"/>
                    <a:gd name="connsiteY4" fmla="*/ 379290 h 413470"/>
                    <a:gd name="connsiteX5" fmla="*/ 8185 w 554053"/>
                    <a:gd name="connsiteY5" fmla="*/ 369441 h 413470"/>
                    <a:gd name="connsiteX6" fmla="*/ 140057 w 554053"/>
                    <a:gd name="connsiteY6" fmla="*/ 74046 h 413470"/>
                    <a:gd name="connsiteX0" fmla="*/ 140057 w 554053"/>
                    <a:gd name="connsiteY0" fmla="*/ 80312 h 419736"/>
                    <a:gd name="connsiteX1" fmla="*/ 554053 w 554053"/>
                    <a:gd name="connsiteY1" fmla="*/ 197356 h 419736"/>
                    <a:gd name="connsiteX2" fmla="*/ 440029 w 554053"/>
                    <a:gd name="connsiteY2" fmla="*/ 104125 h 419736"/>
                    <a:gd name="connsiteX3" fmla="*/ 182202 w 554053"/>
                    <a:gd name="connsiteY3" fmla="*/ 170628 h 419736"/>
                    <a:gd name="connsiteX4" fmla="*/ 102273 w 554053"/>
                    <a:gd name="connsiteY4" fmla="*/ 385556 h 419736"/>
                    <a:gd name="connsiteX5" fmla="*/ 8185 w 554053"/>
                    <a:gd name="connsiteY5" fmla="*/ 375707 h 419736"/>
                    <a:gd name="connsiteX6" fmla="*/ 140057 w 554053"/>
                    <a:gd name="connsiteY6" fmla="*/ 80312 h 419736"/>
                    <a:gd name="connsiteX0" fmla="*/ 140057 w 554053"/>
                    <a:gd name="connsiteY0" fmla="*/ 80312 h 419736"/>
                    <a:gd name="connsiteX1" fmla="*/ 554053 w 554053"/>
                    <a:gd name="connsiteY1" fmla="*/ 197356 h 419736"/>
                    <a:gd name="connsiteX2" fmla="*/ 432714 w 554053"/>
                    <a:gd name="connsiteY2" fmla="*/ 126070 h 419736"/>
                    <a:gd name="connsiteX3" fmla="*/ 182202 w 554053"/>
                    <a:gd name="connsiteY3" fmla="*/ 170628 h 419736"/>
                    <a:gd name="connsiteX4" fmla="*/ 102273 w 554053"/>
                    <a:gd name="connsiteY4" fmla="*/ 385556 h 419736"/>
                    <a:gd name="connsiteX5" fmla="*/ 8185 w 554053"/>
                    <a:gd name="connsiteY5" fmla="*/ 375707 h 419736"/>
                    <a:gd name="connsiteX6" fmla="*/ 140057 w 554053"/>
                    <a:gd name="connsiteY6" fmla="*/ 80312 h 419736"/>
                    <a:gd name="connsiteX0" fmla="*/ 140057 w 554053"/>
                    <a:gd name="connsiteY0" fmla="*/ 80312 h 417446"/>
                    <a:gd name="connsiteX1" fmla="*/ 554053 w 554053"/>
                    <a:gd name="connsiteY1" fmla="*/ 197356 h 417446"/>
                    <a:gd name="connsiteX2" fmla="*/ 432714 w 554053"/>
                    <a:gd name="connsiteY2" fmla="*/ 126070 h 417446"/>
                    <a:gd name="connsiteX3" fmla="*/ 162323 w 554053"/>
                    <a:gd name="connsiteY3" fmla="*/ 184364 h 417446"/>
                    <a:gd name="connsiteX4" fmla="*/ 102273 w 554053"/>
                    <a:gd name="connsiteY4" fmla="*/ 385556 h 417446"/>
                    <a:gd name="connsiteX5" fmla="*/ 8185 w 554053"/>
                    <a:gd name="connsiteY5" fmla="*/ 375707 h 417446"/>
                    <a:gd name="connsiteX6" fmla="*/ 140057 w 554053"/>
                    <a:gd name="connsiteY6" fmla="*/ 80312 h 417446"/>
                    <a:gd name="connsiteX0" fmla="*/ 140057 w 554053"/>
                    <a:gd name="connsiteY0" fmla="*/ 80312 h 417446"/>
                    <a:gd name="connsiteX1" fmla="*/ 554053 w 554053"/>
                    <a:gd name="connsiteY1" fmla="*/ 197356 h 417446"/>
                    <a:gd name="connsiteX2" fmla="*/ 432714 w 554053"/>
                    <a:gd name="connsiteY2" fmla="*/ 126070 h 417446"/>
                    <a:gd name="connsiteX3" fmla="*/ 162323 w 554053"/>
                    <a:gd name="connsiteY3" fmla="*/ 184364 h 417446"/>
                    <a:gd name="connsiteX4" fmla="*/ 102273 w 554053"/>
                    <a:gd name="connsiteY4" fmla="*/ 385556 h 417446"/>
                    <a:gd name="connsiteX5" fmla="*/ 8185 w 554053"/>
                    <a:gd name="connsiteY5" fmla="*/ 375707 h 417446"/>
                    <a:gd name="connsiteX6" fmla="*/ 140057 w 554053"/>
                    <a:gd name="connsiteY6" fmla="*/ 80312 h 417446"/>
                    <a:gd name="connsiteX0" fmla="*/ 140057 w 554053"/>
                    <a:gd name="connsiteY0" fmla="*/ 95992 h 433126"/>
                    <a:gd name="connsiteX1" fmla="*/ 554053 w 554053"/>
                    <a:gd name="connsiteY1" fmla="*/ 213036 h 433126"/>
                    <a:gd name="connsiteX2" fmla="*/ 432714 w 554053"/>
                    <a:gd name="connsiteY2" fmla="*/ 141750 h 433126"/>
                    <a:gd name="connsiteX3" fmla="*/ 162323 w 554053"/>
                    <a:gd name="connsiteY3" fmla="*/ 200044 h 433126"/>
                    <a:gd name="connsiteX4" fmla="*/ 102273 w 554053"/>
                    <a:gd name="connsiteY4" fmla="*/ 401236 h 433126"/>
                    <a:gd name="connsiteX5" fmla="*/ 8185 w 554053"/>
                    <a:gd name="connsiteY5" fmla="*/ 391387 h 433126"/>
                    <a:gd name="connsiteX6" fmla="*/ 140057 w 554053"/>
                    <a:gd name="connsiteY6" fmla="*/ 95992 h 43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053" h="433126">
                      <a:moveTo>
                        <a:pt x="140057" y="95992"/>
                      </a:moveTo>
                      <a:cubicBezTo>
                        <a:pt x="273798" y="0"/>
                        <a:pt x="535092" y="15680"/>
                        <a:pt x="554053" y="213036"/>
                      </a:cubicBezTo>
                      <a:cubicBezTo>
                        <a:pt x="527363" y="241676"/>
                        <a:pt x="527888" y="168949"/>
                        <a:pt x="432714" y="141750"/>
                      </a:cubicBezTo>
                      <a:cubicBezTo>
                        <a:pt x="337571" y="125722"/>
                        <a:pt x="275648" y="114478"/>
                        <a:pt x="162323" y="200044"/>
                      </a:cubicBezTo>
                      <a:cubicBezTo>
                        <a:pt x="99265" y="264206"/>
                        <a:pt x="127963" y="369346"/>
                        <a:pt x="102273" y="401236"/>
                      </a:cubicBezTo>
                      <a:cubicBezTo>
                        <a:pt x="76583" y="433126"/>
                        <a:pt x="0" y="430256"/>
                        <a:pt x="8185" y="391387"/>
                      </a:cubicBezTo>
                      <a:cubicBezTo>
                        <a:pt x="15919" y="207673"/>
                        <a:pt x="81822" y="140413"/>
                        <a:pt x="140057" y="95992"/>
                      </a:cubicBezTo>
                      <a:close/>
                    </a:path>
                  </a:pathLst>
                </a:custGeom>
                <a:solidFill>
                  <a:srgbClr val="00457D"/>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smtClean="0">
                    <a:ln>
                      <a:noFill/>
                    </a:ln>
                    <a:effectLst/>
                    <a:uLnTx/>
                    <a:uFillTx/>
                    <a:latin typeface="Tahoma" pitchFamily="34" charset="0"/>
                  </a:endParaRPr>
                </a:p>
              </p:txBody>
            </p:sp>
          </p:grpSp>
          <p:grpSp>
            <p:nvGrpSpPr>
              <p:cNvPr id="30" name="Group 29"/>
              <p:cNvGrpSpPr/>
              <p:nvPr/>
            </p:nvGrpSpPr>
            <p:grpSpPr>
              <a:xfrm>
                <a:off x="3796065" y="2360831"/>
                <a:ext cx="817577" cy="458741"/>
                <a:chOff x="4367569" y="2307270"/>
                <a:chExt cx="817577" cy="458741"/>
              </a:xfrm>
            </p:grpSpPr>
            <p:sp>
              <p:nvSpPr>
                <p:cNvPr id="31" name="Freeform 30"/>
                <p:cNvSpPr/>
                <p:nvPr/>
              </p:nvSpPr>
              <p:spPr bwMode="auto">
                <a:xfrm>
                  <a:off x="4367569" y="2325946"/>
                  <a:ext cx="574454" cy="234797"/>
                </a:xfrm>
                <a:custGeom>
                  <a:avLst/>
                  <a:gdLst>
                    <a:gd name="connsiteX0" fmla="*/ 0 w 357190"/>
                    <a:gd name="connsiteY0" fmla="*/ 0 h 357190"/>
                    <a:gd name="connsiteX1" fmla="*/ 357190 w 357190"/>
                    <a:gd name="connsiteY1" fmla="*/ 0 h 357190"/>
                    <a:gd name="connsiteX2" fmla="*/ 357190 w 357190"/>
                    <a:gd name="connsiteY2" fmla="*/ 357190 h 357190"/>
                    <a:gd name="connsiteX3" fmla="*/ 0 w 357190"/>
                    <a:gd name="connsiteY3" fmla="*/ 357190 h 357190"/>
                    <a:gd name="connsiteX4" fmla="*/ 0 w 357190"/>
                    <a:gd name="connsiteY4" fmla="*/ 0 h 357190"/>
                    <a:gd name="connsiteX0" fmla="*/ 119037 w 404821"/>
                    <a:gd name="connsiteY0" fmla="*/ 119043 h 452448"/>
                    <a:gd name="connsiteX1" fmla="*/ 404821 w 404821"/>
                    <a:gd name="connsiteY1" fmla="*/ 47629 h 452448"/>
                    <a:gd name="connsiteX2" fmla="*/ 404821 w 404821"/>
                    <a:gd name="connsiteY2" fmla="*/ 404819 h 452448"/>
                    <a:gd name="connsiteX3" fmla="*/ 47631 w 404821"/>
                    <a:gd name="connsiteY3" fmla="*/ 404819 h 452448"/>
                    <a:gd name="connsiteX4" fmla="*/ 119037 w 404821"/>
                    <a:gd name="connsiteY4" fmla="*/ 119043 h 452448"/>
                    <a:gd name="connsiteX0" fmla="*/ 119037 w 404821"/>
                    <a:gd name="connsiteY0" fmla="*/ 119043 h 452448"/>
                    <a:gd name="connsiteX1" fmla="*/ 404821 w 404821"/>
                    <a:gd name="connsiteY1" fmla="*/ 47629 h 452448"/>
                    <a:gd name="connsiteX2" fmla="*/ 404821 w 404821"/>
                    <a:gd name="connsiteY2" fmla="*/ 404819 h 452448"/>
                    <a:gd name="connsiteX3" fmla="*/ 47631 w 404821"/>
                    <a:gd name="connsiteY3" fmla="*/ 404819 h 452448"/>
                    <a:gd name="connsiteX4" fmla="*/ 119037 w 404821"/>
                    <a:gd name="connsiteY4" fmla="*/ 119043 h 452448"/>
                    <a:gd name="connsiteX0" fmla="*/ 119037 w 404821"/>
                    <a:gd name="connsiteY0" fmla="*/ 47629 h 381034"/>
                    <a:gd name="connsiteX1" fmla="*/ 333351 w 404821"/>
                    <a:gd name="connsiteY1" fmla="*/ 47629 h 381034"/>
                    <a:gd name="connsiteX2" fmla="*/ 404821 w 404821"/>
                    <a:gd name="connsiteY2" fmla="*/ 333405 h 381034"/>
                    <a:gd name="connsiteX3" fmla="*/ 47631 w 404821"/>
                    <a:gd name="connsiteY3" fmla="*/ 333405 h 381034"/>
                    <a:gd name="connsiteX4" fmla="*/ 119037 w 404821"/>
                    <a:gd name="connsiteY4" fmla="*/ 47629 h 381034"/>
                    <a:gd name="connsiteX0" fmla="*/ 119037 w 433892"/>
                    <a:gd name="connsiteY0" fmla="*/ 47629 h 381034"/>
                    <a:gd name="connsiteX1" fmla="*/ 333351 w 433892"/>
                    <a:gd name="connsiteY1" fmla="*/ 47629 h 381034"/>
                    <a:gd name="connsiteX2" fmla="*/ 404821 w 433892"/>
                    <a:gd name="connsiteY2" fmla="*/ 333405 h 381034"/>
                    <a:gd name="connsiteX3" fmla="*/ 47631 w 433892"/>
                    <a:gd name="connsiteY3" fmla="*/ 333405 h 381034"/>
                    <a:gd name="connsiteX4" fmla="*/ 119037 w 433892"/>
                    <a:gd name="connsiteY4" fmla="*/ 47629 h 381034"/>
                    <a:gd name="connsiteX0" fmla="*/ 119037 w 433892"/>
                    <a:gd name="connsiteY0" fmla="*/ 23805 h 357210"/>
                    <a:gd name="connsiteX1" fmla="*/ 333351 w 433892"/>
                    <a:gd name="connsiteY1" fmla="*/ 23805 h 357210"/>
                    <a:gd name="connsiteX2" fmla="*/ 404821 w 433892"/>
                    <a:gd name="connsiteY2" fmla="*/ 309581 h 357210"/>
                    <a:gd name="connsiteX3" fmla="*/ 47631 w 433892"/>
                    <a:gd name="connsiteY3" fmla="*/ 309581 h 357210"/>
                    <a:gd name="connsiteX4" fmla="*/ 119037 w 433892"/>
                    <a:gd name="connsiteY4" fmla="*/ 23805 h 357210"/>
                    <a:gd name="connsiteX0" fmla="*/ 119037 w 433892"/>
                    <a:gd name="connsiteY0" fmla="*/ 23805 h 357210"/>
                    <a:gd name="connsiteX1" fmla="*/ 333351 w 433892"/>
                    <a:gd name="connsiteY1" fmla="*/ 23805 h 357210"/>
                    <a:gd name="connsiteX2" fmla="*/ 404821 w 433892"/>
                    <a:gd name="connsiteY2" fmla="*/ 309581 h 357210"/>
                    <a:gd name="connsiteX3" fmla="*/ 47631 w 433892"/>
                    <a:gd name="connsiteY3" fmla="*/ 309581 h 357210"/>
                    <a:gd name="connsiteX4" fmla="*/ 119037 w 433892"/>
                    <a:gd name="connsiteY4" fmla="*/ 23805 h 357210"/>
                    <a:gd name="connsiteX0" fmla="*/ 119037 w 433892"/>
                    <a:gd name="connsiteY0" fmla="*/ 23805 h 357210"/>
                    <a:gd name="connsiteX1" fmla="*/ 333351 w 433892"/>
                    <a:gd name="connsiteY1" fmla="*/ 23805 h 357210"/>
                    <a:gd name="connsiteX2" fmla="*/ 404821 w 433892"/>
                    <a:gd name="connsiteY2" fmla="*/ 309581 h 357210"/>
                    <a:gd name="connsiteX3" fmla="*/ 47631 w 433892"/>
                    <a:gd name="connsiteY3" fmla="*/ 309581 h 357210"/>
                    <a:gd name="connsiteX4" fmla="*/ 119037 w 433892"/>
                    <a:gd name="connsiteY4" fmla="*/ 23805 h 357210"/>
                    <a:gd name="connsiteX0" fmla="*/ 119037 w 433892"/>
                    <a:gd name="connsiteY0" fmla="*/ 23805 h 440583"/>
                    <a:gd name="connsiteX1" fmla="*/ 333351 w 433892"/>
                    <a:gd name="connsiteY1" fmla="*/ 95267 h 440583"/>
                    <a:gd name="connsiteX2" fmla="*/ 404821 w 433892"/>
                    <a:gd name="connsiteY2" fmla="*/ 381043 h 440583"/>
                    <a:gd name="connsiteX3" fmla="*/ 47631 w 433892"/>
                    <a:gd name="connsiteY3" fmla="*/ 381043 h 440583"/>
                    <a:gd name="connsiteX4" fmla="*/ 119037 w 433892"/>
                    <a:gd name="connsiteY4" fmla="*/ 23805 h 440583"/>
                    <a:gd name="connsiteX0" fmla="*/ 119037 w 433892"/>
                    <a:gd name="connsiteY0" fmla="*/ 23805 h 440583"/>
                    <a:gd name="connsiteX1" fmla="*/ 333351 w 433892"/>
                    <a:gd name="connsiteY1" fmla="*/ 238119 h 440583"/>
                    <a:gd name="connsiteX2" fmla="*/ 404821 w 433892"/>
                    <a:gd name="connsiteY2" fmla="*/ 381043 h 440583"/>
                    <a:gd name="connsiteX3" fmla="*/ 47631 w 433892"/>
                    <a:gd name="connsiteY3" fmla="*/ 381043 h 440583"/>
                    <a:gd name="connsiteX4" fmla="*/ 119037 w 433892"/>
                    <a:gd name="connsiteY4" fmla="*/ 23805 h 440583"/>
                    <a:gd name="connsiteX0" fmla="*/ 119037 w 442303"/>
                    <a:gd name="connsiteY0" fmla="*/ 23805 h 440583"/>
                    <a:gd name="connsiteX1" fmla="*/ 333351 w 442303"/>
                    <a:gd name="connsiteY1" fmla="*/ 238119 h 440583"/>
                    <a:gd name="connsiteX2" fmla="*/ 404821 w 442303"/>
                    <a:gd name="connsiteY2" fmla="*/ 381043 h 440583"/>
                    <a:gd name="connsiteX3" fmla="*/ 47631 w 442303"/>
                    <a:gd name="connsiteY3" fmla="*/ 381043 h 440583"/>
                    <a:gd name="connsiteX4" fmla="*/ 119037 w 442303"/>
                    <a:gd name="connsiteY4" fmla="*/ 23805 h 440583"/>
                    <a:gd name="connsiteX0" fmla="*/ 102288 w 425554"/>
                    <a:gd name="connsiteY0" fmla="*/ 23805 h 440583"/>
                    <a:gd name="connsiteX1" fmla="*/ 316602 w 425554"/>
                    <a:gd name="connsiteY1" fmla="*/ 238119 h 440583"/>
                    <a:gd name="connsiteX2" fmla="*/ 388072 w 425554"/>
                    <a:gd name="connsiteY2" fmla="*/ 381043 h 440583"/>
                    <a:gd name="connsiteX3" fmla="*/ 30882 w 425554"/>
                    <a:gd name="connsiteY3" fmla="*/ 381043 h 440583"/>
                    <a:gd name="connsiteX4" fmla="*/ 102288 w 425554"/>
                    <a:gd name="connsiteY4" fmla="*/ 23805 h 440583"/>
                    <a:gd name="connsiteX0" fmla="*/ 102288 w 425554"/>
                    <a:gd name="connsiteY0" fmla="*/ 23805 h 381043"/>
                    <a:gd name="connsiteX1" fmla="*/ 316602 w 425554"/>
                    <a:gd name="connsiteY1" fmla="*/ 238119 h 381043"/>
                    <a:gd name="connsiteX2" fmla="*/ 388072 w 425554"/>
                    <a:gd name="connsiteY2" fmla="*/ 381043 h 381043"/>
                    <a:gd name="connsiteX3" fmla="*/ 30882 w 425554"/>
                    <a:gd name="connsiteY3" fmla="*/ 381043 h 381043"/>
                    <a:gd name="connsiteX4" fmla="*/ 102288 w 425554"/>
                    <a:gd name="connsiteY4" fmla="*/ 23805 h 381043"/>
                    <a:gd name="connsiteX0" fmla="*/ 102288 w 425554"/>
                    <a:gd name="connsiteY0" fmla="*/ 23805 h 309629"/>
                    <a:gd name="connsiteX1" fmla="*/ 316602 w 425554"/>
                    <a:gd name="connsiteY1" fmla="*/ 166705 h 309629"/>
                    <a:gd name="connsiteX2" fmla="*/ 388072 w 425554"/>
                    <a:gd name="connsiteY2" fmla="*/ 309629 h 309629"/>
                    <a:gd name="connsiteX3" fmla="*/ 30882 w 425554"/>
                    <a:gd name="connsiteY3" fmla="*/ 309629 h 309629"/>
                    <a:gd name="connsiteX4" fmla="*/ 102288 w 425554"/>
                    <a:gd name="connsiteY4" fmla="*/ 23805 h 309629"/>
                    <a:gd name="connsiteX0" fmla="*/ 102288 w 425554"/>
                    <a:gd name="connsiteY0" fmla="*/ 23805 h 309629"/>
                    <a:gd name="connsiteX1" fmla="*/ 316602 w 425554"/>
                    <a:gd name="connsiteY1" fmla="*/ 238730 h 309629"/>
                    <a:gd name="connsiteX2" fmla="*/ 388072 w 425554"/>
                    <a:gd name="connsiteY2" fmla="*/ 309629 h 309629"/>
                    <a:gd name="connsiteX3" fmla="*/ 30882 w 425554"/>
                    <a:gd name="connsiteY3" fmla="*/ 309629 h 309629"/>
                    <a:gd name="connsiteX4" fmla="*/ 102288 w 425554"/>
                    <a:gd name="connsiteY4" fmla="*/ 23805 h 309629"/>
                    <a:gd name="connsiteX0" fmla="*/ 102288 w 430317"/>
                    <a:gd name="connsiteY0" fmla="*/ 23805 h 309629"/>
                    <a:gd name="connsiteX1" fmla="*/ 321365 w 430317"/>
                    <a:gd name="connsiteY1" fmla="*/ 248255 h 309629"/>
                    <a:gd name="connsiteX2" fmla="*/ 388072 w 430317"/>
                    <a:gd name="connsiteY2" fmla="*/ 309629 h 309629"/>
                    <a:gd name="connsiteX3" fmla="*/ 30882 w 430317"/>
                    <a:gd name="connsiteY3" fmla="*/ 309629 h 309629"/>
                    <a:gd name="connsiteX4" fmla="*/ 102288 w 430317"/>
                    <a:gd name="connsiteY4" fmla="*/ 23805 h 309629"/>
                    <a:gd name="connsiteX0" fmla="*/ 102288 w 430317"/>
                    <a:gd name="connsiteY0" fmla="*/ 23805 h 309629"/>
                    <a:gd name="connsiteX1" fmla="*/ 321365 w 430317"/>
                    <a:gd name="connsiteY1" fmla="*/ 241111 h 309629"/>
                    <a:gd name="connsiteX2" fmla="*/ 388072 w 430317"/>
                    <a:gd name="connsiteY2" fmla="*/ 309629 h 309629"/>
                    <a:gd name="connsiteX3" fmla="*/ 30882 w 430317"/>
                    <a:gd name="connsiteY3" fmla="*/ 309629 h 309629"/>
                    <a:gd name="connsiteX4" fmla="*/ 102288 w 430317"/>
                    <a:gd name="connsiteY4" fmla="*/ 23805 h 309629"/>
                    <a:gd name="connsiteX0" fmla="*/ 102288 w 430317"/>
                    <a:gd name="connsiteY0" fmla="*/ 23805 h 309629"/>
                    <a:gd name="connsiteX1" fmla="*/ 321365 w 430317"/>
                    <a:gd name="connsiteY1" fmla="*/ 241111 h 309629"/>
                    <a:gd name="connsiteX2" fmla="*/ 388072 w 430317"/>
                    <a:gd name="connsiteY2" fmla="*/ 309629 h 309629"/>
                    <a:gd name="connsiteX3" fmla="*/ 30882 w 430317"/>
                    <a:gd name="connsiteY3" fmla="*/ 309629 h 309629"/>
                    <a:gd name="connsiteX4" fmla="*/ 102288 w 430317"/>
                    <a:gd name="connsiteY4" fmla="*/ 23805 h 309629"/>
                    <a:gd name="connsiteX0" fmla="*/ 102288 w 430317"/>
                    <a:gd name="connsiteY0" fmla="*/ 23805 h 309629"/>
                    <a:gd name="connsiteX1" fmla="*/ 321365 w 430317"/>
                    <a:gd name="connsiteY1" fmla="*/ 233968 h 309629"/>
                    <a:gd name="connsiteX2" fmla="*/ 388072 w 430317"/>
                    <a:gd name="connsiteY2" fmla="*/ 309629 h 309629"/>
                    <a:gd name="connsiteX3" fmla="*/ 30882 w 430317"/>
                    <a:gd name="connsiteY3" fmla="*/ 309629 h 309629"/>
                    <a:gd name="connsiteX4" fmla="*/ 102288 w 430317"/>
                    <a:gd name="connsiteY4" fmla="*/ 23805 h 309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317" h="309629">
                      <a:moveTo>
                        <a:pt x="102288" y="23805"/>
                      </a:moveTo>
                      <a:cubicBezTo>
                        <a:pt x="197549" y="0"/>
                        <a:pt x="235950" y="230410"/>
                        <a:pt x="321365" y="233968"/>
                      </a:cubicBezTo>
                      <a:cubicBezTo>
                        <a:pt x="430317" y="243719"/>
                        <a:pt x="364249" y="214370"/>
                        <a:pt x="388072" y="309629"/>
                      </a:cubicBezTo>
                      <a:lnTo>
                        <a:pt x="30882" y="309629"/>
                      </a:lnTo>
                      <a:cubicBezTo>
                        <a:pt x="31984" y="241487"/>
                        <a:pt x="0" y="68579"/>
                        <a:pt x="102288" y="23805"/>
                      </a:cubicBezTo>
                      <a:close/>
                    </a:path>
                  </a:pathLst>
                </a:cu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smtClean="0">
                    <a:ln>
                      <a:noFill/>
                    </a:ln>
                    <a:solidFill>
                      <a:srgbClr val="00CC99">
                        <a:lumMod val="60000"/>
                        <a:lumOff val="40000"/>
                      </a:srgbClr>
                    </a:solidFill>
                    <a:effectLst/>
                    <a:uLnTx/>
                    <a:uFillTx/>
                    <a:latin typeface="Tahoma" pitchFamily="34" charset="0"/>
                  </a:endParaRPr>
                </a:p>
              </p:txBody>
            </p:sp>
            <p:sp>
              <p:nvSpPr>
                <p:cNvPr id="32" name="Freeform 31"/>
                <p:cNvSpPr/>
                <p:nvPr/>
              </p:nvSpPr>
              <p:spPr bwMode="auto">
                <a:xfrm flipV="1">
                  <a:off x="4367775" y="2543012"/>
                  <a:ext cx="576443" cy="222999"/>
                </a:xfrm>
                <a:custGeom>
                  <a:avLst/>
                  <a:gdLst>
                    <a:gd name="connsiteX0" fmla="*/ 0 w 357190"/>
                    <a:gd name="connsiteY0" fmla="*/ 0 h 357190"/>
                    <a:gd name="connsiteX1" fmla="*/ 357190 w 357190"/>
                    <a:gd name="connsiteY1" fmla="*/ 0 h 357190"/>
                    <a:gd name="connsiteX2" fmla="*/ 357190 w 357190"/>
                    <a:gd name="connsiteY2" fmla="*/ 357190 h 357190"/>
                    <a:gd name="connsiteX3" fmla="*/ 0 w 357190"/>
                    <a:gd name="connsiteY3" fmla="*/ 357190 h 357190"/>
                    <a:gd name="connsiteX4" fmla="*/ 0 w 357190"/>
                    <a:gd name="connsiteY4" fmla="*/ 0 h 357190"/>
                    <a:gd name="connsiteX0" fmla="*/ 119037 w 404821"/>
                    <a:gd name="connsiteY0" fmla="*/ 119043 h 452448"/>
                    <a:gd name="connsiteX1" fmla="*/ 404821 w 404821"/>
                    <a:gd name="connsiteY1" fmla="*/ 47629 h 452448"/>
                    <a:gd name="connsiteX2" fmla="*/ 404821 w 404821"/>
                    <a:gd name="connsiteY2" fmla="*/ 404819 h 452448"/>
                    <a:gd name="connsiteX3" fmla="*/ 47631 w 404821"/>
                    <a:gd name="connsiteY3" fmla="*/ 404819 h 452448"/>
                    <a:gd name="connsiteX4" fmla="*/ 119037 w 404821"/>
                    <a:gd name="connsiteY4" fmla="*/ 119043 h 452448"/>
                    <a:gd name="connsiteX0" fmla="*/ 119037 w 404821"/>
                    <a:gd name="connsiteY0" fmla="*/ 119043 h 452448"/>
                    <a:gd name="connsiteX1" fmla="*/ 404821 w 404821"/>
                    <a:gd name="connsiteY1" fmla="*/ 47629 h 452448"/>
                    <a:gd name="connsiteX2" fmla="*/ 404821 w 404821"/>
                    <a:gd name="connsiteY2" fmla="*/ 404819 h 452448"/>
                    <a:gd name="connsiteX3" fmla="*/ 47631 w 404821"/>
                    <a:gd name="connsiteY3" fmla="*/ 404819 h 452448"/>
                    <a:gd name="connsiteX4" fmla="*/ 119037 w 404821"/>
                    <a:gd name="connsiteY4" fmla="*/ 119043 h 452448"/>
                    <a:gd name="connsiteX0" fmla="*/ 119037 w 404821"/>
                    <a:gd name="connsiteY0" fmla="*/ 47629 h 381034"/>
                    <a:gd name="connsiteX1" fmla="*/ 333351 w 404821"/>
                    <a:gd name="connsiteY1" fmla="*/ 47629 h 381034"/>
                    <a:gd name="connsiteX2" fmla="*/ 404821 w 404821"/>
                    <a:gd name="connsiteY2" fmla="*/ 333405 h 381034"/>
                    <a:gd name="connsiteX3" fmla="*/ 47631 w 404821"/>
                    <a:gd name="connsiteY3" fmla="*/ 333405 h 381034"/>
                    <a:gd name="connsiteX4" fmla="*/ 119037 w 404821"/>
                    <a:gd name="connsiteY4" fmla="*/ 47629 h 381034"/>
                    <a:gd name="connsiteX0" fmla="*/ 119037 w 433892"/>
                    <a:gd name="connsiteY0" fmla="*/ 47629 h 381034"/>
                    <a:gd name="connsiteX1" fmla="*/ 333351 w 433892"/>
                    <a:gd name="connsiteY1" fmla="*/ 47629 h 381034"/>
                    <a:gd name="connsiteX2" fmla="*/ 404821 w 433892"/>
                    <a:gd name="connsiteY2" fmla="*/ 333405 h 381034"/>
                    <a:gd name="connsiteX3" fmla="*/ 47631 w 433892"/>
                    <a:gd name="connsiteY3" fmla="*/ 333405 h 381034"/>
                    <a:gd name="connsiteX4" fmla="*/ 119037 w 433892"/>
                    <a:gd name="connsiteY4" fmla="*/ 47629 h 381034"/>
                    <a:gd name="connsiteX0" fmla="*/ 119037 w 433892"/>
                    <a:gd name="connsiteY0" fmla="*/ 23805 h 357210"/>
                    <a:gd name="connsiteX1" fmla="*/ 333351 w 433892"/>
                    <a:gd name="connsiteY1" fmla="*/ 23805 h 357210"/>
                    <a:gd name="connsiteX2" fmla="*/ 404821 w 433892"/>
                    <a:gd name="connsiteY2" fmla="*/ 309581 h 357210"/>
                    <a:gd name="connsiteX3" fmla="*/ 47631 w 433892"/>
                    <a:gd name="connsiteY3" fmla="*/ 309581 h 357210"/>
                    <a:gd name="connsiteX4" fmla="*/ 119037 w 433892"/>
                    <a:gd name="connsiteY4" fmla="*/ 23805 h 357210"/>
                    <a:gd name="connsiteX0" fmla="*/ 119037 w 433892"/>
                    <a:gd name="connsiteY0" fmla="*/ 23805 h 357210"/>
                    <a:gd name="connsiteX1" fmla="*/ 333351 w 433892"/>
                    <a:gd name="connsiteY1" fmla="*/ 23805 h 357210"/>
                    <a:gd name="connsiteX2" fmla="*/ 404821 w 433892"/>
                    <a:gd name="connsiteY2" fmla="*/ 309581 h 357210"/>
                    <a:gd name="connsiteX3" fmla="*/ 47631 w 433892"/>
                    <a:gd name="connsiteY3" fmla="*/ 309581 h 357210"/>
                    <a:gd name="connsiteX4" fmla="*/ 119037 w 433892"/>
                    <a:gd name="connsiteY4" fmla="*/ 23805 h 357210"/>
                    <a:gd name="connsiteX0" fmla="*/ 119037 w 433892"/>
                    <a:gd name="connsiteY0" fmla="*/ 23805 h 357210"/>
                    <a:gd name="connsiteX1" fmla="*/ 333351 w 433892"/>
                    <a:gd name="connsiteY1" fmla="*/ 23805 h 357210"/>
                    <a:gd name="connsiteX2" fmla="*/ 404821 w 433892"/>
                    <a:gd name="connsiteY2" fmla="*/ 309581 h 357210"/>
                    <a:gd name="connsiteX3" fmla="*/ 47631 w 433892"/>
                    <a:gd name="connsiteY3" fmla="*/ 309581 h 357210"/>
                    <a:gd name="connsiteX4" fmla="*/ 119037 w 433892"/>
                    <a:gd name="connsiteY4" fmla="*/ 23805 h 357210"/>
                    <a:gd name="connsiteX0" fmla="*/ 119037 w 433892"/>
                    <a:gd name="connsiteY0" fmla="*/ 23805 h 440583"/>
                    <a:gd name="connsiteX1" fmla="*/ 333351 w 433892"/>
                    <a:gd name="connsiteY1" fmla="*/ 95267 h 440583"/>
                    <a:gd name="connsiteX2" fmla="*/ 404821 w 433892"/>
                    <a:gd name="connsiteY2" fmla="*/ 381043 h 440583"/>
                    <a:gd name="connsiteX3" fmla="*/ 47631 w 433892"/>
                    <a:gd name="connsiteY3" fmla="*/ 381043 h 440583"/>
                    <a:gd name="connsiteX4" fmla="*/ 119037 w 433892"/>
                    <a:gd name="connsiteY4" fmla="*/ 23805 h 440583"/>
                    <a:gd name="connsiteX0" fmla="*/ 119037 w 433892"/>
                    <a:gd name="connsiteY0" fmla="*/ 23805 h 440583"/>
                    <a:gd name="connsiteX1" fmla="*/ 333351 w 433892"/>
                    <a:gd name="connsiteY1" fmla="*/ 238119 h 440583"/>
                    <a:gd name="connsiteX2" fmla="*/ 404821 w 433892"/>
                    <a:gd name="connsiteY2" fmla="*/ 381043 h 440583"/>
                    <a:gd name="connsiteX3" fmla="*/ 47631 w 433892"/>
                    <a:gd name="connsiteY3" fmla="*/ 381043 h 440583"/>
                    <a:gd name="connsiteX4" fmla="*/ 119037 w 433892"/>
                    <a:gd name="connsiteY4" fmla="*/ 23805 h 440583"/>
                    <a:gd name="connsiteX0" fmla="*/ 119037 w 442303"/>
                    <a:gd name="connsiteY0" fmla="*/ 23805 h 440583"/>
                    <a:gd name="connsiteX1" fmla="*/ 333351 w 442303"/>
                    <a:gd name="connsiteY1" fmla="*/ 238119 h 440583"/>
                    <a:gd name="connsiteX2" fmla="*/ 404821 w 442303"/>
                    <a:gd name="connsiteY2" fmla="*/ 381043 h 440583"/>
                    <a:gd name="connsiteX3" fmla="*/ 47631 w 442303"/>
                    <a:gd name="connsiteY3" fmla="*/ 381043 h 440583"/>
                    <a:gd name="connsiteX4" fmla="*/ 119037 w 442303"/>
                    <a:gd name="connsiteY4" fmla="*/ 23805 h 440583"/>
                    <a:gd name="connsiteX0" fmla="*/ 102288 w 425554"/>
                    <a:gd name="connsiteY0" fmla="*/ 23805 h 440583"/>
                    <a:gd name="connsiteX1" fmla="*/ 316602 w 425554"/>
                    <a:gd name="connsiteY1" fmla="*/ 238119 h 440583"/>
                    <a:gd name="connsiteX2" fmla="*/ 388072 w 425554"/>
                    <a:gd name="connsiteY2" fmla="*/ 381043 h 440583"/>
                    <a:gd name="connsiteX3" fmla="*/ 30882 w 425554"/>
                    <a:gd name="connsiteY3" fmla="*/ 381043 h 440583"/>
                    <a:gd name="connsiteX4" fmla="*/ 102288 w 425554"/>
                    <a:gd name="connsiteY4" fmla="*/ 23805 h 440583"/>
                    <a:gd name="connsiteX0" fmla="*/ 102288 w 425554"/>
                    <a:gd name="connsiteY0" fmla="*/ 23805 h 381043"/>
                    <a:gd name="connsiteX1" fmla="*/ 316602 w 425554"/>
                    <a:gd name="connsiteY1" fmla="*/ 238119 h 381043"/>
                    <a:gd name="connsiteX2" fmla="*/ 388072 w 425554"/>
                    <a:gd name="connsiteY2" fmla="*/ 381043 h 381043"/>
                    <a:gd name="connsiteX3" fmla="*/ 30882 w 425554"/>
                    <a:gd name="connsiteY3" fmla="*/ 381043 h 381043"/>
                    <a:gd name="connsiteX4" fmla="*/ 102288 w 425554"/>
                    <a:gd name="connsiteY4" fmla="*/ 23805 h 381043"/>
                    <a:gd name="connsiteX0" fmla="*/ 102288 w 425554"/>
                    <a:gd name="connsiteY0" fmla="*/ 23805 h 309629"/>
                    <a:gd name="connsiteX1" fmla="*/ 316602 w 425554"/>
                    <a:gd name="connsiteY1" fmla="*/ 166705 h 309629"/>
                    <a:gd name="connsiteX2" fmla="*/ 388072 w 425554"/>
                    <a:gd name="connsiteY2" fmla="*/ 309629 h 309629"/>
                    <a:gd name="connsiteX3" fmla="*/ 30882 w 425554"/>
                    <a:gd name="connsiteY3" fmla="*/ 309629 h 309629"/>
                    <a:gd name="connsiteX4" fmla="*/ 102288 w 425554"/>
                    <a:gd name="connsiteY4" fmla="*/ 23805 h 309629"/>
                    <a:gd name="connsiteX0" fmla="*/ 102288 w 428685"/>
                    <a:gd name="connsiteY0" fmla="*/ 23805 h 309629"/>
                    <a:gd name="connsiteX1" fmla="*/ 319733 w 428685"/>
                    <a:gd name="connsiteY1" fmla="*/ 264573 h 309629"/>
                    <a:gd name="connsiteX2" fmla="*/ 388072 w 428685"/>
                    <a:gd name="connsiteY2" fmla="*/ 309629 h 309629"/>
                    <a:gd name="connsiteX3" fmla="*/ 30882 w 428685"/>
                    <a:gd name="connsiteY3" fmla="*/ 309629 h 309629"/>
                    <a:gd name="connsiteX4" fmla="*/ 102288 w 428685"/>
                    <a:gd name="connsiteY4" fmla="*/ 23805 h 309629"/>
                    <a:gd name="connsiteX0" fmla="*/ 102288 w 403237"/>
                    <a:gd name="connsiteY0" fmla="*/ 23805 h 309629"/>
                    <a:gd name="connsiteX1" fmla="*/ 319733 w 403237"/>
                    <a:gd name="connsiteY1" fmla="*/ 264573 h 309629"/>
                    <a:gd name="connsiteX2" fmla="*/ 388072 w 403237"/>
                    <a:gd name="connsiteY2" fmla="*/ 309629 h 309629"/>
                    <a:gd name="connsiteX3" fmla="*/ 30882 w 403237"/>
                    <a:gd name="connsiteY3" fmla="*/ 309629 h 309629"/>
                    <a:gd name="connsiteX4" fmla="*/ 102288 w 403237"/>
                    <a:gd name="connsiteY4" fmla="*/ 23805 h 309629"/>
                    <a:gd name="connsiteX0" fmla="*/ 102288 w 427046"/>
                    <a:gd name="connsiteY0" fmla="*/ 23805 h 309629"/>
                    <a:gd name="connsiteX1" fmla="*/ 343542 w 427046"/>
                    <a:gd name="connsiteY1" fmla="*/ 272536 h 309629"/>
                    <a:gd name="connsiteX2" fmla="*/ 388072 w 427046"/>
                    <a:gd name="connsiteY2" fmla="*/ 309629 h 309629"/>
                    <a:gd name="connsiteX3" fmla="*/ 30882 w 427046"/>
                    <a:gd name="connsiteY3" fmla="*/ 309629 h 309629"/>
                    <a:gd name="connsiteX4" fmla="*/ 102288 w 427046"/>
                    <a:gd name="connsiteY4" fmla="*/ 23805 h 309629"/>
                    <a:gd name="connsiteX0" fmla="*/ 102288 w 427046"/>
                    <a:gd name="connsiteY0" fmla="*/ 23805 h 309629"/>
                    <a:gd name="connsiteX1" fmla="*/ 343542 w 427046"/>
                    <a:gd name="connsiteY1" fmla="*/ 272536 h 309629"/>
                    <a:gd name="connsiteX2" fmla="*/ 388072 w 427046"/>
                    <a:gd name="connsiteY2" fmla="*/ 309629 h 309629"/>
                    <a:gd name="connsiteX3" fmla="*/ 30882 w 427046"/>
                    <a:gd name="connsiteY3" fmla="*/ 309629 h 309629"/>
                    <a:gd name="connsiteX4" fmla="*/ 102288 w 427046"/>
                    <a:gd name="connsiteY4" fmla="*/ 23805 h 309629"/>
                    <a:gd name="connsiteX0" fmla="*/ 102288 w 431808"/>
                    <a:gd name="connsiteY0" fmla="*/ 23805 h 309629"/>
                    <a:gd name="connsiteX1" fmla="*/ 348304 w 431808"/>
                    <a:gd name="connsiteY1" fmla="*/ 264563 h 309629"/>
                    <a:gd name="connsiteX2" fmla="*/ 388072 w 431808"/>
                    <a:gd name="connsiteY2" fmla="*/ 309629 h 309629"/>
                    <a:gd name="connsiteX3" fmla="*/ 30882 w 431808"/>
                    <a:gd name="connsiteY3" fmla="*/ 309629 h 309629"/>
                    <a:gd name="connsiteX4" fmla="*/ 102288 w 431808"/>
                    <a:gd name="connsiteY4" fmla="*/ 23805 h 309629"/>
                    <a:gd name="connsiteX0" fmla="*/ 102288 w 431808"/>
                    <a:gd name="connsiteY0" fmla="*/ 23805 h 328235"/>
                    <a:gd name="connsiteX1" fmla="*/ 348304 w 431808"/>
                    <a:gd name="connsiteY1" fmla="*/ 264563 h 328235"/>
                    <a:gd name="connsiteX2" fmla="*/ 385691 w 431808"/>
                    <a:gd name="connsiteY2" fmla="*/ 328235 h 328235"/>
                    <a:gd name="connsiteX3" fmla="*/ 30882 w 431808"/>
                    <a:gd name="connsiteY3" fmla="*/ 309629 h 328235"/>
                    <a:gd name="connsiteX4" fmla="*/ 102288 w 431808"/>
                    <a:gd name="connsiteY4" fmla="*/ 23805 h 328235"/>
                    <a:gd name="connsiteX0" fmla="*/ 102288 w 431808"/>
                    <a:gd name="connsiteY0" fmla="*/ 23805 h 328235"/>
                    <a:gd name="connsiteX1" fmla="*/ 348304 w 431808"/>
                    <a:gd name="connsiteY1" fmla="*/ 264563 h 328235"/>
                    <a:gd name="connsiteX2" fmla="*/ 385691 w 431808"/>
                    <a:gd name="connsiteY2" fmla="*/ 328235 h 328235"/>
                    <a:gd name="connsiteX3" fmla="*/ 30882 w 431808"/>
                    <a:gd name="connsiteY3" fmla="*/ 309629 h 328235"/>
                    <a:gd name="connsiteX4" fmla="*/ 102288 w 431808"/>
                    <a:gd name="connsiteY4" fmla="*/ 23805 h 328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808" h="328235">
                      <a:moveTo>
                        <a:pt x="102288" y="23805"/>
                      </a:moveTo>
                      <a:cubicBezTo>
                        <a:pt x="197549" y="0"/>
                        <a:pt x="260508" y="239742"/>
                        <a:pt x="348304" y="264563"/>
                      </a:cubicBezTo>
                      <a:cubicBezTo>
                        <a:pt x="431808" y="268317"/>
                        <a:pt x="388062" y="280817"/>
                        <a:pt x="385691" y="328235"/>
                      </a:cubicBezTo>
                      <a:lnTo>
                        <a:pt x="30882" y="309629"/>
                      </a:lnTo>
                      <a:cubicBezTo>
                        <a:pt x="31984" y="241487"/>
                        <a:pt x="0" y="68579"/>
                        <a:pt x="102288" y="23805"/>
                      </a:cubicBezTo>
                      <a:close/>
                    </a:path>
                  </a:pathLst>
                </a:cu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smtClean="0">
                    <a:ln>
                      <a:noFill/>
                    </a:ln>
                    <a:solidFill>
                      <a:srgbClr val="00CC99">
                        <a:lumMod val="60000"/>
                        <a:lumOff val="40000"/>
                      </a:srgbClr>
                    </a:solidFill>
                    <a:effectLst/>
                    <a:uLnTx/>
                    <a:uFillTx/>
                    <a:latin typeface="Tahoma" pitchFamily="34" charset="0"/>
                  </a:endParaRPr>
                </a:p>
              </p:txBody>
            </p:sp>
            <p:sp>
              <p:nvSpPr>
                <p:cNvPr id="33" name="Freeform 32"/>
                <p:cNvSpPr/>
                <p:nvPr/>
              </p:nvSpPr>
              <p:spPr bwMode="auto">
                <a:xfrm>
                  <a:off x="4832958" y="2307270"/>
                  <a:ext cx="234377" cy="227212"/>
                </a:xfrm>
                <a:custGeom>
                  <a:avLst/>
                  <a:gdLst>
                    <a:gd name="connsiteX0" fmla="*/ 0 w 147181"/>
                    <a:gd name="connsiteY0" fmla="*/ 256784 h 262003"/>
                    <a:gd name="connsiteX1" fmla="*/ 100208 w 147181"/>
                    <a:gd name="connsiteY1" fmla="*/ 219206 h 262003"/>
                    <a:gd name="connsiteX2" fmla="*/ 147181 w 147181"/>
                    <a:gd name="connsiteY2" fmla="*/ 0 h 262003"/>
                  </a:gdLst>
                  <a:ahLst/>
                  <a:cxnLst>
                    <a:cxn ang="0">
                      <a:pos x="connsiteX0" y="connsiteY0"/>
                    </a:cxn>
                    <a:cxn ang="0">
                      <a:pos x="connsiteX1" y="connsiteY1"/>
                    </a:cxn>
                    <a:cxn ang="0">
                      <a:pos x="connsiteX2" y="connsiteY2"/>
                    </a:cxn>
                  </a:cxnLst>
                  <a:rect l="l" t="t" r="r" b="b"/>
                  <a:pathLst>
                    <a:path w="147181" h="262003">
                      <a:moveTo>
                        <a:pt x="0" y="256784"/>
                      </a:moveTo>
                      <a:cubicBezTo>
                        <a:pt x="37839" y="259393"/>
                        <a:pt x="75678" y="262003"/>
                        <a:pt x="100208" y="219206"/>
                      </a:cubicBezTo>
                      <a:cubicBezTo>
                        <a:pt x="124738" y="176409"/>
                        <a:pt x="135959" y="88204"/>
                        <a:pt x="147181" y="0"/>
                      </a:cubicBezTo>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smtClean="0">
                    <a:ln>
                      <a:noFill/>
                    </a:ln>
                    <a:solidFill>
                      <a:srgbClr val="00CC99">
                        <a:lumMod val="60000"/>
                        <a:lumOff val="40000"/>
                      </a:srgbClr>
                    </a:solidFill>
                    <a:effectLst/>
                    <a:uLnTx/>
                    <a:uFillTx/>
                    <a:latin typeface="Tahoma" pitchFamily="34" charset="0"/>
                  </a:endParaRPr>
                </a:p>
              </p:txBody>
            </p:sp>
            <p:sp>
              <p:nvSpPr>
                <p:cNvPr id="34" name="Freeform 33"/>
                <p:cNvSpPr/>
                <p:nvPr/>
              </p:nvSpPr>
              <p:spPr bwMode="auto">
                <a:xfrm flipV="1">
                  <a:off x="4862646" y="2558610"/>
                  <a:ext cx="322500" cy="149747"/>
                </a:xfrm>
                <a:custGeom>
                  <a:avLst/>
                  <a:gdLst>
                    <a:gd name="connsiteX0" fmla="*/ 0 w 147181"/>
                    <a:gd name="connsiteY0" fmla="*/ 256784 h 262003"/>
                    <a:gd name="connsiteX1" fmla="*/ 100208 w 147181"/>
                    <a:gd name="connsiteY1" fmla="*/ 219206 h 262003"/>
                    <a:gd name="connsiteX2" fmla="*/ 147181 w 147181"/>
                    <a:gd name="connsiteY2" fmla="*/ 0 h 262003"/>
                  </a:gdLst>
                  <a:ahLst/>
                  <a:cxnLst>
                    <a:cxn ang="0">
                      <a:pos x="connsiteX0" y="connsiteY0"/>
                    </a:cxn>
                    <a:cxn ang="0">
                      <a:pos x="connsiteX1" y="connsiteY1"/>
                    </a:cxn>
                    <a:cxn ang="0">
                      <a:pos x="connsiteX2" y="connsiteY2"/>
                    </a:cxn>
                  </a:cxnLst>
                  <a:rect l="l" t="t" r="r" b="b"/>
                  <a:pathLst>
                    <a:path w="147181" h="262003">
                      <a:moveTo>
                        <a:pt x="0" y="256784"/>
                      </a:moveTo>
                      <a:cubicBezTo>
                        <a:pt x="37839" y="259393"/>
                        <a:pt x="75678" y="262003"/>
                        <a:pt x="100208" y="219206"/>
                      </a:cubicBezTo>
                      <a:cubicBezTo>
                        <a:pt x="124738" y="176409"/>
                        <a:pt x="135959" y="88204"/>
                        <a:pt x="147181" y="0"/>
                      </a:cubicBezTo>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smtClean="0">
                    <a:ln>
                      <a:noFill/>
                    </a:ln>
                    <a:solidFill>
                      <a:srgbClr val="00CC99">
                        <a:lumMod val="60000"/>
                        <a:lumOff val="40000"/>
                      </a:srgbClr>
                    </a:solidFill>
                    <a:effectLst/>
                    <a:uLnTx/>
                    <a:uFillTx/>
                    <a:latin typeface="Tahoma" pitchFamily="34" charset="0"/>
                  </a:endParaRPr>
                </a:p>
              </p:txBody>
            </p:sp>
            <p:sp>
              <p:nvSpPr>
                <p:cNvPr id="35" name="Oval 34"/>
                <p:cNvSpPr/>
                <p:nvPr/>
              </p:nvSpPr>
              <p:spPr bwMode="auto">
                <a:xfrm rot="18757897">
                  <a:off x="4506428" y="2352706"/>
                  <a:ext cx="67864" cy="175751"/>
                </a:xfrm>
                <a:prstGeom prst="ellipse">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sp>
              <p:nvSpPr>
                <p:cNvPr id="36" name="Oval 35"/>
                <p:cNvSpPr/>
                <p:nvPr/>
              </p:nvSpPr>
              <p:spPr bwMode="auto">
                <a:xfrm rot="2418434">
                  <a:off x="4489054" y="2628656"/>
                  <a:ext cx="109032" cy="98703"/>
                </a:xfrm>
                <a:prstGeom prst="ellipse">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sp>
              <p:nvSpPr>
                <p:cNvPr id="37" name="Oval 36"/>
                <p:cNvSpPr/>
                <p:nvPr/>
              </p:nvSpPr>
              <p:spPr bwMode="auto">
                <a:xfrm rot="16200000">
                  <a:off x="4516515" y="2455345"/>
                  <a:ext cx="72230" cy="189156"/>
                </a:xfrm>
                <a:prstGeom prst="ellipse">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grpSp>
        </p:grpSp>
        <p:grpSp>
          <p:nvGrpSpPr>
            <p:cNvPr id="9" name="Group 8"/>
            <p:cNvGrpSpPr/>
            <p:nvPr/>
          </p:nvGrpSpPr>
          <p:grpSpPr>
            <a:xfrm>
              <a:off x="36643832" y="23731212"/>
              <a:ext cx="356437" cy="2260272"/>
              <a:chOff x="4572753" y="3369896"/>
              <a:chExt cx="356437" cy="2260272"/>
            </a:xfrm>
          </p:grpSpPr>
          <p:grpSp>
            <p:nvGrpSpPr>
              <p:cNvPr id="18" name="Group 17"/>
              <p:cNvGrpSpPr/>
              <p:nvPr/>
            </p:nvGrpSpPr>
            <p:grpSpPr>
              <a:xfrm>
                <a:off x="4572753" y="3539570"/>
                <a:ext cx="356437" cy="2090598"/>
                <a:chOff x="4572753" y="3539570"/>
                <a:chExt cx="356437" cy="2090598"/>
              </a:xfrm>
            </p:grpSpPr>
            <p:sp>
              <p:nvSpPr>
                <p:cNvPr id="23" name="Freeform 22"/>
                <p:cNvSpPr/>
                <p:nvPr/>
              </p:nvSpPr>
              <p:spPr bwMode="auto">
                <a:xfrm>
                  <a:off x="4572753" y="3539570"/>
                  <a:ext cx="279661" cy="2090598"/>
                </a:xfrm>
                <a:custGeom>
                  <a:avLst/>
                  <a:gdLst>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0 w 285720"/>
                    <a:gd name="connsiteY4" fmla="*/ 5134 h 1933960"/>
                    <a:gd name="connsiteX0" fmla="*/ 43891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43891 w 285720"/>
                    <a:gd name="connsiteY4" fmla="*/ 5134 h 1933960"/>
                    <a:gd name="connsiteX0" fmla="*/ 87782 w 329611"/>
                    <a:gd name="connsiteY0" fmla="*/ 5134 h 1937618"/>
                    <a:gd name="connsiteX1" fmla="*/ 169504 w 329611"/>
                    <a:gd name="connsiteY1" fmla="*/ 0 h 1937618"/>
                    <a:gd name="connsiteX2" fmla="*/ 329611 w 329611"/>
                    <a:gd name="connsiteY2" fmla="*/ 1933960 h 1937618"/>
                    <a:gd name="connsiteX3" fmla="*/ 0 w 329611"/>
                    <a:gd name="connsiteY3" fmla="*/ 1937618 h 1937618"/>
                    <a:gd name="connsiteX4" fmla="*/ 87782 w 329611"/>
                    <a:gd name="connsiteY4" fmla="*/ 5134 h 1937618"/>
                    <a:gd name="connsiteX0" fmla="*/ 87782 w 256459"/>
                    <a:gd name="connsiteY0" fmla="*/ 5134 h 1937618"/>
                    <a:gd name="connsiteX1" fmla="*/ 169504 w 256459"/>
                    <a:gd name="connsiteY1" fmla="*/ 0 h 1937618"/>
                    <a:gd name="connsiteX2" fmla="*/ 256459 w 256459"/>
                    <a:gd name="connsiteY2" fmla="*/ 1926645 h 1937618"/>
                    <a:gd name="connsiteX3" fmla="*/ 0 w 256459"/>
                    <a:gd name="connsiteY3" fmla="*/ 1937618 h 1937618"/>
                    <a:gd name="connsiteX4" fmla="*/ 87782 w 256459"/>
                    <a:gd name="connsiteY4" fmla="*/ 5134 h 1937618"/>
                    <a:gd name="connsiteX0" fmla="*/ 87782 w 263774"/>
                    <a:gd name="connsiteY0" fmla="*/ 5134 h 1937618"/>
                    <a:gd name="connsiteX1" fmla="*/ 169504 w 263774"/>
                    <a:gd name="connsiteY1" fmla="*/ 0 h 1937618"/>
                    <a:gd name="connsiteX2" fmla="*/ 263774 w 263774"/>
                    <a:gd name="connsiteY2" fmla="*/ 1937618 h 1937618"/>
                    <a:gd name="connsiteX3" fmla="*/ 0 w 263774"/>
                    <a:gd name="connsiteY3" fmla="*/ 1937618 h 1937618"/>
                    <a:gd name="connsiteX4" fmla="*/ 87782 w 263774"/>
                    <a:gd name="connsiteY4" fmla="*/ 5134 h 1937618"/>
                    <a:gd name="connsiteX0" fmla="*/ 87782 w 263774"/>
                    <a:gd name="connsiteY0" fmla="*/ 5134 h 1964672"/>
                    <a:gd name="connsiteX1" fmla="*/ 169504 w 263774"/>
                    <a:gd name="connsiteY1" fmla="*/ 0 h 1964672"/>
                    <a:gd name="connsiteX2" fmla="*/ 263774 w 263774"/>
                    <a:gd name="connsiteY2" fmla="*/ 1937618 h 1964672"/>
                    <a:gd name="connsiteX3" fmla="*/ 0 w 263774"/>
                    <a:gd name="connsiteY3" fmla="*/ 1937618 h 1964672"/>
                    <a:gd name="connsiteX4" fmla="*/ 87782 w 263774"/>
                    <a:gd name="connsiteY4" fmla="*/ 5134 h 1964672"/>
                    <a:gd name="connsiteX0" fmla="*/ 87782 w 263774"/>
                    <a:gd name="connsiteY0" fmla="*/ 5134 h 1964672"/>
                    <a:gd name="connsiteX1" fmla="*/ 169504 w 263774"/>
                    <a:gd name="connsiteY1" fmla="*/ 0 h 1964672"/>
                    <a:gd name="connsiteX2" fmla="*/ 263774 w 263774"/>
                    <a:gd name="connsiteY2" fmla="*/ 1937618 h 1964672"/>
                    <a:gd name="connsiteX3" fmla="*/ 0 w 263774"/>
                    <a:gd name="connsiteY3" fmla="*/ 1937618 h 1964672"/>
                    <a:gd name="connsiteX4" fmla="*/ 87782 w 263774"/>
                    <a:gd name="connsiteY4" fmla="*/ 5134 h 19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74" h="1964672">
                      <a:moveTo>
                        <a:pt x="87782" y="5134"/>
                      </a:moveTo>
                      <a:lnTo>
                        <a:pt x="169504" y="0"/>
                      </a:lnTo>
                      <a:cubicBezTo>
                        <a:pt x="193306" y="642942"/>
                        <a:pt x="180451" y="1291784"/>
                        <a:pt x="263774" y="1937618"/>
                      </a:cubicBezTo>
                      <a:cubicBezTo>
                        <a:pt x="172274" y="1957910"/>
                        <a:pt x="91501" y="1964672"/>
                        <a:pt x="0" y="1937618"/>
                      </a:cubicBezTo>
                      <a:cubicBezTo>
                        <a:pt x="97205" y="1314223"/>
                        <a:pt x="87782" y="648076"/>
                        <a:pt x="87782" y="5134"/>
                      </a:cubicBezTo>
                      <a:close/>
                    </a:path>
                  </a:pathLst>
                </a:custGeom>
                <a:solidFill>
                  <a:srgbClr val="00457D"/>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effectLst/>
                    <a:uLnTx/>
                    <a:uFillTx/>
                    <a:latin typeface="Tahoma" pitchFamily="34" charset="0"/>
                  </a:endParaRPr>
                </a:p>
              </p:txBody>
            </p:sp>
            <p:sp>
              <p:nvSpPr>
                <p:cNvPr id="24" name="Freeform 23"/>
                <p:cNvSpPr/>
                <p:nvPr/>
              </p:nvSpPr>
              <p:spPr bwMode="auto">
                <a:xfrm rot="2494350">
                  <a:off x="4763215" y="4905177"/>
                  <a:ext cx="165975" cy="278268"/>
                </a:xfrm>
                <a:custGeom>
                  <a:avLst/>
                  <a:gdLst>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0 w 285720"/>
                    <a:gd name="connsiteY4" fmla="*/ 5134 h 1933960"/>
                    <a:gd name="connsiteX0" fmla="*/ 43891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43891 w 285720"/>
                    <a:gd name="connsiteY4" fmla="*/ 5134 h 1933960"/>
                    <a:gd name="connsiteX0" fmla="*/ 87782 w 329611"/>
                    <a:gd name="connsiteY0" fmla="*/ 5134 h 1937618"/>
                    <a:gd name="connsiteX1" fmla="*/ 169504 w 329611"/>
                    <a:gd name="connsiteY1" fmla="*/ 0 h 1937618"/>
                    <a:gd name="connsiteX2" fmla="*/ 329611 w 329611"/>
                    <a:gd name="connsiteY2" fmla="*/ 1933960 h 1937618"/>
                    <a:gd name="connsiteX3" fmla="*/ 0 w 329611"/>
                    <a:gd name="connsiteY3" fmla="*/ 1937618 h 1937618"/>
                    <a:gd name="connsiteX4" fmla="*/ 87782 w 329611"/>
                    <a:gd name="connsiteY4" fmla="*/ 5134 h 1937618"/>
                    <a:gd name="connsiteX0" fmla="*/ 87782 w 256459"/>
                    <a:gd name="connsiteY0" fmla="*/ 5134 h 1937618"/>
                    <a:gd name="connsiteX1" fmla="*/ 169504 w 256459"/>
                    <a:gd name="connsiteY1" fmla="*/ 0 h 1937618"/>
                    <a:gd name="connsiteX2" fmla="*/ 256459 w 256459"/>
                    <a:gd name="connsiteY2" fmla="*/ 1926645 h 1937618"/>
                    <a:gd name="connsiteX3" fmla="*/ 0 w 256459"/>
                    <a:gd name="connsiteY3" fmla="*/ 1937618 h 1937618"/>
                    <a:gd name="connsiteX4" fmla="*/ 87782 w 256459"/>
                    <a:gd name="connsiteY4" fmla="*/ 5134 h 1937618"/>
                    <a:gd name="connsiteX0" fmla="*/ 87782 w 263774"/>
                    <a:gd name="connsiteY0" fmla="*/ 5134 h 1937618"/>
                    <a:gd name="connsiteX1" fmla="*/ 169504 w 263774"/>
                    <a:gd name="connsiteY1" fmla="*/ 0 h 1937618"/>
                    <a:gd name="connsiteX2" fmla="*/ 263774 w 263774"/>
                    <a:gd name="connsiteY2" fmla="*/ 1937618 h 1937618"/>
                    <a:gd name="connsiteX3" fmla="*/ 0 w 263774"/>
                    <a:gd name="connsiteY3" fmla="*/ 1937618 h 1937618"/>
                    <a:gd name="connsiteX4" fmla="*/ 87782 w 263774"/>
                    <a:gd name="connsiteY4" fmla="*/ 5134 h 1937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74" h="1937618">
                      <a:moveTo>
                        <a:pt x="87782" y="5134"/>
                      </a:moveTo>
                      <a:lnTo>
                        <a:pt x="169504" y="0"/>
                      </a:lnTo>
                      <a:cubicBezTo>
                        <a:pt x="193306" y="642942"/>
                        <a:pt x="180451" y="1291784"/>
                        <a:pt x="263774" y="1937618"/>
                      </a:cubicBezTo>
                      <a:lnTo>
                        <a:pt x="0" y="1937618"/>
                      </a:lnTo>
                      <a:cubicBezTo>
                        <a:pt x="97205" y="1314223"/>
                        <a:pt x="87782" y="648076"/>
                        <a:pt x="87782" y="5134"/>
                      </a:cubicBezTo>
                      <a:close/>
                    </a:path>
                  </a:pathLst>
                </a:custGeom>
                <a:solidFill>
                  <a:srgbClr val="00457D"/>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sp>
              <p:nvSpPr>
                <p:cNvPr id="25" name="Freeform 24"/>
                <p:cNvSpPr/>
                <p:nvPr/>
              </p:nvSpPr>
              <p:spPr bwMode="auto">
                <a:xfrm rot="19844530">
                  <a:off x="4582444" y="4577508"/>
                  <a:ext cx="105743" cy="239623"/>
                </a:xfrm>
                <a:custGeom>
                  <a:avLst/>
                  <a:gdLst>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0 w 285720"/>
                    <a:gd name="connsiteY4" fmla="*/ 5134 h 1933960"/>
                    <a:gd name="connsiteX0" fmla="*/ 43891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43891 w 285720"/>
                    <a:gd name="connsiteY4" fmla="*/ 5134 h 1933960"/>
                    <a:gd name="connsiteX0" fmla="*/ 87782 w 329611"/>
                    <a:gd name="connsiteY0" fmla="*/ 5134 h 1937618"/>
                    <a:gd name="connsiteX1" fmla="*/ 169504 w 329611"/>
                    <a:gd name="connsiteY1" fmla="*/ 0 h 1937618"/>
                    <a:gd name="connsiteX2" fmla="*/ 329611 w 329611"/>
                    <a:gd name="connsiteY2" fmla="*/ 1933960 h 1937618"/>
                    <a:gd name="connsiteX3" fmla="*/ 0 w 329611"/>
                    <a:gd name="connsiteY3" fmla="*/ 1937618 h 1937618"/>
                    <a:gd name="connsiteX4" fmla="*/ 87782 w 329611"/>
                    <a:gd name="connsiteY4" fmla="*/ 5134 h 1937618"/>
                    <a:gd name="connsiteX0" fmla="*/ 87782 w 256459"/>
                    <a:gd name="connsiteY0" fmla="*/ 5134 h 1937618"/>
                    <a:gd name="connsiteX1" fmla="*/ 169504 w 256459"/>
                    <a:gd name="connsiteY1" fmla="*/ 0 h 1937618"/>
                    <a:gd name="connsiteX2" fmla="*/ 256459 w 256459"/>
                    <a:gd name="connsiteY2" fmla="*/ 1926645 h 1937618"/>
                    <a:gd name="connsiteX3" fmla="*/ 0 w 256459"/>
                    <a:gd name="connsiteY3" fmla="*/ 1937618 h 1937618"/>
                    <a:gd name="connsiteX4" fmla="*/ 87782 w 256459"/>
                    <a:gd name="connsiteY4" fmla="*/ 5134 h 1937618"/>
                    <a:gd name="connsiteX0" fmla="*/ 87782 w 263774"/>
                    <a:gd name="connsiteY0" fmla="*/ 5134 h 1937618"/>
                    <a:gd name="connsiteX1" fmla="*/ 169504 w 263774"/>
                    <a:gd name="connsiteY1" fmla="*/ 0 h 1937618"/>
                    <a:gd name="connsiteX2" fmla="*/ 263774 w 263774"/>
                    <a:gd name="connsiteY2" fmla="*/ 1937618 h 1937618"/>
                    <a:gd name="connsiteX3" fmla="*/ 0 w 263774"/>
                    <a:gd name="connsiteY3" fmla="*/ 1937618 h 1937618"/>
                    <a:gd name="connsiteX4" fmla="*/ 87782 w 263774"/>
                    <a:gd name="connsiteY4" fmla="*/ 5134 h 1937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74" h="1937618">
                      <a:moveTo>
                        <a:pt x="87782" y="5134"/>
                      </a:moveTo>
                      <a:lnTo>
                        <a:pt x="169504" y="0"/>
                      </a:lnTo>
                      <a:cubicBezTo>
                        <a:pt x="193306" y="642942"/>
                        <a:pt x="180451" y="1291784"/>
                        <a:pt x="263774" y="1937618"/>
                      </a:cubicBezTo>
                      <a:lnTo>
                        <a:pt x="0" y="1937618"/>
                      </a:lnTo>
                      <a:cubicBezTo>
                        <a:pt x="97205" y="1314223"/>
                        <a:pt x="87782" y="648076"/>
                        <a:pt x="87782" y="5134"/>
                      </a:cubicBezTo>
                      <a:close/>
                    </a:path>
                  </a:pathLst>
                </a:custGeom>
                <a:solidFill>
                  <a:srgbClr val="00457D"/>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grpSp>
          <p:sp>
            <p:nvSpPr>
              <p:cNvPr id="19" name="Freeform 18"/>
              <p:cNvSpPr/>
              <p:nvPr/>
            </p:nvSpPr>
            <p:spPr bwMode="auto">
              <a:xfrm rot="2494350">
                <a:off x="4729789" y="3802442"/>
                <a:ext cx="112477" cy="233229"/>
              </a:xfrm>
              <a:custGeom>
                <a:avLst/>
                <a:gdLst>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0 w 285720"/>
                  <a:gd name="connsiteY4" fmla="*/ 5134 h 1933960"/>
                  <a:gd name="connsiteX0" fmla="*/ 43891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43891 w 285720"/>
                  <a:gd name="connsiteY4" fmla="*/ 5134 h 1933960"/>
                  <a:gd name="connsiteX0" fmla="*/ 87782 w 329611"/>
                  <a:gd name="connsiteY0" fmla="*/ 5134 h 1937618"/>
                  <a:gd name="connsiteX1" fmla="*/ 169504 w 329611"/>
                  <a:gd name="connsiteY1" fmla="*/ 0 h 1937618"/>
                  <a:gd name="connsiteX2" fmla="*/ 329611 w 329611"/>
                  <a:gd name="connsiteY2" fmla="*/ 1933960 h 1937618"/>
                  <a:gd name="connsiteX3" fmla="*/ 0 w 329611"/>
                  <a:gd name="connsiteY3" fmla="*/ 1937618 h 1937618"/>
                  <a:gd name="connsiteX4" fmla="*/ 87782 w 329611"/>
                  <a:gd name="connsiteY4" fmla="*/ 5134 h 1937618"/>
                  <a:gd name="connsiteX0" fmla="*/ 87782 w 256459"/>
                  <a:gd name="connsiteY0" fmla="*/ 5134 h 1937618"/>
                  <a:gd name="connsiteX1" fmla="*/ 169504 w 256459"/>
                  <a:gd name="connsiteY1" fmla="*/ 0 h 1937618"/>
                  <a:gd name="connsiteX2" fmla="*/ 256459 w 256459"/>
                  <a:gd name="connsiteY2" fmla="*/ 1926645 h 1937618"/>
                  <a:gd name="connsiteX3" fmla="*/ 0 w 256459"/>
                  <a:gd name="connsiteY3" fmla="*/ 1937618 h 1937618"/>
                  <a:gd name="connsiteX4" fmla="*/ 87782 w 256459"/>
                  <a:gd name="connsiteY4" fmla="*/ 5134 h 1937618"/>
                  <a:gd name="connsiteX0" fmla="*/ 87782 w 263774"/>
                  <a:gd name="connsiteY0" fmla="*/ 5134 h 1937618"/>
                  <a:gd name="connsiteX1" fmla="*/ 169504 w 263774"/>
                  <a:gd name="connsiteY1" fmla="*/ 0 h 1937618"/>
                  <a:gd name="connsiteX2" fmla="*/ 263774 w 263774"/>
                  <a:gd name="connsiteY2" fmla="*/ 1937618 h 1937618"/>
                  <a:gd name="connsiteX3" fmla="*/ 0 w 263774"/>
                  <a:gd name="connsiteY3" fmla="*/ 1937618 h 1937618"/>
                  <a:gd name="connsiteX4" fmla="*/ 87782 w 263774"/>
                  <a:gd name="connsiteY4" fmla="*/ 5134 h 1937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74" h="1937618">
                    <a:moveTo>
                      <a:pt x="87782" y="5134"/>
                    </a:moveTo>
                    <a:lnTo>
                      <a:pt x="169504" y="0"/>
                    </a:lnTo>
                    <a:cubicBezTo>
                      <a:pt x="193306" y="642942"/>
                      <a:pt x="180451" y="1291784"/>
                      <a:pt x="263774" y="1937618"/>
                    </a:cubicBezTo>
                    <a:lnTo>
                      <a:pt x="0" y="1937618"/>
                    </a:lnTo>
                    <a:cubicBezTo>
                      <a:pt x="97205" y="1314223"/>
                      <a:pt x="87782" y="648076"/>
                      <a:pt x="87782" y="5134"/>
                    </a:cubicBezTo>
                    <a:close/>
                  </a:path>
                </a:pathLst>
              </a:custGeom>
              <a:solidFill>
                <a:srgbClr val="00457D"/>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sp>
            <p:nvSpPr>
              <p:cNvPr id="20" name="Freeform 19"/>
              <p:cNvSpPr/>
              <p:nvPr/>
            </p:nvSpPr>
            <p:spPr bwMode="auto">
              <a:xfrm rot="19854252">
                <a:off x="4606652" y="3742141"/>
                <a:ext cx="112477" cy="233229"/>
              </a:xfrm>
              <a:custGeom>
                <a:avLst/>
                <a:gdLst>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0 w 285720"/>
                  <a:gd name="connsiteY4" fmla="*/ 5134 h 1933960"/>
                  <a:gd name="connsiteX0" fmla="*/ 43891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43891 w 285720"/>
                  <a:gd name="connsiteY4" fmla="*/ 5134 h 1933960"/>
                  <a:gd name="connsiteX0" fmla="*/ 87782 w 329611"/>
                  <a:gd name="connsiteY0" fmla="*/ 5134 h 1937618"/>
                  <a:gd name="connsiteX1" fmla="*/ 169504 w 329611"/>
                  <a:gd name="connsiteY1" fmla="*/ 0 h 1937618"/>
                  <a:gd name="connsiteX2" fmla="*/ 329611 w 329611"/>
                  <a:gd name="connsiteY2" fmla="*/ 1933960 h 1937618"/>
                  <a:gd name="connsiteX3" fmla="*/ 0 w 329611"/>
                  <a:gd name="connsiteY3" fmla="*/ 1937618 h 1937618"/>
                  <a:gd name="connsiteX4" fmla="*/ 87782 w 329611"/>
                  <a:gd name="connsiteY4" fmla="*/ 5134 h 1937618"/>
                  <a:gd name="connsiteX0" fmla="*/ 87782 w 256459"/>
                  <a:gd name="connsiteY0" fmla="*/ 5134 h 1937618"/>
                  <a:gd name="connsiteX1" fmla="*/ 169504 w 256459"/>
                  <a:gd name="connsiteY1" fmla="*/ 0 h 1937618"/>
                  <a:gd name="connsiteX2" fmla="*/ 256459 w 256459"/>
                  <a:gd name="connsiteY2" fmla="*/ 1926645 h 1937618"/>
                  <a:gd name="connsiteX3" fmla="*/ 0 w 256459"/>
                  <a:gd name="connsiteY3" fmla="*/ 1937618 h 1937618"/>
                  <a:gd name="connsiteX4" fmla="*/ 87782 w 256459"/>
                  <a:gd name="connsiteY4" fmla="*/ 5134 h 1937618"/>
                  <a:gd name="connsiteX0" fmla="*/ 87782 w 263774"/>
                  <a:gd name="connsiteY0" fmla="*/ 5134 h 1937618"/>
                  <a:gd name="connsiteX1" fmla="*/ 169504 w 263774"/>
                  <a:gd name="connsiteY1" fmla="*/ 0 h 1937618"/>
                  <a:gd name="connsiteX2" fmla="*/ 263774 w 263774"/>
                  <a:gd name="connsiteY2" fmla="*/ 1937618 h 1937618"/>
                  <a:gd name="connsiteX3" fmla="*/ 0 w 263774"/>
                  <a:gd name="connsiteY3" fmla="*/ 1937618 h 1937618"/>
                  <a:gd name="connsiteX4" fmla="*/ 87782 w 263774"/>
                  <a:gd name="connsiteY4" fmla="*/ 5134 h 1937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74" h="1937618">
                    <a:moveTo>
                      <a:pt x="87782" y="5134"/>
                    </a:moveTo>
                    <a:lnTo>
                      <a:pt x="169504" y="0"/>
                    </a:lnTo>
                    <a:cubicBezTo>
                      <a:pt x="193306" y="642942"/>
                      <a:pt x="180451" y="1291784"/>
                      <a:pt x="263774" y="1937618"/>
                    </a:cubicBezTo>
                    <a:lnTo>
                      <a:pt x="0" y="1937618"/>
                    </a:lnTo>
                    <a:cubicBezTo>
                      <a:pt x="97205" y="1314223"/>
                      <a:pt x="87782" y="648076"/>
                      <a:pt x="87782" y="5134"/>
                    </a:cubicBezTo>
                    <a:close/>
                  </a:path>
                </a:pathLst>
              </a:custGeom>
              <a:solidFill>
                <a:srgbClr val="00457D"/>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sp>
            <p:nvSpPr>
              <p:cNvPr id="21" name="Freeform 20"/>
              <p:cNvSpPr/>
              <p:nvPr/>
            </p:nvSpPr>
            <p:spPr bwMode="auto">
              <a:xfrm rot="19882851">
                <a:off x="4626162" y="3420642"/>
                <a:ext cx="78475" cy="233229"/>
              </a:xfrm>
              <a:custGeom>
                <a:avLst/>
                <a:gdLst>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0 w 285720"/>
                  <a:gd name="connsiteY4" fmla="*/ 5134 h 1933960"/>
                  <a:gd name="connsiteX0" fmla="*/ 43891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43891 w 285720"/>
                  <a:gd name="connsiteY4" fmla="*/ 5134 h 1933960"/>
                  <a:gd name="connsiteX0" fmla="*/ 87782 w 329611"/>
                  <a:gd name="connsiteY0" fmla="*/ 5134 h 1937618"/>
                  <a:gd name="connsiteX1" fmla="*/ 169504 w 329611"/>
                  <a:gd name="connsiteY1" fmla="*/ 0 h 1937618"/>
                  <a:gd name="connsiteX2" fmla="*/ 329611 w 329611"/>
                  <a:gd name="connsiteY2" fmla="*/ 1933960 h 1937618"/>
                  <a:gd name="connsiteX3" fmla="*/ 0 w 329611"/>
                  <a:gd name="connsiteY3" fmla="*/ 1937618 h 1937618"/>
                  <a:gd name="connsiteX4" fmla="*/ 87782 w 329611"/>
                  <a:gd name="connsiteY4" fmla="*/ 5134 h 1937618"/>
                  <a:gd name="connsiteX0" fmla="*/ 87782 w 256459"/>
                  <a:gd name="connsiteY0" fmla="*/ 5134 h 1937618"/>
                  <a:gd name="connsiteX1" fmla="*/ 169504 w 256459"/>
                  <a:gd name="connsiteY1" fmla="*/ 0 h 1937618"/>
                  <a:gd name="connsiteX2" fmla="*/ 256459 w 256459"/>
                  <a:gd name="connsiteY2" fmla="*/ 1926645 h 1937618"/>
                  <a:gd name="connsiteX3" fmla="*/ 0 w 256459"/>
                  <a:gd name="connsiteY3" fmla="*/ 1937618 h 1937618"/>
                  <a:gd name="connsiteX4" fmla="*/ 87782 w 256459"/>
                  <a:gd name="connsiteY4" fmla="*/ 5134 h 1937618"/>
                  <a:gd name="connsiteX0" fmla="*/ 87782 w 263774"/>
                  <a:gd name="connsiteY0" fmla="*/ 5134 h 1937618"/>
                  <a:gd name="connsiteX1" fmla="*/ 169504 w 263774"/>
                  <a:gd name="connsiteY1" fmla="*/ 0 h 1937618"/>
                  <a:gd name="connsiteX2" fmla="*/ 263774 w 263774"/>
                  <a:gd name="connsiteY2" fmla="*/ 1937618 h 1937618"/>
                  <a:gd name="connsiteX3" fmla="*/ 0 w 263774"/>
                  <a:gd name="connsiteY3" fmla="*/ 1937618 h 1937618"/>
                  <a:gd name="connsiteX4" fmla="*/ 87782 w 263774"/>
                  <a:gd name="connsiteY4" fmla="*/ 5134 h 1937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74" h="1937618">
                    <a:moveTo>
                      <a:pt x="87782" y="5134"/>
                    </a:moveTo>
                    <a:lnTo>
                      <a:pt x="169504" y="0"/>
                    </a:lnTo>
                    <a:cubicBezTo>
                      <a:pt x="193306" y="642942"/>
                      <a:pt x="180451" y="1291784"/>
                      <a:pt x="263774" y="1937618"/>
                    </a:cubicBezTo>
                    <a:lnTo>
                      <a:pt x="0" y="1937618"/>
                    </a:lnTo>
                    <a:cubicBezTo>
                      <a:pt x="97205" y="1314223"/>
                      <a:pt x="87782" y="648076"/>
                      <a:pt x="87782" y="5134"/>
                    </a:cubicBezTo>
                    <a:close/>
                  </a:path>
                </a:pathLst>
              </a:custGeom>
              <a:solidFill>
                <a:srgbClr val="00457D"/>
              </a:solidFill>
              <a:ln w="9525" cap="flat" cmpd="sng" algn="ctr">
                <a:solidFill>
                  <a:srgbClr val="0045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sp>
            <p:nvSpPr>
              <p:cNvPr id="22" name="Freeform 21"/>
              <p:cNvSpPr/>
              <p:nvPr/>
            </p:nvSpPr>
            <p:spPr bwMode="auto">
              <a:xfrm rot="1116056">
                <a:off x="4707262" y="3369896"/>
                <a:ext cx="78475" cy="233229"/>
              </a:xfrm>
              <a:custGeom>
                <a:avLst/>
                <a:gdLst>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0 w 285720"/>
                  <a:gd name="connsiteY4" fmla="*/ 5134 h 1933960"/>
                  <a:gd name="connsiteX0" fmla="*/ 43891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43891 w 285720"/>
                  <a:gd name="connsiteY4" fmla="*/ 5134 h 1933960"/>
                  <a:gd name="connsiteX0" fmla="*/ 87782 w 329611"/>
                  <a:gd name="connsiteY0" fmla="*/ 5134 h 1937618"/>
                  <a:gd name="connsiteX1" fmla="*/ 169504 w 329611"/>
                  <a:gd name="connsiteY1" fmla="*/ 0 h 1937618"/>
                  <a:gd name="connsiteX2" fmla="*/ 329611 w 329611"/>
                  <a:gd name="connsiteY2" fmla="*/ 1933960 h 1937618"/>
                  <a:gd name="connsiteX3" fmla="*/ 0 w 329611"/>
                  <a:gd name="connsiteY3" fmla="*/ 1937618 h 1937618"/>
                  <a:gd name="connsiteX4" fmla="*/ 87782 w 329611"/>
                  <a:gd name="connsiteY4" fmla="*/ 5134 h 1937618"/>
                  <a:gd name="connsiteX0" fmla="*/ 87782 w 256459"/>
                  <a:gd name="connsiteY0" fmla="*/ 5134 h 1937618"/>
                  <a:gd name="connsiteX1" fmla="*/ 169504 w 256459"/>
                  <a:gd name="connsiteY1" fmla="*/ 0 h 1937618"/>
                  <a:gd name="connsiteX2" fmla="*/ 256459 w 256459"/>
                  <a:gd name="connsiteY2" fmla="*/ 1926645 h 1937618"/>
                  <a:gd name="connsiteX3" fmla="*/ 0 w 256459"/>
                  <a:gd name="connsiteY3" fmla="*/ 1937618 h 1937618"/>
                  <a:gd name="connsiteX4" fmla="*/ 87782 w 256459"/>
                  <a:gd name="connsiteY4" fmla="*/ 5134 h 1937618"/>
                  <a:gd name="connsiteX0" fmla="*/ 87782 w 263774"/>
                  <a:gd name="connsiteY0" fmla="*/ 5134 h 1937618"/>
                  <a:gd name="connsiteX1" fmla="*/ 169504 w 263774"/>
                  <a:gd name="connsiteY1" fmla="*/ 0 h 1937618"/>
                  <a:gd name="connsiteX2" fmla="*/ 263774 w 263774"/>
                  <a:gd name="connsiteY2" fmla="*/ 1937618 h 1937618"/>
                  <a:gd name="connsiteX3" fmla="*/ 0 w 263774"/>
                  <a:gd name="connsiteY3" fmla="*/ 1937618 h 1937618"/>
                  <a:gd name="connsiteX4" fmla="*/ 87782 w 263774"/>
                  <a:gd name="connsiteY4" fmla="*/ 5134 h 1937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74" h="1937618">
                    <a:moveTo>
                      <a:pt x="87782" y="5134"/>
                    </a:moveTo>
                    <a:lnTo>
                      <a:pt x="169504" y="0"/>
                    </a:lnTo>
                    <a:cubicBezTo>
                      <a:pt x="193306" y="642942"/>
                      <a:pt x="180451" y="1291784"/>
                      <a:pt x="263774" y="1937618"/>
                    </a:cubicBezTo>
                    <a:lnTo>
                      <a:pt x="0" y="1937618"/>
                    </a:lnTo>
                    <a:cubicBezTo>
                      <a:pt x="97205" y="1314223"/>
                      <a:pt x="87782" y="648076"/>
                      <a:pt x="87782" y="5134"/>
                    </a:cubicBezTo>
                    <a:close/>
                  </a:path>
                </a:pathLst>
              </a:custGeom>
              <a:solidFill>
                <a:srgbClr val="00457D"/>
              </a:solidFill>
              <a:ln w="9525" cap="flat" cmpd="sng" algn="ctr">
                <a:solidFill>
                  <a:srgbClr val="0045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grpSp>
        <p:grpSp>
          <p:nvGrpSpPr>
            <p:cNvPr id="10" name="Group 9"/>
            <p:cNvGrpSpPr/>
            <p:nvPr/>
          </p:nvGrpSpPr>
          <p:grpSpPr>
            <a:xfrm>
              <a:off x="32923161" y="22194390"/>
              <a:ext cx="5868512" cy="1786650"/>
              <a:chOff x="1162391" y="1833074"/>
              <a:chExt cx="5868512" cy="1786650"/>
            </a:xfrm>
          </p:grpSpPr>
          <p:grpSp>
            <p:nvGrpSpPr>
              <p:cNvPr id="13" name="Group 12"/>
              <p:cNvGrpSpPr/>
              <p:nvPr/>
            </p:nvGrpSpPr>
            <p:grpSpPr>
              <a:xfrm>
                <a:off x="2555776" y="2638622"/>
                <a:ext cx="3040913" cy="361749"/>
                <a:chOff x="2245467" y="2638622"/>
                <a:chExt cx="3040913" cy="361749"/>
              </a:xfrm>
            </p:grpSpPr>
            <p:cxnSp>
              <p:nvCxnSpPr>
                <p:cNvPr id="16" name="Straight Arrow Connector 15"/>
                <p:cNvCxnSpPr/>
                <p:nvPr/>
              </p:nvCxnSpPr>
              <p:spPr bwMode="auto">
                <a:xfrm>
                  <a:off x="2245467" y="2638622"/>
                  <a:ext cx="357190" cy="214314"/>
                </a:xfrm>
                <a:prstGeom prst="straightConnector1">
                  <a:avLst/>
                </a:prstGeom>
                <a:solidFill>
                  <a:srgbClr val="00CC99"/>
                </a:solidFill>
                <a:ln w="38100" cap="flat" cmpd="sng" algn="ctr">
                  <a:solidFill>
                    <a:srgbClr val="000000"/>
                  </a:solidFill>
                  <a:prstDash val="solid"/>
                  <a:round/>
                  <a:headEnd type="none" w="med" len="med"/>
                  <a:tailEnd type="arrow"/>
                </a:ln>
                <a:effectLst/>
              </p:spPr>
            </p:cxnSp>
            <p:cxnSp>
              <p:nvCxnSpPr>
                <p:cNvPr id="17" name="Straight Arrow Connector 16"/>
                <p:cNvCxnSpPr/>
                <p:nvPr/>
              </p:nvCxnSpPr>
              <p:spPr bwMode="auto">
                <a:xfrm rot="10800000">
                  <a:off x="4714876" y="2998783"/>
                  <a:ext cx="571504" cy="1588"/>
                </a:xfrm>
                <a:prstGeom prst="straightConnector1">
                  <a:avLst/>
                </a:prstGeom>
                <a:solidFill>
                  <a:srgbClr val="00CC99"/>
                </a:solidFill>
                <a:ln w="38100" cap="flat" cmpd="sng" algn="ctr">
                  <a:solidFill>
                    <a:srgbClr val="000000"/>
                  </a:solidFill>
                  <a:prstDash val="solid"/>
                  <a:round/>
                  <a:headEnd type="none" w="med" len="med"/>
                  <a:tailEnd type="arrow"/>
                </a:ln>
                <a:effectLst/>
              </p:spPr>
            </p:cxnSp>
          </p:grpSp>
          <p:pic>
            <p:nvPicPr>
              <p:cNvPr id="14" name="Picture 4" descr="D:\My Documents\People\Julian Eden\TIF2SVG\Images\urinary_system\distal_tubule_epithelial_cel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0903" y="2337130"/>
                <a:ext cx="1260000" cy="1282594"/>
              </a:xfrm>
              <a:prstGeom prst="rect">
                <a:avLst/>
              </a:prstGeom>
              <a:noFill/>
              <a:ln w="57150" cmpd="sng">
                <a:solidFill>
                  <a:srgbClr val="0000FF"/>
                </a:solidFill>
              </a:ln>
              <a:extLst>
                <a:ext uri="{909E8E84-426E-40dd-AFC4-6F175D3DCCD1}">
                  <a14:hiddenFill xmlns:a14="http://schemas.microsoft.com/office/drawing/2010/main">
                    <a:solidFill>
                      <a:srgbClr val="FFFFFF"/>
                    </a:solidFill>
                  </a14:hiddenFill>
                </a:ext>
              </a:extLst>
            </p:spPr>
          </p:pic>
          <p:pic>
            <p:nvPicPr>
              <p:cNvPr id="15" name="Picture 6" descr="D:\My Documents\People\Julian Eden\TIF2SVG\Images\urinary_system\proximal_tubule_epithelial_cell.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2391" y="1833074"/>
                <a:ext cx="1260000" cy="1581777"/>
              </a:xfrm>
              <a:prstGeom prst="rect">
                <a:avLst/>
              </a:prstGeom>
              <a:noFill/>
              <a:ln w="57150" cmpd="sng">
                <a:solidFill>
                  <a:srgbClr val="FF0000"/>
                </a:solidFill>
              </a:ln>
              <a:extLst>
                <a:ext uri="{909E8E84-426E-40dd-AFC4-6F175D3DCCD1}">
                  <a14:hiddenFill xmlns:a14="http://schemas.microsoft.com/office/drawing/2010/main">
                    <a:solidFill>
                      <a:srgbClr val="FFFFFF"/>
                    </a:solidFill>
                  </a14:hiddenFill>
                </a:ext>
              </a:extLst>
            </p:spPr>
          </p:pic>
        </p:grpSp>
        <p:pic>
          <p:nvPicPr>
            <p:cNvPr id="11" name="Picture 10" descr="multiscale-schemati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78945" y="25187886"/>
              <a:ext cx="10477164" cy="5035735"/>
            </a:xfrm>
            <a:prstGeom prst="rect">
              <a:avLst/>
            </a:prstGeom>
          </p:spPr>
        </p:pic>
        <p:sp>
          <p:nvSpPr>
            <p:cNvPr id="12" name="Down Arrow 11"/>
            <p:cNvSpPr/>
            <p:nvPr/>
          </p:nvSpPr>
          <p:spPr bwMode="auto">
            <a:xfrm rot="20434207">
              <a:off x="38402247" y="24052225"/>
              <a:ext cx="216024" cy="1870119"/>
            </a:xfrm>
            <a:prstGeom prst="downArrow">
              <a:avLst/>
            </a:prstGeom>
            <a:solidFill>
              <a:srgbClr val="FF6600"/>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spTree>
    <p:extLst>
      <p:ext uri="{BB962C8B-B14F-4D97-AF65-F5344CB8AC3E}">
        <p14:creationId xmlns:p14="http://schemas.microsoft.com/office/powerpoint/2010/main" val="16162789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3BAA32C-80B4-894D-B6AC-8BB306288B4A}" type="slidenum">
              <a:rPr lang="en-US" smtClean="0"/>
              <a:pPr/>
              <a:t>20</a:t>
            </a:fld>
            <a:endParaRPr lang="en-US" sz="1400"/>
          </a:p>
        </p:txBody>
      </p:sp>
      <p:pic>
        <p:nvPicPr>
          <p:cNvPr id="3" name="Picture 2" descr="ICaL-simulat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35077"/>
          </a:xfrm>
          <a:prstGeom prst="rect">
            <a:avLst/>
          </a:prstGeom>
        </p:spPr>
      </p:pic>
    </p:spTree>
    <p:extLst>
      <p:ext uri="{BB962C8B-B14F-4D97-AF65-F5344CB8AC3E}">
        <p14:creationId xmlns:p14="http://schemas.microsoft.com/office/powerpoint/2010/main" val="6065869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get-web-application</a:t>
            </a:r>
            <a:endParaRPr lang="en-US" dirty="0"/>
          </a:p>
        </p:txBody>
      </p:sp>
      <p:sp>
        <p:nvSpPr>
          <p:cNvPr id="5" name="Content Placeholder 4"/>
          <p:cNvSpPr>
            <a:spLocks noGrp="1"/>
          </p:cNvSpPr>
          <p:nvPr>
            <p:ph idx="1"/>
          </p:nvPr>
        </p:nvSpPr>
        <p:spPr/>
        <p:txBody>
          <a:bodyPr/>
          <a:lstStyle/>
          <a:p>
            <a:r>
              <a:rPr lang="en-US" b="1" dirty="0" smtClean="0"/>
              <a:t>Current status:</a:t>
            </a:r>
          </a:p>
          <a:p>
            <a:pPr lvl="1"/>
            <a:r>
              <a:rPr lang="en-US" dirty="0" smtClean="0"/>
              <a:t>communication between the web-interface and the model server well established and demonstrated.</a:t>
            </a:r>
          </a:p>
          <a:p>
            <a:pPr lvl="1"/>
            <a:r>
              <a:rPr lang="en-US" dirty="0" smtClean="0"/>
              <a:t>the user-interface elements are all in place.</a:t>
            </a:r>
          </a:p>
          <a:p>
            <a:pPr lvl="1"/>
            <a:r>
              <a:rPr lang="en-US" dirty="0" smtClean="0"/>
              <a:t>the drag-and-drop interface is </a:t>
            </a:r>
            <a:r>
              <a:rPr lang="en-US" dirty="0" smtClean="0"/>
              <a:t>working </a:t>
            </a:r>
            <a:r>
              <a:rPr lang="en-US" dirty="0" smtClean="0"/>
              <a:t>graphically, connection to the </a:t>
            </a:r>
            <a:r>
              <a:rPr lang="en-US" b="1" dirty="0" smtClean="0">
                <a:latin typeface="Courier"/>
                <a:cs typeface="Courier"/>
              </a:rPr>
              <a:t>get-creator</a:t>
            </a:r>
            <a:r>
              <a:rPr lang="en-US" dirty="0" smtClean="0"/>
              <a:t> web-services needs to be implemented to actually create the underlying CellML models.</a:t>
            </a:r>
          </a:p>
          <a:p>
            <a:pPr lvl="1"/>
            <a:r>
              <a:rPr lang="en-US" dirty="0" smtClean="0"/>
              <a:t>similarly, connection to simulation services is required to produce valid computational results.</a:t>
            </a:r>
            <a:endParaRPr lang="en-US" dirty="0"/>
          </a:p>
        </p:txBody>
      </p:sp>
      <p:sp>
        <p:nvSpPr>
          <p:cNvPr id="2" name="Slide Number Placeholder 1"/>
          <p:cNvSpPr>
            <a:spLocks noGrp="1"/>
          </p:cNvSpPr>
          <p:nvPr>
            <p:ph type="sldNum" sz="quarter" idx="11"/>
          </p:nvPr>
        </p:nvSpPr>
        <p:spPr/>
        <p:txBody>
          <a:bodyPr/>
          <a:lstStyle/>
          <a:p>
            <a:fld id="{43BAA32C-80B4-894D-B6AC-8BB306288B4A}" type="slidenum">
              <a:rPr lang="en-US" smtClean="0"/>
              <a:pPr/>
              <a:t>21</a:t>
            </a:fld>
            <a:endParaRPr lang="en-US"/>
          </a:p>
        </p:txBody>
      </p:sp>
    </p:spTree>
    <p:extLst>
      <p:ext uri="{BB962C8B-B14F-4D97-AF65-F5344CB8AC3E}">
        <p14:creationId xmlns:p14="http://schemas.microsoft.com/office/powerpoint/2010/main" val="10555405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get-model-server</a:t>
            </a:r>
            <a:endParaRPr lang="en-US" dirty="0"/>
          </a:p>
        </p:txBody>
      </p:sp>
      <p:sp>
        <p:nvSpPr>
          <p:cNvPr id="3" name="Content Placeholder 2"/>
          <p:cNvSpPr>
            <a:spLocks noGrp="1"/>
          </p:cNvSpPr>
          <p:nvPr>
            <p:ph idx="1"/>
          </p:nvPr>
        </p:nvSpPr>
        <p:spPr/>
        <p:txBody>
          <a:bodyPr/>
          <a:lstStyle/>
          <a:p>
            <a:r>
              <a:rPr lang="en-US" dirty="0" smtClean="0"/>
              <a:t>A prototype web-server which provides access to the GET tools via web-services.</a:t>
            </a:r>
          </a:p>
          <a:p>
            <a:r>
              <a:rPr lang="en-US" dirty="0" smtClean="0"/>
              <a:t>Allows computationally demanding tasks to be performed outside the web-browser.</a:t>
            </a:r>
          </a:p>
          <a:p>
            <a:r>
              <a:rPr lang="en-US" dirty="0" smtClean="0"/>
              <a:t>Makes use of the JavaScript Object Notation (JSON) format to communicate data between the web-application and the C++ GET tools.</a:t>
            </a:r>
          </a:p>
          <a:p>
            <a:endParaRPr lang="en-US" dirty="0"/>
          </a:p>
          <a:p>
            <a:r>
              <a:rPr lang="en-US" b="1" dirty="0" smtClean="0"/>
              <a:t>Current status:</a:t>
            </a:r>
          </a:p>
          <a:p>
            <a:pPr lvl="1"/>
            <a:r>
              <a:rPr lang="en-US" dirty="0" smtClean="0"/>
              <a:t>provides web-services to all existing GET tools and the model library.</a:t>
            </a:r>
          </a:p>
          <a:p>
            <a:pPr lvl="1"/>
            <a:r>
              <a:rPr lang="en-US" dirty="0" smtClean="0"/>
              <a:t>continuously developed as more functionality is required and available.</a:t>
            </a:r>
          </a:p>
        </p:txBody>
      </p:sp>
      <p:sp>
        <p:nvSpPr>
          <p:cNvPr id="4" name="Slide Number Placeholder 3"/>
          <p:cNvSpPr>
            <a:spLocks noGrp="1"/>
          </p:cNvSpPr>
          <p:nvPr>
            <p:ph type="sldNum" sz="quarter" idx="11"/>
          </p:nvPr>
        </p:nvSpPr>
        <p:spPr/>
        <p:txBody>
          <a:bodyPr/>
          <a:lstStyle/>
          <a:p>
            <a:fld id="{AA732438-DE49-AC4E-960D-0D4387718A9C}" type="slidenum">
              <a:rPr lang="en-US" smtClean="0"/>
              <a:pPr/>
              <a:t>22</a:t>
            </a:fld>
            <a:endParaRPr lang="en-US" sz="1400"/>
          </a:p>
        </p:txBody>
      </p:sp>
    </p:spTree>
    <p:extLst>
      <p:ext uri="{BB962C8B-B14F-4D97-AF65-F5344CB8AC3E}">
        <p14:creationId xmlns:p14="http://schemas.microsoft.com/office/powerpoint/2010/main" val="27992336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get-simulator</a:t>
            </a:r>
            <a:endParaRPr lang="en-US" dirty="0"/>
          </a:p>
        </p:txBody>
      </p:sp>
      <p:sp>
        <p:nvSpPr>
          <p:cNvPr id="3" name="Content Placeholder 2"/>
          <p:cNvSpPr>
            <a:spLocks noGrp="1"/>
          </p:cNvSpPr>
          <p:nvPr>
            <p:ph idx="1"/>
          </p:nvPr>
        </p:nvSpPr>
        <p:spPr/>
        <p:txBody>
          <a:bodyPr/>
          <a:lstStyle/>
          <a:p>
            <a:r>
              <a:rPr lang="en-US" dirty="0" smtClean="0"/>
              <a:t>Simulation engine for whole cell epithelial transport.</a:t>
            </a:r>
          </a:p>
          <a:p>
            <a:r>
              <a:rPr lang="en-US" dirty="0" smtClean="0"/>
              <a:t>Based on:</a:t>
            </a:r>
            <a:endParaRPr lang="en-US" dirty="0"/>
          </a:p>
        </p:txBody>
      </p:sp>
      <p:sp>
        <p:nvSpPr>
          <p:cNvPr id="4" name="Slide Number Placeholder 3"/>
          <p:cNvSpPr>
            <a:spLocks noGrp="1"/>
          </p:cNvSpPr>
          <p:nvPr>
            <p:ph type="sldNum" sz="quarter" idx="11"/>
          </p:nvPr>
        </p:nvSpPr>
        <p:spPr/>
        <p:txBody>
          <a:bodyPr/>
          <a:lstStyle/>
          <a:p>
            <a:fld id="{AA732438-DE49-AC4E-960D-0D4387718A9C}" type="slidenum">
              <a:rPr lang="en-US" smtClean="0"/>
              <a:pPr/>
              <a:t>23</a:t>
            </a:fld>
            <a:endParaRPr lang="en-US" sz="1400"/>
          </a:p>
        </p:txBody>
      </p:sp>
      <p:pic>
        <p:nvPicPr>
          <p:cNvPr id="5" name="Picture 4" descr="Latta artic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868" y="2852936"/>
            <a:ext cx="6948264" cy="3190445"/>
          </a:xfrm>
          <a:prstGeom prst="rect">
            <a:avLst/>
          </a:prstGeom>
        </p:spPr>
      </p:pic>
    </p:spTree>
    <p:extLst>
      <p:ext uri="{BB962C8B-B14F-4D97-AF65-F5344CB8AC3E}">
        <p14:creationId xmlns:p14="http://schemas.microsoft.com/office/powerpoint/2010/main" val="22176592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get-simulator</a:t>
            </a:r>
            <a:endParaRPr lang="en-US" dirty="0"/>
          </a:p>
        </p:txBody>
      </p:sp>
      <p:pic>
        <p:nvPicPr>
          <p:cNvPr id="5" name="Content Placeholder 4" descr="Latta model diagram.png"/>
          <p:cNvPicPr>
            <a:picLocks noGrp="1" noChangeAspect="1"/>
          </p:cNvPicPr>
          <p:nvPr>
            <p:ph idx="1"/>
          </p:nvPr>
        </p:nvPicPr>
        <p:blipFill>
          <a:blip r:embed="rId3">
            <a:extLst>
              <a:ext uri="{28A0092B-C50C-407E-A947-70E740481C1C}">
                <a14:useLocalDpi xmlns:a14="http://schemas.microsoft.com/office/drawing/2010/main" val="0"/>
              </a:ext>
            </a:extLst>
          </a:blip>
          <a:srcRect l="-30059" r="-30059"/>
          <a:stretch>
            <a:fillRect/>
          </a:stretch>
        </p:blipFill>
        <p:spPr/>
      </p:pic>
      <p:sp>
        <p:nvSpPr>
          <p:cNvPr id="4" name="Slide Number Placeholder 3"/>
          <p:cNvSpPr>
            <a:spLocks noGrp="1"/>
          </p:cNvSpPr>
          <p:nvPr>
            <p:ph type="sldNum" sz="quarter" idx="11"/>
          </p:nvPr>
        </p:nvSpPr>
        <p:spPr/>
        <p:txBody>
          <a:bodyPr/>
          <a:lstStyle/>
          <a:p>
            <a:fld id="{AA732438-DE49-AC4E-960D-0D4387718A9C}" type="slidenum">
              <a:rPr lang="en-US" smtClean="0"/>
              <a:pPr/>
              <a:t>24</a:t>
            </a:fld>
            <a:endParaRPr lang="en-US" sz="1400"/>
          </a:p>
        </p:txBody>
      </p:sp>
    </p:spTree>
    <p:extLst>
      <p:ext uri="{BB962C8B-B14F-4D97-AF65-F5344CB8AC3E}">
        <p14:creationId xmlns:p14="http://schemas.microsoft.com/office/powerpoint/2010/main" val="7978213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get-simulator</a:t>
            </a:r>
            <a:endParaRPr lang="en-US" dirty="0"/>
          </a:p>
        </p:txBody>
      </p:sp>
      <p:pic>
        <p:nvPicPr>
          <p:cNvPr id="5" name="Content Placeholder 4" descr="Latta solution method.png"/>
          <p:cNvPicPr>
            <a:picLocks noGrp="1" noChangeAspect="1"/>
          </p:cNvPicPr>
          <p:nvPr>
            <p:ph idx="1"/>
          </p:nvPr>
        </p:nvPicPr>
        <p:blipFill>
          <a:blip r:embed="rId3">
            <a:extLst>
              <a:ext uri="{28A0092B-C50C-407E-A947-70E740481C1C}">
                <a14:useLocalDpi xmlns:a14="http://schemas.microsoft.com/office/drawing/2010/main" val="0"/>
              </a:ext>
            </a:extLst>
          </a:blip>
          <a:srcRect l="-22592" r="-22592"/>
          <a:stretch>
            <a:fillRect/>
          </a:stretch>
        </p:blipFill>
        <p:spPr/>
      </p:pic>
      <p:sp>
        <p:nvSpPr>
          <p:cNvPr id="4" name="Slide Number Placeholder 3"/>
          <p:cNvSpPr>
            <a:spLocks noGrp="1"/>
          </p:cNvSpPr>
          <p:nvPr>
            <p:ph type="sldNum" sz="quarter" idx="11"/>
          </p:nvPr>
        </p:nvSpPr>
        <p:spPr/>
        <p:txBody>
          <a:bodyPr/>
          <a:lstStyle/>
          <a:p>
            <a:fld id="{AA732438-DE49-AC4E-960D-0D4387718A9C}" type="slidenum">
              <a:rPr lang="en-US" smtClean="0"/>
              <a:pPr/>
              <a:t>25</a:t>
            </a:fld>
            <a:endParaRPr lang="en-US" sz="1400"/>
          </a:p>
        </p:txBody>
      </p:sp>
    </p:spTree>
    <p:extLst>
      <p:ext uri="{BB962C8B-B14F-4D97-AF65-F5344CB8AC3E}">
        <p14:creationId xmlns:p14="http://schemas.microsoft.com/office/powerpoint/2010/main" val="29565225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get-simulator</a:t>
            </a:r>
            <a:endParaRPr lang="en-US" dirty="0"/>
          </a:p>
        </p:txBody>
      </p:sp>
      <p:sp>
        <p:nvSpPr>
          <p:cNvPr id="3" name="Content Placeholder 2"/>
          <p:cNvSpPr>
            <a:spLocks noGrp="1"/>
          </p:cNvSpPr>
          <p:nvPr>
            <p:ph idx="1"/>
          </p:nvPr>
        </p:nvSpPr>
        <p:spPr/>
        <p:txBody>
          <a:bodyPr/>
          <a:lstStyle/>
          <a:p>
            <a:r>
              <a:rPr lang="en-US" dirty="0" smtClean="0"/>
              <a:t>Implements the </a:t>
            </a:r>
            <a:r>
              <a:rPr lang="en-US" dirty="0" err="1" smtClean="0"/>
              <a:t>Latta</a:t>
            </a:r>
            <a:r>
              <a:rPr lang="en-US" dirty="0" smtClean="0"/>
              <a:t> et al method based on a CellML model describing </a:t>
            </a:r>
            <a:r>
              <a:rPr lang="en-US" dirty="0" smtClean="0"/>
              <a:t>the complete model</a:t>
            </a:r>
            <a:r>
              <a:rPr lang="en-US" dirty="0" smtClean="0"/>
              <a:t> </a:t>
            </a:r>
            <a:r>
              <a:rPr lang="en-US" dirty="0" smtClean="0"/>
              <a:t>– molecular species </a:t>
            </a:r>
            <a:r>
              <a:rPr lang="en-US" dirty="0" smtClean="0"/>
              <a:t>of interest, the collection of various active transport processes, and the parameterization of the passive cellular properties.</a:t>
            </a:r>
          </a:p>
          <a:p>
            <a:r>
              <a:rPr lang="en-US" dirty="0" smtClean="0"/>
              <a:t>SED-ML is used to describe the specific simulation experiment to </a:t>
            </a:r>
            <a:r>
              <a:rPr lang="en-US" dirty="0" smtClean="0"/>
              <a:t>perform – e.g., voltage or current clamp</a:t>
            </a:r>
            <a:endParaRPr lang="en-US" dirty="0" smtClean="0"/>
          </a:p>
          <a:p>
            <a:r>
              <a:rPr lang="en-US" dirty="0" smtClean="0"/>
              <a:t>Such CellML models are completely valid and </a:t>
            </a:r>
            <a:r>
              <a:rPr lang="en-US" dirty="0" err="1" smtClean="0"/>
              <a:t>simulatable</a:t>
            </a:r>
            <a:r>
              <a:rPr lang="en-US" dirty="0" smtClean="0"/>
              <a:t> in any of the standard CellML tools, but </a:t>
            </a:r>
            <a:r>
              <a:rPr lang="en-US" b="1" dirty="0" smtClean="0">
                <a:latin typeface="Courier"/>
                <a:cs typeface="Courier"/>
              </a:rPr>
              <a:t>get-simulator</a:t>
            </a:r>
            <a:r>
              <a:rPr lang="en-US" dirty="0" smtClean="0"/>
              <a:t> applies pre-defined interpretation of the model to update the “static” membrane potential values, as required.</a:t>
            </a:r>
            <a:endParaRPr lang="en-US" dirty="0"/>
          </a:p>
        </p:txBody>
      </p:sp>
      <p:sp>
        <p:nvSpPr>
          <p:cNvPr id="4" name="Slide Number Placeholder 3"/>
          <p:cNvSpPr>
            <a:spLocks noGrp="1"/>
          </p:cNvSpPr>
          <p:nvPr>
            <p:ph type="sldNum" sz="quarter" idx="11"/>
          </p:nvPr>
        </p:nvSpPr>
        <p:spPr/>
        <p:txBody>
          <a:bodyPr/>
          <a:lstStyle/>
          <a:p>
            <a:fld id="{AA732438-DE49-AC4E-960D-0D4387718A9C}" type="slidenum">
              <a:rPr lang="en-US" smtClean="0"/>
              <a:pPr/>
              <a:t>26</a:t>
            </a:fld>
            <a:endParaRPr lang="en-US" sz="1400"/>
          </a:p>
        </p:txBody>
      </p:sp>
    </p:spTree>
    <p:extLst>
      <p:ext uri="{BB962C8B-B14F-4D97-AF65-F5344CB8AC3E}">
        <p14:creationId xmlns:p14="http://schemas.microsoft.com/office/powerpoint/2010/main" val="14903121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get-simulator</a:t>
            </a:r>
            <a:endParaRPr lang="en-US" dirty="0"/>
          </a:p>
        </p:txBody>
      </p:sp>
      <p:sp>
        <p:nvSpPr>
          <p:cNvPr id="3" name="Content Placeholder 2"/>
          <p:cNvSpPr>
            <a:spLocks noGrp="1"/>
          </p:cNvSpPr>
          <p:nvPr>
            <p:ph idx="1"/>
          </p:nvPr>
        </p:nvSpPr>
        <p:spPr/>
        <p:txBody>
          <a:bodyPr/>
          <a:lstStyle/>
          <a:p>
            <a:r>
              <a:rPr lang="en-US" b="1" dirty="0" smtClean="0"/>
              <a:t>Current status:</a:t>
            </a:r>
          </a:p>
          <a:p>
            <a:pPr lvl="1"/>
            <a:r>
              <a:rPr lang="en-US" dirty="0" smtClean="0"/>
              <a:t>the </a:t>
            </a:r>
            <a:r>
              <a:rPr lang="en-US" dirty="0" err="1" smtClean="0"/>
              <a:t>Latta</a:t>
            </a:r>
            <a:r>
              <a:rPr lang="en-US" dirty="0" smtClean="0"/>
              <a:t> et al method and sodium model have been implemented and validated in C++.</a:t>
            </a:r>
          </a:p>
          <a:p>
            <a:pPr lvl="1"/>
            <a:r>
              <a:rPr lang="en-US" dirty="0" smtClean="0"/>
              <a:t>migration to the CellML model-based cell configuration is almost complete (the GET model repository now has the passive cell model completely defined along with a simulation experiment in SED-ML).</a:t>
            </a:r>
          </a:p>
          <a:p>
            <a:pPr lvl="1"/>
            <a:r>
              <a:rPr lang="en-US" dirty="0" smtClean="0"/>
              <a:t>integration with </a:t>
            </a:r>
            <a:r>
              <a:rPr lang="en-US" dirty="0" err="1" smtClean="0"/>
              <a:t>CSim</a:t>
            </a:r>
            <a:r>
              <a:rPr lang="en-US" dirty="0"/>
              <a:t> </a:t>
            </a:r>
            <a:r>
              <a:rPr lang="en-US" dirty="0" smtClean="0"/>
              <a:t>and </a:t>
            </a:r>
            <a:r>
              <a:rPr lang="en-US" dirty="0" err="1" smtClean="0"/>
              <a:t>libSEDML</a:t>
            </a:r>
            <a:r>
              <a:rPr lang="en-US" dirty="0" smtClean="0"/>
              <a:t> is complete and a SED-ML based client is underway.</a:t>
            </a:r>
            <a:endParaRPr lang="en-US" dirty="0"/>
          </a:p>
        </p:txBody>
      </p:sp>
      <p:sp>
        <p:nvSpPr>
          <p:cNvPr id="4" name="Slide Number Placeholder 3"/>
          <p:cNvSpPr>
            <a:spLocks noGrp="1"/>
          </p:cNvSpPr>
          <p:nvPr>
            <p:ph type="sldNum" sz="quarter" idx="11"/>
          </p:nvPr>
        </p:nvSpPr>
        <p:spPr/>
        <p:txBody>
          <a:bodyPr/>
          <a:lstStyle/>
          <a:p>
            <a:fld id="{AA732438-DE49-AC4E-960D-0D4387718A9C}" type="slidenum">
              <a:rPr lang="en-US" smtClean="0"/>
              <a:pPr/>
              <a:t>27</a:t>
            </a:fld>
            <a:endParaRPr lang="en-US" sz="1400"/>
          </a:p>
        </p:txBody>
      </p:sp>
    </p:spTree>
    <p:extLst>
      <p:ext uri="{BB962C8B-B14F-4D97-AF65-F5344CB8AC3E}">
        <p14:creationId xmlns:p14="http://schemas.microsoft.com/office/powerpoint/2010/main" val="32191113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get-creator</a:t>
            </a:r>
            <a:endParaRPr lang="en-US" dirty="0"/>
          </a:p>
        </p:txBody>
      </p:sp>
      <p:sp>
        <p:nvSpPr>
          <p:cNvPr id="3" name="Content Placeholder 2"/>
          <p:cNvSpPr>
            <a:spLocks noGrp="1"/>
          </p:cNvSpPr>
          <p:nvPr>
            <p:ph idx="1"/>
          </p:nvPr>
        </p:nvSpPr>
        <p:spPr/>
        <p:txBody>
          <a:bodyPr/>
          <a:lstStyle/>
          <a:p>
            <a:r>
              <a:rPr lang="en-US" dirty="0" smtClean="0"/>
              <a:t>Will create the epithelial cell model </a:t>
            </a:r>
            <a:r>
              <a:rPr lang="en-US" dirty="0" smtClean="0"/>
              <a:t>CellML document </a:t>
            </a:r>
            <a:r>
              <a:rPr lang="en-US" dirty="0" smtClean="0"/>
              <a:t>used by </a:t>
            </a:r>
            <a:r>
              <a:rPr lang="en-US" b="1" dirty="0" smtClean="0">
                <a:latin typeface="Courier"/>
                <a:cs typeface="Courier"/>
              </a:rPr>
              <a:t>get-simulator</a:t>
            </a:r>
            <a:r>
              <a:rPr lang="en-US" dirty="0" smtClean="0"/>
              <a:t>.</a:t>
            </a:r>
          </a:p>
          <a:p>
            <a:r>
              <a:rPr lang="en-US" dirty="0" smtClean="0"/>
              <a:t>Provides an API which is exposed to the </a:t>
            </a:r>
            <a:r>
              <a:rPr lang="en-US" b="1" dirty="0" smtClean="0">
                <a:latin typeface="Courier"/>
                <a:cs typeface="Courier"/>
              </a:rPr>
              <a:t>get-web-application</a:t>
            </a:r>
            <a:r>
              <a:rPr lang="en-US" dirty="0" smtClean="0"/>
              <a:t> via web-services through the </a:t>
            </a:r>
            <a:r>
              <a:rPr lang="en-US" b="1" dirty="0" smtClean="0">
                <a:latin typeface="Courier"/>
                <a:cs typeface="Courier"/>
              </a:rPr>
              <a:t>get-model-server</a:t>
            </a:r>
            <a:r>
              <a:rPr lang="en-US" dirty="0" smtClean="0"/>
              <a:t>.</a:t>
            </a:r>
          </a:p>
          <a:p>
            <a:r>
              <a:rPr lang="en-US" dirty="0" smtClean="0"/>
              <a:t>Creates new CellML models by assembling existing modules from the library and collating the constituents appropriately (</a:t>
            </a:r>
            <a:r>
              <a:rPr lang="en-US" i="1" dirty="0" smtClean="0"/>
              <a:t>e.g.</a:t>
            </a:r>
            <a:r>
              <a:rPr lang="en-US" dirty="0" smtClean="0"/>
              <a:t>, summing all sodium fluxes).</a:t>
            </a:r>
          </a:p>
          <a:p>
            <a:r>
              <a:rPr lang="en-US" dirty="0" smtClean="0"/>
              <a:t>Generic SED-ML templates can also be customized to specific models.</a:t>
            </a:r>
          </a:p>
          <a:p>
            <a:r>
              <a:rPr lang="en-US" dirty="0" smtClean="0"/>
              <a:t>Makes use of model annotations to automate the assembly process.</a:t>
            </a:r>
          </a:p>
          <a:p>
            <a:endParaRPr lang="en-US" dirty="0"/>
          </a:p>
        </p:txBody>
      </p:sp>
      <p:sp>
        <p:nvSpPr>
          <p:cNvPr id="4" name="Slide Number Placeholder 3"/>
          <p:cNvSpPr>
            <a:spLocks noGrp="1"/>
          </p:cNvSpPr>
          <p:nvPr>
            <p:ph type="sldNum" sz="quarter" idx="11"/>
          </p:nvPr>
        </p:nvSpPr>
        <p:spPr/>
        <p:txBody>
          <a:bodyPr/>
          <a:lstStyle/>
          <a:p>
            <a:fld id="{AA732438-DE49-AC4E-960D-0D4387718A9C}" type="slidenum">
              <a:rPr lang="en-US" smtClean="0"/>
              <a:pPr/>
              <a:t>28</a:t>
            </a:fld>
            <a:endParaRPr lang="en-US" sz="1400"/>
          </a:p>
        </p:txBody>
      </p:sp>
    </p:spTree>
    <p:extLst>
      <p:ext uri="{BB962C8B-B14F-4D97-AF65-F5344CB8AC3E}">
        <p14:creationId xmlns:p14="http://schemas.microsoft.com/office/powerpoint/2010/main" val="174797126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get-creator</a:t>
            </a:r>
            <a:endParaRPr lang="en-US" dirty="0"/>
          </a:p>
        </p:txBody>
      </p:sp>
      <p:sp>
        <p:nvSpPr>
          <p:cNvPr id="3" name="Content Placeholder 2"/>
          <p:cNvSpPr>
            <a:spLocks noGrp="1"/>
          </p:cNvSpPr>
          <p:nvPr>
            <p:ph idx="1"/>
          </p:nvPr>
        </p:nvSpPr>
        <p:spPr/>
        <p:txBody>
          <a:bodyPr/>
          <a:lstStyle/>
          <a:p>
            <a:r>
              <a:rPr lang="en-US" b="1" dirty="0" smtClean="0"/>
              <a:t>Current status:</a:t>
            </a:r>
          </a:p>
          <a:p>
            <a:pPr lvl="1"/>
            <a:r>
              <a:rPr lang="en-US" dirty="0" smtClean="0"/>
              <a:t>preliminary prototype written which allows the user to define the molecular species of interest and connect the flux differential equations to fluxes.</a:t>
            </a:r>
          </a:p>
          <a:p>
            <a:pPr lvl="1"/>
            <a:r>
              <a:rPr lang="en-US" dirty="0" smtClean="0"/>
              <a:t>makes use of known CellML XML structure to automate model assembly.</a:t>
            </a:r>
            <a:endParaRPr lang="en-US" dirty="0"/>
          </a:p>
        </p:txBody>
      </p:sp>
      <p:sp>
        <p:nvSpPr>
          <p:cNvPr id="4" name="Slide Number Placeholder 3"/>
          <p:cNvSpPr>
            <a:spLocks noGrp="1"/>
          </p:cNvSpPr>
          <p:nvPr>
            <p:ph type="sldNum" sz="quarter" idx="11"/>
          </p:nvPr>
        </p:nvSpPr>
        <p:spPr/>
        <p:txBody>
          <a:bodyPr/>
          <a:lstStyle/>
          <a:p>
            <a:fld id="{AA732438-DE49-AC4E-960D-0D4387718A9C}" type="slidenum">
              <a:rPr lang="en-US" smtClean="0"/>
              <a:pPr/>
              <a:t>29</a:t>
            </a:fld>
            <a:endParaRPr lang="en-US" sz="1400"/>
          </a:p>
        </p:txBody>
      </p:sp>
    </p:spTree>
    <p:extLst>
      <p:ext uri="{BB962C8B-B14F-4D97-AF65-F5344CB8AC3E}">
        <p14:creationId xmlns:p14="http://schemas.microsoft.com/office/powerpoint/2010/main" val="38463314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Requirements for the work</a:t>
            </a:r>
            <a:endParaRPr lang="en-US" dirty="0"/>
          </a:p>
        </p:txBody>
      </p:sp>
      <p:sp>
        <p:nvSpPr>
          <p:cNvPr id="4" name="Content Placeholder 3"/>
          <p:cNvSpPr>
            <a:spLocks noGrp="1"/>
          </p:cNvSpPr>
          <p:nvPr>
            <p:ph idx="1"/>
          </p:nvPr>
        </p:nvSpPr>
        <p:spPr/>
        <p:txBody>
          <a:bodyPr/>
          <a:lstStyle/>
          <a:p>
            <a:r>
              <a:rPr lang="en-US" dirty="0" smtClean="0"/>
              <a:t>Reproducible – requires an unambiguous description of what is done with which model, or set of models, in order to produce some output(s).</a:t>
            </a:r>
          </a:p>
          <a:p>
            <a:r>
              <a:rPr lang="en-US" dirty="0" smtClean="0"/>
              <a:t>Reusable – requires a detailed description of the work:</a:t>
            </a:r>
          </a:p>
          <a:p>
            <a:pPr lvl="1"/>
            <a:r>
              <a:rPr lang="en-US" dirty="0" smtClean="0"/>
              <a:t>physiology/anatomy being </a:t>
            </a:r>
            <a:r>
              <a:rPr lang="en-US" dirty="0" err="1" smtClean="0"/>
              <a:t>modelled</a:t>
            </a:r>
            <a:r>
              <a:rPr lang="en-US" dirty="0" smtClean="0"/>
              <a:t>;</a:t>
            </a:r>
          </a:p>
          <a:p>
            <a:pPr lvl="1"/>
            <a:r>
              <a:rPr lang="en-US" dirty="0" smtClean="0"/>
              <a:t>simulation experiments being performed (numerical methods, pre-/post-processing, etc.);</a:t>
            </a:r>
          </a:p>
          <a:p>
            <a:pPr lvl="1"/>
            <a:r>
              <a:rPr lang="en-US" dirty="0" smtClean="0"/>
              <a:t>cross-references/linked data;</a:t>
            </a:r>
          </a:p>
          <a:p>
            <a:pPr lvl="1"/>
            <a:r>
              <a:rPr lang="en-US" dirty="0" smtClean="0"/>
              <a:t>provenance.</a:t>
            </a:r>
          </a:p>
          <a:p>
            <a:r>
              <a:rPr lang="en-US" dirty="0" smtClean="0"/>
              <a:t>Accessible – non-specialists should be able to reproduce and reuse the work.</a:t>
            </a:r>
          </a:p>
          <a:p>
            <a:endParaRPr lang="en-US" dirty="0" smtClean="0"/>
          </a:p>
        </p:txBody>
      </p:sp>
      <p:sp>
        <p:nvSpPr>
          <p:cNvPr id="2" name="Slide Number Placeholder 1"/>
          <p:cNvSpPr>
            <a:spLocks noGrp="1"/>
          </p:cNvSpPr>
          <p:nvPr>
            <p:ph type="sldNum" sz="quarter" idx="11"/>
          </p:nvPr>
        </p:nvSpPr>
        <p:spPr/>
        <p:txBody>
          <a:bodyPr/>
          <a:lstStyle/>
          <a:p>
            <a:fld id="{43BAA32C-80B4-894D-B6AC-8BB306288B4A}" type="slidenum">
              <a:rPr lang="en-US" smtClean="0"/>
              <a:pPr/>
              <a:t>3</a:t>
            </a:fld>
            <a:endParaRPr lang="en-US" sz="1400"/>
          </a:p>
        </p:txBody>
      </p:sp>
    </p:spTree>
    <p:extLst>
      <p:ext uri="{BB962C8B-B14F-4D97-AF65-F5344CB8AC3E}">
        <p14:creationId xmlns:p14="http://schemas.microsoft.com/office/powerpoint/2010/main" val="335897746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4" name="Slide Number Placeholder 3"/>
          <p:cNvSpPr>
            <a:spLocks noGrp="1"/>
          </p:cNvSpPr>
          <p:nvPr>
            <p:ph type="sldNum" sz="quarter" idx="11"/>
          </p:nvPr>
        </p:nvSpPr>
        <p:spPr/>
        <p:txBody>
          <a:bodyPr/>
          <a:lstStyle/>
          <a:p>
            <a:fld id="{AA732438-DE49-AC4E-960D-0D4387718A9C}" type="slidenum">
              <a:rPr lang="en-US" smtClean="0"/>
              <a:pPr/>
              <a:t>30</a:t>
            </a:fld>
            <a:endParaRPr lang="en-US" sz="1400"/>
          </a:p>
        </p:txBody>
      </p:sp>
      <p:pic>
        <p:nvPicPr>
          <p:cNvPr id="5" name="Picture 4" descr="MWC Logo Ve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950" y="1844824"/>
            <a:ext cx="2015512" cy="2201533"/>
          </a:xfrm>
          <a:prstGeom prst="rect">
            <a:avLst/>
          </a:prstGeom>
        </p:spPr>
      </p:pic>
      <p:pic>
        <p:nvPicPr>
          <p:cNvPr id="6" name="Picture 5" descr="VPR_Logo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844824"/>
            <a:ext cx="3730752" cy="807720"/>
          </a:xfrm>
          <a:prstGeom prst="rect">
            <a:avLst/>
          </a:prstGeom>
        </p:spPr>
      </p:pic>
      <p:sp>
        <p:nvSpPr>
          <p:cNvPr id="10" name="Rectangle 9"/>
          <p:cNvSpPr/>
          <p:nvPr/>
        </p:nvSpPr>
        <p:spPr>
          <a:xfrm>
            <a:off x="683568" y="2636912"/>
            <a:ext cx="3672408" cy="646331"/>
          </a:xfrm>
          <a:prstGeom prst="rect">
            <a:avLst/>
          </a:prstGeom>
        </p:spPr>
        <p:txBody>
          <a:bodyPr wrap="square">
            <a:spAutoFit/>
          </a:bodyPr>
          <a:lstStyle/>
          <a:p>
            <a:r>
              <a:rPr lang="en-US" sz="1800" dirty="0"/>
              <a:t>National Institutes of Health grant [P50-GM094503].</a:t>
            </a:r>
          </a:p>
        </p:txBody>
      </p:sp>
      <p:pic>
        <p:nvPicPr>
          <p:cNvPr id="12" name="Picture 11" descr="abi-logo-positive-rg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3509556"/>
            <a:ext cx="4139952" cy="1071572"/>
          </a:xfrm>
          <a:prstGeom prst="rect">
            <a:avLst/>
          </a:prstGeom>
        </p:spPr>
      </p:pic>
      <p:pic>
        <p:nvPicPr>
          <p:cNvPr id="13" name="Picture 12" descr="CellML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4653136"/>
            <a:ext cx="1993900" cy="1035118"/>
          </a:xfrm>
          <a:prstGeom prst="rect">
            <a:avLst/>
          </a:prstGeom>
        </p:spPr>
      </p:pic>
      <p:pic>
        <p:nvPicPr>
          <p:cNvPr id="14" name="Picture 13" descr="logo_vph.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4950" y="4653136"/>
            <a:ext cx="2457450" cy="1285875"/>
          </a:xfrm>
          <a:prstGeom prst="rect">
            <a:avLst/>
          </a:prstGeom>
        </p:spPr>
      </p:pic>
      <p:pic>
        <p:nvPicPr>
          <p:cNvPr id="15" name="Picture 14" descr="logoSedm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1113" y="4653136"/>
            <a:ext cx="1910192" cy="1054480"/>
          </a:xfrm>
          <a:prstGeom prst="rect">
            <a:avLst/>
          </a:prstGeom>
        </p:spPr>
      </p:pic>
      <p:sp>
        <p:nvSpPr>
          <p:cNvPr id="3" name="TextBox 2"/>
          <p:cNvSpPr txBox="1"/>
          <p:nvPr/>
        </p:nvSpPr>
        <p:spPr>
          <a:xfrm>
            <a:off x="179512" y="5910371"/>
            <a:ext cx="4836030" cy="830997"/>
          </a:xfrm>
          <a:prstGeom prst="rect">
            <a:avLst/>
          </a:prstGeom>
          <a:noFill/>
        </p:spPr>
        <p:txBody>
          <a:bodyPr wrap="none" rtlCol="0">
            <a:spAutoFit/>
          </a:bodyPr>
          <a:lstStyle/>
          <a:p>
            <a:r>
              <a:rPr lang="en-US" b="1" dirty="0" smtClean="0">
                <a:solidFill>
                  <a:schemeClr val="accent1"/>
                </a:solidFill>
              </a:rPr>
              <a:t>d.nickerson@auckland.ac.nz</a:t>
            </a:r>
          </a:p>
          <a:p>
            <a:r>
              <a:rPr lang="en-US" b="1" dirty="0" smtClean="0">
                <a:solidFill>
                  <a:schemeClr val="accent1"/>
                </a:solidFill>
              </a:rPr>
              <a:t>http://about.me/david.nickerson</a:t>
            </a:r>
          </a:p>
        </p:txBody>
      </p:sp>
    </p:spTree>
    <p:extLst>
      <p:ext uri="{BB962C8B-B14F-4D97-AF65-F5344CB8AC3E}">
        <p14:creationId xmlns:p14="http://schemas.microsoft.com/office/powerpoint/2010/main" val="29075640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32438-DE49-AC4E-960D-0D4387718A9C}" type="slidenum">
              <a:rPr lang="en-US" smtClean="0"/>
              <a:pPr/>
              <a:t>4</a:t>
            </a:fld>
            <a:endParaRPr lang="en-US" sz="1400"/>
          </a:p>
        </p:txBody>
      </p:sp>
      <p:grpSp>
        <p:nvGrpSpPr>
          <p:cNvPr id="5" name="Group 4"/>
          <p:cNvGrpSpPr/>
          <p:nvPr/>
        </p:nvGrpSpPr>
        <p:grpSpPr>
          <a:xfrm>
            <a:off x="719572" y="764703"/>
            <a:ext cx="7704856" cy="5904657"/>
            <a:chOff x="30978945" y="22194390"/>
            <a:chExt cx="10477164" cy="8029231"/>
          </a:xfrm>
        </p:grpSpPr>
        <p:sp>
          <p:nvSpPr>
            <p:cNvPr id="6" name="Down Arrow 5"/>
            <p:cNvSpPr/>
            <p:nvPr/>
          </p:nvSpPr>
          <p:spPr bwMode="auto">
            <a:xfrm rot="21240000">
              <a:off x="33531825" y="23856351"/>
              <a:ext cx="216024" cy="2012830"/>
            </a:xfrm>
            <a:prstGeom prst="downArrow">
              <a:avLst/>
            </a:prstGeom>
            <a:solidFill>
              <a:srgbClr val="FF6600"/>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Freeform 6"/>
            <p:cNvSpPr/>
            <p:nvPr/>
          </p:nvSpPr>
          <p:spPr bwMode="auto">
            <a:xfrm rot="2494350">
              <a:off x="36817120" y="24683999"/>
              <a:ext cx="112477" cy="233229"/>
            </a:xfrm>
            <a:custGeom>
              <a:avLst/>
              <a:gdLst>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0 w 285720"/>
                <a:gd name="connsiteY4" fmla="*/ 5134 h 1933960"/>
                <a:gd name="connsiteX0" fmla="*/ 43891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43891 w 285720"/>
                <a:gd name="connsiteY4" fmla="*/ 5134 h 1933960"/>
                <a:gd name="connsiteX0" fmla="*/ 87782 w 329611"/>
                <a:gd name="connsiteY0" fmla="*/ 5134 h 1937618"/>
                <a:gd name="connsiteX1" fmla="*/ 169504 w 329611"/>
                <a:gd name="connsiteY1" fmla="*/ 0 h 1937618"/>
                <a:gd name="connsiteX2" fmla="*/ 329611 w 329611"/>
                <a:gd name="connsiteY2" fmla="*/ 1933960 h 1937618"/>
                <a:gd name="connsiteX3" fmla="*/ 0 w 329611"/>
                <a:gd name="connsiteY3" fmla="*/ 1937618 h 1937618"/>
                <a:gd name="connsiteX4" fmla="*/ 87782 w 329611"/>
                <a:gd name="connsiteY4" fmla="*/ 5134 h 1937618"/>
                <a:gd name="connsiteX0" fmla="*/ 87782 w 256459"/>
                <a:gd name="connsiteY0" fmla="*/ 5134 h 1937618"/>
                <a:gd name="connsiteX1" fmla="*/ 169504 w 256459"/>
                <a:gd name="connsiteY1" fmla="*/ 0 h 1937618"/>
                <a:gd name="connsiteX2" fmla="*/ 256459 w 256459"/>
                <a:gd name="connsiteY2" fmla="*/ 1926645 h 1937618"/>
                <a:gd name="connsiteX3" fmla="*/ 0 w 256459"/>
                <a:gd name="connsiteY3" fmla="*/ 1937618 h 1937618"/>
                <a:gd name="connsiteX4" fmla="*/ 87782 w 256459"/>
                <a:gd name="connsiteY4" fmla="*/ 5134 h 1937618"/>
                <a:gd name="connsiteX0" fmla="*/ 87782 w 263774"/>
                <a:gd name="connsiteY0" fmla="*/ 5134 h 1937618"/>
                <a:gd name="connsiteX1" fmla="*/ 169504 w 263774"/>
                <a:gd name="connsiteY1" fmla="*/ 0 h 1937618"/>
                <a:gd name="connsiteX2" fmla="*/ 263774 w 263774"/>
                <a:gd name="connsiteY2" fmla="*/ 1937618 h 1937618"/>
                <a:gd name="connsiteX3" fmla="*/ 0 w 263774"/>
                <a:gd name="connsiteY3" fmla="*/ 1937618 h 1937618"/>
                <a:gd name="connsiteX4" fmla="*/ 87782 w 263774"/>
                <a:gd name="connsiteY4" fmla="*/ 5134 h 1937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74" h="1937618">
                  <a:moveTo>
                    <a:pt x="87782" y="5134"/>
                  </a:moveTo>
                  <a:lnTo>
                    <a:pt x="169504" y="0"/>
                  </a:lnTo>
                  <a:cubicBezTo>
                    <a:pt x="193306" y="642942"/>
                    <a:pt x="180451" y="1291784"/>
                    <a:pt x="263774" y="1937618"/>
                  </a:cubicBezTo>
                  <a:lnTo>
                    <a:pt x="0" y="1937618"/>
                  </a:lnTo>
                  <a:cubicBezTo>
                    <a:pt x="97205" y="1314223"/>
                    <a:pt x="87782" y="648076"/>
                    <a:pt x="87782" y="5134"/>
                  </a:cubicBezTo>
                  <a:close/>
                </a:path>
              </a:pathLst>
            </a:custGeom>
            <a:solidFill>
              <a:srgbClr val="00457D"/>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grpSp>
          <p:nvGrpSpPr>
            <p:cNvPr id="8" name="Group 7"/>
            <p:cNvGrpSpPr/>
            <p:nvPr/>
          </p:nvGrpSpPr>
          <p:grpSpPr>
            <a:xfrm>
              <a:off x="34499939" y="22537946"/>
              <a:ext cx="2283142" cy="3538386"/>
              <a:chOff x="2428860" y="2176630"/>
              <a:chExt cx="2283142" cy="3538386"/>
            </a:xfrm>
          </p:grpSpPr>
          <p:sp>
            <p:nvSpPr>
              <p:cNvPr id="26" name="Freeform 25"/>
              <p:cNvSpPr/>
              <p:nvPr/>
            </p:nvSpPr>
            <p:spPr bwMode="auto">
              <a:xfrm>
                <a:off x="3714744" y="3605390"/>
                <a:ext cx="379185" cy="2109626"/>
              </a:xfrm>
              <a:custGeom>
                <a:avLst/>
                <a:gdLst>
                  <a:gd name="connsiteX0" fmla="*/ 481874 w 516708"/>
                  <a:gd name="connsiteY0" fmla="*/ 81280 h 777965"/>
                  <a:gd name="connsiteX1" fmla="*/ 81280 w 516708"/>
                  <a:gd name="connsiteY1" fmla="*/ 89988 h 777965"/>
                  <a:gd name="connsiteX2" fmla="*/ 72571 w 516708"/>
                  <a:gd name="connsiteY2" fmla="*/ 621211 h 777965"/>
                  <a:gd name="connsiteX3" fmla="*/ 516708 w 516708"/>
                  <a:gd name="connsiteY3" fmla="*/ 777965 h 777965"/>
                  <a:gd name="connsiteX0" fmla="*/ 826033 w 860867"/>
                  <a:gd name="connsiteY0" fmla="*/ 224180 h 920865"/>
                  <a:gd name="connsiteX1" fmla="*/ 68217 w 860867"/>
                  <a:gd name="connsiteY1" fmla="*/ 89988 h 920865"/>
                  <a:gd name="connsiteX2" fmla="*/ 416730 w 860867"/>
                  <a:gd name="connsiteY2" fmla="*/ 764111 h 920865"/>
                  <a:gd name="connsiteX3" fmla="*/ 860867 w 860867"/>
                  <a:gd name="connsiteY3" fmla="*/ 920865 h 920865"/>
                  <a:gd name="connsiteX0" fmla="*/ 873664 w 908498"/>
                  <a:gd name="connsiteY0" fmla="*/ 259895 h 1152595"/>
                  <a:gd name="connsiteX1" fmla="*/ 115848 w 908498"/>
                  <a:gd name="connsiteY1" fmla="*/ 125703 h 1152595"/>
                  <a:gd name="connsiteX2" fmla="*/ 178577 w 908498"/>
                  <a:gd name="connsiteY2" fmla="*/ 1014116 h 1152595"/>
                  <a:gd name="connsiteX3" fmla="*/ 908498 w 908498"/>
                  <a:gd name="connsiteY3" fmla="*/ 956580 h 1152595"/>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908434"/>
                  <a:gd name="connsiteY0" fmla="*/ 259895 h 1128779"/>
                  <a:gd name="connsiteX1" fmla="*/ 115848 w 908434"/>
                  <a:gd name="connsiteY1" fmla="*/ 125703 h 1128779"/>
                  <a:gd name="connsiteX2" fmla="*/ 178577 w 908434"/>
                  <a:gd name="connsiteY2" fmla="*/ 1014116 h 1128779"/>
                  <a:gd name="connsiteX3" fmla="*/ 908434 w 908434"/>
                  <a:gd name="connsiteY3" fmla="*/ 813680 h 1128779"/>
                  <a:gd name="connsiteX0" fmla="*/ 873664 w 873664"/>
                  <a:gd name="connsiteY0" fmla="*/ 259895 h 1116868"/>
                  <a:gd name="connsiteX1" fmla="*/ 115848 w 873664"/>
                  <a:gd name="connsiteY1" fmla="*/ 125703 h 1116868"/>
                  <a:gd name="connsiteX2" fmla="*/ 178577 w 873664"/>
                  <a:gd name="connsiteY2" fmla="*/ 1014116 h 1116868"/>
                  <a:gd name="connsiteX3" fmla="*/ 836964 w 873664"/>
                  <a:gd name="connsiteY3" fmla="*/ 742218 h 1116868"/>
                  <a:gd name="connsiteX0" fmla="*/ 873664 w 873664"/>
                  <a:gd name="connsiteY0" fmla="*/ 257307 h 1090472"/>
                  <a:gd name="connsiteX1" fmla="*/ 115848 w 873664"/>
                  <a:gd name="connsiteY1" fmla="*/ 265967 h 1090472"/>
                  <a:gd name="connsiteX2" fmla="*/ 178577 w 873664"/>
                  <a:gd name="connsiteY2" fmla="*/ 1011528 h 1090472"/>
                  <a:gd name="connsiteX3" fmla="*/ 836964 w 873664"/>
                  <a:gd name="connsiteY3" fmla="*/ 739630 h 1090472"/>
                  <a:gd name="connsiteX0" fmla="*/ 1007412 w 1007412"/>
                  <a:gd name="connsiteY0" fmla="*/ 257307 h 1090472"/>
                  <a:gd name="connsiteX1" fmla="*/ 249596 w 1007412"/>
                  <a:gd name="connsiteY1" fmla="*/ 265967 h 1090472"/>
                  <a:gd name="connsiteX2" fmla="*/ 312325 w 1007412"/>
                  <a:gd name="connsiteY2" fmla="*/ 1011528 h 1090472"/>
                  <a:gd name="connsiteX3" fmla="*/ 970712 w 1007412"/>
                  <a:gd name="connsiteY3" fmla="*/ 739630 h 1090472"/>
                  <a:gd name="connsiteX0" fmla="*/ 1007412 w 1007412"/>
                  <a:gd name="connsiteY0" fmla="*/ 257307 h 1090472"/>
                  <a:gd name="connsiteX1" fmla="*/ 249596 w 1007412"/>
                  <a:gd name="connsiteY1" fmla="*/ 265967 h 1090472"/>
                  <a:gd name="connsiteX2" fmla="*/ 312325 w 1007412"/>
                  <a:gd name="connsiteY2" fmla="*/ 1011528 h 1090472"/>
                  <a:gd name="connsiteX3" fmla="*/ 970712 w 1007412"/>
                  <a:gd name="connsiteY3" fmla="*/ 739630 h 1090472"/>
                  <a:gd name="connsiteX0" fmla="*/ 1601123 w 1601123"/>
                  <a:gd name="connsiteY0" fmla="*/ 257307 h 1049507"/>
                  <a:gd name="connsiteX1" fmla="*/ 843307 w 1601123"/>
                  <a:gd name="connsiteY1" fmla="*/ 265967 h 1049507"/>
                  <a:gd name="connsiteX2" fmla="*/ 120186 w 1601123"/>
                  <a:gd name="connsiteY2" fmla="*/ 368562 h 1049507"/>
                  <a:gd name="connsiteX3" fmla="*/ 1564423 w 1601123"/>
                  <a:gd name="connsiteY3" fmla="*/ 739630 h 1049507"/>
                  <a:gd name="connsiteX0" fmla="*/ 2008199 w 2008199"/>
                  <a:gd name="connsiteY0" fmla="*/ 257307 h 1692425"/>
                  <a:gd name="connsiteX1" fmla="*/ 1250383 w 2008199"/>
                  <a:gd name="connsiteY1" fmla="*/ 265967 h 1692425"/>
                  <a:gd name="connsiteX2" fmla="*/ 527262 w 2008199"/>
                  <a:gd name="connsiteY2" fmla="*/ 368562 h 1692425"/>
                  <a:gd name="connsiteX3" fmla="*/ 42641 w 2008199"/>
                  <a:gd name="connsiteY3" fmla="*/ 1382548 h 1692425"/>
                  <a:gd name="connsiteX0" fmla="*/ 1865291 w 1865291"/>
                  <a:gd name="connsiteY0" fmla="*/ 257307 h 1978201"/>
                  <a:gd name="connsiteX1" fmla="*/ 1250383 w 1865291"/>
                  <a:gd name="connsiteY1" fmla="*/ 551743 h 1978201"/>
                  <a:gd name="connsiteX2" fmla="*/ 527262 w 1865291"/>
                  <a:gd name="connsiteY2" fmla="*/ 654338 h 1978201"/>
                  <a:gd name="connsiteX3" fmla="*/ 42641 w 1865291"/>
                  <a:gd name="connsiteY3" fmla="*/ 1668324 h 1978201"/>
                  <a:gd name="connsiteX0" fmla="*/ 1865291 w 1865291"/>
                  <a:gd name="connsiteY0" fmla="*/ 35616 h 1756510"/>
                  <a:gd name="connsiteX1" fmla="*/ 1250383 w 1865291"/>
                  <a:gd name="connsiteY1" fmla="*/ 330052 h 1756510"/>
                  <a:gd name="connsiteX2" fmla="*/ 527262 w 1865291"/>
                  <a:gd name="connsiteY2" fmla="*/ 432647 h 1756510"/>
                  <a:gd name="connsiteX3" fmla="*/ 42641 w 1865291"/>
                  <a:gd name="connsiteY3" fmla="*/ 1446633 h 1756510"/>
                  <a:gd name="connsiteX0" fmla="*/ 1865291 w 1865291"/>
                  <a:gd name="connsiteY0" fmla="*/ 35616 h 1756510"/>
                  <a:gd name="connsiteX1" fmla="*/ 964599 w 1865291"/>
                  <a:gd name="connsiteY1" fmla="*/ 258590 h 1756510"/>
                  <a:gd name="connsiteX2" fmla="*/ 527262 w 1865291"/>
                  <a:gd name="connsiteY2" fmla="*/ 432647 h 1756510"/>
                  <a:gd name="connsiteX3" fmla="*/ 42641 w 1865291"/>
                  <a:gd name="connsiteY3" fmla="*/ 1446633 h 1756510"/>
                  <a:gd name="connsiteX0" fmla="*/ 1865291 w 1865291"/>
                  <a:gd name="connsiteY0" fmla="*/ 35616 h 1756510"/>
                  <a:gd name="connsiteX1" fmla="*/ 964599 w 1865291"/>
                  <a:gd name="connsiteY1" fmla="*/ 258590 h 1756510"/>
                  <a:gd name="connsiteX2" fmla="*/ 955858 w 1865291"/>
                  <a:gd name="connsiteY2" fmla="*/ 1147003 h 1756510"/>
                  <a:gd name="connsiteX3" fmla="*/ 42641 w 1865291"/>
                  <a:gd name="connsiteY3" fmla="*/ 1446633 h 1756510"/>
                  <a:gd name="connsiteX0" fmla="*/ 1150288 w 1256432"/>
                  <a:gd name="connsiteY0" fmla="*/ 35616 h 1327858"/>
                  <a:gd name="connsiteX1" fmla="*/ 249596 w 1256432"/>
                  <a:gd name="connsiteY1" fmla="*/ 258590 h 1327858"/>
                  <a:gd name="connsiteX2" fmla="*/ 240855 w 1256432"/>
                  <a:gd name="connsiteY2" fmla="*/ 1147003 h 1327858"/>
                  <a:gd name="connsiteX3" fmla="*/ 1256432 w 1256432"/>
                  <a:gd name="connsiteY3" fmla="*/ 1017981 h 1327858"/>
                  <a:gd name="connsiteX0" fmla="*/ 1364634 w 1470778"/>
                  <a:gd name="connsiteY0" fmla="*/ 35616 h 1327858"/>
                  <a:gd name="connsiteX1" fmla="*/ 249596 w 1470778"/>
                  <a:gd name="connsiteY1" fmla="*/ 472880 h 1327858"/>
                  <a:gd name="connsiteX2" fmla="*/ 455201 w 1470778"/>
                  <a:gd name="connsiteY2" fmla="*/ 1147003 h 1327858"/>
                  <a:gd name="connsiteX3" fmla="*/ 1470778 w 1470778"/>
                  <a:gd name="connsiteY3" fmla="*/ 1017981 h 1327858"/>
                  <a:gd name="connsiteX0" fmla="*/ 1364634 w 1470778"/>
                  <a:gd name="connsiteY0" fmla="*/ 35616 h 1380705"/>
                  <a:gd name="connsiteX1" fmla="*/ 249596 w 1470778"/>
                  <a:gd name="connsiteY1" fmla="*/ 472880 h 1380705"/>
                  <a:gd name="connsiteX2" fmla="*/ 812359 w 1470778"/>
                  <a:gd name="connsiteY2" fmla="*/ 1289855 h 1380705"/>
                  <a:gd name="connsiteX3" fmla="*/ 1470778 w 1470778"/>
                  <a:gd name="connsiteY3" fmla="*/ 1017981 h 1380705"/>
                  <a:gd name="connsiteX0" fmla="*/ 1364634 w 1470778"/>
                  <a:gd name="connsiteY0" fmla="*/ 35616 h 1380705"/>
                  <a:gd name="connsiteX1" fmla="*/ 249596 w 1470778"/>
                  <a:gd name="connsiteY1" fmla="*/ 472880 h 1380705"/>
                  <a:gd name="connsiteX2" fmla="*/ 812359 w 1470778"/>
                  <a:gd name="connsiteY2" fmla="*/ 1289855 h 1380705"/>
                  <a:gd name="connsiteX3" fmla="*/ 1470778 w 1470778"/>
                  <a:gd name="connsiteY3" fmla="*/ 1017981 h 1380705"/>
                  <a:gd name="connsiteX0" fmla="*/ 1364634 w 1470778"/>
                  <a:gd name="connsiteY0" fmla="*/ 35616 h 1355121"/>
                  <a:gd name="connsiteX1" fmla="*/ 249596 w 1470778"/>
                  <a:gd name="connsiteY1" fmla="*/ 472880 h 1355121"/>
                  <a:gd name="connsiteX2" fmla="*/ 812359 w 1470778"/>
                  <a:gd name="connsiteY2" fmla="*/ 1289855 h 1355121"/>
                  <a:gd name="connsiteX3" fmla="*/ 1470778 w 1470778"/>
                  <a:gd name="connsiteY3" fmla="*/ 1017981 h 1355121"/>
                  <a:gd name="connsiteX0" fmla="*/ 1364634 w 1756498"/>
                  <a:gd name="connsiteY0" fmla="*/ 35616 h 1899338"/>
                  <a:gd name="connsiteX1" fmla="*/ 249596 w 1756498"/>
                  <a:gd name="connsiteY1" fmla="*/ 472880 h 1899338"/>
                  <a:gd name="connsiteX2" fmla="*/ 812359 w 1756498"/>
                  <a:gd name="connsiteY2" fmla="*/ 1289855 h 1899338"/>
                  <a:gd name="connsiteX3" fmla="*/ 1756498 w 1756498"/>
                  <a:gd name="connsiteY3" fmla="*/ 1589461 h 1899338"/>
                  <a:gd name="connsiteX0" fmla="*/ 1364634 w 1756498"/>
                  <a:gd name="connsiteY0" fmla="*/ 35616 h 1589461"/>
                  <a:gd name="connsiteX1" fmla="*/ 249596 w 1756498"/>
                  <a:gd name="connsiteY1" fmla="*/ 472880 h 1589461"/>
                  <a:gd name="connsiteX2" fmla="*/ 812359 w 1756498"/>
                  <a:gd name="connsiteY2" fmla="*/ 1289855 h 1589461"/>
                  <a:gd name="connsiteX3" fmla="*/ 1756498 w 1756498"/>
                  <a:gd name="connsiteY3" fmla="*/ 1589461 h 1589461"/>
                  <a:gd name="connsiteX0" fmla="*/ 1007412 w 1756498"/>
                  <a:gd name="connsiteY0" fmla="*/ 35616 h 1589461"/>
                  <a:gd name="connsiteX1" fmla="*/ 249596 w 1756498"/>
                  <a:gd name="connsiteY1" fmla="*/ 472880 h 1589461"/>
                  <a:gd name="connsiteX2" fmla="*/ 812359 w 1756498"/>
                  <a:gd name="connsiteY2" fmla="*/ 1289855 h 1589461"/>
                  <a:gd name="connsiteX3" fmla="*/ 1756498 w 1756498"/>
                  <a:gd name="connsiteY3" fmla="*/ 1589461 h 1589461"/>
                  <a:gd name="connsiteX0" fmla="*/ 1150320 w 1899406"/>
                  <a:gd name="connsiteY0" fmla="*/ 35616 h 1589461"/>
                  <a:gd name="connsiteX1" fmla="*/ 249596 w 1899406"/>
                  <a:gd name="connsiteY1" fmla="*/ 329980 h 1589461"/>
                  <a:gd name="connsiteX2" fmla="*/ 955267 w 1899406"/>
                  <a:gd name="connsiteY2" fmla="*/ 1289855 h 1589461"/>
                  <a:gd name="connsiteX3" fmla="*/ 1899406 w 1899406"/>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132692"/>
                  <a:gd name="connsiteY0" fmla="*/ 35616 h 1589461"/>
                  <a:gd name="connsiteX1" fmla="*/ 410949 w 2132692"/>
                  <a:gd name="connsiteY1" fmla="*/ 329980 h 1589461"/>
                  <a:gd name="connsiteX2" fmla="*/ 1116620 w 2132692"/>
                  <a:gd name="connsiteY2" fmla="*/ 1289855 h 1589461"/>
                  <a:gd name="connsiteX3" fmla="*/ 2060759 w 2132692"/>
                  <a:gd name="connsiteY3" fmla="*/ 1589461 h 1589461"/>
                  <a:gd name="connsiteX0" fmla="*/ 1311673 w 2118145"/>
                  <a:gd name="connsiteY0" fmla="*/ 35616 h 1589461"/>
                  <a:gd name="connsiteX1" fmla="*/ 410949 w 2118145"/>
                  <a:gd name="connsiteY1" fmla="*/ 329980 h 1589461"/>
                  <a:gd name="connsiteX2" fmla="*/ 1116620 w 2118145"/>
                  <a:gd name="connsiteY2" fmla="*/ 1289855 h 1589461"/>
                  <a:gd name="connsiteX3" fmla="*/ 2060759 w 2118145"/>
                  <a:gd name="connsiteY3" fmla="*/ 1589461 h 1589461"/>
                  <a:gd name="connsiteX0" fmla="*/ 1311673 w 2081158"/>
                  <a:gd name="connsiteY0" fmla="*/ 35616 h 1589461"/>
                  <a:gd name="connsiteX1" fmla="*/ 410949 w 2081158"/>
                  <a:gd name="connsiteY1" fmla="*/ 329980 h 1589461"/>
                  <a:gd name="connsiteX2" fmla="*/ 1116620 w 2081158"/>
                  <a:gd name="connsiteY2" fmla="*/ 1289855 h 1589461"/>
                  <a:gd name="connsiteX3" fmla="*/ 2060759 w 2081158"/>
                  <a:gd name="connsiteY3" fmla="*/ 1589461 h 1589461"/>
                  <a:gd name="connsiteX0" fmla="*/ 1311673 w 2081158"/>
                  <a:gd name="connsiteY0" fmla="*/ 35616 h 1589461"/>
                  <a:gd name="connsiteX1" fmla="*/ 410949 w 2081158"/>
                  <a:gd name="connsiteY1" fmla="*/ 329980 h 1589461"/>
                  <a:gd name="connsiteX2" fmla="*/ 1116620 w 2081158"/>
                  <a:gd name="connsiteY2" fmla="*/ 1432707 h 1589461"/>
                  <a:gd name="connsiteX3" fmla="*/ 2060759 w 2081158"/>
                  <a:gd name="connsiteY3" fmla="*/ 1589461 h 1589461"/>
                  <a:gd name="connsiteX0" fmla="*/ 796983 w 2081158"/>
                  <a:gd name="connsiteY0" fmla="*/ 35616 h 1732361"/>
                  <a:gd name="connsiteX1" fmla="*/ 410949 w 2081158"/>
                  <a:gd name="connsiteY1" fmla="*/ 472880 h 1732361"/>
                  <a:gd name="connsiteX2" fmla="*/ 1116620 w 2081158"/>
                  <a:gd name="connsiteY2" fmla="*/ 1575607 h 1732361"/>
                  <a:gd name="connsiteX3" fmla="*/ 2060759 w 2081158"/>
                  <a:gd name="connsiteY3" fmla="*/ 1732361 h 1732361"/>
                  <a:gd name="connsiteX0" fmla="*/ 796983 w 2081158"/>
                  <a:gd name="connsiteY0" fmla="*/ 0 h 1696745"/>
                  <a:gd name="connsiteX1" fmla="*/ 410949 w 2081158"/>
                  <a:gd name="connsiteY1" fmla="*/ 437264 h 1696745"/>
                  <a:gd name="connsiteX2" fmla="*/ 1116620 w 2081158"/>
                  <a:gd name="connsiteY2" fmla="*/ 1539991 h 1696745"/>
                  <a:gd name="connsiteX3" fmla="*/ 2060759 w 2081158"/>
                  <a:gd name="connsiteY3" fmla="*/ 1696745 h 1696745"/>
                  <a:gd name="connsiteX0" fmla="*/ 625522 w 1909697"/>
                  <a:gd name="connsiteY0" fmla="*/ 0 h 1788625"/>
                  <a:gd name="connsiteX1" fmla="*/ 410948 w 1909697"/>
                  <a:gd name="connsiteY1" fmla="*/ 1080182 h 1788625"/>
                  <a:gd name="connsiteX2" fmla="*/ 945159 w 1909697"/>
                  <a:gd name="connsiteY2" fmla="*/ 1539991 h 1788625"/>
                  <a:gd name="connsiteX3" fmla="*/ 1889298 w 1909697"/>
                  <a:gd name="connsiteY3" fmla="*/ 1696745 h 1788625"/>
                  <a:gd name="connsiteX0" fmla="*/ 625522 w 2425028"/>
                  <a:gd name="connsiteY0" fmla="*/ 0 h 1788625"/>
                  <a:gd name="connsiteX1" fmla="*/ 410948 w 2425028"/>
                  <a:gd name="connsiteY1" fmla="*/ 1080182 h 1788625"/>
                  <a:gd name="connsiteX2" fmla="*/ 2145846 w 2425028"/>
                  <a:gd name="connsiteY2" fmla="*/ 968463 h 1788625"/>
                  <a:gd name="connsiteX3" fmla="*/ 1889298 w 2425028"/>
                  <a:gd name="connsiteY3" fmla="*/ 1696745 h 1788625"/>
                  <a:gd name="connsiteX0" fmla="*/ 625522 w 2938846"/>
                  <a:gd name="connsiteY0" fmla="*/ 0 h 1788625"/>
                  <a:gd name="connsiteX1" fmla="*/ 410948 w 2938846"/>
                  <a:gd name="connsiteY1" fmla="*/ 1080182 h 1788625"/>
                  <a:gd name="connsiteX2" fmla="*/ 2145846 w 2938846"/>
                  <a:gd name="connsiteY2" fmla="*/ 968463 h 1788625"/>
                  <a:gd name="connsiteX3" fmla="*/ 2918448 w 2938846"/>
                  <a:gd name="connsiteY3" fmla="*/ 625151 h 1788625"/>
                  <a:gd name="connsiteX0" fmla="*/ 625522 w 2961605"/>
                  <a:gd name="connsiteY0" fmla="*/ 0 h 1788625"/>
                  <a:gd name="connsiteX1" fmla="*/ 410948 w 2961605"/>
                  <a:gd name="connsiteY1" fmla="*/ 1080182 h 1788625"/>
                  <a:gd name="connsiteX2" fmla="*/ 2145846 w 2961605"/>
                  <a:gd name="connsiteY2" fmla="*/ 968463 h 1788625"/>
                  <a:gd name="connsiteX3" fmla="*/ 2918448 w 2961605"/>
                  <a:gd name="connsiteY3" fmla="*/ 625151 h 1788625"/>
                  <a:gd name="connsiteX0" fmla="*/ 454061 w 2790144"/>
                  <a:gd name="connsiteY0" fmla="*/ 0 h 1860039"/>
                  <a:gd name="connsiteX1" fmla="*/ 410948 w 2790144"/>
                  <a:gd name="connsiteY1" fmla="*/ 1151596 h 1860039"/>
                  <a:gd name="connsiteX2" fmla="*/ 1974385 w 2790144"/>
                  <a:gd name="connsiteY2" fmla="*/ 968463 h 1860039"/>
                  <a:gd name="connsiteX3" fmla="*/ 2746987 w 2790144"/>
                  <a:gd name="connsiteY3" fmla="*/ 625151 h 1860039"/>
                  <a:gd name="connsiteX0" fmla="*/ 454061 w 2790144"/>
                  <a:gd name="connsiteY0" fmla="*/ 0 h 1860039"/>
                  <a:gd name="connsiteX1" fmla="*/ 410948 w 2790144"/>
                  <a:gd name="connsiteY1" fmla="*/ 1151596 h 1860039"/>
                  <a:gd name="connsiteX2" fmla="*/ 1974385 w 2790144"/>
                  <a:gd name="connsiteY2" fmla="*/ 968463 h 1860039"/>
                  <a:gd name="connsiteX3" fmla="*/ 2746987 w 2790144"/>
                  <a:gd name="connsiteY3" fmla="*/ 625151 h 1860039"/>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1780401"/>
                  <a:gd name="connsiteY0" fmla="*/ 0 h 2011940"/>
                  <a:gd name="connsiteX1" fmla="*/ 87433 w 1780401"/>
                  <a:gd name="connsiteY1" fmla="*/ 1151596 h 2011940"/>
                  <a:gd name="connsiteX2" fmla="*/ 1650870 w 1780401"/>
                  <a:gd name="connsiteY2" fmla="*/ 968463 h 2011940"/>
                  <a:gd name="connsiteX3" fmla="*/ 1737245 w 1780401"/>
                  <a:gd name="connsiteY3" fmla="*/ 625151 h 2011940"/>
                  <a:gd name="connsiteX0" fmla="*/ 130546 w 1756202"/>
                  <a:gd name="connsiteY0" fmla="*/ 0 h 2011940"/>
                  <a:gd name="connsiteX1" fmla="*/ 87433 w 1756202"/>
                  <a:gd name="connsiteY1" fmla="*/ 1151596 h 2011940"/>
                  <a:gd name="connsiteX2" fmla="*/ 1650870 w 1756202"/>
                  <a:gd name="connsiteY2" fmla="*/ 968463 h 2011940"/>
                  <a:gd name="connsiteX3" fmla="*/ 1737245 w 1756202"/>
                  <a:gd name="connsiteY3" fmla="*/ 625151 h 2011940"/>
                  <a:gd name="connsiteX0" fmla="*/ 130546 w 1756202"/>
                  <a:gd name="connsiteY0" fmla="*/ 0 h 2011940"/>
                  <a:gd name="connsiteX1" fmla="*/ 87433 w 1756202"/>
                  <a:gd name="connsiteY1" fmla="*/ 1151596 h 2011940"/>
                  <a:gd name="connsiteX2" fmla="*/ 1650871 w 1756202"/>
                  <a:gd name="connsiteY2" fmla="*/ 1111315 h 2011940"/>
                  <a:gd name="connsiteX3" fmla="*/ 1737245 w 1756202"/>
                  <a:gd name="connsiteY3" fmla="*/ 625151 h 2011940"/>
                  <a:gd name="connsiteX0" fmla="*/ 130546 w 1756202"/>
                  <a:gd name="connsiteY0" fmla="*/ 0 h 2011940"/>
                  <a:gd name="connsiteX1" fmla="*/ 87433 w 1756202"/>
                  <a:gd name="connsiteY1" fmla="*/ 1151596 h 2011940"/>
                  <a:gd name="connsiteX2" fmla="*/ 1703916 w 1756202"/>
                  <a:gd name="connsiteY2" fmla="*/ 1140244 h 2011940"/>
                  <a:gd name="connsiteX3" fmla="*/ 1737245 w 1756202"/>
                  <a:gd name="connsiteY3" fmla="*/ 625151 h 2011940"/>
                  <a:gd name="connsiteX0" fmla="*/ 130546 w 1756202"/>
                  <a:gd name="connsiteY0" fmla="*/ 0 h 2011940"/>
                  <a:gd name="connsiteX1" fmla="*/ 87433 w 1756202"/>
                  <a:gd name="connsiteY1" fmla="*/ 1151596 h 2011940"/>
                  <a:gd name="connsiteX2" fmla="*/ 1703916 w 1756202"/>
                  <a:gd name="connsiteY2" fmla="*/ 1140244 h 2011940"/>
                  <a:gd name="connsiteX3" fmla="*/ 1737245 w 1756202"/>
                  <a:gd name="connsiteY3" fmla="*/ 625151 h 2011940"/>
                  <a:gd name="connsiteX0" fmla="*/ 130546 w 1756202"/>
                  <a:gd name="connsiteY0" fmla="*/ 0 h 2011940"/>
                  <a:gd name="connsiteX1" fmla="*/ 87433 w 1756202"/>
                  <a:gd name="connsiteY1" fmla="*/ 1151596 h 2011940"/>
                  <a:gd name="connsiteX2" fmla="*/ 1703916 w 1756202"/>
                  <a:gd name="connsiteY2" fmla="*/ 1140244 h 2011940"/>
                  <a:gd name="connsiteX3" fmla="*/ 1737245 w 1756202"/>
                  <a:gd name="connsiteY3" fmla="*/ 625151 h 2011940"/>
                  <a:gd name="connsiteX0" fmla="*/ 49726 w 1675382"/>
                  <a:gd name="connsiteY0" fmla="*/ 0 h 2011940"/>
                  <a:gd name="connsiteX1" fmla="*/ 6613 w 1675382"/>
                  <a:gd name="connsiteY1" fmla="*/ 1151596 h 2011940"/>
                  <a:gd name="connsiteX2" fmla="*/ 1623096 w 1675382"/>
                  <a:gd name="connsiteY2" fmla="*/ 1140244 h 2011940"/>
                  <a:gd name="connsiteX3" fmla="*/ 1656425 w 1675382"/>
                  <a:gd name="connsiteY3" fmla="*/ 625151 h 2011940"/>
                </a:gdLst>
                <a:ahLst/>
                <a:cxnLst>
                  <a:cxn ang="0">
                    <a:pos x="connsiteX0" y="connsiteY0"/>
                  </a:cxn>
                  <a:cxn ang="0">
                    <a:pos x="connsiteX1" y="connsiteY1"/>
                  </a:cxn>
                  <a:cxn ang="0">
                    <a:pos x="connsiteX2" y="connsiteY2"/>
                  </a:cxn>
                  <a:cxn ang="0">
                    <a:pos x="connsiteX3" y="connsiteY3"/>
                  </a:cxn>
                </a:cxnLst>
                <a:rect l="l" t="t" r="r" b="b"/>
                <a:pathLst>
                  <a:path w="1675382" h="2011940">
                    <a:moveTo>
                      <a:pt x="49726" y="0"/>
                    </a:moveTo>
                    <a:cubicBezTo>
                      <a:pt x="63046" y="364004"/>
                      <a:pt x="42646" y="846157"/>
                      <a:pt x="6613" y="1151596"/>
                    </a:cubicBezTo>
                    <a:cubicBezTo>
                      <a:pt x="0" y="2011940"/>
                      <a:pt x="1640850" y="1726874"/>
                      <a:pt x="1623096" y="1140244"/>
                    </a:cubicBezTo>
                    <a:cubicBezTo>
                      <a:pt x="1652660" y="957623"/>
                      <a:pt x="1675382" y="740912"/>
                      <a:pt x="1656425" y="625151"/>
                    </a:cubicBezTo>
                  </a:path>
                </a:pathLst>
              </a:cu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smtClean="0">
                  <a:ln>
                    <a:noFill/>
                  </a:ln>
                  <a:effectLst/>
                  <a:uLnTx/>
                  <a:uFillTx/>
                  <a:latin typeface="Tahoma" pitchFamily="34" charset="0"/>
                </a:endParaRPr>
              </a:p>
            </p:txBody>
          </p:sp>
          <p:sp>
            <p:nvSpPr>
              <p:cNvPr id="27" name="Freeform 26"/>
              <p:cNvSpPr/>
              <p:nvPr/>
            </p:nvSpPr>
            <p:spPr bwMode="auto">
              <a:xfrm>
                <a:off x="2428860" y="2574533"/>
                <a:ext cx="1311141" cy="1183525"/>
              </a:xfrm>
              <a:custGeom>
                <a:avLst/>
                <a:gdLst>
                  <a:gd name="connsiteX0" fmla="*/ 481874 w 516708"/>
                  <a:gd name="connsiteY0" fmla="*/ 81280 h 777965"/>
                  <a:gd name="connsiteX1" fmla="*/ 81280 w 516708"/>
                  <a:gd name="connsiteY1" fmla="*/ 89988 h 777965"/>
                  <a:gd name="connsiteX2" fmla="*/ 72571 w 516708"/>
                  <a:gd name="connsiteY2" fmla="*/ 621211 h 777965"/>
                  <a:gd name="connsiteX3" fmla="*/ 516708 w 516708"/>
                  <a:gd name="connsiteY3" fmla="*/ 777965 h 777965"/>
                  <a:gd name="connsiteX0" fmla="*/ 826033 w 860867"/>
                  <a:gd name="connsiteY0" fmla="*/ 224180 h 920865"/>
                  <a:gd name="connsiteX1" fmla="*/ 68217 w 860867"/>
                  <a:gd name="connsiteY1" fmla="*/ 89988 h 920865"/>
                  <a:gd name="connsiteX2" fmla="*/ 416730 w 860867"/>
                  <a:gd name="connsiteY2" fmla="*/ 764111 h 920865"/>
                  <a:gd name="connsiteX3" fmla="*/ 860867 w 860867"/>
                  <a:gd name="connsiteY3" fmla="*/ 920865 h 920865"/>
                  <a:gd name="connsiteX0" fmla="*/ 873664 w 908498"/>
                  <a:gd name="connsiteY0" fmla="*/ 259895 h 1152595"/>
                  <a:gd name="connsiteX1" fmla="*/ 115848 w 908498"/>
                  <a:gd name="connsiteY1" fmla="*/ 125703 h 1152595"/>
                  <a:gd name="connsiteX2" fmla="*/ 178577 w 908498"/>
                  <a:gd name="connsiteY2" fmla="*/ 1014116 h 1152595"/>
                  <a:gd name="connsiteX3" fmla="*/ 908498 w 908498"/>
                  <a:gd name="connsiteY3" fmla="*/ 956580 h 1152595"/>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908434"/>
                  <a:gd name="connsiteY0" fmla="*/ 259895 h 1128779"/>
                  <a:gd name="connsiteX1" fmla="*/ 115848 w 908434"/>
                  <a:gd name="connsiteY1" fmla="*/ 125703 h 1128779"/>
                  <a:gd name="connsiteX2" fmla="*/ 178577 w 908434"/>
                  <a:gd name="connsiteY2" fmla="*/ 1014116 h 1128779"/>
                  <a:gd name="connsiteX3" fmla="*/ 908434 w 908434"/>
                  <a:gd name="connsiteY3" fmla="*/ 813680 h 1128779"/>
                  <a:gd name="connsiteX0" fmla="*/ 873664 w 873664"/>
                  <a:gd name="connsiteY0" fmla="*/ 259895 h 1116868"/>
                  <a:gd name="connsiteX1" fmla="*/ 115848 w 873664"/>
                  <a:gd name="connsiteY1" fmla="*/ 125703 h 1116868"/>
                  <a:gd name="connsiteX2" fmla="*/ 178577 w 873664"/>
                  <a:gd name="connsiteY2" fmla="*/ 1014116 h 1116868"/>
                  <a:gd name="connsiteX3" fmla="*/ 836964 w 873664"/>
                  <a:gd name="connsiteY3" fmla="*/ 742218 h 1116868"/>
                  <a:gd name="connsiteX0" fmla="*/ 873664 w 873664"/>
                  <a:gd name="connsiteY0" fmla="*/ 257307 h 1090472"/>
                  <a:gd name="connsiteX1" fmla="*/ 115848 w 873664"/>
                  <a:gd name="connsiteY1" fmla="*/ 265967 h 1090472"/>
                  <a:gd name="connsiteX2" fmla="*/ 178577 w 873664"/>
                  <a:gd name="connsiteY2" fmla="*/ 1011528 h 1090472"/>
                  <a:gd name="connsiteX3" fmla="*/ 836964 w 873664"/>
                  <a:gd name="connsiteY3" fmla="*/ 739630 h 1090472"/>
                  <a:gd name="connsiteX0" fmla="*/ 1007412 w 1007412"/>
                  <a:gd name="connsiteY0" fmla="*/ 257307 h 1090472"/>
                  <a:gd name="connsiteX1" fmla="*/ 249596 w 1007412"/>
                  <a:gd name="connsiteY1" fmla="*/ 265967 h 1090472"/>
                  <a:gd name="connsiteX2" fmla="*/ 312325 w 1007412"/>
                  <a:gd name="connsiteY2" fmla="*/ 1011528 h 1090472"/>
                  <a:gd name="connsiteX3" fmla="*/ 970712 w 1007412"/>
                  <a:gd name="connsiteY3" fmla="*/ 739630 h 1090472"/>
                  <a:gd name="connsiteX0" fmla="*/ 1007412 w 1007412"/>
                  <a:gd name="connsiteY0" fmla="*/ 257307 h 1090472"/>
                  <a:gd name="connsiteX1" fmla="*/ 249596 w 1007412"/>
                  <a:gd name="connsiteY1" fmla="*/ 265967 h 1090472"/>
                  <a:gd name="connsiteX2" fmla="*/ 312325 w 1007412"/>
                  <a:gd name="connsiteY2" fmla="*/ 1011528 h 1090472"/>
                  <a:gd name="connsiteX3" fmla="*/ 970712 w 1007412"/>
                  <a:gd name="connsiteY3" fmla="*/ 739630 h 1090472"/>
                  <a:gd name="connsiteX0" fmla="*/ 1601123 w 1601123"/>
                  <a:gd name="connsiteY0" fmla="*/ 257307 h 1049507"/>
                  <a:gd name="connsiteX1" fmla="*/ 843307 w 1601123"/>
                  <a:gd name="connsiteY1" fmla="*/ 265967 h 1049507"/>
                  <a:gd name="connsiteX2" fmla="*/ 120186 w 1601123"/>
                  <a:gd name="connsiteY2" fmla="*/ 368562 h 1049507"/>
                  <a:gd name="connsiteX3" fmla="*/ 1564423 w 1601123"/>
                  <a:gd name="connsiteY3" fmla="*/ 739630 h 1049507"/>
                  <a:gd name="connsiteX0" fmla="*/ 2008199 w 2008199"/>
                  <a:gd name="connsiteY0" fmla="*/ 257307 h 1692425"/>
                  <a:gd name="connsiteX1" fmla="*/ 1250383 w 2008199"/>
                  <a:gd name="connsiteY1" fmla="*/ 265967 h 1692425"/>
                  <a:gd name="connsiteX2" fmla="*/ 527262 w 2008199"/>
                  <a:gd name="connsiteY2" fmla="*/ 368562 h 1692425"/>
                  <a:gd name="connsiteX3" fmla="*/ 42641 w 2008199"/>
                  <a:gd name="connsiteY3" fmla="*/ 1382548 h 1692425"/>
                  <a:gd name="connsiteX0" fmla="*/ 1865291 w 1865291"/>
                  <a:gd name="connsiteY0" fmla="*/ 257307 h 1978201"/>
                  <a:gd name="connsiteX1" fmla="*/ 1250383 w 1865291"/>
                  <a:gd name="connsiteY1" fmla="*/ 551743 h 1978201"/>
                  <a:gd name="connsiteX2" fmla="*/ 527262 w 1865291"/>
                  <a:gd name="connsiteY2" fmla="*/ 654338 h 1978201"/>
                  <a:gd name="connsiteX3" fmla="*/ 42641 w 1865291"/>
                  <a:gd name="connsiteY3" fmla="*/ 1668324 h 1978201"/>
                  <a:gd name="connsiteX0" fmla="*/ 1865291 w 1865291"/>
                  <a:gd name="connsiteY0" fmla="*/ 35616 h 1756510"/>
                  <a:gd name="connsiteX1" fmla="*/ 1250383 w 1865291"/>
                  <a:gd name="connsiteY1" fmla="*/ 330052 h 1756510"/>
                  <a:gd name="connsiteX2" fmla="*/ 527262 w 1865291"/>
                  <a:gd name="connsiteY2" fmla="*/ 432647 h 1756510"/>
                  <a:gd name="connsiteX3" fmla="*/ 42641 w 1865291"/>
                  <a:gd name="connsiteY3" fmla="*/ 1446633 h 1756510"/>
                  <a:gd name="connsiteX0" fmla="*/ 1865291 w 1865291"/>
                  <a:gd name="connsiteY0" fmla="*/ 35616 h 1756510"/>
                  <a:gd name="connsiteX1" fmla="*/ 964599 w 1865291"/>
                  <a:gd name="connsiteY1" fmla="*/ 258590 h 1756510"/>
                  <a:gd name="connsiteX2" fmla="*/ 527262 w 1865291"/>
                  <a:gd name="connsiteY2" fmla="*/ 432647 h 1756510"/>
                  <a:gd name="connsiteX3" fmla="*/ 42641 w 1865291"/>
                  <a:gd name="connsiteY3" fmla="*/ 1446633 h 1756510"/>
                  <a:gd name="connsiteX0" fmla="*/ 1865291 w 1865291"/>
                  <a:gd name="connsiteY0" fmla="*/ 35616 h 1756510"/>
                  <a:gd name="connsiteX1" fmla="*/ 964599 w 1865291"/>
                  <a:gd name="connsiteY1" fmla="*/ 258590 h 1756510"/>
                  <a:gd name="connsiteX2" fmla="*/ 955858 w 1865291"/>
                  <a:gd name="connsiteY2" fmla="*/ 1147003 h 1756510"/>
                  <a:gd name="connsiteX3" fmla="*/ 42641 w 1865291"/>
                  <a:gd name="connsiteY3" fmla="*/ 1446633 h 1756510"/>
                  <a:gd name="connsiteX0" fmla="*/ 1150288 w 1256432"/>
                  <a:gd name="connsiteY0" fmla="*/ 35616 h 1327858"/>
                  <a:gd name="connsiteX1" fmla="*/ 249596 w 1256432"/>
                  <a:gd name="connsiteY1" fmla="*/ 258590 h 1327858"/>
                  <a:gd name="connsiteX2" fmla="*/ 240855 w 1256432"/>
                  <a:gd name="connsiteY2" fmla="*/ 1147003 h 1327858"/>
                  <a:gd name="connsiteX3" fmla="*/ 1256432 w 1256432"/>
                  <a:gd name="connsiteY3" fmla="*/ 1017981 h 1327858"/>
                  <a:gd name="connsiteX0" fmla="*/ 1364634 w 1470778"/>
                  <a:gd name="connsiteY0" fmla="*/ 35616 h 1327858"/>
                  <a:gd name="connsiteX1" fmla="*/ 249596 w 1470778"/>
                  <a:gd name="connsiteY1" fmla="*/ 472880 h 1327858"/>
                  <a:gd name="connsiteX2" fmla="*/ 455201 w 1470778"/>
                  <a:gd name="connsiteY2" fmla="*/ 1147003 h 1327858"/>
                  <a:gd name="connsiteX3" fmla="*/ 1470778 w 1470778"/>
                  <a:gd name="connsiteY3" fmla="*/ 1017981 h 1327858"/>
                  <a:gd name="connsiteX0" fmla="*/ 1364634 w 1470778"/>
                  <a:gd name="connsiteY0" fmla="*/ 35616 h 1380705"/>
                  <a:gd name="connsiteX1" fmla="*/ 249596 w 1470778"/>
                  <a:gd name="connsiteY1" fmla="*/ 472880 h 1380705"/>
                  <a:gd name="connsiteX2" fmla="*/ 812359 w 1470778"/>
                  <a:gd name="connsiteY2" fmla="*/ 1289855 h 1380705"/>
                  <a:gd name="connsiteX3" fmla="*/ 1470778 w 1470778"/>
                  <a:gd name="connsiteY3" fmla="*/ 1017981 h 1380705"/>
                  <a:gd name="connsiteX0" fmla="*/ 1364634 w 1470778"/>
                  <a:gd name="connsiteY0" fmla="*/ 35616 h 1380705"/>
                  <a:gd name="connsiteX1" fmla="*/ 249596 w 1470778"/>
                  <a:gd name="connsiteY1" fmla="*/ 472880 h 1380705"/>
                  <a:gd name="connsiteX2" fmla="*/ 812359 w 1470778"/>
                  <a:gd name="connsiteY2" fmla="*/ 1289855 h 1380705"/>
                  <a:gd name="connsiteX3" fmla="*/ 1470778 w 1470778"/>
                  <a:gd name="connsiteY3" fmla="*/ 1017981 h 1380705"/>
                  <a:gd name="connsiteX0" fmla="*/ 1364634 w 1470778"/>
                  <a:gd name="connsiteY0" fmla="*/ 35616 h 1355121"/>
                  <a:gd name="connsiteX1" fmla="*/ 249596 w 1470778"/>
                  <a:gd name="connsiteY1" fmla="*/ 472880 h 1355121"/>
                  <a:gd name="connsiteX2" fmla="*/ 812359 w 1470778"/>
                  <a:gd name="connsiteY2" fmla="*/ 1289855 h 1355121"/>
                  <a:gd name="connsiteX3" fmla="*/ 1470778 w 1470778"/>
                  <a:gd name="connsiteY3" fmla="*/ 1017981 h 1355121"/>
                  <a:gd name="connsiteX0" fmla="*/ 1364634 w 1756498"/>
                  <a:gd name="connsiteY0" fmla="*/ 35616 h 1899338"/>
                  <a:gd name="connsiteX1" fmla="*/ 249596 w 1756498"/>
                  <a:gd name="connsiteY1" fmla="*/ 472880 h 1899338"/>
                  <a:gd name="connsiteX2" fmla="*/ 812359 w 1756498"/>
                  <a:gd name="connsiteY2" fmla="*/ 1289855 h 1899338"/>
                  <a:gd name="connsiteX3" fmla="*/ 1756498 w 1756498"/>
                  <a:gd name="connsiteY3" fmla="*/ 1589461 h 1899338"/>
                  <a:gd name="connsiteX0" fmla="*/ 1364634 w 1756498"/>
                  <a:gd name="connsiteY0" fmla="*/ 35616 h 1589461"/>
                  <a:gd name="connsiteX1" fmla="*/ 249596 w 1756498"/>
                  <a:gd name="connsiteY1" fmla="*/ 472880 h 1589461"/>
                  <a:gd name="connsiteX2" fmla="*/ 812359 w 1756498"/>
                  <a:gd name="connsiteY2" fmla="*/ 1289855 h 1589461"/>
                  <a:gd name="connsiteX3" fmla="*/ 1756498 w 1756498"/>
                  <a:gd name="connsiteY3" fmla="*/ 1589461 h 1589461"/>
                  <a:gd name="connsiteX0" fmla="*/ 1007412 w 1756498"/>
                  <a:gd name="connsiteY0" fmla="*/ 35616 h 1589461"/>
                  <a:gd name="connsiteX1" fmla="*/ 249596 w 1756498"/>
                  <a:gd name="connsiteY1" fmla="*/ 472880 h 1589461"/>
                  <a:gd name="connsiteX2" fmla="*/ 812359 w 1756498"/>
                  <a:gd name="connsiteY2" fmla="*/ 1289855 h 1589461"/>
                  <a:gd name="connsiteX3" fmla="*/ 1756498 w 1756498"/>
                  <a:gd name="connsiteY3" fmla="*/ 1589461 h 1589461"/>
                  <a:gd name="connsiteX0" fmla="*/ 1150320 w 1899406"/>
                  <a:gd name="connsiteY0" fmla="*/ 35616 h 1589461"/>
                  <a:gd name="connsiteX1" fmla="*/ 249596 w 1899406"/>
                  <a:gd name="connsiteY1" fmla="*/ 329980 h 1589461"/>
                  <a:gd name="connsiteX2" fmla="*/ 955267 w 1899406"/>
                  <a:gd name="connsiteY2" fmla="*/ 1289855 h 1589461"/>
                  <a:gd name="connsiteX3" fmla="*/ 1899406 w 1899406"/>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132692"/>
                  <a:gd name="connsiteY0" fmla="*/ 35616 h 1589461"/>
                  <a:gd name="connsiteX1" fmla="*/ 410949 w 2132692"/>
                  <a:gd name="connsiteY1" fmla="*/ 329980 h 1589461"/>
                  <a:gd name="connsiteX2" fmla="*/ 1116620 w 2132692"/>
                  <a:gd name="connsiteY2" fmla="*/ 1289855 h 1589461"/>
                  <a:gd name="connsiteX3" fmla="*/ 2060759 w 2132692"/>
                  <a:gd name="connsiteY3" fmla="*/ 1589461 h 1589461"/>
                  <a:gd name="connsiteX0" fmla="*/ 1311673 w 2118145"/>
                  <a:gd name="connsiteY0" fmla="*/ 35616 h 1589461"/>
                  <a:gd name="connsiteX1" fmla="*/ 410949 w 2118145"/>
                  <a:gd name="connsiteY1" fmla="*/ 329980 h 1589461"/>
                  <a:gd name="connsiteX2" fmla="*/ 1116620 w 2118145"/>
                  <a:gd name="connsiteY2" fmla="*/ 1289855 h 1589461"/>
                  <a:gd name="connsiteX3" fmla="*/ 2060759 w 2118145"/>
                  <a:gd name="connsiteY3" fmla="*/ 1589461 h 1589461"/>
                  <a:gd name="connsiteX0" fmla="*/ 1311673 w 2081158"/>
                  <a:gd name="connsiteY0" fmla="*/ 35616 h 1589461"/>
                  <a:gd name="connsiteX1" fmla="*/ 410949 w 2081158"/>
                  <a:gd name="connsiteY1" fmla="*/ 329980 h 1589461"/>
                  <a:gd name="connsiteX2" fmla="*/ 1116620 w 2081158"/>
                  <a:gd name="connsiteY2" fmla="*/ 1289855 h 1589461"/>
                  <a:gd name="connsiteX3" fmla="*/ 2060759 w 2081158"/>
                  <a:gd name="connsiteY3" fmla="*/ 1589461 h 1589461"/>
                  <a:gd name="connsiteX0" fmla="*/ 1311673 w 2081158"/>
                  <a:gd name="connsiteY0" fmla="*/ 35616 h 1589461"/>
                  <a:gd name="connsiteX1" fmla="*/ 410949 w 2081158"/>
                  <a:gd name="connsiteY1" fmla="*/ 329980 h 1589461"/>
                  <a:gd name="connsiteX2" fmla="*/ 1116620 w 2081158"/>
                  <a:gd name="connsiteY2" fmla="*/ 1432707 h 1589461"/>
                  <a:gd name="connsiteX3" fmla="*/ 2060759 w 2081158"/>
                  <a:gd name="connsiteY3" fmla="*/ 1589461 h 1589461"/>
                  <a:gd name="connsiteX0" fmla="*/ 1311673 w 2081158"/>
                  <a:gd name="connsiteY0" fmla="*/ 35616 h 1589461"/>
                  <a:gd name="connsiteX1" fmla="*/ 410949 w 2081158"/>
                  <a:gd name="connsiteY1" fmla="*/ 329980 h 1589461"/>
                  <a:gd name="connsiteX2" fmla="*/ 856160 w 2081158"/>
                  <a:gd name="connsiteY2" fmla="*/ 1432708 h 1589461"/>
                  <a:gd name="connsiteX3" fmla="*/ 2060759 w 2081158"/>
                  <a:gd name="connsiteY3" fmla="*/ 1589461 h 1589461"/>
                  <a:gd name="connsiteX0" fmla="*/ 1311673 w 1690496"/>
                  <a:gd name="connsiteY0" fmla="*/ 35616 h 1589461"/>
                  <a:gd name="connsiteX1" fmla="*/ 410949 w 1690496"/>
                  <a:gd name="connsiteY1" fmla="*/ 329980 h 1589461"/>
                  <a:gd name="connsiteX2" fmla="*/ 856160 w 1690496"/>
                  <a:gd name="connsiteY2" fmla="*/ 1432708 h 1589461"/>
                  <a:gd name="connsiteX3" fmla="*/ 1670098 w 1690496"/>
                  <a:gd name="connsiteY3" fmla="*/ 1589461 h 1589461"/>
                  <a:gd name="connsiteX0" fmla="*/ 1311673 w 1690498"/>
                  <a:gd name="connsiteY0" fmla="*/ 35616 h 1589461"/>
                  <a:gd name="connsiteX1" fmla="*/ 410949 w 1690498"/>
                  <a:gd name="connsiteY1" fmla="*/ 329980 h 1589461"/>
                  <a:gd name="connsiteX2" fmla="*/ 856160 w 1690498"/>
                  <a:gd name="connsiteY2" fmla="*/ 1432708 h 1589461"/>
                  <a:gd name="connsiteX3" fmla="*/ 1670098 w 1690498"/>
                  <a:gd name="connsiteY3" fmla="*/ 1589461 h 1589461"/>
                  <a:gd name="connsiteX0" fmla="*/ 1311673 w 1690496"/>
                  <a:gd name="connsiteY0" fmla="*/ 35616 h 1589461"/>
                  <a:gd name="connsiteX1" fmla="*/ 410949 w 1690496"/>
                  <a:gd name="connsiteY1" fmla="*/ 329980 h 1589461"/>
                  <a:gd name="connsiteX2" fmla="*/ 856160 w 1690496"/>
                  <a:gd name="connsiteY2" fmla="*/ 1432708 h 1589461"/>
                  <a:gd name="connsiteX3" fmla="*/ 1670098 w 1690496"/>
                  <a:gd name="connsiteY3" fmla="*/ 1589461 h 1589461"/>
                  <a:gd name="connsiteX0" fmla="*/ 1236317 w 1615142"/>
                  <a:gd name="connsiteY0" fmla="*/ 35616 h 1589461"/>
                  <a:gd name="connsiteX1" fmla="*/ 335593 w 1615142"/>
                  <a:gd name="connsiteY1" fmla="*/ 329980 h 1589461"/>
                  <a:gd name="connsiteX2" fmla="*/ 780804 w 1615142"/>
                  <a:gd name="connsiteY2" fmla="*/ 1432708 h 1589461"/>
                  <a:gd name="connsiteX3" fmla="*/ 1594742 w 1615142"/>
                  <a:gd name="connsiteY3" fmla="*/ 1589461 h 1589461"/>
                  <a:gd name="connsiteX0" fmla="*/ 1236317 w 1615140"/>
                  <a:gd name="connsiteY0" fmla="*/ 35616 h 1589461"/>
                  <a:gd name="connsiteX1" fmla="*/ 335593 w 1615140"/>
                  <a:gd name="connsiteY1" fmla="*/ 329980 h 1589461"/>
                  <a:gd name="connsiteX2" fmla="*/ 780804 w 1615140"/>
                  <a:gd name="connsiteY2" fmla="*/ 1432708 h 1589461"/>
                  <a:gd name="connsiteX3" fmla="*/ 1594742 w 1615140"/>
                  <a:gd name="connsiteY3" fmla="*/ 1589461 h 1589461"/>
                  <a:gd name="connsiteX0" fmla="*/ 1236317 w 1615142"/>
                  <a:gd name="connsiteY0" fmla="*/ 35616 h 1589461"/>
                  <a:gd name="connsiteX1" fmla="*/ 335593 w 1615142"/>
                  <a:gd name="connsiteY1" fmla="*/ 329980 h 1589461"/>
                  <a:gd name="connsiteX2" fmla="*/ 780804 w 1615142"/>
                  <a:gd name="connsiteY2" fmla="*/ 1432708 h 1589461"/>
                  <a:gd name="connsiteX3" fmla="*/ 1594742 w 1615142"/>
                  <a:gd name="connsiteY3" fmla="*/ 1589461 h 1589461"/>
                  <a:gd name="connsiteX0" fmla="*/ 1446443 w 1825267"/>
                  <a:gd name="connsiteY0" fmla="*/ 35616 h 1589461"/>
                  <a:gd name="connsiteX1" fmla="*/ 545719 w 1825267"/>
                  <a:gd name="connsiteY1" fmla="*/ 329980 h 1589461"/>
                  <a:gd name="connsiteX2" fmla="*/ 600268 w 1825267"/>
                  <a:gd name="connsiteY2" fmla="*/ 1432708 h 1589461"/>
                  <a:gd name="connsiteX3" fmla="*/ 1804868 w 1825267"/>
                  <a:gd name="connsiteY3" fmla="*/ 1589461 h 1589461"/>
                  <a:gd name="connsiteX0" fmla="*/ 1446445 w 1825269"/>
                  <a:gd name="connsiteY0" fmla="*/ 35616 h 1589461"/>
                  <a:gd name="connsiteX1" fmla="*/ 415462 w 1825269"/>
                  <a:gd name="connsiteY1" fmla="*/ 329981 h 1589461"/>
                  <a:gd name="connsiteX2" fmla="*/ 600270 w 1825269"/>
                  <a:gd name="connsiteY2" fmla="*/ 1432708 h 1589461"/>
                  <a:gd name="connsiteX3" fmla="*/ 1804870 w 1825269"/>
                  <a:gd name="connsiteY3" fmla="*/ 1589461 h 1589461"/>
                  <a:gd name="connsiteX0" fmla="*/ 1558378 w 1937202"/>
                  <a:gd name="connsiteY0" fmla="*/ 35616 h 1589461"/>
                  <a:gd name="connsiteX1" fmla="*/ 527395 w 1937202"/>
                  <a:gd name="connsiteY1" fmla="*/ 329981 h 1589461"/>
                  <a:gd name="connsiteX2" fmla="*/ 712203 w 1937202"/>
                  <a:gd name="connsiteY2" fmla="*/ 1432708 h 1589461"/>
                  <a:gd name="connsiteX3" fmla="*/ 1916803 w 1937202"/>
                  <a:gd name="connsiteY3" fmla="*/ 1589461 h 1589461"/>
                  <a:gd name="connsiteX0" fmla="*/ 1558378 w 1937202"/>
                  <a:gd name="connsiteY0" fmla="*/ 35616 h 1589461"/>
                  <a:gd name="connsiteX1" fmla="*/ 527395 w 1937202"/>
                  <a:gd name="connsiteY1" fmla="*/ 329981 h 1589461"/>
                  <a:gd name="connsiteX2" fmla="*/ 712203 w 1937202"/>
                  <a:gd name="connsiteY2" fmla="*/ 1432708 h 1589461"/>
                  <a:gd name="connsiteX3" fmla="*/ 1916803 w 1937202"/>
                  <a:gd name="connsiteY3" fmla="*/ 1589461 h 1589461"/>
                  <a:gd name="connsiteX0" fmla="*/ 1558378 w 1937202"/>
                  <a:gd name="connsiteY0" fmla="*/ 35616 h 1589461"/>
                  <a:gd name="connsiteX1" fmla="*/ 527395 w 1937202"/>
                  <a:gd name="connsiteY1" fmla="*/ 329981 h 1589461"/>
                  <a:gd name="connsiteX2" fmla="*/ 712204 w 1937202"/>
                  <a:gd name="connsiteY2" fmla="*/ 1216914 h 1589461"/>
                  <a:gd name="connsiteX3" fmla="*/ 1916803 w 1937202"/>
                  <a:gd name="connsiteY3" fmla="*/ 1589461 h 1589461"/>
                  <a:gd name="connsiteX0" fmla="*/ 1558378 w 1937202"/>
                  <a:gd name="connsiteY0" fmla="*/ 35616 h 1589461"/>
                  <a:gd name="connsiteX1" fmla="*/ 527395 w 1937202"/>
                  <a:gd name="connsiteY1" fmla="*/ 329981 h 1589461"/>
                  <a:gd name="connsiteX2" fmla="*/ 712204 w 1937202"/>
                  <a:gd name="connsiteY2" fmla="*/ 1216914 h 1589461"/>
                  <a:gd name="connsiteX3" fmla="*/ 1916803 w 1937202"/>
                  <a:gd name="connsiteY3" fmla="*/ 1589461 h 1589461"/>
                  <a:gd name="connsiteX0" fmla="*/ 1558378 w 1937202"/>
                  <a:gd name="connsiteY0" fmla="*/ 35616 h 1589461"/>
                  <a:gd name="connsiteX1" fmla="*/ 527395 w 1937202"/>
                  <a:gd name="connsiteY1" fmla="*/ 329981 h 1589461"/>
                  <a:gd name="connsiteX2" fmla="*/ 712204 w 1937202"/>
                  <a:gd name="connsiteY2" fmla="*/ 1216914 h 1589461"/>
                  <a:gd name="connsiteX3" fmla="*/ 1916803 w 1937202"/>
                  <a:gd name="connsiteY3" fmla="*/ 1589461 h 1589461"/>
                  <a:gd name="connsiteX0" fmla="*/ 1818722 w 1937202"/>
                  <a:gd name="connsiteY0" fmla="*/ 35616 h 1589461"/>
                  <a:gd name="connsiteX1" fmla="*/ 527395 w 1937202"/>
                  <a:gd name="connsiteY1" fmla="*/ 329981 h 1589461"/>
                  <a:gd name="connsiteX2" fmla="*/ 712204 w 1937202"/>
                  <a:gd name="connsiteY2" fmla="*/ 1216914 h 1589461"/>
                  <a:gd name="connsiteX3" fmla="*/ 1916803 w 1937202"/>
                  <a:gd name="connsiteY3" fmla="*/ 1589461 h 1589461"/>
                  <a:gd name="connsiteX0" fmla="*/ 1818722 w 1937202"/>
                  <a:gd name="connsiteY0" fmla="*/ 15752 h 1569597"/>
                  <a:gd name="connsiteX1" fmla="*/ 527395 w 1937202"/>
                  <a:gd name="connsiteY1" fmla="*/ 310117 h 1569597"/>
                  <a:gd name="connsiteX2" fmla="*/ 712204 w 1937202"/>
                  <a:gd name="connsiteY2" fmla="*/ 1197050 h 1569597"/>
                  <a:gd name="connsiteX3" fmla="*/ 1916803 w 1937202"/>
                  <a:gd name="connsiteY3" fmla="*/ 1569597 h 1569597"/>
                </a:gdLst>
                <a:ahLst/>
                <a:cxnLst>
                  <a:cxn ang="0">
                    <a:pos x="connsiteX0" y="connsiteY0"/>
                  </a:cxn>
                  <a:cxn ang="0">
                    <a:pos x="connsiteX1" y="connsiteY1"/>
                  </a:cxn>
                  <a:cxn ang="0">
                    <a:pos x="connsiteX2" y="connsiteY2"/>
                  </a:cxn>
                  <a:cxn ang="0">
                    <a:pos x="connsiteX3" y="connsiteY3"/>
                  </a:cxn>
                </a:cxnLst>
                <a:rect l="l" t="t" r="r" b="b"/>
                <a:pathLst>
                  <a:path w="1937202" h="1569597">
                    <a:moveTo>
                      <a:pt x="1818722" y="15752"/>
                    </a:moveTo>
                    <a:cubicBezTo>
                      <a:pt x="1293760" y="0"/>
                      <a:pt x="825998" y="119211"/>
                      <a:pt x="527395" y="310117"/>
                    </a:cubicBezTo>
                    <a:cubicBezTo>
                      <a:pt x="0" y="611934"/>
                      <a:pt x="37612" y="1129584"/>
                      <a:pt x="712204" y="1197050"/>
                    </a:cubicBezTo>
                    <a:cubicBezTo>
                      <a:pt x="1150622" y="1222116"/>
                      <a:pt x="1937202" y="1090004"/>
                      <a:pt x="1916803" y="1569597"/>
                    </a:cubicBezTo>
                  </a:path>
                </a:pathLst>
              </a:cu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smtClean="0">
                  <a:ln>
                    <a:noFill/>
                  </a:ln>
                  <a:effectLst/>
                  <a:uLnTx/>
                  <a:uFillTx/>
                  <a:latin typeface="Tahoma" pitchFamily="34" charset="0"/>
                </a:endParaRPr>
              </a:p>
            </p:txBody>
          </p:sp>
          <p:sp>
            <p:nvSpPr>
              <p:cNvPr id="28" name="Freeform 27"/>
              <p:cNvSpPr/>
              <p:nvPr/>
            </p:nvSpPr>
            <p:spPr bwMode="auto">
              <a:xfrm flipV="1">
                <a:off x="4075661" y="2583350"/>
                <a:ext cx="636341" cy="1737630"/>
              </a:xfrm>
              <a:custGeom>
                <a:avLst/>
                <a:gdLst>
                  <a:gd name="connsiteX0" fmla="*/ 481874 w 516708"/>
                  <a:gd name="connsiteY0" fmla="*/ 81280 h 777965"/>
                  <a:gd name="connsiteX1" fmla="*/ 81280 w 516708"/>
                  <a:gd name="connsiteY1" fmla="*/ 89988 h 777965"/>
                  <a:gd name="connsiteX2" fmla="*/ 72571 w 516708"/>
                  <a:gd name="connsiteY2" fmla="*/ 621211 h 777965"/>
                  <a:gd name="connsiteX3" fmla="*/ 516708 w 516708"/>
                  <a:gd name="connsiteY3" fmla="*/ 777965 h 777965"/>
                  <a:gd name="connsiteX0" fmla="*/ 826033 w 860867"/>
                  <a:gd name="connsiteY0" fmla="*/ 224180 h 920865"/>
                  <a:gd name="connsiteX1" fmla="*/ 68217 w 860867"/>
                  <a:gd name="connsiteY1" fmla="*/ 89988 h 920865"/>
                  <a:gd name="connsiteX2" fmla="*/ 416730 w 860867"/>
                  <a:gd name="connsiteY2" fmla="*/ 764111 h 920865"/>
                  <a:gd name="connsiteX3" fmla="*/ 860867 w 860867"/>
                  <a:gd name="connsiteY3" fmla="*/ 920865 h 920865"/>
                  <a:gd name="connsiteX0" fmla="*/ 873664 w 908498"/>
                  <a:gd name="connsiteY0" fmla="*/ 259895 h 1152595"/>
                  <a:gd name="connsiteX1" fmla="*/ 115848 w 908498"/>
                  <a:gd name="connsiteY1" fmla="*/ 125703 h 1152595"/>
                  <a:gd name="connsiteX2" fmla="*/ 178577 w 908498"/>
                  <a:gd name="connsiteY2" fmla="*/ 1014116 h 1152595"/>
                  <a:gd name="connsiteX3" fmla="*/ 908498 w 908498"/>
                  <a:gd name="connsiteY3" fmla="*/ 956580 h 1152595"/>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873664"/>
                  <a:gd name="connsiteY0" fmla="*/ 259895 h 1128779"/>
                  <a:gd name="connsiteX1" fmla="*/ 115848 w 873664"/>
                  <a:gd name="connsiteY1" fmla="*/ 125703 h 1128779"/>
                  <a:gd name="connsiteX2" fmla="*/ 178577 w 873664"/>
                  <a:gd name="connsiteY2" fmla="*/ 1014116 h 1128779"/>
                  <a:gd name="connsiteX3" fmla="*/ 765590 w 873664"/>
                  <a:gd name="connsiteY3" fmla="*/ 813680 h 1128779"/>
                  <a:gd name="connsiteX0" fmla="*/ 873664 w 908434"/>
                  <a:gd name="connsiteY0" fmla="*/ 259895 h 1128779"/>
                  <a:gd name="connsiteX1" fmla="*/ 115848 w 908434"/>
                  <a:gd name="connsiteY1" fmla="*/ 125703 h 1128779"/>
                  <a:gd name="connsiteX2" fmla="*/ 178577 w 908434"/>
                  <a:gd name="connsiteY2" fmla="*/ 1014116 h 1128779"/>
                  <a:gd name="connsiteX3" fmla="*/ 908434 w 908434"/>
                  <a:gd name="connsiteY3" fmla="*/ 813680 h 1128779"/>
                  <a:gd name="connsiteX0" fmla="*/ 873664 w 873664"/>
                  <a:gd name="connsiteY0" fmla="*/ 259895 h 1116868"/>
                  <a:gd name="connsiteX1" fmla="*/ 115848 w 873664"/>
                  <a:gd name="connsiteY1" fmla="*/ 125703 h 1116868"/>
                  <a:gd name="connsiteX2" fmla="*/ 178577 w 873664"/>
                  <a:gd name="connsiteY2" fmla="*/ 1014116 h 1116868"/>
                  <a:gd name="connsiteX3" fmla="*/ 836964 w 873664"/>
                  <a:gd name="connsiteY3" fmla="*/ 742218 h 1116868"/>
                  <a:gd name="connsiteX0" fmla="*/ 873664 w 873664"/>
                  <a:gd name="connsiteY0" fmla="*/ 257307 h 1090472"/>
                  <a:gd name="connsiteX1" fmla="*/ 115848 w 873664"/>
                  <a:gd name="connsiteY1" fmla="*/ 265967 h 1090472"/>
                  <a:gd name="connsiteX2" fmla="*/ 178577 w 873664"/>
                  <a:gd name="connsiteY2" fmla="*/ 1011528 h 1090472"/>
                  <a:gd name="connsiteX3" fmla="*/ 836964 w 873664"/>
                  <a:gd name="connsiteY3" fmla="*/ 739630 h 1090472"/>
                  <a:gd name="connsiteX0" fmla="*/ 1007412 w 1007412"/>
                  <a:gd name="connsiteY0" fmla="*/ 257307 h 1090472"/>
                  <a:gd name="connsiteX1" fmla="*/ 249596 w 1007412"/>
                  <a:gd name="connsiteY1" fmla="*/ 265967 h 1090472"/>
                  <a:gd name="connsiteX2" fmla="*/ 312325 w 1007412"/>
                  <a:gd name="connsiteY2" fmla="*/ 1011528 h 1090472"/>
                  <a:gd name="connsiteX3" fmla="*/ 970712 w 1007412"/>
                  <a:gd name="connsiteY3" fmla="*/ 739630 h 1090472"/>
                  <a:gd name="connsiteX0" fmla="*/ 1007412 w 1007412"/>
                  <a:gd name="connsiteY0" fmla="*/ 257307 h 1090472"/>
                  <a:gd name="connsiteX1" fmla="*/ 249596 w 1007412"/>
                  <a:gd name="connsiteY1" fmla="*/ 265967 h 1090472"/>
                  <a:gd name="connsiteX2" fmla="*/ 312325 w 1007412"/>
                  <a:gd name="connsiteY2" fmla="*/ 1011528 h 1090472"/>
                  <a:gd name="connsiteX3" fmla="*/ 970712 w 1007412"/>
                  <a:gd name="connsiteY3" fmla="*/ 739630 h 1090472"/>
                  <a:gd name="connsiteX0" fmla="*/ 1601123 w 1601123"/>
                  <a:gd name="connsiteY0" fmla="*/ 257307 h 1049507"/>
                  <a:gd name="connsiteX1" fmla="*/ 843307 w 1601123"/>
                  <a:gd name="connsiteY1" fmla="*/ 265967 h 1049507"/>
                  <a:gd name="connsiteX2" fmla="*/ 120186 w 1601123"/>
                  <a:gd name="connsiteY2" fmla="*/ 368562 h 1049507"/>
                  <a:gd name="connsiteX3" fmla="*/ 1564423 w 1601123"/>
                  <a:gd name="connsiteY3" fmla="*/ 739630 h 1049507"/>
                  <a:gd name="connsiteX0" fmla="*/ 2008199 w 2008199"/>
                  <a:gd name="connsiteY0" fmla="*/ 257307 h 1692425"/>
                  <a:gd name="connsiteX1" fmla="*/ 1250383 w 2008199"/>
                  <a:gd name="connsiteY1" fmla="*/ 265967 h 1692425"/>
                  <a:gd name="connsiteX2" fmla="*/ 527262 w 2008199"/>
                  <a:gd name="connsiteY2" fmla="*/ 368562 h 1692425"/>
                  <a:gd name="connsiteX3" fmla="*/ 42641 w 2008199"/>
                  <a:gd name="connsiteY3" fmla="*/ 1382548 h 1692425"/>
                  <a:gd name="connsiteX0" fmla="*/ 1865291 w 1865291"/>
                  <a:gd name="connsiteY0" fmla="*/ 257307 h 1978201"/>
                  <a:gd name="connsiteX1" fmla="*/ 1250383 w 1865291"/>
                  <a:gd name="connsiteY1" fmla="*/ 551743 h 1978201"/>
                  <a:gd name="connsiteX2" fmla="*/ 527262 w 1865291"/>
                  <a:gd name="connsiteY2" fmla="*/ 654338 h 1978201"/>
                  <a:gd name="connsiteX3" fmla="*/ 42641 w 1865291"/>
                  <a:gd name="connsiteY3" fmla="*/ 1668324 h 1978201"/>
                  <a:gd name="connsiteX0" fmla="*/ 1865291 w 1865291"/>
                  <a:gd name="connsiteY0" fmla="*/ 35616 h 1756510"/>
                  <a:gd name="connsiteX1" fmla="*/ 1250383 w 1865291"/>
                  <a:gd name="connsiteY1" fmla="*/ 330052 h 1756510"/>
                  <a:gd name="connsiteX2" fmla="*/ 527262 w 1865291"/>
                  <a:gd name="connsiteY2" fmla="*/ 432647 h 1756510"/>
                  <a:gd name="connsiteX3" fmla="*/ 42641 w 1865291"/>
                  <a:gd name="connsiteY3" fmla="*/ 1446633 h 1756510"/>
                  <a:gd name="connsiteX0" fmla="*/ 1865291 w 1865291"/>
                  <a:gd name="connsiteY0" fmla="*/ 35616 h 1756510"/>
                  <a:gd name="connsiteX1" fmla="*/ 964599 w 1865291"/>
                  <a:gd name="connsiteY1" fmla="*/ 258590 h 1756510"/>
                  <a:gd name="connsiteX2" fmla="*/ 527262 w 1865291"/>
                  <a:gd name="connsiteY2" fmla="*/ 432647 h 1756510"/>
                  <a:gd name="connsiteX3" fmla="*/ 42641 w 1865291"/>
                  <a:gd name="connsiteY3" fmla="*/ 1446633 h 1756510"/>
                  <a:gd name="connsiteX0" fmla="*/ 1865291 w 1865291"/>
                  <a:gd name="connsiteY0" fmla="*/ 35616 h 1756510"/>
                  <a:gd name="connsiteX1" fmla="*/ 964599 w 1865291"/>
                  <a:gd name="connsiteY1" fmla="*/ 258590 h 1756510"/>
                  <a:gd name="connsiteX2" fmla="*/ 955858 w 1865291"/>
                  <a:gd name="connsiteY2" fmla="*/ 1147003 h 1756510"/>
                  <a:gd name="connsiteX3" fmla="*/ 42641 w 1865291"/>
                  <a:gd name="connsiteY3" fmla="*/ 1446633 h 1756510"/>
                  <a:gd name="connsiteX0" fmla="*/ 1150288 w 1256432"/>
                  <a:gd name="connsiteY0" fmla="*/ 35616 h 1327858"/>
                  <a:gd name="connsiteX1" fmla="*/ 249596 w 1256432"/>
                  <a:gd name="connsiteY1" fmla="*/ 258590 h 1327858"/>
                  <a:gd name="connsiteX2" fmla="*/ 240855 w 1256432"/>
                  <a:gd name="connsiteY2" fmla="*/ 1147003 h 1327858"/>
                  <a:gd name="connsiteX3" fmla="*/ 1256432 w 1256432"/>
                  <a:gd name="connsiteY3" fmla="*/ 1017981 h 1327858"/>
                  <a:gd name="connsiteX0" fmla="*/ 1364634 w 1470778"/>
                  <a:gd name="connsiteY0" fmla="*/ 35616 h 1327858"/>
                  <a:gd name="connsiteX1" fmla="*/ 249596 w 1470778"/>
                  <a:gd name="connsiteY1" fmla="*/ 472880 h 1327858"/>
                  <a:gd name="connsiteX2" fmla="*/ 455201 w 1470778"/>
                  <a:gd name="connsiteY2" fmla="*/ 1147003 h 1327858"/>
                  <a:gd name="connsiteX3" fmla="*/ 1470778 w 1470778"/>
                  <a:gd name="connsiteY3" fmla="*/ 1017981 h 1327858"/>
                  <a:gd name="connsiteX0" fmla="*/ 1364634 w 1470778"/>
                  <a:gd name="connsiteY0" fmla="*/ 35616 h 1380705"/>
                  <a:gd name="connsiteX1" fmla="*/ 249596 w 1470778"/>
                  <a:gd name="connsiteY1" fmla="*/ 472880 h 1380705"/>
                  <a:gd name="connsiteX2" fmla="*/ 812359 w 1470778"/>
                  <a:gd name="connsiteY2" fmla="*/ 1289855 h 1380705"/>
                  <a:gd name="connsiteX3" fmla="*/ 1470778 w 1470778"/>
                  <a:gd name="connsiteY3" fmla="*/ 1017981 h 1380705"/>
                  <a:gd name="connsiteX0" fmla="*/ 1364634 w 1470778"/>
                  <a:gd name="connsiteY0" fmla="*/ 35616 h 1380705"/>
                  <a:gd name="connsiteX1" fmla="*/ 249596 w 1470778"/>
                  <a:gd name="connsiteY1" fmla="*/ 472880 h 1380705"/>
                  <a:gd name="connsiteX2" fmla="*/ 812359 w 1470778"/>
                  <a:gd name="connsiteY2" fmla="*/ 1289855 h 1380705"/>
                  <a:gd name="connsiteX3" fmla="*/ 1470778 w 1470778"/>
                  <a:gd name="connsiteY3" fmla="*/ 1017981 h 1380705"/>
                  <a:gd name="connsiteX0" fmla="*/ 1364634 w 1470778"/>
                  <a:gd name="connsiteY0" fmla="*/ 35616 h 1355121"/>
                  <a:gd name="connsiteX1" fmla="*/ 249596 w 1470778"/>
                  <a:gd name="connsiteY1" fmla="*/ 472880 h 1355121"/>
                  <a:gd name="connsiteX2" fmla="*/ 812359 w 1470778"/>
                  <a:gd name="connsiteY2" fmla="*/ 1289855 h 1355121"/>
                  <a:gd name="connsiteX3" fmla="*/ 1470778 w 1470778"/>
                  <a:gd name="connsiteY3" fmla="*/ 1017981 h 1355121"/>
                  <a:gd name="connsiteX0" fmla="*/ 1364634 w 1756498"/>
                  <a:gd name="connsiteY0" fmla="*/ 35616 h 1899338"/>
                  <a:gd name="connsiteX1" fmla="*/ 249596 w 1756498"/>
                  <a:gd name="connsiteY1" fmla="*/ 472880 h 1899338"/>
                  <a:gd name="connsiteX2" fmla="*/ 812359 w 1756498"/>
                  <a:gd name="connsiteY2" fmla="*/ 1289855 h 1899338"/>
                  <a:gd name="connsiteX3" fmla="*/ 1756498 w 1756498"/>
                  <a:gd name="connsiteY3" fmla="*/ 1589461 h 1899338"/>
                  <a:gd name="connsiteX0" fmla="*/ 1364634 w 1756498"/>
                  <a:gd name="connsiteY0" fmla="*/ 35616 h 1589461"/>
                  <a:gd name="connsiteX1" fmla="*/ 249596 w 1756498"/>
                  <a:gd name="connsiteY1" fmla="*/ 472880 h 1589461"/>
                  <a:gd name="connsiteX2" fmla="*/ 812359 w 1756498"/>
                  <a:gd name="connsiteY2" fmla="*/ 1289855 h 1589461"/>
                  <a:gd name="connsiteX3" fmla="*/ 1756498 w 1756498"/>
                  <a:gd name="connsiteY3" fmla="*/ 1589461 h 1589461"/>
                  <a:gd name="connsiteX0" fmla="*/ 1007412 w 1756498"/>
                  <a:gd name="connsiteY0" fmla="*/ 35616 h 1589461"/>
                  <a:gd name="connsiteX1" fmla="*/ 249596 w 1756498"/>
                  <a:gd name="connsiteY1" fmla="*/ 472880 h 1589461"/>
                  <a:gd name="connsiteX2" fmla="*/ 812359 w 1756498"/>
                  <a:gd name="connsiteY2" fmla="*/ 1289855 h 1589461"/>
                  <a:gd name="connsiteX3" fmla="*/ 1756498 w 1756498"/>
                  <a:gd name="connsiteY3" fmla="*/ 1589461 h 1589461"/>
                  <a:gd name="connsiteX0" fmla="*/ 1150320 w 1899406"/>
                  <a:gd name="connsiteY0" fmla="*/ 35616 h 1589461"/>
                  <a:gd name="connsiteX1" fmla="*/ 249596 w 1899406"/>
                  <a:gd name="connsiteY1" fmla="*/ 329980 h 1589461"/>
                  <a:gd name="connsiteX2" fmla="*/ 955267 w 1899406"/>
                  <a:gd name="connsiteY2" fmla="*/ 1289855 h 1589461"/>
                  <a:gd name="connsiteX3" fmla="*/ 1899406 w 1899406"/>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060759"/>
                  <a:gd name="connsiteY0" fmla="*/ 35616 h 1589461"/>
                  <a:gd name="connsiteX1" fmla="*/ 410949 w 2060759"/>
                  <a:gd name="connsiteY1" fmla="*/ 329980 h 1589461"/>
                  <a:gd name="connsiteX2" fmla="*/ 1116620 w 2060759"/>
                  <a:gd name="connsiteY2" fmla="*/ 1289855 h 1589461"/>
                  <a:gd name="connsiteX3" fmla="*/ 2060759 w 2060759"/>
                  <a:gd name="connsiteY3" fmla="*/ 1589461 h 1589461"/>
                  <a:gd name="connsiteX0" fmla="*/ 1311673 w 2132692"/>
                  <a:gd name="connsiteY0" fmla="*/ 35616 h 1589461"/>
                  <a:gd name="connsiteX1" fmla="*/ 410949 w 2132692"/>
                  <a:gd name="connsiteY1" fmla="*/ 329980 h 1589461"/>
                  <a:gd name="connsiteX2" fmla="*/ 1116620 w 2132692"/>
                  <a:gd name="connsiteY2" fmla="*/ 1289855 h 1589461"/>
                  <a:gd name="connsiteX3" fmla="*/ 2060759 w 2132692"/>
                  <a:gd name="connsiteY3" fmla="*/ 1589461 h 1589461"/>
                  <a:gd name="connsiteX0" fmla="*/ 1311673 w 2118145"/>
                  <a:gd name="connsiteY0" fmla="*/ 35616 h 1589461"/>
                  <a:gd name="connsiteX1" fmla="*/ 410949 w 2118145"/>
                  <a:gd name="connsiteY1" fmla="*/ 329980 h 1589461"/>
                  <a:gd name="connsiteX2" fmla="*/ 1116620 w 2118145"/>
                  <a:gd name="connsiteY2" fmla="*/ 1289855 h 1589461"/>
                  <a:gd name="connsiteX3" fmla="*/ 2060759 w 2118145"/>
                  <a:gd name="connsiteY3" fmla="*/ 1589461 h 1589461"/>
                  <a:gd name="connsiteX0" fmla="*/ 1311673 w 2081158"/>
                  <a:gd name="connsiteY0" fmla="*/ 35616 h 1589461"/>
                  <a:gd name="connsiteX1" fmla="*/ 410949 w 2081158"/>
                  <a:gd name="connsiteY1" fmla="*/ 329980 h 1589461"/>
                  <a:gd name="connsiteX2" fmla="*/ 1116620 w 2081158"/>
                  <a:gd name="connsiteY2" fmla="*/ 1289855 h 1589461"/>
                  <a:gd name="connsiteX3" fmla="*/ 2060759 w 2081158"/>
                  <a:gd name="connsiteY3" fmla="*/ 1589461 h 1589461"/>
                  <a:gd name="connsiteX0" fmla="*/ 1311673 w 2081158"/>
                  <a:gd name="connsiteY0" fmla="*/ 35616 h 1589461"/>
                  <a:gd name="connsiteX1" fmla="*/ 410949 w 2081158"/>
                  <a:gd name="connsiteY1" fmla="*/ 329980 h 1589461"/>
                  <a:gd name="connsiteX2" fmla="*/ 1116620 w 2081158"/>
                  <a:gd name="connsiteY2" fmla="*/ 1432707 h 1589461"/>
                  <a:gd name="connsiteX3" fmla="*/ 2060759 w 2081158"/>
                  <a:gd name="connsiteY3" fmla="*/ 1589461 h 1589461"/>
                  <a:gd name="connsiteX0" fmla="*/ 796983 w 2081158"/>
                  <a:gd name="connsiteY0" fmla="*/ 35616 h 1732361"/>
                  <a:gd name="connsiteX1" fmla="*/ 410949 w 2081158"/>
                  <a:gd name="connsiteY1" fmla="*/ 472880 h 1732361"/>
                  <a:gd name="connsiteX2" fmla="*/ 1116620 w 2081158"/>
                  <a:gd name="connsiteY2" fmla="*/ 1575607 h 1732361"/>
                  <a:gd name="connsiteX3" fmla="*/ 2060759 w 2081158"/>
                  <a:gd name="connsiteY3" fmla="*/ 1732361 h 1732361"/>
                  <a:gd name="connsiteX0" fmla="*/ 796983 w 2081158"/>
                  <a:gd name="connsiteY0" fmla="*/ 0 h 1696745"/>
                  <a:gd name="connsiteX1" fmla="*/ 410949 w 2081158"/>
                  <a:gd name="connsiteY1" fmla="*/ 437264 h 1696745"/>
                  <a:gd name="connsiteX2" fmla="*/ 1116620 w 2081158"/>
                  <a:gd name="connsiteY2" fmla="*/ 1539991 h 1696745"/>
                  <a:gd name="connsiteX3" fmla="*/ 2060759 w 2081158"/>
                  <a:gd name="connsiteY3" fmla="*/ 1696745 h 1696745"/>
                  <a:gd name="connsiteX0" fmla="*/ 625522 w 1909697"/>
                  <a:gd name="connsiteY0" fmla="*/ 0 h 1788625"/>
                  <a:gd name="connsiteX1" fmla="*/ 410948 w 1909697"/>
                  <a:gd name="connsiteY1" fmla="*/ 1080182 h 1788625"/>
                  <a:gd name="connsiteX2" fmla="*/ 945159 w 1909697"/>
                  <a:gd name="connsiteY2" fmla="*/ 1539991 h 1788625"/>
                  <a:gd name="connsiteX3" fmla="*/ 1889298 w 1909697"/>
                  <a:gd name="connsiteY3" fmla="*/ 1696745 h 1788625"/>
                  <a:gd name="connsiteX0" fmla="*/ 625522 w 2425028"/>
                  <a:gd name="connsiteY0" fmla="*/ 0 h 1788625"/>
                  <a:gd name="connsiteX1" fmla="*/ 410948 w 2425028"/>
                  <a:gd name="connsiteY1" fmla="*/ 1080182 h 1788625"/>
                  <a:gd name="connsiteX2" fmla="*/ 2145846 w 2425028"/>
                  <a:gd name="connsiteY2" fmla="*/ 968463 h 1788625"/>
                  <a:gd name="connsiteX3" fmla="*/ 1889298 w 2425028"/>
                  <a:gd name="connsiteY3" fmla="*/ 1696745 h 1788625"/>
                  <a:gd name="connsiteX0" fmla="*/ 625522 w 2938846"/>
                  <a:gd name="connsiteY0" fmla="*/ 0 h 1788625"/>
                  <a:gd name="connsiteX1" fmla="*/ 410948 w 2938846"/>
                  <a:gd name="connsiteY1" fmla="*/ 1080182 h 1788625"/>
                  <a:gd name="connsiteX2" fmla="*/ 2145846 w 2938846"/>
                  <a:gd name="connsiteY2" fmla="*/ 968463 h 1788625"/>
                  <a:gd name="connsiteX3" fmla="*/ 2918448 w 2938846"/>
                  <a:gd name="connsiteY3" fmla="*/ 625151 h 1788625"/>
                  <a:gd name="connsiteX0" fmla="*/ 625522 w 2961605"/>
                  <a:gd name="connsiteY0" fmla="*/ 0 h 1788625"/>
                  <a:gd name="connsiteX1" fmla="*/ 410948 w 2961605"/>
                  <a:gd name="connsiteY1" fmla="*/ 1080182 h 1788625"/>
                  <a:gd name="connsiteX2" fmla="*/ 2145846 w 2961605"/>
                  <a:gd name="connsiteY2" fmla="*/ 968463 h 1788625"/>
                  <a:gd name="connsiteX3" fmla="*/ 2918448 w 2961605"/>
                  <a:gd name="connsiteY3" fmla="*/ 625151 h 1788625"/>
                  <a:gd name="connsiteX0" fmla="*/ 454061 w 2790144"/>
                  <a:gd name="connsiteY0" fmla="*/ 0 h 1860039"/>
                  <a:gd name="connsiteX1" fmla="*/ 410948 w 2790144"/>
                  <a:gd name="connsiteY1" fmla="*/ 1151596 h 1860039"/>
                  <a:gd name="connsiteX2" fmla="*/ 1974385 w 2790144"/>
                  <a:gd name="connsiteY2" fmla="*/ 968463 h 1860039"/>
                  <a:gd name="connsiteX3" fmla="*/ 2746987 w 2790144"/>
                  <a:gd name="connsiteY3" fmla="*/ 625151 h 1860039"/>
                  <a:gd name="connsiteX0" fmla="*/ 454061 w 2790144"/>
                  <a:gd name="connsiteY0" fmla="*/ 0 h 1860039"/>
                  <a:gd name="connsiteX1" fmla="*/ 410948 w 2790144"/>
                  <a:gd name="connsiteY1" fmla="*/ 1151596 h 1860039"/>
                  <a:gd name="connsiteX2" fmla="*/ 1974385 w 2790144"/>
                  <a:gd name="connsiteY2" fmla="*/ 968463 h 1860039"/>
                  <a:gd name="connsiteX3" fmla="*/ 2746987 w 2790144"/>
                  <a:gd name="connsiteY3" fmla="*/ 625151 h 1860039"/>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2466629"/>
                  <a:gd name="connsiteY0" fmla="*/ 0 h 2011940"/>
                  <a:gd name="connsiteX1" fmla="*/ 87433 w 2466629"/>
                  <a:gd name="connsiteY1" fmla="*/ 1151596 h 2011940"/>
                  <a:gd name="connsiteX2" fmla="*/ 1650870 w 2466629"/>
                  <a:gd name="connsiteY2" fmla="*/ 968463 h 2011940"/>
                  <a:gd name="connsiteX3" fmla="*/ 2423472 w 2466629"/>
                  <a:gd name="connsiteY3" fmla="*/ 625151 h 2011940"/>
                  <a:gd name="connsiteX0" fmla="*/ 130546 w 1780401"/>
                  <a:gd name="connsiteY0" fmla="*/ 0 h 2011940"/>
                  <a:gd name="connsiteX1" fmla="*/ 87433 w 1780401"/>
                  <a:gd name="connsiteY1" fmla="*/ 1151596 h 2011940"/>
                  <a:gd name="connsiteX2" fmla="*/ 1650870 w 1780401"/>
                  <a:gd name="connsiteY2" fmla="*/ 968463 h 2011940"/>
                  <a:gd name="connsiteX3" fmla="*/ 1737245 w 1780401"/>
                  <a:gd name="connsiteY3" fmla="*/ 625151 h 2011940"/>
                  <a:gd name="connsiteX0" fmla="*/ 130546 w 1756202"/>
                  <a:gd name="connsiteY0" fmla="*/ 0 h 2011940"/>
                  <a:gd name="connsiteX1" fmla="*/ 87433 w 1756202"/>
                  <a:gd name="connsiteY1" fmla="*/ 1151596 h 2011940"/>
                  <a:gd name="connsiteX2" fmla="*/ 1650870 w 1756202"/>
                  <a:gd name="connsiteY2" fmla="*/ 968463 h 2011940"/>
                  <a:gd name="connsiteX3" fmla="*/ 1737245 w 1756202"/>
                  <a:gd name="connsiteY3" fmla="*/ 625151 h 2011940"/>
                  <a:gd name="connsiteX0" fmla="*/ 130546 w 1756202"/>
                  <a:gd name="connsiteY0" fmla="*/ 0 h 2011940"/>
                  <a:gd name="connsiteX1" fmla="*/ 87433 w 1756202"/>
                  <a:gd name="connsiteY1" fmla="*/ 1151596 h 2011940"/>
                  <a:gd name="connsiteX2" fmla="*/ 1650871 w 1756202"/>
                  <a:gd name="connsiteY2" fmla="*/ 1111315 h 2011940"/>
                  <a:gd name="connsiteX3" fmla="*/ 1737245 w 1756202"/>
                  <a:gd name="connsiteY3" fmla="*/ 625151 h 2011940"/>
                  <a:gd name="connsiteX0" fmla="*/ 130546 w 1756202"/>
                  <a:gd name="connsiteY0" fmla="*/ 0 h 2011940"/>
                  <a:gd name="connsiteX1" fmla="*/ 87433 w 1756202"/>
                  <a:gd name="connsiteY1" fmla="*/ 1151596 h 2011940"/>
                  <a:gd name="connsiteX2" fmla="*/ 1703916 w 1756202"/>
                  <a:gd name="connsiteY2" fmla="*/ 1140244 h 2011940"/>
                  <a:gd name="connsiteX3" fmla="*/ 1737245 w 1756202"/>
                  <a:gd name="connsiteY3" fmla="*/ 625151 h 2011940"/>
                  <a:gd name="connsiteX0" fmla="*/ 130546 w 1756202"/>
                  <a:gd name="connsiteY0" fmla="*/ 0 h 2011940"/>
                  <a:gd name="connsiteX1" fmla="*/ 87433 w 1756202"/>
                  <a:gd name="connsiteY1" fmla="*/ 1151596 h 2011940"/>
                  <a:gd name="connsiteX2" fmla="*/ 1703916 w 1756202"/>
                  <a:gd name="connsiteY2" fmla="*/ 1140244 h 2011940"/>
                  <a:gd name="connsiteX3" fmla="*/ 1737245 w 1756202"/>
                  <a:gd name="connsiteY3" fmla="*/ 625151 h 2011940"/>
                  <a:gd name="connsiteX0" fmla="*/ 130546 w 1756202"/>
                  <a:gd name="connsiteY0" fmla="*/ 0 h 2011940"/>
                  <a:gd name="connsiteX1" fmla="*/ 87433 w 1756202"/>
                  <a:gd name="connsiteY1" fmla="*/ 1151596 h 2011940"/>
                  <a:gd name="connsiteX2" fmla="*/ 1703916 w 1756202"/>
                  <a:gd name="connsiteY2" fmla="*/ 1140244 h 2011940"/>
                  <a:gd name="connsiteX3" fmla="*/ 1737245 w 1756202"/>
                  <a:gd name="connsiteY3" fmla="*/ 625151 h 2011940"/>
                  <a:gd name="connsiteX0" fmla="*/ 49726 w 1675382"/>
                  <a:gd name="connsiteY0" fmla="*/ 0 h 2011940"/>
                  <a:gd name="connsiteX1" fmla="*/ 6613 w 1675382"/>
                  <a:gd name="connsiteY1" fmla="*/ 1151596 h 2011940"/>
                  <a:gd name="connsiteX2" fmla="*/ 1623096 w 1675382"/>
                  <a:gd name="connsiteY2" fmla="*/ 1140244 h 2011940"/>
                  <a:gd name="connsiteX3" fmla="*/ 1656425 w 1675382"/>
                  <a:gd name="connsiteY3" fmla="*/ 625151 h 2011940"/>
                  <a:gd name="connsiteX0" fmla="*/ 36258 w 1661914"/>
                  <a:gd name="connsiteY0" fmla="*/ 0 h 2031526"/>
                  <a:gd name="connsiteX1" fmla="*/ 6613 w 1661914"/>
                  <a:gd name="connsiteY1" fmla="*/ 1171183 h 2031526"/>
                  <a:gd name="connsiteX2" fmla="*/ 1609628 w 1661914"/>
                  <a:gd name="connsiteY2" fmla="*/ 1140244 h 2031526"/>
                  <a:gd name="connsiteX3" fmla="*/ 1642957 w 1661914"/>
                  <a:gd name="connsiteY3" fmla="*/ 625151 h 2031526"/>
                  <a:gd name="connsiteX0" fmla="*/ 36258 w 1661914"/>
                  <a:gd name="connsiteY0" fmla="*/ 0 h 2031528"/>
                  <a:gd name="connsiteX1" fmla="*/ 6613 w 1661914"/>
                  <a:gd name="connsiteY1" fmla="*/ 1171183 h 2031528"/>
                  <a:gd name="connsiteX2" fmla="*/ 1609628 w 1661914"/>
                  <a:gd name="connsiteY2" fmla="*/ 1140244 h 2031528"/>
                  <a:gd name="connsiteX3" fmla="*/ 1642957 w 1661914"/>
                  <a:gd name="connsiteY3" fmla="*/ 625151 h 2031528"/>
                  <a:gd name="connsiteX0" fmla="*/ 36258 w 1661914"/>
                  <a:gd name="connsiteY0" fmla="*/ 0 h 2031526"/>
                  <a:gd name="connsiteX1" fmla="*/ 6613 w 1661914"/>
                  <a:gd name="connsiteY1" fmla="*/ 1171183 h 2031526"/>
                  <a:gd name="connsiteX2" fmla="*/ 1609628 w 1661914"/>
                  <a:gd name="connsiteY2" fmla="*/ 1140244 h 2031526"/>
                  <a:gd name="connsiteX3" fmla="*/ 1642957 w 1661914"/>
                  <a:gd name="connsiteY3" fmla="*/ 625151 h 2031526"/>
                  <a:gd name="connsiteX0" fmla="*/ 36258 w 1661914"/>
                  <a:gd name="connsiteY0" fmla="*/ 0 h 2843261"/>
                  <a:gd name="connsiteX1" fmla="*/ 6613 w 1661914"/>
                  <a:gd name="connsiteY1" fmla="*/ 1171183 h 2843261"/>
                  <a:gd name="connsiteX2" fmla="*/ 1609628 w 1661914"/>
                  <a:gd name="connsiteY2" fmla="*/ 1140244 h 2843261"/>
                  <a:gd name="connsiteX3" fmla="*/ 1642957 w 1661914"/>
                  <a:gd name="connsiteY3" fmla="*/ 625151 h 2843261"/>
                  <a:gd name="connsiteX0" fmla="*/ 36258 w 1661914"/>
                  <a:gd name="connsiteY0" fmla="*/ 0 h 2031527"/>
                  <a:gd name="connsiteX1" fmla="*/ 6613 w 1661914"/>
                  <a:gd name="connsiteY1" fmla="*/ 1171183 h 2031527"/>
                  <a:gd name="connsiteX2" fmla="*/ 1609628 w 1661914"/>
                  <a:gd name="connsiteY2" fmla="*/ 1140244 h 2031527"/>
                  <a:gd name="connsiteX3" fmla="*/ 1642957 w 1661914"/>
                  <a:gd name="connsiteY3" fmla="*/ 625151 h 2031527"/>
                  <a:gd name="connsiteX0" fmla="*/ 36258 w 1661914"/>
                  <a:gd name="connsiteY0" fmla="*/ 0 h 2031527"/>
                  <a:gd name="connsiteX1" fmla="*/ 6613 w 1661914"/>
                  <a:gd name="connsiteY1" fmla="*/ 1171183 h 2031527"/>
                  <a:gd name="connsiteX2" fmla="*/ 1609628 w 1661914"/>
                  <a:gd name="connsiteY2" fmla="*/ 1140244 h 2031527"/>
                  <a:gd name="connsiteX3" fmla="*/ 1642957 w 1661914"/>
                  <a:gd name="connsiteY3" fmla="*/ 625151 h 2031527"/>
                  <a:gd name="connsiteX0" fmla="*/ 36258 w 1627382"/>
                  <a:gd name="connsiteY0" fmla="*/ 0 h 2031527"/>
                  <a:gd name="connsiteX1" fmla="*/ 6613 w 1627382"/>
                  <a:gd name="connsiteY1" fmla="*/ 1171183 h 2031527"/>
                  <a:gd name="connsiteX2" fmla="*/ 1609628 w 1627382"/>
                  <a:gd name="connsiteY2" fmla="*/ 1140244 h 2031527"/>
                  <a:gd name="connsiteX3" fmla="*/ 1589073 w 1627382"/>
                  <a:gd name="connsiteY3" fmla="*/ 840595 h 2031527"/>
                  <a:gd name="connsiteX0" fmla="*/ 36258 w 1627382"/>
                  <a:gd name="connsiteY0" fmla="*/ 0 h 2031527"/>
                  <a:gd name="connsiteX1" fmla="*/ 6613 w 1627382"/>
                  <a:gd name="connsiteY1" fmla="*/ 1171183 h 2031527"/>
                  <a:gd name="connsiteX2" fmla="*/ 1609628 w 1627382"/>
                  <a:gd name="connsiteY2" fmla="*/ 1140244 h 2031527"/>
                  <a:gd name="connsiteX3" fmla="*/ 1602544 w 1627382"/>
                  <a:gd name="connsiteY3" fmla="*/ 850388 h 2031527"/>
                </a:gdLst>
                <a:ahLst/>
                <a:cxnLst>
                  <a:cxn ang="0">
                    <a:pos x="connsiteX0" y="connsiteY0"/>
                  </a:cxn>
                  <a:cxn ang="0">
                    <a:pos x="connsiteX1" y="connsiteY1"/>
                  </a:cxn>
                  <a:cxn ang="0">
                    <a:pos x="connsiteX2" y="connsiteY2"/>
                  </a:cxn>
                  <a:cxn ang="0">
                    <a:pos x="connsiteX3" y="connsiteY3"/>
                  </a:cxn>
                </a:cxnLst>
                <a:rect l="l" t="t" r="r" b="b"/>
                <a:pathLst>
                  <a:path w="1627382" h="2031527">
                    <a:moveTo>
                      <a:pt x="36258" y="0"/>
                    </a:moveTo>
                    <a:cubicBezTo>
                      <a:pt x="49578" y="364004"/>
                      <a:pt x="2233" y="855951"/>
                      <a:pt x="6613" y="1171183"/>
                    </a:cubicBezTo>
                    <a:cubicBezTo>
                      <a:pt x="0" y="2031527"/>
                      <a:pt x="1627382" y="1981488"/>
                      <a:pt x="1609628" y="1140244"/>
                    </a:cubicBezTo>
                    <a:cubicBezTo>
                      <a:pt x="1598781" y="957624"/>
                      <a:pt x="1621501" y="966149"/>
                      <a:pt x="1602544" y="850388"/>
                    </a:cubicBezTo>
                  </a:path>
                </a:pathLst>
              </a:cu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smtClean="0">
                  <a:ln>
                    <a:noFill/>
                  </a:ln>
                  <a:effectLst/>
                  <a:uLnTx/>
                  <a:uFillTx/>
                  <a:latin typeface="Tahoma" pitchFamily="34" charset="0"/>
                </a:endParaRPr>
              </a:p>
            </p:txBody>
          </p:sp>
          <p:grpSp>
            <p:nvGrpSpPr>
              <p:cNvPr id="29" name="Group 28"/>
              <p:cNvGrpSpPr/>
              <p:nvPr/>
            </p:nvGrpSpPr>
            <p:grpSpPr>
              <a:xfrm>
                <a:off x="3633756" y="2176630"/>
                <a:ext cx="522832" cy="825574"/>
                <a:chOff x="3132267" y="420601"/>
                <a:chExt cx="556840" cy="787346"/>
              </a:xfrm>
            </p:grpSpPr>
            <p:sp>
              <p:nvSpPr>
                <p:cNvPr id="38" name="Freeform 37"/>
                <p:cNvSpPr/>
                <p:nvPr/>
              </p:nvSpPr>
              <p:spPr bwMode="auto">
                <a:xfrm>
                  <a:off x="3135054" y="420601"/>
                  <a:ext cx="554053" cy="433126"/>
                </a:xfrm>
                <a:custGeom>
                  <a:avLst/>
                  <a:gdLst>
                    <a:gd name="connsiteX0" fmla="*/ 0 w 357190"/>
                    <a:gd name="connsiteY0" fmla="*/ 0 h 454821"/>
                    <a:gd name="connsiteX1" fmla="*/ 357190 w 357190"/>
                    <a:gd name="connsiteY1" fmla="*/ 0 h 454821"/>
                    <a:gd name="connsiteX2" fmla="*/ 357190 w 357190"/>
                    <a:gd name="connsiteY2" fmla="*/ 454821 h 454821"/>
                    <a:gd name="connsiteX3" fmla="*/ 0 w 357190"/>
                    <a:gd name="connsiteY3" fmla="*/ 454821 h 454821"/>
                    <a:gd name="connsiteX4" fmla="*/ 0 w 357190"/>
                    <a:gd name="connsiteY4" fmla="*/ 0 h 454821"/>
                    <a:gd name="connsiteX0" fmla="*/ 142844 w 357190"/>
                    <a:gd name="connsiteY0" fmla="*/ 214290 h 454821"/>
                    <a:gd name="connsiteX1" fmla="*/ 357190 w 357190"/>
                    <a:gd name="connsiteY1" fmla="*/ 0 h 454821"/>
                    <a:gd name="connsiteX2" fmla="*/ 357190 w 357190"/>
                    <a:gd name="connsiteY2" fmla="*/ 454821 h 454821"/>
                    <a:gd name="connsiteX3" fmla="*/ 0 w 357190"/>
                    <a:gd name="connsiteY3" fmla="*/ 454821 h 454821"/>
                    <a:gd name="connsiteX4" fmla="*/ 142844 w 357190"/>
                    <a:gd name="connsiteY4" fmla="*/ 214290 h 454821"/>
                    <a:gd name="connsiteX0" fmla="*/ 142844 w 571472"/>
                    <a:gd name="connsiteY0" fmla="*/ 0 h 240531"/>
                    <a:gd name="connsiteX1" fmla="*/ 571472 w 571472"/>
                    <a:gd name="connsiteY1" fmla="*/ 0 h 240531"/>
                    <a:gd name="connsiteX2" fmla="*/ 357190 w 571472"/>
                    <a:gd name="connsiteY2" fmla="*/ 240531 h 240531"/>
                    <a:gd name="connsiteX3" fmla="*/ 0 w 571472"/>
                    <a:gd name="connsiteY3" fmla="*/ 240531 h 240531"/>
                    <a:gd name="connsiteX4" fmla="*/ 142844 w 571472"/>
                    <a:gd name="connsiteY4" fmla="*/ 0 h 240531"/>
                    <a:gd name="connsiteX0" fmla="*/ 142844 w 571472"/>
                    <a:gd name="connsiteY0" fmla="*/ 95992 h 336523"/>
                    <a:gd name="connsiteX1" fmla="*/ 571472 w 571472"/>
                    <a:gd name="connsiteY1" fmla="*/ 95992 h 336523"/>
                    <a:gd name="connsiteX2" fmla="*/ 357190 w 571472"/>
                    <a:gd name="connsiteY2" fmla="*/ 336523 h 336523"/>
                    <a:gd name="connsiteX3" fmla="*/ 0 w 571472"/>
                    <a:gd name="connsiteY3" fmla="*/ 336523 h 336523"/>
                    <a:gd name="connsiteX4" fmla="*/ 142844 w 571472"/>
                    <a:gd name="connsiteY4" fmla="*/ 95992 h 336523"/>
                    <a:gd name="connsiteX0" fmla="*/ 142844 w 571472"/>
                    <a:gd name="connsiteY0" fmla="*/ 95992 h 336523"/>
                    <a:gd name="connsiteX1" fmla="*/ 571472 w 571472"/>
                    <a:gd name="connsiteY1" fmla="*/ 95992 h 336523"/>
                    <a:gd name="connsiteX2" fmla="*/ 285720 w 571472"/>
                    <a:gd name="connsiteY2" fmla="*/ 193623 h 336523"/>
                    <a:gd name="connsiteX3" fmla="*/ 0 w 571472"/>
                    <a:gd name="connsiteY3" fmla="*/ 336523 h 336523"/>
                    <a:gd name="connsiteX4" fmla="*/ 142844 w 571472"/>
                    <a:gd name="connsiteY4" fmla="*/ 95992 h 336523"/>
                    <a:gd name="connsiteX0" fmla="*/ 142844 w 571472"/>
                    <a:gd name="connsiteY0" fmla="*/ 95992 h 369947"/>
                    <a:gd name="connsiteX1" fmla="*/ 571472 w 571472"/>
                    <a:gd name="connsiteY1" fmla="*/ 95992 h 369947"/>
                    <a:gd name="connsiteX2" fmla="*/ 285720 w 571472"/>
                    <a:gd name="connsiteY2" fmla="*/ 193623 h 369947"/>
                    <a:gd name="connsiteX3" fmla="*/ 0 w 571472"/>
                    <a:gd name="connsiteY3" fmla="*/ 336523 h 369947"/>
                    <a:gd name="connsiteX4" fmla="*/ 142844 w 571472"/>
                    <a:gd name="connsiteY4" fmla="*/ 95992 h 369947"/>
                    <a:gd name="connsiteX0" fmla="*/ 142844 w 571472"/>
                    <a:gd name="connsiteY0" fmla="*/ 95992 h 369947"/>
                    <a:gd name="connsiteX1" fmla="*/ 571472 w 571472"/>
                    <a:gd name="connsiteY1" fmla="*/ 95992 h 369947"/>
                    <a:gd name="connsiteX2" fmla="*/ 285720 w 571472"/>
                    <a:gd name="connsiteY2" fmla="*/ 193623 h 369947"/>
                    <a:gd name="connsiteX3" fmla="*/ 0 w 571472"/>
                    <a:gd name="connsiteY3" fmla="*/ 336523 h 369947"/>
                    <a:gd name="connsiteX4" fmla="*/ 142844 w 571472"/>
                    <a:gd name="connsiteY4" fmla="*/ 95992 h 369947"/>
                    <a:gd name="connsiteX0" fmla="*/ 142844 w 571472"/>
                    <a:gd name="connsiteY0" fmla="*/ 95992 h 369947"/>
                    <a:gd name="connsiteX1" fmla="*/ 571472 w 571472"/>
                    <a:gd name="connsiteY1" fmla="*/ 95992 h 369947"/>
                    <a:gd name="connsiteX2" fmla="*/ 285720 w 571472"/>
                    <a:gd name="connsiteY2" fmla="*/ 193623 h 369947"/>
                    <a:gd name="connsiteX3" fmla="*/ 0 w 571472"/>
                    <a:gd name="connsiteY3" fmla="*/ 336523 h 369947"/>
                    <a:gd name="connsiteX4" fmla="*/ 142844 w 571472"/>
                    <a:gd name="connsiteY4" fmla="*/ 95992 h 369947"/>
                    <a:gd name="connsiteX0" fmla="*/ 142844 w 571472"/>
                    <a:gd name="connsiteY0" fmla="*/ 95992 h 369947"/>
                    <a:gd name="connsiteX1" fmla="*/ 571472 w 571472"/>
                    <a:gd name="connsiteY1" fmla="*/ 95992 h 369947"/>
                    <a:gd name="connsiteX2" fmla="*/ 285720 w 571472"/>
                    <a:gd name="connsiteY2" fmla="*/ 193623 h 369947"/>
                    <a:gd name="connsiteX3" fmla="*/ 0 w 571472"/>
                    <a:gd name="connsiteY3" fmla="*/ 336523 h 369947"/>
                    <a:gd name="connsiteX4" fmla="*/ 142844 w 571472"/>
                    <a:gd name="connsiteY4" fmla="*/ 95992 h 369947"/>
                    <a:gd name="connsiteX0" fmla="*/ 142844 w 571472"/>
                    <a:gd name="connsiteY0" fmla="*/ 95992 h 369947"/>
                    <a:gd name="connsiteX1" fmla="*/ 571472 w 571472"/>
                    <a:gd name="connsiteY1" fmla="*/ 95992 h 369947"/>
                    <a:gd name="connsiteX2" fmla="*/ 415605 w 571472"/>
                    <a:gd name="connsiteY2" fmla="*/ 74866 h 369947"/>
                    <a:gd name="connsiteX3" fmla="*/ 285720 w 571472"/>
                    <a:gd name="connsiteY3" fmla="*/ 193623 h 369947"/>
                    <a:gd name="connsiteX4" fmla="*/ 0 w 571472"/>
                    <a:gd name="connsiteY4" fmla="*/ 336523 h 369947"/>
                    <a:gd name="connsiteX5" fmla="*/ 142844 w 571472"/>
                    <a:gd name="connsiteY5" fmla="*/ 95992 h 369947"/>
                    <a:gd name="connsiteX0" fmla="*/ 142844 w 571472"/>
                    <a:gd name="connsiteY0" fmla="*/ 95992 h 369947"/>
                    <a:gd name="connsiteX1" fmla="*/ 571472 w 571472"/>
                    <a:gd name="connsiteY1" fmla="*/ 95992 h 369947"/>
                    <a:gd name="connsiteX2" fmla="*/ 415605 w 571472"/>
                    <a:gd name="connsiteY2" fmla="*/ 74866 h 369947"/>
                    <a:gd name="connsiteX3" fmla="*/ 285720 w 571472"/>
                    <a:gd name="connsiteY3" fmla="*/ 193623 h 369947"/>
                    <a:gd name="connsiteX4" fmla="*/ 0 w 571472"/>
                    <a:gd name="connsiteY4" fmla="*/ 336523 h 369947"/>
                    <a:gd name="connsiteX5" fmla="*/ 142844 w 571472"/>
                    <a:gd name="connsiteY5" fmla="*/ 95992 h 369947"/>
                    <a:gd name="connsiteX0" fmla="*/ 142844 w 571472"/>
                    <a:gd name="connsiteY0" fmla="*/ 153464 h 427419"/>
                    <a:gd name="connsiteX1" fmla="*/ 571472 w 571472"/>
                    <a:gd name="connsiteY1" fmla="*/ 153464 h 427419"/>
                    <a:gd name="connsiteX2" fmla="*/ 415605 w 571472"/>
                    <a:gd name="connsiteY2" fmla="*/ 132338 h 427419"/>
                    <a:gd name="connsiteX3" fmla="*/ 285720 w 571472"/>
                    <a:gd name="connsiteY3" fmla="*/ 251095 h 427419"/>
                    <a:gd name="connsiteX4" fmla="*/ 0 w 571472"/>
                    <a:gd name="connsiteY4" fmla="*/ 393995 h 427419"/>
                    <a:gd name="connsiteX5" fmla="*/ 142844 w 571472"/>
                    <a:gd name="connsiteY5" fmla="*/ 153464 h 427419"/>
                    <a:gd name="connsiteX0" fmla="*/ 142844 w 625250"/>
                    <a:gd name="connsiteY0" fmla="*/ 153464 h 427419"/>
                    <a:gd name="connsiteX1" fmla="*/ 571472 w 625250"/>
                    <a:gd name="connsiteY1" fmla="*/ 153464 h 427419"/>
                    <a:gd name="connsiteX2" fmla="*/ 415605 w 625250"/>
                    <a:gd name="connsiteY2" fmla="*/ 132338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15605 w 625250"/>
                    <a:gd name="connsiteY2" fmla="*/ 132338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15605 w 625250"/>
                    <a:gd name="connsiteY2" fmla="*/ 132338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42844 w 625250"/>
                    <a:gd name="connsiteY5" fmla="*/ 153464 h 427419"/>
                    <a:gd name="connsiteX0" fmla="*/ 131872 w 625250"/>
                    <a:gd name="connsiteY0" fmla="*/ 98600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31872 w 625250"/>
                    <a:gd name="connsiteY5" fmla="*/ 98600 h 427419"/>
                    <a:gd name="connsiteX0" fmla="*/ 131872 w 625250"/>
                    <a:gd name="connsiteY0" fmla="*/ 98600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31872 w 625250"/>
                    <a:gd name="connsiteY5" fmla="*/ 98600 h 427419"/>
                    <a:gd name="connsiteX0" fmla="*/ 131872 w 625250"/>
                    <a:gd name="connsiteY0" fmla="*/ 98600 h 427419"/>
                    <a:gd name="connsiteX1" fmla="*/ 571472 w 625250"/>
                    <a:gd name="connsiteY1" fmla="*/ 153464 h 427419"/>
                    <a:gd name="connsiteX2" fmla="*/ 417213 w 625250"/>
                    <a:gd name="connsiteY2" fmla="*/ 144359 h 427419"/>
                    <a:gd name="connsiteX3" fmla="*/ 214250 w 625250"/>
                    <a:gd name="connsiteY3" fmla="*/ 251095 h 427419"/>
                    <a:gd name="connsiteX4" fmla="*/ 0 w 625250"/>
                    <a:gd name="connsiteY4" fmla="*/ 393995 h 427419"/>
                    <a:gd name="connsiteX5" fmla="*/ 131872 w 625250"/>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214250 w 571472"/>
                    <a:gd name="connsiteY3" fmla="*/ 251095 h 427419"/>
                    <a:gd name="connsiteX4" fmla="*/ 0 w 571472"/>
                    <a:gd name="connsiteY4" fmla="*/ 393995 h 427419"/>
                    <a:gd name="connsiteX5" fmla="*/ 131872 w 571472"/>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214250 w 571472"/>
                    <a:gd name="connsiteY3" fmla="*/ 251095 h 427419"/>
                    <a:gd name="connsiteX4" fmla="*/ 0 w 571472"/>
                    <a:gd name="connsiteY4" fmla="*/ 393995 h 427419"/>
                    <a:gd name="connsiteX5" fmla="*/ 131872 w 571472"/>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214250 w 571472"/>
                    <a:gd name="connsiteY3" fmla="*/ 251095 h 427419"/>
                    <a:gd name="connsiteX4" fmla="*/ 0 w 571472"/>
                    <a:gd name="connsiteY4" fmla="*/ 393995 h 427419"/>
                    <a:gd name="connsiteX5" fmla="*/ 131872 w 571472"/>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144756 w 571472"/>
                    <a:gd name="connsiteY3" fmla="*/ 229150 h 427419"/>
                    <a:gd name="connsiteX4" fmla="*/ 0 w 571472"/>
                    <a:gd name="connsiteY4" fmla="*/ 393995 h 427419"/>
                    <a:gd name="connsiteX5" fmla="*/ 131872 w 571472"/>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144756 w 571472"/>
                    <a:gd name="connsiteY3" fmla="*/ 229150 h 427419"/>
                    <a:gd name="connsiteX4" fmla="*/ 0 w 571472"/>
                    <a:gd name="connsiteY4" fmla="*/ 393995 h 427419"/>
                    <a:gd name="connsiteX5" fmla="*/ 131872 w 571472"/>
                    <a:gd name="connsiteY5" fmla="*/ 98600 h 427419"/>
                    <a:gd name="connsiteX0" fmla="*/ 131872 w 571472"/>
                    <a:gd name="connsiteY0" fmla="*/ 98600 h 393995"/>
                    <a:gd name="connsiteX1" fmla="*/ 571472 w 571472"/>
                    <a:gd name="connsiteY1" fmla="*/ 153464 h 393995"/>
                    <a:gd name="connsiteX2" fmla="*/ 417213 w 571472"/>
                    <a:gd name="connsiteY2" fmla="*/ 144359 h 393995"/>
                    <a:gd name="connsiteX3" fmla="*/ 144756 w 571472"/>
                    <a:gd name="connsiteY3" fmla="*/ 229150 h 393995"/>
                    <a:gd name="connsiteX4" fmla="*/ 0 w 571472"/>
                    <a:gd name="connsiteY4" fmla="*/ 393995 h 393995"/>
                    <a:gd name="connsiteX5" fmla="*/ 131872 w 571472"/>
                    <a:gd name="connsiteY5" fmla="*/ 98600 h 393995"/>
                    <a:gd name="connsiteX0" fmla="*/ 140057 w 579657"/>
                    <a:gd name="connsiteY0" fmla="*/ 98600 h 432864"/>
                    <a:gd name="connsiteX1" fmla="*/ 579657 w 579657"/>
                    <a:gd name="connsiteY1" fmla="*/ 153464 h 432864"/>
                    <a:gd name="connsiteX2" fmla="*/ 425398 w 579657"/>
                    <a:gd name="connsiteY2" fmla="*/ 144359 h 432864"/>
                    <a:gd name="connsiteX3" fmla="*/ 152941 w 579657"/>
                    <a:gd name="connsiteY3" fmla="*/ 229150 h 432864"/>
                    <a:gd name="connsiteX4" fmla="*/ 102273 w 579657"/>
                    <a:gd name="connsiteY4" fmla="*/ 403844 h 432864"/>
                    <a:gd name="connsiteX5" fmla="*/ 8185 w 579657"/>
                    <a:gd name="connsiteY5" fmla="*/ 393995 h 432864"/>
                    <a:gd name="connsiteX6" fmla="*/ 140057 w 579657"/>
                    <a:gd name="connsiteY6" fmla="*/ 98600 h 432864"/>
                    <a:gd name="connsiteX0" fmla="*/ 140057 w 579657"/>
                    <a:gd name="connsiteY0" fmla="*/ 98600 h 432864"/>
                    <a:gd name="connsiteX1" fmla="*/ 579657 w 579657"/>
                    <a:gd name="connsiteY1" fmla="*/ 153464 h 432864"/>
                    <a:gd name="connsiteX2" fmla="*/ 425398 w 579657"/>
                    <a:gd name="connsiteY2" fmla="*/ 144359 h 432864"/>
                    <a:gd name="connsiteX3" fmla="*/ 171229 w 579657"/>
                    <a:gd name="connsiteY3" fmla="*/ 232808 h 432864"/>
                    <a:gd name="connsiteX4" fmla="*/ 102273 w 579657"/>
                    <a:gd name="connsiteY4" fmla="*/ 403844 h 432864"/>
                    <a:gd name="connsiteX5" fmla="*/ 8185 w 579657"/>
                    <a:gd name="connsiteY5" fmla="*/ 393995 h 432864"/>
                    <a:gd name="connsiteX6" fmla="*/ 140057 w 579657"/>
                    <a:gd name="connsiteY6" fmla="*/ 98600 h 432864"/>
                    <a:gd name="connsiteX0" fmla="*/ 140057 w 579657"/>
                    <a:gd name="connsiteY0" fmla="*/ 98600 h 438024"/>
                    <a:gd name="connsiteX1" fmla="*/ 579657 w 579657"/>
                    <a:gd name="connsiteY1" fmla="*/ 153464 h 438024"/>
                    <a:gd name="connsiteX2" fmla="*/ 425398 w 579657"/>
                    <a:gd name="connsiteY2" fmla="*/ 144359 h 438024"/>
                    <a:gd name="connsiteX3" fmla="*/ 182202 w 579657"/>
                    <a:gd name="connsiteY3" fmla="*/ 188916 h 438024"/>
                    <a:gd name="connsiteX4" fmla="*/ 102273 w 579657"/>
                    <a:gd name="connsiteY4" fmla="*/ 403844 h 438024"/>
                    <a:gd name="connsiteX5" fmla="*/ 8185 w 579657"/>
                    <a:gd name="connsiteY5" fmla="*/ 393995 h 438024"/>
                    <a:gd name="connsiteX6" fmla="*/ 140057 w 579657"/>
                    <a:gd name="connsiteY6" fmla="*/ 98600 h 438024"/>
                    <a:gd name="connsiteX0" fmla="*/ 140057 w 579657"/>
                    <a:gd name="connsiteY0" fmla="*/ 98600 h 438024"/>
                    <a:gd name="connsiteX1" fmla="*/ 579657 w 579657"/>
                    <a:gd name="connsiteY1" fmla="*/ 153464 h 438024"/>
                    <a:gd name="connsiteX2" fmla="*/ 440029 w 579657"/>
                    <a:gd name="connsiteY2" fmla="*/ 122413 h 438024"/>
                    <a:gd name="connsiteX3" fmla="*/ 182202 w 579657"/>
                    <a:gd name="connsiteY3" fmla="*/ 188916 h 438024"/>
                    <a:gd name="connsiteX4" fmla="*/ 102273 w 579657"/>
                    <a:gd name="connsiteY4" fmla="*/ 403844 h 438024"/>
                    <a:gd name="connsiteX5" fmla="*/ 8185 w 579657"/>
                    <a:gd name="connsiteY5" fmla="*/ 393995 h 438024"/>
                    <a:gd name="connsiteX6" fmla="*/ 140057 w 579657"/>
                    <a:gd name="connsiteY6" fmla="*/ 98600 h 438024"/>
                    <a:gd name="connsiteX0" fmla="*/ 140057 w 579657"/>
                    <a:gd name="connsiteY0" fmla="*/ 98600 h 438024"/>
                    <a:gd name="connsiteX1" fmla="*/ 579657 w 579657"/>
                    <a:gd name="connsiteY1" fmla="*/ 153464 h 438024"/>
                    <a:gd name="connsiteX2" fmla="*/ 440029 w 579657"/>
                    <a:gd name="connsiteY2" fmla="*/ 122413 h 438024"/>
                    <a:gd name="connsiteX3" fmla="*/ 182202 w 579657"/>
                    <a:gd name="connsiteY3" fmla="*/ 188916 h 438024"/>
                    <a:gd name="connsiteX4" fmla="*/ 102273 w 579657"/>
                    <a:gd name="connsiteY4" fmla="*/ 403844 h 438024"/>
                    <a:gd name="connsiteX5" fmla="*/ 8185 w 579657"/>
                    <a:gd name="connsiteY5" fmla="*/ 393995 h 438024"/>
                    <a:gd name="connsiteX6" fmla="*/ 140057 w 579657"/>
                    <a:gd name="connsiteY6" fmla="*/ 98600 h 438024"/>
                    <a:gd name="connsiteX0" fmla="*/ 140057 w 554053"/>
                    <a:gd name="connsiteY0" fmla="*/ 74046 h 413470"/>
                    <a:gd name="connsiteX1" fmla="*/ 554053 w 554053"/>
                    <a:gd name="connsiteY1" fmla="*/ 191090 h 413470"/>
                    <a:gd name="connsiteX2" fmla="*/ 440029 w 554053"/>
                    <a:gd name="connsiteY2" fmla="*/ 97859 h 413470"/>
                    <a:gd name="connsiteX3" fmla="*/ 182202 w 554053"/>
                    <a:gd name="connsiteY3" fmla="*/ 164362 h 413470"/>
                    <a:gd name="connsiteX4" fmla="*/ 102273 w 554053"/>
                    <a:gd name="connsiteY4" fmla="*/ 379290 h 413470"/>
                    <a:gd name="connsiteX5" fmla="*/ 8185 w 554053"/>
                    <a:gd name="connsiteY5" fmla="*/ 369441 h 413470"/>
                    <a:gd name="connsiteX6" fmla="*/ 140057 w 554053"/>
                    <a:gd name="connsiteY6" fmla="*/ 74046 h 413470"/>
                    <a:gd name="connsiteX0" fmla="*/ 140057 w 554053"/>
                    <a:gd name="connsiteY0" fmla="*/ 80312 h 419736"/>
                    <a:gd name="connsiteX1" fmla="*/ 554053 w 554053"/>
                    <a:gd name="connsiteY1" fmla="*/ 197356 h 419736"/>
                    <a:gd name="connsiteX2" fmla="*/ 440029 w 554053"/>
                    <a:gd name="connsiteY2" fmla="*/ 104125 h 419736"/>
                    <a:gd name="connsiteX3" fmla="*/ 182202 w 554053"/>
                    <a:gd name="connsiteY3" fmla="*/ 170628 h 419736"/>
                    <a:gd name="connsiteX4" fmla="*/ 102273 w 554053"/>
                    <a:gd name="connsiteY4" fmla="*/ 385556 h 419736"/>
                    <a:gd name="connsiteX5" fmla="*/ 8185 w 554053"/>
                    <a:gd name="connsiteY5" fmla="*/ 375707 h 419736"/>
                    <a:gd name="connsiteX6" fmla="*/ 140057 w 554053"/>
                    <a:gd name="connsiteY6" fmla="*/ 80312 h 419736"/>
                    <a:gd name="connsiteX0" fmla="*/ 140057 w 554053"/>
                    <a:gd name="connsiteY0" fmla="*/ 80312 h 419736"/>
                    <a:gd name="connsiteX1" fmla="*/ 554053 w 554053"/>
                    <a:gd name="connsiteY1" fmla="*/ 197356 h 419736"/>
                    <a:gd name="connsiteX2" fmla="*/ 432714 w 554053"/>
                    <a:gd name="connsiteY2" fmla="*/ 126070 h 419736"/>
                    <a:gd name="connsiteX3" fmla="*/ 182202 w 554053"/>
                    <a:gd name="connsiteY3" fmla="*/ 170628 h 419736"/>
                    <a:gd name="connsiteX4" fmla="*/ 102273 w 554053"/>
                    <a:gd name="connsiteY4" fmla="*/ 385556 h 419736"/>
                    <a:gd name="connsiteX5" fmla="*/ 8185 w 554053"/>
                    <a:gd name="connsiteY5" fmla="*/ 375707 h 419736"/>
                    <a:gd name="connsiteX6" fmla="*/ 140057 w 554053"/>
                    <a:gd name="connsiteY6" fmla="*/ 80312 h 419736"/>
                    <a:gd name="connsiteX0" fmla="*/ 140057 w 554053"/>
                    <a:gd name="connsiteY0" fmla="*/ 80312 h 417446"/>
                    <a:gd name="connsiteX1" fmla="*/ 554053 w 554053"/>
                    <a:gd name="connsiteY1" fmla="*/ 197356 h 417446"/>
                    <a:gd name="connsiteX2" fmla="*/ 432714 w 554053"/>
                    <a:gd name="connsiteY2" fmla="*/ 126070 h 417446"/>
                    <a:gd name="connsiteX3" fmla="*/ 162323 w 554053"/>
                    <a:gd name="connsiteY3" fmla="*/ 184364 h 417446"/>
                    <a:gd name="connsiteX4" fmla="*/ 102273 w 554053"/>
                    <a:gd name="connsiteY4" fmla="*/ 385556 h 417446"/>
                    <a:gd name="connsiteX5" fmla="*/ 8185 w 554053"/>
                    <a:gd name="connsiteY5" fmla="*/ 375707 h 417446"/>
                    <a:gd name="connsiteX6" fmla="*/ 140057 w 554053"/>
                    <a:gd name="connsiteY6" fmla="*/ 80312 h 417446"/>
                    <a:gd name="connsiteX0" fmla="*/ 140057 w 554053"/>
                    <a:gd name="connsiteY0" fmla="*/ 80312 h 417446"/>
                    <a:gd name="connsiteX1" fmla="*/ 554053 w 554053"/>
                    <a:gd name="connsiteY1" fmla="*/ 197356 h 417446"/>
                    <a:gd name="connsiteX2" fmla="*/ 432714 w 554053"/>
                    <a:gd name="connsiteY2" fmla="*/ 126070 h 417446"/>
                    <a:gd name="connsiteX3" fmla="*/ 162323 w 554053"/>
                    <a:gd name="connsiteY3" fmla="*/ 184364 h 417446"/>
                    <a:gd name="connsiteX4" fmla="*/ 102273 w 554053"/>
                    <a:gd name="connsiteY4" fmla="*/ 385556 h 417446"/>
                    <a:gd name="connsiteX5" fmla="*/ 8185 w 554053"/>
                    <a:gd name="connsiteY5" fmla="*/ 375707 h 417446"/>
                    <a:gd name="connsiteX6" fmla="*/ 140057 w 554053"/>
                    <a:gd name="connsiteY6" fmla="*/ 80312 h 417446"/>
                    <a:gd name="connsiteX0" fmla="*/ 140057 w 554053"/>
                    <a:gd name="connsiteY0" fmla="*/ 95992 h 433126"/>
                    <a:gd name="connsiteX1" fmla="*/ 554053 w 554053"/>
                    <a:gd name="connsiteY1" fmla="*/ 213036 h 433126"/>
                    <a:gd name="connsiteX2" fmla="*/ 432714 w 554053"/>
                    <a:gd name="connsiteY2" fmla="*/ 141750 h 433126"/>
                    <a:gd name="connsiteX3" fmla="*/ 162323 w 554053"/>
                    <a:gd name="connsiteY3" fmla="*/ 200044 h 433126"/>
                    <a:gd name="connsiteX4" fmla="*/ 102273 w 554053"/>
                    <a:gd name="connsiteY4" fmla="*/ 401236 h 433126"/>
                    <a:gd name="connsiteX5" fmla="*/ 8185 w 554053"/>
                    <a:gd name="connsiteY5" fmla="*/ 391387 h 433126"/>
                    <a:gd name="connsiteX6" fmla="*/ 140057 w 554053"/>
                    <a:gd name="connsiteY6" fmla="*/ 95992 h 43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053" h="433126">
                      <a:moveTo>
                        <a:pt x="140057" y="95992"/>
                      </a:moveTo>
                      <a:cubicBezTo>
                        <a:pt x="273798" y="0"/>
                        <a:pt x="535092" y="15680"/>
                        <a:pt x="554053" y="213036"/>
                      </a:cubicBezTo>
                      <a:cubicBezTo>
                        <a:pt x="527363" y="241676"/>
                        <a:pt x="527888" y="168949"/>
                        <a:pt x="432714" y="141750"/>
                      </a:cubicBezTo>
                      <a:cubicBezTo>
                        <a:pt x="337571" y="125722"/>
                        <a:pt x="275648" y="114478"/>
                        <a:pt x="162323" y="200044"/>
                      </a:cubicBezTo>
                      <a:cubicBezTo>
                        <a:pt x="99265" y="264206"/>
                        <a:pt x="127963" y="369346"/>
                        <a:pt x="102273" y="401236"/>
                      </a:cubicBezTo>
                      <a:cubicBezTo>
                        <a:pt x="76583" y="433126"/>
                        <a:pt x="0" y="430256"/>
                        <a:pt x="8185" y="391387"/>
                      </a:cubicBezTo>
                      <a:cubicBezTo>
                        <a:pt x="15919" y="207673"/>
                        <a:pt x="81822" y="140413"/>
                        <a:pt x="140057" y="95992"/>
                      </a:cubicBezTo>
                      <a:close/>
                    </a:path>
                  </a:pathLst>
                </a:cu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smtClean="0">
                    <a:ln>
                      <a:noFill/>
                    </a:ln>
                    <a:effectLst/>
                    <a:uLnTx/>
                    <a:uFillTx/>
                    <a:latin typeface="Tahoma" pitchFamily="34" charset="0"/>
                  </a:endParaRPr>
                </a:p>
              </p:txBody>
            </p:sp>
            <p:sp>
              <p:nvSpPr>
                <p:cNvPr id="39" name="Freeform 38"/>
                <p:cNvSpPr/>
                <p:nvPr/>
              </p:nvSpPr>
              <p:spPr bwMode="auto">
                <a:xfrm rot="10800000" flipH="1">
                  <a:off x="3132267" y="774821"/>
                  <a:ext cx="539963" cy="433126"/>
                </a:xfrm>
                <a:custGeom>
                  <a:avLst/>
                  <a:gdLst>
                    <a:gd name="connsiteX0" fmla="*/ 0 w 357190"/>
                    <a:gd name="connsiteY0" fmla="*/ 0 h 454821"/>
                    <a:gd name="connsiteX1" fmla="*/ 357190 w 357190"/>
                    <a:gd name="connsiteY1" fmla="*/ 0 h 454821"/>
                    <a:gd name="connsiteX2" fmla="*/ 357190 w 357190"/>
                    <a:gd name="connsiteY2" fmla="*/ 454821 h 454821"/>
                    <a:gd name="connsiteX3" fmla="*/ 0 w 357190"/>
                    <a:gd name="connsiteY3" fmla="*/ 454821 h 454821"/>
                    <a:gd name="connsiteX4" fmla="*/ 0 w 357190"/>
                    <a:gd name="connsiteY4" fmla="*/ 0 h 454821"/>
                    <a:gd name="connsiteX0" fmla="*/ 142844 w 357190"/>
                    <a:gd name="connsiteY0" fmla="*/ 214290 h 454821"/>
                    <a:gd name="connsiteX1" fmla="*/ 357190 w 357190"/>
                    <a:gd name="connsiteY1" fmla="*/ 0 h 454821"/>
                    <a:gd name="connsiteX2" fmla="*/ 357190 w 357190"/>
                    <a:gd name="connsiteY2" fmla="*/ 454821 h 454821"/>
                    <a:gd name="connsiteX3" fmla="*/ 0 w 357190"/>
                    <a:gd name="connsiteY3" fmla="*/ 454821 h 454821"/>
                    <a:gd name="connsiteX4" fmla="*/ 142844 w 357190"/>
                    <a:gd name="connsiteY4" fmla="*/ 214290 h 454821"/>
                    <a:gd name="connsiteX0" fmla="*/ 142844 w 571472"/>
                    <a:gd name="connsiteY0" fmla="*/ 0 h 240531"/>
                    <a:gd name="connsiteX1" fmla="*/ 571472 w 571472"/>
                    <a:gd name="connsiteY1" fmla="*/ 0 h 240531"/>
                    <a:gd name="connsiteX2" fmla="*/ 357190 w 571472"/>
                    <a:gd name="connsiteY2" fmla="*/ 240531 h 240531"/>
                    <a:gd name="connsiteX3" fmla="*/ 0 w 571472"/>
                    <a:gd name="connsiteY3" fmla="*/ 240531 h 240531"/>
                    <a:gd name="connsiteX4" fmla="*/ 142844 w 571472"/>
                    <a:gd name="connsiteY4" fmla="*/ 0 h 240531"/>
                    <a:gd name="connsiteX0" fmla="*/ 142844 w 571472"/>
                    <a:gd name="connsiteY0" fmla="*/ 95992 h 336523"/>
                    <a:gd name="connsiteX1" fmla="*/ 571472 w 571472"/>
                    <a:gd name="connsiteY1" fmla="*/ 95992 h 336523"/>
                    <a:gd name="connsiteX2" fmla="*/ 357190 w 571472"/>
                    <a:gd name="connsiteY2" fmla="*/ 336523 h 336523"/>
                    <a:gd name="connsiteX3" fmla="*/ 0 w 571472"/>
                    <a:gd name="connsiteY3" fmla="*/ 336523 h 336523"/>
                    <a:gd name="connsiteX4" fmla="*/ 142844 w 571472"/>
                    <a:gd name="connsiteY4" fmla="*/ 95992 h 336523"/>
                    <a:gd name="connsiteX0" fmla="*/ 142844 w 571472"/>
                    <a:gd name="connsiteY0" fmla="*/ 95992 h 336523"/>
                    <a:gd name="connsiteX1" fmla="*/ 571472 w 571472"/>
                    <a:gd name="connsiteY1" fmla="*/ 95992 h 336523"/>
                    <a:gd name="connsiteX2" fmla="*/ 285720 w 571472"/>
                    <a:gd name="connsiteY2" fmla="*/ 193623 h 336523"/>
                    <a:gd name="connsiteX3" fmla="*/ 0 w 571472"/>
                    <a:gd name="connsiteY3" fmla="*/ 336523 h 336523"/>
                    <a:gd name="connsiteX4" fmla="*/ 142844 w 571472"/>
                    <a:gd name="connsiteY4" fmla="*/ 95992 h 336523"/>
                    <a:gd name="connsiteX0" fmla="*/ 142844 w 571472"/>
                    <a:gd name="connsiteY0" fmla="*/ 95992 h 369947"/>
                    <a:gd name="connsiteX1" fmla="*/ 571472 w 571472"/>
                    <a:gd name="connsiteY1" fmla="*/ 95992 h 369947"/>
                    <a:gd name="connsiteX2" fmla="*/ 285720 w 571472"/>
                    <a:gd name="connsiteY2" fmla="*/ 193623 h 369947"/>
                    <a:gd name="connsiteX3" fmla="*/ 0 w 571472"/>
                    <a:gd name="connsiteY3" fmla="*/ 336523 h 369947"/>
                    <a:gd name="connsiteX4" fmla="*/ 142844 w 571472"/>
                    <a:gd name="connsiteY4" fmla="*/ 95992 h 369947"/>
                    <a:gd name="connsiteX0" fmla="*/ 142844 w 571472"/>
                    <a:gd name="connsiteY0" fmla="*/ 95992 h 369947"/>
                    <a:gd name="connsiteX1" fmla="*/ 571472 w 571472"/>
                    <a:gd name="connsiteY1" fmla="*/ 95992 h 369947"/>
                    <a:gd name="connsiteX2" fmla="*/ 285720 w 571472"/>
                    <a:gd name="connsiteY2" fmla="*/ 193623 h 369947"/>
                    <a:gd name="connsiteX3" fmla="*/ 0 w 571472"/>
                    <a:gd name="connsiteY3" fmla="*/ 336523 h 369947"/>
                    <a:gd name="connsiteX4" fmla="*/ 142844 w 571472"/>
                    <a:gd name="connsiteY4" fmla="*/ 95992 h 369947"/>
                    <a:gd name="connsiteX0" fmla="*/ 142844 w 571472"/>
                    <a:gd name="connsiteY0" fmla="*/ 95992 h 369947"/>
                    <a:gd name="connsiteX1" fmla="*/ 571472 w 571472"/>
                    <a:gd name="connsiteY1" fmla="*/ 95992 h 369947"/>
                    <a:gd name="connsiteX2" fmla="*/ 285720 w 571472"/>
                    <a:gd name="connsiteY2" fmla="*/ 193623 h 369947"/>
                    <a:gd name="connsiteX3" fmla="*/ 0 w 571472"/>
                    <a:gd name="connsiteY3" fmla="*/ 336523 h 369947"/>
                    <a:gd name="connsiteX4" fmla="*/ 142844 w 571472"/>
                    <a:gd name="connsiteY4" fmla="*/ 95992 h 369947"/>
                    <a:gd name="connsiteX0" fmla="*/ 142844 w 571472"/>
                    <a:gd name="connsiteY0" fmla="*/ 95992 h 369947"/>
                    <a:gd name="connsiteX1" fmla="*/ 571472 w 571472"/>
                    <a:gd name="connsiteY1" fmla="*/ 95992 h 369947"/>
                    <a:gd name="connsiteX2" fmla="*/ 285720 w 571472"/>
                    <a:gd name="connsiteY2" fmla="*/ 193623 h 369947"/>
                    <a:gd name="connsiteX3" fmla="*/ 0 w 571472"/>
                    <a:gd name="connsiteY3" fmla="*/ 336523 h 369947"/>
                    <a:gd name="connsiteX4" fmla="*/ 142844 w 571472"/>
                    <a:gd name="connsiteY4" fmla="*/ 95992 h 369947"/>
                    <a:gd name="connsiteX0" fmla="*/ 142844 w 571472"/>
                    <a:gd name="connsiteY0" fmla="*/ 95992 h 369947"/>
                    <a:gd name="connsiteX1" fmla="*/ 571472 w 571472"/>
                    <a:gd name="connsiteY1" fmla="*/ 95992 h 369947"/>
                    <a:gd name="connsiteX2" fmla="*/ 415605 w 571472"/>
                    <a:gd name="connsiteY2" fmla="*/ 74866 h 369947"/>
                    <a:gd name="connsiteX3" fmla="*/ 285720 w 571472"/>
                    <a:gd name="connsiteY3" fmla="*/ 193623 h 369947"/>
                    <a:gd name="connsiteX4" fmla="*/ 0 w 571472"/>
                    <a:gd name="connsiteY4" fmla="*/ 336523 h 369947"/>
                    <a:gd name="connsiteX5" fmla="*/ 142844 w 571472"/>
                    <a:gd name="connsiteY5" fmla="*/ 95992 h 369947"/>
                    <a:gd name="connsiteX0" fmla="*/ 142844 w 571472"/>
                    <a:gd name="connsiteY0" fmla="*/ 95992 h 369947"/>
                    <a:gd name="connsiteX1" fmla="*/ 571472 w 571472"/>
                    <a:gd name="connsiteY1" fmla="*/ 95992 h 369947"/>
                    <a:gd name="connsiteX2" fmla="*/ 415605 w 571472"/>
                    <a:gd name="connsiteY2" fmla="*/ 74866 h 369947"/>
                    <a:gd name="connsiteX3" fmla="*/ 285720 w 571472"/>
                    <a:gd name="connsiteY3" fmla="*/ 193623 h 369947"/>
                    <a:gd name="connsiteX4" fmla="*/ 0 w 571472"/>
                    <a:gd name="connsiteY4" fmla="*/ 336523 h 369947"/>
                    <a:gd name="connsiteX5" fmla="*/ 142844 w 571472"/>
                    <a:gd name="connsiteY5" fmla="*/ 95992 h 369947"/>
                    <a:gd name="connsiteX0" fmla="*/ 142844 w 571472"/>
                    <a:gd name="connsiteY0" fmla="*/ 153464 h 427419"/>
                    <a:gd name="connsiteX1" fmla="*/ 571472 w 571472"/>
                    <a:gd name="connsiteY1" fmla="*/ 153464 h 427419"/>
                    <a:gd name="connsiteX2" fmla="*/ 415605 w 571472"/>
                    <a:gd name="connsiteY2" fmla="*/ 132338 h 427419"/>
                    <a:gd name="connsiteX3" fmla="*/ 285720 w 571472"/>
                    <a:gd name="connsiteY3" fmla="*/ 251095 h 427419"/>
                    <a:gd name="connsiteX4" fmla="*/ 0 w 571472"/>
                    <a:gd name="connsiteY4" fmla="*/ 393995 h 427419"/>
                    <a:gd name="connsiteX5" fmla="*/ 142844 w 571472"/>
                    <a:gd name="connsiteY5" fmla="*/ 153464 h 427419"/>
                    <a:gd name="connsiteX0" fmla="*/ 142844 w 625250"/>
                    <a:gd name="connsiteY0" fmla="*/ 153464 h 427419"/>
                    <a:gd name="connsiteX1" fmla="*/ 571472 w 625250"/>
                    <a:gd name="connsiteY1" fmla="*/ 153464 h 427419"/>
                    <a:gd name="connsiteX2" fmla="*/ 415605 w 625250"/>
                    <a:gd name="connsiteY2" fmla="*/ 132338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15605 w 625250"/>
                    <a:gd name="connsiteY2" fmla="*/ 132338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15605 w 625250"/>
                    <a:gd name="connsiteY2" fmla="*/ 132338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8572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42844 w 625250"/>
                    <a:gd name="connsiteY5" fmla="*/ 153464 h 427419"/>
                    <a:gd name="connsiteX0" fmla="*/ 142844 w 625250"/>
                    <a:gd name="connsiteY0" fmla="*/ 153464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42844 w 625250"/>
                    <a:gd name="connsiteY5" fmla="*/ 153464 h 427419"/>
                    <a:gd name="connsiteX0" fmla="*/ 131872 w 625250"/>
                    <a:gd name="connsiteY0" fmla="*/ 98600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31872 w 625250"/>
                    <a:gd name="connsiteY5" fmla="*/ 98600 h 427419"/>
                    <a:gd name="connsiteX0" fmla="*/ 131872 w 625250"/>
                    <a:gd name="connsiteY0" fmla="*/ 98600 h 427419"/>
                    <a:gd name="connsiteX1" fmla="*/ 571472 w 625250"/>
                    <a:gd name="connsiteY1" fmla="*/ 153464 h 427419"/>
                    <a:gd name="connsiteX2" fmla="*/ 428185 w 625250"/>
                    <a:gd name="connsiteY2" fmla="*/ 169963 h 427419"/>
                    <a:gd name="connsiteX3" fmla="*/ 214250 w 625250"/>
                    <a:gd name="connsiteY3" fmla="*/ 251095 h 427419"/>
                    <a:gd name="connsiteX4" fmla="*/ 0 w 625250"/>
                    <a:gd name="connsiteY4" fmla="*/ 393995 h 427419"/>
                    <a:gd name="connsiteX5" fmla="*/ 131872 w 625250"/>
                    <a:gd name="connsiteY5" fmla="*/ 98600 h 427419"/>
                    <a:gd name="connsiteX0" fmla="*/ 131872 w 625250"/>
                    <a:gd name="connsiteY0" fmla="*/ 98600 h 427419"/>
                    <a:gd name="connsiteX1" fmla="*/ 571472 w 625250"/>
                    <a:gd name="connsiteY1" fmla="*/ 153464 h 427419"/>
                    <a:gd name="connsiteX2" fmla="*/ 417213 w 625250"/>
                    <a:gd name="connsiteY2" fmla="*/ 144359 h 427419"/>
                    <a:gd name="connsiteX3" fmla="*/ 214250 w 625250"/>
                    <a:gd name="connsiteY3" fmla="*/ 251095 h 427419"/>
                    <a:gd name="connsiteX4" fmla="*/ 0 w 625250"/>
                    <a:gd name="connsiteY4" fmla="*/ 393995 h 427419"/>
                    <a:gd name="connsiteX5" fmla="*/ 131872 w 625250"/>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214250 w 571472"/>
                    <a:gd name="connsiteY3" fmla="*/ 251095 h 427419"/>
                    <a:gd name="connsiteX4" fmla="*/ 0 w 571472"/>
                    <a:gd name="connsiteY4" fmla="*/ 393995 h 427419"/>
                    <a:gd name="connsiteX5" fmla="*/ 131872 w 571472"/>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214250 w 571472"/>
                    <a:gd name="connsiteY3" fmla="*/ 251095 h 427419"/>
                    <a:gd name="connsiteX4" fmla="*/ 0 w 571472"/>
                    <a:gd name="connsiteY4" fmla="*/ 393995 h 427419"/>
                    <a:gd name="connsiteX5" fmla="*/ 131872 w 571472"/>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214250 w 571472"/>
                    <a:gd name="connsiteY3" fmla="*/ 251095 h 427419"/>
                    <a:gd name="connsiteX4" fmla="*/ 0 w 571472"/>
                    <a:gd name="connsiteY4" fmla="*/ 393995 h 427419"/>
                    <a:gd name="connsiteX5" fmla="*/ 131872 w 571472"/>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144756 w 571472"/>
                    <a:gd name="connsiteY3" fmla="*/ 229150 h 427419"/>
                    <a:gd name="connsiteX4" fmla="*/ 0 w 571472"/>
                    <a:gd name="connsiteY4" fmla="*/ 393995 h 427419"/>
                    <a:gd name="connsiteX5" fmla="*/ 131872 w 571472"/>
                    <a:gd name="connsiteY5" fmla="*/ 98600 h 427419"/>
                    <a:gd name="connsiteX0" fmla="*/ 131872 w 571472"/>
                    <a:gd name="connsiteY0" fmla="*/ 98600 h 427419"/>
                    <a:gd name="connsiteX1" fmla="*/ 571472 w 571472"/>
                    <a:gd name="connsiteY1" fmla="*/ 153464 h 427419"/>
                    <a:gd name="connsiteX2" fmla="*/ 417213 w 571472"/>
                    <a:gd name="connsiteY2" fmla="*/ 144359 h 427419"/>
                    <a:gd name="connsiteX3" fmla="*/ 144756 w 571472"/>
                    <a:gd name="connsiteY3" fmla="*/ 229150 h 427419"/>
                    <a:gd name="connsiteX4" fmla="*/ 0 w 571472"/>
                    <a:gd name="connsiteY4" fmla="*/ 393995 h 427419"/>
                    <a:gd name="connsiteX5" fmla="*/ 131872 w 571472"/>
                    <a:gd name="connsiteY5" fmla="*/ 98600 h 427419"/>
                    <a:gd name="connsiteX0" fmla="*/ 131872 w 571472"/>
                    <a:gd name="connsiteY0" fmla="*/ 98600 h 393995"/>
                    <a:gd name="connsiteX1" fmla="*/ 571472 w 571472"/>
                    <a:gd name="connsiteY1" fmla="*/ 153464 h 393995"/>
                    <a:gd name="connsiteX2" fmla="*/ 417213 w 571472"/>
                    <a:gd name="connsiteY2" fmla="*/ 144359 h 393995"/>
                    <a:gd name="connsiteX3" fmla="*/ 144756 w 571472"/>
                    <a:gd name="connsiteY3" fmla="*/ 229150 h 393995"/>
                    <a:gd name="connsiteX4" fmla="*/ 0 w 571472"/>
                    <a:gd name="connsiteY4" fmla="*/ 393995 h 393995"/>
                    <a:gd name="connsiteX5" fmla="*/ 131872 w 571472"/>
                    <a:gd name="connsiteY5" fmla="*/ 98600 h 393995"/>
                    <a:gd name="connsiteX0" fmla="*/ 140057 w 579657"/>
                    <a:gd name="connsiteY0" fmla="*/ 98600 h 432864"/>
                    <a:gd name="connsiteX1" fmla="*/ 579657 w 579657"/>
                    <a:gd name="connsiteY1" fmla="*/ 153464 h 432864"/>
                    <a:gd name="connsiteX2" fmla="*/ 425398 w 579657"/>
                    <a:gd name="connsiteY2" fmla="*/ 144359 h 432864"/>
                    <a:gd name="connsiteX3" fmla="*/ 152941 w 579657"/>
                    <a:gd name="connsiteY3" fmla="*/ 229150 h 432864"/>
                    <a:gd name="connsiteX4" fmla="*/ 102273 w 579657"/>
                    <a:gd name="connsiteY4" fmla="*/ 403844 h 432864"/>
                    <a:gd name="connsiteX5" fmla="*/ 8185 w 579657"/>
                    <a:gd name="connsiteY5" fmla="*/ 393995 h 432864"/>
                    <a:gd name="connsiteX6" fmla="*/ 140057 w 579657"/>
                    <a:gd name="connsiteY6" fmla="*/ 98600 h 432864"/>
                    <a:gd name="connsiteX0" fmla="*/ 140057 w 579657"/>
                    <a:gd name="connsiteY0" fmla="*/ 98600 h 432864"/>
                    <a:gd name="connsiteX1" fmla="*/ 579657 w 579657"/>
                    <a:gd name="connsiteY1" fmla="*/ 153464 h 432864"/>
                    <a:gd name="connsiteX2" fmla="*/ 425398 w 579657"/>
                    <a:gd name="connsiteY2" fmla="*/ 144359 h 432864"/>
                    <a:gd name="connsiteX3" fmla="*/ 171229 w 579657"/>
                    <a:gd name="connsiteY3" fmla="*/ 232808 h 432864"/>
                    <a:gd name="connsiteX4" fmla="*/ 102273 w 579657"/>
                    <a:gd name="connsiteY4" fmla="*/ 403844 h 432864"/>
                    <a:gd name="connsiteX5" fmla="*/ 8185 w 579657"/>
                    <a:gd name="connsiteY5" fmla="*/ 393995 h 432864"/>
                    <a:gd name="connsiteX6" fmla="*/ 140057 w 579657"/>
                    <a:gd name="connsiteY6" fmla="*/ 98600 h 432864"/>
                    <a:gd name="connsiteX0" fmla="*/ 140057 w 579657"/>
                    <a:gd name="connsiteY0" fmla="*/ 98600 h 438024"/>
                    <a:gd name="connsiteX1" fmla="*/ 579657 w 579657"/>
                    <a:gd name="connsiteY1" fmla="*/ 153464 h 438024"/>
                    <a:gd name="connsiteX2" fmla="*/ 425398 w 579657"/>
                    <a:gd name="connsiteY2" fmla="*/ 144359 h 438024"/>
                    <a:gd name="connsiteX3" fmla="*/ 182202 w 579657"/>
                    <a:gd name="connsiteY3" fmla="*/ 188916 h 438024"/>
                    <a:gd name="connsiteX4" fmla="*/ 102273 w 579657"/>
                    <a:gd name="connsiteY4" fmla="*/ 403844 h 438024"/>
                    <a:gd name="connsiteX5" fmla="*/ 8185 w 579657"/>
                    <a:gd name="connsiteY5" fmla="*/ 393995 h 438024"/>
                    <a:gd name="connsiteX6" fmla="*/ 140057 w 579657"/>
                    <a:gd name="connsiteY6" fmla="*/ 98600 h 438024"/>
                    <a:gd name="connsiteX0" fmla="*/ 140057 w 579657"/>
                    <a:gd name="connsiteY0" fmla="*/ 98600 h 438024"/>
                    <a:gd name="connsiteX1" fmla="*/ 579657 w 579657"/>
                    <a:gd name="connsiteY1" fmla="*/ 153464 h 438024"/>
                    <a:gd name="connsiteX2" fmla="*/ 440029 w 579657"/>
                    <a:gd name="connsiteY2" fmla="*/ 122413 h 438024"/>
                    <a:gd name="connsiteX3" fmla="*/ 182202 w 579657"/>
                    <a:gd name="connsiteY3" fmla="*/ 188916 h 438024"/>
                    <a:gd name="connsiteX4" fmla="*/ 102273 w 579657"/>
                    <a:gd name="connsiteY4" fmla="*/ 403844 h 438024"/>
                    <a:gd name="connsiteX5" fmla="*/ 8185 w 579657"/>
                    <a:gd name="connsiteY5" fmla="*/ 393995 h 438024"/>
                    <a:gd name="connsiteX6" fmla="*/ 140057 w 579657"/>
                    <a:gd name="connsiteY6" fmla="*/ 98600 h 438024"/>
                    <a:gd name="connsiteX0" fmla="*/ 140057 w 579657"/>
                    <a:gd name="connsiteY0" fmla="*/ 98600 h 438024"/>
                    <a:gd name="connsiteX1" fmla="*/ 579657 w 579657"/>
                    <a:gd name="connsiteY1" fmla="*/ 153464 h 438024"/>
                    <a:gd name="connsiteX2" fmla="*/ 440029 w 579657"/>
                    <a:gd name="connsiteY2" fmla="*/ 122413 h 438024"/>
                    <a:gd name="connsiteX3" fmla="*/ 182202 w 579657"/>
                    <a:gd name="connsiteY3" fmla="*/ 188916 h 438024"/>
                    <a:gd name="connsiteX4" fmla="*/ 102273 w 579657"/>
                    <a:gd name="connsiteY4" fmla="*/ 403844 h 438024"/>
                    <a:gd name="connsiteX5" fmla="*/ 8185 w 579657"/>
                    <a:gd name="connsiteY5" fmla="*/ 393995 h 438024"/>
                    <a:gd name="connsiteX6" fmla="*/ 140057 w 579657"/>
                    <a:gd name="connsiteY6" fmla="*/ 98600 h 438024"/>
                    <a:gd name="connsiteX0" fmla="*/ 140057 w 554053"/>
                    <a:gd name="connsiteY0" fmla="*/ 74046 h 413470"/>
                    <a:gd name="connsiteX1" fmla="*/ 554053 w 554053"/>
                    <a:gd name="connsiteY1" fmla="*/ 191090 h 413470"/>
                    <a:gd name="connsiteX2" fmla="*/ 440029 w 554053"/>
                    <a:gd name="connsiteY2" fmla="*/ 97859 h 413470"/>
                    <a:gd name="connsiteX3" fmla="*/ 182202 w 554053"/>
                    <a:gd name="connsiteY3" fmla="*/ 164362 h 413470"/>
                    <a:gd name="connsiteX4" fmla="*/ 102273 w 554053"/>
                    <a:gd name="connsiteY4" fmla="*/ 379290 h 413470"/>
                    <a:gd name="connsiteX5" fmla="*/ 8185 w 554053"/>
                    <a:gd name="connsiteY5" fmla="*/ 369441 h 413470"/>
                    <a:gd name="connsiteX6" fmla="*/ 140057 w 554053"/>
                    <a:gd name="connsiteY6" fmla="*/ 74046 h 413470"/>
                    <a:gd name="connsiteX0" fmla="*/ 140057 w 554053"/>
                    <a:gd name="connsiteY0" fmla="*/ 80312 h 419736"/>
                    <a:gd name="connsiteX1" fmla="*/ 554053 w 554053"/>
                    <a:gd name="connsiteY1" fmla="*/ 197356 h 419736"/>
                    <a:gd name="connsiteX2" fmla="*/ 440029 w 554053"/>
                    <a:gd name="connsiteY2" fmla="*/ 104125 h 419736"/>
                    <a:gd name="connsiteX3" fmla="*/ 182202 w 554053"/>
                    <a:gd name="connsiteY3" fmla="*/ 170628 h 419736"/>
                    <a:gd name="connsiteX4" fmla="*/ 102273 w 554053"/>
                    <a:gd name="connsiteY4" fmla="*/ 385556 h 419736"/>
                    <a:gd name="connsiteX5" fmla="*/ 8185 w 554053"/>
                    <a:gd name="connsiteY5" fmla="*/ 375707 h 419736"/>
                    <a:gd name="connsiteX6" fmla="*/ 140057 w 554053"/>
                    <a:gd name="connsiteY6" fmla="*/ 80312 h 419736"/>
                    <a:gd name="connsiteX0" fmla="*/ 140057 w 554053"/>
                    <a:gd name="connsiteY0" fmla="*/ 80312 h 419736"/>
                    <a:gd name="connsiteX1" fmla="*/ 554053 w 554053"/>
                    <a:gd name="connsiteY1" fmla="*/ 197356 h 419736"/>
                    <a:gd name="connsiteX2" fmla="*/ 432714 w 554053"/>
                    <a:gd name="connsiteY2" fmla="*/ 126070 h 419736"/>
                    <a:gd name="connsiteX3" fmla="*/ 182202 w 554053"/>
                    <a:gd name="connsiteY3" fmla="*/ 170628 h 419736"/>
                    <a:gd name="connsiteX4" fmla="*/ 102273 w 554053"/>
                    <a:gd name="connsiteY4" fmla="*/ 385556 h 419736"/>
                    <a:gd name="connsiteX5" fmla="*/ 8185 w 554053"/>
                    <a:gd name="connsiteY5" fmla="*/ 375707 h 419736"/>
                    <a:gd name="connsiteX6" fmla="*/ 140057 w 554053"/>
                    <a:gd name="connsiteY6" fmla="*/ 80312 h 419736"/>
                    <a:gd name="connsiteX0" fmla="*/ 140057 w 554053"/>
                    <a:gd name="connsiteY0" fmla="*/ 80312 h 417446"/>
                    <a:gd name="connsiteX1" fmla="*/ 554053 w 554053"/>
                    <a:gd name="connsiteY1" fmla="*/ 197356 h 417446"/>
                    <a:gd name="connsiteX2" fmla="*/ 432714 w 554053"/>
                    <a:gd name="connsiteY2" fmla="*/ 126070 h 417446"/>
                    <a:gd name="connsiteX3" fmla="*/ 162323 w 554053"/>
                    <a:gd name="connsiteY3" fmla="*/ 184364 h 417446"/>
                    <a:gd name="connsiteX4" fmla="*/ 102273 w 554053"/>
                    <a:gd name="connsiteY4" fmla="*/ 385556 h 417446"/>
                    <a:gd name="connsiteX5" fmla="*/ 8185 w 554053"/>
                    <a:gd name="connsiteY5" fmla="*/ 375707 h 417446"/>
                    <a:gd name="connsiteX6" fmla="*/ 140057 w 554053"/>
                    <a:gd name="connsiteY6" fmla="*/ 80312 h 417446"/>
                    <a:gd name="connsiteX0" fmla="*/ 140057 w 554053"/>
                    <a:gd name="connsiteY0" fmla="*/ 80312 h 417446"/>
                    <a:gd name="connsiteX1" fmla="*/ 554053 w 554053"/>
                    <a:gd name="connsiteY1" fmla="*/ 197356 h 417446"/>
                    <a:gd name="connsiteX2" fmla="*/ 432714 w 554053"/>
                    <a:gd name="connsiteY2" fmla="*/ 126070 h 417446"/>
                    <a:gd name="connsiteX3" fmla="*/ 162323 w 554053"/>
                    <a:gd name="connsiteY3" fmla="*/ 184364 h 417446"/>
                    <a:gd name="connsiteX4" fmla="*/ 102273 w 554053"/>
                    <a:gd name="connsiteY4" fmla="*/ 385556 h 417446"/>
                    <a:gd name="connsiteX5" fmla="*/ 8185 w 554053"/>
                    <a:gd name="connsiteY5" fmla="*/ 375707 h 417446"/>
                    <a:gd name="connsiteX6" fmla="*/ 140057 w 554053"/>
                    <a:gd name="connsiteY6" fmla="*/ 80312 h 417446"/>
                    <a:gd name="connsiteX0" fmla="*/ 140057 w 554053"/>
                    <a:gd name="connsiteY0" fmla="*/ 95992 h 433126"/>
                    <a:gd name="connsiteX1" fmla="*/ 554053 w 554053"/>
                    <a:gd name="connsiteY1" fmla="*/ 213036 h 433126"/>
                    <a:gd name="connsiteX2" fmla="*/ 432714 w 554053"/>
                    <a:gd name="connsiteY2" fmla="*/ 141750 h 433126"/>
                    <a:gd name="connsiteX3" fmla="*/ 162323 w 554053"/>
                    <a:gd name="connsiteY3" fmla="*/ 200044 h 433126"/>
                    <a:gd name="connsiteX4" fmla="*/ 102273 w 554053"/>
                    <a:gd name="connsiteY4" fmla="*/ 401236 h 433126"/>
                    <a:gd name="connsiteX5" fmla="*/ 8185 w 554053"/>
                    <a:gd name="connsiteY5" fmla="*/ 391387 h 433126"/>
                    <a:gd name="connsiteX6" fmla="*/ 140057 w 554053"/>
                    <a:gd name="connsiteY6" fmla="*/ 95992 h 43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053" h="433126">
                      <a:moveTo>
                        <a:pt x="140057" y="95992"/>
                      </a:moveTo>
                      <a:cubicBezTo>
                        <a:pt x="273798" y="0"/>
                        <a:pt x="535092" y="15680"/>
                        <a:pt x="554053" y="213036"/>
                      </a:cubicBezTo>
                      <a:cubicBezTo>
                        <a:pt x="527363" y="241676"/>
                        <a:pt x="527888" y="168949"/>
                        <a:pt x="432714" y="141750"/>
                      </a:cubicBezTo>
                      <a:cubicBezTo>
                        <a:pt x="337571" y="125722"/>
                        <a:pt x="275648" y="114478"/>
                        <a:pt x="162323" y="200044"/>
                      </a:cubicBezTo>
                      <a:cubicBezTo>
                        <a:pt x="99265" y="264206"/>
                        <a:pt x="127963" y="369346"/>
                        <a:pt x="102273" y="401236"/>
                      </a:cubicBezTo>
                      <a:cubicBezTo>
                        <a:pt x="76583" y="433126"/>
                        <a:pt x="0" y="430256"/>
                        <a:pt x="8185" y="391387"/>
                      </a:cubicBezTo>
                      <a:cubicBezTo>
                        <a:pt x="15919" y="207673"/>
                        <a:pt x="81822" y="140413"/>
                        <a:pt x="140057" y="95992"/>
                      </a:cubicBezTo>
                      <a:close/>
                    </a:path>
                  </a:pathLst>
                </a:custGeom>
                <a:solidFill>
                  <a:srgbClr val="00457D"/>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smtClean="0">
                    <a:ln>
                      <a:noFill/>
                    </a:ln>
                    <a:effectLst/>
                    <a:uLnTx/>
                    <a:uFillTx/>
                    <a:latin typeface="Tahoma" pitchFamily="34" charset="0"/>
                  </a:endParaRPr>
                </a:p>
              </p:txBody>
            </p:sp>
          </p:grpSp>
          <p:grpSp>
            <p:nvGrpSpPr>
              <p:cNvPr id="30" name="Group 29"/>
              <p:cNvGrpSpPr/>
              <p:nvPr/>
            </p:nvGrpSpPr>
            <p:grpSpPr>
              <a:xfrm>
                <a:off x="3796065" y="2360831"/>
                <a:ext cx="817577" cy="458741"/>
                <a:chOff x="4367569" y="2307270"/>
                <a:chExt cx="817577" cy="458741"/>
              </a:xfrm>
            </p:grpSpPr>
            <p:sp>
              <p:nvSpPr>
                <p:cNvPr id="31" name="Freeform 30"/>
                <p:cNvSpPr/>
                <p:nvPr/>
              </p:nvSpPr>
              <p:spPr bwMode="auto">
                <a:xfrm>
                  <a:off x="4367569" y="2325946"/>
                  <a:ext cx="574454" cy="234797"/>
                </a:xfrm>
                <a:custGeom>
                  <a:avLst/>
                  <a:gdLst>
                    <a:gd name="connsiteX0" fmla="*/ 0 w 357190"/>
                    <a:gd name="connsiteY0" fmla="*/ 0 h 357190"/>
                    <a:gd name="connsiteX1" fmla="*/ 357190 w 357190"/>
                    <a:gd name="connsiteY1" fmla="*/ 0 h 357190"/>
                    <a:gd name="connsiteX2" fmla="*/ 357190 w 357190"/>
                    <a:gd name="connsiteY2" fmla="*/ 357190 h 357190"/>
                    <a:gd name="connsiteX3" fmla="*/ 0 w 357190"/>
                    <a:gd name="connsiteY3" fmla="*/ 357190 h 357190"/>
                    <a:gd name="connsiteX4" fmla="*/ 0 w 357190"/>
                    <a:gd name="connsiteY4" fmla="*/ 0 h 357190"/>
                    <a:gd name="connsiteX0" fmla="*/ 119037 w 404821"/>
                    <a:gd name="connsiteY0" fmla="*/ 119043 h 452448"/>
                    <a:gd name="connsiteX1" fmla="*/ 404821 w 404821"/>
                    <a:gd name="connsiteY1" fmla="*/ 47629 h 452448"/>
                    <a:gd name="connsiteX2" fmla="*/ 404821 w 404821"/>
                    <a:gd name="connsiteY2" fmla="*/ 404819 h 452448"/>
                    <a:gd name="connsiteX3" fmla="*/ 47631 w 404821"/>
                    <a:gd name="connsiteY3" fmla="*/ 404819 h 452448"/>
                    <a:gd name="connsiteX4" fmla="*/ 119037 w 404821"/>
                    <a:gd name="connsiteY4" fmla="*/ 119043 h 452448"/>
                    <a:gd name="connsiteX0" fmla="*/ 119037 w 404821"/>
                    <a:gd name="connsiteY0" fmla="*/ 119043 h 452448"/>
                    <a:gd name="connsiteX1" fmla="*/ 404821 w 404821"/>
                    <a:gd name="connsiteY1" fmla="*/ 47629 h 452448"/>
                    <a:gd name="connsiteX2" fmla="*/ 404821 w 404821"/>
                    <a:gd name="connsiteY2" fmla="*/ 404819 h 452448"/>
                    <a:gd name="connsiteX3" fmla="*/ 47631 w 404821"/>
                    <a:gd name="connsiteY3" fmla="*/ 404819 h 452448"/>
                    <a:gd name="connsiteX4" fmla="*/ 119037 w 404821"/>
                    <a:gd name="connsiteY4" fmla="*/ 119043 h 452448"/>
                    <a:gd name="connsiteX0" fmla="*/ 119037 w 404821"/>
                    <a:gd name="connsiteY0" fmla="*/ 47629 h 381034"/>
                    <a:gd name="connsiteX1" fmla="*/ 333351 w 404821"/>
                    <a:gd name="connsiteY1" fmla="*/ 47629 h 381034"/>
                    <a:gd name="connsiteX2" fmla="*/ 404821 w 404821"/>
                    <a:gd name="connsiteY2" fmla="*/ 333405 h 381034"/>
                    <a:gd name="connsiteX3" fmla="*/ 47631 w 404821"/>
                    <a:gd name="connsiteY3" fmla="*/ 333405 h 381034"/>
                    <a:gd name="connsiteX4" fmla="*/ 119037 w 404821"/>
                    <a:gd name="connsiteY4" fmla="*/ 47629 h 381034"/>
                    <a:gd name="connsiteX0" fmla="*/ 119037 w 433892"/>
                    <a:gd name="connsiteY0" fmla="*/ 47629 h 381034"/>
                    <a:gd name="connsiteX1" fmla="*/ 333351 w 433892"/>
                    <a:gd name="connsiteY1" fmla="*/ 47629 h 381034"/>
                    <a:gd name="connsiteX2" fmla="*/ 404821 w 433892"/>
                    <a:gd name="connsiteY2" fmla="*/ 333405 h 381034"/>
                    <a:gd name="connsiteX3" fmla="*/ 47631 w 433892"/>
                    <a:gd name="connsiteY3" fmla="*/ 333405 h 381034"/>
                    <a:gd name="connsiteX4" fmla="*/ 119037 w 433892"/>
                    <a:gd name="connsiteY4" fmla="*/ 47629 h 381034"/>
                    <a:gd name="connsiteX0" fmla="*/ 119037 w 433892"/>
                    <a:gd name="connsiteY0" fmla="*/ 23805 h 357210"/>
                    <a:gd name="connsiteX1" fmla="*/ 333351 w 433892"/>
                    <a:gd name="connsiteY1" fmla="*/ 23805 h 357210"/>
                    <a:gd name="connsiteX2" fmla="*/ 404821 w 433892"/>
                    <a:gd name="connsiteY2" fmla="*/ 309581 h 357210"/>
                    <a:gd name="connsiteX3" fmla="*/ 47631 w 433892"/>
                    <a:gd name="connsiteY3" fmla="*/ 309581 h 357210"/>
                    <a:gd name="connsiteX4" fmla="*/ 119037 w 433892"/>
                    <a:gd name="connsiteY4" fmla="*/ 23805 h 357210"/>
                    <a:gd name="connsiteX0" fmla="*/ 119037 w 433892"/>
                    <a:gd name="connsiteY0" fmla="*/ 23805 h 357210"/>
                    <a:gd name="connsiteX1" fmla="*/ 333351 w 433892"/>
                    <a:gd name="connsiteY1" fmla="*/ 23805 h 357210"/>
                    <a:gd name="connsiteX2" fmla="*/ 404821 w 433892"/>
                    <a:gd name="connsiteY2" fmla="*/ 309581 h 357210"/>
                    <a:gd name="connsiteX3" fmla="*/ 47631 w 433892"/>
                    <a:gd name="connsiteY3" fmla="*/ 309581 h 357210"/>
                    <a:gd name="connsiteX4" fmla="*/ 119037 w 433892"/>
                    <a:gd name="connsiteY4" fmla="*/ 23805 h 357210"/>
                    <a:gd name="connsiteX0" fmla="*/ 119037 w 433892"/>
                    <a:gd name="connsiteY0" fmla="*/ 23805 h 357210"/>
                    <a:gd name="connsiteX1" fmla="*/ 333351 w 433892"/>
                    <a:gd name="connsiteY1" fmla="*/ 23805 h 357210"/>
                    <a:gd name="connsiteX2" fmla="*/ 404821 w 433892"/>
                    <a:gd name="connsiteY2" fmla="*/ 309581 h 357210"/>
                    <a:gd name="connsiteX3" fmla="*/ 47631 w 433892"/>
                    <a:gd name="connsiteY3" fmla="*/ 309581 h 357210"/>
                    <a:gd name="connsiteX4" fmla="*/ 119037 w 433892"/>
                    <a:gd name="connsiteY4" fmla="*/ 23805 h 357210"/>
                    <a:gd name="connsiteX0" fmla="*/ 119037 w 433892"/>
                    <a:gd name="connsiteY0" fmla="*/ 23805 h 440583"/>
                    <a:gd name="connsiteX1" fmla="*/ 333351 w 433892"/>
                    <a:gd name="connsiteY1" fmla="*/ 95267 h 440583"/>
                    <a:gd name="connsiteX2" fmla="*/ 404821 w 433892"/>
                    <a:gd name="connsiteY2" fmla="*/ 381043 h 440583"/>
                    <a:gd name="connsiteX3" fmla="*/ 47631 w 433892"/>
                    <a:gd name="connsiteY3" fmla="*/ 381043 h 440583"/>
                    <a:gd name="connsiteX4" fmla="*/ 119037 w 433892"/>
                    <a:gd name="connsiteY4" fmla="*/ 23805 h 440583"/>
                    <a:gd name="connsiteX0" fmla="*/ 119037 w 433892"/>
                    <a:gd name="connsiteY0" fmla="*/ 23805 h 440583"/>
                    <a:gd name="connsiteX1" fmla="*/ 333351 w 433892"/>
                    <a:gd name="connsiteY1" fmla="*/ 238119 h 440583"/>
                    <a:gd name="connsiteX2" fmla="*/ 404821 w 433892"/>
                    <a:gd name="connsiteY2" fmla="*/ 381043 h 440583"/>
                    <a:gd name="connsiteX3" fmla="*/ 47631 w 433892"/>
                    <a:gd name="connsiteY3" fmla="*/ 381043 h 440583"/>
                    <a:gd name="connsiteX4" fmla="*/ 119037 w 433892"/>
                    <a:gd name="connsiteY4" fmla="*/ 23805 h 440583"/>
                    <a:gd name="connsiteX0" fmla="*/ 119037 w 442303"/>
                    <a:gd name="connsiteY0" fmla="*/ 23805 h 440583"/>
                    <a:gd name="connsiteX1" fmla="*/ 333351 w 442303"/>
                    <a:gd name="connsiteY1" fmla="*/ 238119 h 440583"/>
                    <a:gd name="connsiteX2" fmla="*/ 404821 w 442303"/>
                    <a:gd name="connsiteY2" fmla="*/ 381043 h 440583"/>
                    <a:gd name="connsiteX3" fmla="*/ 47631 w 442303"/>
                    <a:gd name="connsiteY3" fmla="*/ 381043 h 440583"/>
                    <a:gd name="connsiteX4" fmla="*/ 119037 w 442303"/>
                    <a:gd name="connsiteY4" fmla="*/ 23805 h 440583"/>
                    <a:gd name="connsiteX0" fmla="*/ 102288 w 425554"/>
                    <a:gd name="connsiteY0" fmla="*/ 23805 h 440583"/>
                    <a:gd name="connsiteX1" fmla="*/ 316602 w 425554"/>
                    <a:gd name="connsiteY1" fmla="*/ 238119 h 440583"/>
                    <a:gd name="connsiteX2" fmla="*/ 388072 w 425554"/>
                    <a:gd name="connsiteY2" fmla="*/ 381043 h 440583"/>
                    <a:gd name="connsiteX3" fmla="*/ 30882 w 425554"/>
                    <a:gd name="connsiteY3" fmla="*/ 381043 h 440583"/>
                    <a:gd name="connsiteX4" fmla="*/ 102288 w 425554"/>
                    <a:gd name="connsiteY4" fmla="*/ 23805 h 440583"/>
                    <a:gd name="connsiteX0" fmla="*/ 102288 w 425554"/>
                    <a:gd name="connsiteY0" fmla="*/ 23805 h 381043"/>
                    <a:gd name="connsiteX1" fmla="*/ 316602 w 425554"/>
                    <a:gd name="connsiteY1" fmla="*/ 238119 h 381043"/>
                    <a:gd name="connsiteX2" fmla="*/ 388072 w 425554"/>
                    <a:gd name="connsiteY2" fmla="*/ 381043 h 381043"/>
                    <a:gd name="connsiteX3" fmla="*/ 30882 w 425554"/>
                    <a:gd name="connsiteY3" fmla="*/ 381043 h 381043"/>
                    <a:gd name="connsiteX4" fmla="*/ 102288 w 425554"/>
                    <a:gd name="connsiteY4" fmla="*/ 23805 h 381043"/>
                    <a:gd name="connsiteX0" fmla="*/ 102288 w 425554"/>
                    <a:gd name="connsiteY0" fmla="*/ 23805 h 309629"/>
                    <a:gd name="connsiteX1" fmla="*/ 316602 w 425554"/>
                    <a:gd name="connsiteY1" fmla="*/ 166705 h 309629"/>
                    <a:gd name="connsiteX2" fmla="*/ 388072 w 425554"/>
                    <a:gd name="connsiteY2" fmla="*/ 309629 h 309629"/>
                    <a:gd name="connsiteX3" fmla="*/ 30882 w 425554"/>
                    <a:gd name="connsiteY3" fmla="*/ 309629 h 309629"/>
                    <a:gd name="connsiteX4" fmla="*/ 102288 w 425554"/>
                    <a:gd name="connsiteY4" fmla="*/ 23805 h 309629"/>
                    <a:gd name="connsiteX0" fmla="*/ 102288 w 425554"/>
                    <a:gd name="connsiteY0" fmla="*/ 23805 h 309629"/>
                    <a:gd name="connsiteX1" fmla="*/ 316602 w 425554"/>
                    <a:gd name="connsiteY1" fmla="*/ 238730 h 309629"/>
                    <a:gd name="connsiteX2" fmla="*/ 388072 w 425554"/>
                    <a:gd name="connsiteY2" fmla="*/ 309629 h 309629"/>
                    <a:gd name="connsiteX3" fmla="*/ 30882 w 425554"/>
                    <a:gd name="connsiteY3" fmla="*/ 309629 h 309629"/>
                    <a:gd name="connsiteX4" fmla="*/ 102288 w 425554"/>
                    <a:gd name="connsiteY4" fmla="*/ 23805 h 309629"/>
                    <a:gd name="connsiteX0" fmla="*/ 102288 w 430317"/>
                    <a:gd name="connsiteY0" fmla="*/ 23805 h 309629"/>
                    <a:gd name="connsiteX1" fmla="*/ 321365 w 430317"/>
                    <a:gd name="connsiteY1" fmla="*/ 248255 h 309629"/>
                    <a:gd name="connsiteX2" fmla="*/ 388072 w 430317"/>
                    <a:gd name="connsiteY2" fmla="*/ 309629 h 309629"/>
                    <a:gd name="connsiteX3" fmla="*/ 30882 w 430317"/>
                    <a:gd name="connsiteY3" fmla="*/ 309629 h 309629"/>
                    <a:gd name="connsiteX4" fmla="*/ 102288 w 430317"/>
                    <a:gd name="connsiteY4" fmla="*/ 23805 h 309629"/>
                    <a:gd name="connsiteX0" fmla="*/ 102288 w 430317"/>
                    <a:gd name="connsiteY0" fmla="*/ 23805 h 309629"/>
                    <a:gd name="connsiteX1" fmla="*/ 321365 w 430317"/>
                    <a:gd name="connsiteY1" fmla="*/ 241111 h 309629"/>
                    <a:gd name="connsiteX2" fmla="*/ 388072 w 430317"/>
                    <a:gd name="connsiteY2" fmla="*/ 309629 h 309629"/>
                    <a:gd name="connsiteX3" fmla="*/ 30882 w 430317"/>
                    <a:gd name="connsiteY3" fmla="*/ 309629 h 309629"/>
                    <a:gd name="connsiteX4" fmla="*/ 102288 w 430317"/>
                    <a:gd name="connsiteY4" fmla="*/ 23805 h 309629"/>
                    <a:gd name="connsiteX0" fmla="*/ 102288 w 430317"/>
                    <a:gd name="connsiteY0" fmla="*/ 23805 h 309629"/>
                    <a:gd name="connsiteX1" fmla="*/ 321365 w 430317"/>
                    <a:gd name="connsiteY1" fmla="*/ 241111 h 309629"/>
                    <a:gd name="connsiteX2" fmla="*/ 388072 w 430317"/>
                    <a:gd name="connsiteY2" fmla="*/ 309629 h 309629"/>
                    <a:gd name="connsiteX3" fmla="*/ 30882 w 430317"/>
                    <a:gd name="connsiteY3" fmla="*/ 309629 h 309629"/>
                    <a:gd name="connsiteX4" fmla="*/ 102288 w 430317"/>
                    <a:gd name="connsiteY4" fmla="*/ 23805 h 309629"/>
                    <a:gd name="connsiteX0" fmla="*/ 102288 w 430317"/>
                    <a:gd name="connsiteY0" fmla="*/ 23805 h 309629"/>
                    <a:gd name="connsiteX1" fmla="*/ 321365 w 430317"/>
                    <a:gd name="connsiteY1" fmla="*/ 233968 h 309629"/>
                    <a:gd name="connsiteX2" fmla="*/ 388072 w 430317"/>
                    <a:gd name="connsiteY2" fmla="*/ 309629 h 309629"/>
                    <a:gd name="connsiteX3" fmla="*/ 30882 w 430317"/>
                    <a:gd name="connsiteY3" fmla="*/ 309629 h 309629"/>
                    <a:gd name="connsiteX4" fmla="*/ 102288 w 430317"/>
                    <a:gd name="connsiteY4" fmla="*/ 23805 h 309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317" h="309629">
                      <a:moveTo>
                        <a:pt x="102288" y="23805"/>
                      </a:moveTo>
                      <a:cubicBezTo>
                        <a:pt x="197549" y="0"/>
                        <a:pt x="235950" y="230410"/>
                        <a:pt x="321365" y="233968"/>
                      </a:cubicBezTo>
                      <a:cubicBezTo>
                        <a:pt x="430317" y="243719"/>
                        <a:pt x="364249" y="214370"/>
                        <a:pt x="388072" y="309629"/>
                      </a:cubicBezTo>
                      <a:lnTo>
                        <a:pt x="30882" y="309629"/>
                      </a:lnTo>
                      <a:cubicBezTo>
                        <a:pt x="31984" y="241487"/>
                        <a:pt x="0" y="68579"/>
                        <a:pt x="102288" y="23805"/>
                      </a:cubicBezTo>
                      <a:close/>
                    </a:path>
                  </a:pathLst>
                </a:cu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smtClean="0">
                    <a:ln>
                      <a:noFill/>
                    </a:ln>
                    <a:solidFill>
                      <a:srgbClr val="00CC99">
                        <a:lumMod val="60000"/>
                        <a:lumOff val="40000"/>
                      </a:srgbClr>
                    </a:solidFill>
                    <a:effectLst/>
                    <a:uLnTx/>
                    <a:uFillTx/>
                    <a:latin typeface="Tahoma" pitchFamily="34" charset="0"/>
                  </a:endParaRPr>
                </a:p>
              </p:txBody>
            </p:sp>
            <p:sp>
              <p:nvSpPr>
                <p:cNvPr id="32" name="Freeform 31"/>
                <p:cNvSpPr/>
                <p:nvPr/>
              </p:nvSpPr>
              <p:spPr bwMode="auto">
                <a:xfrm flipV="1">
                  <a:off x="4367775" y="2543012"/>
                  <a:ext cx="576443" cy="222999"/>
                </a:xfrm>
                <a:custGeom>
                  <a:avLst/>
                  <a:gdLst>
                    <a:gd name="connsiteX0" fmla="*/ 0 w 357190"/>
                    <a:gd name="connsiteY0" fmla="*/ 0 h 357190"/>
                    <a:gd name="connsiteX1" fmla="*/ 357190 w 357190"/>
                    <a:gd name="connsiteY1" fmla="*/ 0 h 357190"/>
                    <a:gd name="connsiteX2" fmla="*/ 357190 w 357190"/>
                    <a:gd name="connsiteY2" fmla="*/ 357190 h 357190"/>
                    <a:gd name="connsiteX3" fmla="*/ 0 w 357190"/>
                    <a:gd name="connsiteY3" fmla="*/ 357190 h 357190"/>
                    <a:gd name="connsiteX4" fmla="*/ 0 w 357190"/>
                    <a:gd name="connsiteY4" fmla="*/ 0 h 357190"/>
                    <a:gd name="connsiteX0" fmla="*/ 119037 w 404821"/>
                    <a:gd name="connsiteY0" fmla="*/ 119043 h 452448"/>
                    <a:gd name="connsiteX1" fmla="*/ 404821 w 404821"/>
                    <a:gd name="connsiteY1" fmla="*/ 47629 h 452448"/>
                    <a:gd name="connsiteX2" fmla="*/ 404821 w 404821"/>
                    <a:gd name="connsiteY2" fmla="*/ 404819 h 452448"/>
                    <a:gd name="connsiteX3" fmla="*/ 47631 w 404821"/>
                    <a:gd name="connsiteY3" fmla="*/ 404819 h 452448"/>
                    <a:gd name="connsiteX4" fmla="*/ 119037 w 404821"/>
                    <a:gd name="connsiteY4" fmla="*/ 119043 h 452448"/>
                    <a:gd name="connsiteX0" fmla="*/ 119037 w 404821"/>
                    <a:gd name="connsiteY0" fmla="*/ 119043 h 452448"/>
                    <a:gd name="connsiteX1" fmla="*/ 404821 w 404821"/>
                    <a:gd name="connsiteY1" fmla="*/ 47629 h 452448"/>
                    <a:gd name="connsiteX2" fmla="*/ 404821 w 404821"/>
                    <a:gd name="connsiteY2" fmla="*/ 404819 h 452448"/>
                    <a:gd name="connsiteX3" fmla="*/ 47631 w 404821"/>
                    <a:gd name="connsiteY3" fmla="*/ 404819 h 452448"/>
                    <a:gd name="connsiteX4" fmla="*/ 119037 w 404821"/>
                    <a:gd name="connsiteY4" fmla="*/ 119043 h 452448"/>
                    <a:gd name="connsiteX0" fmla="*/ 119037 w 404821"/>
                    <a:gd name="connsiteY0" fmla="*/ 47629 h 381034"/>
                    <a:gd name="connsiteX1" fmla="*/ 333351 w 404821"/>
                    <a:gd name="connsiteY1" fmla="*/ 47629 h 381034"/>
                    <a:gd name="connsiteX2" fmla="*/ 404821 w 404821"/>
                    <a:gd name="connsiteY2" fmla="*/ 333405 h 381034"/>
                    <a:gd name="connsiteX3" fmla="*/ 47631 w 404821"/>
                    <a:gd name="connsiteY3" fmla="*/ 333405 h 381034"/>
                    <a:gd name="connsiteX4" fmla="*/ 119037 w 404821"/>
                    <a:gd name="connsiteY4" fmla="*/ 47629 h 381034"/>
                    <a:gd name="connsiteX0" fmla="*/ 119037 w 433892"/>
                    <a:gd name="connsiteY0" fmla="*/ 47629 h 381034"/>
                    <a:gd name="connsiteX1" fmla="*/ 333351 w 433892"/>
                    <a:gd name="connsiteY1" fmla="*/ 47629 h 381034"/>
                    <a:gd name="connsiteX2" fmla="*/ 404821 w 433892"/>
                    <a:gd name="connsiteY2" fmla="*/ 333405 h 381034"/>
                    <a:gd name="connsiteX3" fmla="*/ 47631 w 433892"/>
                    <a:gd name="connsiteY3" fmla="*/ 333405 h 381034"/>
                    <a:gd name="connsiteX4" fmla="*/ 119037 w 433892"/>
                    <a:gd name="connsiteY4" fmla="*/ 47629 h 381034"/>
                    <a:gd name="connsiteX0" fmla="*/ 119037 w 433892"/>
                    <a:gd name="connsiteY0" fmla="*/ 23805 h 357210"/>
                    <a:gd name="connsiteX1" fmla="*/ 333351 w 433892"/>
                    <a:gd name="connsiteY1" fmla="*/ 23805 h 357210"/>
                    <a:gd name="connsiteX2" fmla="*/ 404821 w 433892"/>
                    <a:gd name="connsiteY2" fmla="*/ 309581 h 357210"/>
                    <a:gd name="connsiteX3" fmla="*/ 47631 w 433892"/>
                    <a:gd name="connsiteY3" fmla="*/ 309581 h 357210"/>
                    <a:gd name="connsiteX4" fmla="*/ 119037 w 433892"/>
                    <a:gd name="connsiteY4" fmla="*/ 23805 h 357210"/>
                    <a:gd name="connsiteX0" fmla="*/ 119037 w 433892"/>
                    <a:gd name="connsiteY0" fmla="*/ 23805 h 357210"/>
                    <a:gd name="connsiteX1" fmla="*/ 333351 w 433892"/>
                    <a:gd name="connsiteY1" fmla="*/ 23805 h 357210"/>
                    <a:gd name="connsiteX2" fmla="*/ 404821 w 433892"/>
                    <a:gd name="connsiteY2" fmla="*/ 309581 h 357210"/>
                    <a:gd name="connsiteX3" fmla="*/ 47631 w 433892"/>
                    <a:gd name="connsiteY3" fmla="*/ 309581 h 357210"/>
                    <a:gd name="connsiteX4" fmla="*/ 119037 w 433892"/>
                    <a:gd name="connsiteY4" fmla="*/ 23805 h 357210"/>
                    <a:gd name="connsiteX0" fmla="*/ 119037 w 433892"/>
                    <a:gd name="connsiteY0" fmla="*/ 23805 h 357210"/>
                    <a:gd name="connsiteX1" fmla="*/ 333351 w 433892"/>
                    <a:gd name="connsiteY1" fmla="*/ 23805 h 357210"/>
                    <a:gd name="connsiteX2" fmla="*/ 404821 w 433892"/>
                    <a:gd name="connsiteY2" fmla="*/ 309581 h 357210"/>
                    <a:gd name="connsiteX3" fmla="*/ 47631 w 433892"/>
                    <a:gd name="connsiteY3" fmla="*/ 309581 h 357210"/>
                    <a:gd name="connsiteX4" fmla="*/ 119037 w 433892"/>
                    <a:gd name="connsiteY4" fmla="*/ 23805 h 357210"/>
                    <a:gd name="connsiteX0" fmla="*/ 119037 w 433892"/>
                    <a:gd name="connsiteY0" fmla="*/ 23805 h 440583"/>
                    <a:gd name="connsiteX1" fmla="*/ 333351 w 433892"/>
                    <a:gd name="connsiteY1" fmla="*/ 95267 h 440583"/>
                    <a:gd name="connsiteX2" fmla="*/ 404821 w 433892"/>
                    <a:gd name="connsiteY2" fmla="*/ 381043 h 440583"/>
                    <a:gd name="connsiteX3" fmla="*/ 47631 w 433892"/>
                    <a:gd name="connsiteY3" fmla="*/ 381043 h 440583"/>
                    <a:gd name="connsiteX4" fmla="*/ 119037 w 433892"/>
                    <a:gd name="connsiteY4" fmla="*/ 23805 h 440583"/>
                    <a:gd name="connsiteX0" fmla="*/ 119037 w 433892"/>
                    <a:gd name="connsiteY0" fmla="*/ 23805 h 440583"/>
                    <a:gd name="connsiteX1" fmla="*/ 333351 w 433892"/>
                    <a:gd name="connsiteY1" fmla="*/ 238119 h 440583"/>
                    <a:gd name="connsiteX2" fmla="*/ 404821 w 433892"/>
                    <a:gd name="connsiteY2" fmla="*/ 381043 h 440583"/>
                    <a:gd name="connsiteX3" fmla="*/ 47631 w 433892"/>
                    <a:gd name="connsiteY3" fmla="*/ 381043 h 440583"/>
                    <a:gd name="connsiteX4" fmla="*/ 119037 w 433892"/>
                    <a:gd name="connsiteY4" fmla="*/ 23805 h 440583"/>
                    <a:gd name="connsiteX0" fmla="*/ 119037 w 442303"/>
                    <a:gd name="connsiteY0" fmla="*/ 23805 h 440583"/>
                    <a:gd name="connsiteX1" fmla="*/ 333351 w 442303"/>
                    <a:gd name="connsiteY1" fmla="*/ 238119 h 440583"/>
                    <a:gd name="connsiteX2" fmla="*/ 404821 w 442303"/>
                    <a:gd name="connsiteY2" fmla="*/ 381043 h 440583"/>
                    <a:gd name="connsiteX3" fmla="*/ 47631 w 442303"/>
                    <a:gd name="connsiteY3" fmla="*/ 381043 h 440583"/>
                    <a:gd name="connsiteX4" fmla="*/ 119037 w 442303"/>
                    <a:gd name="connsiteY4" fmla="*/ 23805 h 440583"/>
                    <a:gd name="connsiteX0" fmla="*/ 102288 w 425554"/>
                    <a:gd name="connsiteY0" fmla="*/ 23805 h 440583"/>
                    <a:gd name="connsiteX1" fmla="*/ 316602 w 425554"/>
                    <a:gd name="connsiteY1" fmla="*/ 238119 h 440583"/>
                    <a:gd name="connsiteX2" fmla="*/ 388072 w 425554"/>
                    <a:gd name="connsiteY2" fmla="*/ 381043 h 440583"/>
                    <a:gd name="connsiteX3" fmla="*/ 30882 w 425554"/>
                    <a:gd name="connsiteY3" fmla="*/ 381043 h 440583"/>
                    <a:gd name="connsiteX4" fmla="*/ 102288 w 425554"/>
                    <a:gd name="connsiteY4" fmla="*/ 23805 h 440583"/>
                    <a:gd name="connsiteX0" fmla="*/ 102288 w 425554"/>
                    <a:gd name="connsiteY0" fmla="*/ 23805 h 381043"/>
                    <a:gd name="connsiteX1" fmla="*/ 316602 w 425554"/>
                    <a:gd name="connsiteY1" fmla="*/ 238119 h 381043"/>
                    <a:gd name="connsiteX2" fmla="*/ 388072 w 425554"/>
                    <a:gd name="connsiteY2" fmla="*/ 381043 h 381043"/>
                    <a:gd name="connsiteX3" fmla="*/ 30882 w 425554"/>
                    <a:gd name="connsiteY3" fmla="*/ 381043 h 381043"/>
                    <a:gd name="connsiteX4" fmla="*/ 102288 w 425554"/>
                    <a:gd name="connsiteY4" fmla="*/ 23805 h 381043"/>
                    <a:gd name="connsiteX0" fmla="*/ 102288 w 425554"/>
                    <a:gd name="connsiteY0" fmla="*/ 23805 h 309629"/>
                    <a:gd name="connsiteX1" fmla="*/ 316602 w 425554"/>
                    <a:gd name="connsiteY1" fmla="*/ 166705 h 309629"/>
                    <a:gd name="connsiteX2" fmla="*/ 388072 w 425554"/>
                    <a:gd name="connsiteY2" fmla="*/ 309629 h 309629"/>
                    <a:gd name="connsiteX3" fmla="*/ 30882 w 425554"/>
                    <a:gd name="connsiteY3" fmla="*/ 309629 h 309629"/>
                    <a:gd name="connsiteX4" fmla="*/ 102288 w 425554"/>
                    <a:gd name="connsiteY4" fmla="*/ 23805 h 309629"/>
                    <a:gd name="connsiteX0" fmla="*/ 102288 w 428685"/>
                    <a:gd name="connsiteY0" fmla="*/ 23805 h 309629"/>
                    <a:gd name="connsiteX1" fmla="*/ 319733 w 428685"/>
                    <a:gd name="connsiteY1" fmla="*/ 264573 h 309629"/>
                    <a:gd name="connsiteX2" fmla="*/ 388072 w 428685"/>
                    <a:gd name="connsiteY2" fmla="*/ 309629 h 309629"/>
                    <a:gd name="connsiteX3" fmla="*/ 30882 w 428685"/>
                    <a:gd name="connsiteY3" fmla="*/ 309629 h 309629"/>
                    <a:gd name="connsiteX4" fmla="*/ 102288 w 428685"/>
                    <a:gd name="connsiteY4" fmla="*/ 23805 h 309629"/>
                    <a:gd name="connsiteX0" fmla="*/ 102288 w 403237"/>
                    <a:gd name="connsiteY0" fmla="*/ 23805 h 309629"/>
                    <a:gd name="connsiteX1" fmla="*/ 319733 w 403237"/>
                    <a:gd name="connsiteY1" fmla="*/ 264573 h 309629"/>
                    <a:gd name="connsiteX2" fmla="*/ 388072 w 403237"/>
                    <a:gd name="connsiteY2" fmla="*/ 309629 h 309629"/>
                    <a:gd name="connsiteX3" fmla="*/ 30882 w 403237"/>
                    <a:gd name="connsiteY3" fmla="*/ 309629 h 309629"/>
                    <a:gd name="connsiteX4" fmla="*/ 102288 w 403237"/>
                    <a:gd name="connsiteY4" fmla="*/ 23805 h 309629"/>
                    <a:gd name="connsiteX0" fmla="*/ 102288 w 427046"/>
                    <a:gd name="connsiteY0" fmla="*/ 23805 h 309629"/>
                    <a:gd name="connsiteX1" fmla="*/ 343542 w 427046"/>
                    <a:gd name="connsiteY1" fmla="*/ 272536 h 309629"/>
                    <a:gd name="connsiteX2" fmla="*/ 388072 w 427046"/>
                    <a:gd name="connsiteY2" fmla="*/ 309629 h 309629"/>
                    <a:gd name="connsiteX3" fmla="*/ 30882 w 427046"/>
                    <a:gd name="connsiteY3" fmla="*/ 309629 h 309629"/>
                    <a:gd name="connsiteX4" fmla="*/ 102288 w 427046"/>
                    <a:gd name="connsiteY4" fmla="*/ 23805 h 309629"/>
                    <a:gd name="connsiteX0" fmla="*/ 102288 w 427046"/>
                    <a:gd name="connsiteY0" fmla="*/ 23805 h 309629"/>
                    <a:gd name="connsiteX1" fmla="*/ 343542 w 427046"/>
                    <a:gd name="connsiteY1" fmla="*/ 272536 h 309629"/>
                    <a:gd name="connsiteX2" fmla="*/ 388072 w 427046"/>
                    <a:gd name="connsiteY2" fmla="*/ 309629 h 309629"/>
                    <a:gd name="connsiteX3" fmla="*/ 30882 w 427046"/>
                    <a:gd name="connsiteY3" fmla="*/ 309629 h 309629"/>
                    <a:gd name="connsiteX4" fmla="*/ 102288 w 427046"/>
                    <a:gd name="connsiteY4" fmla="*/ 23805 h 309629"/>
                    <a:gd name="connsiteX0" fmla="*/ 102288 w 431808"/>
                    <a:gd name="connsiteY0" fmla="*/ 23805 h 309629"/>
                    <a:gd name="connsiteX1" fmla="*/ 348304 w 431808"/>
                    <a:gd name="connsiteY1" fmla="*/ 264563 h 309629"/>
                    <a:gd name="connsiteX2" fmla="*/ 388072 w 431808"/>
                    <a:gd name="connsiteY2" fmla="*/ 309629 h 309629"/>
                    <a:gd name="connsiteX3" fmla="*/ 30882 w 431808"/>
                    <a:gd name="connsiteY3" fmla="*/ 309629 h 309629"/>
                    <a:gd name="connsiteX4" fmla="*/ 102288 w 431808"/>
                    <a:gd name="connsiteY4" fmla="*/ 23805 h 309629"/>
                    <a:gd name="connsiteX0" fmla="*/ 102288 w 431808"/>
                    <a:gd name="connsiteY0" fmla="*/ 23805 h 328235"/>
                    <a:gd name="connsiteX1" fmla="*/ 348304 w 431808"/>
                    <a:gd name="connsiteY1" fmla="*/ 264563 h 328235"/>
                    <a:gd name="connsiteX2" fmla="*/ 385691 w 431808"/>
                    <a:gd name="connsiteY2" fmla="*/ 328235 h 328235"/>
                    <a:gd name="connsiteX3" fmla="*/ 30882 w 431808"/>
                    <a:gd name="connsiteY3" fmla="*/ 309629 h 328235"/>
                    <a:gd name="connsiteX4" fmla="*/ 102288 w 431808"/>
                    <a:gd name="connsiteY4" fmla="*/ 23805 h 328235"/>
                    <a:gd name="connsiteX0" fmla="*/ 102288 w 431808"/>
                    <a:gd name="connsiteY0" fmla="*/ 23805 h 328235"/>
                    <a:gd name="connsiteX1" fmla="*/ 348304 w 431808"/>
                    <a:gd name="connsiteY1" fmla="*/ 264563 h 328235"/>
                    <a:gd name="connsiteX2" fmla="*/ 385691 w 431808"/>
                    <a:gd name="connsiteY2" fmla="*/ 328235 h 328235"/>
                    <a:gd name="connsiteX3" fmla="*/ 30882 w 431808"/>
                    <a:gd name="connsiteY3" fmla="*/ 309629 h 328235"/>
                    <a:gd name="connsiteX4" fmla="*/ 102288 w 431808"/>
                    <a:gd name="connsiteY4" fmla="*/ 23805 h 328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808" h="328235">
                      <a:moveTo>
                        <a:pt x="102288" y="23805"/>
                      </a:moveTo>
                      <a:cubicBezTo>
                        <a:pt x="197549" y="0"/>
                        <a:pt x="260508" y="239742"/>
                        <a:pt x="348304" y="264563"/>
                      </a:cubicBezTo>
                      <a:cubicBezTo>
                        <a:pt x="431808" y="268317"/>
                        <a:pt x="388062" y="280817"/>
                        <a:pt x="385691" y="328235"/>
                      </a:cubicBezTo>
                      <a:lnTo>
                        <a:pt x="30882" y="309629"/>
                      </a:lnTo>
                      <a:cubicBezTo>
                        <a:pt x="31984" y="241487"/>
                        <a:pt x="0" y="68579"/>
                        <a:pt x="102288" y="23805"/>
                      </a:cubicBezTo>
                      <a:close/>
                    </a:path>
                  </a:pathLst>
                </a:cu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smtClean="0">
                    <a:ln>
                      <a:noFill/>
                    </a:ln>
                    <a:solidFill>
                      <a:srgbClr val="00CC99">
                        <a:lumMod val="60000"/>
                        <a:lumOff val="40000"/>
                      </a:srgbClr>
                    </a:solidFill>
                    <a:effectLst/>
                    <a:uLnTx/>
                    <a:uFillTx/>
                    <a:latin typeface="Tahoma" pitchFamily="34" charset="0"/>
                  </a:endParaRPr>
                </a:p>
              </p:txBody>
            </p:sp>
            <p:sp>
              <p:nvSpPr>
                <p:cNvPr id="33" name="Freeform 32"/>
                <p:cNvSpPr/>
                <p:nvPr/>
              </p:nvSpPr>
              <p:spPr bwMode="auto">
                <a:xfrm>
                  <a:off x="4832958" y="2307270"/>
                  <a:ext cx="234377" cy="227212"/>
                </a:xfrm>
                <a:custGeom>
                  <a:avLst/>
                  <a:gdLst>
                    <a:gd name="connsiteX0" fmla="*/ 0 w 147181"/>
                    <a:gd name="connsiteY0" fmla="*/ 256784 h 262003"/>
                    <a:gd name="connsiteX1" fmla="*/ 100208 w 147181"/>
                    <a:gd name="connsiteY1" fmla="*/ 219206 h 262003"/>
                    <a:gd name="connsiteX2" fmla="*/ 147181 w 147181"/>
                    <a:gd name="connsiteY2" fmla="*/ 0 h 262003"/>
                  </a:gdLst>
                  <a:ahLst/>
                  <a:cxnLst>
                    <a:cxn ang="0">
                      <a:pos x="connsiteX0" y="connsiteY0"/>
                    </a:cxn>
                    <a:cxn ang="0">
                      <a:pos x="connsiteX1" y="connsiteY1"/>
                    </a:cxn>
                    <a:cxn ang="0">
                      <a:pos x="connsiteX2" y="connsiteY2"/>
                    </a:cxn>
                  </a:cxnLst>
                  <a:rect l="l" t="t" r="r" b="b"/>
                  <a:pathLst>
                    <a:path w="147181" h="262003">
                      <a:moveTo>
                        <a:pt x="0" y="256784"/>
                      </a:moveTo>
                      <a:cubicBezTo>
                        <a:pt x="37839" y="259393"/>
                        <a:pt x="75678" y="262003"/>
                        <a:pt x="100208" y="219206"/>
                      </a:cubicBezTo>
                      <a:cubicBezTo>
                        <a:pt x="124738" y="176409"/>
                        <a:pt x="135959" y="88204"/>
                        <a:pt x="147181" y="0"/>
                      </a:cubicBezTo>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smtClean="0">
                    <a:ln>
                      <a:noFill/>
                    </a:ln>
                    <a:solidFill>
                      <a:srgbClr val="00CC99">
                        <a:lumMod val="60000"/>
                        <a:lumOff val="40000"/>
                      </a:srgbClr>
                    </a:solidFill>
                    <a:effectLst/>
                    <a:uLnTx/>
                    <a:uFillTx/>
                    <a:latin typeface="Tahoma" pitchFamily="34" charset="0"/>
                  </a:endParaRPr>
                </a:p>
              </p:txBody>
            </p:sp>
            <p:sp>
              <p:nvSpPr>
                <p:cNvPr id="34" name="Freeform 33"/>
                <p:cNvSpPr/>
                <p:nvPr/>
              </p:nvSpPr>
              <p:spPr bwMode="auto">
                <a:xfrm flipV="1">
                  <a:off x="4862646" y="2558610"/>
                  <a:ext cx="322500" cy="149747"/>
                </a:xfrm>
                <a:custGeom>
                  <a:avLst/>
                  <a:gdLst>
                    <a:gd name="connsiteX0" fmla="*/ 0 w 147181"/>
                    <a:gd name="connsiteY0" fmla="*/ 256784 h 262003"/>
                    <a:gd name="connsiteX1" fmla="*/ 100208 w 147181"/>
                    <a:gd name="connsiteY1" fmla="*/ 219206 h 262003"/>
                    <a:gd name="connsiteX2" fmla="*/ 147181 w 147181"/>
                    <a:gd name="connsiteY2" fmla="*/ 0 h 262003"/>
                  </a:gdLst>
                  <a:ahLst/>
                  <a:cxnLst>
                    <a:cxn ang="0">
                      <a:pos x="connsiteX0" y="connsiteY0"/>
                    </a:cxn>
                    <a:cxn ang="0">
                      <a:pos x="connsiteX1" y="connsiteY1"/>
                    </a:cxn>
                    <a:cxn ang="0">
                      <a:pos x="connsiteX2" y="connsiteY2"/>
                    </a:cxn>
                  </a:cxnLst>
                  <a:rect l="l" t="t" r="r" b="b"/>
                  <a:pathLst>
                    <a:path w="147181" h="262003">
                      <a:moveTo>
                        <a:pt x="0" y="256784"/>
                      </a:moveTo>
                      <a:cubicBezTo>
                        <a:pt x="37839" y="259393"/>
                        <a:pt x="75678" y="262003"/>
                        <a:pt x="100208" y="219206"/>
                      </a:cubicBezTo>
                      <a:cubicBezTo>
                        <a:pt x="124738" y="176409"/>
                        <a:pt x="135959" y="88204"/>
                        <a:pt x="147181" y="0"/>
                      </a:cubicBezTo>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smtClean="0">
                    <a:ln>
                      <a:noFill/>
                    </a:ln>
                    <a:solidFill>
                      <a:srgbClr val="00CC99">
                        <a:lumMod val="60000"/>
                        <a:lumOff val="40000"/>
                      </a:srgbClr>
                    </a:solidFill>
                    <a:effectLst/>
                    <a:uLnTx/>
                    <a:uFillTx/>
                    <a:latin typeface="Tahoma" pitchFamily="34" charset="0"/>
                  </a:endParaRPr>
                </a:p>
              </p:txBody>
            </p:sp>
            <p:sp>
              <p:nvSpPr>
                <p:cNvPr id="35" name="Oval 34"/>
                <p:cNvSpPr/>
                <p:nvPr/>
              </p:nvSpPr>
              <p:spPr bwMode="auto">
                <a:xfrm rot="18757897">
                  <a:off x="4506428" y="2352706"/>
                  <a:ext cx="67864" cy="175751"/>
                </a:xfrm>
                <a:prstGeom prst="ellipse">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sp>
              <p:nvSpPr>
                <p:cNvPr id="36" name="Oval 35"/>
                <p:cNvSpPr/>
                <p:nvPr/>
              </p:nvSpPr>
              <p:spPr bwMode="auto">
                <a:xfrm rot="2418434">
                  <a:off x="4489054" y="2628656"/>
                  <a:ext cx="109032" cy="98703"/>
                </a:xfrm>
                <a:prstGeom prst="ellipse">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sp>
              <p:nvSpPr>
                <p:cNvPr id="37" name="Oval 36"/>
                <p:cNvSpPr/>
                <p:nvPr/>
              </p:nvSpPr>
              <p:spPr bwMode="auto">
                <a:xfrm rot="16200000">
                  <a:off x="4516515" y="2455345"/>
                  <a:ext cx="72230" cy="189156"/>
                </a:xfrm>
                <a:prstGeom prst="ellipse">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grpSp>
        </p:grpSp>
        <p:grpSp>
          <p:nvGrpSpPr>
            <p:cNvPr id="9" name="Group 8"/>
            <p:cNvGrpSpPr/>
            <p:nvPr/>
          </p:nvGrpSpPr>
          <p:grpSpPr>
            <a:xfrm>
              <a:off x="36643832" y="23731212"/>
              <a:ext cx="356437" cy="2260272"/>
              <a:chOff x="4572753" y="3369896"/>
              <a:chExt cx="356437" cy="2260272"/>
            </a:xfrm>
          </p:grpSpPr>
          <p:grpSp>
            <p:nvGrpSpPr>
              <p:cNvPr id="18" name="Group 17"/>
              <p:cNvGrpSpPr/>
              <p:nvPr/>
            </p:nvGrpSpPr>
            <p:grpSpPr>
              <a:xfrm>
                <a:off x="4572753" y="3539570"/>
                <a:ext cx="356437" cy="2090598"/>
                <a:chOff x="4572753" y="3539570"/>
                <a:chExt cx="356437" cy="2090598"/>
              </a:xfrm>
            </p:grpSpPr>
            <p:sp>
              <p:nvSpPr>
                <p:cNvPr id="23" name="Freeform 22"/>
                <p:cNvSpPr/>
                <p:nvPr/>
              </p:nvSpPr>
              <p:spPr bwMode="auto">
                <a:xfrm>
                  <a:off x="4572753" y="3539570"/>
                  <a:ext cx="279661" cy="2090598"/>
                </a:xfrm>
                <a:custGeom>
                  <a:avLst/>
                  <a:gdLst>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0 w 285720"/>
                    <a:gd name="connsiteY4" fmla="*/ 5134 h 1933960"/>
                    <a:gd name="connsiteX0" fmla="*/ 43891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43891 w 285720"/>
                    <a:gd name="connsiteY4" fmla="*/ 5134 h 1933960"/>
                    <a:gd name="connsiteX0" fmla="*/ 87782 w 329611"/>
                    <a:gd name="connsiteY0" fmla="*/ 5134 h 1937618"/>
                    <a:gd name="connsiteX1" fmla="*/ 169504 w 329611"/>
                    <a:gd name="connsiteY1" fmla="*/ 0 h 1937618"/>
                    <a:gd name="connsiteX2" fmla="*/ 329611 w 329611"/>
                    <a:gd name="connsiteY2" fmla="*/ 1933960 h 1937618"/>
                    <a:gd name="connsiteX3" fmla="*/ 0 w 329611"/>
                    <a:gd name="connsiteY3" fmla="*/ 1937618 h 1937618"/>
                    <a:gd name="connsiteX4" fmla="*/ 87782 w 329611"/>
                    <a:gd name="connsiteY4" fmla="*/ 5134 h 1937618"/>
                    <a:gd name="connsiteX0" fmla="*/ 87782 w 256459"/>
                    <a:gd name="connsiteY0" fmla="*/ 5134 h 1937618"/>
                    <a:gd name="connsiteX1" fmla="*/ 169504 w 256459"/>
                    <a:gd name="connsiteY1" fmla="*/ 0 h 1937618"/>
                    <a:gd name="connsiteX2" fmla="*/ 256459 w 256459"/>
                    <a:gd name="connsiteY2" fmla="*/ 1926645 h 1937618"/>
                    <a:gd name="connsiteX3" fmla="*/ 0 w 256459"/>
                    <a:gd name="connsiteY3" fmla="*/ 1937618 h 1937618"/>
                    <a:gd name="connsiteX4" fmla="*/ 87782 w 256459"/>
                    <a:gd name="connsiteY4" fmla="*/ 5134 h 1937618"/>
                    <a:gd name="connsiteX0" fmla="*/ 87782 w 263774"/>
                    <a:gd name="connsiteY0" fmla="*/ 5134 h 1937618"/>
                    <a:gd name="connsiteX1" fmla="*/ 169504 w 263774"/>
                    <a:gd name="connsiteY1" fmla="*/ 0 h 1937618"/>
                    <a:gd name="connsiteX2" fmla="*/ 263774 w 263774"/>
                    <a:gd name="connsiteY2" fmla="*/ 1937618 h 1937618"/>
                    <a:gd name="connsiteX3" fmla="*/ 0 w 263774"/>
                    <a:gd name="connsiteY3" fmla="*/ 1937618 h 1937618"/>
                    <a:gd name="connsiteX4" fmla="*/ 87782 w 263774"/>
                    <a:gd name="connsiteY4" fmla="*/ 5134 h 1937618"/>
                    <a:gd name="connsiteX0" fmla="*/ 87782 w 263774"/>
                    <a:gd name="connsiteY0" fmla="*/ 5134 h 1964672"/>
                    <a:gd name="connsiteX1" fmla="*/ 169504 w 263774"/>
                    <a:gd name="connsiteY1" fmla="*/ 0 h 1964672"/>
                    <a:gd name="connsiteX2" fmla="*/ 263774 w 263774"/>
                    <a:gd name="connsiteY2" fmla="*/ 1937618 h 1964672"/>
                    <a:gd name="connsiteX3" fmla="*/ 0 w 263774"/>
                    <a:gd name="connsiteY3" fmla="*/ 1937618 h 1964672"/>
                    <a:gd name="connsiteX4" fmla="*/ 87782 w 263774"/>
                    <a:gd name="connsiteY4" fmla="*/ 5134 h 1964672"/>
                    <a:gd name="connsiteX0" fmla="*/ 87782 w 263774"/>
                    <a:gd name="connsiteY0" fmla="*/ 5134 h 1964672"/>
                    <a:gd name="connsiteX1" fmla="*/ 169504 w 263774"/>
                    <a:gd name="connsiteY1" fmla="*/ 0 h 1964672"/>
                    <a:gd name="connsiteX2" fmla="*/ 263774 w 263774"/>
                    <a:gd name="connsiteY2" fmla="*/ 1937618 h 1964672"/>
                    <a:gd name="connsiteX3" fmla="*/ 0 w 263774"/>
                    <a:gd name="connsiteY3" fmla="*/ 1937618 h 1964672"/>
                    <a:gd name="connsiteX4" fmla="*/ 87782 w 263774"/>
                    <a:gd name="connsiteY4" fmla="*/ 5134 h 19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74" h="1964672">
                      <a:moveTo>
                        <a:pt x="87782" y="5134"/>
                      </a:moveTo>
                      <a:lnTo>
                        <a:pt x="169504" y="0"/>
                      </a:lnTo>
                      <a:cubicBezTo>
                        <a:pt x="193306" y="642942"/>
                        <a:pt x="180451" y="1291784"/>
                        <a:pt x="263774" y="1937618"/>
                      </a:cubicBezTo>
                      <a:cubicBezTo>
                        <a:pt x="172274" y="1957910"/>
                        <a:pt x="91501" y="1964672"/>
                        <a:pt x="0" y="1937618"/>
                      </a:cubicBezTo>
                      <a:cubicBezTo>
                        <a:pt x="97205" y="1314223"/>
                        <a:pt x="87782" y="648076"/>
                        <a:pt x="87782" y="5134"/>
                      </a:cubicBezTo>
                      <a:close/>
                    </a:path>
                  </a:pathLst>
                </a:custGeom>
                <a:solidFill>
                  <a:srgbClr val="00457D"/>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effectLst/>
                    <a:uLnTx/>
                    <a:uFillTx/>
                    <a:latin typeface="Tahoma" pitchFamily="34" charset="0"/>
                  </a:endParaRPr>
                </a:p>
              </p:txBody>
            </p:sp>
            <p:sp>
              <p:nvSpPr>
                <p:cNvPr id="24" name="Freeform 23"/>
                <p:cNvSpPr/>
                <p:nvPr/>
              </p:nvSpPr>
              <p:spPr bwMode="auto">
                <a:xfrm rot="2494350">
                  <a:off x="4763215" y="4905177"/>
                  <a:ext cx="165975" cy="278268"/>
                </a:xfrm>
                <a:custGeom>
                  <a:avLst/>
                  <a:gdLst>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0 w 285720"/>
                    <a:gd name="connsiteY4" fmla="*/ 5134 h 1933960"/>
                    <a:gd name="connsiteX0" fmla="*/ 43891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43891 w 285720"/>
                    <a:gd name="connsiteY4" fmla="*/ 5134 h 1933960"/>
                    <a:gd name="connsiteX0" fmla="*/ 87782 w 329611"/>
                    <a:gd name="connsiteY0" fmla="*/ 5134 h 1937618"/>
                    <a:gd name="connsiteX1" fmla="*/ 169504 w 329611"/>
                    <a:gd name="connsiteY1" fmla="*/ 0 h 1937618"/>
                    <a:gd name="connsiteX2" fmla="*/ 329611 w 329611"/>
                    <a:gd name="connsiteY2" fmla="*/ 1933960 h 1937618"/>
                    <a:gd name="connsiteX3" fmla="*/ 0 w 329611"/>
                    <a:gd name="connsiteY3" fmla="*/ 1937618 h 1937618"/>
                    <a:gd name="connsiteX4" fmla="*/ 87782 w 329611"/>
                    <a:gd name="connsiteY4" fmla="*/ 5134 h 1937618"/>
                    <a:gd name="connsiteX0" fmla="*/ 87782 w 256459"/>
                    <a:gd name="connsiteY0" fmla="*/ 5134 h 1937618"/>
                    <a:gd name="connsiteX1" fmla="*/ 169504 w 256459"/>
                    <a:gd name="connsiteY1" fmla="*/ 0 h 1937618"/>
                    <a:gd name="connsiteX2" fmla="*/ 256459 w 256459"/>
                    <a:gd name="connsiteY2" fmla="*/ 1926645 h 1937618"/>
                    <a:gd name="connsiteX3" fmla="*/ 0 w 256459"/>
                    <a:gd name="connsiteY3" fmla="*/ 1937618 h 1937618"/>
                    <a:gd name="connsiteX4" fmla="*/ 87782 w 256459"/>
                    <a:gd name="connsiteY4" fmla="*/ 5134 h 1937618"/>
                    <a:gd name="connsiteX0" fmla="*/ 87782 w 263774"/>
                    <a:gd name="connsiteY0" fmla="*/ 5134 h 1937618"/>
                    <a:gd name="connsiteX1" fmla="*/ 169504 w 263774"/>
                    <a:gd name="connsiteY1" fmla="*/ 0 h 1937618"/>
                    <a:gd name="connsiteX2" fmla="*/ 263774 w 263774"/>
                    <a:gd name="connsiteY2" fmla="*/ 1937618 h 1937618"/>
                    <a:gd name="connsiteX3" fmla="*/ 0 w 263774"/>
                    <a:gd name="connsiteY3" fmla="*/ 1937618 h 1937618"/>
                    <a:gd name="connsiteX4" fmla="*/ 87782 w 263774"/>
                    <a:gd name="connsiteY4" fmla="*/ 5134 h 1937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74" h="1937618">
                      <a:moveTo>
                        <a:pt x="87782" y="5134"/>
                      </a:moveTo>
                      <a:lnTo>
                        <a:pt x="169504" y="0"/>
                      </a:lnTo>
                      <a:cubicBezTo>
                        <a:pt x="193306" y="642942"/>
                        <a:pt x="180451" y="1291784"/>
                        <a:pt x="263774" y="1937618"/>
                      </a:cubicBezTo>
                      <a:lnTo>
                        <a:pt x="0" y="1937618"/>
                      </a:lnTo>
                      <a:cubicBezTo>
                        <a:pt x="97205" y="1314223"/>
                        <a:pt x="87782" y="648076"/>
                        <a:pt x="87782" y="5134"/>
                      </a:cubicBezTo>
                      <a:close/>
                    </a:path>
                  </a:pathLst>
                </a:custGeom>
                <a:solidFill>
                  <a:srgbClr val="00457D"/>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sp>
              <p:nvSpPr>
                <p:cNvPr id="25" name="Freeform 24"/>
                <p:cNvSpPr/>
                <p:nvPr/>
              </p:nvSpPr>
              <p:spPr bwMode="auto">
                <a:xfrm rot="19844530">
                  <a:off x="4582444" y="4577508"/>
                  <a:ext cx="105743" cy="239623"/>
                </a:xfrm>
                <a:custGeom>
                  <a:avLst/>
                  <a:gdLst>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0 w 285720"/>
                    <a:gd name="connsiteY4" fmla="*/ 5134 h 1933960"/>
                    <a:gd name="connsiteX0" fmla="*/ 43891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43891 w 285720"/>
                    <a:gd name="connsiteY4" fmla="*/ 5134 h 1933960"/>
                    <a:gd name="connsiteX0" fmla="*/ 87782 w 329611"/>
                    <a:gd name="connsiteY0" fmla="*/ 5134 h 1937618"/>
                    <a:gd name="connsiteX1" fmla="*/ 169504 w 329611"/>
                    <a:gd name="connsiteY1" fmla="*/ 0 h 1937618"/>
                    <a:gd name="connsiteX2" fmla="*/ 329611 w 329611"/>
                    <a:gd name="connsiteY2" fmla="*/ 1933960 h 1937618"/>
                    <a:gd name="connsiteX3" fmla="*/ 0 w 329611"/>
                    <a:gd name="connsiteY3" fmla="*/ 1937618 h 1937618"/>
                    <a:gd name="connsiteX4" fmla="*/ 87782 w 329611"/>
                    <a:gd name="connsiteY4" fmla="*/ 5134 h 1937618"/>
                    <a:gd name="connsiteX0" fmla="*/ 87782 w 256459"/>
                    <a:gd name="connsiteY0" fmla="*/ 5134 h 1937618"/>
                    <a:gd name="connsiteX1" fmla="*/ 169504 w 256459"/>
                    <a:gd name="connsiteY1" fmla="*/ 0 h 1937618"/>
                    <a:gd name="connsiteX2" fmla="*/ 256459 w 256459"/>
                    <a:gd name="connsiteY2" fmla="*/ 1926645 h 1937618"/>
                    <a:gd name="connsiteX3" fmla="*/ 0 w 256459"/>
                    <a:gd name="connsiteY3" fmla="*/ 1937618 h 1937618"/>
                    <a:gd name="connsiteX4" fmla="*/ 87782 w 256459"/>
                    <a:gd name="connsiteY4" fmla="*/ 5134 h 1937618"/>
                    <a:gd name="connsiteX0" fmla="*/ 87782 w 263774"/>
                    <a:gd name="connsiteY0" fmla="*/ 5134 h 1937618"/>
                    <a:gd name="connsiteX1" fmla="*/ 169504 w 263774"/>
                    <a:gd name="connsiteY1" fmla="*/ 0 h 1937618"/>
                    <a:gd name="connsiteX2" fmla="*/ 263774 w 263774"/>
                    <a:gd name="connsiteY2" fmla="*/ 1937618 h 1937618"/>
                    <a:gd name="connsiteX3" fmla="*/ 0 w 263774"/>
                    <a:gd name="connsiteY3" fmla="*/ 1937618 h 1937618"/>
                    <a:gd name="connsiteX4" fmla="*/ 87782 w 263774"/>
                    <a:gd name="connsiteY4" fmla="*/ 5134 h 1937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74" h="1937618">
                      <a:moveTo>
                        <a:pt x="87782" y="5134"/>
                      </a:moveTo>
                      <a:lnTo>
                        <a:pt x="169504" y="0"/>
                      </a:lnTo>
                      <a:cubicBezTo>
                        <a:pt x="193306" y="642942"/>
                        <a:pt x="180451" y="1291784"/>
                        <a:pt x="263774" y="1937618"/>
                      </a:cubicBezTo>
                      <a:lnTo>
                        <a:pt x="0" y="1937618"/>
                      </a:lnTo>
                      <a:cubicBezTo>
                        <a:pt x="97205" y="1314223"/>
                        <a:pt x="87782" y="648076"/>
                        <a:pt x="87782" y="5134"/>
                      </a:cubicBezTo>
                      <a:close/>
                    </a:path>
                  </a:pathLst>
                </a:custGeom>
                <a:solidFill>
                  <a:srgbClr val="00457D"/>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grpSp>
          <p:sp>
            <p:nvSpPr>
              <p:cNvPr id="19" name="Freeform 18"/>
              <p:cNvSpPr/>
              <p:nvPr/>
            </p:nvSpPr>
            <p:spPr bwMode="auto">
              <a:xfrm rot="2494350">
                <a:off x="4729789" y="3802442"/>
                <a:ext cx="112477" cy="233229"/>
              </a:xfrm>
              <a:custGeom>
                <a:avLst/>
                <a:gdLst>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0 w 285720"/>
                  <a:gd name="connsiteY4" fmla="*/ 5134 h 1933960"/>
                  <a:gd name="connsiteX0" fmla="*/ 43891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43891 w 285720"/>
                  <a:gd name="connsiteY4" fmla="*/ 5134 h 1933960"/>
                  <a:gd name="connsiteX0" fmla="*/ 87782 w 329611"/>
                  <a:gd name="connsiteY0" fmla="*/ 5134 h 1937618"/>
                  <a:gd name="connsiteX1" fmla="*/ 169504 w 329611"/>
                  <a:gd name="connsiteY1" fmla="*/ 0 h 1937618"/>
                  <a:gd name="connsiteX2" fmla="*/ 329611 w 329611"/>
                  <a:gd name="connsiteY2" fmla="*/ 1933960 h 1937618"/>
                  <a:gd name="connsiteX3" fmla="*/ 0 w 329611"/>
                  <a:gd name="connsiteY3" fmla="*/ 1937618 h 1937618"/>
                  <a:gd name="connsiteX4" fmla="*/ 87782 w 329611"/>
                  <a:gd name="connsiteY4" fmla="*/ 5134 h 1937618"/>
                  <a:gd name="connsiteX0" fmla="*/ 87782 w 256459"/>
                  <a:gd name="connsiteY0" fmla="*/ 5134 h 1937618"/>
                  <a:gd name="connsiteX1" fmla="*/ 169504 w 256459"/>
                  <a:gd name="connsiteY1" fmla="*/ 0 h 1937618"/>
                  <a:gd name="connsiteX2" fmla="*/ 256459 w 256459"/>
                  <a:gd name="connsiteY2" fmla="*/ 1926645 h 1937618"/>
                  <a:gd name="connsiteX3" fmla="*/ 0 w 256459"/>
                  <a:gd name="connsiteY3" fmla="*/ 1937618 h 1937618"/>
                  <a:gd name="connsiteX4" fmla="*/ 87782 w 256459"/>
                  <a:gd name="connsiteY4" fmla="*/ 5134 h 1937618"/>
                  <a:gd name="connsiteX0" fmla="*/ 87782 w 263774"/>
                  <a:gd name="connsiteY0" fmla="*/ 5134 h 1937618"/>
                  <a:gd name="connsiteX1" fmla="*/ 169504 w 263774"/>
                  <a:gd name="connsiteY1" fmla="*/ 0 h 1937618"/>
                  <a:gd name="connsiteX2" fmla="*/ 263774 w 263774"/>
                  <a:gd name="connsiteY2" fmla="*/ 1937618 h 1937618"/>
                  <a:gd name="connsiteX3" fmla="*/ 0 w 263774"/>
                  <a:gd name="connsiteY3" fmla="*/ 1937618 h 1937618"/>
                  <a:gd name="connsiteX4" fmla="*/ 87782 w 263774"/>
                  <a:gd name="connsiteY4" fmla="*/ 5134 h 1937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74" h="1937618">
                    <a:moveTo>
                      <a:pt x="87782" y="5134"/>
                    </a:moveTo>
                    <a:lnTo>
                      <a:pt x="169504" y="0"/>
                    </a:lnTo>
                    <a:cubicBezTo>
                      <a:pt x="193306" y="642942"/>
                      <a:pt x="180451" y="1291784"/>
                      <a:pt x="263774" y="1937618"/>
                    </a:cubicBezTo>
                    <a:lnTo>
                      <a:pt x="0" y="1937618"/>
                    </a:lnTo>
                    <a:cubicBezTo>
                      <a:pt x="97205" y="1314223"/>
                      <a:pt x="87782" y="648076"/>
                      <a:pt x="87782" y="5134"/>
                    </a:cubicBezTo>
                    <a:close/>
                  </a:path>
                </a:pathLst>
              </a:custGeom>
              <a:solidFill>
                <a:srgbClr val="00457D"/>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sp>
            <p:nvSpPr>
              <p:cNvPr id="20" name="Freeform 19"/>
              <p:cNvSpPr/>
              <p:nvPr/>
            </p:nvSpPr>
            <p:spPr bwMode="auto">
              <a:xfrm rot="19854252">
                <a:off x="4606652" y="3742141"/>
                <a:ext cx="112477" cy="233229"/>
              </a:xfrm>
              <a:custGeom>
                <a:avLst/>
                <a:gdLst>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0 w 285720"/>
                  <a:gd name="connsiteY4" fmla="*/ 5134 h 1933960"/>
                  <a:gd name="connsiteX0" fmla="*/ 43891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43891 w 285720"/>
                  <a:gd name="connsiteY4" fmla="*/ 5134 h 1933960"/>
                  <a:gd name="connsiteX0" fmla="*/ 87782 w 329611"/>
                  <a:gd name="connsiteY0" fmla="*/ 5134 h 1937618"/>
                  <a:gd name="connsiteX1" fmla="*/ 169504 w 329611"/>
                  <a:gd name="connsiteY1" fmla="*/ 0 h 1937618"/>
                  <a:gd name="connsiteX2" fmla="*/ 329611 w 329611"/>
                  <a:gd name="connsiteY2" fmla="*/ 1933960 h 1937618"/>
                  <a:gd name="connsiteX3" fmla="*/ 0 w 329611"/>
                  <a:gd name="connsiteY3" fmla="*/ 1937618 h 1937618"/>
                  <a:gd name="connsiteX4" fmla="*/ 87782 w 329611"/>
                  <a:gd name="connsiteY4" fmla="*/ 5134 h 1937618"/>
                  <a:gd name="connsiteX0" fmla="*/ 87782 w 256459"/>
                  <a:gd name="connsiteY0" fmla="*/ 5134 h 1937618"/>
                  <a:gd name="connsiteX1" fmla="*/ 169504 w 256459"/>
                  <a:gd name="connsiteY1" fmla="*/ 0 h 1937618"/>
                  <a:gd name="connsiteX2" fmla="*/ 256459 w 256459"/>
                  <a:gd name="connsiteY2" fmla="*/ 1926645 h 1937618"/>
                  <a:gd name="connsiteX3" fmla="*/ 0 w 256459"/>
                  <a:gd name="connsiteY3" fmla="*/ 1937618 h 1937618"/>
                  <a:gd name="connsiteX4" fmla="*/ 87782 w 256459"/>
                  <a:gd name="connsiteY4" fmla="*/ 5134 h 1937618"/>
                  <a:gd name="connsiteX0" fmla="*/ 87782 w 263774"/>
                  <a:gd name="connsiteY0" fmla="*/ 5134 h 1937618"/>
                  <a:gd name="connsiteX1" fmla="*/ 169504 w 263774"/>
                  <a:gd name="connsiteY1" fmla="*/ 0 h 1937618"/>
                  <a:gd name="connsiteX2" fmla="*/ 263774 w 263774"/>
                  <a:gd name="connsiteY2" fmla="*/ 1937618 h 1937618"/>
                  <a:gd name="connsiteX3" fmla="*/ 0 w 263774"/>
                  <a:gd name="connsiteY3" fmla="*/ 1937618 h 1937618"/>
                  <a:gd name="connsiteX4" fmla="*/ 87782 w 263774"/>
                  <a:gd name="connsiteY4" fmla="*/ 5134 h 1937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74" h="1937618">
                    <a:moveTo>
                      <a:pt x="87782" y="5134"/>
                    </a:moveTo>
                    <a:lnTo>
                      <a:pt x="169504" y="0"/>
                    </a:lnTo>
                    <a:cubicBezTo>
                      <a:pt x="193306" y="642942"/>
                      <a:pt x="180451" y="1291784"/>
                      <a:pt x="263774" y="1937618"/>
                    </a:cubicBezTo>
                    <a:lnTo>
                      <a:pt x="0" y="1937618"/>
                    </a:lnTo>
                    <a:cubicBezTo>
                      <a:pt x="97205" y="1314223"/>
                      <a:pt x="87782" y="648076"/>
                      <a:pt x="87782" y="5134"/>
                    </a:cubicBezTo>
                    <a:close/>
                  </a:path>
                </a:pathLst>
              </a:custGeom>
              <a:solidFill>
                <a:srgbClr val="00457D"/>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sp>
            <p:nvSpPr>
              <p:cNvPr id="21" name="Freeform 20"/>
              <p:cNvSpPr/>
              <p:nvPr/>
            </p:nvSpPr>
            <p:spPr bwMode="auto">
              <a:xfrm rot="19882851">
                <a:off x="4626162" y="3420642"/>
                <a:ext cx="78475" cy="233229"/>
              </a:xfrm>
              <a:custGeom>
                <a:avLst/>
                <a:gdLst>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0 w 285720"/>
                  <a:gd name="connsiteY4" fmla="*/ 5134 h 1933960"/>
                  <a:gd name="connsiteX0" fmla="*/ 43891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43891 w 285720"/>
                  <a:gd name="connsiteY4" fmla="*/ 5134 h 1933960"/>
                  <a:gd name="connsiteX0" fmla="*/ 87782 w 329611"/>
                  <a:gd name="connsiteY0" fmla="*/ 5134 h 1937618"/>
                  <a:gd name="connsiteX1" fmla="*/ 169504 w 329611"/>
                  <a:gd name="connsiteY1" fmla="*/ 0 h 1937618"/>
                  <a:gd name="connsiteX2" fmla="*/ 329611 w 329611"/>
                  <a:gd name="connsiteY2" fmla="*/ 1933960 h 1937618"/>
                  <a:gd name="connsiteX3" fmla="*/ 0 w 329611"/>
                  <a:gd name="connsiteY3" fmla="*/ 1937618 h 1937618"/>
                  <a:gd name="connsiteX4" fmla="*/ 87782 w 329611"/>
                  <a:gd name="connsiteY4" fmla="*/ 5134 h 1937618"/>
                  <a:gd name="connsiteX0" fmla="*/ 87782 w 256459"/>
                  <a:gd name="connsiteY0" fmla="*/ 5134 h 1937618"/>
                  <a:gd name="connsiteX1" fmla="*/ 169504 w 256459"/>
                  <a:gd name="connsiteY1" fmla="*/ 0 h 1937618"/>
                  <a:gd name="connsiteX2" fmla="*/ 256459 w 256459"/>
                  <a:gd name="connsiteY2" fmla="*/ 1926645 h 1937618"/>
                  <a:gd name="connsiteX3" fmla="*/ 0 w 256459"/>
                  <a:gd name="connsiteY3" fmla="*/ 1937618 h 1937618"/>
                  <a:gd name="connsiteX4" fmla="*/ 87782 w 256459"/>
                  <a:gd name="connsiteY4" fmla="*/ 5134 h 1937618"/>
                  <a:gd name="connsiteX0" fmla="*/ 87782 w 263774"/>
                  <a:gd name="connsiteY0" fmla="*/ 5134 h 1937618"/>
                  <a:gd name="connsiteX1" fmla="*/ 169504 w 263774"/>
                  <a:gd name="connsiteY1" fmla="*/ 0 h 1937618"/>
                  <a:gd name="connsiteX2" fmla="*/ 263774 w 263774"/>
                  <a:gd name="connsiteY2" fmla="*/ 1937618 h 1937618"/>
                  <a:gd name="connsiteX3" fmla="*/ 0 w 263774"/>
                  <a:gd name="connsiteY3" fmla="*/ 1937618 h 1937618"/>
                  <a:gd name="connsiteX4" fmla="*/ 87782 w 263774"/>
                  <a:gd name="connsiteY4" fmla="*/ 5134 h 1937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74" h="1937618">
                    <a:moveTo>
                      <a:pt x="87782" y="5134"/>
                    </a:moveTo>
                    <a:lnTo>
                      <a:pt x="169504" y="0"/>
                    </a:lnTo>
                    <a:cubicBezTo>
                      <a:pt x="193306" y="642942"/>
                      <a:pt x="180451" y="1291784"/>
                      <a:pt x="263774" y="1937618"/>
                    </a:cubicBezTo>
                    <a:lnTo>
                      <a:pt x="0" y="1937618"/>
                    </a:lnTo>
                    <a:cubicBezTo>
                      <a:pt x="97205" y="1314223"/>
                      <a:pt x="87782" y="648076"/>
                      <a:pt x="87782" y="5134"/>
                    </a:cubicBezTo>
                    <a:close/>
                  </a:path>
                </a:pathLst>
              </a:custGeom>
              <a:solidFill>
                <a:srgbClr val="00457D"/>
              </a:solidFill>
              <a:ln w="9525" cap="flat" cmpd="sng" algn="ctr">
                <a:solidFill>
                  <a:srgbClr val="0045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sp>
            <p:nvSpPr>
              <p:cNvPr id="22" name="Freeform 21"/>
              <p:cNvSpPr/>
              <p:nvPr/>
            </p:nvSpPr>
            <p:spPr bwMode="auto">
              <a:xfrm rot="1116056">
                <a:off x="4707262" y="3369896"/>
                <a:ext cx="78475" cy="233229"/>
              </a:xfrm>
              <a:custGeom>
                <a:avLst/>
                <a:gdLst>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14314"/>
                  <a:gd name="connsiteY0" fmla="*/ 0 h 1928826"/>
                  <a:gd name="connsiteX1" fmla="*/ 214314 w 214314"/>
                  <a:gd name="connsiteY1" fmla="*/ 0 h 1928826"/>
                  <a:gd name="connsiteX2" fmla="*/ 214314 w 214314"/>
                  <a:gd name="connsiteY2" fmla="*/ 1928826 h 1928826"/>
                  <a:gd name="connsiteX3" fmla="*/ 0 w 214314"/>
                  <a:gd name="connsiteY3" fmla="*/ 1928826 h 1928826"/>
                  <a:gd name="connsiteX4" fmla="*/ 0 w 214314"/>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0 h 1928826"/>
                  <a:gd name="connsiteX1" fmla="*/ 214314 w 285720"/>
                  <a:gd name="connsiteY1" fmla="*/ 0 h 1928826"/>
                  <a:gd name="connsiteX2" fmla="*/ 285720 w 285720"/>
                  <a:gd name="connsiteY2" fmla="*/ 1928826 h 1928826"/>
                  <a:gd name="connsiteX3" fmla="*/ 0 w 285720"/>
                  <a:gd name="connsiteY3" fmla="*/ 1928826 h 1928826"/>
                  <a:gd name="connsiteX4" fmla="*/ 0 w 285720"/>
                  <a:gd name="connsiteY4" fmla="*/ 0 h 1928826"/>
                  <a:gd name="connsiteX0" fmla="*/ 0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0 w 285720"/>
                  <a:gd name="connsiteY4" fmla="*/ 5134 h 1933960"/>
                  <a:gd name="connsiteX0" fmla="*/ 43891 w 285720"/>
                  <a:gd name="connsiteY0" fmla="*/ 5134 h 1933960"/>
                  <a:gd name="connsiteX1" fmla="*/ 125613 w 285720"/>
                  <a:gd name="connsiteY1" fmla="*/ 0 h 1933960"/>
                  <a:gd name="connsiteX2" fmla="*/ 285720 w 285720"/>
                  <a:gd name="connsiteY2" fmla="*/ 1933960 h 1933960"/>
                  <a:gd name="connsiteX3" fmla="*/ 0 w 285720"/>
                  <a:gd name="connsiteY3" fmla="*/ 1933960 h 1933960"/>
                  <a:gd name="connsiteX4" fmla="*/ 43891 w 285720"/>
                  <a:gd name="connsiteY4" fmla="*/ 5134 h 1933960"/>
                  <a:gd name="connsiteX0" fmla="*/ 87782 w 329611"/>
                  <a:gd name="connsiteY0" fmla="*/ 5134 h 1937618"/>
                  <a:gd name="connsiteX1" fmla="*/ 169504 w 329611"/>
                  <a:gd name="connsiteY1" fmla="*/ 0 h 1937618"/>
                  <a:gd name="connsiteX2" fmla="*/ 329611 w 329611"/>
                  <a:gd name="connsiteY2" fmla="*/ 1933960 h 1937618"/>
                  <a:gd name="connsiteX3" fmla="*/ 0 w 329611"/>
                  <a:gd name="connsiteY3" fmla="*/ 1937618 h 1937618"/>
                  <a:gd name="connsiteX4" fmla="*/ 87782 w 329611"/>
                  <a:gd name="connsiteY4" fmla="*/ 5134 h 1937618"/>
                  <a:gd name="connsiteX0" fmla="*/ 87782 w 256459"/>
                  <a:gd name="connsiteY0" fmla="*/ 5134 h 1937618"/>
                  <a:gd name="connsiteX1" fmla="*/ 169504 w 256459"/>
                  <a:gd name="connsiteY1" fmla="*/ 0 h 1937618"/>
                  <a:gd name="connsiteX2" fmla="*/ 256459 w 256459"/>
                  <a:gd name="connsiteY2" fmla="*/ 1926645 h 1937618"/>
                  <a:gd name="connsiteX3" fmla="*/ 0 w 256459"/>
                  <a:gd name="connsiteY3" fmla="*/ 1937618 h 1937618"/>
                  <a:gd name="connsiteX4" fmla="*/ 87782 w 256459"/>
                  <a:gd name="connsiteY4" fmla="*/ 5134 h 1937618"/>
                  <a:gd name="connsiteX0" fmla="*/ 87782 w 263774"/>
                  <a:gd name="connsiteY0" fmla="*/ 5134 h 1937618"/>
                  <a:gd name="connsiteX1" fmla="*/ 169504 w 263774"/>
                  <a:gd name="connsiteY1" fmla="*/ 0 h 1937618"/>
                  <a:gd name="connsiteX2" fmla="*/ 263774 w 263774"/>
                  <a:gd name="connsiteY2" fmla="*/ 1937618 h 1937618"/>
                  <a:gd name="connsiteX3" fmla="*/ 0 w 263774"/>
                  <a:gd name="connsiteY3" fmla="*/ 1937618 h 1937618"/>
                  <a:gd name="connsiteX4" fmla="*/ 87782 w 263774"/>
                  <a:gd name="connsiteY4" fmla="*/ 5134 h 1937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74" h="1937618">
                    <a:moveTo>
                      <a:pt x="87782" y="5134"/>
                    </a:moveTo>
                    <a:lnTo>
                      <a:pt x="169504" y="0"/>
                    </a:lnTo>
                    <a:cubicBezTo>
                      <a:pt x="193306" y="642942"/>
                      <a:pt x="180451" y="1291784"/>
                      <a:pt x="263774" y="1937618"/>
                    </a:cubicBezTo>
                    <a:lnTo>
                      <a:pt x="0" y="1937618"/>
                    </a:lnTo>
                    <a:cubicBezTo>
                      <a:pt x="97205" y="1314223"/>
                      <a:pt x="87782" y="648076"/>
                      <a:pt x="87782" y="5134"/>
                    </a:cubicBezTo>
                    <a:close/>
                  </a:path>
                </a:pathLst>
              </a:custGeom>
              <a:solidFill>
                <a:srgbClr val="00457D"/>
              </a:solidFill>
              <a:ln w="9525" cap="flat" cmpd="sng" algn="ctr">
                <a:solidFill>
                  <a:srgbClr val="0045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rgbClr val="00CC99">
                      <a:lumMod val="60000"/>
                      <a:lumOff val="40000"/>
                    </a:srgbClr>
                  </a:solidFill>
                  <a:effectLst/>
                  <a:uLnTx/>
                  <a:uFillTx/>
                  <a:latin typeface="Tahoma" pitchFamily="34" charset="0"/>
                </a:endParaRPr>
              </a:p>
            </p:txBody>
          </p:sp>
        </p:grpSp>
        <p:grpSp>
          <p:nvGrpSpPr>
            <p:cNvPr id="10" name="Group 9"/>
            <p:cNvGrpSpPr/>
            <p:nvPr/>
          </p:nvGrpSpPr>
          <p:grpSpPr>
            <a:xfrm>
              <a:off x="32923161" y="22194390"/>
              <a:ext cx="5868512" cy="1786650"/>
              <a:chOff x="1162391" y="1833074"/>
              <a:chExt cx="5868512" cy="1786650"/>
            </a:xfrm>
          </p:grpSpPr>
          <p:grpSp>
            <p:nvGrpSpPr>
              <p:cNvPr id="13" name="Group 12"/>
              <p:cNvGrpSpPr/>
              <p:nvPr/>
            </p:nvGrpSpPr>
            <p:grpSpPr>
              <a:xfrm>
                <a:off x="2555776" y="2638622"/>
                <a:ext cx="3040913" cy="361749"/>
                <a:chOff x="2245467" y="2638622"/>
                <a:chExt cx="3040913" cy="361749"/>
              </a:xfrm>
            </p:grpSpPr>
            <p:cxnSp>
              <p:nvCxnSpPr>
                <p:cNvPr id="16" name="Straight Arrow Connector 15"/>
                <p:cNvCxnSpPr/>
                <p:nvPr/>
              </p:nvCxnSpPr>
              <p:spPr bwMode="auto">
                <a:xfrm>
                  <a:off x="2245467" y="2638622"/>
                  <a:ext cx="357190" cy="214314"/>
                </a:xfrm>
                <a:prstGeom prst="straightConnector1">
                  <a:avLst/>
                </a:prstGeom>
                <a:solidFill>
                  <a:srgbClr val="00CC99"/>
                </a:solidFill>
                <a:ln w="38100" cap="flat" cmpd="sng" algn="ctr">
                  <a:solidFill>
                    <a:srgbClr val="000000"/>
                  </a:solidFill>
                  <a:prstDash val="solid"/>
                  <a:round/>
                  <a:headEnd type="none" w="med" len="med"/>
                  <a:tailEnd type="arrow"/>
                </a:ln>
                <a:effectLst/>
              </p:spPr>
            </p:cxnSp>
            <p:cxnSp>
              <p:nvCxnSpPr>
                <p:cNvPr id="17" name="Straight Arrow Connector 16"/>
                <p:cNvCxnSpPr/>
                <p:nvPr/>
              </p:nvCxnSpPr>
              <p:spPr bwMode="auto">
                <a:xfrm rot="10800000">
                  <a:off x="4714876" y="2998783"/>
                  <a:ext cx="571504" cy="1588"/>
                </a:xfrm>
                <a:prstGeom prst="straightConnector1">
                  <a:avLst/>
                </a:prstGeom>
                <a:solidFill>
                  <a:srgbClr val="00CC99"/>
                </a:solidFill>
                <a:ln w="38100" cap="flat" cmpd="sng" algn="ctr">
                  <a:solidFill>
                    <a:srgbClr val="000000"/>
                  </a:solidFill>
                  <a:prstDash val="solid"/>
                  <a:round/>
                  <a:headEnd type="none" w="med" len="med"/>
                  <a:tailEnd type="arrow"/>
                </a:ln>
                <a:effectLst/>
              </p:spPr>
            </p:cxnSp>
          </p:grpSp>
          <p:pic>
            <p:nvPicPr>
              <p:cNvPr id="14" name="Picture 4" descr="D:\My Documents\People\Julian Eden\TIF2SVG\Images\urinary_system\distal_tubule_epithelial_cel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0903" y="2337130"/>
                <a:ext cx="1260000" cy="1282594"/>
              </a:xfrm>
              <a:prstGeom prst="rect">
                <a:avLst/>
              </a:prstGeom>
              <a:noFill/>
              <a:ln w="57150" cmpd="sng">
                <a:solidFill>
                  <a:srgbClr val="0000FF"/>
                </a:solidFill>
              </a:ln>
              <a:extLst>
                <a:ext uri="{909E8E84-426E-40dd-AFC4-6F175D3DCCD1}">
                  <a14:hiddenFill xmlns:a14="http://schemas.microsoft.com/office/drawing/2010/main">
                    <a:solidFill>
                      <a:srgbClr val="FFFFFF"/>
                    </a:solidFill>
                  </a14:hiddenFill>
                </a:ext>
              </a:extLst>
            </p:spPr>
          </p:pic>
          <p:pic>
            <p:nvPicPr>
              <p:cNvPr id="15" name="Picture 6" descr="D:\My Documents\People\Julian Eden\TIF2SVG\Images\urinary_system\proximal_tubule_epithelial_cell.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2391" y="1833074"/>
                <a:ext cx="1260000" cy="1581777"/>
              </a:xfrm>
              <a:prstGeom prst="rect">
                <a:avLst/>
              </a:prstGeom>
              <a:noFill/>
              <a:ln w="57150" cmpd="sng">
                <a:solidFill>
                  <a:srgbClr val="FF0000"/>
                </a:solidFill>
              </a:ln>
              <a:extLst>
                <a:ext uri="{909E8E84-426E-40dd-AFC4-6F175D3DCCD1}">
                  <a14:hiddenFill xmlns:a14="http://schemas.microsoft.com/office/drawing/2010/main">
                    <a:solidFill>
                      <a:srgbClr val="FFFFFF"/>
                    </a:solidFill>
                  </a14:hiddenFill>
                </a:ext>
              </a:extLst>
            </p:spPr>
          </p:pic>
        </p:grpSp>
        <p:pic>
          <p:nvPicPr>
            <p:cNvPr id="11" name="Picture 10" descr="multiscale-schemati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78945" y="25187886"/>
              <a:ext cx="10477164" cy="5035735"/>
            </a:xfrm>
            <a:prstGeom prst="rect">
              <a:avLst/>
            </a:prstGeom>
          </p:spPr>
        </p:pic>
        <p:sp>
          <p:nvSpPr>
            <p:cNvPr id="12" name="Down Arrow 11"/>
            <p:cNvSpPr/>
            <p:nvPr/>
          </p:nvSpPr>
          <p:spPr bwMode="auto">
            <a:xfrm rot="20434207">
              <a:off x="38402247" y="24052225"/>
              <a:ext cx="216024" cy="1870119"/>
            </a:xfrm>
            <a:prstGeom prst="downArrow">
              <a:avLst/>
            </a:prstGeom>
            <a:solidFill>
              <a:srgbClr val="FF6600"/>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sp>
        <p:nvSpPr>
          <p:cNvPr id="2" name="Rectangle 1"/>
          <p:cNvSpPr/>
          <p:nvPr/>
        </p:nvSpPr>
        <p:spPr bwMode="auto">
          <a:xfrm>
            <a:off x="1547664" y="692696"/>
            <a:ext cx="6840760" cy="3888432"/>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 name="Rectangle 2"/>
          <p:cNvSpPr/>
          <p:nvPr/>
        </p:nvSpPr>
        <p:spPr bwMode="auto">
          <a:xfrm>
            <a:off x="611560" y="4437112"/>
            <a:ext cx="7992888" cy="2420888"/>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36465991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Requirements for the work</a:t>
            </a:r>
            <a:endParaRPr lang="en-US" dirty="0"/>
          </a:p>
        </p:txBody>
      </p:sp>
      <p:sp>
        <p:nvSpPr>
          <p:cNvPr id="4" name="Content Placeholder 3"/>
          <p:cNvSpPr>
            <a:spLocks noGrp="1"/>
          </p:cNvSpPr>
          <p:nvPr>
            <p:ph idx="1"/>
          </p:nvPr>
        </p:nvSpPr>
        <p:spPr/>
        <p:txBody>
          <a:bodyPr/>
          <a:lstStyle/>
          <a:p>
            <a:r>
              <a:rPr lang="en-US" dirty="0" smtClean="0"/>
              <a:t>Reproducible</a:t>
            </a:r>
          </a:p>
          <a:p>
            <a:pPr lvl="1"/>
            <a:r>
              <a:rPr lang="en-US" dirty="0" smtClean="0"/>
              <a:t>CellML (</a:t>
            </a:r>
            <a:r>
              <a:rPr lang="en-US" dirty="0" smtClean="0">
                <a:hlinkClick r:id="rId3"/>
              </a:rPr>
              <a:t>http://cellml.org</a:t>
            </a:r>
            <a:r>
              <a:rPr lang="en-US" dirty="0" smtClean="0"/>
              <a:t>)</a:t>
            </a:r>
          </a:p>
          <a:p>
            <a:pPr lvl="1"/>
            <a:r>
              <a:rPr lang="en-US" dirty="0" smtClean="0"/>
              <a:t>SED-ML (</a:t>
            </a:r>
            <a:r>
              <a:rPr lang="en-US" dirty="0" smtClean="0">
                <a:hlinkClick r:id="rId4"/>
              </a:rPr>
              <a:t>http://sed-ml.org</a:t>
            </a:r>
            <a:r>
              <a:rPr lang="en-US" dirty="0" smtClean="0"/>
              <a:t>)</a:t>
            </a:r>
          </a:p>
          <a:p>
            <a:r>
              <a:rPr lang="en-US" dirty="0" smtClean="0"/>
              <a:t>Reusable</a:t>
            </a:r>
          </a:p>
          <a:p>
            <a:pPr lvl="1"/>
            <a:r>
              <a:rPr lang="en-US" dirty="0" smtClean="0"/>
              <a:t>RDF/XML, ontologies &amp; </a:t>
            </a:r>
            <a:r>
              <a:rPr lang="en-US" dirty="0" err="1" smtClean="0"/>
              <a:t>knowledgebases</a:t>
            </a:r>
            <a:endParaRPr lang="en-US" dirty="0" smtClean="0"/>
          </a:p>
          <a:p>
            <a:pPr lvl="1"/>
            <a:r>
              <a:rPr lang="en-US" dirty="0" smtClean="0"/>
              <a:t>Semantic web technologies</a:t>
            </a:r>
          </a:p>
          <a:p>
            <a:pPr lvl="1"/>
            <a:r>
              <a:rPr lang="en-US" dirty="0" smtClean="0"/>
              <a:t>RICORDO (</a:t>
            </a:r>
            <a:r>
              <a:rPr lang="en-US" dirty="0">
                <a:hlinkClick r:id="rId5"/>
              </a:rPr>
              <a:t>http://www.ricordo.eu</a:t>
            </a:r>
            <a:r>
              <a:rPr lang="en-US" dirty="0" smtClean="0">
                <a:hlinkClick r:id="rId5"/>
              </a:rPr>
              <a:t>/</a:t>
            </a:r>
            <a:r>
              <a:rPr lang="en-US" dirty="0" smtClean="0"/>
              <a:t>)</a:t>
            </a:r>
          </a:p>
          <a:p>
            <a:r>
              <a:rPr lang="en-US" dirty="0" smtClean="0"/>
              <a:t>Accessible</a:t>
            </a:r>
          </a:p>
          <a:p>
            <a:pPr lvl="1"/>
            <a:r>
              <a:rPr lang="en-US" dirty="0" smtClean="0"/>
              <a:t>Web-based graphical </a:t>
            </a:r>
            <a:r>
              <a:rPr lang="en-US" dirty="0" smtClean="0"/>
              <a:t>interface</a:t>
            </a:r>
            <a:endParaRPr lang="en-US" dirty="0" smtClean="0"/>
          </a:p>
        </p:txBody>
      </p:sp>
      <p:sp>
        <p:nvSpPr>
          <p:cNvPr id="2" name="Slide Number Placeholder 1"/>
          <p:cNvSpPr>
            <a:spLocks noGrp="1"/>
          </p:cNvSpPr>
          <p:nvPr>
            <p:ph type="sldNum" sz="quarter" idx="11"/>
          </p:nvPr>
        </p:nvSpPr>
        <p:spPr/>
        <p:txBody>
          <a:bodyPr/>
          <a:lstStyle/>
          <a:p>
            <a:fld id="{43BAA32C-80B4-894D-B6AC-8BB306288B4A}" type="slidenum">
              <a:rPr lang="en-US" smtClean="0"/>
              <a:pPr/>
              <a:t>5</a:t>
            </a:fld>
            <a:endParaRPr lang="en-US" sz="1400"/>
          </a:p>
        </p:txBody>
      </p:sp>
    </p:spTree>
    <p:extLst>
      <p:ext uri="{BB962C8B-B14F-4D97-AF65-F5344CB8AC3E}">
        <p14:creationId xmlns:p14="http://schemas.microsoft.com/office/powerpoint/2010/main" val="11386792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3C75314-7096-A941-87C5-A71767076B19}" type="slidenum">
              <a:rPr lang="en-US" sz="1200">
                <a:latin typeface="Verdana" charset="0"/>
              </a:rPr>
              <a:pPr/>
              <a:t>6</a:t>
            </a:fld>
            <a:endParaRPr lang="en-US" sz="1400">
              <a:latin typeface="Verdana" charset="0"/>
            </a:endParaRPr>
          </a:p>
        </p:txBody>
      </p:sp>
      <p:sp>
        <p:nvSpPr>
          <p:cNvPr id="16387" name="Rectangle 2"/>
          <p:cNvSpPr>
            <a:spLocks noGrp="1" noChangeArrowheads="1"/>
          </p:cNvSpPr>
          <p:nvPr>
            <p:ph type="title"/>
          </p:nvPr>
        </p:nvSpPr>
        <p:spPr/>
        <p:txBody>
          <a:bodyPr/>
          <a:lstStyle/>
          <a:p>
            <a:pPr eaLnBrk="1" hangingPunct="1"/>
            <a:r>
              <a:rPr lang="en-GB" dirty="0" smtClean="0">
                <a:latin typeface="Verdana" charset="0"/>
                <a:ea typeface="ＭＳ Ｐゴシック" charset="0"/>
                <a:cs typeface="ＭＳ Ｐゴシック" charset="0"/>
              </a:rPr>
              <a:t>Objective</a:t>
            </a:r>
            <a:endParaRPr lang="en-GB" dirty="0">
              <a:latin typeface="Verdana" charset="0"/>
              <a:ea typeface="ＭＳ Ｐゴシック" charset="0"/>
              <a:cs typeface="ＭＳ Ｐゴシック" charset="0"/>
            </a:endParaRPr>
          </a:p>
        </p:txBody>
      </p:sp>
      <p:sp>
        <p:nvSpPr>
          <p:cNvPr id="16388" name="Rectangle 3"/>
          <p:cNvSpPr>
            <a:spLocks noGrp="1" noChangeArrowheads="1"/>
          </p:cNvSpPr>
          <p:nvPr>
            <p:ph type="body" idx="1"/>
          </p:nvPr>
        </p:nvSpPr>
        <p:spPr/>
        <p:txBody>
          <a:bodyPr/>
          <a:lstStyle/>
          <a:p>
            <a:pPr eaLnBrk="1" hangingPunct="1"/>
            <a:r>
              <a:rPr lang="en-GB" dirty="0" smtClean="0">
                <a:latin typeface="Verdana" charset="0"/>
                <a:ea typeface="ＭＳ Ｐゴシック" charset="0"/>
                <a:cs typeface="ＭＳ Ｐゴシック" charset="0"/>
              </a:rPr>
              <a:t>To provide a user-focused tool for investigations of epithelial transport </a:t>
            </a:r>
            <a:r>
              <a:rPr lang="en-GB" dirty="0" smtClean="0">
                <a:latin typeface="Verdana" charset="0"/>
                <a:ea typeface="ＭＳ Ｐゴシック" charset="0"/>
                <a:cs typeface="ＭＳ Ｐゴシック" charset="0"/>
              </a:rPr>
              <a:t>from </a:t>
            </a:r>
            <a:r>
              <a:rPr lang="en-GB" dirty="0" smtClean="0">
                <a:latin typeface="Verdana" charset="0"/>
                <a:ea typeface="ＭＳ Ｐゴシック" charset="0"/>
                <a:cs typeface="ＭＳ Ｐゴシック" charset="0"/>
              </a:rPr>
              <a:t>molecular mechanisms through to whole cell models.</a:t>
            </a:r>
          </a:p>
          <a:p>
            <a:pPr eaLnBrk="1" hangingPunct="1"/>
            <a:r>
              <a:rPr lang="en-GB" dirty="0" smtClean="0">
                <a:latin typeface="Verdana" charset="0"/>
                <a:ea typeface="ＭＳ Ｐゴシック" charset="0"/>
                <a:cs typeface="ＭＳ Ｐゴシック" charset="0"/>
              </a:rPr>
              <a:t>Libraries of existing mathematical models and simulation experiments will be made available to users for the:</a:t>
            </a:r>
          </a:p>
          <a:p>
            <a:pPr lvl="1"/>
            <a:r>
              <a:rPr lang="en-GB" dirty="0" smtClean="0">
                <a:latin typeface="Verdana" charset="0"/>
                <a:ea typeface="ＭＳ Ｐゴシック" charset="0"/>
                <a:cs typeface="ＭＳ Ｐゴシック" charset="0"/>
              </a:rPr>
              <a:t>investigation/application of previous studies;</a:t>
            </a:r>
          </a:p>
          <a:p>
            <a:pPr lvl="1"/>
            <a:r>
              <a:rPr lang="en-GB" dirty="0" smtClean="0">
                <a:latin typeface="Verdana" charset="0"/>
                <a:ea typeface="ＭＳ Ｐゴシック" charset="0"/>
                <a:cs typeface="ＭＳ Ｐゴシック" charset="0"/>
              </a:rPr>
              <a:t>development of new studies based on previous work;</a:t>
            </a:r>
          </a:p>
          <a:p>
            <a:pPr lvl="1"/>
            <a:r>
              <a:rPr lang="en-GB" dirty="0" smtClean="0">
                <a:latin typeface="Verdana" charset="0"/>
                <a:ea typeface="ＭＳ Ｐゴシック" charset="0"/>
                <a:cs typeface="ＭＳ Ｐゴシック" charset="0"/>
              </a:rPr>
              <a:t>validation of new or existing work with new experimental data or computational tools.</a:t>
            </a:r>
          </a:p>
          <a:p>
            <a:pPr eaLnBrk="1" hangingPunct="1"/>
            <a:endParaRPr lang="en-GB" dirty="0">
              <a:latin typeface="Verdana"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32438-DE49-AC4E-960D-0D4387718A9C}" type="slidenum">
              <a:rPr lang="en-US" smtClean="0"/>
              <a:pPr/>
              <a:t>7</a:t>
            </a:fld>
            <a:endParaRPr lang="en-US" sz="1400"/>
          </a:p>
        </p:txBody>
      </p:sp>
      <p:pic>
        <p:nvPicPr>
          <p:cNvPr id="14" name="Picture 13" descr="bo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4700"/>
            <a:ext cx="9144000" cy="2744515"/>
          </a:xfrm>
          <a:prstGeom prst="rect">
            <a:avLst/>
          </a:prstGeom>
        </p:spPr>
      </p:pic>
    </p:spTree>
    <p:extLst>
      <p:ext uri="{BB962C8B-B14F-4D97-AF65-F5344CB8AC3E}">
        <p14:creationId xmlns:p14="http://schemas.microsoft.com/office/powerpoint/2010/main" val="142365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3BAA32C-80B4-894D-B6AC-8BB306288B4A}" type="slidenum">
              <a:rPr lang="en-US" smtClean="0"/>
              <a:pPr/>
              <a:t>8</a:t>
            </a:fld>
            <a:endParaRPr lang="en-US" sz="1400"/>
          </a:p>
        </p:txBody>
      </p:sp>
      <p:pic>
        <p:nvPicPr>
          <p:cNvPr id="3" name="Picture 2" descr="bob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4400"/>
            <a:ext cx="9144000" cy="2472794"/>
          </a:xfrm>
          <a:prstGeom prst="rect">
            <a:avLst/>
          </a:prstGeom>
        </p:spPr>
      </p:pic>
    </p:spTree>
    <p:extLst>
      <p:ext uri="{BB962C8B-B14F-4D97-AF65-F5344CB8AC3E}">
        <p14:creationId xmlns:p14="http://schemas.microsoft.com/office/powerpoint/2010/main" val="3941470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model library</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Physiome</a:t>
            </a:r>
            <a:r>
              <a:rPr lang="en-US" dirty="0" smtClean="0"/>
              <a:t> Repository contains several demonstrations of epithelial transport models encoded in CellML.</a:t>
            </a:r>
          </a:p>
          <a:p>
            <a:r>
              <a:rPr lang="en-US" dirty="0"/>
              <a:t>See </a:t>
            </a:r>
            <a:r>
              <a:rPr lang="en-US" dirty="0">
                <a:hlinkClick r:id="rId3"/>
              </a:rPr>
              <a:t>http://models.physiomeproject.org/exposure/</a:t>
            </a:r>
            <a:r>
              <a:rPr lang="en-US" dirty="0" smtClean="0">
                <a:hlinkClick r:id="rId3"/>
              </a:rPr>
              <a:t>42</a:t>
            </a:r>
            <a:r>
              <a:rPr lang="en-US" dirty="0" smtClean="0"/>
              <a:t> for some examples.</a:t>
            </a:r>
          </a:p>
          <a:p>
            <a:r>
              <a:rPr lang="en-US" dirty="0" smtClean="0"/>
              <a:t>These, and other, models are being decomposed into re-usable modules that both use and help develop best-practice guidelines for the CellML community.</a:t>
            </a:r>
            <a:endParaRPr lang="en-US" dirty="0"/>
          </a:p>
        </p:txBody>
      </p:sp>
      <p:sp>
        <p:nvSpPr>
          <p:cNvPr id="4" name="Slide Number Placeholder 3"/>
          <p:cNvSpPr>
            <a:spLocks noGrp="1"/>
          </p:cNvSpPr>
          <p:nvPr>
            <p:ph type="sldNum" sz="quarter" idx="11"/>
          </p:nvPr>
        </p:nvSpPr>
        <p:spPr/>
        <p:txBody>
          <a:bodyPr/>
          <a:lstStyle/>
          <a:p>
            <a:fld id="{AA732438-DE49-AC4E-960D-0D4387718A9C}" type="slidenum">
              <a:rPr lang="en-US" smtClean="0"/>
              <a:pPr/>
              <a:t>9</a:t>
            </a:fld>
            <a:endParaRPr lang="en-US" sz="1400"/>
          </a:p>
        </p:txBody>
      </p:sp>
    </p:spTree>
    <p:extLst>
      <p:ext uri="{BB962C8B-B14F-4D97-AF65-F5344CB8AC3E}">
        <p14:creationId xmlns:p14="http://schemas.microsoft.com/office/powerpoint/2010/main" val="37567259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bi-presentation">
  <a:themeElements>
    <a:clrScheme name="">
      <a:dk1>
        <a:srgbClr val="000000"/>
      </a:dk1>
      <a:lt1>
        <a:srgbClr val="FFFFFF"/>
      </a:lt1>
      <a:dk2>
        <a:srgbClr val="000000"/>
      </a:dk2>
      <a:lt2>
        <a:srgbClr val="808080"/>
      </a:lt2>
      <a:accent1>
        <a:srgbClr val="006990"/>
      </a:accent1>
      <a:accent2>
        <a:srgbClr val="006990"/>
      </a:accent2>
      <a:accent3>
        <a:srgbClr val="FFFFFF"/>
      </a:accent3>
      <a:accent4>
        <a:srgbClr val="000000"/>
      </a:accent4>
      <a:accent5>
        <a:srgbClr val="AAB9C6"/>
      </a:accent5>
      <a:accent6>
        <a:srgbClr val="005E82"/>
      </a:accent6>
      <a:hlink>
        <a:srgbClr val="006990"/>
      </a:hlink>
      <a:folHlink>
        <a:srgbClr val="0098C3"/>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abi-presentation.potx</Template>
  <TotalTime>582</TotalTime>
  <Words>2266</Words>
  <Application>Microsoft Macintosh PowerPoint</Application>
  <PresentationFormat>On-screen Show (4:3)</PresentationFormat>
  <Paragraphs>173</Paragraphs>
  <Slides>30</Slides>
  <Notes>20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abi-presentation</vt:lpstr>
      <vt:lpstr>Modelling epithelial transport</vt:lpstr>
      <vt:lpstr>PowerPoint Presentation</vt:lpstr>
      <vt:lpstr>Requirements for the work</vt:lpstr>
      <vt:lpstr>PowerPoint Presentation</vt:lpstr>
      <vt:lpstr>Requirements for the work</vt:lpstr>
      <vt:lpstr>Objective</vt:lpstr>
      <vt:lpstr>PowerPoint Presentation</vt:lpstr>
      <vt:lpstr>PowerPoint Presentation</vt:lpstr>
      <vt:lpstr>Existing model library</vt:lpstr>
      <vt:lpstr>The GET framework</vt:lpstr>
      <vt:lpstr>CSim</vt:lpstr>
      <vt:lpstr>GET model repository</vt:lpstr>
      <vt:lpstr>GET model repository</vt:lpstr>
      <vt:lpstr>get-web-application</vt:lpstr>
      <vt:lpstr>PowerPoint Presentation</vt:lpstr>
      <vt:lpstr>PowerPoint Presentation</vt:lpstr>
      <vt:lpstr>PowerPoint Presentation</vt:lpstr>
      <vt:lpstr>PowerPoint Presentation</vt:lpstr>
      <vt:lpstr>PowerPoint Presentation</vt:lpstr>
      <vt:lpstr>PowerPoint Presentation</vt:lpstr>
      <vt:lpstr>get-web-application</vt:lpstr>
      <vt:lpstr>get-model-server</vt:lpstr>
      <vt:lpstr>get-simulator</vt:lpstr>
      <vt:lpstr>get-simulator</vt:lpstr>
      <vt:lpstr>get-simulator</vt:lpstr>
      <vt:lpstr>get-simulator</vt:lpstr>
      <vt:lpstr>get-simulator</vt:lpstr>
      <vt:lpstr>get-creator</vt:lpstr>
      <vt:lpstr>get-creator</vt:lpstr>
      <vt:lpstr>Acknowledgements </vt:lpstr>
    </vt:vector>
  </TitlesOfParts>
  <Company>KingSt Advertising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Liggens is an Institute</dc:title>
  <dc:creator>Studio 2</dc:creator>
  <cp:lastModifiedBy>David Nickerson</cp:lastModifiedBy>
  <cp:revision>47</cp:revision>
  <dcterms:created xsi:type="dcterms:W3CDTF">2008-07-24T23:39:13Z</dcterms:created>
  <dcterms:modified xsi:type="dcterms:W3CDTF">2013-12-05T07:50:42Z</dcterms:modified>
</cp:coreProperties>
</file>