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</p:sldMasterIdLst>
  <p:notesMasterIdLst>
    <p:notesMasterId r:id="rId39"/>
  </p:notesMasterIdLst>
  <p:sldIdLst>
    <p:sldId id="368" r:id="rId2"/>
    <p:sldId id="537" r:id="rId3"/>
    <p:sldId id="478" r:id="rId4"/>
    <p:sldId id="509" r:id="rId5"/>
    <p:sldId id="546" r:id="rId6"/>
    <p:sldId id="528" r:id="rId7"/>
    <p:sldId id="270" r:id="rId8"/>
    <p:sldId id="538" r:id="rId9"/>
    <p:sldId id="539" r:id="rId10"/>
    <p:sldId id="540" r:id="rId11"/>
    <p:sldId id="541" r:id="rId12"/>
    <p:sldId id="527" r:id="rId13"/>
    <p:sldId id="542" r:id="rId14"/>
    <p:sldId id="353" r:id="rId15"/>
    <p:sldId id="301" r:id="rId16"/>
    <p:sldId id="281" r:id="rId17"/>
    <p:sldId id="316" r:id="rId18"/>
    <p:sldId id="543" r:id="rId19"/>
    <p:sldId id="544" r:id="rId20"/>
    <p:sldId id="545" r:id="rId21"/>
    <p:sldId id="483" r:id="rId22"/>
    <p:sldId id="547" r:id="rId23"/>
    <p:sldId id="530" r:id="rId24"/>
    <p:sldId id="264" r:id="rId25"/>
    <p:sldId id="518" r:id="rId26"/>
    <p:sldId id="548" r:id="rId27"/>
    <p:sldId id="549" r:id="rId28"/>
    <p:sldId id="535" r:id="rId29"/>
    <p:sldId id="532" r:id="rId30"/>
    <p:sldId id="550" r:id="rId31"/>
    <p:sldId id="551" r:id="rId32"/>
    <p:sldId id="554" r:id="rId33"/>
    <p:sldId id="511" r:id="rId34"/>
    <p:sldId id="552" r:id="rId35"/>
    <p:sldId id="553" r:id="rId36"/>
    <p:sldId id="526" r:id="rId37"/>
    <p:sldId id="44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E7"/>
    <a:srgbClr val="2757A9"/>
    <a:srgbClr val="053887"/>
    <a:srgbClr val="FF7A0A"/>
    <a:srgbClr val="404063"/>
    <a:srgbClr val="78C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1" autoAdjust="0"/>
    <p:restoredTop sz="72713" autoAdjust="0"/>
  </p:normalViewPr>
  <p:slideViewPr>
    <p:cSldViewPr>
      <p:cViewPr varScale="1">
        <p:scale>
          <a:sx n="69" d="100"/>
          <a:sy n="69" d="100"/>
        </p:scale>
        <p:origin x="232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crompto\Dropbox\Neurodiverse%20IQ\Data\NDIQ%20Master%20Data(AutoRecovered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aseline="0">
                <a:latin typeface="+mj-lt"/>
              </a:rPr>
              <a:t>S</a:t>
            </a:r>
            <a:r>
              <a:rPr lang="en-US" sz="1100">
                <a:latin typeface="+mj-lt"/>
              </a:rPr>
              <a:t>tory recall</a:t>
            </a:r>
            <a:r>
              <a:rPr lang="en-US" sz="1100" baseline="0">
                <a:latin typeface="+mj-lt"/>
              </a:rPr>
              <a:t> accuracy in autistic, neurotypical, and alternating 8-person diffusion chains</a:t>
            </a:r>
            <a:endParaRPr lang="en-US" sz="110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235140158807"/>
          <c:y val="0.13067048437127199"/>
          <c:w val="0.58040419431491896"/>
          <c:h val="0.790941181611857"/>
        </c:manualLayout>
      </c:layout>
      <c:lineChart>
        <c:grouping val="standard"/>
        <c:varyColors val="0"/>
        <c:ser>
          <c:idx val="0"/>
          <c:order val="0"/>
          <c:tx>
            <c:strRef>
              <c:f>'Story scoring groups'!$L$28</c:f>
              <c:strCache>
                <c:ptCount val="1"/>
                <c:pt idx="0">
                  <c:v>Neurotypical mean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'Story scoring groups'!$K$29:$K$36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'Story scoring groups'!$L$29:$L$36</c:f>
              <c:numCache>
                <c:formatCode>General</c:formatCode>
                <c:ptCount val="8"/>
                <c:pt idx="0">
                  <c:v>22.5</c:v>
                </c:pt>
                <c:pt idx="1">
                  <c:v>17.5</c:v>
                </c:pt>
                <c:pt idx="2">
                  <c:v>15.75</c:v>
                </c:pt>
                <c:pt idx="3">
                  <c:v>13.25</c:v>
                </c:pt>
                <c:pt idx="4">
                  <c:v>11.5</c:v>
                </c:pt>
                <c:pt idx="5">
                  <c:v>8</c:v>
                </c:pt>
                <c:pt idx="6">
                  <c:v>7.75</c:v>
                </c:pt>
                <c:pt idx="7">
                  <c:v>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66-AC44-8EA5-3E2DC6E0BD1F}"/>
            </c:ext>
          </c:extLst>
        </c:ser>
        <c:ser>
          <c:idx val="1"/>
          <c:order val="1"/>
          <c:tx>
            <c:strRef>
              <c:f>'Story scoring groups'!$M$28</c:f>
              <c:strCache>
                <c:ptCount val="1"/>
                <c:pt idx="0">
                  <c:v>Alternating mean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'Story scoring groups'!$K$29:$K$36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'Story scoring groups'!$M$29:$M$36</c:f>
              <c:numCache>
                <c:formatCode>General</c:formatCode>
                <c:ptCount val="8"/>
                <c:pt idx="0">
                  <c:v>17.666666666666671</c:v>
                </c:pt>
                <c:pt idx="1">
                  <c:v>11.5</c:v>
                </c:pt>
                <c:pt idx="2">
                  <c:v>9.6666666666666679</c:v>
                </c:pt>
                <c:pt idx="3">
                  <c:v>8.3333333333333357</c:v>
                </c:pt>
                <c:pt idx="4">
                  <c:v>7.833333333333333</c:v>
                </c:pt>
                <c:pt idx="5">
                  <c:v>6.5</c:v>
                </c:pt>
                <c:pt idx="6">
                  <c:v>5.5</c:v>
                </c:pt>
                <c:pt idx="7">
                  <c:v>4.333333333333333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66-AC44-8EA5-3E2DC6E0BD1F}"/>
            </c:ext>
          </c:extLst>
        </c:ser>
        <c:ser>
          <c:idx val="2"/>
          <c:order val="2"/>
          <c:tx>
            <c:strRef>
              <c:f>'Story scoring groups'!$N$28</c:f>
              <c:strCache>
                <c:ptCount val="1"/>
                <c:pt idx="0">
                  <c:v>Autistic mean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'Story scoring groups'!$K$29:$K$36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'Story scoring groups'!$N$29:$N$36</c:f>
              <c:numCache>
                <c:formatCode>General</c:formatCode>
                <c:ptCount val="8"/>
                <c:pt idx="0">
                  <c:v>20.333333333333321</c:v>
                </c:pt>
                <c:pt idx="1">
                  <c:v>18.166666666666671</c:v>
                </c:pt>
                <c:pt idx="2">
                  <c:v>15.5</c:v>
                </c:pt>
                <c:pt idx="3">
                  <c:v>13.83333333333333</c:v>
                </c:pt>
                <c:pt idx="4">
                  <c:v>12.16666666666667</c:v>
                </c:pt>
                <c:pt idx="5">
                  <c:v>10.33333333333333</c:v>
                </c:pt>
                <c:pt idx="6">
                  <c:v>8</c:v>
                </c:pt>
                <c:pt idx="7">
                  <c:v>5.333333333333333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66-AC44-8EA5-3E2DC6E0B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0685416"/>
        <c:axId val="2110693448"/>
      </c:lineChart>
      <c:catAx>
        <c:axId val="211068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latin typeface="+mj-lt"/>
                  </a:rPr>
                  <a:t>Diffusion</a:t>
                </a:r>
                <a:r>
                  <a:rPr lang="en-US" sz="1100" baseline="0">
                    <a:latin typeface="+mj-lt"/>
                  </a:rPr>
                  <a:t> chain participant</a:t>
                </a:r>
                <a:endParaRPr lang="en-US" sz="1100">
                  <a:latin typeface="+mj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10693448"/>
        <c:crosses val="autoZero"/>
        <c:auto val="1"/>
        <c:lblAlgn val="ctr"/>
        <c:lblOffset val="100"/>
        <c:noMultiLvlLbl val="0"/>
      </c:catAx>
      <c:valAx>
        <c:axId val="2110693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1100">
                    <a:latin typeface="+mj-lt"/>
                  </a:rPr>
                  <a:t>Number</a:t>
                </a:r>
                <a:r>
                  <a:rPr lang="en-US" sz="1100" baseline="0">
                    <a:latin typeface="+mj-lt"/>
                  </a:rPr>
                  <a:t> of story details recalled</a:t>
                </a:r>
                <a:endParaRPr lang="en-US" sz="1100">
                  <a:latin typeface="+mj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10685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1179330075702"/>
          <c:y val="0.33833423714597699"/>
          <c:w val="0.271969179093771"/>
          <c:h val="0.333836576213096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60000" anchor="t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10.svg"/><Relationship Id="rId9" Type="http://schemas.openxmlformats.org/officeDocument/2006/relationships/image" Target="../media/image5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19.png"/><Relationship Id="rId6" Type="http://schemas.openxmlformats.org/officeDocument/2006/relationships/image" Target="../media/image12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0.png"/><Relationship Id="rId7" Type="http://schemas.openxmlformats.org/officeDocument/2006/relationships/image" Target="../media/image58.png"/><Relationship Id="rId12" Type="http://schemas.openxmlformats.org/officeDocument/2006/relationships/image" Target="../media/image56.sv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0.sv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4.svg"/><Relationship Id="rId4" Type="http://schemas.openxmlformats.org/officeDocument/2006/relationships/image" Target="../media/image10.svg"/><Relationship Id="rId9" Type="http://schemas.openxmlformats.org/officeDocument/2006/relationships/image" Target="../media/image5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8.png"/><Relationship Id="rId4" Type="http://schemas.openxmlformats.org/officeDocument/2006/relationships/image" Target="../media/image6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svg"/><Relationship Id="rId1" Type="http://schemas.openxmlformats.org/officeDocument/2006/relationships/image" Target="../media/image75.png"/><Relationship Id="rId6" Type="http://schemas.openxmlformats.org/officeDocument/2006/relationships/image" Target="../media/image74.svg"/><Relationship Id="rId5" Type="http://schemas.openxmlformats.org/officeDocument/2006/relationships/image" Target="../media/image77.png"/><Relationship Id="rId4" Type="http://schemas.openxmlformats.org/officeDocument/2006/relationships/image" Target="../media/image72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79.svg"/><Relationship Id="rId1" Type="http://schemas.openxmlformats.org/officeDocument/2006/relationships/image" Target="../media/image88.png"/><Relationship Id="rId6" Type="http://schemas.openxmlformats.org/officeDocument/2006/relationships/image" Target="../media/image83.svg"/><Relationship Id="rId5" Type="http://schemas.openxmlformats.org/officeDocument/2006/relationships/image" Target="../media/image90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F22A2B-9314-4706-8A0D-3E1721B7DA5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A02D31B-0E12-4815-BE46-35DC173C90F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Denying disability or support</a:t>
          </a:r>
        </a:p>
      </dgm:t>
    </dgm:pt>
    <dgm:pt modelId="{8060EA1E-B759-4681-B79D-A80B2E7FFCD2}" type="parTrans" cxnId="{D96BF817-9977-4EA8-BF34-1253EAC16FAA}">
      <dgm:prSet/>
      <dgm:spPr/>
      <dgm:t>
        <a:bodyPr/>
        <a:lstStyle/>
        <a:p>
          <a:endParaRPr lang="en-US"/>
        </a:p>
      </dgm:t>
    </dgm:pt>
    <dgm:pt modelId="{E2F6FD24-8C24-4F1D-B912-D0BAED807CBC}" type="sibTrans" cxnId="{D96BF817-9977-4EA8-BF34-1253EAC16F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8CB8CE8-87BD-4769-B144-06C3F519A40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Focusing only on adult advocates</a:t>
          </a:r>
        </a:p>
      </dgm:t>
    </dgm:pt>
    <dgm:pt modelId="{C4346DE8-28CE-438C-B6EA-9940291F40B9}" type="parTrans" cxnId="{9F7BB61F-4083-41CB-A251-A9DDBB99E233}">
      <dgm:prSet/>
      <dgm:spPr/>
      <dgm:t>
        <a:bodyPr/>
        <a:lstStyle/>
        <a:p>
          <a:endParaRPr lang="en-US"/>
        </a:p>
      </dgm:t>
    </dgm:pt>
    <dgm:pt modelId="{8CB33BB3-D4B7-4DE0-B862-1B6B9AF85829}" type="sibTrans" cxnId="{9F7BB61F-4083-41CB-A251-A9DDBB99E2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3341606-801D-484E-8542-D526B96C1D6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Excluding parents</a:t>
          </a:r>
        </a:p>
      </dgm:t>
    </dgm:pt>
    <dgm:pt modelId="{164908C5-D6AC-4917-98E9-E682D037E558}" type="parTrans" cxnId="{3B3F109C-0D0A-4937-BA4A-750586D3FE26}">
      <dgm:prSet/>
      <dgm:spPr/>
      <dgm:t>
        <a:bodyPr/>
        <a:lstStyle/>
        <a:p>
          <a:endParaRPr lang="en-US"/>
        </a:p>
      </dgm:t>
    </dgm:pt>
    <dgm:pt modelId="{AE962704-77CD-4228-B0E4-BFB2E73C1F4E}" type="sibTrans" cxnId="{3B3F109C-0D0A-4937-BA4A-750586D3FE2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8BE7AC-2563-4419-B890-F212964E6E8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Introducing bias </a:t>
          </a:r>
        </a:p>
      </dgm:t>
    </dgm:pt>
    <dgm:pt modelId="{B4DCB01C-2F7D-4B48-8614-2855157BDA62}" type="parTrans" cxnId="{30236FF4-B3DD-4BDE-8145-EADD2EFDBBB6}">
      <dgm:prSet/>
      <dgm:spPr/>
      <dgm:t>
        <a:bodyPr/>
        <a:lstStyle/>
        <a:p>
          <a:endParaRPr lang="en-US"/>
        </a:p>
      </dgm:t>
    </dgm:pt>
    <dgm:pt modelId="{CE0376CC-0A4B-407D-8BBD-B943A23D465D}" type="sibTrans" cxnId="{30236FF4-B3DD-4BDE-8145-EADD2EFDBBB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47E67E-9A4A-4076-9801-BC8287D7F92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Forgetting about autistic researchers</a:t>
          </a:r>
        </a:p>
      </dgm:t>
    </dgm:pt>
    <dgm:pt modelId="{806FCBD0-25CC-409D-977D-B39B18F95EE6}" type="parTrans" cxnId="{A2AC10A6-2ED8-4CD6-BF13-3548AB3F2C0F}">
      <dgm:prSet/>
      <dgm:spPr/>
      <dgm:t>
        <a:bodyPr/>
        <a:lstStyle/>
        <a:p>
          <a:endParaRPr lang="en-US"/>
        </a:p>
      </dgm:t>
    </dgm:pt>
    <dgm:pt modelId="{30460148-DD3B-452B-942E-88BE290DC995}" type="sibTrans" cxnId="{A2AC10A6-2ED8-4CD6-BF13-3548AB3F2C0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38BE03C-ADE6-4E37-8836-213EEA149C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Abandoning good science</a:t>
          </a:r>
        </a:p>
      </dgm:t>
    </dgm:pt>
    <dgm:pt modelId="{C2989123-73FA-478E-BBA5-23BCBAD2336A}" type="parTrans" cxnId="{2A30FA64-33A8-4FF5-804F-5E9C9F08DE19}">
      <dgm:prSet/>
      <dgm:spPr/>
      <dgm:t>
        <a:bodyPr/>
        <a:lstStyle/>
        <a:p>
          <a:endParaRPr lang="en-US"/>
        </a:p>
      </dgm:t>
    </dgm:pt>
    <dgm:pt modelId="{A608EE82-DE9B-4154-B059-ED35C6212952}" type="sibTrans" cxnId="{2A30FA64-33A8-4FF5-804F-5E9C9F08DE19}">
      <dgm:prSet/>
      <dgm:spPr/>
      <dgm:t>
        <a:bodyPr/>
        <a:lstStyle/>
        <a:p>
          <a:endParaRPr lang="en-US"/>
        </a:p>
      </dgm:t>
    </dgm:pt>
    <dgm:pt modelId="{485E1D41-265B-4C89-88A8-C1A0849BBEF6}" type="pres">
      <dgm:prSet presAssocID="{FEF22A2B-9314-4706-8A0D-3E1721B7DA56}" presName="root" presStyleCnt="0">
        <dgm:presLayoutVars>
          <dgm:dir/>
          <dgm:resizeHandles val="exact"/>
        </dgm:presLayoutVars>
      </dgm:prSet>
      <dgm:spPr/>
    </dgm:pt>
    <dgm:pt modelId="{628375A4-9380-469A-A151-0CAD2AFCDBCB}" type="pres">
      <dgm:prSet presAssocID="{DA02D31B-0E12-4815-BE46-35DC173C90FB}" presName="compNode" presStyleCnt="0"/>
      <dgm:spPr/>
    </dgm:pt>
    <dgm:pt modelId="{FD5F7461-EADF-4E74-978D-85516533CE78}" type="pres">
      <dgm:prSet presAssocID="{DA02D31B-0E12-4815-BE46-35DC173C90FB}" presName="iconBgRect" presStyleLbl="bgShp" presStyleIdx="0" presStyleCnt="6"/>
      <dgm:spPr/>
    </dgm:pt>
    <dgm:pt modelId="{2B78A801-A948-4383-9652-8333C6567DAD}" type="pres">
      <dgm:prSet presAssocID="{DA02D31B-0E12-4815-BE46-35DC173C90F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in wheelchair"/>
        </a:ext>
      </dgm:extLst>
    </dgm:pt>
    <dgm:pt modelId="{87051851-680B-4E5A-9A3A-A0312B6D954B}" type="pres">
      <dgm:prSet presAssocID="{DA02D31B-0E12-4815-BE46-35DC173C90FB}" presName="spaceRect" presStyleCnt="0"/>
      <dgm:spPr/>
    </dgm:pt>
    <dgm:pt modelId="{F42BC2DD-0C91-4DCF-B6E0-6A40DBDE3918}" type="pres">
      <dgm:prSet presAssocID="{DA02D31B-0E12-4815-BE46-35DC173C90FB}" presName="textRect" presStyleLbl="revTx" presStyleIdx="0" presStyleCnt="6">
        <dgm:presLayoutVars>
          <dgm:chMax val="1"/>
          <dgm:chPref val="1"/>
        </dgm:presLayoutVars>
      </dgm:prSet>
      <dgm:spPr/>
    </dgm:pt>
    <dgm:pt modelId="{7474C04F-61B9-4258-86EF-1F057A09C691}" type="pres">
      <dgm:prSet presAssocID="{E2F6FD24-8C24-4F1D-B912-D0BAED807CBC}" presName="sibTrans" presStyleCnt="0"/>
      <dgm:spPr/>
    </dgm:pt>
    <dgm:pt modelId="{C99727F3-1E7D-4382-8CC5-FEF0B9711615}" type="pres">
      <dgm:prSet presAssocID="{58CB8CE8-87BD-4769-B144-06C3F519A408}" presName="compNode" presStyleCnt="0"/>
      <dgm:spPr/>
    </dgm:pt>
    <dgm:pt modelId="{8B280D91-CCC5-40CD-9B65-505107B76C97}" type="pres">
      <dgm:prSet presAssocID="{58CB8CE8-87BD-4769-B144-06C3F519A408}" presName="iconBgRect" presStyleLbl="bgShp" presStyleIdx="1" presStyleCnt="6"/>
      <dgm:spPr/>
    </dgm:pt>
    <dgm:pt modelId="{8C353D90-D8A3-443F-BB73-355D7BC236F5}" type="pres">
      <dgm:prSet presAssocID="{58CB8CE8-87BD-4769-B144-06C3F519A40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E307B300-87C6-4733-A0F3-8B8F28078776}" type="pres">
      <dgm:prSet presAssocID="{58CB8CE8-87BD-4769-B144-06C3F519A408}" presName="spaceRect" presStyleCnt="0"/>
      <dgm:spPr/>
    </dgm:pt>
    <dgm:pt modelId="{A5985154-07B6-452E-AF71-8EC09164B335}" type="pres">
      <dgm:prSet presAssocID="{58CB8CE8-87BD-4769-B144-06C3F519A408}" presName="textRect" presStyleLbl="revTx" presStyleIdx="1" presStyleCnt="6">
        <dgm:presLayoutVars>
          <dgm:chMax val="1"/>
          <dgm:chPref val="1"/>
        </dgm:presLayoutVars>
      </dgm:prSet>
      <dgm:spPr/>
    </dgm:pt>
    <dgm:pt modelId="{1B999CDF-C81B-4808-895A-0ED13CDF0DA0}" type="pres">
      <dgm:prSet presAssocID="{8CB33BB3-D4B7-4DE0-B862-1B6B9AF85829}" presName="sibTrans" presStyleCnt="0"/>
      <dgm:spPr/>
    </dgm:pt>
    <dgm:pt modelId="{DB11C22E-9E0C-4926-BFF6-87783EA57CAB}" type="pres">
      <dgm:prSet presAssocID="{33341606-801D-484E-8542-D526B96C1D6C}" presName="compNode" presStyleCnt="0"/>
      <dgm:spPr/>
    </dgm:pt>
    <dgm:pt modelId="{2ECBDED7-D07D-4E02-B4B2-344F77578EA7}" type="pres">
      <dgm:prSet presAssocID="{33341606-801D-484E-8542-D526B96C1D6C}" presName="iconBgRect" presStyleLbl="bgShp" presStyleIdx="2" presStyleCnt="6"/>
      <dgm:spPr/>
    </dgm:pt>
    <dgm:pt modelId="{970F679F-11F7-4615-8376-6E31234E4458}" type="pres">
      <dgm:prSet presAssocID="{33341606-801D-484E-8542-D526B96C1D6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2A963746-F4BB-4CFC-A038-C98B3972ADD6}" type="pres">
      <dgm:prSet presAssocID="{33341606-801D-484E-8542-D526B96C1D6C}" presName="spaceRect" presStyleCnt="0"/>
      <dgm:spPr/>
    </dgm:pt>
    <dgm:pt modelId="{A98EFD5F-E57F-44F4-B589-E73AE57DFC1B}" type="pres">
      <dgm:prSet presAssocID="{33341606-801D-484E-8542-D526B96C1D6C}" presName="textRect" presStyleLbl="revTx" presStyleIdx="2" presStyleCnt="6">
        <dgm:presLayoutVars>
          <dgm:chMax val="1"/>
          <dgm:chPref val="1"/>
        </dgm:presLayoutVars>
      </dgm:prSet>
      <dgm:spPr/>
    </dgm:pt>
    <dgm:pt modelId="{EAFF8492-92BE-45F9-9284-35F0082E1AF4}" type="pres">
      <dgm:prSet presAssocID="{AE962704-77CD-4228-B0E4-BFB2E73C1F4E}" presName="sibTrans" presStyleCnt="0"/>
      <dgm:spPr/>
    </dgm:pt>
    <dgm:pt modelId="{3B98E7A4-98B2-4907-BBB1-31C4B9DCA7AA}" type="pres">
      <dgm:prSet presAssocID="{828BE7AC-2563-4419-B890-F212964E6E85}" presName="compNode" presStyleCnt="0"/>
      <dgm:spPr/>
    </dgm:pt>
    <dgm:pt modelId="{DE0344A3-497C-4F68-B9E8-0F962429143D}" type="pres">
      <dgm:prSet presAssocID="{828BE7AC-2563-4419-B890-F212964E6E85}" presName="iconBgRect" presStyleLbl="bgShp" presStyleIdx="3" presStyleCnt="6"/>
      <dgm:spPr/>
    </dgm:pt>
    <dgm:pt modelId="{E0F4E431-F1CB-4680-96AC-C0B4FD5DE214}" type="pres">
      <dgm:prSet presAssocID="{828BE7AC-2563-4419-B890-F212964E6E8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1FCBC96-69C0-4B72-AB40-476CDDC20DE8}" type="pres">
      <dgm:prSet presAssocID="{828BE7AC-2563-4419-B890-F212964E6E85}" presName="spaceRect" presStyleCnt="0"/>
      <dgm:spPr/>
    </dgm:pt>
    <dgm:pt modelId="{B45E9F9F-889F-4F7D-98D7-98D117C1573B}" type="pres">
      <dgm:prSet presAssocID="{828BE7AC-2563-4419-B890-F212964E6E85}" presName="textRect" presStyleLbl="revTx" presStyleIdx="3" presStyleCnt="6">
        <dgm:presLayoutVars>
          <dgm:chMax val="1"/>
          <dgm:chPref val="1"/>
        </dgm:presLayoutVars>
      </dgm:prSet>
      <dgm:spPr/>
    </dgm:pt>
    <dgm:pt modelId="{97B9E580-AE7B-494C-BE45-9C697714791C}" type="pres">
      <dgm:prSet presAssocID="{CE0376CC-0A4B-407D-8BBD-B943A23D465D}" presName="sibTrans" presStyleCnt="0"/>
      <dgm:spPr/>
    </dgm:pt>
    <dgm:pt modelId="{DEF88949-EDD7-4332-AF20-8A4AD95FE9C0}" type="pres">
      <dgm:prSet presAssocID="{6347E67E-9A4A-4076-9801-BC8287D7F92B}" presName="compNode" presStyleCnt="0"/>
      <dgm:spPr/>
    </dgm:pt>
    <dgm:pt modelId="{ADC3FCB0-2BDB-4FD0-8F26-DA2DBDA001D9}" type="pres">
      <dgm:prSet presAssocID="{6347E67E-9A4A-4076-9801-BC8287D7F92B}" presName="iconBgRect" presStyleLbl="bgShp" presStyleIdx="4" presStyleCnt="6"/>
      <dgm:spPr/>
    </dgm:pt>
    <dgm:pt modelId="{7FA38A02-2DB0-4524-8BC5-3BA95C009703}" type="pres">
      <dgm:prSet presAssocID="{6347E67E-9A4A-4076-9801-BC8287D7F92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6AA3BCB2-1E83-450C-B05C-39C6E50B17FD}" type="pres">
      <dgm:prSet presAssocID="{6347E67E-9A4A-4076-9801-BC8287D7F92B}" presName="spaceRect" presStyleCnt="0"/>
      <dgm:spPr/>
    </dgm:pt>
    <dgm:pt modelId="{7BCDCF95-BC44-4532-B422-959C632B0CEF}" type="pres">
      <dgm:prSet presAssocID="{6347E67E-9A4A-4076-9801-BC8287D7F92B}" presName="textRect" presStyleLbl="revTx" presStyleIdx="4" presStyleCnt="6">
        <dgm:presLayoutVars>
          <dgm:chMax val="1"/>
          <dgm:chPref val="1"/>
        </dgm:presLayoutVars>
      </dgm:prSet>
      <dgm:spPr/>
    </dgm:pt>
    <dgm:pt modelId="{48B6B4F9-098E-4BF8-B43F-A8C965D25EE1}" type="pres">
      <dgm:prSet presAssocID="{30460148-DD3B-452B-942E-88BE290DC995}" presName="sibTrans" presStyleCnt="0"/>
      <dgm:spPr/>
    </dgm:pt>
    <dgm:pt modelId="{A6FFD774-A8BD-4A5D-8D6A-EEED41E804ED}" type="pres">
      <dgm:prSet presAssocID="{F38BE03C-ADE6-4E37-8836-213EEA149C33}" presName="compNode" presStyleCnt="0"/>
      <dgm:spPr/>
    </dgm:pt>
    <dgm:pt modelId="{B02EFD83-AFA7-4657-B0DE-8E3D176964A7}" type="pres">
      <dgm:prSet presAssocID="{F38BE03C-ADE6-4E37-8836-213EEA149C33}" presName="iconBgRect" presStyleLbl="bgShp" presStyleIdx="5" presStyleCnt="6"/>
      <dgm:spPr/>
    </dgm:pt>
    <dgm:pt modelId="{59C9B1F9-ED11-4617-808C-E575FF7F5592}" type="pres">
      <dgm:prSet presAssocID="{F38BE03C-ADE6-4E37-8836-213EEA149C3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639CCC77-D6A2-436B-B059-C64C49FDF171}" type="pres">
      <dgm:prSet presAssocID="{F38BE03C-ADE6-4E37-8836-213EEA149C33}" presName="spaceRect" presStyleCnt="0"/>
      <dgm:spPr/>
    </dgm:pt>
    <dgm:pt modelId="{5B7C4250-4BA5-4FF4-BDCF-F6B06BA3098F}" type="pres">
      <dgm:prSet presAssocID="{F38BE03C-ADE6-4E37-8836-213EEA149C3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96BF817-9977-4EA8-BF34-1253EAC16FAA}" srcId="{FEF22A2B-9314-4706-8A0D-3E1721B7DA56}" destId="{DA02D31B-0E12-4815-BE46-35DC173C90FB}" srcOrd="0" destOrd="0" parTransId="{8060EA1E-B759-4681-B79D-A80B2E7FFCD2}" sibTransId="{E2F6FD24-8C24-4F1D-B912-D0BAED807CBC}"/>
    <dgm:cxn modelId="{FF5DE418-9B93-3F41-8F4F-9BEE7C1F3E44}" type="presOf" srcId="{FEF22A2B-9314-4706-8A0D-3E1721B7DA56}" destId="{485E1D41-265B-4C89-88A8-C1A0849BBEF6}" srcOrd="0" destOrd="0" presId="urn:microsoft.com/office/officeart/2018/5/layout/IconCircleLabelList"/>
    <dgm:cxn modelId="{9F7BB61F-4083-41CB-A251-A9DDBB99E233}" srcId="{FEF22A2B-9314-4706-8A0D-3E1721B7DA56}" destId="{58CB8CE8-87BD-4769-B144-06C3F519A408}" srcOrd="1" destOrd="0" parTransId="{C4346DE8-28CE-438C-B6EA-9940291F40B9}" sibTransId="{8CB33BB3-D4B7-4DE0-B862-1B6B9AF85829}"/>
    <dgm:cxn modelId="{A15D6B59-16DF-2246-B6D3-C517BF87046F}" type="presOf" srcId="{828BE7AC-2563-4419-B890-F212964E6E85}" destId="{B45E9F9F-889F-4F7D-98D7-98D117C1573B}" srcOrd="0" destOrd="0" presId="urn:microsoft.com/office/officeart/2018/5/layout/IconCircleLabelList"/>
    <dgm:cxn modelId="{2A30FA64-33A8-4FF5-804F-5E9C9F08DE19}" srcId="{FEF22A2B-9314-4706-8A0D-3E1721B7DA56}" destId="{F38BE03C-ADE6-4E37-8836-213EEA149C33}" srcOrd="5" destOrd="0" parTransId="{C2989123-73FA-478E-BBA5-23BCBAD2336A}" sibTransId="{A608EE82-DE9B-4154-B059-ED35C6212952}"/>
    <dgm:cxn modelId="{9B2E0080-54AD-5644-AF3A-3DB731FF3684}" type="presOf" srcId="{DA02D31B-0E12-4815-BE46-35DC173C90FB}" destId="{F42BC2DD-0C91-4DCF-B6E0-6A40DBDE3918}" srcOrd="0" destOrd="0" presId="urn:microsoft.com/office/officeart/2018/5/layout/IconCircleLabelList"/>
    <dgm:cxn modelId="{76825792-73C7-CC45-8461-91F8F7C316F5}" type="presOf" srcId="{6347E67E-9A4A-4076-9801-BC8287D7F92B}" destId="{7BCDCF95-BC44-4532-B422-959C632B0CEF}" srcOrd="0" destOrd="0" presId="urn:microsoft.com/office/officeart/2018/5/layout/IconCircleLabelList"/>
    <dgm:cxn modelId="{9A443599-75F1-454E-BC65-DB67165D2EC1}" type="presOf" srcId="{F38BE03C-ADE6-4E37-8836-213EEA149C33}" destId="{5B7C4250-4BA5-4FF4-BDCF-F6B06BA3098F}" srcOrd="0" destOrd="0" presId="urn:microsoft.com/office/officeart/2018/5/layout/IconCircleLabelList"/>
    <dgm:cxn modelId="{A2CA329A-CF05-CD46-A55C-7E112D95D11D}" type="presOf" srcId="{58CB8CE8-87BD-4769-B144-06C3F519A408}" destId="{A5985154-07B6-452E-AF71-8EC09164B335}" srcOrd="0" destOrd="0" presId="urn:microsoft.com/office/officeart/2018/5/layout/IconCircleLabelList"/>
    <dgm:cxn modelId="{3B3F109C-0D0A-4937-BA4A-750586D3FE26}" srcId="{FEF22A2B-9314-4706-8A0D-3E1721B7DA56}" destId="{33341606-801D-484E-8542-D526B96C1D6C}" srcOrd="2" destOrd="0" parTransId="{164908C5-D6AC-4917-98E9-E682D037E558}" sibTransId="{AE962704-77CD-4228-B0E4-BFB2E73C1F4E}"/>
    <dgm:cxn modelId="{A2AC10A6-2ED8-4CD6-BF13-3548AB3F2C0F}" srcId="{FEF22A2B-9314-4706-8A0D-3E1721B7DA56}" destId="{6347E67E-9A4A-4076-9801-BC8287D7F92B}" srcOrd="4" destOrd="0" parTransId="{806FCBD0-25CC-409D-977D-B39B18F95EE6}" sibTransId="{30460148-DD3B-452B-942E-88BE290DC995}"/>
    <dgm:cxn modelId="{2B8645E7-FE52-D347-891F-DF33FC133A12}" type="presOf" srcId="{33341606-801D-484E-8542-D526B96C1D6C}" destId="{A98EFD5F-E57F-44F4-B589-E73AE57DFC1B}" srcOrd="0" destOrd="0" presId="urn:microsoft.com/office/officeart/2018/5/layout/IconCircleLabelList"/>
    <dgm:cxn modelId="{30236FF4-B3DD-4BDE-8145-EADD2EFDBBB6}" srcId="{FEF22A2B-9314-4706-8A0D-3E1721B7DA56}" destId="{828BE7AC-2563-4419-B890-F212964E6E85}" srcOrd="3" destOrd="0" parTransId="{B4DCB01C-2F7D-4B48-8614-2855157BDA62}" sibTransId="{CE0376CC-0A4B-407D-8BBD-B943A23D465D}"/>
    <dgm:cxn modelId="{98569E54-F207-8241-9803-C2099C2041E7}" type="presParOf" srcId="{485E1D41-265B-4C89-88A8-C1A0849BBEF6}" destId="{628375A4-9380-469A-A151-0CAD2AFCDBCB}" srcOrd="0" destOrd="0" presId="urn:microsoft.com/office/officeart/2018/5/layout/IconCircleLabelList"/>
    <dgm:cxn modelId="{5E879CB9-C322-3F4D-9078-2F5BB5D89C0C}" type="presParOf" srcId="{628375A4-9380-469A-A151-0CAD2AFCDBCB}" destId="{FD5F7461-EADF-4E74-978D-85516533CE78}" srcOrd="0" destOrd="0" presId="urn:microsoft.com/office/officeart/2018/5/layout/IconCircleLabelList"/>
    <dgm:cxn modelId="{D9AB894B-8CE7-734D-BF58-42E0E3957302}" type="presParOf" srcId="{628375A4-9380-469A-A151-0CAD2AFCDBCB}" destId="{2B78A801-A948-4383-9652-8333C6567DAD}" srcOrd="1" destOrd="0" presId="urn:microsoft.com/office/officeart/2018/5/layout/IconCircleLabelList"/>
    <dgm:cxn modelId="{86641CA3-9BE6-A144-A9D1-20030B4CE6DF}" type="presParOf" srcId="{628375A4-9380-469A-A151-0CAD2AFCDBCB}" destId="{87051851-680B-4E5A-9A3A-A0312B6D954B}" srcOrd="2" destOrd="0" presId="urn:microsoft.com/office/officeart/2018/5/layout/IconCircleLabelList"/>
    <dgm:cxn modelId="{5F30AFE9-3D97-1F4A-B22D-F4C076590B45}" type="presParOf" srcId="{628375A4-9380-469A-A151-0CAD2AFCDBCB}" destId="{F42BC2DD-0C91-4DCF-B6E0-6A40DBDE3918}" srcOrd="3" destOrd="0" presId="urn:microsoft.com/office/officeart/2018/5/layout/IconCircleLabelList"/>
    <dgm:cxn modelId="{73DFAB1C-8094-FF46-9DFE-1065D18A0B69}" type="presParOf" srcId="{485E1D41-265B-4C89-88A8-C1A0849BBEF6}" destId="{7474C04F-61B9-4258-86EF-1F057A09C691}" srcOrd="1" destOrd="0" presId="urn:microsoft.com/office/officeart/2018/5/layout/IconCircleLabelList"/>
    <dgm:cxn modelId="{AE21FDE8-E224-8249-B798-45F96C3ECBC0}" type="presParOf" srcId="{485E1D41-265B-4C89-88A8-C1A0849BBEF6}" destId="{C99727F3-1E7D-4382-8CC5-FEF0B9711615}" srcOrd="2" destOrd="0" presId="urn:microsoft.com/office/officeart/2018/5/layout/IconCircleLabelList"/>
    <dgm:cxn modelId="{0F64558B-F311-BA4F-B160-7BCA2EEFFFB7}" type="presParOf" srcId="{C99727F3-1E7D-4382-8CC5-FEF0B9711615}" destId="{8B280D91-CCC5-40CD-9B65-505107B76C97}" srcOrd="0" destOrd="0" presId="urn:microsoft.com/office/officeart/2018/5/layout/IconCircleLabelList"/>
    <dgm:cxn modelId="{37F7AB53-FDF5-AC4C-B278-7839CE2C9CE9}" type="presParOf" srcId="{C99727F3-1E7D-4382-8CC5-FEF0B9711615}" destId="{8C353D90-D8A3-443F-BB73-355D7BC236F5}" srcOrd="1" destOrd="0" presId="urn:microsoft.com/office/officeart/2018/5/layout/IconCircleLabelList"/>
    <dgm:cxn modelId="{3B195F41-2C62-9D41-AE89-1EBB81991547}" type="presParOf" srcId="{C99727F3-1E7D-4382-8CC5-FEF0B9711615}" destId="{E307B300-87C6-4733-A0F3-8B8F28078776}" srcOrd="2" destOrd="0" presId="urn:microsoft.com/office/officeart/2018/5/layout/IconCircleLabelList"/>
    <dgm:cxn modelId="{BB36A0DC-5777-2F4C-8137-882B668E241D}" type="presParOf" srcId="{C99727F3-1E7D-4382-8CC5-FEF0B9711615}" destId="{A5985154-07B6-452E-AF71-8EC09164B335}" srcOrd="3" destOrd="0" presId="urn:microsoft.com/office/officeart/2018/5/layout/IconCircleLabelList"/>
    <dgm:cxn modelId="{2B246F7B-A755-3041-8787-ACF1928A81F4}" type="presParOf" srcId="{485E1D41-265B-4C89-88A8-C1A0849BBEF6}" destId="{1B999CDF-C81B-4808-895A-0ED13CDF0DA0}" srcOrd="3" destOrd="0" presId="urn:microsoft.com/office/officeart/2018/5/layout/IconCircleLabelList"/>
    <dgm:cxn modelId="{9AE854BF-E0F1-0D45-88AB-66646C7F9233}" type="presParOf" srcId="{485E1D41-265B-4C89-88A8-C1A0849BBEF6}" destId="{DB11C22E-9E0C-4926-BFF6-87783EA57CAB}" srcOrd="4" destOrd="0" presId="urn:microsoft.com/office/officeart/2018/5/layout/IconCircleLabelList"/>
    <dgm:cxn modelId="{F3870D67-DA67-4647-AE57-55E5466E4CF5}" type="presParOf" srcId="{DB11C22E-9E0C-4926-BFF6-87783EA57CAB}" destId="{2ECBDED7-D07D-4E02-B4B2-344F77578EA7}" srcOrd="0" destOrd="0" presId="urn:microsoft.com/office/officeart/2018/5/layout/IconCircleLabelList"/>
    <dgm:cxn modelId="{052D39D6-1377-DB4B-94F3-77B72C9324EC}" type="presParOf" srcId="{DB11C22E-9E0C-4926-BFF6-87783EA57CAB}" destId="{970F679F-11F7-4615-8376-6E31234E4458}" srcOrd="1" destOrd="0" presId="urn:microsoft.com/office/officeart/2018/5/layout/IconCircleLabelList"/>
    <dgm:cxn modelId="{327CF5AC-4D18-834D-B4D5-4CB7EDF84653}" type="presParOf" srcId="{DB11C22E-9E0C-4926-BFF6-87783EA57CAB}" destId="{2A963746-F4BB-4CFC-A038-C98B3972ADD6}" srcOrd="2" destOrd="0" presId="urn:microsoft.com/office/officeart/2018/5/layout/IconCircleLabelList"/>
    <dgm:cxn modelId="{660E05DF-D915-8D46-B915-7CC955F7D114}" type="presParOf" srcId="{DB11C22E-9E0C-4926-BFF6-87783EA57CAB}" destId="{A98EFD5F-E57F-44F4-B589-E73AE57DFC1B}" srcOrd="3" destOrd="0" presId="urn:microsoft.com/office/officeart/2018/5/layout/IconCircleLabelList"/>
    <dgm:cxn modelId="{EFDDB3D0-CA16-2D41-9EF5-BD6B9EEE979B}" type="presParOf" srcId="{485E1D41-265B-4C89-88A8-C1A0849BBEF6}" destId="{EAFF8492-92BE-45F9-9284-35F0082E1AF4}" srcOrd="5" destOrd="0" presId="urn:microsoft.com/office/officeart/2018/5/layout/IconCircleLabelList"/>
    <dgm:cxn modelId="{97B7B578-44F5-0E4A-A0FE-3DF9A4A1F444}" type="presParOf" srcId="{485E1D41-265B-4C89-88A8-C1A0849BBEF6}" destId="{3B98E7A4-98B2-4907-BBB1-31C4B9DCA7AA}" srcOrd="6" destOrd="0" presId="urn:microsoft.com/office/officeart/2018/5/layout/IconCircleLabelList"/>
    <dgm:cxn modelId="{604F367E-55EF-0A4F-82DF-03F7560CEE88}" type="presParOf" srcId="{3B98E7A4-98B2-4907-BBB1-31C4B9DCA7AA}" destId="{DE0344A3-497C-4F68-B9E8-0F962429143D}" srcOrd="0" destOrd="0" presId="urn:microsoft.com/office/officeart/2018/5/layout/IconCircleLabelList"/>
    <dgm:cxn modelId="{73C6C82B-6CED-8E48-88D8-29DA7957AD3C}" type="presParOf" srcId="{3B98E7A4-98B2-4907-BBB1-31C4B9DCA7AA}" destId="{E0F4E431-F1CB-4680-96AC-C0B4FD5DE214}" srcOrd="1" destOrd="0" presId="urn:microsoft.com/office/officeart/2018/5/layout/IconCircleLabelList"/>
    <dgm:cxn modelId="{06F67694-84E4-F940-9144-42D4FE1EF491}" type="presParOf" srcId="{3B98E7A4-98B2-4907-BBB1-31C4B9DCA7AA}" destId="{F1FCBC96-69C0-4B72-AB40-476CDDC20DE8}" srcOrd="2" destOrd="0" presId="urn:microsoft.com/office/officeart/2018/5/layout/IconCircleLabelList"/>
    <dgm:cxn modelId="{9C8806B4-5B9D-F54D-A810-5797541BAF11}" type="presParOf" srcId="{3B98E7A4-98B2-4907-BBB1-31C4B9DCA7AA}" destId="{B45E9F9F-889F-4F7D-98D7-98D117C1573B}" srcOrd="3" destOrd="0" presId="urn:microsoft.com/office/officeart/2018/5/layout/IconCircleLabelList"/>
    <dgm:cxn modelId="{8F45C02B-223F-FB4D-B8A2-6CDA1E6E886B}" type="presParOf" srcId="{485E1D41-265B-4C89-88A8-C1A0849BBEF6}" destId="{97B9E580-AE7B-494C-BE45-9C697714791C}" srcOrd="7" destOrd="0" presId="urn:microsoft.com/office/officeart/2018/5/layout/IconCircleLabelList"/>
    <dgm:cxn modelId="{220D46C2-BAAA-554D-9B75-712A2B75BDAC}" type="presParOf" srcId="{485E1D41-265B-4C89-88A8-C1A0849BBEF6}" destId="{DEF88949-EDD7-4332-AF20-8A4AD95FE9C0}" srcOrd="8" destOrd="0" presId="urn:microsoft.com/office/officeart/2018/5/layout/IconCircleLabelList"/>
    <dgm:cxn modelId="{8C6BE3B2-244F-FE47-B049-26048248850A}" type="presParOf" srcId="{DEF88949-EDD7-4332-AF20-8A4AD95FE9C0}" destId="{ADC3FCB0-2BDB-4FD0-8F26-DA2DBDA001D9}" srcOrd="0" destOrd="0" presId="urn:microsoft.com/office/officeart/2018/5/layout/IconCircleLabelList"/>
    <dgm:cxn modelId="{27BCAAF8-3EAC-9D4C-BCD9-B4C127885F47}" type="presParOf" srcId="{DEF88949-EDD7-4332-AF20-8A4AD95FE9C0}" destId="{7FA38A02-2DB0-4524-8BC5-3BA95C009703}" srcOrd="1" destOrd="0" presId="urn:microsoft.com/office/officeart/2018/5/layout/IconCircleLabelList"/>
    <dgm:cxn modelId="{E2639552-9EDA-AC45-93BC-A2DDED30B35E}" type="presParOf" srcId="{DEF88949-EDD7-4332-AF20-8A4AD95FE9C0}" destId="{6AA3BCB2-1E83-450C-B05C-39C6E50B17FD}" srcOrd="2" destOrd="0" presId="urn:microsoft.com/office/officeart/2018/5/layout/IconCircleLabelList"/>
    <dgm:cxn modelId="{779DE244-41FF-604B-802D-A69459E7CAF3}" type="presParOf" srcId="{DEF88949-EDD7-4332-AF20-8A4AD95FE9C0}" destId="{7BCDCF95-BC44-4532-B422-959C632B0CEF}" srcOrd="3" destOrd="0" presId="urn:microsoft.com/office/officeart/2018/5/layout/IconCircleLabelList"/>
    <dgm:cxn modelId="{A65728EC-8336-A14D-97B7-FBE62D3EB1D0}" type="presParOf" srcId="{485E1D41-265B-4C89-88A8-C1A0849BBEF6}" destId="{48B6B4F9-098E-4BF8-B43F-A8C965D25EE1}" srcOrd="9" destOrd="0" presId="urn:microsoft.com/office/officeart/2018/5/layout/IconCircleLabelList"/>
    <dgm:cxn modelId="{A5855F3F-5250-7646-AC7C-EDF99BBB0CA3}" type="presParOf" srcId="{485E1D41-265B-4C89-88A8-C1A0849BBEF6}" destId="{A6FFD774-A8BD-4A5D-8D6A-EEED41E804ED}" srcOrd="10" destOrd="0" presId="urn:microsoft.com/office/officeart/2018/5/layout/IconCircleLabelList"/>
    <dgm:cxn modelId="{B48BFE79-5948-3542-8675-C95D4B66E096}" type="presParOf" srcId="{A6FFD774-A8BD-4A5D-8D6A-EEED41E804ED}" destId="{B02EFD83-AFA7-4657-B0DE-8E3D176964A7}" srcOrd="0" destOrd="0" presId="urn:microsoft.com/office/officeart/2018/5/layout/IconCircleLabelList"/>
    <dgm:cxn modelId="{6C7D9B43-6AED-CB41-935C-BDB8E8D4FF46}" type="presParOf" srcId="{A6FFD774-A8BD-4A5D-8D6A-EEED41E804ED}" destId="{59C9B1F9-ED11-4617-808C-E575FF7F5592}" srcOrd="1" destOrd="0" presId="urn:microsoft.com/office/officeart/2018/5/layout/IconCircleLabelList"/>
    <dgm:cxn modelId="{0727ED7E-A3E5-0448-AA03-1624A5B2C734}" type="presParOf" srcId="{A6FFD774-A8BD-4A5D-8D6A-EEED41E804ED}" destId="{639CCC77-D6A2-436B-B059-C64C49FDF171}" srcOrd="2" destOrd="0" presId="urn:microsoft.com/office/officeart/2018/5/layout/IconCircleLabelList"/>
    <dgm:cxn modelId="{5F32A7CB-0244-934F-827F-FCE2F5303BC6}" type="presParOf" srcId="{A6FFD774-A8BD-4A5D-8D6A-EEED41E804ED}" destId="{5B7C4250-4BA5-4FF4-BDCF-F6B06BA3098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BE1BA-5E04-4B9F-A96C-AAA54F82C9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50F7CC-C6A9-4582-80BE-F8C13FE9A1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Interviews</a:t>
          </a:r>
        </a:p>
      </dgm:t>
    </dgm:pt>
    <dgm:pt modelId="{DAF48A30-6E68-497B-BCF4-46B2DDCA0F2B}" type="parTrans" cxnId="{DE1AC0BF-4615-4CBE-8027-91B4F557C5E6}">
      <dgm:prSet/>
      <dgm:spPr/>
      <dgm:t>
        <a:bodyPr/>
        <a:lstStyle/>
        <a:p>
          <a:endParaRPr lang="en-US"/>
        </a:p>
      </dgm:t>
    </dgm:pt>
    <dgm:pt modelId="{D370EB40-D22F-4E84-9107-CB427F4CFC6B}" type="sibTrans" cxnId="{DE1AC0BF-4615-4CBE-8027-91B4F557C5E6}">
      <dgm:prSet/>
      <dgm:spPr/>
      <dgm:t>
        <a:bodyPr/>
        <a:lstStyle/>
        <a:p>
          <a:endParaRPr lang="en-US"/>
        </a:p>
      </dgm:t>
    </dgm:pt>
    <dgm:pt modelId="{6098AE0A-4DFE-41F3-A1B8-AB094DA4C7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Diffusion chains</a:t>
          </a:r>
        </a:p>
      </dgm:t>
    </dgm:pt>
    <dgm:pt modelId="{33DCFC87-8FA1-459A-BE19-19BF3A7D9EF6}" type="parTrans" cxnId="{1331033E-E55E-401F-B834-792C851FB7E3}">
      <dgm:prSet/>
      <dgm:spPr/>
      <dgm:t>
        <a:bodyPr/>
        <a:lstStyle/>
        <a:p>
          <a:endParaRPr lang="en-US"/>
        </a:p>
      </dgm:t>
    </dgm:pt>
    <dgm:pt modelId="{88E3ED32-4787-45F5-B276-14F134356F5E}" type="sibTrans" cxnId="{1331033E-E55E-401F-B834-792C851FB7E3}">
      <dgm:prSet/>
      <dgm:spPr/>
      <dgm:t>
        <a:bodyPr/>
        <a:lstStyle/>
        <a:p>
          <a:endParaRPr lang="en-US"/>
        </a:p>
      </dgm:t>
    </dgm:pt>
    <dgm:pt modelId="{D5DEF6DF-B09C-4807-A90E-9BE4C2D7FE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Paired conversations</a:t>
          </a:r>
        </a:p>
      </dgm:t>
    </dgm:pt>
    <dgm:pt modelId="{2E0B5FA0-7AC2-4133-964D-DB15B572BF58}" type="parTrans" cxnId="{24A592BA-C4F6-45AD-BA0E-931E1A920112}">
      <dgm:prSet/>
      <dgm:spPr/>
      <dgm:t>
        <a:bodyPr/>
        <a:lstStyle/>
        <a:p>
          <a:endParaRPr lang="en-US"/>
        </a:p>
      </dgm:t>
    </dgm:pt>
    <dgm:pt modelId="{D34BBC1A-F2C6-4301-8A86-B2504417C00E}" type="sibTrans" cxnId="{24A592BA-C4F6-45AD-BA0E-931E1A920112}">
      <dgm:prSet/>
      <dgm:spPr/>
      <dgm:t>
        <a:bodyPr/>
        <a:lstStyle/>
        <a:p>
          <a:endParaRPr lang="en-US"/>
        </a:p>
      </dgm:t>
    </dgm:pt>
    <dgm:pt modelId="{FC74530B-6E70-4807-8675-F69E9F28EA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Independent judgements</a:t>
          </a:r>
        </a:p>
      </dgm:t>
    </dgm:pt>
    <dgm:pt modelId="{F5E4166E-725A-4395-86F2-C8DD587F3E54}" type="parTrans" cxnId="{5745FDC3-37AD-4709-8B04-618E04E28508}">
      <dgm:prSet/>
      <dgm:spPr/>
      <dgm:t>
        <a:bodyPr/>
        <a:lstStyle/>
        <a:p>
          <a:endParaRPr lang="en-US"/>
        </a:p>
      </dgm:t>
    </dgm:pt>
    <dgm:pt modelId="{C5485B30-3515-4826-BAAB-4FCF401E0222}" type="sibTrans" cxnId="{5745FDC3-37AD-4709-8B04-618E04E28508}">
      <dgm:prSet/>
      <dgm:spPr/>
      <dgm:t>
        <a:bodyPr/>
        <a:lstStyle/>
        <a:p>
          <a:endParaRPr lang="en-US"/>
        </a:p>
      </dgm:t>
    </dgm:pt>
    <dgm:pt modelId="{253D7BA6-1E6D-42A0-869B-36C84BFB10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Rapport ratings</a:t>
          </a:r>
        </a:p>
      </dgm:t>
    </dgm:pt>
    <dgm:pt modelId="{577E627A-9C75-41E1-BC54-D74D9B7D2229}" type="parTrans" cxnId="{E77760EF-04D1-47E6-AF07-3B025B30A06A}">
      <dgm:prSet/>
      <dgm:spPr/>
      <dgm:t>
        <a:bodyPr/>
        <a:lstStyle/>
        <a:p>
          <a:endParaRPr lang="en-US"/>
        </a:p>
      </dgm:t>
    </dgm:pt>
    <dgm:pt modelId="{326A560F-866A-4836-8DE3-F724FBF2194C}" type="sibTrans" cxnId="{E77760EF-04D1-47E6-AF07-3B025B30A06A}">
      <dgm:prSet/>
      <dgm:spPr/>
      <dgm:t>
        <a:bodyPr/>
        <a:lstStyle/>
        <a:p>
          <a:endParaRPr lang="en-US"/>
        </a:p>
      </dgm:t>
    </dgm:pt>
    <dgm:pt modelId="{BC1F18CD-7589-489C-BA0B-15EE2155EBEA}" type="pres">
      <dgm:prSet presAssocID="{128BE1BA-5E04-4B9F-A96C-AAA54F82C98B}" presName="root" presStyleCnt="0">
        <dgm:presLayoutVars>
          <dgm:dir/>
          <dgm:resizeHandles val="exact"/>
        </dgm:presLayoutVars>
      </dgm:prSet>
      <dgm:spPr/>
    </dgm:pt>
    <dgm:pt modelId="{2B38D836-FD28-47A9-9EA4-1456255C169C}" type="pres">
      <dgm:prSet presAssocID="{D450F7CC-C6A9-4582-80BE-F8C13FE9A1F6}" presName="compNode" presStyleCnt="0"/>
      <dgm:spPr/>
    </dgm:pt>
    <dgm:pt modelId="{A285017F-17B9-417C-8E74-8E9DFAA13743}" type="pres">
      <dgm:prSet presAssocID="{D450F7CC-C6A9-4582-80BE-F8C13FE9A1F6}" presName="bgRect" presStyleLbl="bgShp" presStyleIdx="0" presStyleCnt="5"/>
      <dgm:spPr/>
    </dgm:pt>
    <dgm:pt modelId="{825AC4A6-932F-4A1D-86E9-5790179DC26C}" type="pres">
      <dgm:prSet presAssocID="{D450F7CC-C6A9-4582-80BE-F8C13FE9A1F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18ABF93-FC60-44D0-984E-0EB09B61A93F}" type="pres">
      <dgm:prSet presAssocID="{D450F7CC-C6A9-4582-80BE-F8C13FE9A1F6}" presName="spaceRect" presStyleCnt="0"/>
      <dgm:spPr/>
    </dgm:pt>
    <dgm:pt modelId="{F443FBCB-37D4-454A-8DC2-73DA8397115A}" type="pres">
      <dgm:prSet presAssocID="{D450F7CC-C6A9-4582-80BE-F8C13FE9A1F6}" presName="parTx" presStyleLbl="revTx" presStyleIdx="0" presStyleCnt="5">
        <dgm:presLayoutVars>
          <dgm:chMax val="0"/>
          <dgm:chPref val="0"/>
        </dgm:presLayoutVars>
      </dgm:prSet>
      <dgm:spPr/>
    </dgm:pt>
    <dgm:pt modelId="{A0947ADC-E832-4170-B0DA-6DC3CED6C392}" type="pres">
      <dgm:prSet presAssocID="{D370EB40-D22F-4E84-9107-CB427F4CFC6B}" presName="sibTrans" presStyleCnt="0"/>
      <dgm:spPr/>
    </dgm:pt>
    <dgm:pt modelId="{95F221FD-A797-40AA-81C3-F1575BD4350E}" type="pres">
      <dgm:prSet presAssocID="{6098AE0A-4DFE-41F3-A1B8-AB094DA4C797}" presName="compNode" presStyleCnt="0"/>
      <dgm:spPr/>
    </dgm:pt>
    <dgm:pt modelId="{5533876E-781B-4A21-A3C5-627C843BFB7B}" type="pres">
      <dgm:prSet presAssocID="{6098AE0A-4DFE-41F3-A1B8-AB094DA4C797}" presName="bgRect" presStyleLbl="bgShp" presStyleIdx="1" presStyleCnt="5"/>
      <dgm:spPr/>
    </dgm:pt>
    <dgm:pt modelId="{0C670927-A49B-4DAA-83F8-5915C2A12AE2}" type="pres">
      <dgm:prSet presAssocID="{6098AE0A-4DFE-41F3-A1B8-AB094DA4C79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34A861FB-6B35-4F0E-AEDC-4DC1B605FDAD}" type="pres">
      <dgm:prSet presAssocID="{6098AE0A-4DFE-41F3-A1B8-AB094DA4C797}" presName="spaceRect" presStyleCnt="0"/>
      <dgm:spPr/>
    </dgm:pt>
    <dgm:pt modelId="{015D7ABD-97CD-4170-8D1B-3A59BECB1EEB}" type="pres">
      <dgm:prSet presAssocID="{6098AE0A-4DFE-41F3-A1B8-AB094DA4C797}" presName="parTx" presStyleLbl="revTx" presStyleIdx="1" presStyleCnt="5">
        <dgm:presLayoutVars>
          <dgm:chMax val="0"/>
          <dgm:chPref val="0"/>
        </dgm:presLayoutVars>
      </dgm:prSet>
      <dgm:spPr/>
    </dgm:pt>
    <dgm:pt modelId="{BB2FB10F-D646-462C-9D79-1262CA0B03FC}" type="pres">
      <dgm:prSet presAssocID="{88E3ED32-4787-45F5-B276-14F134356F5E}" presName="sibTrans" presStyleCnt="0"/>
      <dgm:spPr/>
    </dgm:pt>
    <dgm:pt modelId="{A86F1FCB-5A16-4307-B4CB-259928E20ECB}" type="pres">
      <dgm:prSet presAssocID="{D5DEF6DF-B09C-4807-A90E-9BE4C2D7FE07}" presName="compNode" presStyleCnt="0"/>
      <dgm:spPr/>
    </dgm:pt>
    <dgm:pt modelId="{E770B378-2572-4D2E-94CF-CCF268DCC3DA}" type="pres">
      <dgm:prSet presAssocID="{D5DEF6DF-B09C-4807-A90E-9BE4C2D7FE07}" presName="bgRect" presStyleLbl="bgShp" presStyleIdx="2" presStyleCnt="5"/>
      <dgm:spPr/>
    </dgm:pt>
    <dgm:pt modelId="{67144DD7-D5B4-47EA-8E1F-C4C636267FAB}" type="pres">
      <dgm:prSet presAssocID="{D5DEF6DF-B09C-4807-A90E-9BE4C2D7FE0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870B445C-4F6E-43BF-8CF8-CFB489382BF7}" type="pres">
      <dgm:prSet presAssocID="{D5DEF6DF-B09C-4807-A90E-9BE4C2D7FE07}" presName="spaceRect" presStyleCnt="0"/>
      <dgm:spPr/>
    </dgm:pt>
    <dgm:pt modelId="{6B0B2C29-21C9-41FE-B3DB-526ED5D9F2A4}" type="pres">
      <dgm:prSet presAssocID="{D5DEF6DF-B09C-4807-A90E-9BE4C2D7FE07}" presName="parTx" presStyleLbl="revTx" presStyleIdx="2" presStyleCnt="5">
        <dgm:presLayoutVars>
          <dgm:chMax val="0"/>
          <dgm:chPref val="0"/>
        </dgm:presLayoutVars>
      </dgm:prSet>
      <dgm:spPr/>
    </dgm:pt>
    <dgm:pt modelId="{FE9A45E6-43C5-4013-810A-652E88296B4D}" type="pres">
      <dgm:prSet presAssocID="{D34BBC1A-F2C6-4301-8A86-B2504417C00E}" presName="sibTrans" presStyleCnt="0"/>
      <dgm:spPr/>
    </dgm:pt>
    <dgm:pt modelId="{DFB02CAD-4912-4023-85CA-39BA78706248}" type="pres">
      <dgm:prSet presAssocID="{FC74530B-6E70-4807-8675-F69E9F28EA9C}" presName="compNode" presStyleCnt="0"/>
      <dgm:spPr/>
    </dgm:pt>
    <dgm:pt modelId="{0C7B7589-CA83-4F81-930E-F3112AF1AF39}" type="pres">
      <dgm:prSet presAssocID="{FC74530B-6E70-4807-8675-F69E9F28EA9C}" presName="bgRect" presStyleLbl="bgShp" presStyleIdx="3" presStyleCnt="5"/>
      <dgm:spPr/>
    </dgm:pt>
    <dgm:pt modelId="{555BDBD8-0AD7-4E60-AD31-9CFC199BA89D}" type="pres">
      <dgm:prSet presAssocID="{FC74530B-6E70-4807-8675-F69E9F28EA9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145E7F9-3FE2-42AC-9250-1E154375BD3F}" type="pres">
      <dgm:prSet presAssocID="{FC74530B-6E70-4807-8675-F69E9F28EA9C}" presName="spaceRect" presStyleCnt="0"/>
      <dgm:spPr/>
    </dgm:pt>
    <dgm:pt modelId="{BBAD65A6-D97A-4255-A719-F55FCB5ABC92}" type="pres">
      <dgm:prSet presAssocID="{FC74530B-6E70-4807-8675-F69E9F28EA9C}" presName="parTx" presStyleLbl="revTx" presStyleIdx="3" presStyleCnt="5">
        <dgm:presLayoutVars>
          <dgm:chMax val="0"/>
          <dgm:chPref val="0"/>
        </dgm:presLayoutVars>
      </dgm:prSet>
      <dgm:spPr/>
    </dgm:pt>
    <dgm:pt modelId="{1A83FA6E-8E2D-476A-A06A-4698CB6316B7}" type="pres">
      <dgm:prSet presAssocID="{C5485B30-3515-4826-BAAB-4FCF401E0222}" presName="sibTrans" presStyleCnt="0"/>
      <dgm:spPr/>
    </dgm:pt>
    <dgm:pt modelId="{ED248C7C-FD9B-428E-9789-F71163707D2C}" type="pres">
      <dgm:prSet presAssocID="{253D7BA6-1E6D-42A0-869B-36C84BFB10DC}" presName="compNode" presStyleCnt="0"/>
      <dgm:spPr/>
    </dgm:pt>
    <dgm:pt modelId="{EDDA0AC9-5449-4A32-9474-A28CB2108BA6}" type="pres">
      <dgm:prSet presAssocID="{253D7BA6-1E6D-42A0-869B-36C84BFB10DC}" presName="bgRect" presStyleLbl="bgShp" presStyleIdx="4" presStyleCnt="5"/>
      <dgm:spPr/>
    </dgm:pt>
    <dgm:pt modelId="{108049BC-6864-4A45-A99E-C427827F79EE}" type="pres">
      <dgm:prSet presAssocID="{253D7BA6-1E6D-42A0-869B-36C84BFB10D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6C9927F-A495-4C12-BAEF-641B4A89745E}" type="pres">
      <dgm:prSet presAssocID="{253D7BA6-1E6D-42A0-869B-36C84BFB10DC}" presName="spaceRect" presStyleCnt="0"/>
      <dgm:spPr/>
    </dgm:pt>
    <dgm:pt modelId="{7B1B2A50-829C-45B2-8576-0331B0A4269D}" type="pres">
      <dgm:prSet presAssocID="{253D7BA6-1E6D-42A0-869B-36C84BFB10D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1018E08-638E-E34A-A403-67367425A07E}" type="presOf" srcId="{FC74530B-6E70-4807-8675-F69E9F28EA9C}" destId="{BBAD65A6-D97A-4255-A719-F55FCB5ABC92}" srcOrd="0" destOrd="0" presId="urn:microsoft.com/office/officeart/2018/2/layout/IconVerticalSolidList"/>
    <dgm:cxn modelId="{F27BAB11-38D4-1943-AE07-CC65C2465405}" type="presOf" srcId="{D5DEF6DF-B09C-4807-A90E-9BE4C2D7FE07}" destId="{6B0B2C29-21C9-41FE-B3DB-526ED5D9F2A4}" srcOrd="0" destOrd="0" presId="urn:microsoft.com/office/officeart/2018/2/layout/IconVerticalSolidList"/>
    <dgm:cxn modelId="{89EB5F3D-5014-E94C-B3F9-7297C5ED3258}" type="presOf" srcId="{253D7BA6-1E6D-42A0-869B-36C84BFB10DC}" destId="{7B1B2A50-829C-45B2-8576-0331B0A4269D}" srcOrd="0" destOrd="0" presId="urn:microsoft.com/office/officeart/2018/2/layout/IconVerticalSolidList"/>
    <dgm:cxn modelId="{1331033E-E55E-401F-B834-792C851FB7E3}" srcId="{128BE1BA-5E04-4B9F-A96C-AAA54F82C98B}" destId="{6098AE0A-4DFE-41F3-A1B8-AB094DA4C797}" srcOrd="1" destOrd="0" parTransId="{33DCFC87-8FA1-459A-BE19-19BF3A7D9EF6}" sibTransId="{88E3ED32-4787-45F5-B276-14F134356F5E}"/>
    <dgm:cxn modelId="{62ACCF59-0300-314F-B6B2-78DAEBB9EE06}" type="presOf" srcId="{6098AE0A-4DFE-41F3-A1B8-AB094DA4C797}" destId="{015D7ABD-97CD-4170-8D1B-3A59BECB1EEB}" srcOrd="0" destOrd="0" presId="urn:microsoft.com/office/officeart/2018/2/layout/IconVerticalSolidList"/>
    <dgm:cxn modelId="{3FB66A60-BEC9-5649-9982-5449F4482FA3}" type="presOf" srcId="{128BE1BA-5E04-4B9F-A96C-AAA54F82C98B}" destId="{BC1F18CD-7589-489C-BA0B-15EE2155EBEA}" srcOrd="0" destOrd="0" presId="urn:microsoft.com/office/officeart/2018/2/layout/IconVerticalSolidList"/>
    <dgm:cxn modelId="{CCFA1C7E-749E-2247-8597-2F78EDBEFD6E}" type="presOf" srcId="{D450F7CC-C6A9-4582-80BE-F8C13FE9A1F6}" destId="{F443FBCB-37D4-454A-8DC2-73DA8397115A}" srcOrd="0" destOrd="0" presId="urn:microsoft.com/office/officeart/2018/2/layout/IconVerticalSolidList"/>
    <dgm:cxn modelId="{24A592BA-C4F6-45AD-BA0E-931E1A920112}" srcId="{128BE1BA-5E04-4B9F-A96C-AAA54F82C98B}" destId="{D5DEF6DF-B09C-4807-A90E-9BE4C2D7FE07}" srcOrd="2" destOrd="0" parTransId="{2E0B5FA0-7AC2-4133-964D-DB15B572BF58}" sibTransId="{D34BBC1A-F2C6-4301-8A86-B2504417C00E}"/>
    <dgm:cxn modelId="{DE1AC0BF-4615-4CBE-8027-91B4F557C5E6}" srcId="{128BE1BA-5E04-4B9F-A96C-AAA54F82C98B}" destId="{D450F7CC-C6A9-4582-80BE-F8C13FE9A1F6}" srcOrd="0" destOrd="0" parTransId="{DAF48A30-6E68-497B-BCF4-46B2DDCA0F2B}" sibTransId="{D370EB40-D22F-4E84-9107-CB427F4CFC6B}"/>
    <dgm:cxn modelId="{5745FDC3-37AD-4709-8B04-618E04E28508}" srcId="{128BE1BA-5E04-4B9F-A96C-AAA54F82C98B}" destId="{FC74530B-6E70-4807-8675-F69E9F28EA9C}" srcOrd="3" destOrd="0" parTransId="{F5E4166E-725A-4395-86F2-C8DD587F3E54}" sibTransId="{C5485B30-3515-4826-BAAB-4FCF401E0222}"/>
    <dgm:cxn modelId="{E77760EF-04D1-47E6-AF07-3B025B30A06A}" srcId="{128BE1BA-5E04-4B9F-A96C-AAA54F82C98B}" destId="{253D7BA6-1E6D-42A0-869B-36C84BFB10DC}" srcOrd="4" destOrd="0" parTransId="{577E627A-9C75-41E1-BC54-D74D9B7D2229}" sibTransId="{326A560F-866A-4836-8DE3-F724FBF2194C}"/>
    <dgm:cxn modelId="{E4BBECDA-E40F-BE4F-9AB6-1D27BFA206F6}" type="presParOf" srcId="{BC1F18CD-7589-489C-BA0B-15EE2155EBEA}" destId="{2B38D836-FD28-47A9-9EA4-1456255C169C}" srcOrd="0" destOrd="0" presId="urn:microsoft.com/office/officeart/2018/2/layout/IconVerticalSolidList"/>
    <dgm:cxn modelId="{47BDF79F-7102-1E4D-BD92-2FC90E20F4C4}" type="presParOf" srcId="{2B38D836-FD28-47A9-9EA4-1456255C169C}" destId="{A285017F-17B9-417C-8E74-8E9DFAA13743}" srcOrd="0" destOrd="0" presId="urn:microsoft.com/office/officeart/2018/2/layout/IconVerticalSolidList"/>
    <dgm:cxn modelId="{75090CFA-B539-9144-9B6A-E897671E34C0}" type="presParOf" srcId="{2B38D836-FD28-47A9-9EA4-1456255C169C}" destId="{825AC4A6-932F-4A1D-86E9-5790179DC26C}" srcOrd="1" destOrd="0" presId="urn:microsoft.com/office/officeart/2018/2/layout/IconVerticalSolidList"/>
    <dgm:cxn modelId="{7EE6AAFA-97C0-074E-B27D-F2861C623DDC}" type="presParOf" srcId="{2B38D836-FD28-47A9-9EA4-1456255C169C}" destId="{D18ABF93-FC60-44D0-984E-0EB09B61A93F}" srcOrd="2" destOrd="0" presId="urn:microsoft.com/office/officeart/2018/2/layout/IconVerticalSolidList"/>
    <dgm:cxn modelId="{5A5DA398-85B9-7246-BC93-8A750ADA229C}" type="presParOf" srcId="{2B38D836-FD28-47A9-9EA4-1456255C169C}" destId="{F443FBCB-37D4-454A-8DC2-73DA8397115A}" srcOrd="3" destOrd="0" presId="urn:microsoft.com/office/officeart/2018/2/layout/IconVerticalSolidList"/>
    <dgm:cxn modelId="{8B15FBD5-DC72-EB4F-BB14-77A913BA4778}" type="presParOf" srcId="{BC1F18CD-7589-489C-BA0B-15EE2155EBEA}" destId="{A0947ADC-E832-4170-B0DA-6DC3CED6C392}" srcOrd="1" destOrd="0" presId="urn:microsoft.com/office/officeart/2018/2/layout/IconVerticalSolidList"/>
    <dgm:cxn modelId="{76194722-A48C-434A-B651-EDE9B08BBE0E}" type="presParOf" srcId="{BC1F18CD-7589-489C-BA0B-15EE2155EBEA}" destId="{95F221FD-A797-40AA-81C3-F1575BD4350E}" srcOrd="2" destOrd="0" presId="urn:microsoft.com/office/officeart/2018/2/layout/IconVerticalSolidList"/>
    <dgm:cxn modelId="{E4358927-23D8-794A-A458-0B6FF970F380}" type="presParOf" srcId="{95F221FD-A797-40AA-81C3-F1575BD4350E}" destId="{5533876E-781B-4A21-A3C5-627C843BFB7B}" srcOrd="0" destOrd="0" presId="urn:microsoft.com/office/officeart/2018/2/layout/IconVerticalSolidList"/>
    <dgm:cxn modelId="{4CA12376-FAFB-3341-8D7A-8BAC801DAE5D}" type="presParOf" srcId="{95F221FD-A797-40AA-81C3-F1575BD4350E}" destId="{0C670927-A49B-4DAA-83F8-5915C2A12AE2}" srcOrd="1" destOrd="0" presId="urn:microsoft.com/office/officeart/2018/2/layout/IconVerticalSolidList"/>
    <dgm:cxn modelId="{6251D66E-4236-0944-A547-CD2A58BAF5DA}" type="presParOf" srcId="{95F221FD-A797-40AA-81C3-F1575BD4350E}" destId="{34A861FB-6B35-4F0E-AEDC-4DC1B605FDAD}" srcOrd="2" destOrd="0" presId="urn:microsoft.com/office/officeart/2018/2/layout/IconVerticalSolidList"/>
    <dgm:cxn modelId="{5694F09B-4F85-CE46-AAB1-98B16FCD0D9D}" type="presParOf" srcId="{95F221FD-A797-40AA-81C3-F1575BD4350E}" destId="{015D7ABD-97CD-4170-8D1B-3A59BECB1EEB}" srcOrd="3" destOrd="0" presId="urn:microsoft.com/office/officeart/2018/2/layout/IconVerticalSolidList"/>
    <dgm:cxn modelId="{FA5B80FB-9E14-D74D-8162-329908FD4237}" type="presParOf" srcId="{BC1F18CD-7589-489C-BA0B-15EE2155EBEA}" destId="{BB2FB10F-D646-462C-9D79-1262CA0B03FC}" srcOrd="3" destOrd="0" presId="urn:microsoft.com/office/officeart/2018/2/layout/IconVerticalSolidList"/>
    <dgm:cxn modelId="{608E17E8-F082-6A46-8F14-BF5E34C18D1D}" type="presParOf" srcId="{BC1F18CD-7589-489C-BA0B-15EE2155EBEA}" destId="{A86F1FCB-5A16-4307-B4CB-259928E20ECB}" srcOrd="4" destOrd="0" presId="urn:microsoft.com/office/officeart/2018/2/layout/IconVerticalSolidList"/>
    <dgm:cxn modelId="{39979CCE-1D3C-D44F-AE4F-80900E475C13}" type="presParOf" srcId="{A86F1FCB-5A16-4307-B4CB-259928E20ECB}" destId="{E770B378-2572-4D2E-94CF-CCF268DCC3DA}" srcOrd="0" destOrd="0" presId="urn:microsoft.com/office/officeart/2018/2/layout/IconVerticalSolidList"/>
    <dgm:cxn modelId="{C2B6616A-E08C-0D40-A9DC-98792C9F2976}" type="presParOf" srcId="{A86F1FCB-5A16-4307-B4CB-259928E20ECB}" destId="{67144DD7-D5B4-47EA-8E1F-C4C636267FAB}" srcOrd="1" destOrd="0" presId="urn:microsoft.com/office/officeart/2018/2/layout/IconVerticalSolidList"/>
    <dgm:cxn modelId="{7222C7C2-6D46-D946-8B10-E713D1F6D218}" type="presParOf" srcId="{A86F1FCB-5A16-4307-B4CB-259928E20ECB}" destId="{870B445C-4F6E-43BF-8CF8-CFB489382BF7}" srcOrd="2" destOrd="0" presId="urn:microsoft.com/office/officeart/2018/2/layout/IconVerticalSolidList"/>
    <dgm:cxn modelId="{C3D0DFCD-9EFD-D84F-AE44-CC5ED08BAA9C}" type="presParOf" srcId="{A86F1FCB-5A16-4307-B4CB-259928E20ECB}" destId="{6B0B2C29-21C9-41FE-B3DB-526ED5D9F2A4}" srcOrd="3" destOrd="0" presId="urn:microsoft.com/office/officeart/2018/2/layout/IconVerticalSolidList"/>
    <dgm:cxn modelId="{A5ADA009-591F-F44A-8ACA-354C03414E70}" type="presParOf" srcId="{BC1F18CD-7589-489C-BA0B-15EE2155EBEA}" destId="{FE9A45E6-43C5-4013-810A-652E88296B4D}" srcOrd="5" destOrd="0" presId="urn:microsoft.com/office/officeart/2018/2/layout/IconVerticalSolidList"/>
    <dgm:cxn modelId="{FD238121-45F3-2D4E-B2B8-7601950402ED}" type="presParOf" srcId="{BC1F18CD-7589-489C-BA0B-15EE2155EBEA}" destId="{DFB02CAD-4912-4023-85CA-39BA78706248}" srcOrd="6" destOrd="0" presId="urn:microsoft.com/office/officeart/2018/2/layout/IconVerticalSolidList"/>
    <dgm:cxn modelId="{E47E1102-9696-9D49-BF95-3CFBDEEEC78C}" type="presParOf" srcId="{DFB02CAD-4912-4023-85CA-39BA78706248}" destId="{0C7B7589-CA83-4F81-930E-F3112AF1AF39}" srcOrd="0" destOrd="0" presId="urn:microsoft.com/office/officeart/2018/2/layout/IconVerticalSolidList"/>
    <dgm:cxn modelId="{1D870B82-0714-1E47-9486-26FF4131681C}" type="presParOf" srcId="{DFB02CAD-4912-4023-85CA-39BA78706248}" destId="{555BDBD8-0AD7-4E60-AD31-9CFC199BA89D}" srcOrd="1" destOrd="0" presId="urn:microsoft.com/office/officeart/2018/2/layout/IconVerticalSolidList"/>
    <dgm:cxn modelId="{C8043B10-F996-C247-B102-D5F69B542D1F}" type="presParOf" srcId="{DFB02CAD-4912-4023-85CA-39BA78706248}" destId="{1145E7F9-3FE2-42AC-9250-1E154375BD3F}" srcOrd="2" destOrd="0" presId="urn:microsoft.com/office/officeart/2018/2/layout/IconVerticalSolidList"/>
    <dgm:cxn modelId="{72558600-DDB9-F540-9F54-B5B1821108DE}" type="presParOf" srcId="{DFB02CAD-4912-4023-85CA-39BA78706248}" destId="{BBAD65A6-D97A-4255-A719-F55FCB5ABC92}" srcOrd="3" destOrd="0" presId="urn:microsoft.com/office/officeart/2018/2/layout/IconVerticalSolidList"/>
    <dgm:cxn modelId="{1B5BFB2B-0E38-AC45-B5C8-9966B279053D}" type="presParOf" srcId="{BC1F18CD-7589-489C-BA0B-15EE2155EBEA}" destId="{1A83FA6E-8E2D-476A-A06A-4698CB6316B7}" srcOrd="7" destOrd="0" presId="urn:microsoft.com/office/officeart/2018/2/layout/IconVerticalSolidList"/>
    <dgm:cxn modelId="{0057E8A4-2A69-3C4E-9E37-9997757A5716}" type="presParOf" srcId="{BC1F18CD-7589-489C-BA0B-15EE2155EBEA}" destId="{ED248C7C-FD9B-428E-9789-F71163707D2C}" srcOrd="8" destOrd="0" presId="urn:microsoft.com/office/officeart/2018/2/layout/IconVerticalSolidList"/>
    <dgm:cxn modelId="{D4481C40-1503-FB4C-8AAB-351D0DF309C6}" type="presParOf" srcId="{ED248C7C-FD9B-428E-9789-F71163707D2C}" destId="{EDDA0AC9-5449-4A32-9474-A28CB2108BA6}" srcOrd="0" destOrd="0" presId="urn:microsoft.com/office/officeart/2018/2/layout/IconVerticalSolidList"/>
    <dgm:cxn modelId="{D984AEFC-5910-6046-8928-20A4A30C214D}" type="presParOf" srcId="{ED248C7C-FD9B-428E-9789-F71163707D2C}" destId="{108049BC-6864-4A45-A99E-C427827F79EE}" srcOrd="1" destOrd="0" presId="urn:microsoft.com/office/officeart/2018/2/layout/IconVerticalSolidList"/>
    <dgm:cxn modelId="{13898447-64A4-DE42-9F8D-E39393A5A516}" type="presParOf" srcId="{ED248C7C-FD9B-428E-9789-F71163707D2C}" destId="{26C9927F-A495-4C12-BAEF-641B4A89745E}" srcOrd="2" destOrd="0" presId="urn:microsoft.com/office/officeart/2018/2/layout/IconVerticalSolidList"/>
    <dgm:cxn modelId="{2C90D0B9-7C8F-DB4D-9CA3-6038575470AA}" type="presParOf" srcId="{ED248C7C-FD9B-428E-9789-F71163707D2C}" destId="{7B1B2A50-829C-45B2-8576-0331B0A426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70570F-5DCF-4EDA-82F0-517420C9340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2A6938C8-C84E-4597-941C-DA5BB5000310}">
      <dgm:prSet custT="1"/>
      <dgm:spPr/>
      <dgm:t>
        <a:bodyPr/>
        <a:lstStyle/>
        <a:p>
          <a:r>
            <a:rPr lang="en-GB" sz="1800"/>
            <a:t>qualitative differences in real-world experiences of interaction</a:t>
          </a:r>
          <a:endParaRPr lang="en-US" sz="1800"/>
        </a:p>
      </dgm:t>
    </dgm:pt>
    <dgm:pt modelId="{FDBE0D67-9C9E-49A4-BA9C-DE2B51A173F7}" type="parTrans" cxnId="{AED2E331-4723-420F-B15F-FBA3F1258752}">
      <dgm:prSet/>
      <dgm:spPr/>
      <dgm:t>
        <a:bodyPr/>
        <a:lstStyle/>
        <a:p>
          <a:endParaRPr lang="en-US"/>
        </a:p>
      </dgm:t>
    </dgm:pt>
    <dgm:pt modelId="{CE693D7D-E19A-4C4C-B8E8-502DBA8E20DC}" type="sibTrans" cxnId="{AED2E331-4723-420F-B15F-FBA3F1258752}">
      <dgm:prSet/>
      <dgm:spPr/>
      <dgm:t>
        <a:bodyPr/>
        <a:lstStyle/>
        <a:p>
          <a:endParaRPr lang="en-US"/>
        </a:p>
      </dgm:t>
    </dgm:pt>
    <dgm:pt modelId="{8CE8130A-0EFD-4A2A-9CE1-51F5951B46BE}">
      <dgm:prSet custT="1"/>
      <dgm:spPr/>
      <dgm:t>
        <a:bodyPr/>
        <a:lstStyle/>
        <a:p>
          <a:r>
            <a:rPr lang="en-GB" sz="1800"/>
            <a:t>Autistic people share information effectively between each other</a:t>
          </a:r>
          <a:endParaRPr lang="en-US" sz="1800"/>
        </a:p>
      </dgm:t>
    </dgm:pt>
    <dgm:pt modelId="{C613A171-BCA8-4224-9518-27ED0A335406}" type="parTrans" cxnId="{0D04CE05-909C-4D39-90E8-D763391F272E}">
      <dgm:prSet/>
      <dgm:spPr/>
      <dgm:t>
        <a:bodyPr/>
        <a:lstStyle/>
        <a:p>
          <a:endParaRPr lang="en-US"/>
        </a:p>
      </dgm:t>
    </dgm:pt>
    <dgm:pt modelId="{F538C8C7-8A1C-49E8-88A1-4F13DB4FFF59}" type="sibTrans" cxnId="{0D04CE05-909C-4D39-90E8-D763391F272E}">
      <dgm:prSet/>
      <dgm:spPr/>
      <dgm:t>
        <a:bodyPr/>
        <a:lstStyle/>
        <a:p>
          <a:endParaRPr lang="en-US"/>
        </a:p>
      </dgm:t>
    </dgm:pt>
    <dgm:pt modelId="{1996E894-4165-46E7-A76B-71ECEBB7B327}">
      <dgm:prSet custT="1"/>
      <dgm:spPr/>
      <dgm:t>
        <a:bodyPr/>
        <a:lstStyle/>
        <a:p>
          <a:r>
            <a:rPr lang="en-GB" sz="1800"/>
            <a:t>Information sharing selectively breaks down across neurotypes</a:t>
          </a:r>
          <a:endParaRPr lang="en-US" sz="1800"/>
        </a:p>
      </dgm:t>
    </dgm:pt>
    <dgm:pt modelId="{9AC74BCB-BF7F-457A-83F6-83F1E7FE458E}" type="parTrans" cxnId="{30ED2B8C-539B-4F88-925D-C8AB864BF809}">
      <dgm:prSet/>
      <dgm:spPr/>
      <dgm:t>
        <a:bodyPr/>
        <a:lstStyle/>
        <a:p>
          <a:endParaRPr lang="en-US"/>
        </a:p>
      </dgm:t>
    </dgm:pt>
    <dgm:pt modelId="{B2E91B24-A090-4596-A3E8-CB8200714F1F}" type="sibTrans" cxnId="{30ED2B8C-539B-4F88-925D-C8AB864BF809}">
      <dgm:prSet/>
      <dgm:spPr/>
      <dgm:t>
        <a:bodyPr/>
        <a:lstStyle/>
        <a:p>
          <a:endParaRPr lang="en-US"/>
        </a:p>
      </dgm:t>
    </dgm:pt>
    <dgm:pt modelId="{E9C53B9A-C9E4-4FA5-9366-18BE3D0CF16B}">
      <dgm:prSet custT="1"/>
      <dgm:spPr/>
      <dgm:t>
        <a:bodyPr/>
        <a:lstStyle/>
        <a:p>
          <a:r>
            <a:rPr lang="en-GB" sz="1800"/>
            <a:t>Feelings of rapport accompany information-sharing benefits </a:t>
          </a:r>
          <a:endParaRPr lang="en-US" sz="1800"/>
        </a:p>
      </dgm:t>
    </dgm:pt>
    <dgm:pt modelId="{534C85EB-379A-482D-AAC7-58209CE20861}" type="parTrans" cxnId="{86C3456E-6EAA-41C3-9A75-4B65CBE6EE82}">
      <dgm:prSet/>
      <dgm:spPr/>
      <dgm:t>
        <a:bodyPr/>
        <a:lstStyle/>
        <a:p>
          <a:endParaRPr lang="en-US"/>
        </a:p>
      </dgm:t>
    </dgm:pt>
    <dgm:pt modelId="{F1447B2C-B27E-4FED-B9EB-215D8A2E346F}" type="sibTrans" cxnId="{86C3456E-6EAA-41C3-9A75-4B65CBE6EE82}">
      <dgm:prSet/>
      <dgm:spPr/>
      <dgm:t>
        <a:bodyPr/>
        <a:lstStyle/>
        <a:p>
          <a:endParaRPr lang="en-US"/>
        </a:p>
      </dgm:t>
    </dgm:pt>
    <dgm:pt modelId="{64713FC9-AC61-459C-8726-E8EC061B903C}">
      <dgm:prSet/>
      <dgm:spPr/>
      <dgm:t>
        <a:bodyPr/>
        <a:lstStyle/>
        <a:p>
          <a:r>
            <a:rPr lang="en-GB"/>
            <a:t>External observers can detect the lack of rapport apparent in mixed interactions</a:t>
          </a:r>
          <a:endParaRPr lang="en-US"/>
        </a:p>
      </dgm:t>
    </dgm:pt>
    <dgm:pt modelId="{9520A77C-C484-4FA7-A72F-CE0451C24EE9}" type="parTrans" cxnId="{5F8C2161-63D2-4161-80F4-15E4E06C5747}">
      <dgm:prSet/>
      <dgm:spPr/>
      <dgm:t>
        <a:bodyPr/>
        <a:lstStyle/>
        <a:p>
          <a:endParaRPr lang="en-US"/>
        </a:p>
      </dgm:t>
    </dgm:pt>
    <dgm:pt modelId="{E66E53D1-6627-41A1-BDB2-54B56C88141C}" type="sibTrans" cxnId="{5F8C2161-63D2-4161-80F4-15E4E06C5747}">
      <dgm:prSet/>
      <dgm:spPr/>
      <dgm:t>
        <a:bodyPr/>
        <a:lstStyle/>
        <a:p>
          <a:endParaRPr lang="en-US"/>
        </a:p>
      </dgm:t>
    </dgm:pt>
    <dgm:pt modelId="{01FD30AE-37A6-4E5B-B532-A08643E9B4AD}">
      <dgm:prSet/>
      <dgm:spPr/>
      <dgm:t>
        <a:bodyPr/>
        <a:lstStyle/>
        <a:p>
          <a:r>
            <a:rPr lang="en-GB"/>
            <a:t>External observers may mis-attribute the source of the social breakdown</a:t>
          </a:r>
          <a:endParaRPr lang="en-US"/>
        </a:p>
      </dgm:t>
    </dgm:pt>
    <dgm:pt modelId="{774D1E70-A2FD-4173-84C6-8FEFA851FE3E}" type="parTrans" cxnId="{02834DB1-6771-435D-AEB4-2BEF38011BA1}">
      <dgm:prSet/>
      <dgm:spPr/>
      <dgm:t>
        <a:bodyPr/>
        <a:lstStyle/>
        <a:p>
          <a:endParaRPr lang="en-US"/>
        </a:p>
      </dgm:t>
    </dgm:pt>
    <dgm:pt modelId="{3906E6C8-433C-47BA-8E79-68A19D38EB6B}" type="sibTrans" cxnId="{02834DB1-6771-435D-AEB4-2BEF38011BA1}">
      <dgm:prSet/>
      <dgm:spPr/>
      <dgm:t>
        <a:bodyPr/>
        <a:lstStyle/>
        <a:p>
          <a:endParaRPr lang="en-US"/>
        </a:p>
      </dgm:t>
    </dgm:pt>
    <dgm:pt modelId="{3B0F2AE9-4CC2-4271-9332-5EEED161DBD3}" type="pres">
      <dgm:prSet presAssocID="{D670570F-5DCF-4EDA-82F0-517420C93405}" presName="root" presStyleCnt="0">
        <dgm:presLayoutVars>
          <dgm:dir/>
          <dgm:resizeHandles val="exact"/>
        </dgm:presLayoutVars>
      </dgm:prSet>
      <dgm:spPr/>
    </dgm:pt>
    <dgm:pt modelId="{175DBCF3-7F0E-42E3-BAFD-2FC618AB5B91}" type="pres">
      <dgm:prSet presAssocID="{D670570F-5DCF-4EDA-82F0-517420C93405}" presName="container" presStyleCnt="0">
        <dgm:presLayoutVars>
          <dgm:dir/>
          <dgm:resizeHandles val="exact"/>
        </dgm:presLayoutVars>
      </dgm:prSet>
      <dgm:spPr/>
    </dgm:pt>
    <dgm:pt modelId="{33A35413-2CC5-4A28-A556-11F84ACA7827}" type="pres">
      <dgm:prSet presAssocID="{2A6938C8-C84E-4597-941C-DA5BB5000310}" presName="compNode" presStyleCnt="0"/>
      <dgm:spPr/>
    </dgm:pt>
    <dgm:pt modelId="{BB095330-E6ED-40E6-8A35-5CCB5905FAE8}" type="pres">
      <dgm:prSet presAssocID="{2A6938C8-C84E-4597-941C-DA5BB5000310}" presName="iconBgRect" presStyleLbl="bgShp" presStyleIdx="0" presStyleCnt="6"/>
      <dgm:spPr/>
    </dgm:pt>
    <dgm:pt modelId="{59C7824E-84EB-49F5-9506-A0E4B2A1FC01}" type="pres">
      <dgm:prSet presAssocID="{2A6938C8-C84E-4597-941C-DA5BB500031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DB2E816-88E0-4ECA-BFDD-9650B212650B}" type="pres">
      <dgm:prSet presAssocID="{2A6938C8-C84E-4597-941C-DA5BB5000310}" presName="spaceRect" presStyleCnt="0"/>
      <dgm:spPr/>
    </dgm:pt>
    <dgm:pt modelId="{5E5C2FA2-45B1-4C5F-9165-8E1596B8C25A}" type="pres">
      <dgm:prSet presAssocID="{2A6938C8-C84E-4597-941C-DA5BB5000310}" presName="textRect" presStyleLbl="revTx" presStyleIdx="0" presStyleCnt="6">
        <dgm:presLayoutVars>
          <dgm:chMax val="1"/>
          <dgm:chPref val="1"/>
        </dgm:presLayoutVars>
      </dgm:prSet>
      <dgm:spPr/>
    </dgm:pt>
    <dgm:pt modelId="{4931FD04-8112-4A5B-96A3-47F9E7C9EF3C}" type="pres">
      <dgm:prSet presAssocID="{CE693D7D-E19A-4C4C-B8E8-502DBA8E20DC}" presName="sibTrans" presStyleLbl="sibTrans2D1" presStyleIdx="0" presStyleCnt="0"/>
      <dgm:spPr/>
    </dgm:pt>
    <dgm:pt modelId="{ABB286E0-59FC-400A-AFDC-D2DD7518FE94}" type="pres">
      <dgm:prSet presAssocID="{8CE8130A-0EFD-4A2A-9CE1-51F5951B46BE}" presName="compNode" presStyleCnt="0"/>
      <dgm:spPr/>
    </dgm:pt>
    <dgm:pt modelId="{6BC6C007-0258-4720-A8DD-E6D0F6704AC0}" type="pres">
      <dgm:prSet presAssocID="{8CE8130A-0EFD-4A2A-9CE1-51F5951B46BE}" presName="iconBgRect" presStyleLbl="bgShp" presStyleIdx="1" presStyleCnt="6"/>
      <dgm:spPr/>
    </dgm:pt>
    <dgm:pt modelId="{AEE03232-A643-4DB3-94A5-1BA9680D4BC8}" type="pres">
      <dgm:prSet presAssocID="{8CE8130A-0EFD-4A2A-9CE1-51F5951B46B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600257C6-8BD2-460A-BF65-76BA9F201DD3}" type="pres">
      <dgm:prSet presAssocID="{8CE8130A-0EFD-4A2A-9CE1-51F5951B46BE}" presName="spaceRect" presStyleCnt="0"/>
      <dgm:spPr/>
    </dgm:pt>
    <dgm:pt modelId="{BF68FCCF-0C48-42EF-9158-7DCF5CD184B3}" type="pres">
      <dgm:prSet presAssocID="{8CE8130A-0EFD-4A2A-9CE1-51F5951B46BE}" presName="textRect" presStyleLbl="revTx" presStyleIdx="1" presStyleCnt="6">
        <dgm:presLayoutVars>
          <dgm:chMax val="1"/>
          <dgm:chPref val="1"/>
        </dgm:presLayoutVars>
      </dgm:prSet>
      <dgm:spPr/>
    </dgm:pt>
    <dgm:pt modelId="{B6CCF685-6DA9-413B-BDF9-AEED72E6CE7F}" type="pres">
      <dgm:prSet presAssocID="{F538C8C7-8A1C-49E8-88A1-4F13DB4FFF59}" presName="sibTrans" presStyleLbl="sibTrans2D1" presStyleIdx="0" presStyleCnt="0"/>
      <dgm:spPr/>
    </dgm:pt>
    <dgm:pt modelId="{FAF62322-345D-43B5-ABF6-6984DCED5B7A}" type="pres">
      <dgm:prSet presAssocID="{1996E894-4165-46E7-A76B-71ECEBB7B327}" presName="compNode" presStyleCnt="0"/>
      <dgm:spPr/>
    </dgm:pt>
    <dgm:pt modelId="{CD78FC46-1F15-4437-89C5-905278D54AC0}" type="pres">
      <dgm:prSet presAssocID="{1996E894-4165-46E7-A76B-71ECEBB7B327}" presName="iconBgRect" presStyleLbl="bgShp" presStyleIdx="2" presStyleCnt="6"/>
      <dgm:spPr/>
    </dgm:pt>
    <dgm:pt modelId="{09C87D24-5327-47E5-B37A-6C88DF8D952D}" type="pres">
      <dgm:prSet presAssocID="{1996E894-4165-46E7-A76B-71ECEBB7B32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33CB18C2-A1BB-4906-AD50-C16AAE417D2F}" type="pres">
      <dgm:prSet presAssocID="{1996E894-4165-46E7-A76B-71ECEBB7B327}" presName="spaceRect" presStyleCnt="0"/>
      <dgm:spPr/>
    </dgm:pt>
    <dgm:pt modelId="{5E1B25CB-D6D3-403F-B194-902D36E791BF}" type="pres">
      <dgm:prSet presAssocID="{1996E894-4165-46E7-A76B-71ECEBB7B327}" presName="textRect" presStyleLbl="revTx" presStyleIdx="2" presStyleCnt="6">
        <dgm:presLayoutVars>
          <dgm:chMax val="1"/>
          <dgm:chPref val="1"/>
        </dgm:presLayoutVars>
      </dgm:prSet>
      <dgm:spPr/>
    </dgm:pt>
    <dgm:pt modelId="{1A849902-15B1-4A92-BAEE-A992419EA4F5}" type="pres">
      <dgm:prSet presAssocID="{B2E91B24-A090-4596-A3E8-CB8200714F1F}" presName="sibTrans" presStyleLbl="sibTrans2D1" presStyleIdx="0" presStyleCnt="0"/>
      <dgm:spPr/>
    </dgm:pt>
    <dgm:pt modelId="{C2C0319A-6AB5-49AA-8C0E-F3CDAA960222}" type="pres">
      <dgm:prSet presAssocID="{E9C53B9A-C9E4-4FA5-9366-18BE3D0CF16B}" presName="compNode" presStyleCnt="0"/>
      <dgm:spPr/>
    </dgm:pt>
    <dgm:pt modelId="{A4B72130-FD5D-409A-A86D-98780B78FD50}" type="pres">
      <dgm:prSet presAssocID="{E9C53B9A-C9E4-4FA5-9366-18BE3D0CF16B}" presName="iconBgRect" presStyleLbl="bgShp" presStyleIdx="3" presStyleCnt="6"/>
      <dgm:spPr/>
    </dgm:pt>
    <dgm:pt modelId="{E8F93AB1-205D-411B-8129-4C850C4C87BD}" type="pres">
      <dgm:prSet presAssocID="{E9C53B9A-C9E4-4FA5-9366-18BE3D0CF16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AC590E5-F21B-4FC8-B3AF-842FA79654E2}" type="pres">
      <dgm:prSet presAssocID="{E9C53B9A-C9E4-4FA5-9366-18BE3D0CF16B}" presName="spaceRect" presStyleCnt="0"/>
      <dgm:spPr/>
    </dgm:pt>
    <dgm:pt modelId="{A5F305BD-FAB6-4F69-BDE0-C02EAA57760E}" type="pres">
      <dgm:prSet presAssocID="{E9C53B9A-C9E4-4FA5-9366-18BE3D0CF16B}" presName="textRect" presStyleLbl="revTx" presStyleIdx="3" presStyleCnt="6">
        <dgm:presLayoutVars>
          <dgm:chMax val="1"/>
          <dgm:chPref val="1"/>
        </dgm:presLayoutVars>
      </dgm:prSet>
      <dgm:spPr/>
    </dgm:pt>
    <dgm:pt modelId="{7647A93F-4822-4F7D-911B-5A275C15975A}" type="pres">
      <dgm:prSet presAssocID="{F1447B2C-B27E-4FED-B9EB-215D8A2E346F}" presName="sibTrans" presStyleLbl="sibTrans2D1" presStyleIdx="0" presStyleCnt="0"/>
      <dgm:spPr/>
    </dgm:pt>
    <dgm:pt modelId="{6B7DBF2E-1C9A-45C8-8253-F862AB7232FD}" type="pres">
      <dgm:prSet presAssocID="{64713FC9-AC61-459C-8726-E8EC061B903C}" presName="compNode" presStyleCnt="0"/>
      <dgm:spPr/>
    </dgm:pt>
    <dgm:pt modelId="{BEF30A29-3478-4BC2-A561-741A282CE279}" type="pres">
      <dgm:prSet presAssocID="{64713FC9-AC61-459C-8726-E8EC061B903C}" presName="iconBgRect" presStyleLbl="bgShp" presStyleIdx="4" presStyleCnt="6"/>
      <dgm:spPr/>
    </dgm:pt>
    <dgm:pt modelId="{584999CD-FBB6-4AEB-AF32-C01B575E212D}" type="pres">
      <dgm:prSet presAssocID="{64713FC9-AC61-459C-8726-E8EC061B903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42807BDC-4105-4336-AECA-150234294480}" type="pres">
      <dgm:prSet presAssocID="{64713FC9-AC61-459C-8726-E8EC061B903C}" presName="spaceRect" presStyleCnt="0"/>
      <dgm:spPr/>
    </dgm:pt>
    <dgm:pt modelId="{F73AB60F-4A17-431F-A077-668B0662D51C}" type="pres">
      <dgm:prSet presAssocID="{64713FC9-AC61-459C-8726-E8EC061B903C}" presName="textRect" presStyleLbl="revTx" presStyleIdx="4" presStyleCnt="6">
        <dgm:presLayoutVars>
          <dgm:chMax val="1"/>
          <dgm:chPref val="1"/>
        </dgm:presLayoutVars>
      </dgm:prSet>
      <dgm:spPr/>
    </dgm:pt>
    <dgm:pt modelId="{986805CA-1953-4CEB-8620-7F8C57B7F85A}" type="pres">
      <dgm:prSet presAssocID="{E66E53D1-6627-41A1-BDB2-54B56C88141C}" presName="sibTrans" presStyleLbl="sibTrans2D1" presStyleIdx="0" presStyleCnt="0"/>
      <dgm:spPr/>
    </dgm:pt>
    <dgm:pt modelId="{01498C0A-2695-4D76-8516-F9DEB02C7D5B}" type="pres">
      <dgm:prSet presAssocID="{01FD30AE-37A6-4E5B-B532-A08643E9B4AD}" presName="compNode" presStyleCnt="0"/>
      <dgm:spPr/>
    </dgm:pt>
    <dgm:pt modelId="{B774FAE8-F445-4B80-B6DB-BB25C4C5F59C}" type="pres">
      <dgm:prSet presAssocID="{01FD30AE-37A6-4E5B-B532-A08643E9B4AD}" presName="iconBgRect" presStyleLbl="bgShp" presStyleIdx="5" presStyleCnt="6"/>
      <dgm:spPr/>
    </dgm:pt>
    <dgm:pt modelId="{7F77AA80-04B8-4DE9-9496-785BB20B4382}" type="pres">
      <dgm:prSet presAssocID="{01FD30AE-37A6-4E5B-B532-A08643E9B4A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5A3F0D8-935F-45CF-AAE1-4A7784BE2A11}" type="pres">
      <dgm:prSet presAssocID="{01FD30AE-37A6-4E5B-B532-A08643E9B4AD}" presName="spaceRect" presStyleCnt="0"/>
      <dgm:spPr/>
    </dgm:pt>
    <dgm:pt modelId="{0C820722-EC33-40C0-A5CE-771A5FE2F1E7}" type="pres">
      <dgm:prSet presAssocID="{01FD30AE-37A6-4E5B-B532-A08643E9B4A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D04CE05-909C-4D39-90E8-D763391F272E}" srcId="{D670570F-5DCF-4EDA-82F0-517420C93405}" destId="{8CE8130A-0EFD-4A2A-9CE1-51F5951B46BE}" srcOrd="1" destOrd="0" parTransId="{C613A171-BCA8-4224-9518-27ED0A335406}" sibTransId="{F538C8C7-8A1C-49E8-88A1-4F13DB4FFF59}"/>
    <dgm:cxn modelId="{6C37EB0B-DA66-4EE6-AFB4-2D238CD9FEED}" type="presOf" srcId="{E9C53B9A-C9E4-4FA5-9366-18BE3D0CF16B}" destId="{A5F305BD-FAB6-4F69-BDE0-C02EAA57760E}" srcOrd="0" destOrd="0" presId="urn:microsoft.com/office/officeart/2018/2/layout/IconCircleList"/>
    <dgm:cxn modelId="{44287619-3431-4D64-9DEE-0CA17AF8AC3F}" type="presOf" srcId="{B2E91B24-A090-4596-A3E8-CB8200714F1F}" destId="{1A849902-15B1-4A92-BAEE-A992419EA4F5}" srcOrd="0" destOrd="0" presId="urn:microsoft.com/office/officeart/2018/2/layout/IconCircleList"/>
    <dgm:cxn modelId="{F1F82E1B-9E4F-4921-9F62-189273FD8CB1}" type="presOf" srcId="{01FD30AE-37A6-4E5B-B532-A08643E9B4AD}" destId="{0C820722-EC33-40C0-A5CE-771A5FE2F1E7}" srcOrd="0" destOrd="0" presId="urn:microsoft.com/office/officeart/2018/2/layout/IconCircleList"/>
    <dgm:cxn modelId="{AED2E331-4723-420F-B15F-FBA3F1258752}" srcId="{D670570F-5DCF-4EDA-82F0-517420C93405}" destId="{2A6938C8-C84E-4597-941C-DA5BB5000310}" srcOrd="0" destOrd="0" parTransId="{FDBE0D67-9C9E-49A4-BA9C-DE2B51A173F7}" sibTransId="{CE693D7D-E19A-4C4C-B8E8-502DBA8E20DC}"/>
    <dgm:cxn modelId="{1EED643E-9F45-4C22-BBD6-3F610D28157F}" type="presOf" srcId="{E66E53D1-6627-41A1-BDB2-54B56C88141C}" destId="{986805CA-1953-4CEB-8620-7F8C57B7F85A}" srcOrd="0" destOrd="0" presId="urn:microsoft.com/office/officeart/2018/2/layout/IconCircleList"/>
    <dgm:cxn modelId="{5F8C2161-63D2-4161-80F4-15E4E06C5747}" srcId="{D670570F-5DCF-4EDA-82F0-517420C93405}" destId="{64713FC9-AC61-459C-8726-E8EC061B903C}" srcOrd="4" destOrd="0" parTransId="{9520A77C-C484-4FA7-A72F-CE0451C24EE9}" sibTransId="{E66E53D1-6627-41A1-BDB2-54B56C88141C}"/>
    <dgm:cxn modelId="{603B4965-2A42-444A-8BF9-6D0FADEBA130}" type="presOf" srcId="{F1447B2C-B27E-4FED-B9EB-215D8A2E346F}" destId="{7647A93F-4822-4F7D-911B-5A275C15975A}" srcOrd="0" destOrd="0" presId="urn:microsoft.com/office/officeart/2018/2/layout/IconCircleList"/>
    <dgm:cxn modelId="{2E3AA56B-F257-4E45-817A-B8B7D55FF133}" type="presOf" srcId="{2A6938C8-C84E-4597-941C-DA5BB5000310}" destId="{5E5C2FA2-45B1-4C5F-9165-8E1596B8C25A}" srcOrd="0" destOrd="0" presId="urn:microsoft.com/office/officeart/2018/2/layout/IconCircleList"/>
    <dgm:cxn modelId="{86C3456E-6EAA-41C3-9A75-4B65CBE6EE82}" srcId="{D670570F-5DCF-4EDA-82F0-517420C93405}" destId="{E9C53B9A-C9E4-4FA5-9366-18BE3D0CF16B}" srcOrd="3" destOrd="0" parTransId="{534C85EB-379A-482D-AAC7-58209CE20861}" sibTransId="{F1447B2C-B27E-4FED-B9EB-215D8A2E346F}"/>
    <dgm:cxn modelId="{4EB9D875-D629-4F29-9ABF-13F5D1DB650B}" type="presOf" srcId="{D670570F-5DCF-4EDA-82F0-517420C93405}" destId="{3B0F2AE9-4CC2-4271-9332-5EEED161DBD3}" srcOrd="0" destOrd="0" presId="urn:microsoft.com/office/officeart/2018/2/layout/IconCircleList"/>
    <dgm:cxn modelId="{7458D87B-31D8-4F2A-837D-F3DC917FEC88}" type="presOf" srcId="{8CE8130A-0EFD-4A2A-9CE1-51F5951B46BE}" destId="{BF68FCCF-0C48-42EF-9158-7DCF5CD184B3}" srcOrd="0" destOrd="0" presId="urn:microsoft.com/office/officeart/2018/2/layout/IconCircleList"/>
    <dgm:cxn modelId="{30ED2B8C-539B-4F88-925D-C8AB864BF809}" srcId="{D670570F-5DCF-4EDA-82F0-517420C93405}" destId="{1996E894-4165-46E7-A76B-71ECEBB7B327}" srcOrd="2" destOrd="0" parTransId="{9AC74BCB-BF7F-457A-83F6-83F1E7FE458E}" sibTransId="{B2E91B24-A090-4596-A3E8-CB8200714F1F}"/>
    <dgm:cxn modelId="{1BB01797-AE93-4CFF-8BEF-576F10A33D5C}" type="presOf" srcId="{64713FC9-AC61-459C-8726-E8EC061B903C}" destId="{F73AB60F-4A17-431F-A077-668B0662D51C}" srcOrd="0" destOrd="0" presId="urn:microsoft.com/office/officeart/2018/2/layout/IconCircleList"/>
    <dgm:cxn modelId="{02834DB1-6771-435D-AEB4-2BEF38011BA1}" srcId="{D670570F-5DCF-4EDA-82F0-517420C93405}" destId="{01FD30AE-37A6-4E5B-B532-A08643E9B4AD}" srcOrd="5" destOrd="0" parTransId="{774D1E70-A2FD-4173-84C6-8FEFA851FE3E}" sibTransId="{3906E6C8-433C-47BA-8E79-68A19D38EB6B}"/>
    <dgm:cxn modelId="{7164C7C6-8883-49F8-BCDE-E690E6F4099E}" type="presOf" srcId="{1996E894-4165-46E7-A76B-71ECEBB7B327}" destId="{5E1B25CB-D6D3-403F-B194-902D36E791BF}" srcOrd="0" destOrd="0" presId="urn:microsoft.com/office/officeart/2018/2/layout/IconCircleList"/>
    <dgm:cxn modelId="{F5503CCD-B8B2-44C0-8B15-51AE9D4A1E18}" type="presOf" srcId="{CE693D7D-E19A-4C4C-B8E8-502DBA8E20DC}" destId="{4931FD04-8112-4A5B-96A3-47F9E7C9EF3C}" srcOrd="0" destOrd="0" presId="urn:microsoft.com/office/officeart/2018/2/layout/IconCircleList"/>
    <dgm:cxn modelId="{358CB6DB-5CBA-4F53-9FAA-1AA7B35311C2}" type="presOf" srcId="{F538C8C7-8A1C-49E8-88A1-4F13DB4FFF59}" destId="{B6CCF685-6DA9-413B-BDF9-AEED72E6CE7F}" srcOrd="0" destOrd="0" presId="urn:microsoft.com/office/officeart/2018/2/layout/IconCircleList"/>
    <dgm:cxn modelId="{24E5F469-8F2D-452E-9EFF-C7341589D0B6}" type="presParOf" srcId="{3B0F2AE9-4CC2-4271-9332-5EEED161DBD3}" destId="{175DBCF3-7F0E-42E3-BAFD-2FC618AB5B91}" srcOrd="0" destOrd="0" presId="urn:microsoft.com/office/officeart/2018/2/layout/IconCircleList"/>
    <dgm:cxn modelId="{CBBA6CC6-5C0A-4994-B7EF-3FFD0354E60F}" type="presParOf" srcId="{175DBCF3-7F0E-42E3-BAFD-2FC618AB5B91}" destId="{33A35413-2CC5-4A28-A556-11F84ACA7827}" srcOrd="0" destOrd="0" presId="urn:microsoft.com/office/officeart/2018/2/layout/IconCircleList"/>
    <dgm:cxn modelId="{0F427C4E-D500-4303-BA17-099512673763}" type="presParOf" srcId="{33A35413-2CC5-4A28-A556-11F84ACA7827}" destId="{BB095330-E6ED-40E6-8A35-5CCB5905FAE8}" srcOrd="0" destOrd="0" presId="urn:microsoft.com/office/officeart/2018/2/layout/IconCircleList"/>
    <dgm:cxn modelId="{161139F8-7D1F-43FE-AC0B-88959B6D1F3A}" type="presParOf" srcId="{33A35413-2CC5-4A28-A556-11F84ACA7827}" destId="{59C7824E-84EB-49F5-9506-A0E4B2A1FC01}" srcOrd="1" destOrd="0" presId="urn:microsoft.com/office/officeart/2018/2/layout/IconCircleList"/>
    <dgm:cxn modelId="{88FBF996-7E73-49AA-B192-86ABB795626F}" type="presParOf" srcId="{33A35413-2CC5-4A28-A556-11F84ACA7827}" destId="{BDB2E816-88E0-4ECA-BFDD-9650B212650B}" srcOrd="2" destOrd="0" presId="urn:microsoft.com/office/officeart/2018/2/layout/IconCircleList"/>
    <dgm:cxn modelId="{0E7FE2CB-BFED-45F1-8980-FF01AADCE833}" type="presParOf" srcId="{33A35413-2CC5-4A28-A556-11F84ACA7827}" destId="{5E5C2FA2-45B1-4C5F-9165-8E1596B8C25A}" srcOrd="3" destOrd="0" presId="urn:microsoft.com/office/officeart/2018/2/layout/IconCircleList"/>
    <dgm:cxn modelId="{37EF5197-3D5D-450C-8C76-2710E2C591AF}" type="presParOf" srcId="{175DBCF3-7F0E-42E3-BAFD-2FC618AB5B91}" destId="{4931FD04-8112-4A5B-96A3-47F9E7C9EF3C}" srcOrd="1" destOrd="0" presId="urn:microsoft.com/office/officeart/2018/2/layout/IconCircleList"/>
    <dgm:cxn modelId="{A362643E-7F47-496D-911F-3E03F91B1814}" type="presParOf" srcId="{175DBCF3-7F0E-42E3-BAFD-2FC618AB5B91}" destId="{ABB286E0-59FC-400A-AFDC-D2DD7518FE94}" srcOrd="2" destOrd="0" presId="urn:microsoft.com/office/officeart/2018/2/layout/IconCircleList"/>
    <dgm:cxn modelId="{5181C313-23D3-4D1C-A880-A5B65BF90C41}" type="presParOf" srcId="{ABB286E0-59FC-400A-AFDC-D2DD7518FE94}" destId="{6BC6C007-0258-4720-A8DD-E6D0F6704AC0}" srcOrd="0" destOrd="0" presId="urn:microsoft.com/office/officeart/2018/2/layout/IconCircleList"/>
    <dgm:cxn modelId="{95680D37-6BFD-4D7A-B934-A52D1D1847C6}" type="presParOf" srcId="{ABB286E0-59FC-400A-AFDC-D2DD7518FE94}" destId="{AEE03232-A643-4DB3-94A5-1BA9680D4BC8}" srcOrd="1" destOrd="0" presId="urn:microsoft.com/office/officeart/2018/2/layout/IconCircleList"/>
    <dgm:cxn modelId="{DA30251B-62A6-4961-B3E9-1BB862FE1BEC}" type="presParOf" srcId="{ABB286E0-59FC-400A-AFDC-D2DD7518FE94}" destId="{600257C6-8BD2-460A-BF65-76BA9F201DD3}" srcOrd="2" destOrd="0" presId="urn:microsoft.com/office/officeart/2018/2/layout/IconCircleList"/>
    <dgm:cxn modelId="{315F096A-4F82-441C-A49A-385402859E80}" type="presParOf" srcId="{ABB286E0-59FC-400A-AFDC-D2DD7518FE94}" destId="{BF68FCCF-0C48-42EF-9158-7DCF5CD184B3}" srcOrd="3" destOrd="0" presId="urn:microsoft.com/office/officeart/2018/2/layout/IconCircleList"/>
    <dgm:cxn modelId="{12E76FAB-4354-4241-BBA6-55D55CAFD4D1}" type="presParOf" srcId="{175DBCF3-7F0E-42E3-BAFD-2FC618AB5B91}" destId="{B6CCF685-6DA9-413B-BDF9-AEED72E6CE7F}" srcOrd="3" destOrd="0" presId="urn:microsoft.com/office/officeart/2018/2/layout/IconCircleList"/>
    <dgm:cxn modelId="{06513AD4-78F3-43E9-8751-14FA1E62DE59}" type="presParOf" srcId="{175DBCF3-7F0E-42E3-BAFD-2FC618AB5B91}" destId="{FAF62322-345D-43B5-ABF6-6984DCED5B7A}" srcOrd="4" destOrd="0" presId="urn:microsoft.com/office/officeart/2018/2/layout/IconCircleList"/>
    <dgm:cxn modelId="{45E11AE9-A5A6-41BE-9FDD-9C5F6BE67C85}" type="presParOf" srcId="{FAF62322-345D-43B5-ABF6-6984DCED5B7A}" destId="{CD78FC46-1F15-4437-89C5-905278D54AC0}" srcOrd="0" destOrd="0" presId="urn:microsoft.com/office/officeart/2018/2/layout/IconCircleList"/>
    <dgm:cxn modelId="{A840D907-D8B4-4F2C-891E-7146BBE4C3CA}" type="presParOf" srcId="{FAF62322-345D-43B5-ABF6-6984DCED5B7A}" destId="{09C87D24-5327-47E5-B37A-6C88DF8D952D}" srcOrd="1" destOrd="0" presId="urn:microsoft.com/office/officeart/2018/2/layout/IconCircleList"/>
    <dgm:cxn modelId="{CF66A8DA-BBC8-4454-B52C-D53697AA1AE7}" type="presParOf" srcId="{FAF62322-345D-43B5-ABF6-6984DCED5B7A}" destId="{33CB18C2-A1BB-4906-AD50-C16AAE417D2F}" srcOrd="2" destOrd="0" presId="urn:microsoft.com/office/officeart/2018/2/layout/IconCircleList"/>
    <dgm:cxn modelId="{C9E68894-B25F-4074-89FD-44F838EF19CD}" type="presParOf" srcId="{FAF62322-345D-43B5-ABF6-6984DCED5B7A}" destId="{5E1B25CB-D6D3-403F-B194-902D36E791BF}" srcOrd="3" destOrd="0" presId="urn:microsoft.com/office/officeart/2018/2/layout/IconCircleList"/>
    <dgm:cxn modelId="{6B653758-4E9C-464A-AF54-1A2B4B3B0947}" type="presParOf" srcId="{175DBCF3-7F0E-42E3-BAFD-2FC618AB5B91}" destId="{1A849902-15B1-4A92-BAEE-A992419EA4F5}" srcOrd="5" destOrd="0" presId="urn:microsoft.com/office/officeart/2018/2/layout/IconCircleList"/>
    <dgm:cxn modelId="{B20FB089-E970-460B-AAC6-5259773BCBC0}" type="presParOf" srcId="{175DBCF3-7F0E-42E3-BAFD-2FC618AB5B91}" destId="{C2C0319A-6AB5-49AA-8C0E-F3CDAA960222}" srcOrd="6" destOrd="0" presId="urn:microsoft.com/office/officeart/2018/2/layout/IconCircleList"/>
    <dgm:cxn modelId="{4593BF6F-593E-4EB0-8AB0-CE6C4B66D7D8}" type="presParOf" srcId="{C2C0319A-6AB5-49AA-8C0E-F3CDAA960222}" destId="{A4B72130-FD5D-409A-A86D-98780B78FD50}" srcOrd="0" destOrd="0" presId="urn:microsoft.com/office/officeart/2018/2/layout/IconCircleList"/>
    <dgm:cxn modelId="{41EC4C74-8DCF-446E-ABF8-5427EFC13346}" type="presParOf" srcId="{C2C0319A-6AB5-49AA-8C0E-F3CDAA960222}" destId="{E8F93AB1-205D-411B-8129-4C850C4C87BD}" srcOrd="1" destOrd="0" presId="urn:microsoft.com/office/officeart/2018/2/layout/IconCircleList"/>
    <dgm:cxn modelId="{8332A68D-132A-4525-A5D6-41B5D5AE96A1}" type="presParOf" srcId="{C2C0319A-6AB5-49AA-8C0E-F3CDAA960222}" destId="{3AC590E5-F21B-4FC8-B3AF-842FA79654E2}" srcOrd="2" destOrd="0" presId="urn:microsoft.com/office/officeart/2018/2/layout/IconCircleList"/>
    <dgm:cxn modelId="{A6113FF3-BB35-4A03-ABE1-3AB04455993B}" type="presParOf" srcId="{C2C0319A-6AB5-49AA-8C0E-F3CDAA960222}" destId="{A5F305BD-FAB6-4F69-BDE0-C02EAA57760E}" srcOrd="3" destOrd="0" presId="urn:microsoft.com/office/officeart/2018/2/layout/IconCircleList"/>
    <dgm:cxn modelId="{3782602E-B648-452E-B270-383235B10C0B}" type="presParOf" srcId="{175DBCF3-7F0E-42E3-BAFD-2FC618AB5B91}" destId="{7647A93F-4822-4F7D-911B-5A275C15975A}" srcOrd="7" destOrd="0" presId="urn:microsoft.com/office/officeart/2018/2/layout/IconCircleList"/>
    <dgm:cxn modelId="{CC13DCB8-ADE0-4600-AECA-9D81EB774FF4}" type="presParOf" srcId="{175DBCF3-7F0E-42E3-BAFD-2FC618AB5B91}" destId="{6B7DBF2E-1C9A-45C8-8253-F862AB7232FD}" srcOrd="8" destOrd="0" presId="urn:microsoft.com/office/officeart/2018/2/layout/IconCircleList"/>
    <dgm:cxn modelId="{CF57AD15-8CB8-4E32-BC63-4EE1E9F2561E}" type="presParOf" srcId="{6B7DBF2E-1C9A-45C8-8253-F862AB7232FD}" destId="{BEF30A29-3478-4BC2-A561-741A282CE279}" srcOrd="0" destOrd="0" presId="urn:microsoft.com/office/officeart/2018/2/layout/IconCircleList"/>
    <dgm:cxn modelId="{323E4503-9D3E-4B48-9810-B44EAF359A8D}" type="presParOf" srcId="{6B7DBF2E-1C9A-45C8-8253-F862AB7232FD}" destId="{584999CD-FBB6-4AEB-AF32-C01B575E212D}" srcOrd="1" destOrd="0" presId="urn:microsoft.com/office/officeart/2018/2/layout/IconCircleList"/>
    <dgm:cxn modelId="{638D9618-9227-4AB2-836D-441D506930BD}" type="presParOf" srcId="{6B7DBF2E-1C9A-45C8-8253-F862AB7232FD}" destId="{42807BDC-4105-4336-AECA-150234294480}" srcOrd="2" destOrd="0" presId="urn:microsoft.com/office/officeart/2018/2/layout/IconCircleList"/>
    <dgm:cxn modelId="{D13E7D35-8659-4B94-84A9-E321359898C9}" type="presParOf" srcId="{6B7DBF2E-1C9A-45C8-8253-F862AB7232FD}" destId="{F73AB60F-4A17-431F-A077-668B0662D51C}" srcOrd="3" destOrd="0" presId="urn:microsoft.com/office/officeart/2018/2/layout/IconCircleList"/>
    <dgm:cxn modelId="{B5EDE466-C320-4967-B346-72EC0A356E74}" type="presParOf" srcId="{175DBCF3-7F0E-42E3-BAFD-2FC618AB5B91}" destId="{986805CA-1953-4CEB-8620-7F8C57B7F85A}" srcOrd="9" destOrd="0" presId="urn:microsoft.com/office/officeart/2018/2/layout/IconCircleList"/>
    <dgm:cxn modelId="{783EDCD8-EC79-4B23-8FC1-5835A0EE24E9}" type="presParOf" srcId="{175DBCF3-7F0E-42E3-BAFD-2FC618AB5B91}" destId="{01498C0A-2695-4D76-8516-F9DEB02C7D5B}" srcOrd="10" destOrd="0" presId="urn:microsoft.com/office/officeart/2018/2/layout/IconCircleList"/>
    <dgm:cxn modelId="{96C780E2-51E1-4D30-9AB6-89AB262969C3}" type="presParOf" srcId="{01498C0A-2695-4D76-8516-F9DEB02C7D5B}" destId="{B774FAE8-F445-4B80-B6DB-BB25C4C5F59C}" srcOrd="0" destOrd="0" presId="urn:microsoft.com/office/officeart/2018/2/layout/IconCircleList"/>
    <dgm:cxn modelId="{3EDB6E0A-17D9-4F0C-8320-AEE62B1B8702}" type="presParOf" srcId="{01498C0A-2695-4D76-8516-F9DEB02C7D5B}" destId="{7F77AA80-04B8-4DE9-9496-785BB20B4382}" srcOrd="1" destOrd="0" presId="urn:microsoft.com/office/officeart/2018/2/layout/IconCircleList"/>
    <dgm:cxn modelId="{AE79D4BD-F589-4909-BC30-E36255944015}" type="presParOf" srcId="{01498C0A-2695-4D76-8516-F9DEB02C7D5B}" destId="{B5A3F0D8-935F-45CF-AAE1-4A7784BE2A11}" srcOrd="2" destOrd="0" presId="urn:microsoft.com/office/officeart/2018/2/layout/IconCircleList"/>
    <dgm:cxn modelId="{FC5DC8E8-4C7B-42D5-9E2E-CF7E2BB6793A}" type="presParOf" srcId="{01498C0A-2695-4D76-8516-F9DEB02C7D5B}" destId="{0C820722-EC33-40C0-A5CE-771A5FE2F1E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67EFA6-5853-4ED5-A0AE-BD37033BED7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BD9D3F8-3F00-45C3-9422-432E833CDDA4}">
      <dgm:prSet/>
      <dgm:spPr/>
      <dgm:t>
        <a:bodyPr/>
        <a:lstStyle/>
        <a:p>
          <a:pPr>
            <a:defRPr b="1"/>
          </a:pPr>
          <a:r>
            <a:rPr lang="en-US"/>
            <a:t>Who</a:t>
          </a:r>
        </a:p>
      </dgm:t>
    </dgm:pt>
    <dgm:pt modelId="{25F5BF25-8F10-4CB3-BE94-02A25710C287}" type="parTrans" cxnId="{ADF0B0E1-7373-40CD-BD43-59EE9F70B0B9}">
      <dgm:prSet/>
      <dgm:spPr/>
      <dgm:t>
        <a:bodyPr/>
        <a:lstStyle/>
        <a:p>
          <a:endParaRPr lang="en-US"/>
        </a:p>
      </dgm:t>
    </dgm:pt>
    <dgm:pt modelId="{9C0276B5-AB38-42AE-BB17-3038AEC3E738}" type="sibTrans" cxnId="{ADF0B0E1-7373-40CD-BD43-59EE9F70B0B9}">
      <dgm:prSet/>
      <dgm:spPr/>
      <dgm:t>
        <a:bodyPr/>
        <a:lstStyle/>
        <a:p>
          <a:endParaRPr lang="en-US"/>
        </a:p>
      </dgm:t>
    </dgm:pt>
    <dgm:pt modelId="{D1FBF987-E24C-4BCA-B834-3FF5E988C0DE}">
      <dgm:prSet/>
      <dgm:spPr/>
      <dgm:t>
        <a:bodyPr/>
        <a:lstStyle/>
        <a:p>
          <a:r>
            <a:rPr lang="en-US" dirty="0"/>
            <a:t>Us, we have the power</a:t>
          </a:r>
        </a:p>
      </dgm:t>
    </dgm:pt>
    <dgm:pt modelId="{F0CB21C4-9FEE-4624-AE0D-5F06A415592D}" type="parTrans" cxnId="{E5E3758B-ACE9-40CF-94E3-D96ABDC05422}">
      <dgm:prSet/>
      <dgm:spPr/>
      <dgm:t>
        <a:bodyPr/>
        <a:lstStyle/>
        <a:p>
          <a:endParaRPr lang="en-US"/>
        </a:p>
      </dgm:t>
    </dgm:pt>
    <dgm:pt modelId="{7B612072-1EC4-49AC-BF72-18175BF9F063}" type="sibTrans" cxnId="{E5E3758B-ACE9-40CF-94E3-D96ABDC05422}">
      <dgm:prSet/>
      <dgm:spPr/>
      <dgm:t>
        <a:bodyPr/>
        <a:lstStyle/>
        <a:p>
          <a:endParaRPr lang="en-US"/>
        </a:p>
      </dgm:t>
    </dgm:pt>
    <dgm:pt modelId="{221FB2EB-0D86-479B-9CF9-2A4D9FA4075C}">
      <dgm:prSet/>
      <dgm:spPr/>
      <dgm:t>
        <a:bodyPr/>
        <a:lstStyle/>
        <a:p>
          <a:pPr>
            <a:defRPr b="1"/>
          </a:pPr>
          <a:r>
            <a:rPr lang="en-US"/>
            <a:t>When</a:t>
          </a:r>
        </a:p>
      </dgm:t>
    </dgm:pt>
    <dgm:pt modelId="{BA422676-49EA-4FA8-A404-5C5EC82FC8BC}" type="parTrans" cxnId="{FC166752-CE02-42E5-9B15-0831717C7535}">
      <dgm:prSet/>
      <dgm:spPr/>
      <dgm:t>
        <a:bodyPr/>
        <a:lstStyle/>
        <a:p>
          <a:endParaRPr lang="en-US"/>
        </a:p>
      </dgm:t>
    </dgm:pt>
    <dgm:pt modelId="{85FACA99-055F-4B80-A80A-1914F61BC30F}" type="sibTrans" cxnId="{FC166752-CE02-42E5-9B15-0831717C7535}">
      <dgm:prSet/>
      <dgm:spPr/>
      <dgm:t>
        <a:bodyPr/>
        <a:lstStyle/>
        <a:p>
          <a:endParaRPr lang="en-US"/>
        </a:p>
      </dgm:t>
    </dgm:pt>
    <dgm:pt modelId="{C4CFE3EE-6BA5-4387-86CB-0AE10C09B005}">
      <dgm:prSet/>
      <dgm:spPr/>
      <dgm:t>
        <a:bodyPr/>
        <a:lstStyle/>
        <a:p>
          <a:r>
            <a:rPr lang="en-US"/>
            <a:t>Now, all the time</a:t>
          </a:r>
        </a:p>
      </dgm:t>
    </dgm:pt>
    <dgm:pt modelId="{15FF0341-85F4-4DEF-BBC0-EAA8EE6435BB}" type="parTrans" cxnId="{BD21706F-5944-4CDF-BC2D-58BA5988DF62}">
      <dgm:prSet/>
      <dgm:spPr/>
      <dgm:t>
        <a:bodyPr/>
        <a:lstStyle/>
        <a:p>
          <a:endParaRPr lang="en-US"/>
        </a:p>
      </dgm:t>
    </dgm:pt>
    <dgm:pt modelId="{111A2F15-B38C-4E21-8D6A-370A2B40582B}" type="sibTrans" cxnId="{BD21706F-5944-4CDF-BC2D-58BA5988DF62}">
      <dgm:prSet/>
      <dgm:spPr/>
      <dgm:t>
        <a:bodyPr/>
        <a:lstStyle/>
        <a:p>
          <a:endParaRPr lang="en-US"/>
        </a:p>
      </dgm:t>
    </dgm:pt>
    <dgm:pt modelId="{05683A91-E94E-4A55-BB78-F2DFDB3A3ABB}">
      <dgm:prSet/>
      <dgm:spPr/>
      <dgm:t>
        <a:bodyPr/>
        <a:lstStyle/>
        <a:p>
          <a:pPr>
            <a:defRPr b="1"/>
          </a:pPr>
          <a:r>
            <a:rPr lang="en-US"/>
            <a:t>Where</a:t>
          </a:r>
        </a:p>
      </dgm:t>
    </dgm:pt>
    <dgm:pt modelId="{CCA0508C-550F-4693-AF7D-9089364970E4}" type="parTrans" cxnId="{5B9A90FD-F75A-485B-BA6F-0E8C7703507C}">
      <dgm:prSet/>
      <dgm:spPr/>
      <dgm:t>
        <a:bodyPr/>
        <a:lstStyle/>
        <a:p>
          <a:endParaRPr lang="en-US"/>
        </a:p>
      </dgm:t>
    </dgm:pt>
    <dgm:pt modelId="{E2EE3BE7-C555-4EFA-9C62-5FB8C3725BC7}" type="sibTrans" cxnId="{5B9A90FD-F75A-485B-BA6F-0E8C7703507C}">
      <dgm:prSet/>
      <dgm:spPr/>
      <dgm:t>
        <a:bodyPr/>
        <a:lstStyle/>
        <a:p>
          <a:endParaRPr lang="en-US"/>
        </a:p>
      </dgm:t>
    </dgm:pt>
    <dgm:pt modelId="{FBF313A4-C917-4B0B-B72B-C4FC4D7BAF2C}">
      <dgm:prSet/>
      <dgm:spPr/>
      <dgm:t>
        <a:bodyPr/>
        <a:lstStyle/>
        <a:p>
          <a:r>
            <a:rPr lang="en-US" dirty="0"/>
            <a:t>Everywhere</a:t>
          </a:r>
        </a:p>
      </dgm:t>
    </dgm:pt>
    <dgm:pt modelId="{14B5AA28-24B4-4ABE-A4C4-FBE3068E5F60}" type="parTrans" cxnId="{67C9FB9A-2625-43FA-95C0-A04228C47DF8}">
      <dgm:prSet/>
      <dgm:spPr/>
      <dgm:t>
        <a:bodyPr/>
        <a:lstStyle/>
        <a:p>
          <a:endParaRPr lang="en-US"/>
        </a:p>
      </dgm:t>
    </dgm:pt>
    <dgm:pt modelId="{4885FE74-D384-429C-94FC-9DA752E0EF39}" type="sibTrans" cxnId="{67C9FB9A-2625-43FA-95C0-A04228C47DF8}">
      <dgm:prSet/>
      <dgm:spPr/>
      <dgm:t>
        <a:bodyPr/>
        <a:lstStyle/>
        <a:p>
          <a:endParaRPr lang="en-US"/>
        </a:p>
      </dgm:t>
    </dgm:pt>
    <dgm:pt modelId="{B1375CCC-1232-43FC-8DA8-01B71F6A3660}" type="pres">
      <dgm:prSet presAssocID="{AD67EFA6-5853-4ED5-A0AE-BD37033BED74}" presName="root" presStyleCnt="0">
        <dgm:presLayoutVars>
          <dgm:dir/>
          <dgm:resizeHandles val="exact"/>
        </dgm:presLayoutVars>
      </dgm:prSet>
      <dgm:spPr/>
    </dgm:pt>
    <dgm:pt modelId="{3BFD533C-C24F-45B8-8F12-9BF14421ECF5}" type="pres">
      <dgm:prSet presAssocID="{7BD9D3F8-3F00-45C3-9422-432E833CDDA4}" presName="compNode" presStyleCnt="0"/>
      <dgm:spPr/>
    </dgm:pt>
    <dgm:pt modelId="{01D68D8A-2E08-4250-B6F8-81FC0B5A1DC5}" type="pres">
      <dgm:prSet presAssocID="{7BD9D3F8-3F00-45C3-9422-432E833CDDA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891842F-C0FB-45EA-84FF-8AADC8EC5CD3}" type="pres">
      <dgm:prSet presAssocID="{7BD9D3F8-3F00-45C3-9422-432E833CDDA4}" presName="iconSpace" presStyleCnt="0"/>
      <dgm:spPr/>
    </dgm:pt>
    <dgm:pt modelId="{3DFA2B48-7780-4A59-AD3F-75D8FFD29638}" type="pres">
      <dgm:prSet presAssocID="{7BD9D3F8-3F00-45C3-9422-432E833CDDA4}" presName="parTx" presStyleLbl="revTx" presStyleIdx="0" presStyleCnt="6">
        <dgm:presLayoutVars>
          <dgm:chMax val="0"/>
          <dgm:chPref val="0"/>
        </dgm:presLayoutVars>
      </dgm:prSet>
      <dgm:spPr/>
    </dgm:pt>
    <dgm:pt modelId="{71BBD7D8-412E-4A90-9482-D4A0449190A3}" type="pres">
      <dgm:prSet presAssocID="{7BD9D3F8-3F00-45C3-9422-432E833CDDA4}" presName="txSpace" presStyleCnt="0"/>
      <dgm:spPr/>
    </dgm:pt>
    <dgm:pt modelId="{34FA2D42-63DA-4410-85DE-AFE2FE080462}" type="pres">
      <dgm:prSet presAssocID="{7BD9D3F8-3F00-45C3-9422-432E833CDDA4}" presName="desTx" presStyleLbl="revTx" presStyleIdx="1" presStyleCnt="6">
        <dgm:presLayoutVars/>
      </dgm:prSet>
      <dgm:spPr/>
    </dgm:pt>
    <dgm:pt modelId="{0B249D10-F89D-4BDE-A0B7-87EAFD6EF90F}" type="pres">
      <dgm:prSet presAssocID="{9C0276B5-AB38-42AE-BB17-3038AEC3E738}" presName="sibTrans" presStyleCnt="0"/>
      <dgm:spPr/>
    </dgm:pt>
    <dgm:pt modelId="{D0ED0831-8E39-400D-A997-74829C914EBE}" type="pres">
      <dgm:prSet presAssocID="{221FB2EB-0D86-479B-9CF9-2A4D9FA4075C}" presName="compNode" presStyleCnt="0"/>
      <dgm:spPr/>
    </dgm:pt>
    <dgm:pt modelId="{F55F2B14-1D8F-4BBB-B28B-46CE96F8D6DD}" type="pres">
      <dgm:prSet presAssocID="{221FB2EB-0D86-479B-9CF9-2A4D9FA4075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ch"/>
        </a:ext>
      </dgm:extLst>
    </dgm:pt>
    <dgm:pt modelId="{DB7D23CA-D0C8-446C-A640-170CBD6D34B6}" type="pres">
      <dgm:prSet presAssocID="{221FB2EB-0D86-479B-9CF9-2A4D9FA4075C}" presName="iconSpace" presStyleCnt="0"/>
      <dgm:spPr/>
    </dgm:pt>
    <dgm:pt modelId="{2254B52B-9EB1-4162-9DC6-16EAF97EAF04}" type="pres">
      <dgm:prSet presAssocID="{221FB2EB-0D86-479B-9CF9-2A4D9FA4075C}" presName="parTx" presStyleLbl="revTx" presStyleIdx="2" presStyleCnt="6">
        <dgm:presLayoutVars>
          <dgm:chMax val="0"/>
          <dgm:chPref val="0"/>
        </dgm:presLayoutVars>
      </dgm:prSet>
      <dgm:spPr/>
    </dgm:pt>
    <dgm:pt modelId="{570D9D7F-BB3F-4017-A48B-C5F8F3182F31}" type="pres">
      <dgm:prSet presAssocID="{221FB2EB-0D86-479B-9CF9-2A4D9FA4075C}" presName="txSpace" presStyleCnt="0"/>
      <dgm:spPr/>
    </dgm:pt>
    <dgm:pt modelId="{5A9D04C8-6A6C-49B1-BB43-99B551D39262}" type="pres">
      <dgm:prSet presAssocID="{221FB2EB-0D86-479B-9CF9-2A4D9FA4075C}" presName="desTx" presStyleLbl="revTx" presStyleIdx="3" presStyleCnt="6">
        <dgm:presLayoutVars/>
      </dgm:prSet>
      <dgm:spPr/>
    </dgm:pt>
    <dgm:pt modelId="{D5529331-2776-4724-95B5-24AB03ED61D2}" type="pres">
      <dgm:prSet presAssocID="{85FACA99-055F-4B80-A80A-1914F61BC30F}" presName="sibTrans" presStyleCnt="0"/>
      <dgm:spPr/>
    </dgm:pt>
    <dgm:pt modelId="{832DB482-CB4C-4CD6-A38B-918B08190E9E}" type="pres">
      <dgm:prSet presAssocID="{05683A91-E94E-4A55-BB78-F2DFDB3A3ABB}" presName="compNode" presStyleCnt="0"/>
      <dgm:spPr/>
    </dgm:pt>
    <dgm:pt modelId="{C8EED86E-FFC2-4EA0-B424-98944941BBB7}" type="pres">
      <dgm:prSet presAssocID="{05683A91-E94E-4A55-BB78-F2DFDB3A3A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obe"/>
        </a:ext>
      </dgm:extLst>
    </dgm:pt>
    <dgm:pt modelId="{B2FDE72A-BC1D-4312-BF97-49013DBEFDE0}" type="pres">
      <dgm:prSet presAssocID="{05683A91-E94E-4A55-BB78-F2DFDB3A3ABB}" presName="iconSpace" presStyleCnt="0"/>
      <dgm:spPr/>
    </dgm:pt>
    <dgm:pt modelId="{85B8538D-7B1A-4558-98EC-DCB4A5D123A9}" type="pres">
      <dgm:prSet presAssocID="{05683A91-E94E-4A55-BB78-F2DFDB3A3ABB}" presName="parTx" presStyleLbl="revTx" presStyleIdx="4" presStyleCnt="6">
        <dgm:presLayoutVars>
          <dgm:chMax val="0"/>
          <dgm:chPref val="0"/>
        </dgm:presLayoutVars>
      </dgm:prSet>
      <dgm:spPr/>
    </dgm:pt>
    <dgm:pt modelId="{38D341F3-6C3C-4100-AC15-220B0EE6DD57}" type="pres">
      <dgm:prSet presAssocID="{05683A91-E94E-4A55-BB78-F2DFDB3A3ABB}" presName="txSpace" presStyleCnt="0"/>
      <dgm:spPr/>
    </dgm:pt>
    <dgm:pt modelId="{34FF32BF-2C9A-4346-AE27-C63E4BD0BB15}" type="pres">
      <dgm:prSet presAssocID="{05683A91-E94E-4A55-BB78-F2DFDB3A3ABB}" presName="desTx" presStyleLbl="revTx" presStyleIdx="5" presStyleCnt="6">
        <dgm:presLayoutVars/>
      </dgm:prSet>
      <dgm:spPr/>
    </dgm:pt>
  </dgm:ptLst>
  <dgm:cxnLst>
    <dgm:cxn modelId="{C83C3901-99EE-4FA8-B9FB-E5CBADA6B752}" type="presOf" srcId="{05683A91-E94E-4A55-BB78-F2DFDB3A3ABB}" destId="{85B8538D-7B1A-4558-98EC-DCB4A5D123A9}" srcOrd="0" destOrd="0" presId="urn:microsoft.com/office/officeart/2018/5/layout/CenteredIconLabelDescriptionList"/>
    <dgm:cxn modelId="{39C1F32E-92CC-4479-B26F-CDD4950AA5D0}" type="presOf" srcId="{C4CFE3EE-6BA5-4387-86CB-0AE10C09B005}" destId="{5A9D04C8-6A6C-49B1-BB43-99B551D39262}" srcOrd="0" destOrd="0" presId="urn:microsoft.com/office/officeart/2018/5/layout/CenteredIconLabelDescriptionList"/>
    <dgm:cxn modelId="{552E864E-D30A-4809-AAE1-22306040FC6D}" type="presOf" srcId="{AD67EFA6-5853-4ED5-A0AE-BD37033BED74}" destId="{B1375CCC-1232-43FC-8DA8-01B71F6A3660}" srcOrd="0" destOrd="0" presId="urn:microsoft.com/office/officeart/2018/5/layout/CenteredIconLabelDescriptionList"/>
    <dgm:cxn modelId="{FC166752-CE02-42E5-9B15-0831717C7535}" srcId="{AD67EFA6-5853-4ED5-A0AE-BD37033BED74}" destId="{221FB2EB-0D86-479B-9CF9-2A4D9FA4075C}" srcOrd="1" destOrd="0" parTransId="{BA422676-49EA-4FA8-A404-5C5EC82FC8BC}" sibTransId="{85FACA99-055F-4B80-A80A-1914F61BC30F}"/>
    <dgm:cxn modelId="{59D9276A-B666-483C-BB31-9C8665EA7A90}" type="presOf" srcId="{221FB2EB-0D86-479B-9CF9-2A4D9FA4075C}" destId="{2254B52B-9EB1-4162-9DC6-16EAF97EAF04}" srcOrd="0" destOrd="0" presId="urn:microsoft.com/office/officeart/2018/5/layout/CenteredIconLabelDescriptionList"/>
    <dgm:cxn modelId="{BD21706F-5944-4CDF-BC2D-58BA5988DF62}" srcId="{221FB2EB-0D86-479B-9CF9-2A4D9FA4075C}" destId="{C4CFE3EE-6BA5-4387-86CB-0AE10C09B005}" srcOrd="0" destOrd="0" parTransId="{15FF0341-85F4-4DEF-BBC0-EAA8EE6435BB}" sibTransId="{111A2F15-B38C-4E21-8D6A-370A2B40582B}"/>
    <dgm:cxn modelId="{E5E3758B-ACE9-40CF-94E3-D96ABDC05422}" srcId="{7BD9D3F8-3F00-45C3-9422-432E833CDDA4}" destId="{D1FBF987-E24C-4BCA-B834-3FF5E988C0DE}" srcOrd="0" destOrd="0" parTransId="{F0CB21C4-9FEE-4624-AE0D-5F06A415592D}" sibTransId="{7B612072-1EC4-49AC-BF72-18175BF9F063}"/>
    <dgm:cxn modelId="{9C53538E-1CC3-4A03-B5A3-C4A9FFD05AE0}" type="presOf" srcId="{7BD9D3F8-3F00-45C3-9422-432E833CDDA4}" destId="{3DFA2B48-7780-4A59-AD3F-75D8FFD29638}" srcOrd="0" destOrd="0" presId="urn:microsoft.com/office/officeart/2018/5/layout/CenteredIconLabelDescriptionList"/>
    <dgm:cxn modelId="{67C9FB9A-2625-43FA-95C0-A04228C47DF8}" srcId="{05683A91-E94E-4A55-BB78-F2DFDB3A3ABB}" destId="{FBF313A4-C917-4B0B-B72B-C4FC4D7BAF2C}" srcOrd="0" destOrd="0" parTransId="{14B5AA28-24B4-4ABE-A4C4-FBE3068E5F60}" sibTransId="{4885FE74-D384-429C-94FC-9DA752E0EF39}"/>
    <dgm:cxn modelId="{139597CF-ED3F-45AA-9C83-739490F74208}" type="presOf" srcId="{D1FBF987-E24C-4BCA-B834-3FF5E988C0DE}" destId="{34FA2D42-63DA-4410-85DE-AFE2FE080462}" srcOrd="0" destOrd="0" presId="urn:microsoft.com/office/officeart/2018/5/layout/CenteredIconLabelDescriptionList"/>
    <dgm:cxn modelId="{ADF0B0E1-7373-40CD-BD43-59EE9F70B0B9}" srcId="{AD67EFA6-5853-4ED5-A0AE-BD37033BED74}" destId="{7BD9D3F8-3F00-45C3-9422-432E833CDDA4}" srcOrd="0" destOrd="0" parTransId="{25F5BF25-8F10-4CB3-BE94-02A25710C287}" sibTransId="{9C0276B5-AB38-42AE-BB17-3038AEC3E738}"/>
    <dgm:cxn modelId="{19C249F2-05A5-4993-A657-4670ACAD0B0B}" type="presOf" srcId="{FBF313A4-C917-4B0B-B72B-C4FC4D7BAF2C}" destId="{34FF32BF-2C9A-4346-AE27-C63E4BD0BB15}" srcOrd="0" destOrd="0" presId="urn:microsoft.com/office/officeart/2018/5/layout/CenteredIconLabelDescriptionList"/>
    <dgm:cxn modelId="{5B9A90FD-F75A-485B-BA6F-0E8C7703507C}" srcId="{AD67EFA6-5853-4ED5-A0AE-BD37033BED74}" destId="{05683A91-E94E-4A55-BB78-F2DFDB3A3ABB}" srcOrd="2" destOrd="0" parTransId="{CCA0508C-550F-4693-AF7D-9089364970E4}" sibTransId="{E2EE3BE7-C555-4EFA-9C62-5FB8C3725BC7}"/>
    <dgm:cxn modelId="{45AF5F61-E9E4-41D8-90FF-092D01715D08}" type="presParOf" srcId="{B1375CCC-1232-43FC-8DA8-01B71F6A3660}" destId="{3BFD533C-C24F-45B8-8F12-9BF14421ECF5}" srcOrd="0" destOrd="0" presId="urn:microsoft.com/office/officeart/2018/5/layout/CenteredIconLabelDescriptionList"/>
    <dgm:cxn modelId="{74D22AEF-F4D9-4E86-BA9C-548699CA621E}" type="presParOf" srcId="{3BFD533C-C24F-45B8-8F12-9BF14421ECF5}" destId="{01D68D8A-2E08-4250-B6F8-81FC0B5A1DC5}" srcOrd="0" destOrd="0" presId="urn:microsoft.com/office/officeart/2018/5/layout/CenteredIconLabelDescriptionList"/>
    <dgm:cxn modelId="{84EA4816-49B4-4467-BBEF-C4A44D54F6C0}" type="presParOf" srcId="{3BFD533C-C24F-45B8-8F12-9BF14421ECF5}" destId="{A891842F-C0FB-45EA-84FF-8AADC8EC5CD3}" srcOrd="1" destOrd="0" presId="urn:microsoft.com/office/officeart/2018/5/layout/CenteredIconLabelDescriptionList"/>
    <dgm:cxn modelId="{FD2198F9-619F-486E-A042-D599CF47A51E}" type="presParOf" srcId="{3BFD533C-C24F-45B8-8F12-9BF14421ECF5}" destId="{3DFA2B48-7780-4A59-AD3F-75D8FFD29638}" srcOrd="2" destOrd="0" presId="urn:microsoft.com/office/officeart/2018/5/layout/CenteredIconLabelDescriptionList"/>
    <dgm:cxn modelId="{6C52FAD7-E389-43A7-99A0-983FA0FB7704}" type="presParOf" srcId="{3BFD533C-C24F-45B8-8F12-9BF14421ECF5}" destId="{71BBD7D8-412E-4A90-9482-D4A0449190A3}" srcOrd="3" destOrd="0" presId="urn:microsoft.com/office/officeart/2018/5/layout/CenteredIconLabelDescriptionList"/>
    <dgm:cxn modelId="{5745731F-64D2-4BFD-8D3A-2F210361B741}" type="presParOf" srcId="{3BFD533C-C24F-45B8-8F12-9BF14421ECF5}" destId="{34FA2D42-63DA-4410-85DE-AFE2FE080462}" srcOrd="4" destOrd="0" presId="urn:microsoft.com/office/officeart/2018/5/layout/CenteredIconLabelDescriptionList"/>
    <dgm:cxn modelId="{5032648A-6663-4B0F-8E9D-91BD178349FF}" type="presParOf" srcId="{B1375CCC-1232-43FC-8DA8-01B71F6A3660}" destId="{0B249D10-F89D-4BDE-A0B7-87EAFD6EF90F}" srcOrd="1" destOrd="0" presId="urn:microsoft.com/office/officeart/2018/5/layout/CenteredIconLabelDescriptionList"/>
    <dgm:cxn modelId="{56C12AC9-2B4B-4ECE-B7E2-A31D7FDBFBB6}" type="presParOf" srcId="{B1375CCC-1232-43FC-8DA8-01B71F6A3660}" destId="{D0ED0831-8E39-400D-A997-74829C914EBE}" srcOrd="2" destOrd="0" presId="urn:microsoft.com/office/officeart/2018/5/layout/CenteredIconLabelDescriptionList"/>
    <dgm:cxn modelId="{712B8E52-C51D-48BE-B7AF-C4F4B52E3152}" type="presParOf" srcId="{D0ED0831-8E39-400D-A997-74829C914EBE}" destId="{F55F2B14-1D8F-4BBB-B28B-46CE96F8D6DD}" srcOrd="0" destOrd="0" presId="urn:microsoft.com/office/officeart/2018/5/layout/CenteredIconLabelDescriptionList"/>
    <dgm:cxn modelId="{548D3D78-8B83-4E2D-9245-67A715D6EFD5}" type="presParOf" srcId="{D0ED0831-8E39-400D-A997-74829C914EBE}" destId="{DB7D23CA-D0C8-446C-A640-170CBD6D34B6}" srcOrd="1" destOrd="0" presId="urn:microsoft.com/office/officeart/2018/5/layout/CenteredIconLabelDescriptionList"/>
    <dgm:cxn modelId="{AC90EAE4-DB70-49B3-B284-AA996583C677}" type="presParOf" srcId="{D0ED0831-8E39-400D-A997-74829C914EBE}" destId="{2254B52B-9EB1-4162-9DC6-16EAF97EAF04}" srcOrd="2" destOrd="0" presId="urn:microsoft.com/office/officeart/2018/5/layout/CenteredIconLabelDescriptionList"/>
    <dgm:cxn modelId="{FA9000BC-8FA2-4D9C-A837-7FA0E85371CA}" type="presParOf" srcId="{D0ED0831-8E39-400D-A997-74829C914EBE}" destId="{570D9D7F-BB3F-4017-A48B-C5F8F3182F31}" srcOrd="3" destOrd="0" presId="urn:microsoft.com/office/officeart/2018/5/layout/CenteredIconLabelDescriptionList"/>
    <dgm:cxn modelId="{43BE788C-2995-412C-912F-749A47E2661D}" type="presParOf" srcId="{D0ED0831-8E39-400D-A997-74829C914EBE}" destId="{5A9D04C8-6A6C-49B1-BB43-99B551D39262}" srcOrd="4" destOrd="0" presId="urn:microsoft.com/office/officeart/2018/5/layout/CenteredIconLabelDescriptionList"/>
    <dgm:cxn modelId="{7F855C12-A538-4FDE-B95C-4E67F3CCD040}" type="presParOf" srcId="{B1375CCC-1232-43FC-8DA8-01B71F6A3660}" destId="{D5529331-2776-4724-95B5-24AB03ED61D2}" srcOrd="3" destOrd="0" presId="urn:microsoft.com/office/officeart/2018/5/layout/CenteredIconLabelDescriptionList"/>
    <dgm:cxn modelId="{78F32D45-8F42-4B8B-AC29-CFCCE016A77A}" type="presParOf" srcId="{B1375CCC-1232-43FC-8DA8-01B71F6A3660}" destId="{832DB482-CB4C-4CD6-A38B-918B08190E9E}" srcOrd="4" destOrd="0" presId="urn:microsoft.com/office/officeart/2018/5/layout/CenteredIconLabelDescriptionList"/>
    <dgm:cxn modelId="{DEDAED28-6A06-4D16-8C3C-E4F08DCBFD62}" type="presParOf" srcId="{832DB482-CB4C-4CD6-A38B-918B08190E9E}" destId="{C8EED86E-FFC2-4EA0-B424-98944941BBB7}" srcOrd="0" destOrd="0" presId="urn:microsoft.com/office/officeart/2018/5/layout/CenteredIconLabelDescriptionList"/>
    <dgm:cxn modelId="{A6C8D093-D78D-47DA-AB2E-7D83602B4ADD}" type="presParOf" srcId="{832DB482-CB4C-4CD6-A38B-918B08190E9E}" destId="{B2FDE72A-BC1D-4312-BF97-49013DBEFDE0}" srcOrd="1" destOrd="0" presId="urn:microsoft.com/office/officeart/2018/5/layout/CenteredIconLabelDescriptionList"/>
    <dgm:cxn modelId="{12D34C64-74AF-4F59-B901-FEACB1901A56}" type="presParOf" srcId="{832DB482-CB4C-4CD6-A38B-918B08190E9E}" destId="{85B8538D-7B1A-4558-98EC-DCB4A5D123A9}" srcOrd="2" destOrd="0" presId="urn:microsoft.com/office/officeart/2018/5/layout/CenteredIconLabelDescriptionList"/>
    <dgm:cxn modelId="{FDF1CA14-23FC-4957-9869-849CFB265E99}" type="presParOf" srcId="{832DB482-CB4C-4CD6-A38B-918B08190E9E}" destId="{38D341F3-6C3C-4100-AC15-220B0EE6DD57}" srcOrd="3" destOrd="0" presId="urn:microsoft.com/office/officeart/2018/5/layout/CenteredIconLabelDescriptionList"/>
    <dgm:cxn modelId="{5A7ED4E3-DD74-4631-9B87-CD600059F5E6}" type="presParOf" srcId="{832DB482-CB4C-4CD6-A38B-918B08190E9E}" destId="{34FF32BF-2C9A-4346-AE27-C63E4BD0BB1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39FDA3-2EDC-43C0-8A63-6F8A5C9AF1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7F9B023-F063-4021-B424-FC72CDA27EDB}">
      <dgm:prSet/>
      <dgm:spPr/>
      <dgm:t>
        <a:bodyPr/>
        <a:lstStyle/>
        <a:p>
          <a:r>
            <a:rPr lang="en-US" dirty="0"/>
            <a:t>Working with neurodivergent people </a:t>
          </a:r>
        </a:p>
      </dgm:t>
    </dgm:pt>
    <dgm:pt modelId="{61C2FDBA-20D5-4072-8331-23C6349F52FA}" type="parTrans" cxnId="{E8A25D49-5676-4DB9-9B5C-87A1F8C74175}">
      <dgm:prSet/>
      <dgm:spPr/>
      <dgm:t>
        <a:bodyPr/>
        <a:lstStyle/>
        <a:p>
          <a:endParaRPr lang="en-US"/>
        </a:p>
      </dgm:t>
    </dgm:pt>
    <dgm:pt modelId="{F45C25B2-45D9-4E4B-8543-40751F83D1DB}" type="sibTrans" cxnId="{E8A25D49-5676-4DB9-9B5C-87A1F8C74175}">
      <dgm:prSet/>
      <dgm:spPr/>
      <dgm:t>
        <a:bodyPr/>
        <a:lstStyle/>
        <a:p>
          <a:endParaRPr lang="en-US"/>
        </a:p>
      </dgm:t>
    </dgm:pt>
    <dgm:pt modelId="{464F0228-FC3B-46BE-AC7B-91FA2F8A4DE0}">
      <dgm:prSet/>
      <dgm:spPr/>
      <dgm:t>
        <a:bodyPr/>
        <a:lstStyle/>
        <a:p>
          <a:r>
            <a:rPr lang="en-US"/>
            <a:t>Understanding their needs and priorities</a:t>
          </a:r>
        </a:p>
      </dgm:t>
    </dgm:pt>
    <dgm:pt modelId="{98D94CD8-D70B-45DB-BEA4-247BCB68006A}" type="parTrans" cxnId="{C053B485-4CFA-439E-A528-9964389D0C47}">
      <dgm:prSet/>
      <dgm:spPr/>
      <dgm:t>
        <a:bodyPr/>
        <a:lstStyle/>
        <a:p>
          <a:endParaRPr lang="en-US"/>
        </a:p>
      </dgm:t>
    </dgm:pt>
    <dgm:pt modelId="{B3803A60-91AC-4142-9AEF-740E9CE2D649}" type="sibTrans" cxnId="{C053B485-4CFA-439E-A528-9964389D0C47}">
      <dgm:prSet/>
      <dgm:spPr/>
      <dgm:t>
        <a:bodyPr/>
        <a:lstStyle/>
        <a:p>
          <a:endParaRPr lang="en-US"/>
        </a:p>
      </dgm:t>
    </dgm:pt>
    <dgm:pt modelId="{A3AAF031-BBC2-4FA8-9313-86693CDCD599}">
      <dgm:prSet/>
      <dgm:spPr/>
      <dgm:t>
        <a:bodyPr/>
        <a:lstStyle/>
        <a:p>
          <a:r>
            <a:rPr lang="en-US"/>
            <a:t>Delivering meaningful research</a:t>
          </a:r>
        </a:p>
      </dgm:t>
    </dgm:pt>
    <dgm:pt modelId="{816DE49E-CD10-4E00-9968-C890F43B002A}" type="parTrans" cxnId="{D259D368-4170-4509-B619-032B62116B6F}">
      <dgm:prSet/>
      <dgm:spPr/>
      <dgm:t>
        <a:bodyPr/>
        <a:lstStyle/>
        <a:p>
          <a:endParaRPr lang="en-US"/>
        </a:p>
      </dgm:t>
    </dgm:pt>
    <dgm:pt modelId="{E1B4FE9E-8411-4184-B866-B2BBBACB94A4}" type="sibTrans" cxnId="{D259D368-4170-4509-B619-032B62116B6F}">
      <dgm:prSet/>
      <dgm:spPr/>
      <dgm:t>
        <a:bodyPr/>
        <a:lstStyle/>
        <a:p>
          <a:endParaRPr lang="en-US"/>
        </a:p>
      </dgm:t>
    </dgm:pt>
    <dgm:pt modelId="{95E449E0-191D-4762-A929-33E0E14AB0DF}">
      <dgm:prSet/>
      <dgm:spPr/>
      <dgm:t>
        <a:bodyPr/>
        <a:lstStyle/>
        <a:p>
          <a:r>
            <a:rPr lang="en-US"/>
            <a:t>Useful</a:t>
          </a:r>
        </a:p>
      </dgm:t>
    </dgm:pt>
    <dgm:pt modelId="{02936B74-9F57-4C19-86A5-EA4A028DF386}" type="parTrans" cxnId="{BD5BC443-1ACE-4D64-A2F7-B69602D255A0}">
      <dgm:prSet/>
      <dgm:spPr/>
      <dgm:t>
        <a:bodyPr/>
        <a:lstStyle/>
        <a:p>
          <a:endParaRPr lang="en-US"/>
        </a:p>
      </dgm:t>
    </dgm:pt>
    <dgm:pt modelId="{8C065558-CF46-489A-8177-8072AC463837}" type="sibTrans" cxnId="{BD5BC443-1ACE-4D64-A2F7-B69602D255A0}">
      <dgm:prSet/>
      <dgm:spPr/>
      <dgm:t>
        <a:bodyPr/>
        <a:lstStyle/>
        <a:p>
          <a:endParaRPr lang="en-US"/>
        </a:p>
      </dgm:t>
    </dgm:pt>
    <dgm:pt modelId="{C34A544F-F515-4482-9B58-5D26032512F1}">
      <dgm:prSet/>
      <dgm:spPr/>
      <dgm:t>
        <a:bodyPr/>
        <a:lstStyle/>
        <a:p>
          <a:r>
            <a:rPr lang="en-US"/>
            <a:t>Respectful</a:t>
          </a:r>
        </a:p>
      </dgm:t>
    </dgm:pt>
    <dgm:pt modelId="{A3A4C532-2796-4BB7-9C80-B0BC09A4DD4B}" type="parTrans" cxnId="{E9DB958E-D2CF-4769-83C3-C7CF231BB335}">
      <dgm:prSet/>
      <dgm:spPr/>
      <dgm:t>
        <a:bodyPr/>
        <a:lstStyle/>
        <a:p>
          <a:endParaRPr lang="en-US"/>
        </a:p>
      </dgm:t>
    </dgm:pt>
    <dgm:pt modelId="{E600243E-2DCE-4C2A-A01D-716106582A73}" type="sibTrans" cxnId="{E9DB958E-D2CF-4769-83C3-C7CF231BB335}">
      <dgm:prSet/>
      <dgm:spPr/>
      <dgm:t>
        <a:bodyPr/>
        <a:lstStyle/>
        <a:p>
          <a:endParaRPr lang="en-US"/>
        </a:p>
      </dgm:t>
    </dgm:pt>
    <dgm:pt modelId="{895C8C2E-550F-45B4-B4B4-103F2C5D61BD}">
      <dgm:prSet/>
      <dgm:spPr/>
      <dgm:t>
        <a:bodyPr/>
        <a:lstStyle/>
        <a:p>
          <a:r>
            <a:rPr lang="en-US"/>
            <a:t>Kind</a:t>
          </a:r>
        </a:p>
      </dgm:t>
    </dgm:pt>
    <dgm:pt modelId="{439CEE41-1355-410D-9FF2-03DE7B078D18}" type="parTrans" cxnId="{867E2D33-3DA1-407A-A9FF-C9B2411C6B22}">
      <dgm:prSet/>
      <dgm:spPr/>
      <dgm:t>
        <a:bodyPr/>
        <a:lstStyle/>
        <a:p>
          <a:endParaRPr lang="en-US"/>
        </a:p>
      </dgm:t>
    </dgm:pt>
    <dgm:pt modelId="{264DC687-3478-4620-9D63-E7DD70C9B07D}" type="sibTrans" cxnId="{867E2D33-3DA1-407A-A9FF-C9B2411C6B22}">
      <dgm:prSet/>
      <dgm:spPr/>
      <dgm:t>
        <a:bodyPr/>
        <a:lstStyle/>
        <a:p>
          <a:endParaRPr lang="en-US"/>
        </a:p>
      </dgm:t>
    </dgm:pt>
    <dgm:pt modelId="{4D33731F-97FD-4A5E-B884-36BF7AD7E9FA}" type="pres">
      <dgm:prSet presAssocID="{B839FDA3-2EDC-43C0-8A63-6F8A5C9AF166}" presName="root" presStyleCnt="0">
        <dgm:presLayoutVars>
          <dgm:dir/>
          <dgm:resizeHandles val="exact"/>
        </dgm:presLayoutVars>
      </dgm:prSet>
      <dgm:spPr/>
    </dgm:pt>
    <dgm:pt modelId="{E85CC8A4-A170-47E2-83B9-FB3208774038}" type="pres">
      <dgm:prSet presAssocID="{17F9B023-F063-4021-B424-FC72CDA27EDB}" presName="compNode" presStyleCnt="0"/>
      <dgm:spPr/>
    </dgm:pt>
    <dgm:pt modelId="{3F8054A7-2A32-4B52-ACB2-CB3C23D7AF05}" type="pres">
      <dgm:prSet presAssocID="{17F9B023-F063-4021-B424-FC72CDA27EDB}" presName="bgRect" presStyleLbl="bgShp" presStyleIdx="0" presStyleCnt="3"/>
      <dgm:spPr/>
    </dgm:pt>
    <dgm:pt modelId="{C5278FCA-4936-4608-8C3B-E4088DECBE8A}" type="pres">
      <dgm:prSet presAssocID="{17F9B023-F063-4021-B424-FC72CDA27E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F118FF1A-1418-4650-9DAB-D1F611ABC04E}" type="pres">
      <dgm:prSet presAssocID="{17F9B023-F063-4021-B424-FC72CDA27EDB}" presName="spaceRect" presStyleCnt="0"/>
      <dgm:spPr/>
    </dgm:pt>
    <dgm:pt modelId="{F148D72C-C671-4405-AAF1-41F845C74610}" type="pres">
      <dgm:prSet presAssocID="{17F9B023-F063-4021-B424-FC72CDA27EDB}" presName="parTx" presStyleLbl="revTx" presStyleIdx="0" presStyleCnt="4">
        <dgm:presLayoutVars>
          <dgm:chMax val="0"/>
          <dgm:chPref val="0"/>
        </dgm:presLayoutVars>
      </dgm:prSet>
      <dgm:spPr/>
    </dgm:pt>
    <dgm:pt modelId="{529B3401-6F0B-4A50-964B-EA798D8BA970}" type="pres">
      <dgm:prSet presAssocID="{F45C25B2-45D9-4E4B-8543-40751F83D1DB}" presName="sibTrans" presStyleCnt="0"/>
      <dgm:spPr/>
    </dgm:pt>
    <dgm:pt modelId="{7D560EEF-8998-4C10-868B-09BF8E32AD8A}" type="pres">
      <dgm:prSet presAssocID="{464F0228-FC3B-46BE-AC7B-91FA2F8A4DE0}" presName="compNode" presStyleCnt="0"/>
      <dgm:spPr/>
    </dgm:pt>
    <dgm:pt modelId="{ED0185E1-4E92-4EEE-85F3-BC9E0522E91F}" type="pres">
      <dgm:prSet presAssocID="{464F0228-FC3B-46BE-AC7B-91FA2F8A4DE0}" presName="bgRect" presStyleLbl="bgShp" presStyleIdx="1" presStyleCnt="3"/>
      <dgm:spPr/>
    </dgm:pt>
    <dgm:pt modelId="{AC60E7A8-9125-4215-B9D0-7272CD313DD9}" type="pres">
      <dgm:prSet presAssocID="{464F0228-FC3B-46BE-AC7B-91FA2F8A4DE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4D38FC53-C1B7-42BE-B695-B56495D41CA7}" type="pres">
      <dgm:prSet presAssocID="{464F0228-FC3B-46BE-AC7B-91FA2F8A4DE0}" presName="spaceRect" presStyleCnt="0"/>
      <dgm:spPr/>
    </dgm:pt>
    <dgm:pt modelId="{F5A69DA5-A2AC-49B2-8C05-4FFF1C34EB5F}" type="pres">
      <dgm:prSet presAssocID="{464F0228-FC3B-46BE-AC7B-91FA2F8A4DE0}" presName="parTx" presStyleLbl="revTx" presStyleIdx="1" presStyleCnt="4">
        <dgm:presLayoutVars>
          <dgm:chMax val="0"/>
          <dgm:chPref val="0"/>
        </dgm:presLayoutVars>
      </dgm:prSet>
      <dgm:spPr/>
    </dgm:pt>
    <dgm:pt modelId="{82C0C4AA-D608-4FA1-83AA-3EE0ECA8F7FD}" type="pres">
      <dgm:prSet presAssocID="{B3803A60-91AC-4142-9AEF-740E9CE2D649}" presName="sibTrans" presStyleCnt="0"/>
      <dgm:spPr/>
    </dgm:pt>
    <dgm:pt modelId="{35C288FF-4815-4857-BEF9-58508EB72FDA}" type="pres">
      <dgm:prSet presAssocID="{A3AAF031-BBC2-4FA8-9313-86693CDCD599}" presName="compNode" presStyleCnt="0"/>
      <dgm:spPr/>
    </dgm:pt>
    <dgm:pt modelId="{6998EF58-F546-4EC5-936D-FB259F119207}" type="pres">
      <dgm:prSet presAssocID="{A3AAF031-BBC2-4FA8-9313-86693CDCD599}" presName="bgRect" presStyleLbl="bgShp" presStyleIdx="2" presStyleCnt="3"/>
      <dgm:spPr/>
    </dgm:pt>
    <dgm:pt modelId="{5D432EE0-2F67-41C5-AD6A-DC4E3A6A585C}" type="pres">
      <dgm:prSet presAssocID="{A3AAF031-BBC2-4FA8-9313-86693CDCD5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C1AB398-C8EC-4EFA-8825-74C08D44ACED}" type="pres">
      <dgm:prSet presAssocID="{A3AAF031-BBC2-4FA8-9313-86693CDCD599}" presName="spaceRect" presStyleCnt="0"/>
      <dgm:spPr/>
    </dgm:pt>
    <dgm:pt modelId="{9FFF65FE-0494-4CDF-A96F-F2247BBE8082}" type="pres">
      <dgm:prSet presAssocID="{A3AAF031-BBC2-4FA8-9313-86693CDCD599}" presName="parTx" presStyleLbl="revTx" presStyleIdx="2" presStyleCnt="4">
        <dgm:presLayoutVars>
          <dgm:chMax val="0"/>
          <dgm:chPref val="0"/>
        </dgm:presLayoutVars>
      </dgm:prSet>
      <dgm:spPr/>
    </dgm:pt>
    <dgm:pt modelId="{D8CCFCF8-D6A3-4577-9B5E-23E745B21349}" type="pres">
      <dgm:prSet presAssocID="{A3AAF031-BBC2-4FA8-9313-86693CDCD599}" presName="desTx" presStyleLbl="revTx" presStyleIdx="3" presStyleCnt="4">
        <dgm:presLayoutVars/>
      </dgm:prSet>
      <dgm:spPr/>
    </dgm:pt>
  </dgm:ptLst>
  <dgm:cxnLst>
    <dgm:cxn modelId="{E5D6A402-6DA9-4242-91C7-CA5F51D2B80A}" type="presOf" srcId="{B839FDA3-2EDC-43C0-8A63-6F8A5C9AF166}" destId="{4D33731F-97FD-4A5E-B884-36BF7AD7E9FA}" srcOrd="0" destOrd="0" presId="urn:microsoft.com/office/officeart/2018/2/layout/IconVerticalSolidList"/>
    <dgm:cxn modelId="{95242D2F-6CBC-4F0B-A152-897C4582A2A5}" type="presOf" srcId="{A3AAF031-BBC2-4FA8-9313-86693CDCD599}" destId="{9FFF65FE-0494-4CDF-A96F-F2247BBE8082}" srcOrd="0" destOrd="0" presId="urn:microsoft.com/office/officeart/2018/2/layout/IconVerticalSolidList"/>
    <dgm:cxn modelId="{867E2D33-3DA1-407A-A9FF-C9B2411C6B22}" srcId="{A3AAF031-BBC2-4FA8-9313-86693CDCD599}" destId="{895C8C2E-550F-45B4-B4B4-103F2C5D61BD}" srcOrd="2" destOrd="0" parTransId="{439CEE41-1355-410D-9FF2-03DE7B078D18}" sibTransId="{264DC687-3478-4620-9D63-E7DD70C9B07D}"/>
    <dgm:cxn modelId="{BD5BC443-1ACE-4D64-A2F7-B69602D255A0}" srcId="{A3AAF031-BBC2-4FA8-9313-86693CDCD599}" destId="{95E449E0-191D-4762-A929-33E0E14AB0DF}" srcOrd="0" destOrd="0" parTransId="{02936B74-9F57-4C19-86A5-EA4A028DF386}" sibTransId="{8C065558-CF46-489A-8177-8072AC463837}"/>
    <dgm:cxn modelId="{E8A25D49-5676-4DB9-9B5C-87A1F8C74175}" srcId="{B839FDA3-2EDC-43C0-8A63-6F8A5C9AF166}" destId="{17F9B023-F063-4021-B424-FC72CDA27EDB}" srcOrd="0" destOrd="0" parTransId="{61C2FDBA-20D5-4072-8331-23C6349F52FA}" sibTransId="{F45C25B2-45D9-4E4B-8543-40751F83D1DB}"/>
    <dgm:cxn modelId="{2AED4F4F-43F6-455F-8871-9628F5B49ADC}" type="presOf" srcId="{464F0228-FC3B-46BE-AC7B-91FA2F8A4DE0}" destId="{F5A69DA5-A2AC-49B2-8C05-4FFF1C34EB5F}" srcOrd="0" destOrd="0" presId="urn:microsoft.com/office/officeart/2018/2/layout/IconVerticalSolidList"/>
    <dgm:cxn modelId="{B8F62759-CBFF-422B-8482-74F4DEE318CC}" type="presOf" srcId="{C34A544F-F515-4482-9B58-5D26032512F1}" destId="{D8CCFCF8-D6A3-4577-9B5E-23E745B21349}" srcOrd="0" destOrd="1" presId="urn:microsoft.com/office/officeart/2018/2/layout/IconVerticalSolidList"/>
    <dgm:cxn modelId="{D259D368-4170-4509-B619-032B62116B6F}" srcId="{B839FDA3-2EDC-43C0-8A63-6F8A5C9AF166}" destId="{A3AAF031-BBC2-4FA8-9313-86693CDCD599}" srcOrd="2" destOrd="0" parTransId="{816DE49E-CD10-4E00-9968-C890F43B002A}" sibTransId="{E1B4FE9E-8411-4184-B866-B2BBBACB94A4}"/>
    <dgm:cxn modelId="{558D5B70-EB58-48E0-8D59-A743F4A0EB9A}" type="presOf" srcId="{95E449E0-191D-4762-A929-33E0E14AB0DF}" destId="{D8CCFCF8-D6A3-4577-9B5E-23E745B21349}" srcOrd="0" destOrd="0" presId="urn:microsoft.com/office/officeart/2018/2/layout/IconVerticalSolidList"/>
    <dgm:cxn modelId="{C053B485-4CFA-439E-A528-9964389D0C47}" srcId="{B839FDA3-2EDC-43C0-8A63-6F8A5C9AF166}" destId="{464F0228-FC3B-46BE-AC7B-91FA2F8A4DE0}" srcOrd="1" destOrd="0" parTransId="{98D94CD8-D70B-45DB-BEA4-247BCB68006A}" sibTransId="{B3803A60-91AC-4142-9AEF-740E9CE2D649}"/>
    <dgm:cxn modelId="{E9DB958E-D2CF-4769-83C3-C7CF231BB335}" srcId="{A3AAF031-BBC2-4FA8-9313-86693CDCD599}" destId="{C34A544F-F515-4482-9B58-5D26032512F1}" srcOrd="1" destOrd="0" parTransId="{A3A4C532-2796-4BB7-9C80-B0BC09A4DD4B}" sibTransId="{E600243E-2DCE-4C2A-A01D-716106582A73}"/>
    <dgm:cxn modelId="{F2DBD28F-D068-4F64-93C5-370CD835E688}" type="presOf" srcId="{895C8C2E-550F-45B4-B4B4-103F2C5D61BD}" destId="{D8CCFCF8-D6A3-4577-9B5E-23E745B21349}" srcOrd="0" destOrd="2" presId="urn:microsoft.com/office/officeart/2018/2/layout/IconVerticalSolidList"/>
    <dgm:cxn modelId="{C71DF0AF-DA4F-44EA-A919-C0240681F100}" type="presOf" srcId="{17F9B023-F063-4021-B424-FC72CDA27EDB}" destId="{F148D72C-C671-4405-AAF1-41F845C74610}" srcOrd="0" destOrd="0" presId="urn:microsoft.com/office/officeart/2018/2/layout/IconVerticalSolidList"/>
    <dgm:cxn modelId="{6ACDC3A6-D0EF-484B-976D-01E5724880AA}" type="presParOf" srcId="{4D33731F-97FD-4A5E-B884-36BF7AD7E9FA}" destId="{E85CC8A4-A170-47E2-83B9-FB3208774038}" srcOrd="0" destOrd="0" presId="urn:microsoft.com/office/officeart/2018/2/layout/IconVerticalSolidList"/>
    <dgm:cxn modelId="{F7AD507D-5315-4AB2-8EC7-AF0D148C19D7}" type="presParOf" srcId="{E85CC8A4-A170-47E2-83B9-FB3208774038}" destId="{3F8054A7-2A32-4B52-ACB2-CB3C23D7AF05}" srcOrd="0" destOrd="0" presId="urn:microsoft.com/office/officeart/2018/2/layout/IconVerticalSolidList"/>
    <dgm:cxn modelId="{510D3A17-61D9-479A-9AFE-C6DC9BFEF6FB}" type="presParOf" srcId="{E85CC8A4-A170-47E2-83B9-FB3208774038}" destId="{C5278FCA-4936-4608-8C3B-E4088DECBE8A}" srcOrd="1" destOrd="0" presId="urn:microsoft.com/office/officeart/2018/2/layout/IconVerticalSolidList"/>
    <dgm:cxn modelId="{985A5DE2-6825-4886-8AB9-A2A3039D27EF}" type="presParOf" srcId="{E85CC8A4-A170-47E2-83B9-FB3208774038}" destId="{F118FF1A-1418-4650-9DAB-D1F611ABC04E}" srcOrd="2" destOrd="0" presId="urn:microsoft.com/office/officeart/2018/2/layout/IconVerticalSolidList"/>
    <dgm:cxn modelId="{5205AE91-DD1C-423C-B190-06FA26566C67}" type="presParOf" srcId="{E85CC8A4-A170-47E2-83B9-FB3208774038}" destId="{F148D72C-C671-4405-AAF1-41F845C74610}" srcOrd="3" destOrd="0" presId="urn:microsoft.com/office/officeart/2018/2/layout/IconVerticalSolidList"/>
    <dgm:cxn modelId="{40450FD2-907F-4784-93B7-FEC50759A264}" type="presParOf" srcId="{4D33731F-97FD-4A5E-B884-36BF7AD7E9FA}" destId="{529B3401-6F0B-4A50-964B-EA798D8BA970}" srcOrd="1" destOrd="0" presId="urn:microsoft.com/office/officeart/2018/2/layout/IconVerticalSolidList"/>
    <dgm:cxn modelId="{2D413F76-563F-495C-81B4-D3849539352E}" type="presParOf" srcId="{4D33731F-97FD-4A5E-B884-36BF7AD7E9FA}" destId="{7D560EEF-8998-4C10-868B-09BF8E32AD8A}" srcOrd="2" destOrd="0" presId="urn:microsoft.com/office/officeart/2018/2/layout/IconVerticalSolidList"/>
    <dgm:cxn modelId="{697659D9-3DEC-4D62-9A68-27C235DADA49}" type="presParOf" srcId="{7D560EEF-8998-4C10-868B-09BF8E32AD8A}" destId="{ED0185E1-4E92-4EEE-85F3-BC9E0522E91F}" srcOrd="0" destOrd="0" presId="urn:microsoft.com/office/officeart/2018/2/layout/IconVerticalSolidList"/>
    <dgm:cxn modelId="{2E7BF209-D0E6-453E-A46A-F9D84D33FE0C}" type="presParOf" srcId="{7D560EEF-8998-4C10-868B-09BF8E32AD8A}" destId="{AC60E7A8-9125-4215-B9D0-7272CD313DD9}" srcOrd="1" destOrd="0" presId="urn:microsoft.com/office/officeart/2018/2/layout/IconVerticalSolidList"/>
    <dgm:cxn modelId="{95A9151B-5A31-4F06-92EA-5B107E58B18D}" type="presParOf" srcId="{7D560EEF-8998-4C10-868B-09BF8E32AD8A}" destId="{4D38FC53-C1B7-42BE-B695-B56495D41CA7}" srcOrd="2" destOrd="0" presId="urn:microsoft.com/office/officeart/2018/2/layout/IconVerticalSolidList"/>
    <dgm:cxn modelId="{B44F77AE-2A94-4269-8E5A-713505A94CDE}" type="presParOf" srcId="{7D560EEF-8998-4C10-868B-09BF8E32AD8A}" destId="{F5A69DA5-A2AC-49B2-8C05-4FFF1C34EB5F}" srcOrd="3" destOrd="0" presId="urn:microsoft.com/office/officeart/2018/2/layout/IconVerticalSolidList"/>
    <dgm:cxn modelId="{67CFC5B6-54BD-4815-89CC-025282EDB504}" type="presParOf" srcId="{4D33731F-97FD-4A5E-B884-36BF7AD7E9FA}" destId="{82C0C4AA-D608-4FA1-83AA-3EE0ECA8F7FD}" srcOrd="3" destOrd="0" presId="urn:microsoft.com/office/officeart/2018/2/layout/IconVerticalSolidList"/>
    <dgm:cxn modelId="{0643A9A6-E070-4CB0-8FC2-A97D826FED6A}" type="presParOf" srcId="{4D33731F-97FD-4A5E-B884-36BF7AD7E9FA}" destId="{35C288FF-4815-4857-BEF9-58508EB72FDA}" srcOrd="4" destOrd="0" presId="urn:microsoft.com/office/officeart/2018/2/layout/IconVerticalSolidList"/>
    <dgm:cxn modelId="{558FEC9E-CD8C-47D8-A978-4B9AB945A618}" type="presParOf" srcId="{35C288FF-4815-4857-BEF9-58508EB72FDA}" destId="{6998EF58-F546-4EC5-936D-FB259F119207}" srcOrd="0" destOrd="0" presId="urn:microsoft.com/office/officeart/2018/2/layout/IconVerticalSolidList"/>
    <dgm:cxn modelId="{8B745644-2E46-4E42-837F-4BC0D06D2E9B}" type="presParOf" srcId="{35C288FF-4815-4857-BEF9-58508EB72FDA}" destId="{5D432EE0-2F67-41C5-AD6A-DC4E3A6A585C}" srcOrd="1" destOrd="0" presId="urn:microsoft.com/office/officeart/2018/2/layout/IconVerticalSolidList"/>
    <dgm:cxn modelId="{AD6AC3A6-FAC1-40C2-A702-D36EB0054B68}" type="presParOf" srcId="{35C288FF-4815-4857-BEF9-58508EB72FDA}" destId="{0C1AB398-C8EC-4EFA-8825-74C08D44ACED}" srcOrd="2" destOrd="0" presId="urn:microsoft.com/office/officeart/2018/2/layout/IconVerticalSolidList"/>
    <dgm:cxn modelId="{DD731923-D147-4BF9-B4A5-B7C01B03917D}" type="presParOf" srcId="{35C288FF-4815-4857-BEF9-58508EB72FDA}" destId="{9FFF65FE-0494-4CDF-A96F-F2247BBE8082}" srcOrd="3" destOrd="0" presId="urn:microsoft.com/office/officeart/2018/2/layout/IconVerticalSolidList"/>
    <dgm:cxn modelId="{6E164DB3-99E7-4423-9A05-B483EE6ED227}" type="presParOf" srcId="{35C288FF-4815-4857-BEF9-58508EB72FDA}" destId="{D8CCFCF8-D6A3-4577-9B5E-23E745B2134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35939B-D272-4C45-B6C1-963C266D2DAF}" type="doc">
      <dgm:prSet loTypeId="urn:microsoft.com/office/officeart/2005/8/layout/hierarchy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635464-3155-F547-9E45-629E27F64B05}">
      <dgm:prSet phldrT="[Text]"/>
      <dgm:spPr/>
      <dgm:t>
        <a:bodyPr/>
        <a:lstStyle/>
        <a:p>
          <a:r>
            <a:rPr lang="en-US"/>
            <a:t>Research methods</a:t>
          </a:r>
        </a:p>
      </dgm:t>
    </dgm:pt>
    <dgm:pt modelId="{DB499A0D-78E7-B941-BC91-A70B0E7C6CD6}" type="parTrans" cxnId="{513AD9B8-A926-434C-84B4-80D22D3BFE28}">
      <dgm:prSet/>
      <dgm:spPr/>
      <dgm:t>
        <a:bodyPr/>
        <a:lstStyle/>
        <a:p>
          <a:endParaRPr lang="en-US"/>
        </a:p>
      </dgm:t>
    </dgm:pt>
    <dgm:pt modelId="{FAEC0B4F-6E66-F740-868F-623E2D2D5377}" type="sibTrans" cxnId="{513AD9B8-A926-434C-84B4-80D22D3BFE28}">
      <dgm:prSet/>
      <dgm:spPr/>
      <dgm:t>
        <a:bodyPr/>
        <a:lstStyle/>
        <a:p>
          <a:endParaRPr lang="en-US"/>
        </a:p>
      </dgm:t>
    </dgm:pt>
    <dgm:pt modelId="{2C3A99B3-1380-5344-AF42-EC74BF58C04F}">
      <dgm:prSet phldrT="[Text]"/>
      <dgm:spPr/>
      <dgm:t>
        <a:bodyPr/>
        <a:lstStyle/>
        <a:p>
          <a:r>
            <a:rPr lang="en-US"/>
            <a:t>qualitative</a:t>
          </a:r>
        </a:p>
      </dgm:t>
    </dgm:pt>
    <dgm:pt modelId="{75D0D918-2200-FE4C-9D44-659FE8424B32}" type="parTrans" cxnId="{9170A79D-73BE-6F4F-BA37-DD67E371B285}">
      <dgm:prSet/>
      <dgm:spPr/>
      <dgm:t>
        <a:bodyPr/>
        <a:lstStyle/>
        <a:p>
          <a:endParaRPr lang="en-US"/>
        </a:p>
      </dgm:t>
    </dgm:pt>
    <dgm:pt modelId="{FD39C1F6-4083-C848-8E42-EEC95059896B}" type="sibTrans" cxnId="{9170A79D-73BE-6F4F-BA37-DD67E371B285}">
      <dgm:prSet/>
      <dgm:spPr/>
      <dgm:t>
        <a:bodyPr/>
        <a:lstStyle/>
        <a:p>
          <a:endParaRPr lang="en-US"/>
        </a:p>
      </dgm:t>
    </dgm:pt>
    <dgm:pt modelId="{CFE84682-92EF-D348-AAF7-9369FEE29FA1}">
      <dgm:prSet phldrT="[Text]"/>
      <dgm:spPr/>
      <dgm:t>
        <a:bodyPr/>
        <a:lstStyle/>
        <a:p>
          <a:r>
            <a:rPr lang="en-US"/>
            <a:t>quantitative</a:t>
          </a:r>
        </a:p>
      </dgm:t>
    </dgm:pt>
    <dgm:pt modelId="{499FFBE6-EC11-1C43-8298-3AEE7FCE7108}" type="parTrans" cxnId="{E506819A-1556-F44A-BC4C-8023E9776B3C}">
      <dgm:prSet/>
      <dgm:spPr/>
      <dgm:t>
        <a:bodyPr/>
        <a:lstStyle/>
        <a:p>
          <a:endParaRPr lang="en-US"/>
        </a:p>
      </dgm:t>
    </dgm:pt>
    <dgm:pt modelId="{9BB05135-0AAF-B04A-A4C0-25006C49C646}" type="sibTrans" cxnId="{E506819A-1556-F44A-BC4C-8023E9776B3C}">
      <dgm:prSet/>
      <dgm:spPr/>
      <dgm:t>
        <a:bodyPr/>
        <a:lstStyle/>
        <a:p>
          <a:endParaRPr lang="en-US"/>
        </a:p>
      </dgm:t>
    </dgm:pt>
    <dgm:pt modelId="{C635A6C5-C230-CB4A-A78C-26658E3969CA}">
      <dgm:prSet phldrT="[Text]"/>
      <dgm:spPr/>
      <dgm:t>
        <a:bodyPr/>
        <a:lstStyle/>
        <a:p>
          <a:r>
            <a:rPr lang="en-US"/>
            <a:t>Academic disciplines</a:t>
          </a:r>
        </a:p>
      </dgm:t>
    </dgm:pt>
    <dgm:pt modelId="{1C23ADFF-6CE1-4F40-A855-577D65490811}" type="parTrans" cxnId="{97067280-CA4F-0840-A705-695C8AD800BB}">
      <dgm:prSet/>
      <dgm:spPr/>
      <dgm:t>
        <a:bodyPr/>
        <a:lstStyle/>
        <a:p>
          <a:endParaRPr lang="en-US"/>
        </a:p>
      </dgm:t>
    </dgm:pt>
    <dgm:pt modelId="{2A1C1FE6-7AA3-9A4F-B612-A0702C53D88E}" type="sibTrans" cxnId="{97067280-CA4F-0840-A705-695C8AD800BB}">
      <dgm:prSet/>
      <dgm:spPr/>
      <dgm:t>
        <a:bodyPr/>
        <a:lstStyle/>
        <a:p>
          <a:endParaRPr lang="en-US"/>
        </a:p>
      </dgm:t>
    </dgm:pt>
    <dgm:pt modelId="{2975FD05-CE8B-314C-B6DB-AC44B36265DD}">
      <dgm:prSet phldrT="[Text]"/>
      <dgm:spPr/>
      <dgm:t>
        <a:bodyPr/>
        <a:lstStyle/>
        <a:p>
          <a:r>
            <a:rPr lang="en-US" dirty="0"/>
            <a:t>psychology</a:t>
          </a:r>
        </a:p>
      </dgm:t>
    </dgm:pt>
    <dgm:pt modelId="{103F7960-2D46-8842-AD44-4097B6D292D1}" type="parTrans" cxnId="{72942877-792A-3840-9439-ABF7BFD567C9}">
      <dgm:prSet/>
      <dgm:spPr/>
      <dgm:t>
        <a:bodyPr/>
        <a:lstStyle/>
        <a:p>
          <a:endParaRPr lang="en-US"/>
        </a:p>
      </dgm:t>
    </dgm:pt>
    <dgm:pt modelId="{57E52A52-2254-CD43-ACE1-AE1CBF117F17}" type="sibTrans" cxnId="{72942877-792A-3840-9439-ABF7BFD567C9}">
      <dgm:prSet/>
      <dgm:spPr/>
      <dgm:t>
        <a:bodyPr/>
        <a:lstStyle/>
        <a:p>
          <a:endParaRPr lang="en-US"/>
        </a:p>
      </dgm:t>
    </dgm:pt>
    <dgm:pt modelId="{654E42B8-A4DA-184A-91A8-74D0EBDE1912}">
      <dgm:prSet phldrT="[Text]"/>
      <dgm:spPr/>
      <dgm:t>
        <a:bodyPr/>
        <a:lstStyle/>
        <a:p>
          <a:r>
            <a:rPr lang="en-US" dirty="0"/>
            <a:t>biology</a:t>
          </a:r>
        </a:p>
      </dgm:t>
    </dgm:pt>
    <dgm:pt modelId="{C733A5C6-29EB-4B4C-A97B-978A4A9FF1A3}" type="parTrans" cxnId="{6CF0B675-4B3E-5344-8562-B40906783D52}">
      <dgm:prSet/>
      <dgm:spPr/>
      <dgm:t>
        <a:bodyPr/>
        <a:lstStyle/>
        <a:p>
          <a:endParaRPr lang="en-US"/>
        </a:p>
      </dgm:t>
    </dgm:pt>
    <dgm:pt modelId="{69FDFCB5-89F7-404F-AA06-9350208A33A7}" type="sibTrans" cxnId="{6CF0B675-4B3E-5344-8562-B40906783D52}">
      <dgm:prSet/>
      <dgm:spPr/>
      <dgm:t>
        <a:bodyPr/>
        <a:lstStyle/>
        <a:p>
          <a:endParaRPr lang="en-US"/>
        </a:p>
      </dgm:t>
    </dgm:pt>
    <dgm:pt modelId="{2699FC29-AFA7-A244-9126-1ED855F3FDB6}">
      <dgm:prSet phldrT="[Text]"/>
      <dgm:spPr/>
      <dgm:t>
        <a:bodyPr/>
        <a:lstStyle/>
        <a:p>
          <a:r>
            <a:rPr lang="en-US"/>
            <a:t>Public engagement</a:t>
          </a:r>
        </a:p>
      </dgm:t>
    </dgm:pt>
    <dgm:pt modelId="{1F5F41B0-7449-A44E-9BC3-80965200B8EA}" type="parTrans" cxnId="{9B961B2F-2B32-4547-A87A-BDD04627415A}">
      <dgm:prSet/>
      <dgm:spPr/>
      <dgm:t>
        <a:bodyPr/>
        <a:lstStyle/>
        <a:p>
          <a:endParaRPr lang="en-US"/>
        </a:p>
      </dgm:t>
    </dgm:pt>
    <dgm:pt modelId="{92544405-8FC5-2A4E-B7C6-8BB3624FC1BF}" type="sibTrans" cxnId="{9B961B2F-2B32-4547-A87A-BDD04627415A}">
      <dgm:prSet/>
      <dgm:spPr/>
    </dgm:pt>
    <dgm:pt modelId="{B3A15A88-6806-3D48-BAC6-E6DE57D96F1F}">
      <dgm:prSet phldrT="[Text]"/>
      <dgm:spPr/>
      <dgm:t>
        <a:bodyPr/>
        <a:lstStyle/>
        <a:p>
          <a:r>
            <a:rPr lang="en-US"/>
            <a:t>science communication</a:t>
          </a:r>
        </a:p>
      </dgm:t>
    </dgm:pt>
    <dgm:pt modelId="{98D1BA43-5CAD-704D-BC37-F2C73005D1D4}" type="parTrans" cxnId="{6E46C355-4E43-4043-8293-5C4FDFF28DB4}">
      <dgm:prSet/>
      <dgm:spPr/>
      <dgm:t>
        <a:bodyPr/>
        <a:lstStyle/>
        <a:p>
          <a:endParaRPr lang="en-US"/>
        </a:p>
      </dgm:t>
    </dgm:pt>
    <dgm:pt modelId="{CC58CEAE-833F-6A4B-9BD4-77F7663F672F}" type="sibTrans" cxnId="{6E46C355-4E43-4043-8293-5C4FDFF28DB4}">
      <dgm:prSet/>
      <dgm:spPr/>
    </dgm:pt>
    <dgm:pt modelId="{2CDB84AB-95CC-D842-A041-D30870BA7D1A}">
      <dgm:prSet phldrT="[Text]"/>
      <dgm:spPr/>
      <dgm:t>
        <a:bodyPr/>
        <a:lstStyle/>
        <a:p>
          <a:r>
            <a:rPr lang="en-US"/>
            <a:t>knowledge exchange</a:t>
          </a:r>
        </a:p>
      </dgm:t>
    </dgm:pt>
    <dgm:pt modelId="{CF6EAFD2-1458-A34D-B325-8DFB97BA3BA8}" type="parTrans" cxnId="{C9BEFAEC-D655-3F4D-8906-D2E907547C28}">
      <dgm:prSet/>
      <dgm:spPr/>
      <dgm:t>
        <a:bodyPr/>
        <a:lstStyle/>
        <a:p>
          <a:endParaRPr lang="en-US"/>
        </a:p>
      </dgm:t>
    </dgm:pt>
    <dgm:pt modelId="{5E1A3C91-63A1-8D44-B81D-017D348480C5}" type="sibTrans" cxnId="{C9BEFAEC-D655-3F4D-8906-D2E907547C28}">
      <dgm:prSet/>
      <dgm:spPr/>
    </dgm:pt>
    <dgm:pt modelId="{02978BF7-3868-914E-B635-DC3F92F62E04}">
      <dgm:prSet phldrT="[Text]"/>
      <dgm:spPr/>
      <dgm:t>
        <a:bodyPr/>
        <a:lstStyle/>
        <a:p>
          <a:r>
            <a:rPr lang="en-US" dirty="0"/>
            <a:t>Participatory working</a:t>
          </a:r>
        </a:p>
      </dgm:t>
    </dgm:pt>
    <dgm:pt modelId="{B60C2922-2147-FD43-AAF5-3A123A51C077}" type="parTrans" cxnId="{EFA928E9-DE88-A746-860F-C541B51F252D}">
      <dgm:prSet/>
      <dgm:spPr/>
      <dgm:t>
        <a:bodyPr/>
        <a:lstStyle/>
        <a:p>
          <a:endParaRPr lang="en-US"/>
        </a:p>
      </dgm:t>
    </dgm:pt>
    <dgm:pt modelId="{04854E0E-DC6C-6141-8BF1-6510B7DAAEFA}" type="sibTrans" cxnId="{EFA928E9-DE88-A746-860F-C541B51F252D}">
      <dgm:prSet/>
      <dgm:spPr/>
    </dgm:pt>
    <dgm:pt modelId="{CF33E918-D3FC-9D4F-8B7C-17671824FAD6}">
      <dgm:prSet phldrT="[Text]"/>
      <dgm:spPr/>
      <dgm:t>
        <a:bodyPr/>
        <a:lstStyle/>
        <a:p>
          <a:r>
            <a:rPr lang="en-US"/>
            <a:t>partnership</a:t>
          </a:r>
        </a:p>
      </dgm:t>
    </dgm:pt>
    <dgm:pt modelId="{EDD45F05-C16C-DD47-9B97-0418957C7D47}" type="parTrans" cxnId="{344FC51D-A735-634C-B1F9-94A6AF20986F}">
      <dgm:prSet/>
      <dgm:spPr/>
      <dgm:t>
        <a:bodyPr/>
        <a:lstStyle/>
        <a:p>
          <a:endParaRPr lang="en-US"/>
        </a:p>
      </dgm:t>
    </dgm:pt>
    <dgm:pt modelId="{A63BE5F9-EEBC-DB46-B0C9-E627180837FD}" type="sibTrans" cxnId="{344FC51D-A735-634C-B1F9-94A6AF20986F}">
      <dgm:prSet/>
      <dgm:spPr/>
    </dgm:pt>
    <dgm:pt modelId="{3992BEC5-681A-8246-9972-93FB776554C8}">
      <dgm:prSet phldrT="[Text]"/>
      <dgm:spPr/>
      <dgm:t>
        <a:bodyPr/>
        <a:lstStyle/>
        <a:p>
          <a:r>
            <a:rPr lang="en-US"/>
            <a:t>consultation</a:t>
          </a:r>
        </a:p>
      </dgm:t>
    </dgm:pt>
    <dgm:pt modelId="{BD9B10B6-A966-2C46-A19A-8FBE147E0940}" type="parTrans" cxnId="{0E4E945F-0279-D44F-8C9B-2697F8CE37E3}">
      <dgm:prSet/>
      <dgm:spPr/>
      <dgm:t>
        <a:bodyPr/>
        <a:lstStyle/>
        <a:p>
          <a:endParaRPr lang="en-US"/>
        </a:p>
      </dgm:t>
    </dgm:pt>
    <dgm:pt modelId="{6828C258-5426-A843-80DE-E922270F99B9}" type="sibTrans" cxnId="{0E4E945F-0279-D44F-8C9B-2697F8CE37E3}">
      <dgm:prSet/>
      <dgm:spPr/>
    </dgm:pt>
    <dgm:pt modelId="{DBD3349A-B63F-4048-BAB7-08E9074DAE77}" type="pres">
      <dgm:prSet presAssocID="{4835939B-D272-4C45-B6C1-963C266D2DA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288712-48B2-FE40-9C9C-50979B7F0EC1}" type="pres">
      <dgm:prSet presAssocID="{2C635464-3155-F547-9E45-629E27F64B05}" presName="root" presStyleCnt="0"/>
      <dgm:spPr/>
    </dgm:pt>
    <dgm:pt modelId="{AA951DA7-8873-0A47-9474-D83339B22E36}" type="pres">
      <dgm:prSet presAssocID="{2C635464-3155-F547-9E45-629E27F64B05}" presName="rootComposite" presStyleCnt="0"/>
      <dgm:spPr/>
    </dgm:pt>
    <dgm:pt modelId="{B82184C0-8782-E64A-9552-FA6C1E8E26C0}" type="pres">
      <dgm:prSet presAssocID="{2C635464-3155-F547-9E45-629E27F64B05}" presName="rootText" presStyleLbl="node1" presStyleIdx="0" presStyleCnt="4"/>
      <dgm:spPr/>
    </dgm:pt>
    <dgm:pt modelId="{1D1395BA-55D6-3145-B096-89980BFDF20B}" type="pres">
      <dgm:prSet presAssocID="{2C635464-3155-F547-9E45-629E27F64B05}" presName="rootConnector" presStyleLbl="node1" presStyleIdx="0" presStyleCnt="4"/>
      <dgm:spPr/>
    </dgm:pt>
    <dgm:pt modelId="{E03E6AC6-D86E-8A45-BBB1-24ACA1563AAD}" type="pres">
      <dgm:prSet presAssocID="{2C635464-3155-F547-9E45-629E27F64B05}" presName="childShape" presStyleCnt="0"/>
      <dgm:spPr/>
    </dgm:pt>
    <dgm:pt modelId="{85777975-02A8-7C48-BD8B-1A584947509E}" type="pres">
      <dgm:prSet presAssocID="{75D0D918-2200-FE4C-9D44-659FE8424B32}" presName="Name13" presStyleLbl="parChTrans1D2" presStyleIdx="0" presStyleCnt="8"/>
      <dgm:spPr/>
    </dgm:pt>
    <dgm:pt modelId="{8601C9C5-8F65-944F-A628-CE584A2BB5F4}" type="pres">
      <dgm:prSet presAssocID="{2C3A99B3-1380-5344-AF42-EC74BF58C04F}" presName="childText" presStyleLbl="bgAcc1" presStyleIdx="0" presStyleCnt="8">
        <dgm:presLayoutVars>
          <dgm:bulletEnabled val="1"/>
        </dgm:presLayoutVars>
      </dgm:prSet>
      <dgm:spPr/>
    </dgm:pt>
    <dgm:pt modelId="{56D15750-DB56-504F-B941-F2F196500655}" type="pres">
      <dgm:prSet presAssocID="{499FFBE6-EC11-1C43-8298-3AEE7FCE7108}" presName="Name13" presStyleLbl="parChTrans1D2" presStyleIdx="1" presStyleCnt="8"/>
      <dgm:spPr/>
    </dgm:pt>
    <dgm:pt modelId="{83951DBA-6C4C-2948-9622-2493B27F530D}" type="pres">
      <dgm:prSet presAssocID="{CFE84682-92EF-D348-AAF7-9369FEE29FA1}" presName="childText" presStyleLbl="bgAcc1" presStyleIdx="1" presStyleCnt="8">
        <dgm:presLayoutVars>
          <dgm:bulletEnabled val="1"/>
        </dgm:presLayoutVars>
      </dgm:prSet>
      <dgm:spPr/>
    </dgm:pt>
    <dgm:pt modelId="{B427870B-DE72-1A4F-AE31-4BF2EE083DF3}" type="pres">
      <dgm:prSet presAssocID="{C635A6C5-C230-CB4A-A78C-26658E3969CA}" presName="root" presStyleCnt="0"/>
      <dgm:spPr/>
    </dgm:pt>
    <dgm:pt modelId="{D7DBEE5A-4013-154E-BCF0-D75A975AC3BC}" type="pres">
      <dgm:prSet presAssocID="{C635A6C5-C230-CB4A-A78C-26658E3969CA}" presName="rootComposite" presStyleCnt="0"/>
      <dgm:spPr/>
    </dgm:pt>
    <dgm:pt modelId="{72DE811D-1A96-7542-A1D8-3D1EAC1ED709}" type="pres">
      <dgm:prSet presAssocID="{C635A6C5-C230-CB4A-A78C-26658E3969CA}" presName="rootText" presStyleLbl="node1" presStyleIdx="1" presStyleCnt="4"/>
      <dgm:spPr/>
    </dgm:pt>
    <dgm:pt modelId="{11492577-B287-EE47-956A-6546ACCB7592}" type="pres">
      <dgm:prSet presAssocID="{C635A6C5-C230-CB4A-A78C-26658E3969CA}" presName="rootConnector" presStyleLbl="node1" presStyleIdx="1" presStyleCnt="4"/>
      <dgm:spPr/>
    </dgm:pt>
    <dgm:pt modelId="{D6DEF1B2-626A-864C-A8C4-EF08C27616F4}" type="pres">
      <dgm:prSet presAssocID="{C635A6C5-C230-CB4A-A78C-26658E3969CA}" presName="childShape" presStyleCnt="0"/>
      <dgm:spPr/>
    </dgm:pt>
    <dgm:pt modelId="{4573FF2B-4E1E-1A41-8027-E4136A0A7C5F}" type="pres">
      <dgm:prSet presAssocID="{103F7960-2D46-8842-AD44-4097B6D292D1}" presName="Name13" presStyleLbl="parChTrans1D2" presStyleIdx="2" presStyleCnt="8"/>
      <dgm:spPr/>
    </dgm:pt>
    <dgm:pt modelId="{12BAFE1C-3F4D-4E45-8C2D-D381618DC31C}" type="pres">
      <dgm:prSet presAssocID="{2975FD05-CE8B-314C-B6DB-AC44B36265DD}" presName="childText" presStyleLbl="bgAcc1" presStyleIdx="2" presStyleCnt="8">
        <dgm:presLayoutVars>
          <dgm:bulletEnabled val="1"/>
        </dgm:presLayoutVars>
      </dgm:prSet>
      <dgm:spPr/>
    </dgm:pt>
    <dgm:pt modelId="{F5CCF046-5545-0745-8F7A-B16A9E712E6A}" type="pres">
      <dgm:prSet presAssocID="{C733A5C6-29EB-4B4C-A97B-978A4A9FF1A3}" presName="Name13" presStyleLbl="parChTrans1D2" presStyleIdx="3" presStyleCnt="8"/>
      <dgm:spPr/>
    </dgm:pt>
    <dgm:pt modelId="{923A09DF-5A43-184D-8A7A-9C759844F312}" type="pres">
      <dgm:prSet presAssocID="{654E42B8-A4DA-184A-91A8-74D0EBDE1912}" presName="childText" presStyleLbl="bgAcc1" presStyleIdx="3" presStyleCnt="8">
        <dgm:presLayoutVars>
          <dgm:bulletEnabled val="1"/>
        </dgm:presLayoutVars>
      </dgm:prSet>
      <dgm:spPr/>
    </dgm:pt>
    <dgm:pt modelId="{6F834B58-492F-7C4A-B3A2-6A2DEEC1D60D}" type="pres">
      <dgm:prSet presAssocID="{2699FC29-AFA7-A244-9126-1ED855F3FDB6}" presName="root" presStyleCnt="0"/>
      <dgm:spPr/>
    </dgm:pt>
    <dgm:pt modelId="{397113FE-7CCB-294E-8D19-1953A7E025B9}" type="pres">
      <dgm:prSet presAssocID="{2699FC29-AFA7-A244-9126-1ED855F3FDB6}" presName="rootComposite" presStyleCnt="0"/>
      <dgm:spPr/>
    </dgm:pt>
    <dgm:pt modelId="{0BACCA0C-AAB5-314E-8C96-47D0DC4B24F3}" type="pres">
      <dgm:prSet presAssocID="{2699FC29-AFA7-A244-9126-1ED855F3FDB6}" presName="rootText" presStyleLbl="node1" presStyleIdx="2" presStyleCnt="4"/>
      <dgm:spPr/>
    </dgm:pt>
    <dgm:pt modelId="{B9F7F408-6EE6-EE4F-971F-D1B0FB7E212B}" type="pres">
      <dgm:prSet presAssocID="{2699FC29-AFA7-A244-9126-1ED855F3FDB6}" presName="rootConnector" presStyleLbl="node1" presStyleIdx="2" presStyleCnt="4"/>
      <dgm:spPr/>
    </dgm:pt>
    <dgm:pt modelId="{232C28B9-C671-5549-91C7-D3CC57F34CD6}" type="pres">
      <dgm:prSet presAssocID="{2699FC29-AFA7-A244-9126-1ED855F3FDB6}" presName="childShape" presStyleCnt="0"/>
      <dgm:spPr/>
    </dgm:pt>
    <dgm:pt modelId="{0F4C9F6F-08E7-1847-AA10-8D283614D179}" type="pres">
      <dgm:prSet presAssocID="{98D1BA43-5CAD-704D-BC37-F2C73005D1D4}" presName="Name13" presStyleLbl="parChTrans1D2" presStyleIdx="4" presStyleCnt="8"/>
      <dgm:spPr/>
    </dgm:pt>
    <dgm:pt modelId="{00ACDB17-F149-EE41-98CA-043B76AEA3E6}" type="pres">
      <dgm:prSet presAssocID="{B3A15A88-6806-3D48-BAC6-E6DE57D96F1F}" presName="childText" presStyleLbl="bgAcc1" presStyleIdx="4" presStyleCnt="8">
        <dgm:presLayoutVars>
          <dgm:bulletEnabled val="1"/>
        </dgm:presLayoutVars>
      </dgm:prSet>
      <dgm:spPr/>
    </dgm:pt>
    <dgm:pt modelId="{022BFABD-57BE-EB4E-B9BC-8A2BC66B7CCC}" type="pres">
      <dgm:prSet presAssocID="{CF6EAFD2-1458-A34D-B325-8DFB97BA3BA8}" presName="Name13" presStyleLbl="parChTrans1D2" presStyleIdx="5" presStyleCnt="8"/>
      <dgm:spPr/>
    </dgm:pt>
    <dgm:pt modelId="{3BFDE94F-C940-BE49-8AF5-99E66FDF9423}" type="pres">
      <dgm:prSet presAssocID="{2CDB84AB-95CC-D842-A041-D30870BA7D1A}" presName="childText" presStyleLbl="bgAcc1" presStyleIdx="5" presStyleCnt="8">
        <dgm:presLayoutVars>
          <dgm:bulletEnabled val="1"/>
        </dgm:presLayoutVars>
      </dgm:prSet>
      <dgm:spPr/>
    </dgm:pt>
    <dgm:pt modelId="{100A77FF-0A06-6543-B5C3-919169A3B8F4}" type="pres">
      <dgm:prSet presAssocID="{02978BF7-3868-914E-B635-DC3F92F62E04}" presName="root" presStyleCnt="0"/>
      <dgm:spPr/>
    </dgm:pt>
    <dgm:pt modelId="{0172F9DF-5ADE-D049-8E51-D71A4BA00A3D}" type="pres">
      <dgm:prSet presAssocID="{02978BF7-3868-914E-B635-DC3F92F62E04}" presName="rootComposite" presStyleCnt="0"/>
      <dgm:spPr/>
    </dgm:pt>
    <dgm:pt modelId="{18947FD7-B6B6-6146-9C81-C962D7218278}" type="pres">
      <dgm:prSet presAssocID="{02978BF7-3868-914E-B635-DC3F92F62E04}" presName="rootText" presStyleLbl="node1" presStyleIdx="3" presStyleCnt="4"/>
      <dgm:spPr/>
    </dgm:pt>
    <dgm:pt modelId="{1EC4F36B-E206-7142-ABEF-4A31ADC40870}" type="pres">
      <dgm:prSet presAssocID="{02978BF7-3868-914E-B635-DC3F92F62E04}" presName="rootConnector" presStyleLbl="node1" presStyleIdx="3" presStyleCnt="4"/>
      <dgm:spPr/>
    </dgm:pt>
    <dgm:pt modelId="{DB022E66-E723-2B4D-AFCF-A8F9AF36183B}" type="pres">
      <dgm:prSet presAssocID="{02978BF7-3868-914E-B635-DC3F92F62E04}" presName="childShape" presStyleCnt="0"/>
      <dgm:spPr/>
    </dgm:pt>
    <dgm:pt modelId="{19FE5DA5-C144-194A-9855-B583A7A742B6}" type="pres">
      <dgm:prSet presAssocID="{EDD45F05-C16C-DD47-9B97-0418957C7D47}" presName="Name13" presStyleLbl="parChTrans1D2" presStyleIdx="6" presStyleCnt="8"/>
      <dgm:spPr/>
    </dgm:pt>
    <dgm:pt modelId="{B1AB98F4-6D5C-1549-8C72-7A666B819A77}" type="pres">
      <dgm:prSet presAssocID="{CF33E918-D3FC-9D4F-8B7C-17671824FAD6}" presName="childText" presStyleLbl="bgAcc1" presStyleIdx="6" presStyleCnt="8">
        <dgm:presLayoutVars>
          <dgm:bulletEnabled val="1"/>
        </dgm:presLayoutVars>
      </dgm:prSet>
      <dgm:spPr/>
    </dgm:pt>
    <dgm:pt modelId="{D1E3AE4B-25D9-8F44-B2BB-DE9D630B765B}" type="pres">
      <dgm:prSet presAssocID="{BD9B10B6-A966-2C46-A19A-8FBE147E0940}" presName="Name13" presStyleLbl="parChTrans1D2" presStyleIdx="7" presStyleCnt="8"/>
      <dgm:spPr/>
    </dgm:pt>
    <dgm:pt modelId="{7A06F17E-1693-6D48-9362-8CCF7E93D9BE}" type="pres">
      <dgm:prSet presAssocID="{3992BEC5-681A-8246-9972-93FB776554C8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4E92660E-245C-4848-A971-63CA42D2E238}" type="presOf" srcId="{B3A15A88-6806-3D48-BAC6-E6DE57D96F1F}" destId="{00ACDB17-F149-EE41-98CA-043B76AEA3E6}" srcOrd="0" destOrd="0" presId="urn:microsoft.com/office/officeart/2005/8/layout/hierarchy3"/>
    <dgm:cxn modelId="{C5849617-F2A4-5841-A48F-3A69E68B15E2}" type="presOf" srcId="{C635A6C5-C230-CB4A-A78C-26658E3969CA}" destId="{11492577-B287-EE47-956A-6546ACCB7592}" srcOrd="1" destOrd="0" presId="urn:microsoft.com/office/officeart/2005/8/layout/hierarchy3"/>
    <dgm:cxn modelId="{344FC51D-A735-634C-B1F9-94A6AF20986F}" srcId="{02978BF7-3868-914E-B635-DC3F92F62E04}" destId="{CF33E918-D3FC-9D4F-8B7C-17671824FAD6}" srcOrd="0" destOrd="0" parTransId="{EDD45F05-C16C-DD47-9B97-0418957C7D47}" sibTransId="{A63BE5F9-EEBC-DB46-B0C9-E627180837FD}"/>
    <dgm:cxn modelId="{65898628-F8C7-9942-8B7E-7BABBA2EFE00}" type="presOf" srcId="{2699FC29-AFA7-A244-9126-1ED855F3FDB6}" destId="{0BACCA0C-AAB5-314E-8C96-47D0DC4B24F3}" srcOrd="0" destOrd="0" presId="urn:microsoft.com/office/officeart/2005/8/layout/hierarchy3"/>
    <dgm:cxn modelId="{AFF59229-BA9A-CD41-80C7-A0E15BCE4558}" type="presOf" srcId="{BD9B10B6-A966-2C46-A19A-8FBE147E0940}" destId="{D1E3AE4B-25D9-8F44-B2BB-DE9D630B765B}" srcOrd="0" destOrd="0" presId="urn:microsoft.com/office/officeart/2005/8/layout/hierarchy3"/>
    <dgm:cxn modelId="{9B961B2F-2B32-4547-A87A-BDD04627415A}" srcId="{4835939B-D272-4C45-B6C1-963C266D2DAF}" destId="{2699FC29-AFA7-A244-9126-1ED855F3FDB6}" srcOrd="2" destOrd="0" parTransId="{1F5F41B0-7449-A44E-9BC3-80965200B8EA}" sibTransId="{92544405-8FC5-2A4E-B7C6-8BB3624FC1BF}"/>
    <dgm:cxn modelId="{7CA8883A-FA5B-B243-83D1-032C30CA167F}" type="presOf" srcId="{CF33E918-D3FC-9D4F-8B7C-17671824FAD6}" destId="{B1AB98F4-6D5C-1549-8C72-7A666B819A77}" srcOrd="0" destOrd="0" presId="urn:microsoft.com/office/officeart/2005/8/layout/hierarchy3"/>
    <dgm:cxn modelId="{22E7F54A-5F19-C647-9296-06D170D00E3B}" type="presOf" srcId="{CFE84682-92EF-D348-AAF7-9369FEE29FA1}" destId="{83951DBA-6C4C-2948-9622-2493B27F530D}" srcOrd="0" destOrd="0" presId="urn:microsoft.com/office/officeart/2005/8/layout/hierarchy3"/>
    <dgm:cxn modelId="{6E46C355-4E43-4043-8293-5C4FDFF28DB4}" srcId="{2699FC29-AFA7-A244-9126-1ED855F3FDB6}" destId="{B3A15A88-6806-3D48-BAC6-E6DE57D96F1F}" srcOrd="0" destOrd="0" parTransId="{98D1BA43-5CAD-704D-BC37-F2C73005D1D4}" sibTransId="{CC58CEAE-833F-6A4B-9BD4-77F7663F672F}"/>
    <dgm:cxn modelId="{EC17675E-4722-DD4A-81A0-CB5815BB1002}" type="presOf" srcId="{2C3A99B3-1380-5344-AF42-EC74BF58C04F}" destId="{8601C9C5-8F65-944F-A628-CE584A2BB5F4}" srcOrd="0" destOrd="0" presId="urn:microsoft.com/office/officeart/2005/8/layout/hierarchy3"/>
    <dgm:cxn modelId="{0E4E945F-0279-D44F-8C9B-2697F8CE37E3}" srcId="{02978BF7-3868-914E-B635-DC3F92F62E04}" destId="{3992BEC5-681A-8246-9972-93FB776554C8}" srcOrd="1" destOrd="0" parTransId="{BD9B10B6-A966-2C46-A19A-8FBE147E0940}" sibTransId="{6828C258-5426-A843-80DE-E922270F99B9}"/>
    <dgm:cxn modelId="{19B74460-AFDF-6F4A-AF74-34812AE64600}" type="presOf" srcId="{4835939B-D272-4C45-B6C1-963C266D2DAF}" destId="{DBD3349A-B63F-4048-BAB7-08E9074DAE77}" srcOrd="0" destOrd="0" presId="urn:microsoft.com/office/officeart/2005/8/layout/hierarchy3"/>
    <dgm:cxn modelId="{725FE56A-DB56-F148-B7E5-80C71A54DDC5}" type="presOf" srcId="{654E42B8-A4DA-184A-91A8-74D0EBDE1912}" destId="{923A09DF-5A43-184D-8A7A-9C759844F312}" srcOrd="0" destOrd="0" presId="urn:microsoft.com/office/officeart/2005/8/layout/hierarchy3"/>
    <dgm:cxn modelId="{6B425974-6AC6-A44B-B5C0-9E98FA31DFEC}" type="presOf" srcId="{103F7960-2D46-8842-AD44-4097B6D292D1}" destId="{4573FF2B-4E1E-1A41-8027-E4136A0A7C5F}" srcOrd="0" destOrd="0" presId="urn:microsoft.com/office/officeart/2005/8/layout/hierarchy3"/>
    <dgm:cxn modelId="{6CF0B675-4B3E-5344-8562-B40906783D52}" srcId="{C635A6C5-C230-CB4A-A78C-26658E3969CA}" destId="{654E42B8-A4DA-184A-91A8-74D0EBDE1912}" srcOrd="1" destOrd="0" parTransId="{C733A5C6-29EB-4B4C-A97B-978A4A9FF1A3}" sibTransId="{69FDFCB5-89F7-404F-AA06-9350208A33A7}"/>
    <dgm:cxn modelId="{72942877-792A-3840-9439-ABF7BFD567C9}" srcId="{C635A6C5-C230-CB4A-A78C-26658E3969CA}" destId="{2975FD05-CE8B-314C-B6DB-AC44B36265DD}" srcOrd="0" destOrd="0" parTransId="{103F7960-2D46-8842-AD44-4097B6D292D1}" sibTransId="{57E52A52-2254-CD43-ACE1-AE1CBF117F17}"/>
    <dgm:cxn modelId="{CC85B479-C694-8F4C-B1F4-27D2735E28ED}" type="presOf" srcId="{2C635464-3155-F547-9E45-629E27F64B05}" destId="{1D1395BA-55D6-3145-B096-89980BFDF20B}" srcOrd="1" destOrd="0" presId="urn:microsoft.com/office/officeart/2005/8/layout/hierarchy3"/>
    <dgm:cxn modelId="{97067280-CA4F-0840-A705-695C8AD800BB}" srcId="{4835939B-D272-4C45-B6C1-963C266D2DAF}" destId="{C635A6C5-C230-CB4A-A78C-26658E3969CA}" srcOrd="1" destOrd="0" parTransId="{1C23ADFF-6CE1-4F40-A855-577D65490811}" sibTransId="{2A1C1FE6-7AA3-9A4F-B612-A0702C53D88E}"/>
    <dgm:cxn modelId="{719E1390-14A9-6F44-B0CE-0595F78E424C}" type="presOf" srcId="{3992BEC5-681A-8246-9972-93FB776554C8}" destId="{7A06F17E-1693-6D48-9362-8CCF7E93D9BE}" srcOrd="0" destOrd="0" presId="urn:microsoft.com/office/officeart/2005/8/layout/hierarchy3"/>
    <dgm:cxn modelId="{625DDA92-801C-C14C-B7EB-1566C6225285}" type="presOf" srcId="{C733A5C6-29EB-4B4C-A97B-978A4A9FF1A3}" destId="{F5CCF046-5545-0745-8F7A-B16A9E712E6A}" srcOrd="0" destOrd="0" presId="urn:microsoft.com/office/officeart/2005/8/layout/hierarchy3"/>
    <dgm:cxn modelId="{E506819A-1556-F44A-BC4C-8023E9776B3C}" srcId="{2C635464-3155-F547-9E45-629E27F64B05}" destId="{CFE84682-92EF-D348-AAF7-9369FEE29FA1}" srcOrd="1" destOrd="0" parTransId="{499FFBE6-EC11-1C43-8298-3AEE7FCE7108}" sibTransId="{9BB05135-0AAF-B04A-A4C0-25006C49C646}"/>
    <dgm:cxn modelId="{9170A79D-73BE-6F4F-BA37-DD67E371B285}" srcId="{2C635464-3155-F547-9E45-629E27F64B05}" destId="{2C3A99B3-1380-5344-AF42-EC74BF58C04F}" srcOrd="0" destOrd="0" parTransId="{75D0D918-2200-FE4C-9D44-659FE8424B32}" sibTransId="{FD39C1F6-4083-C848-8E42-EEC95059896B}"/>
    <dgm:cxn modelId="{E1D51FAA-A10D-734E-B28D-516ABD17004C}" type="presOf" srcId="{499FFBE6-EC11-1C43-8298-3AEE7FCE7108}" destId="{56D15750-DB56-504F-B941-F2F196500655}" srcOrd="0" destOrd="0" presId="urn:microsoft.com/office/officeart/2005/8/layout/hierarchy3"/>
    <dgm:cxn modelId="{513AD9B8-A926-434C-84B4-80D22D3BFE28}" srcId="{4835939B-D272-4C45-B6C1-963C266D2DAF}" destId="{2C635464-3155-F547-9E45-629E27F64B05}" srcOrd="0" destOrd="0" parTransId="{DB499A0D-78E7-B941-BC91-A70B0E7C6CD6}" sibTransId="{FAEC0B4F-6E66-F740-868F-623E2D2D5377}"/>
    <dgm:cxn modelId="{3A3376B9-8001-B64F-B2A5-0965B0EBDFF5}" type="presOf" srcId="{2699FC29-AFA7-A244-9126-1ED855F3FDB6}" destId="{B9F7F408-6EE6-EE4F-971F-D1B0FB7E212B}" srcOrd="1" destOrd="0" presId="urn:microsoft.com/office/officeart/2005/8/layout/hierarchy3"/>
    <dgm:cxn modelId="{0F755FBB-C4D9-B041-9035-E6086196AB89}" type="presOf" srcId="{2CDB84AB-95CC-D842-A041-D30870BA7D1A}" destId="{3BFDE94F-C940-BE49-8AF5-99E66FDF9423}" srcOrd="0" destOrd="0" presId="urn:microsoft.com/office/officeart/2005/8/layout/hierarchy3"/>
    <dgm:cxn modelId="{9792ECBB-EBC4-E94D-B629-BD9A1DB6C821}" type="presOf" srcId="{C635A6C5-C230-CB4A-A78C-26658E3969CA}" destId="{72DE811D-1A96-7542-A1D8-3D1EAC1ED709}" srcOrd="0" destOrd="0" presId="urn:microsoft.com/office/officeart/2005/8/layout/hierarchy3"/>
    <dgm:cxn modelId="{A16CB3CA-A279-BF41-B27F-400B3A11B7E1}" type="presOf" srcId="{75D0D918-2200-FE4C-9D44-659FE8424B32}" destId="{85777975-02A8-7C48-BD8B-1A584947509E}" srcOrd="0" destOrd="0" presId="urn:microsoft.com/office/officeart/2005/8/layout/hierarchy3"/>
    <dgm:cxn modelId="{CD568BD8-8904-9448-A067-CA5735BCDF35}" type="presOf" srcId="{2C635464-3155-F547-9E45-629E27F64B05}" destId="{B82184C0-8782-E64A-9552-FA6C1E8E26C0}" srcOrd="0" destOrd="0" presId="urn:microsoft.com/office/officeart/2005/8/layout/hierarchy3"/>
    <dgm:cxn modelId="{24F400DB-635F-9C4A-9039-A26ADC674584}" type="presOf" srcId="{98D1BA43-5CAD-704D-BC37-F2C73005D1D4}" destId="{0F4C9F6F-08E7-1847-AA10-8D283614D179}" srcOrd="0" destOrd="0" presId="urn:microsoft.com/office/officeart/2005/8/layout/hierarchy3"/>
    <dgm:cxn modelId="{E00ED9E0-693D-3E48-9F8D-30D0F045D03D}" type="presOf" srcId="{02978BF7-3868-914E-B635-DC3F92F62E04}" destId="{1EC4F36B-E206-7142-ABEF-4A31ADC40870}" srcOrd="1" destOrd="0" presId="urn:microsoft.com/office/officeart/2005/8/layout/hierarchy3"/>
    <dgm:cxn modelId="{EFA928E9-DE88-A746-860F-C541B51F252D}" srcId="{4835939B-D272-4C45-B6C1-963C266D2DAF}" destId="{02978BF7-3868-914E-B635-DC3F92F62E04}" srcOrd="3" destOrd="0" parTransId="{B60C2922-2147-FD43-AAF5-3A123A51C077}" sibTransId="{04854E0E-DC6C-6141-8BF1-6510B7DAAEFA}"/>
    <dgm:cxn modelId="{B90277E9-0EDC-1149-9071-06626487892A}" type="presOf" srcId="{02978BF7-3868-914E-B635-DC3F92F62E04}" destId="{18947FD7-B6B6-6146-9C81-C962D7218278}" srcOrd="0" destOrd="0" presId="urn:microsoft.com/office/officeart/2005/8/layout/hierarchy3"/>
    <dgm:cxn modelId="{80D536EA-8669-6B45-A02F-A77F27FE6363}" type="presOf" srcId="{EDD45F05-C16C-DD47-9B97-0418957C7D47}" destId="{19FE5DA5-C144-194A-9855-B583A7A742B6}" srcOrd="0" destOrd="0" presId="urn:microsoft.com/office/officeart/2005/8/layout/hierarchy3"/>
    <dgm:cxn modelId="{C9BEFAEC-D655-3F4D-8906-D2E907547C28}" srcId="{2699FC29-AFA7-A244-9126-1ED855F3FDB6}" destId="{2CDB84AB-95CC-D842-A041-D30870BA7D1A}" srcOrd="1" destOrd="0" parTransId="{CF6EAFD2-1458-A34D-B325-8DFB97BA3BA8}" sibTransId="{5E1A3C91-63A1-8D44-B81D-017D348480C5}"/>
    <dgm:cxn modelId="{BD53AFEE-D4CE-2248-B1A9-95F083E9D75A}" type="presOf" srcId="{2975FD05-CE8B-314C-B6DB-AC44B36265DD}" destId="{12BAFE1C-3F4D-4E45-8C2D-D381618DC31C}" srcOrd="0" destOrd="0" presId="urn:microsoft.com/office/officeart/2005/8/layout/hierarchy3"/>
    <dgm:cxn modelId="{9F984BFF-C6B4-184A-AA25-A163C671863D}" type="presOf" srcId="{CF6EAFD2-1458-A34D-B325-8DFB97BA3BA8}" destId="{022BFABD-57BE-EB4E-B9BC-8A2BC66B7CCC}" srcOrd="0" destOrd="0" presId="urn:microsoft.com/office/officeart/2005/8/layout/hierarchy3"/>
    <dgm:cxn modelId="{572DD034-824F-2349-85D5-E84D075E5367}" type="presParOf" srcId="{DBD3349A-B63F-4048-BAB7-08E9074DAE77}" destId="{7D288712-48B2-FE40-9C9C-50979B7F0EC1}" srcOrd="0" destOrd="0" presId="urn:microsoft.com/office/officeart/2005/8/layout/hierarchy3"/>
    <dgm:cxn modelId="{E6F69A92-3FF2-B840-9080-DFE5D97884BE}" type="presParOf" srcId="{7D288712-48B2-FE40-9C9C-50979B7F0EC1}" destId="{AA951DA7-8873-0A47-9474-D83339B22E36}" srcOrd="0" destOrd="0" presId="urn:microsoft.com/office/officeart/2005/8/layout/hierarchy3"/>
    <dgm:cxn modelId="{5E82AB73-34FD-2D45-9D7D-BCB256CA5397}" type="presParOf" srcId="{AA951DA7-8873-0A47-9474-D83339B22E36}" destId="{B82184C0-8782-E64A-9552-FA6C1E8E26C0}" srcOrd="0" destOrd="0" presId="urn:microsoft.com/office/officeart/2005/8/layout/hierarchy3"/>
    <dgm:cxn modelId="{03AB36FB-025F-214E-B2E4-E3558B0A75D8}" type="presParOf" srcId="{AA951DA7-8873-0A47-9474-D83339B22E36}" destId="{1D1395BA-55D6-3145-B096-89980BFDF20B}" srcOrd="1" destOrd="0" presId="urn:microsoft.com/office/officeart/2005/8/layout/hierarchy3"/>
    <dgm:cxn modelId="{47918090-DB4E-3245-AEFD-60DF3A4FFA60}" type="presParOf" srcId="{7D288712-48B2-FE40-9C9C-50979B7F0EC1}" destId="{E03E6AC6-D86E-8A45-BBB1-24ACA1563AAD}" srcOrd="1" destOrd="0" presId="urn:microsoft.com/office/officeart/2005/8/layout/hierarchy3"/>
    <dgm:cxn modelId="{41DDDFCA-DD74-9947-BAE7-FD7ED95674CB}" type="presParOf" srcId="{E03E6AC6-D86E-8A45-BBB1-24ACA1563AAD}" destId="{85777975-02A8-7C48-BD8B-1A584947509E}" srcOrd="0" destOrd="0" presId="urn:microsoft.com/office/officeart/2005/8/layout/hierarchy3"/>
    <dgm:cxn modelId="{BB1E15EA-465F-FE40-B326-0F3FDD36D3D5}" type="presParOf" srcId="{E03E6AC6-D86E-8A45-BBB1-24ACA1563AAD}" destId="{8601C9C5-8F65-944F-A628-CE584A2BB5F4}" srcOrd="1" destOrd="0" presId="urn:microsoft.com/office/officeart/2005/8/layout/hierarchy3"/>
    <dgm:cxn modelId="{F7109840-E4F2-3C44-873B-F6E569A9E990}" type="presParOf" srcId="{E03E6AC6-D86E-8A45-BBB1-24ACA1563AAD}" destId="{56D15750-DB56-504F-B941-F2F196500655}" srcOrd="2" destOrd="0" presId="urn:microsoft.com/office/officeart/2005/8/layout/hierarchy3"/>
    <dgm:cxn modelId="{EC8251F5-E9EA-7A4F-B4DC-690D718DB1F2}" type="presParOf" srcId="{E03E6AC6-D86E-8A45-BBB1-24ACA1563AAD}" destId="{83951DBA-6C4C-2948-9622-2493B27F530D}" srcOrd="3" destOrd="0" presId="urn:microsoft.com/office/officeart/2005/8/layout/hierarchy3"/>
    <dgm:cxn modelId="{C87FCC0B-E11F-F048-A878-D02A023EA211}" type="presParOf" srcId="{DBD3349A-B63F-4048-BAB7-08E9074DAE77}" destId="{B427870B-DE72-1A4F-AE31-4BF2EE083DF3}" srcOrd="1" destOrd="0" presId="urn:microsoft.com/office/officeart/2005/8/layout/hierarchy3"/>
    <dgm:cxn modelId="{E9525185-2162-5D45-BCDA-B7513A909EE8}" type="presParOf" srcId="{B427870B-DE72-1A4F-AE31-4BF2EE083DF3}" destId="{D7DBEE5A-4013-154E-BCF0-D75A975AC3BC}" srcOrd="0" destOrd="0" presId="urn:microsoft.com/office/officeart/2005/8/layout/hierarchy3"/>
    <dgm:cxn modelId="{BAC3BE6C-2EDD-9E46-BBA8-7E41B998232B}" type="presParOf" srcId="{D7DBEE5A-4013-154E-BCF0-D75A975AC3BC}" destId="{72DE811D-1A96-7542-A1D8-3D1EAC1ED709}" srcOrd="0" destOrd="0" presId="urn:microsoft.com/office/officeart/2005/8/layout/hierarchy3"/>
    <dgm:cxn modelId="{D0F05677-51F7-B345-82A7-DBB2111B4787}" type="presParOf" srcId="{D7DBEE5A-4013-154E-BCF0-D75A975AC3BC}" destId="{11492577-B287-EE47-956A-6546ACCB7592}" srcOrd="1" destOrd="0" presId="urn:microsoft.com/office/officeart/2005/8/layout/hierarchy3"/>
    <dgm:cxn modelId="{9B3AA479-579D-104D-A281-8ACA3868997F}" type="presParOf" srcId="{B427870B-DE72-1A4F-AE31-4BF2EE083DF3}" destId="{D6DEF1B2-626A-864C-A8C4-EF08C27616F4}" srcOrd="1" destOrd="0" presId="urn:microsoft.com/office/officeart/2005/8/layout/hierarchy3"/>
    <dgm:cxn modelId="{C3270E20-C3AD-CC4E-8286-100DDB3A0C24}" type="presParOf" srcId="{D6DEF1B2-626A-864C-A8C4-EF08C27616F4}" destId="{4573FF2B-4E1E-1A41-8027-E4136A0A7C5F}" srcOrd="0" destOrd="0" presId="urn:microsoft.com/office/officeart/2005/8/layout/hierarchy3"/>
    <dgm:cxn modelId="{9E7DBDBE-7736-D946-9EA4-1D479B54015F}" type="presParOf" srcId="{D6DEF1B2-626A-864C-A8C4-EF08C27616F4}" destId="{12BAFE1C-3F4D-4E45-8C2D-D381618DC31C}" srcOrd="1" destOrd="0" presId="urn:microsoft.com/office/officeart/2005/8/layout/hierarchy3"/>
    <dgm:cxn modelId="{3045D5E8-62E2-B048-9C58-9495F071F577}" type="presParOf" srcId="{D6DEF1B2-626A-864C-A8C4-EF08C27616F4}" destId="{F5CCF046-5545-0745-8F7A-B16A9E712E6A}" srcOrd="2" destOrd="0" presId="urn:microsoft.com/office/officeart/2005/8/layout/hierarchy3"/>
    <dgm:cxn modelId="{AA91DCB1-B197-6043-A481-734E7A21FF6E}" type="presParOf" srcId="{D6DEF1B2-626A-864C-A8C4-EF08C27616F4}" destId="{923A09DF-5A43-184D-8A7A-9C759844F312}" srcOrd="3" destOrd="0" presId="urn:microsoft.com/office/officeart/2005/8/layout/hierarchy3"/>
    <dgm:cxn modelId="{2328E673-F583-FB4F-8B8F-6C269A9707B6}" type="presParOf" srcId="{DBD3349A-B63F-4048-BAB7-08E9074DAE77}" destId="{6F834B58-492F-7C4A-B3A2-6A2DEEC1D60D}" srcOrd="2" destOrd="0" presId="urn:microsoft.com/office/officeart/2005/8/layout/hierarchy3"/>
    <dgm:cxn modelId="{26EE8D2D-EACA-B646-9919-E26EDD0C1E66}" type="presParOf" srcId="{6F834B58-492F-7C4A-B3A2-6A2DEEC1D60D}" destId="{397113FE-7CCB-294E-8D19-1953A7E025B9}" srcOrd="0" destOrd="0" presId="urn:microsoft.com/office/officeart/2005/8/layout/hierarchy3"/>
    <dgm:cxn modelId="{7B2696BD-AF4F-124F-96A8-E88B0A415A2F}" type="presParOf" srcId="{397113FE-7CCB-294E-8D19-1953A7E025B9}" destId="{0BACCA0C-AAB5-314E-8C96-47D0DC4B24F3}" srcOrd="0" destOrd="0" presId="urn:microsoft.com/office/officeart/2005/8/layout/hierarchy3"/>
    <dgm:cxn modelId="{E2947296-78F7-194A-B9BA-560543826C6D}" type="presParOf" srcId="{397113FE-7CCB-294E-8D19-1953A7E025B9}" destId="{B9F7F408-6EE6-EE4F-971F-D1B0FB7E212B}" srcOrd="1" destOrd="0" presId="urn:microsoft.com/office/officeart/2005/8/layout/hierarchy3"/>
    <dgm:cxn modelId="{F5D9B365-C7AF-3B4A-96AF-5FA0C5A9E4F9}" type="presParOf" srcId="{6F834B58-492F-7C4A-B3A2-6A2DEEC1D60D}" destId="{232C28B9-C671-5549-91C7-D3CC57F34CD6}" srcOrd="1" destOrd="0" presId="urn:microsoft.com/office/officeart/2005/8/layout/hierarchy3"/>
    <dgm:cxn modelId="{21A32AB2-1EC9-0546-A24C-9619DA29CDCC}" type="presParOf" srcId="{232C28B9-C671-5549-91C7-D3CC57F34CD6}" destId="{0F4C9F6F-08E7-1847-AA10-8D283614D179}" srcOrd="0" destOrd="0" presId="urn:microsoft.com/office/officeart/2005/8/layout/hierarchy3"/>
    <dgm:cxn modelId="{55BE70FA-5976-6F4A-A973-B360EA38BA0F}" type="presParOf" srcId="{232C28B9-C671-5549-91C7-D3CC57F34CD6}" destId="{00ACDB17-F149-EE41-98CA-043B76AEA3E6}" srcOrd="1" destOrd="0" presId="urn:microsoft.com/office/officeart/2005/8/layout/hierarchy3"/>
    <dgm:cxn modelId="{E99E0B62-9231-5646-81AC-BDF6CF5BA644}" type="presParOf" srcId="{232C28B9-C671-5549-91C7-D3CC57F34CD6}" destId="{022BFABD-57BE-EB4E-B9BC-8A2BC66B7CCC}" srcOrd="2" destOrd="0" presId="urn:microsoft.com/office/officeart/2005/8/layout/hierarchy3"/>
    <dgm:cxn modelId="{3D929349-4CB1-E747-95D9-DF9C7B431DDD}" type="presParOf" srcId="{232C28B9-C671-5549-91C7-D3CC57F34CD6}" destId="{3BFDE94F-C940-BE49-8AF5-99E66FDF9423}" srcOrd="3" destOrd="0" presId="urn:microsoft.com/office/officeart/2005/8/layout/hierarchy3"/>
    <dgm:cxn modelId="{556469AB-8E2A-A84E-B995-2B2461BA3ED5}" type="presParOf" srcId="{DBD3349A-B63F-4048-BAB7-08E9074DAE77}" destId="{100A77FF-0A06-6543-B5C3-919169A3B8F4}" srcOrd="3" destOrd="0" presId="urn:microsoft.com/office/officeart/2005/8/layout/hierarchy3"/>
    <dgm:cxn modelId="{35A38993-F120-F94B-A81E-063A71EF620D}" type="presParOf" srcId="{100A77FF-0A06-6543-B5C3-919169A3B8F4}" destId="{0172F9DF-5ADE-D049-8E51-D71A4BA00A3D}" srcOrd="0" destOrd="0" presId="urn:microsoft.com/office/officeart/2005/8/layout/hierarchy3"/>
    <dgm:cxn modelId="{7F8EBD4D-AA6A-814C-B545-6ECA5127D976}" type="presParOf" srcId="{0172F9DF-5ADE-D049-8E51-D71A4BA00A3D}" destId="{18947FD7-B6B6-6146-9C81-C962D7218278}" srcOrd="0" destOrd="0" presId="urn:microsoft.com/office/officeart/2005/8/layout/hierarchy3"/>
    <dgm:cxn modelId="{01DD4A0E-F5CF-F541-A502-741FA90FBDEB}" type="presParOf" srcId="{0172F9DF-5ADE-D049-8E51-D71A4BA00A3D}" destId="{1EC4F36B-E206-7142-ABEF-4A31ADC40870}" srcOrd="1" destOrd="0" presId="urn:microsoft.com/office/officeart/2005/8/layout/hierarchy3"/>
    <dgm:cxn modelId="{2B6F64FB-98E3-E94A-915A-2759E0C478C7}" type="presParOf" srcId="{100A77FF-0A06-6543-B5C3-919169A3B8F4}" destId="{DB022E66-E723-2B4D-AFCF-A8F9AF36183B}" srcOrd="1" destOrd="0" presId="urn:microsoft.com/office/officeart/2005/8/layout/hierarchy3"/>
    <dgm:cxn modelId="{D70DE4EC-0DF3-6743-8FE4-E992757923F5}" type="presParOf" srcId="{DB022E66-E723-2B4D-AFCF-A8F9AF36183B}" destId="{19FE5DA5-C144-194A-9855-B583A7A742B6}" srcOrd="0" destOrd="0" presId="urn:microsoft.com/office/officeart/2005/8/layout/hierarchy3"/>
    <dgm:cxn modelId="{105C2142-7C57-6340-BDD7-029DDE25DC74}" type="presParOf" srcId="{DB022E66-E723-2B4D-AFCF-A8F9AF36183B}" destId="{B1AB98F4-6D5C-1549-8C72-7A666B819A77}" srcOrd="1" destOrd="0" presId="urn:microsoft.com/office/officeart/2005/8/layout/hierarchy3"/>
    <dgm:cxn modelId="{7421BE92-A650-A640-A48D-81B28435B8EF}" type="presParOf" srcId="{DB022E66-E723-2B4D-AFCF-A8F9AF36183B}" destId="{D1E3AE4B-25D9-8F44-B2BB-DE9D630B765B}" srcOrd="2" destOrd="0" presId="urn:microsoft.com/office/officeart/2005/8/layout/hierarchy3"/>
    <dgm:cxn modelId="{3E52E8BF-422D-3240-8B87-E9F7FEF39F06}" type="presParOf" srcId="{DB022E66-E723-2B4D-AFCF-A8F9AF36183B}" destId="{7A06F17E-1693-6D48-9362-8CCF7E93D9B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3713C3-B455-462E-864A-264C831E093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E5390BD-0994-4948-B2F3-34958FEE8B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Consultation</a:t>
          </a:r>
        </a:p>
      </dgm:t>
    </dgm:pt>
    <dgm:pt modelId="{0B01EA95-4464-4D84-98E0-5F2920AD33CC}" type="parTrans" cxnId="{81BC1797-8EBA-4770-B40E-2BFC2FC8A4C7}">
      <dgm:prSet/>
      <dgm:spPr/>
      <dgm:t>
        <a:bodyPr/>
        <a:lstStyle/>
        <a:p>
          <a:endParaRPr lang="en-US"/>
        </a:p>
      </dgm:t>
    </dgm:pt>
    <dgm:pt modelId="{76AB05BB-54B4-40DA-9A11-7AF73B543D73}" type="sibTrans" cxnId="{81BC1797-8EBA-4770-B40E-2BFC2FC8A4C7}">
      <dgm:prSet/>
      <dgm:spPr/>
      <dgm:t>
        <a:bodyPr/>
        <a:lstStyle/>
        <a:p>
          <a:endParaRPr lang="en-US"/>
        </a:p>
      </dgm:t>
    </dgm:pt>
    <dgm:pt modelId="{CBAD6C64-CAEB-4757-9F17-D74D95FBD0C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Collaboration</a:t>
          </a:r>
        </a:p>
      </dgm:t>
    </dgm:pt>
    <dgm:pt modelId="{7B27171F-25FB-4083-BF22-1FD0BF21565D}" type="parTrans" cxnId="{484E8DE3-6F49-4839-BA5D-7B822FB1F2F9}">
      <dgm:prSet/>
      <dgm:spPr/>
      <dgm:t>
        <a:bodyPr/>
        <a:lstStyle/>
        <a:p>
          <a:endParaRPr lang="en-US"/>
        </a:p>
      </dgm:t>
    </dgm:pt>
    <dgm:pt modelId="{8AA592C1-CB02-413A-9F5E-F71F3BC97B45}" type="sibTrans" cxnId="{484E8DE3-6F49-4839-BA5D-7B822FB1F2F9}">
      <dgm:prSet/>
      <dgm:spPr/>
      <dgm:t>
        <a:bodyPr/>
        <a:lstStyle/>
        <a:p>
          <a:endParaRPr lang="en-US"/>
        </a:p>
      </dgm:t>
    </dgm:pt>
    <dgm:pt modelId="{9AC4E286-882C-43DB-812F-8F9078D828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Partnership</a:t>
          </a:r>
        </a:p>
      </dgm:t>
    </dgm:pt>
    <dgm:pt modelId="{854BBBFC-E355-46A5-8033-2808140A4D33}" type="parTrans" cxnId="{6D90C027-FBA6-438B-BC16-C8B9A8EC5B13}">
      <dgm:prSet/>
      <dgm:spPr/>
      <dgm:t>
        <a:bodyPr/>
        <a:lstStyle/>
        <a:p>
          <a:endParaRPr lang="en-US"/>
        </a:p>
      </dgm:t>
    </dgm:pt>
    <dgm:pt modelId="{15B5B0BB-F800-468C-BC1F-562FCEF306AB}" type="sibTrans" cxnId="{6D90C027-FBA6-438B-BC16-C8B9A8EC5B13}">
      <dgm:prSet/>
      <dgm:spPr/>
      <dgm:t>
        <a:bodyPr/>
        <a:lstStyle/>
        <a:p>
          <a:endParaRPr lang="en-US"/>
        </a:p>
      </dgm:t>
    </dgm:pt>
    <dgm:pt modelId="{20C8C272-FA69-418F-9A80-B62249F76D0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Citizen science</a:t>
          </a:r>
        </a:p>
      </dgm:t>
    </dgm:pt>
    <dgm:pt modelId="{C7746971-D5CD-4B3E-95CB-932ED640C4D8}" type="parTrans" cxnId="{AF2F7AFE-4C90-472A-B07E-432C2EACCA3A}">
      <dgm:prSet/>
      <dgm:spPr/>
      <dgm:t>
        <a:bodyPr/>
        <a:lstStyle/>
        <a:p>
          <a:endParaRPr lang="en-US"/>
        </a:p>
      </dgm:t>
    </dgm:pt>
    <dgm:pt modelId="{E96BD534-5FDB-452F-9B20-9E8A7253BF7B}" type="sibTrans" cxnId="{AF2F7AFE-4C90-472A-B07E-432C2EACCA3A}">
      <dgm:prSet/>
      <dgm:spPr/>
      <dgm:t>
        <a:bodyPr/>
        <a:lstStyle/>
        <a:p>
          <a:endParaRPr lang="en-US"/>
        </a:p>
      </dgm:t>
    </dgm:pt>
    <dgm:pt modelId="{A2E1C3C3-26DE-4BC0-A368-37359ECD163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leadership</a:t>
          </a:r>
        </a:p>
      </dgm:t>
    </dgm:pt>
    <dgm:pt modelId="{0A71CDAD-F508-42F6-8E31-40433AB33138}" type="parTrans" cxnId="{19E5BC83-8199-4D84-AB66-ED87C6F8D332}">
      <dgm:prSet/>
      <dgm:spPr/>
      <dgm:t>
        <a:bodyPr/>
        <a:lstStyle/>
        <a:p>
          <a:endParaRPr lang="en-US"/>
        </a:p>
      </dgm:t>
    </dgm:pt>
    <dgm:pt modelId="{AE24E8B4-4023-478F-9F3A-24E803F2CB0E}" type="sibTrans" cxnId="{19E5BC83-8199-4D84-AB66-ED87C6F8D332}">
      <dgm:prSet/>
      <dgm:spPr/>
      <dgm:t>
        <a:bodyPr/>
        <a:lstStyle/>
        <a:p>
          <a:endParaRPr lang="en-US"/>
        </a:p>
      </dgm:t>
    </dgm:pt>
    <dgm:pt modelId="{573A9927-9FA2-4DAB-A061-0ED470B11C41}" type="pres">
      <dgm:prSet presAssocID="{983713C3-B455-462E-864A-264C831E093A}" presName="root" presStyleCnt="0">
        <dgm:presLayoutVars>
          <dgm:dir/>
          <dgm:resizeHandles val="exact"/>
        </dgm:presLayoutVars>
      </dgm:prSet>
      <dgm:spPr/>
    </dgm:pt>
    <dgm:pt modelId="{E43B577D-B748-4FB3-BE66-ED5BDCD32A45}" type="pres">
      <dgm:prSet presAssocID="{4E5390BD-0994-4948-B2F3-34958FEE8BD4}" presName="compNode" presStyleCnt="0"/>
      <dgm:spPr/>
    </dgm:pt>
    <dgm:pt modelId="{B1399731-5F21-4DB3-891E-034F2AD60ADB}" type="pres">
      <dgm:prSet presAssocID="{4E5390BD-0994-4948-B2F3-34958FEE8BD4}" presName="iconBgRect" presStyleLbl="bgShp" presStyleIdx="0" presStyleCnt="5"/>
      <dgm:spPr/>
    </dgm:pt>
    <dgm:pt modelId="{9E675231-0698-4DC4-9CC4-FA127639282D}" type="pres">
      <dgm:prSet presAssocID="{4E5390BD-0994-4948-B2F3-34958FEE8BD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8480C5A-D6A6-464F-A137-540963447B83}" type="pres">
      <dgm:prSet presAssocID="{4E5390BD-0994-4948-B2F3-34958FEE8BD4}" presName="spaceRect" presStyleCnt="0"/>
      <dgm:spPr/>
    </dgm:pt>
    <dgm:pt modelId="{DD535D2C-ABC1-4B95-B10B-04EACD8209C2}" type="pres">
      <dgm:prSet presAssocID="{4E5390BD-0994-4948-B2F3-34958FEE8BD4}" presName="textRect" presStyleLbl="revTx" presStyleIdx="0" presStyleCnt="5">
        <dgm:presLayoutVars>
          <dgm:chMax val="1"/>
          <dgm:chPref val="1"/>
        </dgm:presLayoutVars>
      </dgm:prSet>
      <dgm:spPr/>
    </dgm:pt>
    <dgm:pt modelId="{03AF552A-5550-421A-BEF5-7C1862A9EC00}" type="pres">
      <dgm:prSet presAssocID="{76AB05BB-54B4-40DA-9A11-7AF73B543D73}" presName="sibTrans" presStyleCnt="0"/>
      <dgm:spPr/>
    </dgm:pt>
    <dgm:pt modelId="{8C57658D-3372-4438-BA3A-F5357E5C54EA}" type="pres">
      <dgm:prSet presAssocID="{CBAD6C64-CAEB-4757-9F17-D74D95FBD0C5}" presName="compNode" presStyleCnt="0"/>
      <dgm:spPr/>
    </dgm:pt>
    <dgm:pt modelId="{98D799A1-8CEF-42CF-966B-C37B30F1D3CD}" type="pres">
      <dgm:prSet presAssocID="{CBAD6C64-CAEB-4757-9F17-D74D95FBD0C5}" presName="iconBgRect" presStyleLbl="bgShp" presStyleIdx="1" presStyleCnt="5"/>
      <dgm:spPr/>
    </dgm:pt>
    <dgm:pt modelId="{99F4ED78-72C7-437E-970E-B182308952E4}" type="pres">
      <dgm:prSet presAssocID="{CBAD6C64-CAEB-4757-9F17-D74D95FBD0C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94509AC-2219-4D96-A50D-E77B2974B437}" type="pres">
      <dgm:prSet presAssocID="{CBAD6C64-CAEB-4757-9F17-D74D95FBD0C5}" presName="spaceRect" presStyleCnt="0"/>
      <dgm:spPr/>
    </dgm:pt>
    <dgm:pt modelId="{F78729C7-4F09-4917-B67A-38F62987CC41}" type="pres">
      <dgm:prSet presAssocID="{CBAD6C64-CAEB-4757-9F17-D74D95FBD0C5}" presName="textRect" presStyleLbl="revTx" presStyleIdx="1" presStyleCnt="5">
        <dgm:presLayoutVars>
          <dgm:chMax val="1"/>
          <dgm:chPref val="1"/>
        </dgm:presLayoutVars>
      </dgm:prSet>
      <dgm:spPr/>
    </dgm:pt>
    <dgm:pt modelId="{4C40422B-A457-4FB3-A329-108D04912CC9}" type="pres">
      <dgm:prSet presAssocID="{8AA592C1-CB02-413A-9F5E-F71F3BC97B45}" presName="sibTrans" presStyleCnt="0"/>
      <dgm:spPr/>
    </dgm:pt>
    <dgm:pt modelId="{02062573-9690-4433-BB2A-6CAD8DDA6095}" type="pres">
      <dgm:prSet presAssocID="{9AC4E286-882C-43DB-812F-8F9078D828E3}" presName="compNode" presStyleCnt="0"/>
      <dgm:spPr/>
    </dgm:pt>
    <dgm:pt modelId="{5E134695-60B3-42CA-B3C6-F0F04018E202}" type="pres">
      <dgm:prSet presAssocID="{9AC4E286-882C-43DB-812F-8F9078D828E3}" presName="iconBgRect" presStyleLbl="bgShp" presStyleIdx="2" presStyleCnt="5"/>
      <dgm:spPr/>
    </dgm:pt>
    <dgm:pt modelId="{1D08E9F9-C5BD-4A83-9009-3F7E416E4909}" type="pres">
      <dgm:prSet presAssocID="{9AC4E286-882C-43DB-812F-8F9078D828E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DC0C676-48C3-4E10-A6A1-89A067CB30D5}" type="pres">
      <dgm:prSet presAssocID="{9AC4E286-882C-43DB-812F-8F9078D828E3}" presName="spaceRect" presStyleCnt="0"/>
      <dgm:spPr/>
    </dgm:pt>
    <dgm:pt modelId="{B2EF6B67-65D0-40C7-8D94-47C52F085265}" type="pres">
      <dgm:prSet presAssocID="{9AC4E286-882C-43DB-812F-8F9078D828E3}" presName="textRect" presStyleLbl="revTx" presStyleIdx="2" presStyleCnt="5">
        <dgm:presLayoutVars>
          <dgm:chMax val="1"/>
          <dgm:chPref val="1"/>
        </dgm:presLayoutVars>
      </dgm:prSet>
      <dgm:spPr/>
    </dgm:pt>
    <dgm:pt modelId="{3B313615-068E-4053-B9AA-B521BA36DD60}" type="pres">
      <dgm:prSet presAssocID="{15B5B0BB-F800-468C-BC1F-562FCEF306AB}" presName="sibTrans" presStyleCnt="0"/>
      <dgm:spPr/>
    </dgm:pt>
    <dgm:pt modelId="{C9192774-4AF4-4475-9BE2-512C9F33AF74}" type="pres">
      <dgm:prSet presAssocID="{20C8C272-FA69-418F-9A80-B62249F76D0E}" presName="compNode" presStyleCnt="0"/>
      <dgm:spPr/>
    </dgm:pt>
    <dgm:pt modelId="{9991272F-8801-42AF-8244-7EAFDE0FEB92}" type="pres">
      <dgm:prSet presAssocID="{20C8C272-FA69-418F-9A80-B62249F76D0E}" presName="iconBgRect" presStyleLbl="bgShp" presStyleIdx="3" presStyleCnt="5"/>
      <dgm:spPr/>
    </dgm:pt>
    <dgm:pt modelId="{E876CE7F-D66A-4049-A2A4-38966AFA6F1A}" type="pres">
      <dgm:prSet presAssocID="{20C8C272-FA69-418F-9A80-B62249F76D0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85866B61-30F7-46D3-8483-F4E3115C4839}" type="pres">
      <dgm:prSet presAssocID="{20C8C272-FA69-418F-9A80-B62249F76D0E}" presName="spaceRect" presStyleCnt="0"/>
      <dgm:spPr/>
    </dgm:pt>
    <dgm:pt modelId="{84BEEFE8-6299-4EF1-A7BB-41B2C0C0DFEE}" type="pres">
      <dgm:prSet presAssocID="{20C8C272-FA69-418F-9A80-B62249F76D0E}" presName="textRect" presStyleLbl="revTx" presStyleIdx="3" presStyleCnt="5">
        <dgm:presLayoutVars>
          <dgm:chMax val="1"/>
          <dgm:chPref val="1"/>
        </dgm:presLayoutVars>
      </dgm:prSet>
      <dgm:spPr/>
    </dgm:pt>
    <dgm:pt modelId="{F9B2DA0E-CADD-49C1-A990-0078DC532384}" type="pres">
      <dgm:prSet presAssocID="{E96BD534-5FDB-452F-9B20-9E8A7253BF7B}" presName="sibTrans" presStyleCnt="0"/>
      <dgm:spPr/>
    </dgm:pt>
    <dgm:pt modelId="{5068E7F8-717A-4265-B001-B08A9A9EF96D}" type="pres">
      <dgm:prSet presAssocID="{A2E1C3C3-26DE-4BC0-A368-37359ECD1632}" presName="compNode" presStyleCnt="0"/>
      <dgm:spPr/>
    </dgm:pt>
    <dgm:pt modelId="{DF6BCD81-17DA-4DC9-AA22-9DA188832CA6}" type="pres">
      <dgm:prSet presAssocID="{A2E1C3C3-26DE-4BC0-A368-37359ECD1632}" presName="iconBgRect" presStyleLbl="bgShp" presStyleIdx="4" presStyleCnt="5"/>
      <dgm:spPr/>
    </dgm:pt>
    <dgm:pt modelId="{21E12B2D-96AC-4CB0-96F5-C8FDDBAA754C}" type="pres">
      <dgm:prSet presAssocID="{A2E1C3C3-26DE-4BC0-A368-37359ECD163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ED968E43-5E1F-48F3-8D42-3FA5DD3BFA7F}" type="pres">
      <dgm:prSet presAssocID="{A2E1C3C3-26DE-4BC0-A368-37359ECD1632}" presName="spaceRect" presStyleCnt="0"/>
      <dgm:spPr/>
    </dgm:pt>
    <dgm:pt modelId="{94B87A25-0430-407F-B5E5-463C3D61EF4E}" type="pres">
      <dgm:prSet presAssocID="{A2E1C3C3-26DE-4BC0-A368-37359ECD163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04FCC11-B11A-CA49-B849-6E5AE1C2C8BB}" type="presOf" srcId="{9AC4E286-882C-43DB-812F-8F9078D828E3}" destId="{B2EF6B67-65D0-40C7-8D94-47C52F085265}" srcOrd="0" destOrd="0" presId="urn:microsoft.com/office/officeart/2018/5/layout/IconCircleLabelList"/>
    <dgm:cxn modelId="{4D83A61E-8230-E94F-9598-4998D4728C2F}" type="presOf" srcId="{A2E1C3C3-26DE-4BC0-A368-37359ECD1632}" destId="{94B87A25-0430-407F-B5E5-463C3D61EF4E}" srcOrd="0" destOrd="0" presId="urn:microsoft.com/office/officeart/2018/5/layout/IconCircleLabelList"/>
    <dgm:cxn modelId="{6D90C027-FBA6-438B-BC16-C8B9A8EC5B13}" srcId="{983713C3-B455-462E-864A-264C831E093A}" destId="{9AC4E286-882C-43DB-812F-8F9078D828E3}" srcOrd="2" destOrd="0" parTransId="{854BBBFC-E355-46A5-8033-2808140A4D33}" sibTransId="{15B5B0BB-F800-468C-BC1F-562FCEF306AB}"/>
    <dgm:cxn modelId="{73D14236-8177-BB45-90D4-AB28657A4E77}" type="presOf" srcId="{20C8C272-FA69-418F-9A80-B62249F76D0E}" destId="{84BEEFE8-6299-4EF1-A7BB-41B2C0C0DFEE}" srcOrd="0" destOrd="0" presId="urn:microsoft.com/office/officeart/2018/5/layout/IconCircleLabelList"/>
    <dgm:cxn modelId="{19E5BC83-8199-4D84-AB66-ED87C6F8D332}" srcId="{983713C3-B455-462E-864A-264C831E093A}" destId="{A2E1C3C3-26DE-4BC0-A368-37359ECD1632}" srcOrd="4" destOrd="0" parTransId="{0A71CDAD-F508-42F6-8E31-40433AB33138}" sibTransId="{AE24E8B4-4023-478F-9F3A-24E803F2CB0E}"/>
    <dgm:cxn modelId="{07528988-0E62-3B47-9A11-480B5B9798F2}" type="presOf" srcId="{CBAD6C64-CAEB-4757-9F17-D74D95FBD0C5}" destId="{F78729C7-4F09-4917-B67A-38F62987CC41}" srcOrd="0" destOrd="0" presId="urn:microsoft.com/office/officeart/2018/5/layout/IconCircleLabelList"/>
    <dgm:cxn modelId="{81BC1797-8EBA-4770-B40E-2BFC2FC8A4C7}" srcId="{983713C3-B455-462E-864A-264C831E093A}" destId="{4E5390BD-0994-4948-B2F3-34958FEE8BD4}" srcOrd="0" destOrd="0" parTransId="{0B01EA95-4464-4D84-98E0-5F2920AD33CC}" sibTransId="{76AB05BB-54B4-40DA-9A11-7AF73B543D73}"/>
    <dgm:cxn modelId="{F4076A97-6255-E743-9384-41172FD16840}" type="presOf" srcId="{983713C3-B455-462E-864A-264C831E093A}" destId="{573A9927-9FA2-4DAB-A061-0ED470B11C41}" srcOrd="0" destOrd="0" presId="urn:microsoft.com/office/officeart/2018/5/layout/IconCircleLabelList"/>
    <dgm:cxn modelId="{057CD8A1-ACD7-3F41-B1C0-691D6F4951A6}" type="presOf" srcId="{4E5390BD-0994-4948-B2F3-34958FEE8BD4}" destId="{DD535D2C-ABC1-4B95-B10B-04EACD8209C2}" srcOrd="0" destOrd="0" presId="urn:microsoft.com/office/officeart/2018/5/layout/IconCircleLabelList"/>
    <dgm:cxn modelId="{484E8DE3-6F49-4839-BA5D-7B822FB1F2F9}" srcId="{983713C3-B455-462E-864A-264C831E093A}" destId="{CBAD6C64-CAEB-4757-9F17-D74D95FBD0C5}" srcOrd="1" destOrd="0" parTransId="{7B27171F-25FB-4083-BF22-1FD0BF21565D}" sibTransId="{8AA592C1-CB02-413A-9F5E-F71F3BC97B45}"/>
    <dgm:cxn modelId="{AF2F7AFE-4C90-472A-B07E-432C2EACCA3A}" srcId="{983713C3-B455-462E-864A-264C831E093A}" destId="{20C8C272-FA69-418F-9A80-B62249F76D0E}" srcOrd="3" destOrd="0" parTransId="{C7746971-D5CD-4B3E-95CB-932ED640C4D8}" sibTransId="{E96BD534-5FDB-452F-9B20-9E8A7253BF7B}"/>
    <dgm:cxn modelId="{B74F7E4C-149B-8F48-B29C-A629A959704D}" type="presParOf" srcId="{573A9927-9FA2-4DAB-A061-0ED470B11C41}" destId="{E43B577D-B748-4FB3-BE66-ED5BDCD32A45}" srcOrd="0" destOrd="0" presId="urn:microsoft.com/office/officeart/2018/5/layout/IconCircleLabelList"/>
    <dgm:cxn modelId="{70D0583E-D5C1-E044-BFCA-96588FE12AB1}" type="presParOf" srcId="{E43B577D-B748-4FB3-BE66-ED5BDCD32A45}" destId="{B1399731-5F21-4DB3-891E-034F2AD60ADB}" srcOrd="0" destOrd="0" presId="urn:microsoft.com/office/officeart/2018/5/layout/IconCircleLabelList"/>
    <dgm:cxn modelId="{CAA5FD2F-3826-E849-9A9F-47E3048A03FE}" type="presParOf" srcId="{E43B577D-B748-4FB3-BE66-ED5BDCD32A45}" destId="{9E675231-0698-4DC4-9CC4-FA127639282D}" srcOrd="1" destOrd="0" presId="urn:microsoft.com/office/officeart/2018/5/layout/IconCircleLabelList"/>
    <dgm:cxn modelId="{F150B8E7-6588-2340-B21E-687288D45774}" type="presParOf" srcId="{E43B577D-B748-4FB3-BE66-ED5BDCD32A45}" destId="{08480C5A-D6A6-464F-A137-540963447B83}" srcOrd="2" destOrd="0" presId="urn:microsoft.com/office/officeart/2018/5/layout/IconCircleLabelList"/>
    <dgm:cxn modelId="{EA1DE802-2F3B-DF4C-8825-00E9D1EDD81A}" type="presParOf" srcId="{E43B577D-B748-4FB3-BE66-ED5BDCD32A45}" destId="{DD535D2C-ABC1-4B95-B10B-04EACD8209C2}" srcOrd="3" destOrd="0" presId="urn:microsoft.com/office/officeart/2018/5/layout/IconCircleLabelList"/>
    <dgm:cxn modelId="{2D3350EF-4A8F-B741-BF29-E1F0AC1A52C5}" type="presParOf" srcId="{573A9927-9FA2-4DAB-A061-0ED470B11C41}" destId="{03AF552A-5550-421A-BEF5-7C1862A9EC00}" srcOrd="1" destOrd="0" presId="urn:microsoft.com/office/officeart/2018/5/layout/IconCircleLabelList"/>
    <dgm:cxn modelId="{38464AC0-346B-B74E-AB3A-9FB87717C55F}" type="presParOf" srcId="{573A9927-9FA2-4DAB-A061-0ED470B11C41}" destId="{8C57658D-3372-4438-BA3A-F5357E5C54EA}" srcOrd="2" destOrd="0" presId="urn:microsoft.com/office/officeart/2018/5/layout/IconCircleLabelList"/>
    <dgm:cxn modelId="{EC3F6D81-D851-CA49-B32C-DFDCE44F119A}" type="presParOf" srcId="{8C57658D-3372-4438-BA3A-F5357E5C54EA}" destId="{98D799A1-8CEF-42CF-966B-C37B30F1D3CD}" srcOrd="0" destOrd="0" presId="urn:microsoft.com/office/officeart/2018/5/layout/IconCircleLabelList"/>
    <dgm:cxn modelId="{30B8B6BD-C2DC-B64E-B934-874BC118C3F7}" type="presParOf" srcId="{8C57658D-3372-4438-BA3A-F5357E5C54EA}" destId="{99F4ED78-72C7-437E-970E-B182308952E4}" srcOrd="1" destOrd="0" presId="urn:microsoft.com/office/officeart/2018/5/layout/IconCircleLabelList"/>
    <dgm:cxn modelId="{6FC0CC75-DDF1-9347-AAE7-59487B0BDC5B}" type="presParOf" srcId="{8C57658D-3372-4438-BA3A-F5357E5C54EA}" destId="{894509AC-2219-4D96-A50D-E77B2974B437}" srcOrd="2" destOrd="0" presId="urn:microsoft.com/office/officeart/2018/5/layout/IconCircleLabelList"/>
    <dgm:cxn modelId="{48E5D9DE-B6E6-044D-8D68-3A19093627BA}" type="presParOf" srcId="{8C57658D-3372-4438-BA3A-F5357E5C54EA}" destId="{F78729C7-4F09-4917-B67A-38F62987CC41}" srcOrd="3" destOrd="0" presId="urn:microsoft.com/office/officeart/2018/5/layout/IconCircleLabelList"/>
    <dgm:cxn modelId="{B8FBA0C4-80A1-FA47-9C51-DEE53B5BD64A}" type="presParOf" srcId="{573A9927-9FA2-4DAB-A061-0ED470B11C41}" destId="{4C40422B-A457-4FB3-A329-108D04912CC9}" srcOrd="3" destOrd="0" presId="urn:microsoft.com/office/officeart/2018/5/layout/IconCircleLabelList"/>
    <dgm:cxn modelId="{2C3A637C-1891-8A40-A6AC-6F1D437A861C}" type="presParOf" srcId="{573A9927-9FA2-4DAB-A061-0ED470B11C41}" destId="{02062573-9690-4433-BB2A-6CAD8DDA6095}" srcOrd="4" destOrd="0" presId="urn:microsoft.com/office/officeart/2018/5/layout/IconCircleLabelList"/>
    <dgm:cxn modelId="{ECA862AC-A79B-FD4D-95BB-E4BBEB5EAF0B}" type="presParOf" srcId="{02062573-9690-4433-BB2A-6CAD8DDA6095}" destId="{5E134695-60B3-42CA-B3C6-F0F04018E202}" srcOrd="0" destOrd="0" presId="urn:microsoft.com/office/officeart/2018/5/layout/IconCircleLabelList"/>
    <dgm:cxn modelId="{855527AC-7DC0-BD4E-B12E-FD31A2DC7575}" type="presParOf" srcId="{02062573-9690-4433-BB2A-6CAD8DDA6095}" destId="{1D08E9F9-C5BD-4A83-9009-3F7E416E4909}" srcOrd="1" destOrd="0" presId="urn:microsoft.com/office/officeart/2018/5/layout/IconCircleLabelList"/>
    <dgm:cxn modelId="{6A88530E-5B24-0B4C-94B5-4BAAEB9659F3}" type="presParOf" srcId="{02062573-9690-4433-BB2A-6CAD8DDA6095}" destId="{2DC0C676-48C3-4E10-A6A1-89A067CB30D5}" srcOrd="2" destOrd="0" presId="urn:microsoft.com/office/officeart/2018/5/layout/IconCircleLabelList"/>
    <dgm:cxn modelId="{B58B9279-C9AE-8E4F-B253-B5B8DC090CE3}" type="presParOf" srcId="{02062573-9690-4433-BB2A-6CAD8DDA6095}" destId="{B2EF6B67-65D0-40C7-8D94-47C52F085265}" srcOrd="3" destOrd="0" presId="urn:microsoft.com/office/officeart/2018/5/layout/IconCircleLabelList"/>
    <dgm:cxn modelId="{AC7B0B0C-B0BF-C640-9383-27EDA3BE21CA}" type="presParOf" srcId="{573A9927-9FA2-4DAB-A061-0ED470B11C41}" destId="{3B313615-068E-4053-B9AA-B521BA36DD60}" srcOrd="5" destOrd="0" presId="urn:microsoft.com/office/officeart/2018/5/layout/IconCircleLabelList"/>
    <dgm:cxn modelId="{255C5B62-6784-3547-8D6B-483F9654D7C3}" type="presParOf" srcId="{573A9927-9FA2-4DAB-A061-0ED470B11C41}" destId="{C9192774-4AF4-4475-9BE2-512C9F33AF74}" srcOrd="6" destOrd="0" presId="urn:microsoft.com/office/officeart/2018/5/layout/IconCircleLabelList"/>
    <dgm:cxn modelId="{D89A259B-9816-4A48-A6BA-DC9A5630EE65}" type="presParOf" srcId="{C9192774-4AF4-4475-9BE2-512C9F33AF74}" destId="{9991272F-8801-42AF-8244-7EAFDE0FEB92}" srcOrd="0" destOrd="0" presId="urn:microsoft.com/office/officeart/2018/5/layout/IconCircleLabelList"/>
    <dgm:cxn modelId="{B99B46D5-83AA-B342-837A-E1984FD907CF}" type="presParOf" srcId="{C9192774-4AF4-4475-9BE2-512C9F33AF74}" destId="{E876CE7F-D66A-4049-A2A4-38966AFA6F1A}" srcOrd="1" destOrd="0" presId="urn:microsoft.com/office/officeart/2018/5/layout/IconCircleLabelList"/>
    <dgm:cxn modelId="{95888D16-E546-A84E-ACF6-924B88AB0550}" type="presParOf" srcId="{C9192774-4AF4-4475-9BE2-512C9F33AF74}" destId="{85866B61-30F7-46D3-8483-F4E3115C4839}" srcOrd="2" destOrd="0" presId="urn:microsoft.com/office/officeart/2018/5/layout/IconCircleLabelList"/>
    <dgm:cxn modelId="{DF9FEB0F-187F-0241-821C-1FC40677703D}" type="presParOf" srcId="{C9192774-4AF4-4475-9BE2-512C9F33AF74}" destId="{84BEEFE8-6299-4EF1-A7BB-41B2C0C0DFEE}" srcOrd="3" destOrd="0" presId="urn:microsoft.com/office/officeart/2018/5/layout/IconCircleLabelList"/>
    <dgm:cxn modelId="{13EF894A-57E6-F94F-8D1D-90C1252FDEE8}" type="presParOf" srcId="{573A9927-9FA2-4DAB-A061-0ED470B11C41}" destId="{F9B2DA0E-CADD-49C1-A990-0078DC532384}" srcOrd="7" destOrd="0" presId="urn:microsoft.com/office/officeart/2018/5/layout/IconCircleLabelList"/>
    <dgm:cxn modelId="{7FB04136-0669-CF48-A66E-18DAD7DA0B2B}" type="presParOf" srcId="{573A9927-9FA2-4DAB-A061-0ED470B11C41}" destId="{5068E7F8-717A-4265-B001-B08A9A9EF96D}" srcOrd="8" destOrd="0" presId="urn:microsoft.com/office/officeart/2018/5/layout/IconCircleLabelList"/>
    <dgm:cxn modelId="{05CD7460-D65F-9545-B198-8957172B35AD}" type="presParOf" srcId="{5068E7F8-717A-4265-B001-B08A9A9EF96D}" destId="{DF6BCD81-17DA-4DC9-AA22-9DA188832CA6}" srcOrd="0" destOrd="0" presId="urn:microsoft.com/office/officeart/2018/5/layout/IconCircleLabelList"/>
    <dgm:cxn modelId="{3F537C63-5135-504F-A19A-1B35E10C0EC4}" type="presParOf" srcId="{5068E7F8-717A-4265-B001-B08A9A9EF96D}" destId="{21E12B2D-96AC-4CB0-96F5-C8FDDBAA754C}" srcOrd="1" destOrd="0" presId="urn:microsoft.com/office/officeart/2018/5/layout/IconCircleLabelList"/>
    <dgm:cxn modelId="{579AD2D0-DBCD-2144-BCC0-2B3CD40CB1B4}" type="presParOf" srcId="{5068E7F8-717A-4265-B001-B08A9A9EF96D}" destId="{ED968E43-5E1F-48F3-8D42-3FA5DD3BFA7F}" srcOrd="2" destOrd="0" presId="urn:microsoft.com/office/officeart/2018/5/layout/IconCircleLabelList"/>
    <dgm:cxn modelId="{B8564DC1-A08C-2B46-933C-6FC2844929ED}" type="presParOf" srcId="{5068E7F8-717A-4265-B001-B08A9A9EF96D}" destId="{94B87A25-0430-407F-B5E5-463C3D61EF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B473DC-7A5A-47D7-BA5A-5280772E072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7CDE6B-263E-4A6C-94CF-498BBADB821D}">
      <dgm:prSet/>
      <dgm:spPr/>
      <dgm:t>
        <a:bodyPr/>
        <a:lstStyle/>
        <a:p>
          <a:r>
            <a:rPr lang="en-US" dirty="0"/>
            <a:t>Successful engagement with people with learning disabilities</a:t>
          </a:r>
        </a:p>
      </dgm:t>
    </dgm:pt>
    <dgm:pt modelId="{5173EDE5-343B-402E-A960-CC08DD7E6472}" type="parTrans" cxnId="{39746366-F851-4592-87A8-5DADD8F9C43E}">
      <dgm:prSet/>
      <dgm:spPr/>
      <dgm:t>
        <a:bodyPr/>
        <a:lstStyle/>
        <a:p>
          <a:endParaRPr lang="en-US"/>
        </a:p>
      </dgm:t>
    </dgm:pt>
    <dgm:pt modelId="{FB5F95C7-A685-45AD-BBDF-47BEA695E12C}" type="sibTrans" cxnId="{39746366-F851-4592-87A8-5DADD8F9C43E}">
      <dgm:prSet/>
      <dgm:spPr/>
      <dgm:t>
        <a:bodyPr/>
        <a:lstStyle/>
        <a:p>
          <a:endParaRPr lang="en-US"/>
        </a:p>
      </dgm:t>
    </dgm:pt>
    <dgm:pt modelId="{80A839AB-87ED-40A1-BC7C-3C0EEEFB1315}">
      <dgm:prSet/>
      <dgm:spPr/>
      <dgm:t>
        <a:bodyPr/>
        <a:lstStyle/>
        <a:p>
          <a:r>
            <a:rPr lang="en-US"/>
            <a:t>Valuing people on a non-economic basis (while also paying them!)</a:t>
          </a:r>
        </a:p>
      </dgm:t>
    </dgm:pt>
    <dgm:pt modelId="{3376C131-D343-47E6-807F-7D4614DD78AD}" type="parTrans" cxnId="{D073F2C7-D40F-4695-88BA-CD3CBDA9FF78}">
      <dgm:prSet/>
      <dgm:spPr/>
      <dgm:t>
        <a:bodyPr/>
        <a:lstStyle/>
        <a:p>
          <a:endParaRPr lang="en-US"/>
        </a:p>
      </dgm:t>
    </dgm:pt>
    <dgm:pt modelId="{F63912E2-3A2D-4C7C-9E3E-04EC504C3310}" type="sibTrans" cxnId="{D073F2C7-D40F-4695-88BA-CD3CBDA9FF78}">
      <dgm:prSet/>
      <dgm:spPr/>
      <dgm:t>
        <a:bodyPr/>
        <a:lstStyle/>
        <a:p>
          <a:endParaRPr lang="en-US"/>
        </a:p>
      </dgm:t>
    </dgm:pt>
    <dgm:pt modelId="{0A7CE52D-6C51-47C6-9A04-7321B485C4DB}">
      <dgm:prSet/>
      <dgm:spPr/>
      <dgm:t>
        <a:bodyPr/>
        <a:lstStyle/>
        <a:p>
          <a:r>
            <a:rPr lang="en-US"/>
            <a:t>Building autonomy rather than independence</a:t>
          </a:r>
        </a:p>
      </dgm:t>
    </dgm:pt>
    <dgm:pt modelId="{E3270BDB-3FFA-49FA-BE2B-296D934A08B7}" type="parTrans" cxnId="{EE785FA5-C2C3-45F8-AF07-91C1DDF4014F}">
      <dgm:prSet/>
      <dgm:spPr/>
      <dgm:t>
        <a:bodyPr/>
        <a:lstStyle/>
        <a:p>
          <a:endParaRPr lang="en-US"/>
        </a:p>
      </dgm:t>
    </dgm:pt>
    <dgm:pt modelId="{42C206FE-BED5-4238-AEA1-82739A6A057E}" type="sibTrans" cxnId="{EE785FA5-C2C3-45F8-AF07-91C1DDF4014F}">
      <dgm:prSet/>
      <dgm:spPr/>
      <dgm:t>
        <a:bodyPr/>
        <a:lstStyle/>
        <a:p>
          <a:endParaRPr lang="en-US"/>
        </a:p>
      </dgm:t>
    </dgm:pt>
    <dgm:pt modelId="{6C4ED0DF-1EEF-4C57-9109-AD309F203DCC}">
      <dgm:prSet/>
      <dgm:spPr/>
      <dgm:t>
        <a:bodyPr/>
        <a:lstStyle/>
        <a:p>
          <a:r>
            <a:rPr lang="en-US"/>
            <a:t>Neurodivergent leadership is commonplace</a:t>
          </a:r>
        </a:p>
      </dgm:t>
    </dgm:pt>
    <dgm:pt modelId="{6CAB45D0-5A78-4388-A740-B8E90D920876}" type="parTrans" cxnId="{D2EAB94C-7552-4D92-83F4-DCEDBB7BA115}">
      <dgm:prSet/>
      <dgm:spPr/>
      <dgm:t>
        <a:bodyPr/>
        <a:lstStyle/>
        <a:p>
          <a:endParaRPr lang="en-US"/>
        </a:p>
      </dgm:t>
    </dgm:pt>
    <dgm:pt modelId="{4A736DE9-4811-4BAB-8A6C-DC9820DA1A24}" type="sibTrans" cxnId="{D2EAB94C-7552-4D92-83F4-DCEDBB7BA115}">
      <dgm:prSet/>
      <dgm:spPr/>
      <dgm:t>
        <a:bodyPr/>
        <a:lstStyle/>
        <a:p>
          <a:endParaRPr lang="en-US"/>
        </a:p>
      </dgm:t>
    </dgm:pt>
    <dgm:pt modelId="{E7D16DD8-603D-44AB-8E74-82A078FAEB2A}">
      <dgm:prSet/>
      <dgm:spPr/>
      <dgm:t>
        <a:bodyPr/>
        <a:lstStyle/>
        <a:p>
          <a:r>
            <a:rPr lang="en-US"/>
            <a:t>Maturity and confidence in the disability rights movement</a:t>
          </a:r>
        </a:p>
      </dgm:t>
    </dgm:pt>
    <dgm:pt modelId="{312A04D2-BD05-47C5-8434-FB8DAECFA33F}" type="parTrans" cxnId="{F9A396A5-AD99-4209-8DE8-A4D2FBC06384}">
      <dgm:prSet/>
      <dgm:spPr/>
      <dgm:t>
        <a:bodyPr/>
        <a:lstStyle/>
        <a:p>
          <a:endParaRPr lang="en-US"/>
        </a:p>
      </dgm:t>
    </dgm:pt>
    <dgm:pt modelId="{65D306EC-EAAF-4664-B12D-F4B10D32CFE8}" type="sibTrans" cxnId="{F9A396A5-AD99-4209-8DE8-A4D2FBC06384}">
      <dgm:prSet/>
      <dgm:spPr/>
      <dgm:t>
        <a:bodyPr/>
        <a:lstStyle/>
        <a:p>
          <a:endParaRPr lang="en-US"/>
        </a:p>
      </dgm:t>
    </dgm:pt>
    <dgm:pt modelId="{2BC2BFE2-ED14-4077-9A66-2DDB29B80F88}">
      <dgm:prSet/>
      <dgm:spPr/>
      <dgm:t>
        <a:bodyPr/>
        <a:lstStyle/>
        <a:p>
          <a:r>
            <a:rPr lang="en-US" dirty="0"/>
            <a:t>Partnership as a matter of course</a:t>
          </a:r>
        </a:p>
      </dgm:t>
    </dgm:pt>
    <dgm:pt modelId="{63C94729-1CA4-42CE-912F-B27814AA4DF5}" type="parTrans" cxnId="{85639277-302A-4FE7-A03C-219EA2A5AA27}">
      <dgm:prSet/>
      <dgm:spPr/>
      <dgm:t>
        <a:bodyPr/>
        <a:lstStyle/>
        <a:p>
          <a:endParaRPr lang="en-US"/>
        </a:p>
      </dgm:t>
    </dgm:pt>
    <dgm:pt modelId="{B34F7109-F442-46E6-BEE2-954F1224327B}" type="sibTrans" cxnId="{85639277-302A-4FE7-A03C-219EA2A5AA27}">
      <dgm:prSet/>
      <dgm:spPr/>
      <dgm:t>
        <a:bodyPr/>
        <a:lstStyle/>
        <a:p>
          <a:endParaRPr lang="en-US"/>
        </a:p>
      </dgm:t>
    </dgm:pt>
    <dgm:pt modelId="{385459B5-0F0F-F644-88E1-64B825E664D2}">
      <dgm:prSet/>
      <dgm:spPr/>
      <dgm:t>
        <a:bodyPr/>
        <a:lstStyle/>
        <a:p>
          <a:r>
            <a:rPr lang="en-US" dirty="0"/>
            <a:t>Open science, good academic citizenship</a:t>
          </a:r>
        </a:p>
      </dgm:t>
    </dgm:pt>
    <dgm:pt modelId="{E39AF1A0-C305-B14C-9942-F66F9F56D528}" type="parTrans" cxnId="{19993165-3F00-3040-91A0-08D70B7E422E}">
      <dgm:prSet/>
      <dgm:spPr/>
      <dgm:t>
        <a:bodyPr/>
        <a:lstStyle/>
        <a:p>
          <a:endParaRPr lang="en-US"/>
        </a:p>
      </dgm:t>
    </dgm:pt>
    <dgm:pt modelId="{FDC84399-26F8-6C4C-A6FA-855E270BACA8}" type="sibTrans" cxnId="{19993165-3F00-3040-91A0-08D70B7E422E}">
      <dgm:prSet/>
      <dgm:spPr/>
      <dgm:t>
        <a:bodyPr/>
        <a:lstStyle/>
        <a:p>
          <a:endParaRPr lang="en-US"/>
        </a:p>
      </dgm:t>
    </dgm:pt>
    <dgm:pt modelId="{29565093-63B8-534A-A9F7-561DBAFEC322}" type="pres">
      <dgm:prSet presAssocID="{60B473DC-7A5A-47D7-BA5A-5280772E0721}" presName="vert0" presStyleCnt="0">
        <dgm:presLayoutVars>
          <dgm:dir/>
          <dgm:animOne val="branch"/>
          <dgm:animLvl val="lvl"/>
        </dgm:presLayoutVars>
      </dgm:prSet>
      <dgm:spPr/>
    </dgm:pt>
    <dgm:pt modelId="{E1329FDA-96A8-9D42-BE04-C894BF9E5DDE}" type="pres">
      <dgm:prSet presAssocID="{277CDE6B-263E-4A6C-94CF-498BBADB821D}" presName="thickLine" presStyleLbl="alignNode1" presStyleIdx="0" presStyleCnt="7"/>
      <dgm:spPr/>
    </dgm:pt>
    <dgm:pt modelId="{F32E7F19-C85B-9C42-9D2A-896F58FA9BDA}" type="pres">
      <dgm:prSet presAssocID="{277CDE6B-263E-4A6C-94CF-498BBADB821D}" presName="horz1" presStyleCnt="0"/>
      <dgm:spPr/>
    </dgm:pt>
    <dgm:pt modelId="{81D34B93-8848-6545-917E-37FD9B13FA82}" type="pres">
      <dgm:prSet presAssocID="{277CDE6B-263E-4A6C-94CF-498BBADB821D}" presName="tx1" presStyleLbl="revTx" presStyleIdx="0" presStyleCnt="7"/>
      <dgm:spPr/>
    </dgm:pt>
    <dgm:pt modelId="{4DD38165-5E86-8243-91E9-86CA037B7DF9}" type="pres">
      <dgm:prSet presAssocID="{277CDE6B-263E-4A6C-94CF-498BBADB821D}" presName="vert1" presStyleCnt="0"/>
      <dgm:spPr/>
    </dgm:pt>
    <dgm:pt modelId="{1439674B-EC42-6A4F-9C50-2FD875740C56}" type="pres">
      <dgm:prSet presAssocID="{80A839AB-87ED-40A1-BC7C-3C0EEEFB1315}" presName="thickLine" presStyleLbl="alignNode1" presStyleIdx="1" presStyleCnt="7"/>
      <dgm:spPr/>
    </dgm:pt>
    <dgm:pt modelId="{07500BE9-2F55-0C4B-97FF-A6AF87A1D404}" type="pres">
      <dgm:prSet presAssocID="{80A839AB-87ED-40A1-BC7C-3C0EEEFB1315}" presName="horz1" presStyleCnt="0"/>
      <dgm:spPr/>
    </dgm:pt>
    <dgm:pt modelId="{A9602FED-FCB5-E94A-9A85-01D6CFCA5702}" type="pres">
      <dgm:prSet presAssocID="{80A839AB-87ED-40A1-BC7C-3C0EEEFB1315}" presName="tx1" presStyleLbl="revTx" presStyleIdx="1" presStyleCnt="7"/>
      <dgm:spPr/>
    </dgm:pt>
    <dgm:pt modelId="{7F4C4A92-F105-0E4F-B63C-BDD543FBFDE1}" type="pres">
      <dgm:prSet presAssocID="{80A839AB-87ED-40A1-BC7C-3C0EEEFB1315}" presName="vert1" presStyleCnt="0"/>
      <dgm:spPr/>
    </dgm:pt>
    <dgm:pt modelId="{1A5675D6-6CDD-904B-8648-829CA34A3CC8}" type="pres">
      <dgm:prSet presAssocID="{0A7CE52D-6C51-47C6-9A04-7321B485C4DB}" presName="thickLine" presStyleLbl="alignNode1" presStyleIdx="2" presStyleCnt="7"/>
      <dgm:spPr/>
    </dgm:pt>
    <dgm:pt modelId="{9060BB17-E23B-4947-95D3-702B6A5C5AEB}" type="pres">
      <dgm:prSet presAssocID="{0A7CE52D-6C51-47C6-9A04-7321B485C4DB}" presName="horz1" presStyleCnt="0"/>
      <dgm:spPr/>
    </dgm:pt>
    <dgm:pt modelId="{CB22B2F2-D66E-4347-997E-9FCADA71109F}" type="pres">
      <dgm:prSet presAssocID="{0A7CE52D-6C51-47C6-9A04-7321B485C4DB}" presName="tx1" presStyleLbl="revTx" presStyleIdx="2" presStyleCnt="7"/>
      <dgm:spPr/>
    </dgm:pt>
    <dgm:pt modelId="{25138C63-3BAB-3249-BA6A-C27978E3E41A}" type="pres">
      <dgm:prSet presAssocID="{0A7CE52D-6C51-47C6-9A04-7321B485C4DB}" presName="vert1" presStyleCnt="0"/>
      <dgm:spPr/>
    </dgm:pt>
    <dgm:pt modelId="{851BD2BA-98EA-474A-A455-4D0F63AF5FA8}" type="pres">
      <dgm:prSet presAssocID="{6C4ED0DF-1EEF-4C57-9109-AD309F203DCC}" presName="thickLine" presStyleLbl="alignNode1" presStyleIdx="3" presStyleCnt="7"/>
      <dgm:spPr/>
    </dgm:pt>
    <dgm:pt modelId="{C2905E2D-622A-2642-A51B-4D0602B5E713}" type="pres">
      <dgm:prSet presAssocID="{6C4ED0DF-1EEF-4C57-9109-AD309F203DCC}" presName="horz1" presStyleCnt="0"/>
      <dgm:spPr/>
    </dgm:pt>
    <dgm:pt modelId="{02556C78-2F97-E04D-BC2F-8A404596F77B}" type="pres">
      <dgm:prSet presAssocID="{6C4ED0DF-1EEF-4C57-9109-AD309F203DCC}" presName="tx1" presStyleLbl="revTx" presStyleIdx="3" presStyleCnt="7"/>
      <dgm:spPr/>
    </dgm:pt>
    <dgm:pt modelId="{285D0736-A14A-E549-A765-51696A53A528}" type="pres">
      <dgm:prSet presAssocID="{6C4ED0DF-1EEF-4C57-9109-AD309F203DCC}" presName="vert1" presStyleCnt="0"/>
      <dgm:spPr/>
    </dgm:pt>
    <dgm:pt modelId="{5EB7A37A-16FD-1B45-9B18-18FA16B8DEAC}" type="pres">
      <dgm:prSet presAssocID="{E7D16DD8-603D-44AB-8E74-82A078FAEB2A}" presName="thickLine" presStyleLbl="alignNode1" presStyleIdx="4" presStyleCnt="7"/>
      <dgm:spPr/>
    </dgm:pt>
    <dgm:pt modelId="{6DA5984E-D92C-DD49-8195-6CF910070E2A}" type="pres">
      <dgm:prSet presAssocID="{E7D16DD8-603D-44AB-8E74-82A078FAEB2A}" presName="horz1" presStyleCnt="0"/>
      <dgm:spPr/>
    </dgm:pt>
    <dgm:pt modelId="{52ABA9E3-8473-D54E-894B-2483BBCF05B8}" type="pres">
      <dgm:prSet presAssocID="{E7D16DD8-603D-44AB-8E74-82A078FAEB2A}" presName="tx1" presStyleLbl="revTx" presStyleIdx="4" presStyleCnt="7"/>
      <dgm:spPr/>
    </dgm:pt>
    <dgm:pt modelId="{DAD5C186-5F38-0848-ADDD-5C1B78A19E98}" type="pres">
      <dgm:prSet presAssocID="{E7D16DD8-603D-44AB-8E74-82A078FAEB2A}" presName="vert1" presStyleCnt="0"/>
      <dgm:spPr/>
    </dgm:pt>
    <dgm:pt modelId="{2DA488A4-5415-904D-80D5-B98963592B47}" type="pres">
      <dgm:prSet presAssocID="{2BC2BFE2-ED14-4077-9A66-2DDB29B80F88}" presName="thickLine" presStyleLbl="alignNode1" presStyleIdx="5" presStyleCnt="7"/>
      <dgm:spPr/>
    </dgm:pt>
    <dgm:pt modelId="{AFEC65DD-80C1-7A49-A8B3-C762081D176C}" type="pres">
      <dgm:prSet presAssocID="{2BC2BFE2-ED14-4077-9A66-2DDB29B80F88}" presName="horz1" presStyleCnt="0"/>
      <dgm:spPr/>
    </dgm:pt>
    <dgm:pt modelId="{FFEEF27D-953E-AD4E-AD8E-751D34FCB9A4}" type="pres">
      <dgm:prSet presAssocID="{2BC2BFE2-ED14-4077-9A66-2DDB29B80F88}" presName="tx1" presStyleLbl="revTx" presStyleIdx="5" presStyleCnt="7"/>
      <dgm:spPr/>
    </dgm:pt>
    <dgm:pt modelId="{796E744F-ABC2-9D4E-9B87-5ACBFA01F677}" type="pres">
      <dgm:prSet presAssocID="{2BC2BFE2-ED14-4077-9A66-2DDB29B80F88}" presName="vert1" presStyleCnt="0"/>
      <dgm:spPr/>
    </dgm:pt>
    <dgm:pt modelId="{534ADA7C-E352-904A-95DD-3E3C5380D109}" type="pres">
      <dgm:prSet presAssocID="{385459B5-0F0F-F644-88E1-64B825E664D2}" presName="thickLine" presStyleLbl="alignNode1" presStyleIdx="6" presStyleCnt="7"/>
      <dgm:spPr/>
    </dgm:pt>
    <dgm:pt modelId="{6F97912A-E3C1-8040-85BC-16BEFF303643}" type="pres">
      <dgm:prSet presAssocID="{385459B5-0F0F-F644-88E1-64B825E664D2}" presName="horz1" presStyleCnt="0"/>
      <dgm:spPr/>
    </dgm:pt>
    <dgm:pt modelId="{6052D5AE-7F4B-2045-A076-F9F6EA823307}" type="pres">
      <dgm:prSet presAssocID="{385459B5-0F0F-F644-88E1-64B825E664D2}" presName="tx1" presStyleLbl="revTx" presStyleIdx="6" presStyleCnt="7"/>
      <dgm:spPr/>
    </dgm:pt>
    <dgm:pt modelId="{8FFC91E2-3B01-524D-AFE4-884021E72887}" type="pres">
      <dgm:prSet presAssocID="{385459B5-0F0F-F644-88E1-64B825E664D2}" presName="vert1" presStyleCnt="0"/>
      <dgm:spPr/>
    </dgm:pt>
  </dgm:ptLst>
  <dgm:cxnLst>
    <dgm:cxn modelId="{D2EAB94C-7552-4D92-83F4-DCEDBB7BA115}" srcId="{60B473DC-7A5A-47D7-BA5A-5280772E0721}" destId="{6C4ED0DF-1EEF-4C57-9109-AD309F203DCC}" srcOrd="3" destOrd="0" parTransId="{6CAB45D0-5A78-4388-A740-B8E90D920876}" sibTransId="{4A736DE9-4811-4BAB-8A6C-DC9820DA1A24}"/>
    <dgm:cxn modelId="{19993165-3F00-3040-91A0-08D70B7E422E}" srcId="{60B473DC-7A5A-47D7-BA5A-5280772E0721}" destId="{385459B5-0F0F-F644-88E1-64B825E664D2}" srcOrd="6" destOrd="0" parTransId="{E39AF1A0-C305-B14C-9942-F66F9F56D528}" sibTransId="{FDC84399-26F8-6C4C-A6FA-855E270BACA8}"/>
    <dgm:cxn modelId="{39746366-F851-4592-87A8-5DADD8F9C43E}" srcId="{60B473DC-7A5A-47D7-BA5A-5280772E0721}" destId="{277CDE6B-263E-4A6C-94CF-498BBADB821D}" srcOrd="0" destOrd="0" parTransId="{5173EDE5-343B-402E-A960-CC08DD7E6472}" sibTransId="{FB5F95C7-A685-45AD-BBDF-47BEA695E12C}"/>
    <dgm:cxn modelId="{4DFEB970-F626-1E49-ADC5-158ADA51260F}" type="presOf" srcId="{E7D16DD8-603D-44AB-8E74-82A078FAEB2A}" destId="{52ABA9E3-8473-D54E-894B-2483BBCF05B8}" srcOrd="0" destOrd="0" presId="urn:microsoft.com/office/officeart/2008/layout/LinedList"/>
    <dgm:cxn modelId="{85639277-302A-4FE7-A03C-219EA2A5AA27}" srcId="{60B473DC-7A5A-47D7-BA5A-5280772E0721}" destId="{2BC2BFE2-ED14-4077-9A66-2DDB29B80F88}" srcOrd="5" destOrd="0" parTransId="{63C94729-1CA4-42CE-912F-B27814AA4DF5}" sibTransId="{B34F7109-F442-46E6-BEE2-954F1224327B}"/>
    <dgm:cxn modelId="{91A07E8F-6FF7-FD4B-8377-F62A3E33C3CE}" type="presOf" srcId="{60B473DC-7A5A-47D7-BA5A-5280772E0721}" destId="{29565093-63B8-534A-A9F7-561DBAFEC322}" srcOrd="0" destOrd="0" presId="urn:microsoft.com/office/officeart/2008/layout/LinedList"/>
    <dgm:cxn modelId="{EE785FA5-C2C3-45F8-AF07-91C1DDF4014F}" srcId="{60B473DC-7A5A-47D7-BA5A-5280772E0721}" destId="{0A7CE52D-6C51-47C6-9A04-7321B485C4DB}" srcOrd="2" destOrd="0" parTransId="{E3270BDB-3FFA-49FA-BE2B-296D934A08B7}" sibTransId="{42C206FE-BED5-4238-AEA1-82739A6A057E}"/>
    <dgm:cxn modelId="{F9A396A5-AD99-4209-8DE8-A4D2FBC06384}" srcId="{60B473DC-7A5A-47D7-BA5A-5280772E0721}" destId="{E7D16DD8-603D-44AB-8E74-82A078FAEB2A}" srcOrd="4" destOrd="0" parTransId="{312A04D2-BD05-47C5-8434-FB8DAECFA33F}" sibTransId="{65D306EC-EAAF-4664-B12D-F4B10D32CFE8}"/>
    <dgm:cxn modelId="{293B9CB3-B403-8C40-AC68-F38E3BF738D2}" type="presOf" srcId="{6C4ED0DF-1EEF-4C57-9109-AD309F203DCC}" destId="{02556C78-2F97-E04D-BC2F-8A404596F77B}" srcOrd="0" destOrd="0" presId="urn:microsoft.com/office/officeart/2008/layout/LinedList"/>
    <dgm:cxn modelId="{D0A3FFC4-09B9-984C-80C2-63421BC999BD}" type="presOf" srcId="{385459B5-0F0F-F644-88E1-64B825E664D2}" destId="{6052D5AE-7F4B-2045-A076-F9F6EA823307}" srcOrd="0" destOrd="0" presId="urn:microsoft.com/office/officeart/2008/layout/LinedList"/>
    <dgm:cxn modelId="{D073F2C7-D40F-4695-88BA-CD3CBDA9FF78}" srcId="{60B473DC-7A5A-47D7-BA5A-5280772E0721}" destId="{80A839AB-87ED-40A1-BC7C-3C0EEEFB1315}" srcOrd="1" destOrd="0" parTransId="{3376C131-D343-47E6-807F-7D4614DD78AD}" sibTransId="{F63912E2-3A2D-4C7C-9E3E-04EC504C3310}"/>
    <dgm:cxn modelId="{46DE9CD6-F28F-094E-86C6-D6256FA08773}" type="presOf" srcId="{277CDE6B-263E-4A6C-94CF-498BBADB821D}" destId="{81D34B93-8848-6545-917E-37FD9B13FA82}" srcOrd="0" destOrd="0" presId="urn:microsoft.com/office/officeart/2008/layout/LinedList"/>
    <dgm:cxn modelId="{34376AD8-EA00-C04E-937B-EA607B48D664}" type="presOf" srcId="{0A7CE52D-6C51-47C6-9A04-7321B485C4DB}" destId="{CB22B2F2-D66E-4347-997E-9FCADA71109F}" srcOrd="0" destOrd="0" presId="urn:microsoft.com/office/officeart/2008/layout/LinedList"/>
    <dgm:cxn modelId="{E71DC7ED-07AF-D44A-92FB-428ADDA7BA82}" type="presOf" srcId="{2BC2BFE2-ED14-4077-9A66-2DDB29B80F88}" destId="{FFEEF27D-953E-AD4E-AD8E-751D34FCB9A4}" srcOrd="0" destOrd="0" presId="urn:microsoft.com/office/officeart/2008/layout/LinedList"/>
    <dgm:cxn modelId="{D220FFED-BDAD-F24A-A260-86C9A45D3C85}" type="presOf" srcId="{80A839AB-87ED-40A1-BC7C-3C0EEEFB1315}" destId="{A9602FED-FCB5-E94A-9A85-01D6CFCA5702}" srcOrd="0" destOrd="0" presId="urn:microsoft.com/office/officeart/2008/layout/LinedList"/>
    <dgm:cxn modelId="{F8CE3C51-7983-8D4E-AF05-AEB65A1B597F}" type="presParOf" srcId="{29565093-63B8-534A-A9F7-561DBAFEC322}" destId="{E1329FDA-96A8-9D42-BE04-C894BF9E5DDE}" srcOrd="0" destOrd="0" presId="urn:microsoft.com/office/officeart/2008/layout/LinedList"/>
    <dgm:cxn modelId="{D4D77BAC-7E6C-0E40-81A4-42F907DC2551}" type="presParOf" srcId="{29565093-63B8-534A-A9F7-561DBAFEC322}" destId="{F32E7F19-C85B-9C42-9D2A-896F58FA9BDA}" srcOrd="1" destOrd="0" presId="urn:microsoft.com/office/officeart/2008/layout/LinedList"/>
    <dgm:cxn modelId="{14A1C625-2FF9-A74C-AB36-F6EBA7D46B9D}" type="presParOf" srcId="{F32E7F19-C85B-9C42-9D2A-896F58FA9BDA}" destId="{81D34B93-8848-6545-917E-37FD9B13FA82}" srcOrd="0" destOrd="0" presId="urn:microsoft.com/office/officeart/2008/layout/LinedList"/>
    <dgm:cxn modelId="{4B2A9ED1-F204-4E41-8DE4-BF2E80DC4A9B}" type="presParOf" srcId="{F32E7F19-C85B-9C42-9D2A-896F58FA9BDA}" destId="{4DD38165-5E86-8243-91E9-86CA037B7DF9}" srcOrd="1" destOrd="0" presId="urn:microsoft.com/office/officeart/2008/layout/LinedList"/>
    <dgm:cxn modelId="{FED105A0-A9B6-6B4C-856F-10D0E4FF102D}" type="presParOf" srcId="{29565093-63B8-534A-A9F7-561DBAFEC322}" destId="{1439674B-EC42-6A4F-9C50-2FD875740C56}" srcOrd="2" destOrd="0" presId="urn:microsoft.com/office/officeart/2008/layout/LinedList"/>
    <dgm:cxn modelId="{68FC3FAE-F7E7-5543-A848-A57291EF30A7}" type="presParOf" srcId="{29565093-63B8-534A-A9F7-561DBAFEC322}" destId="{07500BE9-2F55-0C4B-97FF-A6AF87A1D404}" srcOrd="3" destOrd="0" presId="urn:microsoft.com/office/officeart/2008/layout/LinedList"/>
    <dgm:cxn modelId="{A62BEA92-733E-944A-A785-CC71C856AC58}" type="presParOf" srcId="{07500BE9-2F55-0C4B-97FF-A6AF87A1D404}" destId="{A9602FED-FCB5-E94A-9A85-01D6CFCA5702}" srcOrd="0" destOrd="0" presId="urn:microsoft.com/office/officeart/2008/layout/LinedList"/>
    <dgm:cxn modelId="{C6E95D03-65F4-2D4E-8F62-385F5655BB60}" type="presParOf" srcId="{07500BE9-2F55-0C4B-97FF-A6AF87A1D404}" destId="{7F4C4A92-F105-0E4F-B63C-BDD543FBFDE1}" srcOrd="1" destOrd="0" presId="urn:microsoft.com/office/officeart/2008/layout/LinedList"/>
    <dgm:cxn modelId="{26EE4DAA-A4D0-5044-B337-3DB8C8753377}" type="presParOf" srcId="{29565093-63B8-534A-A9F7-561DBAFEC322}" destId="{1A5675D6-6CDD-904B-8648-829CA34A3CC8}" srcOrd="4" destOrd="0" presId="urn:microsoft.com/office/officeart/2008/layout/LinedList"/>
    <dgm:cxn modelId="{FB0BF135-F5E4-2C40-ADFE-4432FBFD5638}" type="presParOf" srcId="{29565093-63B8-534A-A9F7-561DBAFEC322}" destId="{9060BB17-E23B-4947-95D3-702B6A5C5AEB}" srcOrd="5" destOrd="0" presId="urn:microsoft.com/office/officeart/2008/layout/LinedList"/>
    <dgm:cxn modelId="{C1C78B3D-9146-AC42-8451-1335B2F89EE1}" type="presParOf" srcId="{9060BB17-E23B-4947-95D3-702B6A5C5AEB}" destId="{CB22B2F2-D66E-4347-997E-9FCADA71109F}" srcOrd="0" destOrd="0" presId="urn:microsoft.com/office/officeart/2008/layout/LinedList"/>
    <dgm:cxn modelId="{3DCF9B3B-AC03-3D4A-BFBB-7AEEFCD0E076}" type="presParOf" srcId="{9060BB17-E23B-4947-95D3-702B6A5C5AEB}" destId="{25138C63-3BAB-3249-BA6A-C27978E3E41A}" srcOrd="1" destOrd="0" presId="urn:microsoft.com/office/officeart/2008/layout/LinedList"/>
    <dgm:cxn modelId="{3B1F6AD7-A6AE-6646-A1C3-4362B3894E4B}" type="presParOf" srcId="{29565093-63B8-534A-A9F7-561DBAFEC322}" destId="{851BD2BA-98EA-474A-A455-4D0F63AF5FA8}" srcOrd="6" destOrd="0" presId="urn:microsoft.com/office/officeart/2008/layout/LinedList"/>
    <dgm:cxn modelId="{53B8F789-1EBB-914E-9350-064E75914AC9}" type="presParOf" srcId="{29565093-63B8-534A-A9F7-561DBAFEC322}" destId="{C2905E2D-622A-2642-A51B-4D0602B5E713}" srcOrd="7" destOrd="0" presId="urn:microsoft.com/office/officeart/2008/layout/LinedList"/>
    <dgm:cxn modelId="{89DE8CE5-9AE0-C241-91C4-8149AD3C7233}" type="presParOf" srcId="{C2905E2D-622A-2642-A51B-4D0602B5E713}" destId="{02556C78-2F97-E04D-BC2F-8A404596F77B}" srcOrd="0" destOrd="0" presId="urn:microsoft.com/office/officeart/2008/layout/LinedList"/>
    <dgm:cxn modelId="{0F0F073B-3562-D848-823B-6D68293DEEC0}" type="presParOf" srcId="{C2905E2D-622A-2642-A51B-4D0602B5E713}" destId="{285D0736-A14A-E549-A765-51696A53A528}" srcOrd="1" destOrd="0" presId="urn:microsoft.com/office/officeart/2008/layout/LinedList"/>
    <dgm:cxn modelId="{0BE1A502-4CD1-4C48-B915-5DA49EDDFFF7}" type="presParOf" srcId="{29565093-63B8-534A-A9F7-561DBAFEC322}" destId="{5EB7A37A-16FD-1B45-9B18-18FA16B8DEAC}" srcOrd="8" destOrd="0" presId="urn:microsoft.com/office/officeart/2008/layout/LinedList"/>
    <dgm:cxn modelId="{21CFB30D-A43A-9C4C-9F15-0EEDEE8FF475}" type="presParOf" srcId="{29565093-63B8-534A-A9F7-561DBAFEC322}" destId="{6DA5984E-D92C-DD49-8195-6CF910070E2A}" srcOrd="9" destOrd="0" presId="urn:microsoft.com/office/officeart/2008/layout/LinedList"/>
    <dgm:cxn modelId="{5C9F6F24-E652-FC4E-B016-4BDFCB597F1F}" type="presParOf" srcId="{6DA5984E-D92C-DD49-8195-6CF910070E2A}" destId="{52ABA9E3-8473-D54E-894B-2483BBCF05B8}" srcOrd="0" destOrd="0" presId="urn:microsoft.com/office/officeart/2008/layout/LinedList"/>
    <dgm:cxn modelId="{21B2380B-A88B-0F4D-B19B-D5C8F1A83B64}" type="presParOf" srcId="{6DA5984E-D92C-DD49-8195-6CF910070E2A}" destId="{DAD5C186-5F38-0848-ADDD-5C1B78A19E98}" srcOrd="1" destOrd="0" presId="urn:microsoft.com/office/officeart/2008/layout/LinedList"/>
    <dgm:cxn modelId="{1F243E4E-1456-344A-AB5F-E2C7C95F85C2}" type="presParOf" srcId="{29565093-63B8-534A-A9F7-561DBAFEC322}" destId="{2DA488A4-5415-904D-80D5-B98963592B47}" srcOrd="10" destOrd="0" presId="urn:microsoft.com/office/officeart/2008/layout/LinedList"/>
    <dgm:cxn modelId="{B5BDE14D-B7BC-1242-ABEA-19878C41A8C1}" type="presParOf" srcId="{29565093-63B8-534A-A9F7-561DBAFEC322}" destId="{AFEC65DD-80C1-7A49-A8B3-C762081D176C}" srcOrd="11" destOrd="0" presId="urn:microsoft.com/office/officeart/2008/layout/LinedList"/>
    <dgm:cxn modelId="{8CCB41AC-11B1-484B-A199-13C5829620B1}" type="presParOf" srcId="{AFEC65DD-80C1-7A49-A8B3-C762081D176C}" destId="{FFEEF27D-953E-AD4E-AD8E-751D34FCB9A4}" srcOrd="0" destOrd="0" presId="urn:microsoft.com/office/officeart/2008/layout/LinedList"/>
    <dgm:cxn modelId="{02142F85-9DF0-1745-B29C-92D1A48E6F74}" type="presParOf" srcId="{AFEC65DD-80C1-7A49-A8B3-C762081D176C}" destId="{796E744F-ABC2-9D4E-9B87-5ACBFA01F677}" srcOrd="1" destOrd="0" presId="urn:microsoft.com/office/officeart/2008/layout/LinedList"/>
    <dgm:cxn modelId="{2F46D775-73C7-D746-93CC-9C5E5B4A5E46}" type="presParOf" srcId="{29565093-63B8-534A-A9F7-561DBAFEC322}" destId="{534ADA7C-E352-904A-95DD-3E3C5380D109}" srcOrd="12" destOrd="0" presId="urn:microsoft.com/office/officeart/2008/layout/LinedList"/>
    <dgm:cxn modelId="{5AE6AC31-16F3-B140-89F5-4499AB198FA7}" type="presParOf" srcId="{29565093-63B8-534A-A9F7-561DBAFEC322}" destId="{6F97912A-E3C1-8040-85BC-16BEFF303643}" srcOrd="13" destOrd="0" presId="urn:microsoft.com/office/officeart/2008/layout/LinedList"/>
    <dgm:cxn modelId="{2939A0E8-0AB4-FC48-BCD0-13CEA5003BA9}" type="presParOf" srcId="{6F97912A-E3C1-8040-85BC-16BEFF303643}" destId="{6052D5AE-7F4B-2045-A076-F9F6EA823307}" srcOrd="0" destOrd="0" presId="urn:microsoft.com/office/officeart/2008/layout/LinedList"/>
    <dgm:cxn modelId="{839E1F60-498E-BB45-B1DF-10B1BCA1D23D}" type="presParOf" srcId="{6F97912A-E3C1-8040-85BC-16BEFF303643}" destId="{8FFC91E2-3B01-524D-AFE4-884021E728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F7461-EADF-4E74-978D-85516533CE78}">
      <dsp:nvSpPr>
        <dsp:cNvPr id="0" name=""/>
        <dsp:cNvSpPr/>
      </dsp:nvSpPr>
      <dsp:spPr>
        <a:xfrm>
          <a:off x="1209391" y="161883"/>
          <a:ext cx="1222915" cy="1222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8A801-A948-4383-9652-8333C6567DAD}">
      <dsp:nvSpPr>
        <dsp:cNvPr id="0" name=""/>
        <dsp:cNvSpPr/>
      </dsp:nvSpPr>
      <dsp:spPr>
        <a:xfrm>
          <a:off x="1470012" y="422504"/>
          <a:ext cx="701672" cy="7016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BC2DD-0C91-4DCF-B6E0-6A40DBDE3918}">
      <dsp:nvSpPr>
        <dsp:cNvPr id="0" name=""/>
        <dsp:cNvSpPr/>
      </dsp:nvSpPr>
      <dsp:spPr>
        <a:xfrm>
          <a:off x="818459" y="1765706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Denying disability or support</a:t>
          </a:r>
        </a:p>
      </dsp:txBody>
      <dsp:txXfrm>
        <a:off x="818459" y="1765706"/>
        <a:ext cx="2004779" cy="720000"/>
      </dsp:txXfrm>
    </dsp:sp>
    <dsp:sp modelId="{8B280D91-CCC5-40CD-9B65-505107B76C97}">
      <dsp:nvSpPr>
        <dsp:cNvPr id="0" name=""/>
        <dsp:cNvSpPr/>
      </dsp:nvSpPr>
      <dsp:spPr>
        <a:xfrm>
          <a:off x="3565006" y="161883"/>
          <a:ext cx="1222915" cy="1222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53D90-D8A3-443F-BB73-355D7BC236F5}">
      <dsp:nvSpPr>
        <dsp:cNvPr id="0" name=""/>
        <dsp:cNvSpPr/>
      </dsp:nvSpPr>
      <dsp:spPr>
        <a:xfrm>
          <a:off x="3825627" y="422504"/>
          <a:ext cx="701672" cy="7016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85154-07B6-452E-AF71-8EC09164B335}">
      <dsp:nvSpPr>
        <dsp:cNvPr id="0" name=""/>
        <dsp:cNvSpPr/>
      </dsp:nvSpPr>
      <dsp:spPr>
        <a:xfrm>
          <a:off x="3174074" y="1765706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Focusing only on adult advocates</a:t>
          </a:r>
        </a:p>
      </dsp:txBody>
      <dsp:txXfrm>
        <a:off x="3174074" y="1765706"/>
        <a:ext cx="2004779" cy="720000"/>
      </dsp:txXfrm>
    </dsp:sp>
    <dsp:sp modelId="{2ECBDED7-D07D-4E02-B4B2-344F77578EA7}">
      <dsp:nvSpPr>
        <dsp:cNvPr id="0" name=""/>
        <dsp:cNvSpPr/>
      </dsp:nvSpPr>
      <dsp:spPr>
        <a:xfrm>
          <a:off x="5920621" y="161883"/>
          <a:ext cx="1222915" cy="1222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F679F-11F7-4615-8376-6E31234E4458}">
      <dsp:nvSpPr>
        <dsp:cNvPr id="0" name=""/>
        <dsp:cNvSpPr/>
      </dsp:nvSpPr>
      <dsp:spPr>
        <a:xfrm>
          <a:off x="6181243" y="422504"/>
          <a:ext cx="701672" cy="7016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EFD5F-E57F-44F4-B589-E73AE57DFC1B}">
      <dsp:nvSpPr>
        <dsp:cNvPr id="0" name=""/>
        <dsp:cNvSpPr/>
      </dsp:nvSpPr>
      <dsp:spPr>
        <a:xfrm>
          <a:off x="5529689" y="1765706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Excluding parents</a:t>
          </a:r>
        </a:p>
      </dsp:txBody>
      <dsp:txXfrm>
        <a:off x="5529689" y="1765706"/>
        <a:ext cx="2004779" cy="720000"/>
      </dsp:txXfrm>
    </dsp:sp>
    <dsp:sp modelId="{DE0344A3-497C-4F68-B9E8-0F962429143D}">
      <dsp:nvSpPr>
        <dsp:cNvPr id="0" name=""/>
        <dsp:cNvSpPr/>
      </dsp:nvSpPr>
      <dsp:spPr>
        <a:xfrm>
          <a:off x="1209391" y="2986901"/>
          <a:ext cx="1222915" cy="1222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E431-F1CB-4680-96AC-C0B4FD5DE214}">
      <dsp:nvSpPr>
        <dsp:cNvPr id="0" name=""/>
        <dsp:cNvSpPr/>
      </dsp:nvSpPr>
      <dsp:spPr>
        <a:xfrm>
          <a:off x="1470012" y="3247522"/>
          <a:ext cx="701672" cy="7016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9F9F-889F-4F7D-98D7-98D117C1573B}">
      <dsp:nvSpPr>
        <dsp:cNvPr id="0" name=""/>
        <dsp:cNvSpPr/>
      </dsp:nvSpPr>
      <dsp:spPr>
        <a:xfrm>
          <a:off x="818459" y="4590724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Introducing bias </a:t>
          </a:r>
        </a:p>
      </dsp:txBody>
      <dsp:txXfrm>
        <a:off x="818459" y="4590724"/>
        <a:ext cx="2004779" cy="720000"/>
      </dsp:txXfrm>
    </dsp:sp>
    <dsp:sp modelId="{ADC3FCB0-2BDB-4FD0-8F26-DA2DBDA001D9}">
      <dsp:nvSpPr>
        <dsp:cNvPr id="0" name=""/>
        <dsp:cNvSpPr/>
      </dsp:nvSpPr>
      <dsp:spPr>
        <a:xfrm>
          <a:off x="3565006" y="2986901"/>
          <a:ext cx="1222915" cy="122291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38A02-2DB0-4524-8BC5-3BA95C009703}">
      <dsp:nvSpPr>
        <dsp:cNvPr id="0" name=""/>
        <dsp:cNvSpPr/>
      </dsp:nvSpPr>
      <dsp:spPr>
        <a:xfrm>
          <a:off x="3825627" y="3247522"/>
          <a:ext cx="701672" cy="7016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DCF95-BC44-4532-B422-959C632B0CEF}">
      <dsp:nvSpPr>
        <dsp:cNvPr id="0" name=""/>
        <dsp:cNvSpPr/>
      </dsp:nvSpPr>
      <dsp:spPr>
        <a:xfrm>
          <a:off x="3174074" y="4590724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Forgetting about autistic researchers</a:t>
          </a:r>
        </a:p>
      </dsp:txBody>
      <dsp:txXfrm>
        <a:off x="3174074" y="4590724"/>
        <a:ext cx="2004779" cy="720000"/>
      </dsp:txXfrm>
    </dsp:sp>
    <dsp:sp modelId="{B02EFD83-AFA7-4657-B0DE-8E3D176964A7}">
      <dsp:nvSpPr>
        <dsp:cNvPr id="0" name=""/>
        <dsp:cNvSpPr/>
      </dsp:nvSpPr>
      <dsp:spPr>
        <a:xfrm>
          <a:off x="5920621" y="2986901"/>
          <a:ext cx="1222915" cy="1222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9B1F9-ED11-4617-808C-E575FF7F5592}">
      <dsp:nvSpPr>
        <dsp:cNvPr id="0" name=""/>
        <dsp:cNvSpPr/>
      </dsp:nvSpPr>
      <dsp:spPr>
        <a:xfrm>
          <a:off x="6181243" y="3247522"/>
          <a:ext cx="701672" cy="70167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C4250-4BA5-4FF4-BDCF-F6B06BA3098F}">
      <dsp:nvSpPr>
        <dsp:cNvPr id="0" name=""/>
        <dsp:cNvSpPr/>
      </dsp:nvSpPr>
      <dsp:spPr>
        <a:xfrm>
          <a:off x="5529689" y="4590724"/>
          <a:ext cx="20047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Abandoning good science</a:t>
          </a:r>
        </a:p>
      </dsp:txBody>
      <dsp:txXfrm>
        <a:off x="5529689" y="4590724"/>
        <a:ext cx="200477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5017F-17B9-417C-8E74-8E9DFAA13743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AC4A6-932F-4A1D-86E9-5790179DC26C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3FBCB-37D4-454A-8DC2-73DA8397115A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Interviews</a:t>
          </a:r>
        </a:p>
      </dsp:txBody>
      <dsp:txXfrm>
        <a:off x="1131174" y="4597"/>
        <a:ext cx="5382429" cy="979371"/>
      </dsp:txXfrm>
    </dsp:sp>
    <dsp:sp modelId="{5533876E-781B-4A21-A3C5-627C843BFB7B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70927-A49B-4DAA-83F8-5915C2A12AE2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D7ABD-97CD-4170-8D1B-3A59BECB1EEB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Diffusion chains</a:t>
          </a:r>
        </a:p>
      </dsp:txBody>
      <dsp:txXfrm>
        <a:off x="1131174" y="1228812"/>
        <a:ext cx="5382429" cy="979371"/>
      </dsp:txXfrm>
    </dsp:sp>
    <dsp:sp modelId="{E770B378-2572-4D2E-94CF-CCF268DCC3DA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44DD7-D5B4-47EA-8E1F-C4C636267FAB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B2C29-21C9-41FE-B3DB-526ED5D9F2A4}">
      <dsp:nvSpPr>
        <dsp:cNvPr id="0" name=""/>
        <dsp:cNvSpPr/>
      </dsp:nvSpPr>
      <dsp:spPr>
        <a:xfrm>
          <a:off x="1131174" y="245302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Paired conversations</a:t>
          </a:r>
        </a:p>
      </dsp:txBody>
      <dsp:txXfrm>
        <a:off x="1131174" y="2453027"/>
        <a:ext cx="5382429" cy="979371"/>
      </dsp:txXfrm>
    </dsp:sp>
    <dsp:sp modelId="{0C7B7589-CA83-4F81-930E-F3112AF1AF39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BDBD8-0AD7-4E60-AD31-9CFC199BA89D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D65A6-D97A-4255-A719-F55FCB5ABC92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Independent judgements</a:t>
          </a:r>
        </a:p>
      </dsp:txBody>
      <dsp:txXfrm>
        <a:off x="1131174" y="3677241"/>
        <a:ext cx="5382429" cy="979371"/>
      </dsp:txXfrm>
    </dsp:sp>
    <dsp:sp modelId="{EDDA0AC9-5449-4A32-9474-A28CB2108BA6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049BC-6864-4A45-A99E-C427827F79EE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B2A50-829C-45B2-8576-0331B0A4269D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Rapport ratings</a:t>
          </a:r>
        </a:p>
      </dsp:txBody>
      <dsp:txXfrm>
        <a:off x="1131174" y="4901456"/>
        <a:ext cx="5382429" cy="979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95330-E6ED-40E6-8A35-5CCB5905FAE8}">
      <dsp:nvSpPr>
        <dsp:cNvPr id="0" name=""/>
        <dsp:cNvSpPr/>
      </dsp:nvSpPr>
      <dsp:spPr>
        <a:xfrm>
          <a:off x="106145" y="1059231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7824E-84EB-49F5-9506-A0E4B2A1FC01}">
      <dsp:nvSpPr>
        <dsp:cNvPr id="0" name=""/>
        <dsp:cNvSpPr/>
      </dsp:nvSpPr>
      <dsp:spPr>
        <a:xfrm>
          <a:off x="326437" y="1279523"/>
          <a:ext cx="608425" cy="6084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C2FA2-45B1-4C5F-9165-8E1596B8C25A}">
      <dsp:nvSpPr>
        <dsp:cNvPr id="0" name=""/>
        <dsp:cNvSpPr/>
      </dsp:nvSpPr>
      <dsp:spPr>
        <a:xfrm>
          <a:off x="1379942" y="1059231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qualitative differences in real-world experiences of interaction</a:t>
          </a:r>
          <a:endParaRPr lang="en-US" sz="1800" kern="1200"/>
        </a:p>
      </dsp:txBody>
      <dsp:txXfrm>
        <a:off x="1379942" y="1059231"/>
        <a:ext cx="2472666" cy="1049009"/>
      </dsp:txXfrm>
    </dsp:sp>
    <dsp:sp modelId="{6BC6C007-0258-4720-A8DD-E6D0F6704AC0}">
      <dsp:nvSpPr>
        <dsp:cNvPr id="0" name=""/>
        <dsp:cNvSpPr/>
      </dsp:nvSpPr>
      <dsp:spPr>
        <a:xfrm>
          <a:off x="4283452" y="1059231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03232-A643-4DB3-94A5-1BA9680D4BC8}">
      <dsp:nvSpPr>
        <dsp:cNvPr id="0" name=""/>
        <dsp:cNvSpPr/>
      </dsp:nvSpPr>
      <dsp:spPr>
        <a:xfrm>
          <a:off x="4503744" y="1279523"/>
          <a:ext cx="608425" cy="6084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8FCCF-0C48-42EF-9158-7DCF5CD184B3}">
      <dsp:nvSpPr>
        <dsp:cNvPr id="0" name=""/>
        <dsp:cNvSpPr/>
      </dsp:nvSpPr>
      <dsp:spPr>
        <a:xfrm>
          <a:off x="5557249" y="1059231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Autistic people share information effectively between each other</a:t>
          </a:r>
          <a:endParaRPr lang="en-US" sz="1800" kern="1200"/>
        </a:p>
      </dsp:txBody>
      <dsp:txXfrm>
        <a:off x="5557249" y="1059231"/>
        <a:ext cx="2472666" cy="1049009"/>
      </dsp:txXfrm>
    </dsp:sp>
    <dsp:sp modelId="{CD78FC46-1F15-4437-89C5-905278D54AC0}">
      <dsp:nvSpPr>
        <dsp:cNvPr id="0" name=""/>
        <dsp:cNvSpPr/>
      </dsp:nvSpPr>
      <dsp:spPr>
        <a:xfrm>
          <a:off x="8460759" y="1059231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87D24-5327-47E5-B37A-6C88DF8D952D}">
      <dsp:nvSpPr>
        <dsp:cNvPr id="0" name=""/>
        <dsp:cNvSpPr/>
      </dsp:nvSpPr>
      <dsp:spPr>
        <a:xfrm>
          <a:off x="8681051" y="1279523"/>
          <a:ext cx="608425" cy="6084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B25CB-D6D3-403F-B194-902D36E791BF}">
      <dsp:nvSpPr>
        <dsp:cNvPr id="0" name=""/>
        <dsp:cNvSpPr/>
      </dsp:nvSpPr>
      <dsp:spPr>
        <a:xfrm>
          <a:off x="9734556" y="1059231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Information sharing selectively breaks down across neurotypes</a:t>
          </a:r>
          <a:endParaRPr lang="en-US" sz="1800" kern="1200"/>
        </a:p>
      </dsp:txBody>
      <dsp:txXfrm>
        <a:off x="9734556" y="1059231"/>
        <a:ext cx="2472666" cy="1049009"/>
      </dsp:txXfrm>
    </dsp:sp>
    <dsp:sp modelId="{A4B72130-FD5D-409A-A86D-98780B78FD50}">
      <dsp:nvSpPr>
        <dsp:cNvPr id="0" name=""/>
        <dsp:cNvSpPr/>
      </dsp:nvSpPr>
      <dsp:spPr>
        <a:xfrm>
          <a:off x="106145" y="2971857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93AB1-205D-411B-8129-4C850C4C87BD}">
      <dsp:nvSpPr>
        <dsp:cNvPr id="0" name=""/>
        <dsp:cNvSpPr/>
      </dsp:nvSpPr>
      <dsp:spPr>
        <a:xfrm>
          <a:off x="326437" y="3192149"/>
          <a:ext cx="608425" cy="6084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305BD-FAB6-4F69-BDE0-C02EAA57760E}">
      <dsp:nvSpPr>
        <dsp:cNvPr id="0" name=""/>
        <dsp:cNvSpPr/>
      </dsp:nvSpPr>
      <dsp:spPr>
        <a:xfrm>
          <a:off x="1379942" y="2971857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Feelings of rapport accompany information-sharing benefits </a:t>
          </a:r>
          <a:endParaRPr lang="en-US" sz="1800" kern="1200"/>
        </a:p>
      </dsp:txBody>
      <dsp:txXfrm>
        <a:off x="1379942" y="2971857"/>
        <a:ext cx="2472666" cy="1049009"/>
      </dsp:txXfrm>
    </dsp:sp>
    <dsp:sp modelId="{BEF30A29-3478-4BC2-A561-741A282CE279}">
      <dsp:nvSpPr>
        <dsp:cNvPr id="0" name=""/>
        <dsp:cNvSpPr/>
      </dsp:nvSpPr>
      <dsp:spPr>
        <a:xfrm>
          <a:off x="4283452" y="2971857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999CD-FBB6-4AEB-AF32-C01B575E212D}">
      <dsp:nvSpPr>
        <dsp:cNvPr id="0" name=""/>
        <dsp:cNvSpPr/>
      </dsp:nvSpPr>
      <dsp:spPr>
        <a:xfrm>
          <a:off x="4503744" y="3192149"/>
          <a:ext cx="608425" cy="6084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AB60F-4A17-431F-A077-668B0662D51C}">
      <dsp:nvSpPr>
        <dsp:cNvPr id="0" name=""/>
        <dsp:cNvSpPr/>
      </dsp:nvSpPr>
      <dsp:spPr>
        <a:xfrm>
          <a:off x="5557249" y="2971857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External observers can detect the lack of rapport apparent in mixed interactions</a:t>
          </a:r>
          <a:endParaRPr lang="en-US" sz="1800" kern="1200"/>
        </a:p>
      </dsp:txBody>
      <dsp:txXfrm>
        <a:off x="5557249" y="2971857"/>
        <a:ext cx="2472666" cy="1049009"/>
      </dsp:txXfrm>
    </dsp:sp>
    <dsp:sp modelId="{B774FAE8-F445-4B80-B6DB-BB25C4C5F59C}">
      <dsp:nvSpPr>
        <dsp:cNvPr id="0" name=""/>
        <dsp:cNvSpPr/>
      </dsp:nvSpPr>
      <dsp:spPr>
        <a:xfrm>
          <a:off x="8460759" y="2971857"/>
          <a:ext cx="1049009" cy="10490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7AA80-04B8-4DE9-9496-785BB20B4382}">
      <dsp:nvSpPr>
        <dsp:cNvPr id="0" name=""/>
        <dsp:cNvSpPr/>
      </dsp:nvSpPr>
      <dsp:spPr>
        <a:xfrm>
          <a:off x="8681051" y="3192149"/>
          <a:ext cx="608425" cy="60842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20722-EC33-40C0-A5CE-771A5FE2F1E7}">
      <dsp:nvSpPr>
        <dsp:cNvPr id="0" name=""/>
        <dsp:cNvSpPr/>
      </dsp:nvSpPr>
      <dsp:spPr>
        <a:xfrm>
          <a:off x="9734556" y="2971857"/>
          <a:ext cx="2472666" cy="1049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External observers may mis-attribute the source of the social breakdown</a:t>
          </a:r>
          <a:endParaRPr lang="en-US" sz="1800" kern="1200"/>
        </a:p>
      </dsp:txBody>
      <dsp:txXfrm>
        <a:off x="9734556" y="2971857"/>
        <a:ext cx="2472666" cy="10490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68D8A-2E08-4250-B6F8-81FC0B5A1DC5}">
      <dsp:nvSpPr>
        <dsp:cNvPr id="0" name=""/>
        <dsp:cNvSpPr/>
      </dsp:nvSpPr>
      <dsp:spPr>
        <a:xfrm>
          <a:off x="1020487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A2B48-7780-4A59-AD3F-75D8FFD29638}">
      <dsp:nvSpPr>
        <dsp:cNvPr id="0" name=""/>
        <dsp:cNvSpPr/>
      </dsp:nvSpPr>
      <dsp:spPr>
        <a:xfrm>
          <a:off x="393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Who</a:t>
          </a:r>
        </a:p>
      </dsp:txBody>
      <dsp:txXfrm>
        <a:off x="393" y="2379378"/>
        <a:ext cx="3138750" cy="470812"/>
      </dsp:txXfrm>
    </dsp:sp>
    <dsp:sp modelId="{34FA2D42-63DA-4410-85DE-AFE2FE080462}">
      <dsp:nvSpPr>
        <dsp:cNvPr id="0" name=""/>
        <dsp:cNvSpPr/>
      </dsp:nvSpPr>
      <dsp:spPr>
        <a:xfrm>
          <a:off x="393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Us, we have the power</a:t>
          </a:r>
        </a:p>
      </dsp:txBody>
      <dsp:txXfrm>
        <a:off x="393" y="2889353"/>
        <a:ext cx="3138750" cy="265366"/>
      </dsp:txXfrm>
    </dsp:sp>
    <dsp:sp modelId="{F55F2B14-1D8F-4BBB-B28B-46CE96F8D6DD}">
      <dsp:nvSpPr>
        <dsp:cNvPr id="0" name=""/>
        <dsp:cNvSpPr/>
      </dsp:nvSpPr>
      <dsp:spPr>
        <a:xfrm>
          <a:off x="4708518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4B52B-9EB1-4162-9DC6-16EAF97EAF04}">
      <dsp:nvSpPr>
        <dsp:cNvPr id="0" name=""/>
        <dsp:cNvSpPr/>
      </dsp:nvSpPr>
      <dsp:spPr>
        <a:xfrm>
          <a:off x="3688425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When</a:t>
          </a:r>
        </a:p>
      </dsp:txBody>
      <dsp:txXfrm>
        <a:off x="3688425" y="2379378"/>
        <a:ext cx="3138750" cy="470812"/>
      </dsp:txXfrm>
    </dsp:sp>
    <dsp:sp modelId="{5A9D04C8-6A6C-49B1-BB43-99B551D39262}">
      <dsp:nvSpPr>
        <dsp:cNvPr id="0" name=""/>
        <dsp:cNvSpPr/>
      </dsp:nvSpPr>
      <dsp:spPr>
        <a:xfrm>
          <a:off x="3688425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Now, all the time</a:t>
          </a:r>
        </a:p>
      </dsp:txBody>
      <dsp:txXfrm>
        <a:off x="3688425" y="2889353"/>
        <a:ext cx="3138750" cy="265366"/>
      </dsp:txXfrm>
    </dsp:sp>
    <dsp:sp modelId="{C8EED86E-FFC2-4EA0-B424-98944941BBB7}">
      <dsp:nvSpPr>
        <dsp:cNvPr id="0" name=""/>
        <dsp:cNvSpPr/>
      </dsp:nvSpPr>
      <dsp:spPr>
        <a:xfrm>
          <a:off x="8396550" y="1196617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8538D-7B1A-4558-98EC-DCB4A5D123A9}">
      <dsp:nvSpPr>
        <dsp:cNvPr id="0" name=""/>
        <dsp:cNvSpPr/>
      </dsp:nvSpPr>
      <dsp:spPr>
        <a:xfrm>
          <a:off x="7376456" y="2379378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300" kern="1200"/>
            <a:t>Where</a:t>
          </a:r>
        </a:p>
      </dsp:txBody>
      <dsp:txXfrm>
        <a:off x="7376456" y="2379378"/>
        <a:ext cx="3138750" cy="470812"/>
      </dsp:txXfrm>
    </dsp:sp>
    <dsp:sp modelId="{34FF32BF-2C9A-4346-AE27-C63E4BD0BB15}">
      <dsp:nvSpPr>
        <dsp:cNvPr id="0" name=""/>
        <dsp:cNvSpPr/>
      </dsp:nvSpPr>
      <dsp:spPr>
        <a:xfrm>
          <a:off x="7376456" y="2889353"/>
          <a:ext cx="3138750" cy="265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Everywhere</a:t>
          </a:r>
        </a:p>
      </dsp:txBody>
      <dsp:txXfrm>
        <a:off x="7376456" y="2889353"/>
        <a:ext cx="3138750" cy="265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054A7-2A32-4B52-ACB2-CB3C23D7AF0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78FCA-4936-4608-8C3B-E4088DECBE8A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8D72C-C671-4405-AAF1-41F845C74610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Working with neurodivergent people </a:t>
          </a:r>
        </a:p>
      </dsp:txBody>
      <dsp:txXfrm>
        <a:off x="1941716" y="718"/>
        <a:ext cx="4571887" cy="1681139"/>
      </dsp:txXfrm>
    </dsp:sp>
    <dsp:sp modelId="{ED0185E1-4E92-4EEE-85F3-BC9E0522E91F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0E7A8-9125-4215-B9D0-7272CD313DD9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69DA5-A2AC-49B2-8C05-4FFF1C34EB5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Understanding their needs and priorities</a:t>
          </a:r>
        </a:p>
      </dsp:txBody>
      <dsp:txXfrm>
        <a:off x="1941716" y="2102143"/>
        <a:ext cx="4571887" cy="1681139"/>
      </dsp:txXfrm>
    </dsp:sp>
    <dsp:sp modelId="{6998EF58-F546-4EC5-936D-FB259F119207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32EE0-2F67-41C5-AD6A-DC4E3A6A585C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F65FE-0494-4CDF-A96F-F2247BBE8082}">
      <dsp:nvSpPr>
        <dsp:cNvPr id="0" name=""/>
        <dsp:cNvSpPr/>
      </dsp:nvSpPr>
      <dsp:spPr>
        <a:xfrm>
          <a:off x="1941716" y="4203567"/>
          <a:ext cx="2931121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Delivering meaningful research</a:t>
          </a:r>
        </a:p>
      </dsp:txBody>
      <dsp:txXfrm>
        <a:off x="1941716" y="4203567"/>
        <a:ext cx="2931121" cy="1681139"/>
      </dsp:txXfrm>
    </dsp:sp>
    <dsp:sp modelId="{D8CCFCF8-D6A3-4577-9B5E-23E745B21349}">
      <dsp:nvSpPr>
        <dsp:cNvPr id="0" name=""/>
        <dsp:cNvSpPr/>
      </dsp:nvSpPr>
      <dsp:spPr>
        <a:xfrm>
          <a:off x="4872838" y="4203567"/>
          <a:ext cx="1640765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Useful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Respectful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Kind</a:t>
          </a:r>
        </a:p>
      </dsp:txBody>
      <dsp:txXfrm>
        <a:off x="4872838" y="4203567"/>
        <a:ext cx="1640765" cy="1681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184C0-8782-E64A-9552-FA6C1E8E26C0}">
      <dsp:nvSpPr>
        <dsp:cNvPr id="0" name=""/>
        <dsp:cNvSpPr/>
      </dsp:nvSpPr>
      <dsp:spPr>
        <a:xfrm>
          <a:off x="1925" y="104112"/>
          <a:ext cx="2212999" cy="11064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Research methods</a:t>
          </a:r>
        </a:p>
      </dsp:txBody>
      <dsp:txXfrm>
        <a:off x="34333" y="136520"/>
        <a:ext cx="2148183" cy="1041683"/>
      </dsp:txXfrm>
    </dsp:sp>
    <dsp:sp modelId="{85777975-02A8-7C48-BD8B-1A584947509E}">
      <dsp:nvSpPr>
        <dsp:cNvPr id="0" name=""/>
        <dsp:cNvSpPr/>
      </dsp:nvSpPr>
      <dsp:spPr>
        <a:xfrm>
          <a:off x="223225" y="1210612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1C9C5-8F65-944F-A628-CE584A2BB5F4}">
      <dsp:nvSpPr>
        <dsp:cNvPr id="0" name=""/>
        <dsp:cNvSpPr/>
      </dsp:nvSpPr>
      <dsp:spPr>
        <a:xfrm>
          <a:off x="444525" y="1487237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qualitative</a:t>
          </a:r>
        </a:p>
      </dsp:txBody>
      <dsp:txXfrm>
        <a:off x="476933" y="1519645"/>
        <a:ext cx="1705583" cy="1041683"/>
      </dsp:txXfrm>
    </dsp:sp>
    <dsp:sp modelId="{56D15750-DB56-504F-B941-F2F196500655}">
      <dsp:nvSpPr>
        <dsp:cNvPr id="0" name=""/>
        <dsp:cNvSpPr/>
      </dsp:nvSpPr>
      <dsp:spPr>
        <a:xfrm>
          <a:off x="223225" y="1210612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51DBA-6C4C-2948-9622-2493B27F530D}">
      <dsp:nvSpPr>
        <dsp:cNvPr id="0" name=""/>
        <dsp:cNvSpPr/>
      </dsp:nvSpPr>
      <dsp:spPr>
        <a:xfrm>
          <a:off x="444525" y="287036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quantitative</a:t>
          </a:r>
        </a:p>
      </dsp:txBody>
      <dsp:txXfrm>
        <a:off x="476933" y="2902769"/>
        <a:ext cx="1705583" cy="1041683"/>
      </dsp:txXfrm>
    </dsp:sp>
    <dsp:sp modelId="{72DE811D-1A96-7542-A1D8-3D1EAC1ED709}">
      <dsp:nvSpPr>
        <dsp:cNvPr id="0" name=""/>
        <dsp:cNvSpPr/>
      </dsp:nvSpPr>
      <dsp:spPr>
        <a:xfrm>
          <a:off x="2768175" y="104112"/>
          <a:ext cx="2212999" cy="1106499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Academic disciplines</a:t>
          </a:r>
        </a:p>
      </dsp:txBody>
      <dsp:txXfrm>
        <a:off x="2800583" y="136520"/>
        <a:ext cx="2148183" cy="1041683"/>
      </dsp:txXfrm>
    </dsp:sp>
    <dsp:sp modelId="{4573FF2B-4E1E-1A41-8027-E4136A0A7C5F}">
      <dsp:nvSpPr>
        <dsp:cNvPr id="0" name=""/>
        <dsp:cNvSpPr/>
      </dsp:nvSpPr>
      <dsp:spPr>
        <a:xfrm>
          <a:off x="2989475" y="1210612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AFE1C-3F4D-4E45-8C2D-D381618DC31C}">
      <dsp:nvSpPr>
        <dsp:cNvPr id="0" name=""/>
        <dsp:cNvSpPr/>
      </dsp:nvSpPr>
      <dsp:spPr>
        <a:xfrm>
          <a:off x="3210775" y="1487237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psychology</a:t>
          </a:r>
        </a:p>
      </dsp:txBody>
      <dsp:txXfrm>
        <a:off x="3243183" y="1519645"/>
        <a:ext cx="1705583" cy="1041683"/>
      </dsp:txXfrm>
    </dsp:sp>
    <dsp:sp modelId="{F5CCF046-5545-0745-8F7A-B16A9E712E6A}">
      <dsp:nvSpPr>
        <dsp:cNvPr id="0" name=""/>
        <dsp:cNvSpPr/>
      </dsp:nvSpPr>
      <dsp:spPr>
        <a:xfrm>
          <a:off x="2989475" y="1210612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A09DF-5A43-184D-8A7A-9C759844F312}">
      <dsp:nvSpPr>
        <dsp:cNvPr id="0" name=""/>
        <dsp:cNvSpPr/>
      </dsp:nvSpPr>
      <dsp:spPr>
        <a:xfrm>
          <a:off x="3210775" y="287036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biology</a:t>
          </a:r>
        </a:p>
      </dsp:txBody>
      <dsp:txXfrm>
        <a:off x="3243183" y="2902769"/>
        <a:ext cx="1705583" cy="1041683"/>
      </dsp:txXfrm>
    </dsp:sp>
    <dsp:sp modelId="{0BACCA0C-AAB5-314E-8C96-47D0DC4B24F3}">
      <dsp:nvSpPr>
        <dsp:cNvPr id="0" name=""/>
        <dsp:cNvSpPr/>
      </dsp:nvSpPr>
      <dsp:spPr>
        <a:xfrm>
          <a:off x="5534424" y="104112"/>
          <a:ext cx="2212999" cy="1106499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Public engagement</a:t>
          </a:r>
        </a:p>
      </dsp:txBody>
      <dsp:txXfrm>
        <a:off x="5566832" y="136520"/>
        <a:ext cx="2148183" cy="1041683"/>
      </dsp:txXfrm>
    </dsp:sp>
    <dsp:sp modelId="{0F4C9F6F-08E7-1847-AA10-8D283614D179}">
      <dsp:nvSpPr>
        <dsp:cNvPr id="0" name=""/>
        <dsp:cNvSpPr/>
      </dsp:nvSpPr>
      <dsp:spPr>
        <a:xfrm>
          <a:off x="5755724" y="1210612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CDB17-F149-EE41-98CA-043B76AEA3E6}">
      <dsp:nvSpPr>
        <dsp:cNvPr id="0" name=""/>
        <dsp:cNvSpPr/>
      </dsp:nvSpPr>
      <dsp:spPr>
        <a:xfrm>
          <a:off x="5977024" y="1487237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science communication</a:t>
          </a:r>
        </a:p>
      </dsp:txBody>
      <dsp:txXfrm>
        <a:off x="6009432" y="1519645"/>
        <a:ext cx="1705583" cy="1041683"/>
      </dsp:txXfrm>
    </dsp:sp>
    <dsp:sp modelId="{022BFABD-57BE-EB4E-B9BC-8A2BC66B7CCC}">
      <dsp:nvSpPr>
        <dsp:cNvPr id="0" name=""/>
        <dsp:cNvSpPr/>
      </dsp:nvSpPr>
      <dsp:spPr>
        <a:xfrm>
          <a:off x="5755724" y="1210612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DE94F-C940-BE49-8AF5-99E66FDF9423}">
      <dsp:nvSpPr>
        <dsp:cNvPr id="0" name=""/>
        <dsp:cNvSpPr/>
      </dsp:nvSpPr>
      <dsp:spPr>
        <a:xfrm>
          <a:off x="5977024" y="287036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knowledge exchange</a:t>
          </a:r>
        </a:p>
      </dsp:txBody>
      <dsp:txXfrm>
        <a:off x="6009432" y="2902769"/>
        <a:ext cx="1705583" cy="1041683"/>
      </dsp:txXfrm>
    </dsp:sp>
    <dsp:sp modelId="{18947FD7-B6B6-6146-9C81-C962D7218278}">
      <dsp:nvSpPr>
        <dsp:cNvPr id="0" name=""/>
        <dsp:cNvSpPr/>
      </dsp:nvSpPr>
      <dsp:spPr>
        <a:xfrm>
          <a:off x="8300674" y="104112"/>
          <a:ext cx="2212999" cy="110649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Participatory working</a:t>
          </a:r>
        </a:p>
      </dsp:txBody>
      <dsp:txXfrm>
        <a:off x="8333082" y="136520"/>
        <a:ext cx="2148183" cy="1041683"/>
      </dsp:txXfrm>
    </dsp:sp>
    <dsp:sp modelId="{19FE5DA5-C144-194A-9855-B583A7A742B6}">
      <dsp:nvSpPr>
        <dsp:cNvPr id="0" name=""/>
        <dsp:cNvSpPr/>
      </dsp:nvSpPr>
      <dsp:spPr>
        <a:xfrm>
          <a:off x="8521974" y="1210612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B98F4-6D5C-1549-8C72-7A666B819A77}">
      <dsp:nvSpPr>
        <dsp:cNvPr id="0" name=""/>
        <dsp:cNvSpPr/>
      </dsp:nvSpPr>
      <dsp:spPr>
        <a:xfrm>
          <a:off x="8743274" y="1487237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partnership</a:t>
          </a:r>
        </a:p>
      </dsp:txBody>
      <dsp:txXfrm>
        <a:off x="8775682" y="1519645"/>
        <a:ext cx="1705583" cy="1041683"/>
      </dsp:txXfrm>
    </dsp:sp>
    <dsp:sp modelId="{D1E3AE4B-25D9-8F44-B2BB-DE9D630B765B}">
      <dsp:nvSpPr>
        <dsp:cNvPr id="0" name=""/>
        <dsp:cNvSpPr/>
      </dsp:nvSpPr>
      <dsp:spPr>
        <a:xfrm>
          <a:off x="8521974" y="1210612"/>
          <a:ext cx="221299" cy="2212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2999"/>
              </a:lnTo>
              <a:lnTo>
                <a:pt x="221299" y="22129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F17E-1693-6D48-9362-8CCF7E93D9BE}">
      <dsp:nvSpPr>
        <dsp:cNvPr id="0" name=""/>
        <dsp:cNvSpPr/>
      </dsp:nvSpPr>
      <dsp:spPr>
        <a:xfrm>
          <a:off x="8743274" y="287036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consultation</a:t>
          </a:r>
        </a:p>
      </dsp:txBody>
      <dsp:txXfrm>
        <a:off x="8775682" y="2902769"/>
        <a:ext cx="1705583" cy="1041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99731-5F21-4DB3-891E-034F2AD60ADB}">
      <dsp:nvSpPr>
        <dsp:cNvPr id="0" name=""/>
        <dsp:cNvSpPr/>
      </dsp:nvSpPr>
      <dsp:spPr>
        <a:xfrm>
          <a:off x="592801" y="557713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75231-0698-4DC4-9CC4-FA127639282D}">
      <dsp:nvSpPr>
        <dsp:cNvPr id="0" name=""/>
        <dsp:cNvSpPr/>
      </dsp:nvSpPr>
      <dsp:spPr>
        <a:xfrm>
          <a:off x="826801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35D2C-ABC1-4B95-B10B-04EACD8209C2}">
      <dsp:nvSpPr>
        <dsp:cNvPr id="0" name=""/>
        <dsp:cNvSpPr/>
      </dsp:nvSpPr>
      <dsp:spPr>
        <a:xfrm>
          <a:off x="241801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Consultation</a:t>
          </a:r>
        </a:p>
      </dsp:txBody>
      <dsp:txXfrm>
        <a:off x="241801" y="1997713"/>
        <a:ext cx="1800000" cy="720000"/>
      </dsp:txXfrm>
    </dsp:sp>
    <dsp:sp modelId="{98D799A1-8CEF-42CF-966B-C37B30F1D3CD}">
      <dsp:nvSpPr>
        <dsp:cNvPr id="0" name=""/>
        <dsp:cNvSpPr/>
      </dsp:nvSpPr>
      <dsp:spPr>
        <a:xfrm>
          <a:off x="2707801" y="557713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4ED78-72C7-437E-970E-B182308952E4}">
      <dsp:nvSpPr>
        <dsp:cNvPr id="0" name=""/>
        <dsp:cNvSpPr/>
      </dsp:nvSpPr>
      <dsp:spPr>
        <a:xfrm>
          <a:off x="2941801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729C7-4F09-4917-B67A-38F62987CC41}">
      <dsp:nvSpPr>
        <dsp:cNvPr id="0" name=""/>
        <dsp:cNvSpPr/>
      </dsp:nvSpPr>
      <dsp:spPr>
        <a:xfrm>
          <a:off x="2356801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Collaboration</a:t>
          </a:r>
        </a:p>
      </dsp:txBody>
      <dsp:txXfrm>
        <a:off x="2356801" y="1997713"/>
        <a:ext cx="1800000" cy="720000"/>
      </dsp:txXfrm>
    </dsp:sp>
    <dsp:sp modelId="{5E134695-60B3-42CA-B3C6-F0F04018E202}">
      <dsp:nvSpPr>
        <dsp:cNvPr id="0" name=""/>
        <dsp:cNvSpPr/>
      </dsp:nvSpPr>
      <dsp:spPr>
        <a:xfrm>
          <a:off x="4822802" y="557713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8E9F9-C5BD-4A83-9009-3F7E416E4909}">
      <dsp:nvSpPr>
        <dsp:cNvPr id="0" name=""/>
        <dsp:cNvSpPr/>
      </dsp:nvSpPr>
      <dsp:spPr>
        <a:xfrm>
          <a:off x="5056802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F6B67-65D0-40C7-8D94-47C52F085265}">
      <dsp:nvSpPr>
        <dsp:cNvPr id="0" name=""/>
        <dsp:cNvSpPr/>
      </dsp:nvSpPr>
      <dsp:spPr>
        <a:xfrm>
          <a:off x="4471802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Partnership</a:t>
          </a:r>
        </a:p>
      </dsp:txBody>
      <dsp:txXfrm>
        <a:off x="4471802" y="1997713"/>
        <a:ext cx="1800000" cy="720000"/>
      </dsp:txXfrm>
    </dsp:sp>
    <dsp:sp modelId="{9991272F-8801-42AF-8244-7EAFDE0FEB92}">
      <dsp:nvSpPr>
        <dsp:cNvPr id="0" name=""/>
        <dsp:cNvSpPr/>
      </dsp:nvSpPr>
      <dsp:spPr>
        <a:xfrm>
          <a:off x="1650301" y="3167713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6CE7F-D66A-4049-A2A4-38966AFA6F1A}">
      <dsp:nvSpPr>
        <dsp:cNvPr id="0" name=""/>
        <dsp:cNvSpPr/>
      </dsp:nvSpPr>
      <dsp:spPr>
        <a:xfrm>
          <a:off x="1884301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EEFE8-6299-4EF1-A7BB-41B2C0C0DFEE}">
      <dsp:nvSpPr>
        <dsp:cNvPr id="0" name=""/>
        <dsp:cNvSpPr/>
      </dsp:nvSpPr>
      <dsp:spPr>
        <a:xfrm>
          <a:off x="1299301" y="460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Citizen science</a:t>
          </a:r>
        </a:p>
      </dsp:txBody>
      <dsp:txXfrm>
        <a:off x="1299301" y="4607713"/>
        <a:ext cx="1800000" cy="720000"/>
      </dsp:txXfrm>
    </dsp:sp>
    <dsp:sp modelId="{DF6BCD81-17DA-4DC9-AA22-9DA188832CA6}">
      <dsp:nvSpPr>
        <dsp:cNvPr id="0" name=""/>
        <dsp:cNvSpPr/>
      </dsp:nvSpPr>
      <dsp:spPr>
        <a:xfrm>
          <a:off x="3765302" y="3167713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12B2D-96AC-4CB0-96F5-C8FDDBAA754C}">
      <dsp:nvSpPr>
        <dsp:cNvPr id="0" name=""/>
        <dsp:cNvSpPr/>
      </dsp:nvSpPr>
      <dsp:spPr>
        <a:xfrm>
          <a:off x="3999302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87A25-0430-407F-B5E5-463C3D61EF4E}">
      <dsp:nvSpPr>
        <dsp:cNvPr id="0" name=""/>
        <dsp:cNvSpPr/>
      </dsp:nvSpPr>
      <dsp:spPr>
        <a:xfrm>
          <a:off x="3414302" y="460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leadership</a:t>
          </a:r>
        </a:p>
      </dsp:txBody>
      <dsp:txXfrm>
        <a:off x="3414302" y="4607713"/>
        <a:ext cx="180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29FDA-96A8-9D42-BE04-C894BF9E5DDE}">
      <dsp:nvSpPr>
        <dsp:cNvPr id="0" name=""/>
        <dsp:cNvSpPr/>
      </dsp:nvSpPr>
      <dsp:spPr>
        <a:xfrm>
          <a:off x="0" y="677"/>
          <a:ext cx="69905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34B93-8848-6545-917E-37FD9B13FA82}">
      <dsp:nvSpPr>
        <dsp:cNvPr id="0" name=""/>
        <dsp:cNvSpPr/>
      </dsp:nvSpPr>
      <dsp:spPr>
        <a:xfrm>
          <a:off x="0" y="677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Successful engagement with people with learning disabilities</a:t>
          </a:r>
        </a:p>
      </dsp:txBody>
      <dsp:txXfrm>
        <a:off x="0" y="677"/>
        <a:ext cx="6990506" cy="792879"/>
      </dsp:txXfrm>
    </dsp:sp>
    <dsp:sp modelId="{1439674B-EC42-6A4F-9C50-2FD875740C56}">
      <dsp:nvSpPr>
        <dsp:cNvPr id="0" name=""/>
        <dsp:cNvSpPr/>
      </dsp:nvSpPr>
      <dsp:spPr>
        <a:xfrm>
          <a:off x="0" y="793557"/>
          <a:ext cx="699050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02FED-FCB5-E94A-9A85-01D6CFCA5702}">
      <dsp:nvSpPr>
        <dsp:cNvPr id="0" name=""/>
        <dsp:cNvSpPr/>
      </dsp:nvSpPr>
      <dsp:spPr>
        <a:xfrm>
          <a:off x="0" y="793557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Valuing people on a non-economic basis (while also paying them!)</a:t>
          </a:r>
        </a:p>
      </dsp:txBody>
      <dsp:txXfrm>
        <a:off x="0" y="793557"/>
        <a:ext cx="6990506" cy="792879"/>
      </dsp:txXfrm>
    </dsp:sp>
    <dsp:sp modelId="{1A5675D6-6CDD-904B-8648-829CA34A3CC8}">
      <dsp:nvSpPr>
        <dsp:cNvPr id="0" name=""/>
        <dsp:cNvSpPr/>
      </dsp:nvSpPr>
      <dsp:spPr>
        <a:xfrm>
          <a:off x="0" y="1586436"/>
          <a:ext cx="699050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2B2F2-D66E-4347-997E-9FCADA71109F}">
      <dsp:nvSpPr>
        <dsp:cNvPr id="0" name=""/>
        <dsp:cNvSpPr/>
      </dsp:nvSpPr>
      <dsp:spPr>
        <a:xfrm>
          <a:off x="0" y="1586436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Building autonomy rather than independence</a:t>
          </a:r>
        </a:p>
      </dsp:txBody>
      <dsp:txXfrm>
        <a:off x="0" y="1586436"/>
        <a:ext cx="6990506" cy="792879"/>
      </dsp:txXfrm>
    </dsp:sp>
    <dsp:sp modelId="{851BD2BA-98EA-474A-A455-4D0F63AF5FA8}">
      <dsp:nvSpPr>
        <dsp:cNvPr id="0" name=""/>
        <dsp:cNvSpPr/>
      </dsp:nvSpPr>
      <dsp:spPr>
        <a:xfrm>
          <a:off x="0" y="2379316"/>
          <a:ext cx="69905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56C78-2F97-E04D-BC2F-8A404596F77B}">
      <dsp:nvSpPr>
        <dsp:cNvPr id="0" name=""/>
        <dsp:cNvSpPr/>
      </dsp:nvSpPr>
      <dsp:spPr>
        <a:xfrm>
          <a:off x="0" y="2379316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Neurodivergent leadership is commonplace</a:t>
          </a:r>
        </a:p>
      </dsp:txBody>
      <dsp:txXfrm>
        <a:off x="0" y="2379316"/>
        <a:ext cx="6990506" cy="792879"/>
      </dsp:txXfrm>
    </dsp:sp>
    <dsp:sp modelId="{5EB7A37A-16FD-1B45-9B18-18FA16B8DEAC}">
      <dsp:nvSpPr>
        <dsp:cNvPr id="0" name=""/>
        <dsp:cNvSpPr/>
      </dsp:nvSpPr>
      <dsp:spPr>
        <a:xfrm>
          <a:off x="0" y="3172195"/>
          <a:ext cx="699050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BA9E3-8473-D54E-894B-2483BBCF05B8}">
      <dsp:nvSpPr>
        <dsp:cNvPr id="0" name=""/>
        <dsp:cNvSpPr/>
      </dsp:nvSpPr>
      <dsp:spPr>
        <a:xfrm>
          <a:off x="0" y="3172195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Maturity and confidence in the disability rights movement</a:t>
          </a:r>
        </a:p>
      </dsp:txBody>
      <dsp:txXfrm>
        <a:off x="0" y="3172195"/>
        <a:ext cx="6990506" cy="792879"/>
      </dsp:txXfrm>
    </dsp:sp>
    <dsp:sp modelId="{2DA488A4-5415-904D-80D5-B98963592B47}">
      <dsp:nvSpPr>
        <dsp:cNvPr id="0" name=""/>
        <dsp:cNvSpPr/>
      </dsp:nvSpPr>
      <dsp:spPr>
        <a:xfrm>
          <a:off x="0" y="3965075"/>
          <a:ext cx="69905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EF27D-953E-AD4E-AD8E-751D34FCB9A4}">
      <dsp:nvSpPr>
        <dsp:cNvPr id="0" name=""/>
        <dsp:cNvSpPr/>
      </dsp:nvSpPr>
      <dsp:spPr>
        <a:xfrm>
          <a:off x="0" y="3965075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Partnership as a matter of course</a:t>
          </a:r>
        </a:p>
      </dsp:txBody>
      <dsp:txXfrm>
        <a:off x="0" y="3965075"/>
        <a:ext cx="6990506" cy="792879"/>
      </dsp:txXfrm>
    </dsp:sp>
    <dsp:sp modelId="{534ADA7C-E352-904A-95DD-3E3C5380D109}">
      <dsp:nvSpPr>
        <dsp:cNvPr id="0" name=""/>
        <dsp:cNvSpPr/>
      </dsp:nvSpPr>
      <dsp:spPr>
        <a:xfrm>
          <a:off x="0" y="4757954"/>
          <a:ext cx="699050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2D5AE-7F4B-2045-A076-F9F6EA823307}">
      <dsp:nvSpPr>
        <dsp:cNvPr id="0" name=""/>
        <dsp:cNvSpPr/>
      </dsp:nvSpPr>
      <dsp:spPr>
        <a:xfrm>
          <a:off x="0" y="4757954"/>
          <a:ext cx="6990506" cy="7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Open science, good academic citizenship</a:t>
          </a:r>
        </a:p>
      </dsp:txBody>
      <dsp:txXfrm>
        <a:off x="0" y="4757954"/>
        <a:ext cx="6990506" cy="792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  <a:cs typeface="Arial" charset="0"/>
              </a:defRPr>
            </a:lvl1pPr>
          </a:lstStyle>
          <a:p>
            <a:fld id="{DAE878D5-D49B-C643-872B-C322064E0CA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378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A728C11-CD13-DB4A-803F-F96A9E16D9FD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FE01C-0E8D-AB47-96CB-A067552291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73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85EAA-A460-C94D-8C1F-D93BF665A0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26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37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 to vote for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48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3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38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67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 to vote for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21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15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Franky’s book an enormous influence on me = take nothing for granted in autism research. an intelligently critical take on evidence base - I hope we have continued through in the new book. </a:t>
            </a:r>
          </a:p>
          <a:p>
            <a:r>
              <a:rPr lang="en-US" dirty="0"/>
              <a:t>Current state of autism research – rather a mess. Pick a gene, brain region, cognitive domain and you can find evidence of something deficient or – more rarely – enhanced. </a:t>
            </a:r>
          </a:p>
          <a:p>
            <a:r>
              <a:rPr lang="en-US" dirty="0"/>
              <a:t>+ all we talk about in academia is pressure – short-term contracts &amp; few jobs for ECRs, competition for funding + impossibility of managing time for established academics</a:t>
            </a:r>
          </a:p>
          <a:p>
            <a:r>
              <a:rPr lang="en-US" dirty="0"/>
              <a:t>In this context, what I’m going to talk about today could seem like yet more pressure – “I have do work with the community as well as EVERYTHING else?” But in fact it’s a pathway through the muddle. And in the context of limited resource, it is all the more important to ensure that our work MATTERS.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43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58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28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110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917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29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28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2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Part of the Equality &amp; Diversity agenda – disability rights is like any other rights movement</a:t>
            </a:r>
          </a:p>
          <a:p>
            <a:r>
              <a:rPr lang="en-US" sz="1200" dirty="0"/>
              <a:t>Historic abuses and vulnerabilities – we have a lot to make up for (and it is still ongoing: cite electric shocks in USA)</a:t>
            </a:r>
          </a:p>
          <a:p>
            <a:r>
              <a:rPr lang="en-US" sz="1200" dirty="0"/>
              <a:t>Autistic scholars and community leaders – opportunity to work with people with unique combination of lived experience and professional skills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71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Insights into hard-to-reach populations – very hard to understand autistic people who don’t speak, have intellectual disabilities</a:t>
            </a:r>
          </a:p>
          <a:p>
            <a:r>
              <a:rPr lang="en-US" sz="1200" dirty="0"/>
              <a:t>Minimizing research risks – recruitment, acceptability and feasibility</a:t>
            </a:r>
          </a:p>
          <a:p>
            <a:r>
              <a:rPr lang="en-US" sz="1200" dirty="0"/>
              <a:t>Translation &amp; implementation – making your work relevant to the community (including far into the future e.g. biological sciences)</a:t>
            </a:r>
          </a:p>
          <a:p>
            <a:r>
              <a:rPr lang="en-US" sz="1200" dirty="0"/>
              <a:t>Funder requirements – increasing expectation of PPI and participatory working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4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2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878D5-D49B-C643-872B-C322064E0CA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98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3F2E4-B8E1-BD46-A67F-26FE3DF8A9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9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697092-086C-BA4E-9164-DB87D1478A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0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403B-336C-914E-A044-FB29653A948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70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AC3D-2003-BE40-8CA5-F96CFAC7FB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5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E848-77DD-FC42-8988-9308AFF69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08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37EC5-6940-4745-8762-C95E115B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2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66EE-70B0-3B48-92EB-E5267B556E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9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C635-A53F-3542-8961-B628CE16D75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8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5F26-A80F-FA42-AF9D-B56A1EB641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2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F7952-C459-144E-8C17-DCEADE33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04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D23D-BCBE-0A45-A048-BBC40461A2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75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C11E-F964-6D43-99E7-06129A8CF9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6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7440-E6C2-FD4D-800D-893A32CB80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95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67440-E6C2-FD4D-800D-893A32CB80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jp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hyperlink" Target="http://www.dart.ed.ac.uk/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7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767408" y="1111086"/>
            <a:ext cx="10657183" cy="2623885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Rigorous scientific research in a neurodiversity framework: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i="1" dirty="0">
                <a:solidFill>
                  <a:schemeClr val="bg1"/>
                </a:solidFill>
              </a:rPr>
              <a:t>what, why, who, when, where &amp; how?</a:t>
            </a:r>
            <a:endParaRPr lang="en-US" sz="5600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7" name="Rectangle 7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21269"/>
            <a:ext cx="6699246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type="subTitle" idx="1"/>
          </p:nvPr>
        </p:nvSpPr>
        <p:spPr>
          <a:xfrm>
            <a:off x="1079500" y="4843002"/>
            <a:ext cx="5433479" cy="1234345"/>
          </a:xfrm>
        </p:spPr>
        <p:txBody>
          <a:bodyPr anchor="ctr">
            <a:normAutofit/>
          </a:bodyPr>
          <a:lstStyle/>
          <a:p>
            <a:pPr marL="0" indent="0" algn="l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1B1B1B"/>
                </a:solidFill>
                <a:ea typeface="ＭＳ Ｐゴシック" charset="-128"/>
                <a:cs typeface="ＭＳ Ｐゴシック" charset="-128"/>
              </a:rPr>
              <a:t>Sue Fletcher-Watson</a:t>
            </a:r>
          </a:p>
          <a:p>
            <a:pPr marL="0" indent="0" algn="l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i="1" dirty="0" err="1">
                <a:solidFill>
                  <a:srgbClr val="1B1B1B"/>
                </a:solidFill>
                <a:ea typeface="ＭＳ Ｐゴシック" charset="-128"/>
                <a:cs typeface="ＭＳ Ｐゴシック" charset="-128"/>
              </a:rPr>
              <a:t>IoPPN</a:t>
            </a:r>
            <a:r>
              <a:rPr lang="en-US" i="1" dirty="0">
                <a:solidFill>
                  <a:srgbClr val="1B1B1B"/>
                </a:solidFill>
                <a:ea typeface="ＭＳ Ｐゴシック" charset="-128"/>
                <a:cs typeface="ＭＳ Ｐゴシック" charset="-128"/>
              </a:rPr>
              <a:t>, KCL</a:t>
            </a:r>
          </a:p>
          <a:p>
            <a:pPr marL="0" indent="0" algn="l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i="1" dirty="0">
                <a:solidFill>
                  <a:srgbClr val="1B1B1B"/>
                </a:solidFill>
                <a:ea typeface="ＭＳ Ｐゴシック" charset="-128"/>
                <a:cs typeface="ＭＳ Ｐゴシック" charset="-128"/>
              </a:rPr>
              <a:t>London, July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40274-57B3-5240-8572-577E628EC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9" r="1" b="13325"/>
          <a:stretch/>
        </p:blipFill>
        <p:spPr>
          <a:xfrm>
            <a:off x="7448444" y="4742457"/>
            <a:ext cx="1819434" cy="65484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2058" y="6407779"/>
            <a:ext cx="667512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438" name="Rectangle 7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694C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28F8C-3B1C-2049-9773-4259945F9E0B}"/>
              </a:ext>
            </a:extLst>
          </p:cNvPr>
          <p:cNvSpPr txBox="1"/>
          <p:nvPr/>
        </p:nvSpPr>
        <p:spPr>
          <a:xfrm>
            <a:off x="9751209" y="5229341"/>
            <a:ext cx="185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@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suereviews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887D3-7D42-2249-B793-8141463E9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644" y="5771411"/>
            <a:ext cx="2331035" cy="429997"/>
          </a:xfrm>
          <a:prstGeom prst="rect">
            <a:avLst/>
          </a:prstGeom>
        </p:spPr>
      </p:pic>
    </p:spTree>
  </p:cSld>
  <p:clrMapOvr>
    <a:masterClrMapping/>
  </p:clrMapOvr>
  <p:transition spd="slow" advTm="31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at on a hook">
            <a:extLst>
              <a:ext uri="{FF2B5EF4-FFF2-40B4-BE49-F238E27FC236}">
                <a16:creationId xmlns:a16="http://schemas.microsoft.com/office/drawing/2014/main" id="{B5DD00FD-4F4A-C046-8729-8965BB262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E88BF-1FE3-2740-8D6D-F81E76DC3D25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Why are we here?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620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Why:</a:t>
            </a:r>
            <a:r>
              <a:rPr lang="en-US" sz="3600" i="1"/>
              <a:t> scientific necessity</a:t>
            </a:r>
          </a:p>
        </p:txBody>
      </p:sp>
      <p:pic>
        <p:nvPicPr>
          <p:cNvPr id="1026" name="Picture 2" descr="Image result for research practice gap">
            <a:extLst>
              <a:ext uri="{FF2B5EF4-FFF2-40B4-BE49-F238E27FC236}">
                <a16:creationId xmlns:a16="http://schemas.microsoft.com/office/drawing/2014/main" id="{4966A7A7-D78C-7843-BCDF-07CA1F8A6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0" b="22748"/>
          <a:stretch/>
        </p:blipFill>
        <p:spPr bwMode="auto"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Insights into hard-to-reach populations</a:t>
            </a:r>
          </a:p>
          <a:p>
            <a:r>
              <a:rPr lang="en-US" sz="2000" dirty="0"/>
              <a:t>Minimizing research risks</a:t>
            </a:r>
          </a:p>
          <a:p>
            <a:r>
              <a:rPr lang="en-US" sz="2000" dirty="0"/>
              <a:t>Translation &amp; implementation</a:t>
            </a:r>
          </a:p>
          <a:p>
            <a:r>
              <a:rPr lang="en-US" sz="2000" dirty="0"/>
              <a:t>Funder requirements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Latest evidence and 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7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"/>
    </mc:Choice>
    <mc:Fallback xmlns="">
      <p:transition xmlns:p14="http://schemas.microsoft.com/office/powerpoint/2010/main" spd="slow" advTm="23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91" y="629268"/>
            <a:ext cx="714904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The Autistic / Neurotypical Divide</a:t>
            </a:r>
          </a:p>
        </p:txBody>
      </p:sp>
      <p:pic>
        <p:nvPicPr>
          <p:cNvPr id="5" name="Picture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CD27A8CE-4FC7-2444-A361-3618B66D5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Thin-slice </a:t>
            </a:r>
            <a:r>
              <a:rPr lang="en-GB" sz="2000" dirty="0"/>
              <a:t>judgements</a:t>
            </a:r>
            <a:endParaRPr lang="en-US" sz="2000" dirty="0"/>
          </a:p>
          <a:p>
            <a:r>
              <a:rPr lang="en-US" sz="2000" dirty="0"/>
              <a:t>AQ scores and in-group / out-group status</a:t>
            </a:r>
          </a:p>
          <a:p>
            <a:r>
              <a:rPr lang="en-US" sz="2000" dirty="0"/>
              <a:t>Judging emotional responses across diagnostic boundaries</a:t>
            </a:r>
          </a:p>
          <a:p>
            <a:r>
              <a:rPr lang="en-US" sz="2000" dirty="0"/>
              <a:t>Double-Empathy Problem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…but we don’t know much (empirically) about how autistic people interact with other autistic people.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BCB41-88D7-9E48-9187-6558CFCC0583}"/>
              </a:ext>
            </a:extLst>
          </p:cNvPr>
          <p:cNvSpPr/>
          <p:nvPr/>
        </p:nvSpPr>
        <p:spPr>
          <a:xfrm>
            <a:off x="6579332" y="5800846"/>
            <a:ext cx="54418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Chevallier</a:t>
            </a:r>
            <a:r>
              <a:rPr lang="en-US" dirty="0"/>
              <a:t>, 2014; </a:t>
            </a:r>
            <a:r>
              <a:rPr lang="en-US" dirty="0" err="1"/>
              <a:t>Edey</a:t>
            </a:r>
            <a:r>
              <a:rPr lang="en-US" dirty="0"/>
              <a:t> et al, 2016; </a:t>
            </a:r>
          </a:p>
          <a:p>
            <a:pPr algn="r"/>
            <a:r>
              <a:rPr lang="en-US" dirty="0" err="1"/>
              <a:t>Gernsbacher</a:t>
            </a:r>
            <a:r>
              <a:rPr lang="en-US" dirty="0"/>
              <a:t> et al, 2017; Milton, 2012; </a:t>
            </a:r>
            <a:r>
              <a:rPr lang="en-US" dirty="0" err="1"/>
              <a:t>Sasson</a:t>
            </a:r>
            <a:r>
              <a:rPr lang="en-US" dirty="0"/>
              <a:t> et al, 2017; Sheppard, 2016; Stagg et al, 2013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8A944F3-C9AF-0E4F-A147-1E029BE5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466" y="6359051"/>
            <a:ext cx="411480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7AA25-72D2-4B47-97C1-B0D2958EA1D5}"/>
              </a:ext>
            </a:extLst>
          </p:cNvPr>
          <p:cNvSpPr txBox="1"/>
          <p:nvPr/>
        </p:nvSpPr>
        <p:spPr>
          <a:xfrm flipH="1">
            <a:off x="3143672" y="1166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theblub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2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"/>
    </mc:Choice>
    <mc:Fallback xmlns="">
      <p:transition xmlns:p14="http://schemas.microsoft.com/office/powerpoint/2010/main" spd="slow" advTm="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BD757-4D01-944F-BF4D-241B1600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19192"/>
            <a:ext cx="3416158" cy="32810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 set out to discover how autistic people relate to each other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CF0F4B-B56E-470E-8321-6011BCF4B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07165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Image result for catherine crompton">
            <a:extLst>
              <a:ext uri="{FF2B5EF4-FFF2-40B4-BE49-F238E27FC236}">
                <a16:creationId xmlns:a16="http://schemas.microsoft.com/office/drawing/2014/main" id="{A3582D42-87E5-8D4A-9E97-46BC4BD2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149080"/>
            <a:ext cx="1958861" cy="1958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F55F4-C576-3945-9C23-3703E0D7C16B}"/>
              </a:ext>
            </a:extLst>
          </p:cNvPr>
          <p:cNvSpPr txBox="1"/>
          <p:nvPr/>
        </p:nvSpPr>
        <p:spPr>
          <a:xfrm>
            <a:off x="2760943" y="5589240"/>
            <a:ext cx="188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@cjcrompton</a:t>
            </a:r>
          </a:p>
        </p:txBody>
      </p:sp>
    </p:spTree>
    <p:extLst>
      <p:ext uri="{BB962C8B-B14F-4D97-AF65-F5344CB8AC3E}">
        <p14:creationId xmlns:p14="http://schemas.microsoft.com/office/powerpoint/2010/main" val="105891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2C5CAE1E-F8CF-234F-AFF0-FE04D1CFD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112" b="1"/>
          <a:stretch/>
        </p:blipFill>
        <p:spPr>
          <a:xfrm>
            <a:off x="2537569" y="476784"/>
            <a:ext cx="6502749" cy="5904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9EB29-20DD-4F41-B338-2624943DAA58}"/>
              </a:ext>
            </a:extLst>
          </p:cNvPr>
          <p:cNvSpPr txBox="1"/>
          <p:nvPr/>
        </p:nvSpPr>
        <p:spPr>
          <a:xfrm>
            <a:off x="3084371" y="3094529"/>
            <a:ext cx="2883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+mj-lt"/>
              </a:rPr>
              <a:t>Cross-neurotype difficulties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1341F-FD31-5C4C-8605-EBB98A16243A}"/>
              </a:ext>
            </a:extLst>
          </p:cNvPr>
          <p:cNvSpPr txBox="1"/>
          <p:nvPr/>
        </p:nvSpPr>
        <p:spPr>
          <a:xfrm>
            <a:off x="4719887" y="2059378"/>
            <a:ext cx="2550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+mj-lt"/>
              </a:rPr>
              <a:t>Minority status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C716F-E6C9-E54C-AD38-7DE9D83F9489}"/>
              </a:ext>
            </a:extLst>
          </p:cNvPr>
          <p:cNvSpPr txBox="1"/>
          <p:nvPr/>
        </p:nvSpPr>
        <p:spPr>
          <a:xfrm>
            <a:off x="6448603" y="3580865"/>
            <a:ext cx="17315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+mj-lt"/>
              </a:rPr>
              <a:t>Belonging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94D007-CE74-2E42-9212-C662BC1D0030}"/>
              </a:ext>
            </a:extLst>
          </p:cNvPr>
          <p:cNvSpPr/>
          <p:nvPr/>
        </p:nvSpPr>
        <p:spPr>
          <a:xfrm>
            <a:off x="263352" y="3315357"/>
            <a:ext cx="2632712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 do like my neurotypical friends, but oh they make me tired, they don't understand me. Even if it's good it's exhausting.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67AE7C-D5B1-704D-9E48-4D9D648885B3}"/>
              </a:ext>
            </a:extLst>
          </p:cNvPr>
          <p:cNvSpPr/>
          <p:nvPr/>
        </p:nvSpPr>
        <p:spPr>
          <a:xfrm>
            <a:off x="262811" y="266361"/>
            <a:ext cx="3624064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If I am surrounded by lots of neurotypical people I cant let all my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autisticness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out….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5F4BCB-9373-EE4A-B037-A08E042CFC77}"/>
              </a:ext>
            </a:extLst>
          </p:cNvPr>
          <p:cNvSpPr/>
          <p:nvPr/>
        </p:nvSpPr>
        <p:spPr>
          <a:xfrm>
            <a:off x="9089984" y="981172"/>
            <a:ext cx="3048000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When I first self-diagnosed and I started finding blogs and autistic people on twitter, it blew my mind that there were all these people out there who just got me. I didn’t have to explain stuff, they just got it because they lived it too. I kept wanting to shout “I have found my people!”</a:t>
            </a:r>
          </a:p>
        </p:txBody>
      </p:sp>
    </p:spTree>
    <p:extLst>
      <p:ext uri="{BB962C8B-B14F-4D97-AF65-F5344CB8AC3E}">
        <p14:creationId xmlns:p14="http://schemas.microsoft.com/office/powerpoint/2010/main" val="33599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E34-8FCF-3E48-A875-18E28DCD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Diffusion chains</a:t>
            </a:r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47578301-DF42-46BB-A404-7C2C2272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rgbClr val="435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529B6B9C-D166-438B-8F5D-3CF3BFE84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4910"/>
            <a:ext cx="3816096" cy="353817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Exploring information sharing in a controlled way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Chains of 8 people (n = 72)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All autistic, all neurotypical, or alternating autistic and neurotypical</a:t>
            </a:r>
            <a:endParaRPr lang="en-US" sz="2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AE47FDC-6CDB-0543-9DCD-BDAC97D50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7"/>
          <a:stretch/>
        </p:blipFill>
        <p:spPr>
          <a:xfrm>
            <a:off x="4997914" y="1955857"/>
            <a:ext cx="2299716" cy="1476465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4DB346E3-7E8A-4B88-AC2E-34BC144C5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338" y="1954795"/>
            <a:ext cx="1272022" cy="1479588"/>
          </a:xfrm>
          <a:prstGeom prst="rect">
            <a:avLst/>
          </a:prstGeom>
          <a:solidFill>
            <a:srgbClr val="435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../../../../../Desktop/Screen%20Shot%202017-12-12%20at%2013.48">
            <a:extLst>
              <a:ext uri="{FF2B5EF4-FFF2-40B4-BE49-F238E27FC236}">
                <a16:creationId xmlns:a16="http://schemas.microsoft.com/office/drawing/2014/main" id="{7865E456-3DD4-5D4E-A712-E2F438D21D1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7" r="-1" b="2493"/>
          <a:stretch/>
        </p:blipFill>
        <p:spPr bwMode="auto">
          <a:xfrm>
            <a:off x="4997914" y="3599248"/>
            <a:ext cx="3728446" cy="2220928"/>
          </a:xfrm>
          <a:prstGeom prst="rect">
            <a:avLst/>
          </a:prstGeom>
          <a:noFill/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4A80C790-9B51-844E-96D9-1E347E8C5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2" b="-4"/>
          <a:stretch/>
        </p:blipFill>
        <p:spPr>
          <a:xfrm>
            <a:off x="8887227" y="1955857"/>
            <a:ext cx="2395870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CB30-1A24-744B-A178-32B38D4A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Story Recall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2C6DF-B582-0041-BEDC-307F19EDC0BA}"/>
              </a:ext>
            </a:extLst>
          </p:cNvPr>
          <p:cNvSpPr txBox="1"/>
          <p:nvPr/>
        </p:nvSpPr>
        <p:spPr>
          <a:xfrm>
            <a:off x="643468" y="2638044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Autistic and non-autistic groups shared information similarly well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Alternating between autistic and non-autistic people meant less information was passed on.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023FC9-FF26-3D44-8C58-06F30C59E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990607"/>
              </p:ext>
            </p:extLst>
          </p:nvPr>
        </p:nvGraphicFramePr>
        <p:xfrm>
          <a:off x="5297763" y="643467"/>
          <a:ext cx="6250769" cy="541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956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C4F0-9B9B-0C4B-B5E7-407FD964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Recall: </a:t>
            </a:r>
            <a:r>
              <a:rPr lang="en-US" i="1" dirty="0"/>
              <a:t>the stats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E47D68-4216-DC45-AB1E-28B861BBAD4D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952468"/>
          <a:ext cx="9258301" cy="420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352">
                  <a:extLst>
                    <a:ext uri="{9D8B030D-6E8A-4147-A177-3AD203B41FA5}">
                      <a16:colId xmlns:a16="http://schemas.microsoft.com/office/drawing/2014/main" val="2166435441"/>
                    </a:ext>
                  </a:extLst>
                </a:gridCol>
                <a:gridCol w="1406033">
                  <a:extLst>
                    <a:ext uri="{9D8B030D-6E8A-4147-A177-3AD203B41FA5}">
                      <a16:colId xmlns:a16="http://schemas.microsoft.com/office/drawing/2014/main" val="1304183632"/>
                    </a:ext>
                  </a:extLst>
                </a:gridCol>
                <a:gridCol w="1498230">
                  <a:extLst>
                    <a:ext uri="{9D8B030D-6E8A-4147-A177-3AD203B41FA5}">
                      <a16:colId xmlns:a16="http://schemas.microsoft.com/office/drawing/2014/main" val="301042496"/>
                    </a:ext>
                  </a:extLst>
                </a:gridCol>
                <a:gridCol w="1083336">
                  <a:extLst>
                    <a:ext uri="{9D8B030D-6E8A-4147-A177-3AD203B41FA5}">
                      <a16:colId xmlns:a16="http://schemas.microsoft.com/office/drawing/2014/main" val="120153185"/>
                    </a:ext>
                  </a:extLst>
                </a:gridCol>
                <a:gridCol w="1398350">
                  <a:extLst>
                    <a:ext uri="{9D8B030D-6E8A-4147-A177-3AD203B41FA5}">
                      <a16:colId xmlns:a16="http://schemas.microsoft.com/office/drawing/2014/main" val="472687317"/>
                    </a:ext>
                  </a:extLst>
                </a:gridCol>
              </a:tblGrid>
              <a:tr h="282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 </a:t>
                      </a:r>
                      <a:endParaRPr lang="en-GB" sz="1700" b="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Estimate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Std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784392"/>
                  </a:ext>
                </a:extLst>
              </a:tr>
              <a:tr h="380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Intercept (Neurotypical chains)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22.10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0.94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23.61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&lt;0.0001*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42600"/>
                  </a:ext>
                </a:extLst>
              </a:tr>
              <a:tr h="282732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u="sng" dirty="0">
                          <a:effectLst/>
                          <a:latin typeface="+mj-lt"/>
                        </a:rPr>
                        <a:t>Main effects</a:t>
                      </a:r>
                      <a:endParaRPr lang="en-GB" sz="1700" u="sng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000" u="sng" dirty="0">
                        <a:effectLst/>
                        <a:latin typeface="Gill Sans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949675"/>
                  </a:ext>
                </a:extLst>
              </a:tr>
              <a:tr h="327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Group: Autistic chains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0.13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1.32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0.09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0.9251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036341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Group: Mixed chains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+mj-lt"/>
                        </a:rPr>
                        <a:t>-6.04</a:t>
                      </a:r>
                      <a:endParaRPr lang="en-GB" sz="170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1.32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-4.56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&lt;0.0001*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287316"/>
                  </a:ext>
                </a:extLst>
              </a:tr>
              <a:tr h="520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Order in chain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84810" algn="l"/>
                        </a:tabLs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	-2.15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0.18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-11.63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&lt;0.0001*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2734439"/>
                  </a:ext>
                </a:extLst>
              </a:tr>
              <a:tr h="282732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u="sng" dirty="0">
                          <a:effectLst/>
                          <a:latin typeface="+mj-lt"/>
                        </a:rPr>
                        <a:t>Interactions</a:t>
                      </a:r>
                      <a:endParaRPr lang="en-GB" sz="1700" u="sng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000" u="sng" dirty="0">
                        <a:effectLst/>
                        <a:latin typeface="Gill Sans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130601"/>
                  </a:ext>
                </a:extLst>
              </a:tr>
              <a:tr h="327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Group: autistic * order in chain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  <a:latin typeface="+mj-lt"/>
                        </a:rPr>
                        <a:t>0.09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0.26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0.37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0.71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391018"/>
                  </a:ext>
                </a:extLst>
              </a:tr>
              <a:tr h="502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Group: mixed * order in chain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0.57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0.26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2.17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  <a:latin typeface="+mj-lt"/>
                        </a:rPr>
                        <a:t>0.03*</a:t>
                      </a:r>
                      <a:endParaRPr lang="en-GB" sz="1700" dirty="0">
                        <a:effectLst/>
                        <a:latin typeface="+mj-lt"/>
                        <a:ea typeface="Times New Roman"/>
                        <a:cs typeface="Gill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494677"/>
                  </a:ext>
                </a:extLst>
              </a:tr>
              <a:tr h="954219">
                <a:tc gridSpan="5">
                  <a:txBody>
                    <a:bodyPr/>
                    <a:lstStyle/>
                    <a:p>
                      <a:r>
                        <a:rPr lang="en-GB" sz="1700" kern="1200" dirty="0">
                          <a:effectLst/>
                          <a:latin typeface="+mj-lt"/>
                        </a:rPr>
                        <a:t>Residual standard error: 2.08 on 66 degrees of freedom. Multiple R-squared = 0.85; adjusted R-squared = 0.84. F statistic: 77.05 on 5 and 66 DF, p-value: &lt; 2.2e-16</a:t>
                      </a:r>
                      <a:r>
                        <a:rPr lang="en-GB" sz="1700" dirty="0">
                          <a:effectLst/>
                          <a:latin typeface="+mj-lt"/>
                        </a:rPr>
                        <a:t> </a:t>
                      </a:r>
                      <a:endParaRPr lang="en-US" sz="1700" i="1" dirty="0">
                        <a:latin typeface="+mj-lt"/>
                        <a:cs typeface="Gill San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i="1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499015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D71BEBA-140C-CD44-9E4B-C3A8CF83B54E}"/>
              </a:ext>
            </a:extLst>
          </p:cNvPr>
          <p:cNvSpPr/>
          <p:nvPr/>
        </p:nvSpPr>
        <p:spPr>
          <a:xfrm>
            <a:off x="9042400" y="3187700"/>
            <a:ext cx="1155700" cy="368300"/>
          </a:xfrm>
          <a:prstGeom prst="ellipse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E46F7A-A6C9-E34E-A263-6421D965C00D}"/>
              </a:ext>
            </a:extLst>
          </p:cNvPr>
          <p:cNvSpPr/>
          <p:nvPr/>
        </p:nvSpPr>
        <p:spPr>
          <a:xfrm>
            <a:off x="9042400" y="2819400"/>
            <a:ext cx="1155700" cy="368300"/>
          </a:xfrm>
          <a:prstGeom prst="ellipse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0E9B2F-D9EE-DD41-A2DA-ECBEFBB8611C}"/>
              </a:ext>
            </a:extLst>
          </p:cNvPr>
          <p:cNvSpPr/>
          <p:nvPr/>
        </p:nvSpPr>
        <p:spPr>
          <a:xfrm>
            <a:off x="9042400" y="4672011"/>
            <a:ext cx="1155700" cy="368300"/>
          </a:xfrm>
          <a:prstGeom prst="ellipse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20A4-8BE0-C14B-9122-74027F64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Key Findings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3675D1-E701-4901-A7F6-07CCA01D8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675775"/>
              </p:ext>
            </p:extLst>
          </p:nvPr>
        </p:nvGraphicFramePr>
        <p:xfrm>
          <a:off x="0" y="1420085"/>
          <a:ext cx="12313368" cy="508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16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What neurodiversity is &amp; what it is not</a:t>
            </a:r>
          </a:p>
          <a:p>
            <a:r>
              <a:rPr lang="en-US" sz="2400" dirty="0"/>
              <a:t>Why neurodiversity matters to science</a:t>
            </a:r>
          </a:p>
          <a:p>
            <a:r>
              <a:rPr lang="en-US" sz="2400" dirty="0">
                <a:solidFill>
                  <a:srgbClr val="00B0F0"/>
                </a:solidFill>
              </a:rPr>
              <a:t>Who is responsible?</a:t>
            </a:r>
          </a:p>
          <a:p>
            <a:r>
              <a:rPr lang="en-US" sz="2400" dirty="0">
                <a:solidFill>
                  <a:srgbClr val="00B0F0"/>
                </a:solidFill>
              </a:rPr>
              <a:t>When &amp; where to think about participatory working</a:t>
            </a:r>
          </a:p>
          <a:p>
            <a:r>
              <a:rPr lang="en-US" sz="2400" dirty="0"/>
              <a:t>How to work in partnership</a:t>
            </a:r>
          </a:p>
          <a:p>
            <a:r>
              <a:rPr lang="en-US" sz="2400" dirty="0"/>
              <a:t>Visions for the future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4D1EC95F-3940-2542-BE01-74F6B0DDE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5" r="24890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74025C8-8F48-8C45-9154-052D5C08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@suereviews 		sue.fletcher-watson@ed.ac.uk</a:t>
            </a:r>
          </a:p>
        </p:txBody>
      </p:sp>
    </p:spTree>
    <p:extLst>
      <p:ext uri="{BB962C8B-B14F-4D97-AF65-F5344CB8AC3E}">
        <p14:creationId xmlns:p14="http://schemas.microsoft.com/office/powerpoint/2010/main" val="3341149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flyers on a wooden table&#10;&#10;Description automatically generated">
            <a:extLst>
              <a:ext uri="{FF2B5EF4-FFF2-40B4-BE49-F238E27FC236}">
                <a16:creationId xmlns:a16="http://schemas.microsoft.com/office/drawing/2014/main" id="{BC4D1BAF-0716-4145-B3B6-939A3FCA6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8" b="19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56EA8-9F71-0444-9C73-AD2292D4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Thank you Franky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7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5190AC-D78F-46C7-8A59-FC02C28D5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113849"/>
              </p:ext>
            </p:extLst>
          </p:nvPr>
        </p:nvGraphicFramePr>
        <p:xfrm>
          <a:off x="838200" y="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41385AE-B18C-0D4D-8A31-C72A943175A3}"/>
              </a:ext>
            </a:extLst>
          </p:cNvPr>
          <p:cNvSpPr txBox="1"/>
          <p:nvPr/>
        </p:nvSpPr>
        <p:spPr>
          <a:xfrm>
            <a:off x="695402" y="3677061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Giving opportunities means sacrificing privilege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Investing in expertise &amp; connections for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Opening the door: as reviewers, employers, funders, advisors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DDDFB-F21D-2942-AA42-20507AEA3268}"/>
              </a:ext>
            </a:extLst>
          </p:cNvPr>
          <p:cNvSpPr txBox="1"/>
          <p:nvPr/>
        </p:nvSpPr>
        <p:spPr>
          <a:xfrm>
            <a:off x="4439816" y="3677061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first concept to final implementation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Leading by example: inspiring policymakers and practitioners to do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F1B0B-CF04-9D4B-BB40-9B2BB9B2256B}"/>
              </a:ext>
            </a:extLst>
          </p:cNvPr>
          <p:cNvSpPr txBox="1"/>
          <p:nvPr/>
        </p:nvSpPr>
        <p:spPr>
          <a:xfrm>
            <a:off x="8184230" y="3677061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our taught and research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academic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global research contexts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39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How to work in partnership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3F833C2C-B860-4540-9D57-77E2477C5C8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43530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AB7C0B8-DCC1-AA48-A816-4D0602A5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5" y="6309320"/>
            <a:ext cx="667512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2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7B07E5-D788-594E-ACFB-31F03494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 fontScale="90000"/>
          </a:bodyPr>
          <a:lstStyle/>
          <a:p>
            <a:r>
              <a:rPr lang="en-US" dirty="0"/>
              <a:t>Participatory research as a framework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364E40D-A682-2349-B565-28F4E0E0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48497" y="5529884"/>
            <a:ext cx="1894260" cy="365125"/>
          </a:xfrm>
          <a:noFill/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tx1">
                    <a:alpha val="80000"/>
                  </a:schemeClr>
                </a:solidFill>
              </a:rPr>
              <a:t>@suereviews 		sue.fletcher-watson@ed.ac.uk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DE7A1D0-552B-6347-83FE-830522BAF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50520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76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FFB209-4C9A-F848-BF81-D9A7F214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Types of participatory research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2FE5BEE8-3145-47E4-AFFE-AF9ECC952D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69427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2E0D52D-9E9E-9F42-A4C3-F5BDEA034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5" y="6309320"/>
            <a:ext cx="667512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9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Getting the basics right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439871" y="2792928"/>
            <a:ext cx="5128734" cy="2959777"/>
          </a:xfrm>
        </p:spPr>
        <p:txBody>
          <a:bodyPr anchor="t">
            <a:normAutofit/>
          </a:bodyPr>
          <a:lstStyle/>
          <a:p>
            <a:r>
              <a:rPr lang="en-US" sz="2400" dirty="0"/>
              <a:t>Practical considerations</a:t>
            </a:r>
          </a:p>
          <a:p>
            <a:pPr lvl="1"/>
            <a:r>
              <a:rPr lang="en-US" dirty="0"/>
              <a:t>Building personal relationships</a:t>
            </a:r>
          </a:p>
          <a:p>
            <a:pPr lvl="1"/>
            <a:r>
              <a:rPr lang="en-US" dirty="0"/>
              <a:t>Planning &amp; preparation</a:t>
            </a:r>
          </a:p>
          <a:p>
            <a:pPr lvl="1"/>
            <a:r>
              <a:rPr lang="en-US" dirty="0"/>
              <a:t>Fair payment</a:t>
            </a:r>
          </a:p>
          <a:p>
            <a:pPr lvl="1"/>
            <a:r>
              <a:rPr lang="en-US" dirty="0"/>
              <a:t>Transparency, honesty</a:t>
            </a:r>
          </a:p>
          <a:p>
            <a:pPr lvl="1"/>
            <a:r>
              <a:rPr lang="en-US" dirty="0"/>
              <a:t>Willingness to change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9EFD8-9DCA-794B-B503-5BBDE2250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4778" y="2887966"/>
            <a:ext cx="4292594" cy="2959778"/>
          </a:xfrm>
        </p:spPr>
        <p:txBody>
          <a:bodyPr anchor="t">
            <a:normAutofit/>
          </a:bodyPr>
          <a:lstStyle/>
          <a:p>
            <a:r>
              <a:rPr lang="en-US" sz="2400" dirty="0"/>
              <a:t>Principles of engagement</a:t>
            </a:r>
          </a:p>
          <a:p>
            <a:pPr lvl="1"/>
            <a:r>
              <a:rPr lang="en-US" dirty="0"/>
              <a:t>Trust</a:t>
            </a:r>
          </a:p>
          <a:p>
            <a:pPr lvl="1"/>
            <a:r>
              <a:rPr lang="en-US" dirty="0"/>
              <a:t>Mutual respect</a:t>
            </a:r>
          </a:p>
          <a:p>
            <a:pPr lvl="1"/>
            <a:r>
              <a:rPr lang="en-US" dirty="0"/>
              <a:t>Listening &amp;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0577A-D4E4-C543-8F8D-C5E0CFBC57DA}"/>
              </a:ext>
            </a:extLst>
          </p:cNvPr>
          <p:cNvSpPr/>
          <p:nvPr/>
        </p:nvSpPr>
        <p:spPr>
          <a:xfrm>
            <a:off x="3830187" y="6084759"/>
            <a:ext cx="453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err="1">
                <a:solidFill>
                  <a:schemeClr val="accent5"/>
                </a:solidFill>
              </a:rPr>
              <a:t>www.shapingautismresearch.co.uk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7CB35BC-BC67-0445-9A66-919FD055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5" y="5657386"/>
            <a:ext cx="2540931" cy="101706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09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12"/>
    </mc:Choice>
    <mc:Fallback xmlns="">
      <p:transition xmlns:p14="http://schemas.microsoft.com/office/powerpoint/2010/main" spd="slow" advTm="8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128B90-81E4-9747-8B2F-F88BA7AF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4" b="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4FA3F2-0F0D-BF4A-BD46-E7FAFE97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04664"/>
            <a:ext cx="2071544" cy="1996832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Taking it up a level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6F606B8-F961-534A-9230-EB9AE01F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@suereviews 		sue.fletcher-watson@ed.ac.uk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D4758-0A81-E549-84C6-5137FBCF3FDC}"/>
              </a:ext>
            </a:extLst>
          </p:cNvPr>
          <p:cNvSpPr txBox="1"/>
          <p:nvPr/>
        </p:nvSpPr>
        <p:spPr>
          <a:xfrm>
            <a:off x="9192344" y="6352143"/>
            <a:ext cx="276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Fletcher-Watson et al, 2019</a:t>
            </a:r>
          </a:p>
        </p:txBody>
      </p:sp>
    </p:spTree>
    <p:extLst>
      <p:ext uri="{BB962C8B-B14F-4D97-AF65-F5344CB8AC3E}">
        <p14:creationId xmlns:p14="http://schemas.microsoft.com/office/powerpoint/2010/main" val="4092552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4CC69D-BD89-2B48-848C-7E1DB82A9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1" y="1695443"/>
            <a:ext cx="4105275" cy="20013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976" y="2871982"/>
            <a:ext cx="5784404" cy="3181684"/>
          </a:xfrm>
        </p:spPr>
        <p:txBody>
          <a:bodyPr anchor="t">
            <a:noAutofit/>
          </a:bodyPr>
          <a:lstStyle/>
          <a:p>
            <a:r>
              <a:rPr lang="en-US" sz="2400" dirty="0"/>
              <a:t>What neurodiversity is &amp; what it is not</a:t>
            </a:r>
          </a:p>
          <a:p>
            <a:r>
              <a:rPr lang="en-US" sz="2400" dirty="0"/>
              <a:t>Why neurodiversity matters to science</a:t>
            </a:r>
          </a:p>
          <a:p>
            <a:r>
              <a:rPr lang="en-US" sz="2400" dirty="0"/>
              <a:t>Who is responsible?</a:t>
            </a:r>
          </a:p>
          <a:p>
            <a:r>
              <a:rPr lang="en-US" sz="2400" dirty="0"/>
              <a:t>When &amp; where to think about participatory working</a:t>
            </a:r>
          </a:p>
          <a:p>
            <a:r>
              <a:rPr lang="en-US" sz="2400" dirty="0">
                <a:solidFill>
                  <a:srgbClr val="00B0F0"/>
                </a:solidFill>
              </a:rPr>
              <a:t>How to work in partnership</a:t>
            </a:r>
          </a:p>
          <a:p>
            <a:r>
              <a:rPr lang="en-US" sz="2400" dirty="0"/>
              <a:t>Visions for the future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74025C8-8F48-8C45-9154-052D5C08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7173" y="6199632"/>
            <a:ext cx="500633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@suereviews 		sue.fletcher-watson@ed.ac.uk</a:t>
            </a:r>
          </a:p>
        </p:txBody>
      </p:sp>
    </p:spTree>
    <p:extLst>
      <p:ext uri="{BB962C8B-B14F-4D97-AF65-F5344CB8AC3E}">
        <p14:creationId xmlns:p14="http://schemas.microsoft.com/office/powerpoint/2010/main" val="1628062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C487-4A7E-564C-886C-25AB6F2D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803325"/>
            <a:ext cx="6175411" cy="1325563"/>
          </a:xfrm>
        </p:spPr>
        <p:txBody>
          <a:bodyPr>
            <a:normAutofit/>
          </a:bodyPr>
          <a:lstStyle/>
          <a:p>
            <a:r>
              <a:rPr lang="en-US" dirty="0"/>
              <a:t>Consultation: </a:t>
            </a:r>
            <a:r>
              <a:rPr lang="en-US" i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804C7-56DB-6A40-9480-FD635D75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Putting the advice of individual mentors / advisors in context</a:t>
            </a:r>
          </a:p>
          <a:p>
            <a:r>
              <a:rPr lang="en-US" sz="2400" dirty="0"/>
              <a:t>Following the latest debates</a:t>
            </a:r>
          </a:p>
          <a:p>
            <a:r>
              <a:rPr lang="en-US" sz="2400" dirty="0"/>
              <a:t>Understanding diversity within as well as between communities</a:t>
            </a:r>
          </a:p>
          <a:p>
            <a:r>
              <a:rPr lang="en-US" sz="2400" dirty="0"/>
              <a:t>Building a wide network of allies</a:t>
            </a:r>
          </a:p>
          <a:p>
            <a:r>
              <a:rPr lang="en-US" sz="2400" dirty="0"/>
              <a:t>Disseminating science direct to communities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C20DBC3-580C-694B-BF7F-879B8783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7" r="1196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1065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A2BC-41CE-6A47-BEEF-0735ECE3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Collaboration: </a:t>
            </a:r>
            <a:r>
              <a:rPr lang="en-US" sz="3600" i="1" dirty="0"/>
              <a:t>embedded experts</a:t>
            </a:r>
            <a:endParaRPr lang="en-US" sz="3600" dirty="0"/>
          </a:p>
        </p:txBody>
      </p:sp>
      <p:pic>
        <p:nvPicPr>
          <p:cNvPr id="4" name="Picture 3" descr="Group_DSC3760_RAW.jpg">
            <a:extLst>
              <a:ext uri="{FF2B5EF4-FFF2-40B4-BE49-F238E27FC236}">
                <a16:creationId xmlns:a16="http://schemas.microsoft.com/office/drawing/2014/main" id="{F0D4445E-0E0C-0143-BEEC-A6BA6BF20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7" b="22947"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506EA-A514-B44A-AAD8-2D28CE07A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92159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Consultation on trial design and materials</a:t>
            </a:r>
          </a:p>
          <a:p>
            <a:r>
              <a:rPr lang="en-US" sz="2400" dirty="0"/>
              <a:t>Sharing and interpreting results</a:t>
            </a:r>
          </a:p>
          <a:p>
            <a:r>
              <a:rPr lang="en-US" sz="2400" dirty="0"/>
              <a:t>Informed stakeholders for the advisory board</a:t>
            </a:r>
          </a:p>
          <a:p>
            <a:r>
              <a:rPr lang="en-US" sz="2400" dirty="0"/>
              <a:t>(in future) co-created outcome measures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B0F0"/>
                </a:solidFill>
                <a:sym typeface="Wingdings" pitchFamily="2" charset="2"/>
              </a:rPr>
              <a:t> lived experience roles within PhD </a:t>
            </a:r>
            <a:r>
              <a:rPr lang="en-US" sz="2400" dirty="0" err="1">
                <a:solidFill>
                  <a:srgbClr val="00B0F0"/>
                </a:solidFill>
                <a:sym typeface="Wingdings" pitchFamily="2" charset="2"/>
              </a:rPr>
              <a:t>programme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86AA0AC-E1CC-E143-B41D-9AE68437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85" y="6309320"/>
            <a:ext cx="667512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Partnership: </a:t>
            </a:r>
            <a:r>
              <a:rPr lang="en-US" i="1" dirty="0"/>
              <a:t>mentors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EC530F-45E1-054C-8F92-A4A830FE7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988141" cy="3920614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Integrated from the earliest seed of an idea</a:t>
            </a:r>
          </a:p>
          <a:p>
            <a:r>
              <a:rPr lang="en-US" sz="2400" dirty="0"/>
              <a:t>Paid from core funding</a:t>
            </a:r>
          </a:p>
          <a:p>
            <a:pPr lvl="1"/>
            <a:r>
              <a:rPr lang="en-US" dirty="0"/>
              <a:t>can advise on student mini-projects &amp; grants that don’t get funded</a:t>
            </a:r>
          </a:p>
          <a:p>
            <a:r>
              <a:rPr lang="en-US" sz="2400" dirty="0"/>
              <a:t>A chance to build a close working relationship</a:t>
            </a:r>
          </a:p>
          <a:p>
            <a:r>
              <a:rPr lang="en-US" sz="2400" dirty="0"/>
              <a:t>Problem solving and trouble-shooting</a:t>
            </a:r>
          </a:p>
          <a:p>
            <a:r>
              <a:rPr lang="en-US" sz="2400" dirty="0"/>
              <a:t>Equal power and partnership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B0F0"/>
                </a:solidFill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00B0F0"/>
                </a:solidFill>
                <a:sym typeface="Wingdings" pitchFamily="2" charset="2"/>
              </a:rPr>
              <a:t>Kabie</a:t>
            </a:r>
            <a:r>
              <a:rPr lang="en-US" sz="2400" dirty="0">
                <a:solidFill>
                  <a:srgbClr val="00B0F0"/>
                </a:solidFill>
                <a:sym typeface="Wingdings" pitchFamily="2" charset="2"/>
              </a:rPr>
              <a:t> Brook, Autistic Parenting Project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6E7C1-B0F0-6748-B3D5-3F2CD223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364E40D-A682-2349-B565-28F4E0E0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8128" y="6303600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dirty="0">
                <a:solidFill>
                  <a:schemeClr val="tx1">
                    <a:alpha val="80000"/>
                  </a:schemeClr>
                </a:solidFill>
              </a:rPr>
              <a:t>@</a:t>
            </a:r>
            <a:r>
              <a:rPr lang="en-US" sz="1100" dirty="0" err="1">
                <a:solidFill>
                  <a:schemeClr val="tx1">
                    <a:alpha val="80000"/>
                  </a:schemeClr>
                </a:solidFill>
              </a:rPr>
              <a:t>suereviews</a:t>
            </a:r>
            <a:r>
              <a:rPr lang="en-US" sz="1100" dirty="0">
                <a:solidFill>
                  <a:schemeClr val="tx1">
                    <a:alpha val="80000"/>
                  </a:schemeClr>
                </a:solidFill>
              </a:rPr>
              <a:t> 		</a:t>
            </a:r>
            <a:r>
              <a:rPr lang="en-US" sz="1100" dirty="0" err="1">
                <a:solidFill>
                  <a:schemeClr val="tx1">
                    <a:alpha val="80000"/>
                  </a:schemeClr>
                </a:solidFill>
              </a:rPr>
              <a:t>sue.fletcher-watson@ed.ac.uk</a:t>
            </a:r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13B6B4B-3F9E-0D4C-902E-A88E1362A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70" y="5530261"/>
            <a:ext cx="1767632" cy="7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8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4CC69D-BD89-2B48-848C-7E1DB82A9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1" y="1695443"/>
            <a:ext cx="4105275" cy="20013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395" y="2871982"/>
            <a:ext cx="5275985" cy="3181684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What neurodiversity is &amp; what it is not</a:t>
            </a:r>
          </a:p>
          <a:p>
            <a:r>
              <a:rPr lang="en-US" sz="2400" dirty="0"/>
              <a:t>Why neurodiversity matters to science</a:t>
            </a:r>
          </a:p>
          <a:p>
            <a:r>
              <a:rPr lang="en-US" sz="2400" dirty="0"/>
              <a:t>Who is responsible?</a:t>
            </a:r>
          </a:p>
          <a:p>
            <a:r>
              <a:rPr lang="en-US" sz="2400" dirty="0"/>
              <a:t>When &amp; where to think about participatory working</a:t>
            </a:r>
          </a:p>
          <a:p>
            <a:r>
              <a:rPr lang="en-US" sz="2400" dirty="0"/>
              <a:t>How to work in partnership</a:t>
            </a:r>
          </a:p>
          <a:p>
            <a:r>
              <a:rPr lang="en-US" sz="2400" dirty="0"/>
              <a:t>Visions for the future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74025C8-8F48-8C45-9154-052D5C08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385378"/>
            <a:ext cx="6675120" cy="365125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34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BDA4-93AC-A143-A0FC-2BDECA7E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5" y="633916"/>
            <a:ext cx="7675292" cy="1325563"/>
          </a:xfrm>
        </p:spPr>
        <p:txBody>
          <a:bodyPr>
            <a:normAutofit/>
          </a:bodyPr>
          <a:lstStyle/>
          <a:p>
            <a:r>
              <a:rPr lang="en-US" dirty="0"/>
              <a:t>Leadership: </a:t>
            </a:r>
            <a:r>
              <a:rPr lang="en-US" i="1" dirty="0"/>
              <a:t>Individuals and APOs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04AAA-36B8-B141-9861-1F4255619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2204864"/>
            <a:ext cx="5832647" cy="4317318"/>
          </a:xfrm>
        </p:spPr>
        <p:txBody>
          <a:bodyPr anchor="t">
            <a:noAutofit/>
          </a:bodyPr>
          <a:lstStyle/>
          <a:p>
            <a:r>
              <a:rPr lang="en-US" sz="2400" dirty="0"/>
              <a:t>Working with Autistic Peoples </a:t>
            </a:r>
            <a:r>
              <a:rPr lang="en-US" sz="2400" dirty="0" err="1"/>
              <a:t>Organisations</a:t>
            </a:r>
            <a:r>
              <a:rPr lang="en-US" sz="2400" dirty="0"/>
              <a:t> to polish and disseminate their work</a:t>
            </a:r>
          </a:p>
          <a:p>
            <a:r>
              <a:rPr lang="en-US" sz="2400" dirty="0"/>
              <a:t>Providing support for governance, project management, policy &amp; lobbying</a:t>
            </a:r>
          </a:p>
          <a:p>
            <a:r>
              <a:rPr lang="en-US" sz="2400" dirty="0"/>
              <a:t>Ensuring their presence at events and on committees</a:t>
            </a:r>
          </a:p>
          <a:p>
            <a:r>
              <a:rPr lang="en-US" sz="2400" dirty="0"/>
              <a:t>Responding in an open and timely manner to their queries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wearing a hat and glasses posing for the camera&#10;&#10;Description automatically generated">
            <a:extLst>
              <a:ext uri="{FF2B5EF4-FFF2-40B4-BE49-F238E27FC236}">
                <a16:creationId xmlns:a16="http://schemas.microsoft.com/office/drawing/2014/main" id="{46893737-B7FD-0649-A993-467B9B251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B6DA841-0471-8C40-B04A-AA33D64BE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12" r="-1" b="11826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71D610-E45E-D749-AC8C-802FD4584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424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899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E575-DE7C-6E41-A5B3-CFED0A80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 dirty="0"/>
              <a:t>Citizen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7887-0C25-454A-A25B-20B10B8C0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sz="2000" dirty="0"/>
              <a:t>Autistic Mutual Aid Society Edinburgh</a:t>
            </a:r>
          </a:p>
          <a:p>
            <a:r>
              <a:rPr lang="en-US" sz="2000" dirty="0"/>
              <a:t>Community survey on mental health: </a:t>
            </a:r>
            <a:r>
              <a:rPr lang="en-US" sz="2000" i="1" dirty="0"/>
              <a:t>Too Complicated To Treat</a:t>
            </a:r>
            <a:endParaRPr lang="en-US" sz="2000" dirty="0"/>
          </a:p>
          <a:p>
            <a:r>
              <a:rPr lang="en-US" sz="2000" dirty="0"/>
              <a:t>Influence on Scottish government policy</a:t>
            </a:r>
          </a:p>
          <a:p>
            <a:endParaRPr lang="en-US" sz="2000" dirty="0"/>
          </a:p>
          <a:p>
            <a:r>
              <a:rPr lang="en-US" sz="2000" dirty="0"/>
              <a:t>Our role</a:t>
            </a:r>
          </a:p>
          <a:p>
            <a:pPr lvl="1"/>
            <a:r>
              <a:rPr lang="en-US" sz="2000" dirty="0"/>
              <a:t>Report design</a:t>
            </a:r>
          </a:p>
          <a:p>
            <a:pPr lvl="1"/>
            <a:r>
              <a:rPr lang="en-US" sz="2000" dirty="0"/>
              <a:t>Infographics</a:t>
            </a:r>
          </a:p>
          <a:p>
            <a:pPr lvl="1"/>
            <a:r>
              <a:rPr lang="en-US" sz="2000" dirty="0"/>
              <a:t>Signal boosting</a:t>
            </a:r>
          </a:p>
          <a:p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8E6A02D-AE8D-6942-9937-93948468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08" y="509482"/>
            <a:ext cx="2364317" cy="23643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EC2587-F4D5-314F-B3F2-35853FF03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775" y="539036"/>
            <a:ext cx="2364317" cy="230520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CE001F-1CA2-874D-93A7-3E4C9B868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102" y="3796452"/>
            <a:ext cx="5119796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1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A1CEE-23E3-134E-9CBA-1CB669C1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Citizen 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973CB-D6EC-F144-83E7-4F1F5D50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09" y="478232"/>
            <a:ext cx="2043884" cy="27899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5CD2147-EBA8-5044-A8E7-3E022331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86" y="3836202"/>
            <a:ext cx="3662730" cy="2296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9FCB8-4974-274E-A638-7B5DEA25A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National Autistic Taskforce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Our role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Consultation on building an evidence base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Signal boosting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Supporting staff recruitment</a:t>
            </a:r>
          </a:p>
        </p:txBody>
      </p:sp>
    </p:spTree>
    <p:extLst>
      <p:ext uri="{BB962C8B-B14F-4D97-AF65-F5344CB8AC3E}">
        <p14:creationId xmlns:p14="http://schemas.microsoft.com/office/powerpoint/2010/main" val="1427109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B26B7-54ED-4942-812D-852FDAEA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The end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9029-0A1B-BC4F-BFB2-5620CBDCA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988141" cy="3920614"/>
          </a:xfrm>
        </p:spPr>
        <p:txBody>
          <a:bodyPr anchor="t">
            <a:normAutofit fontScale="92500"/>
          </a:bodyPr>
          <a:lstStyle/>
          <a:p>
            <a:r>
              <a:rPr lang="en-US" sz="2400" dirty="0"/>
              <a:t>Empowered neurodivergent people</a:t>
            </a:r>
          </a:p>
          <a:p>
            <a:r>
              <a:rPr lang="en-US" sz="2400" dirty="0"/>
              <a:t>Supports that people </a:t>
            </a:r>
            <a:r>
              <a:rPr lang="en-US" sz="2400" b="1" i="1" dirty="0"/>
              <a:t>want</a:t>
            </a:r>
            <a:r>
              <a:rPr lang="en-US" sz="2400" dirty="0"/>
              <a:t> and </a:t>
            </a:r>
            <a:r>
              <a:rPr lang="en-US" sz="2400" b="1" i="1" dirty="0"/>
              <a:t>use</a:t>
            </a:r>
          </a:p>
          <a:p>
            <a:r>
              <a:rPr lang="en-US" sz="2400" dirty="0"/>
              <a:t>Skilled and informed community collaborators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Robust theory &amp; methods</a:t>
            </a:r>
          </a:p>
          <a:p>
            <a:r>
              <a:rPr lang="en-US" sz="2400" dirty="0"/>
              <a:t>Evidence-based supports</a:t>
            </a:r>
          </a:p>
          <a:p>
            <a:r>
              <a:rPr lang="en-US" sz="2400" dirty="0"/>
              <a:t>High quality research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erson, ground&#10;&#10;Description automatically generated">
            <a:extLst>
              <a:ext uri="{FF2B5EF4-FFF2-40B4-BE49-F238E27FC236}">
                <a16:creationId xmlns:a16="http://schemas.microsoft.com/office/drawing/2014/main" id="{B7BBD76C-49EC-FF4B-A7C7-5FDBFA480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3" r="20883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8E119E1-0EB9-1D45-9E06-C926D1A6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@suereviews 		sue.fletcher-watson@ed.ac.uk</a:t>
            </a:r>
          </a:p>
        </p:txBody>
      </p:sp>
    </p:spTree>
    <p:extLst>
      <p:ext uri="{BB962C8B-B14F-4D97-AF65-F5344CB8AC3E}">
        <p14:creationId xmlns:p14="http://schemas.microsoft.com/office/powerpoint/2010/main" val="2778811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4CC69D-BD89-2B48-848C-7E1DB82A9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1" y="1695443"/>
            <a:ext cx="4105275" cy="20013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228" y="2871982"/>
            <a:ext cx="5856412" cy="3181684"/>
          </a:xfrm>
        </p:spPr>
        <p:txBody>
          <a:bodyPr anchor="t">
            <a:noAutofit/>
          </a:bodyPr>
          <a:lstStyle/>
          <a:p>
            <a:r>
              <a:rPr lang="en-US" sz="2400" dirty="0"/>
              <a:t>What neurodiversity is &amp; what it is not</a:t>
            </a:r>
          </a:p>
          <a:p>
            <a:r>
              <a:rPr lang="en-US" sz="2400" dirty="0"/>
              <a:t>Why neurodiversity matters to science</a:t>
            </a:r>
          </a:p>
          <a:p>
            <a:r>
              <a:rPr lang="en-US" sz="2400" dirty="0"/>
              <a:t>Who is responsible?</a:t>
            </a:r>
          </a:p>
          <a:p>
            <a:r>
              <a:rPr lang="en-US" sz="2400" dirty="0"/>
              <a:t>When &amp; where to think about participatory working</a:t>
            </a:r>
          </a:p>
          <a:p>
            <a:r>
              <a:rPr lang="en-US" sz="2400" dirty="0"/>
              <a:t>How to work in partnership</a:t>
            </a:r>
          </a:p>
          <a:p>
            <a:r>
              <a:rPr lang="en-US" sz="2400" dirty="0">
                <a:solidFill>
                  <a:srgbClr val="00B0F0"/>
                </a:solidFill>
              </a:rPr>
              <a:t>Visions for the future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74025C8-8F48-8C45-9154-052D5C08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7173" y="6199632"/>
            <a:ext cx="500633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@suereviews 		sue.fletcher-watson@ed.ac.uk</a:t>
            </a:r>
          </a:p>
        </p:txBody>
      </p:sp>
    </p:spTree>
    <p:extLst>
      <p:ext uri="{BB962C8B-B14F-4D97-AF65-F5344CB8AC3E}">
        <p14:creationId xmlns:p14="http://schemas.microsoft.com/office/powerpoint/2010/main" val="241475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9DAC16-FD5F-354B-8357-28A2D17B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can we hope for?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A81965-920F-4138-B5E3-2845294C5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366086"/>
              </p:ext>
            </p:extLst>
          </p:nvPr>
        </p:nvGraphicFramePr>
        <p:xfrm>
          <a:off x="5010150" y="685800"/>
          <a:ext cx="6990506" cy="55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707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28A1A-A707-A24D-BEFD-D31A3E2C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91" r="2" b="21493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0EB9F-4C60-0E44-BD5C-4290EC2F4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77" r="-1" b="27939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0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994F0-2437-334C-B707-472E632D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can have it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17DB5-EE83-2A4D-BB2A-2E260EE39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855279"/>
            <a:ext cx="5528611" cy="4065986"/>
          </a:xfrm>
        </p:spPr>
        <p:txBody>
          <a:bodyPr anchor="t">
            <a:noAutofit/>
          </a:bodyPr>
          <a:lstStyle/>
          <a:p>
            <a:r>
              <a:rPr lang="en-US" sz="2400" dirty="0"/>
              <a:t>Neurodivergent people deserve the best</a:t>
            </a:r>
          </a:p>
          <a:p>
            <a:pPr lvl="1"/>
            <a:r>
              <a:rPr lang="en-US" dirty="0"/>
              <a:t>Awareness</a:t>
            </a:r>
          </a:p>
          <a:p>
            <a:pPr lvl="1"/>
            <a:r>
              <a:rPr lang="en-US" dirty="0"/>
              <a:t>Understanding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r>
              <a:rPr lang="en-US" dirty="0"/>
              <a:t>Services</a:t>
            </a:r>
          </a:p>
          <a:p>
            <a:r>
              <a:rPr lang="en-US" sz="2400" dirty="0"/>
              <a:t>Neurodivergent people deserve the best</a:t>
            </a:r>
          </a:p>
          <a:p>
            <a:pPr lvl="1"/>
            <a:r>
              <a:rPr lang="en-US" dirty="0"/>
              <a:t>Theories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r>
              <a:rPr lang="en-US" dirty="0"/>
              <a:t>Methods</a:t>
            </a:r>
          </a:p>
          <a:p>
            <a:pPr lvl="1"/>
            <a:r>
              <a:rPr lang="en-US" dirty="0"/>
              <a:t>Measures</a:t>
            </a:r>
          </a:p>
          <a:p>
            <a:pPr lvl="1"/>
            <a:r>
              <a:rPr lang="en-US" dirty="0"/>
              <a:t>Data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E35571-E50A-0948-8E85-31E197958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1142525"/>
            <a:ext cx="6675120" cy="365125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@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suereviews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6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65125"/>
            <a:ext cx="4037781" cy="1325563"/>
          </a:xfrm>
        </p:spPr>
        <p:txBody>
          <a:bodyPr anchor="ctr">
            <a:normAutofit/>
          </a:bodyPr>
          <a:lstStyle/>
          <a:p>
            <a:r>
              <a:rPr lang="en-US" sz="4100" dirty="0"/>
              <a:t>Thank you		</a:t>
            </a:r>
            <a:endParaRPr lang="en-US" sz="4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18" y="2021249"/>
            <a:ext cx="6096047" cy="4155713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Autistic mentors</a:t>
            </a:r>
            <a:r>
              <a:rPr lang="en-US" sz="2000" b="1" dirty="0"/>
              <a:t>: </a:t>
            </a:r>
            <a:r>
              <a:rPr lang="en-US" sz="2000" dirty="0" err="1"/>
              <a:t>Kabie</a:t>
            </a:r>
            <a:r>
              <a:rPr lang="en-US" sz="2000" dirty="0"/>
              <a:t> Brook, Fergus Murray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APOs</a:t>
            </a:r>
            <a:r>
              <a:rPr lang="en-US" sz="2000" b="1" dirty="0"/>
              <a:t>: </a:t>
            </a:r>
            <a:r>
              <a:rPr lang="en-US" sz="2000" dirty="0"/>
              <a:t>Autism Rights Group Highland, Autistic Mutual Aid Society Edinburgh, Participatory Autism Research Collective</a:t>
            </a:r>
            <a:endParaRPr lang="en-US" sz="2000" b="1" dirty="0"/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Diverse Social Intelligence</a:t>
            </a:r>
            <a:r>
              <a:rPr lang="en-US" sz="2000" dirty="0"/>
              <a:t>: Catherine Crompton, Claire Evans-Williams, Emma Flynn, Sonny, Hallett, Cos Michael, Dani Ropar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Family in Residence</a:t>
            </a:r>
            <a:r>
              <a:rPr lang="en-US" sz="2000" b="1" dirty="0"/>
              <a:t>: </a:t>
            </a:r>
            <a:r>
              <a:rPr lang="en-US" sz="2000" dirty="0"/>
              <a:t>Matthew, Stuart, Gillian &amp; Craig McDonald</a:t>
            </a:r>
            <a:endParaRPr lang="en-US" sz="2000" b="1" dirty="0"/>
          </a:p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Shaping Autism Research</a:t>
            </a:r>
            <a:r>
              <a:rPr lang="en-US" sz="2000" dirty="0"/>
              <a:t>: Jon Adams, </a:t>
            </a:r>
            <a:r>
              <a:rPr lang="en-US" sz="2000" dirty="0" err="1"/>
              <a:t>Kabie</a:t>
            </a:r>
            <a:r>
              <a:rPr lang="en-US" sz="2000" dirty="0"/>
              <a:t> Brook, Tony </a:t>
            </a:r>
            <a:r>
              <a:rPr lang="en-US" sz="2000" dirty="0" err="1"/>
              <a:t>Charman</a:t>
            </a:r>
            <a:r>
              <a:rPr lang="en-US" sz="2000" dirty="0"/>
              <a:t>, Laura Crane, James Cusack, Sue </a:t>
            </a:r>
            <a:r>
              <a:rPr lang="en-US" sz="2000" dirty="0" err="1"/>
              <a:t>Leekam</a:t>
            </a:r>
            <a:r>
              <a:rPr lang="en-US" sz="2000" dirty="0"/>
              <a:t>, Damian Milton, Jeremy Parr, Liz </a:t>
            </a:r>
            <a:r>
              <a:rPr lang="en-US" sz="2000" dirty="0" err="1"/>
              <a:t>Pellicano</a:t>
            </a:r>
            <a:r>
              <a:rPr lang="en-US" sz="2000" dirty="0"/>
              <a:t> + more….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D8FD5A5-119C-034D-9CFB-57DAFE8C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34" y="1556792"/>
            <a:ext cx="3508448" cy="780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F9EFD9-AFC5-FE4D-AFE0-0FEC7845C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845" y="4005064"/>
            <a:ext cx="2208420" cy="1139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F9AAD3-6C11-7A47-A45C-B181C508F9E8}"/>
              </a:ext>
            </a:extLst>
          </p:cNvPr>
          <p:cNvSpPr/>
          <p:nvPr/>
        </p:nvSpPr>
        <p:spPr>
          <a:xfrm>
            <a:off x="5983513" y="5963483"/>
            <a:ext cx="2632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www.dart.ed.ac.uk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BA77FF-24D2-2541-9844-D54E164F5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32" y="307466"/>
            <a:ext cx="1465597" cy="1465597"/>
          </a:xfrm>
          <a:prstGeom prst="rect">
            <a:avLst/>
          </a:prstGeom>
        </p:spPr>
      </p:pic>
      <p:pic>
        <p:nvPicPr>
          <p:cNvPr id="1026" name="Picture 2" descr="Image result for esrc logo">
            <a:extLst>
              <a:ext uri="{FF2B5EF4-FFF2-40B4-BE49-F238E27FC236}">
                <a16:creationId xmlns:a16="http://schemas.microsoft.com/office/drawing/2014/main" id="{1275AF37-A5CD-3F43-83AD-396C7978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358" y="5504001"/>
            <a:ext cx="1361907" cy="11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279CF-AAE5-F049-8A7A-7B6F315C3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742" y="2620917"/>
            <a:ext cx="3657157" cy="110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2591-0DFD-A34C-A9B7-06B04FA69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974" y="365126"/>
            <a:ext cx="4511291" cy="8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6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57E8-3139-6A4E-8472-E7AC0733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Neurodiversity: </a:t>
            </a:r>
            <a:r>
              <a:rPr lang="en-US" i="1" dirty="0"/>
              <a:t>what?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B4972-274A-C74E-808D-8FD1D8D9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/>
              <a:t>Neurological = brain based</a:t>
            </a:r>
          </a:p>
          <a:p>
            <a:r>
              <a:rPr lang="en-US" sz="1800"/>
              <a:t>Diversity = differences / variation</a:t>
            </a:r>
          </a:p>
          <a:p>
            <a:r>
              <a:rPr lang="en-US" sz="1800"/>
              <a:t>Naturally occurring </a:t>
            </a:r>
          </a:p>
          <a:p>
            <a:r>
              <a:rPr lang="en-US" sz="1800"/>
              <a:t>Associated with</a:t>
            </a:r>
          </a:p>
          <a:p>
            <a:pPr lvl="1"/>
            <a:r>
              <a:rPr lang="en-US" sz="1800"/>
              <a:t>Disability rights</a:t>
            </a:r>
          </a:p>
          <a:p>
            <a:pPr lvl="1"/>
            <a:r>
              <a:rPr lang="en-US" sz="1800"/>
              <a:t>Social / post-social model of disability</a:t>
            </a:r>
          </a:p>
          <a:p>
            <a:pPr lvl="1"/>
            <a:r>
              <a:rPr lang="en-US" sz="1800"/>
              <a:t>Autism, but other neurodiversities too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ED6879-A29E-A540-AC94-55D34216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@</a:t>
            </a:r>
            <a:r>
              <a:rPr lang="en-US" err="1"/>
              <a:t>suereviews</a:t>
            </a:r>
            <a:r>
              <a:rPr lang="en-US"/>
              <a:t> 		</a:t>
            </a:r>
            <a:r>
              <a:rPr lang="en-US" err="1"/>
              <a:t>sue.fletcher-watson@ed.ac.uk</a:t>
            </a:r>
            <a:endParaRPr lang="en-US"/>
          </a:p>
        </p:txBody>
      </p:sp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6186592-862C-6841-A3BA-31878DC0C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87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79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8A408E-6351-694A-9A44-DA6967F0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565" y="643467"/>
            <a:ext cx="857087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11DDCC-D8A9-D542-928D-B90E32ACB2DE}"/>
              </a:ext>
            </a:extLst>
          </p:cNvPr>
          <p:cNvSpPr txBox="1"/>
          <p:nvPr/>
        </p:nvSpPr>
        <p:spPr>
          <a:xfrm>
            <a:off x="9833111" y="5900565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scrappapertiger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8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94E9A-99CA-9847-AA6F-D28221C2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What it </a:t>
            </a:r>
            <a:r>
              <a:rPr lang="en-US" sz="2600" i="1">
                <a:solidFill>
                  <a:srgbClr val="FFFFFF"/>
                </a:solidFill>
              </a:rPr>
              <a:t>doesn’t</a:t>
            </a:r>
            <a:r>
              <a:rPr lang="en-US" sz="2600">
                <a:solidFill>
                  <a:srgbClr val="FFFFFF"/>
                </a:solidFill>
              </a:rPr>
              <a:t> mean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4203BA-EA82-4541-A4E9-C8B4E9A5C1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330509"/>
              </p:ext>
            </p:extLst>
          </p:nvPr>
        </p:nvGraphicFramePr>
        <p:xfrm>
          <a:off x="3503712" y="476672"/>
          <a:ext cx="83529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5959A26-FAE3-0F40-87BE-3476BC99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4152" y="6309320"/>
            <a:ext cx="4392488" cy="476672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08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376680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Why:</a:t>
            </a:r>
            <a:r>
              <a:rPr lang="en-US" i="1" dirty="0"/>
              <a:t> moral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988841"/>
            <a:ext cx="5988141" cy="4065834"/>
          </a:xfrm>
        </p:spPr>
        <p:txBody>
          <a:bodyPr anchor="t">
            <a:normAutofit/>
          </a:bodyPr>
          <a:lstStyle/>
          <a:p>
            <a:r>
              <a:rPr lang="en-US" sz="2400" dirty="0"/>
              <a:t>Part of the Equality &amp; Diversity agenda</a:t>
            </a:r>
          </a:p>
          <a:p>
            <a:pPr lvl="1"/>
            <a:r>
              <a:rPr lang="en-US" sz="2000" dirty="0"/>
              <a:t>Disability alongside ethnicity, sexual orientation, gender, religious belief</a:t>
            </a:r>
          </a:p>
          <a:p>
            <a:pPr lvl="1"/>
            <a:r>
              <a:rPr lang="en-US" sz="2000" dirty="0"/>
              <a:t>Accommodating learning disability = fundamentally anti-capitalist</a:t>
            </a:r>
          </a:p>
          <a:p>
            <a:r>
              <a:rPr lang="en-US" sz="2400" dirty="0"/>
              <a:t>Historic abuses and vulnerabilities</a:t>
            </a:r>
          </a:p>
          <a:p>
            <a:pPr lvl="1"/>
            <a:r>
              <a:rPr lang="en-US" sz="2000" dirty="0"/>
              <a:t>Not so historic</a:t>
            </a:r>
          </a:p>
          <a:p>
            <a:r>
              <a:rPr lang="en-US" sz="2400" dirty="0"/>
              <a:t>Autistic scholars and community leaders</a:t>
            </a:r>
          </a:p>
          <a:p>
            <a:pPr lvl="1"/>
            <a:r>
              <a:rPr lang="en-US" sz="2000" dirty="0"/>
              <a:t>Demand</a:t>
            </a:r>
          </a:p>
          <a:p>
            <a:pPr lvl="1"/>
            <a:r>
              <a:rPr lang="en-US" sz="2000" dirty="0"/>
              <a:t>Opportunity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394CD-FB3C-0044-9FD5-05764D2B4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" r="3386"/>
          <a:stretch/>
        </p:blipFill>
        <p:spPr>
          <a:xfrm>
            <a:off x="6750141" y="16395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702D92C-6BFB-4145-8FB5-CF6D9E3A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058" y="6407779"/>
            <a:ext cx="6675120" cy="36512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suereviews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sue.fletcher-watson@ed.ac.uk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A3190-F7FC-B344-B15A-0DAB6CA62A3C}"/>
              </a:ext>
            </a:extLst>
          </p:cNvPr>
          <p:cNvSpPr/>
          <p:nvPr/>
        </p:nvSpPr>
        <p:spPr>
          <a:xfrm>
            <a:off x="7155990" y="5884559"/>
            <a:ext cx="463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chemeClr val="accent5"/>
                </a:solidFill>
              </a:rPr>
              <a:t>#</a:t>
            </a:r>
            <a:r>
              <a:rPr lang="en-US" sz="2800" dirty="0" err="1">
                <a:solidFill>
                  <a:schemeClr val="accent5"/>
                </a:solidFill>
              </a:rPr>
              <a:t>nothingaboutuswithoutus</a:t>
            </a:r>
            <a:endParaRPr lang="en-US" sz="28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25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378"/>
    </mc:Choice>
    <mc:Fallback xmlns="">
      <p:transition xmlns:p14="http://schemas.microsoft.com/office/powerpoint/2010/main" spd="slow" advTm="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Why:</a:t>
            </a:r>
            <a:r>
              <a:rPr lang="en-US" sz="3600" i="1" dirty="0"/>
              <a:t> scientific necessity</a:t>
            </a:r>
          </a:p>
        </p:txBody>
      </p:sp>
      <p:pic>
        <p:nvPicPr>
          <p:cNvPr id="1026" name="Picture 2" descr="Image result for research practice gap">
            <a:extLst>
              <a:ext uri="{FF2B5EF4-FFF2-40B4-BE49-F238E27FC236}">
                <a16:creationId xmlns:a16="http://schemas.microsoft.com/office/drawing/2014/main" id="{4966A7A7-D78C-7843-BCDF-07CA1F8A6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0" b="22748"/>
          <a:stretch/>
        </p:blipFill>
        <p:spPr bwMode="auto"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Insights into hard-to-reach populations</a:t>
            </a:r>
          </a:p>
          <a:p>
            <a:r>
              <a:rPr lang="en-US" sz="2000" dirty="0"/>
              <a:t>Minimizing research risks</a:t>
            </a:r>
          </a:p>
          <a:p>
            <a:r>
              <a:rPr lang="en-US" sz="2000" dirty="0"/>
              <a:t>Translation &amp; implementation</a:t>
            </a:r>
          </a:p>
          <a:p>
            <a:r>
              <a:rPr lang="en-US" sz="2000" dirty="0"/>
              <a:t>Funder requirements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4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"/>
    </mc:Choice>
    <mc:Fallback xmlns="">
      <p:transition xmlns:p14="http://schemas.microsoft.com/office/powerpoint/2010/main" spd="slow" advTm="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FABED-BE0A-9047-8788-0B0FED0B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What about ”wet lab” research?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715E0-E65D-4D4A-9653-3E9EB34F8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anchor="t">
            <a:normAutofit/>
          </a:bodyPr>
          <a:lstStyle/>
          <a:p>
            <a:r>
              <a:rPr lang="en-US" sz="2000" dirty="0"/>
              <a:t>Not relevant to the community</a:t>
            </a:r>
          </a:p>
          <a:p>
            <a:endParaRPr lang="en-US" sz="2000" dirty="0"/>
          </a:p>
          <a:p>
            <a:r>
              <a:rPr lang="en-US" sz="2000" dirty="0"/>
              <a:t>Lack of skilled partners</a:t>
            </a:r>
          </a:p>
          <a:p>
            <a:endParaRPr lang="en-US" sz="2000" dirty="0"/>
          </a:p>
          <a:p>
            <a:r>
              <a:rPr lang="en-US" sz="2000" dirty="0"/>
              <a:t>Hard to explain to people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88AE77-38E6-7C45-9D7B-D4060EEA0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0" y="2888250"/>
            <a:ext cx="4614333" cy="2959778"/>
          </a:xfrm>
        </p:spPr>
        <p:txBody>
          <a:bodyPr anchor="t">
            <a:normAutofit/>
          </a:bodyPr>
          <a:lstStyle/>
          <a:p>
            <a:pPr>
              <a:buSzPct val="80000"/>
              <a:buFont typeface="System Font"/>
              <a:buChar char="→"/>
            </a:pPr>
            <a:r>
              <a:rPr lang="en-US" sz="2000" dirty="0"/>
              <a:t> Hyper-relevant due to timeline</a:t>
            </a:r>
          </a:p>
          <a:p>
            <a:pPr marL="0" indent="0">
              <a:buSzPct val="80000"/>
              <a:buNone/>
            </a:pPr>
            <a:endParaRPr lang="en-US" sz="2000" dirty="0"/>
          </a:p>
          <a:p>
            <a:pPr>
              <a:buSzPct val="80000"/>
              <a:buFont typeface="System Font"/>
              <a:buChar char="→"/>
            </a:pPr>
            <a:r>
              <a:rPr lang="en-US" sz="2000" dirty="0"/>
              <a:t> Build a network, work with APOs</a:t>
            </a:r>
          </a:p>
          <a:p>
            <a:pPr>
              <a:buSzPct val="80000"/>
              <a:buFont typeface="System Font"/>
              <a:buChar char="→"/>
            </a:pPr>
            <a:endParaRPr lang="en-US" sz="2000" dirty="0"/>
          </a:p>
          <a:p>
            <a:pPr>
              <a:buSzPct val="80000"/>
              <a:buFont typeface="System Font"/>
              <a:buChar char="→"/>
            </a:pPr>
            <a:r>
              <a:rPr lang="en-US" sz="2000" dirty="0"/>
              <a:t> Work with experts, seize opportunities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11CC11D-6172-184C-8854-66FB9A3F9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20297" r="13397" b="25854"/>
          <a:stretch/>
        </p:blipFill>
        <p:spPr bwMode="auto">
          <a:xfrm>
            <a:off x="6417730" y="5529814"/>
            <a:ext cx="3131255" cy="9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ocial media">
            <a:extLst>
              <a:ext uri="{FF2B5EF4-FFF2-40B4-BE49-F238E27FC236}">
                <a16:creationId xmlns:a16="http://schemas.microsoft.com/office/drawing/2014/main" id="{4ABAFA92-1791-3A46-8FED-6696ACCB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515" y="5152818"/>
            <a:ext cx="1657338" cy="14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1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6|0.6|0.6|0.5|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1737</Words>
  <Application>Microsoft Macintosh PowerPoint</Application>
  <PresentationFormat>Widescreen</PresentationFormat>
  <Paragraphs>360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System Font</vt:lpstr>
      <vt:lpstr>Wingdings</vt:lpstr>
      <vt:lpstr>Office Theme</vt:lpstr>
      <vt:lpstr>Rigorous scientific research in a neurodiversity framework:  what, why, who, when, where &amp; how?</vt:lpstr>
      <vt:lpstr>Thank you Franky</vt:lpstr>
      <vt:lpstr>Outline</vt:lpstr>
      <vt:lpstr>Neurodiversity: what?</vt:lpstr>
      <vt:lpstr>PowerPoint Presentation</vt:lpstr>
      <vt:lpstr>What it doesn’t mean</vt:lpstr>
      <vt:lpstr>Why: moral principles</vt:lpstr>
      <vt:lpstr>Why: scientific necessity</vt:lpstr>
      <vt:lpstr>What about ”wet lab” research?</vt:lpstr>
      <vt:lpstr>PowerPoint Presentation</vt:lpstr>
      <vt:lpstr>Why: scientific necessity</vt:lpstr>
      <vt:lpstr>The Autistic / Neurotypical Divide</vt:lpstr>
      <vt:lpstr>We set out to discover how autistic people relate to each other</vt:lpstr>
      <vt:lpstr>PowerPoint Presentation</vt:lpstr>
      <vt:lpstr>Diffusion chains</vt:lpstr>
      <vt:lpstr>Story Recall</vt:lpstr>
      <vt:lpstr>Story Recall: the stats</vt:lpstr>
      <vt:lpstr>Key Findings</vt:lpstr>
      <vt:lpstr>Outline</vt:lpstr>
      <vt:lpstr>PowerPoint Presentation</vt:lpstr>
      <vt:lpstr>How to work in partnership</vt:lpstr>
      <vt:lpstr>Participatory research as a framework</vt:lpstr>
      <vt:lpstr>Types of participatory research</vt:lpstr>
      <vt:lpstr>Getting the basics right</vt:lpstr>
      <vt:lpstr>Taking it up a level</vt:lpstr>
      <vt:lpstr>Outline</vt:lpstr>
      <vt:lpstr>Consultation: Social media</vt:lpstr>
      <vt:lpstr>Collaboration: embedded experts</vt:lpstr>
      <vt:lpstr>Partnership: mentors</vt:lpstr>
      <vt:lpstr>Leadership: Individuals and APOs</vt:lpstr>
      <vt:lpstr>Citizen Science</vt:lpstr>
      <vt:lpstr>Citizen Science</vt:lpstr>
      <vt:lpstr>The end result</vt:lpstr>
      <vt:lpstr>Outline</vt:lpstr>
      <vt:lpstr>What can we hope for?</vt:lpstr>
      <vt:lpstr>We can have it all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Rigorous scientific research in a neurodiversity framework:  what, why, who, when, where &amp; how?</dc:title>
  <dc:creator>Sue FW</dc:creator>
  <cp:lastModifiedBy>Sue FW</cp:lastModifiedBy>
  <cp:revision>1</cp:revision>
  <dcterms:created xsi:type="dcterms:W3CDTF">2019-07-22T13:18:22Z</dcterms:created>
  <dcterms:modified xsi:type="dcterms:W3CDTF">2019-07-22T13:18:54Z</dcterms:modified>
</cp:coreProperties>
</file>