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4123" r:id="rId1"/>
  </p:sldMasterIdLst>
  <p:notesMasterIdLst>
    <p:notesMasterId r:id="rId24"/>
  </p:notesMasterIdLst>
  <p:sldIdLst>
    <p:sldId id="256" r:id="rId2"/>
    <p:sldId id="414" r:id="rId3"/>
    <p:sldId id="415" r:id="rId4"/>
    <p:sldId id="556" r:id="rId5"/>
    <p:sldId id="586" r:id="rId6"/>
    <p:sldId id="342" r:id="rId7"/>
    <p:sldId id="266" r:id="rId8"/>
    <p:sldId id="271" r:id="rId9"/>
    <p:sldId id="264" r:id="rId10"/>
    <p:sldId id="272" r:id="rId11"/>
    <p:sldId id="276" r:id="rId12"/>
    <p:sldId id="589" r:id="rId13"/>
    <p:sldId id="590" r:id="rId14"/>
    <p:sldId id="591" r:id="rId15"/>
    <p:sldId id="268" r:id="rId16"/>
    <p:sldId id="284" r:id="rId17"/>
    <p:sldId id="273" r:id="rId18"/>
    <p:sldId id="277" r:id="rId19"/>
    <p:sldId id="593" r:id="rId20"/>
    <p:sldId id="587" r:id="rId21"/>
    <p:sldId id="592" r:id="rId22"/>
    <p:sldId id="287" r:id="rId23"/>
  </p:sldIdLst>
  <p:sldSz cx="9144000" cy="5143500" type="screen16x9"/>
  <p:notesSz cx="6858000" cy="9144000"/>
  <p:embeddedFontLst>
    <p:embeddedFont>
      <p:font typeface="Avenir" panose="02000503020000020003" pitchFamily="2" charset="0"/>
      <p:regular r:id="rId25"/>
      <p:italic r:id="rId26"/>
    </p:embeddedFont>
    <p:embeddedFont>
      <p:font typeface="Avenir Book" panose="02000503020000020003" pitchFamily="2" charset="0"/>
      <p:regular r:id="rId27"/>
      <p:italic r:id="rId28"/>
    </p:embeddedFon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
      <p:font typeface="Myriad Pro" panose="020B0503030403020204" pitchFamily="34" charset="0"/>
      <p:regular r:id="rId35"/>
      <p:bold r:id="rId36"/>
      <p:italic r:id="rId37"/>
      <p:boldItalic r:id="rId38"/>
    </p:embeddedFont>
    <p:embeddedFont>
      <p:font typeface="Source Sans Pro" panose="020B0503030403020204" pitchFamily="34" charset="77"/>
      <p:regular r:id="rId39"/>
      <p:bold r:id="rId40"/>
      <p:italic r:id="rId41"/>
      <p:boldItalic r:id="rId42"/>
    </p:embeddedFont>
    <p:embeddedFont>
      <p:font typeface="Tahoma" panose="020B0604030504040204" pitchFamily="34" charset="0"/>
      <p:regular r:id="rId43"/>
      <p:bold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2">
          <p15:clr>
            <a:srgbClr val="000000"/>
          </p15:clr>
        </p15:guide>
        <p15:guide id="2" pos="2980">
          <p15:clr>
            <a:srgbClr val="000000"/>
          </p15:clr>
        </p15:guide>
        <p15:guide id="3" orient="horz" pos="1369">
          <p15:clr>
            <a:srgbClr val="A4A3A4"/>
          </p15:clr>
        </p15:guide>
        <p15:guide id="4" pos="312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57"/>
    <p:restoredTop sz="65520" autoAdjust="0"/>
  </p:normalViewPr>
  <p:slideViewPr>
    <p:cSldViewPr snapToGrid="0">
      <p:cViewPr varScale="1">
        <p:scale>
          <a:sx n="105" d="100"/>
          <a:sy n="105" d="100"/>
        </p:scale>
        <p:origin x="1632" y="176"/>
      </p:cViewPr>
      <p:guideLst>
        <p:guide orient="horz" pos="1622"/>
        <p:guide pos="2980"/>
        <p:guide orient="horz" pos="1369"/>
        <p:guide pos="3129"/>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72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7200"/>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1pPr>
            <a:lvl2pPr marL="914400" marR="0" lvl="1"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2pPr>
            <a:lvl3pPr marL="1371600" marR="0" lvl="2"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3pPr>
            <a:lvl4pPr marL="1828800" marR="0" lvl="3"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4pPr>
            <a:lvl5pPr marL="2286000" marR="0" lvl="4"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5pPr>
            <a:lvl6pPr marL="2743200" marR="0" lvl="5"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6pPr>
            <a:lvl7pPr marL="3200400" marR="0" lvl="6"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7pPr>
            <a:lvl8pPr marL="3657600" marR="0" lvl="7"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8pPr>
            <a:lvl9pPr marL="4114800" marR="0" lvl="8"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72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8936275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Shape 338"/>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200" b="0" i="0" u="none" strike="noStrike" cap="none" dirty="0">
              <a:solidFill>
                <a:srgbClr val="E69138"/>
              </a:solidFill>
              <a:latin typeface="Calibri"/>
              <a:ea typeface="Calibri"/>
              <a:cs typeface="Calibri"/>
              <a:sym typeface="Calibri"/>
            </a:endParaRPr>
          </a:p>
        </p:txBody>
      </p:sp>
      <p:sp>
        <p:nvSpPr>
          <p:cNvPr id="339" name="Shape 339"/>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the last two years we begun exploring how to connect ESIP activities more globally. This started with a  joint workshop in Australia on Linked Open Data and Samples. Erin Robinson, ESIP’s Executive Director, was included in the planning and steering committees that organized this group to leverage her expertise in running data community meetings effectively At the end of this week, Erin along with representatives from CSIRO, NCRIS Facilities, ANDS now ARDC, NCI and GA got together with ESIP ED and then President Peter Fox to discuss ESIP’s origin and method as well as the possibility of an ESIP down under. </a:t>
            </a:r>
            <a:endParaRPr dirty="0"/>
          </a:p>
        </p:txBody>
      </p:sp>
      <p:sp>
        <p:nvSpPr>
          <p:cNvPr id="725" name="Google Shape;725;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92777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One interesting note was that ESIP had come ahead of this E2SIP meeting. Roger Proctor, Director (now retired) of IMOS was the first Australian organization to join ESIP and had been following along completely remotely, but had adopted an ESIP type workshop approach for IMOS. This idea of taking what works and empowering the community to organically spread this collaborative layer is very exciting to us and one of the key ways that ESIP will be sustained and globalized. </a:t>
            </a:r>
            <a:endParaRPr dirty="0"/>
          </a:p>
        </p:txBody>
      </p:sp>
      <p:sp>
        <p:nvSpPr>
          <p:cNvPr id="772" name="Google Shape;772;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0203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ESIP Is a membership organization of over 110 organizations and these are some of our members to give you an idea. Membership is free and provides organizations a voice in the topics of significant interest to the informatics community. ESIP is fortunate to be supported by NASA, NOAA and USGS through three cooperative agreements. </a:t>
            </a:r>
            <a:endParaRPr dirty="0"/>
          </a:p>
        </p:txBody>
      </p:sp>
      <p:sp>
        <p:nvSpPr>
          <p:cNvPr id="586" name="Google Shape;586;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4781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8" name="Google Shape;858;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90121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2018, we worked with that core group to convene the first E2SIP meeting in Melbourne collocated with C3DIS, the CSIRO all-hands meeting. The meeting was a </a:t>
            </a:r>
            <a:r>
              <a:rPr lang="en-US" dirty="0" err="1"/>
              <a:t>successe</a:t>
            </a:r>
            <a:r>
              <a:rPr lang="en-US" dirty="0"/>
              <a:t>. </a:t>
            </a:r>
            <a:endParaRPr dirty="0"/>
          </a:p>
        </p:txBody>
      </p:sp>
      <p:sp>
        <p:nvSpPr>
          <p:cNvPr id="739" name="Google Shape;739;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1375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Following the first E2SIP meeting. We were intentional about creating an exchange between E2SIP and ESIP at both the ESIP winter and Summer Meetings and Lesley </a:t>
            </a:r>
            <a:r>
              <a:rPr lang="en-US" dirty="0" err="1"/>
              <a:t>Wyborn</a:t>
            </a:r>
            <a:r>
              <a:rPr lang="en-US" dirty="0"/>
              <a:t> was nominated and elected as an at-large board member for ESIP so there is now an Australian representative to the ESIP board. Australian organizations were encouraged to join ESIP as members as well. </a:t>
            </a:r>
            <a:endParaRPr dirty="0"/>
          </a:p>
        </p:txBody>
      </p:sp>
      <p:sp>
        <p:nvSpPr>
          <p:cNvPr id="782" name="Google Shape;782;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87915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9" name="Google Shape;819;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15617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2019, we have continued to bootstrap the process of building E2SIP. We are again planning a May workshop along with C3DIS. We are also planning activities in November along with the Group on Earth Observation plenary. I have mentioned E2SIP cluster, but we hope to identify a local chair and use it more. Finally, ARDC and ESIP are working on an MOU. This is an exciting opportunity for both the US and Australian communities to benefit from a joint, shared collaborative infrastructure. While this is still experimental, the in kind agreement is as important as a financial contribution because it will allow for ESIP to continue even if something was to happen in the U.S. </a:t>
            </a:r>
            <a:endParaRPr dirty="0"/>
          </a:p>
        </p:txBody>
      </p:sp>
      <p:sp>
        <p:nvSpPr>
          <p:cNvPr id="880" name="Google Shape;880;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7872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3cd7b5551a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The preprocessing and pre-science hurdles  to find, access, understand and merge are well known, but increasingly discussed in a Sisyphean way. The user is forced to repeat these steps for each dataset they want to use. </a:t>
            </a:r>
            <a:endParaRPr dirty="0"/>
          </a:p>
        </p:txBody>
      </p:sp>
      <p:sp>
        <p:nvSpPr>
          <p:cNvPr id="492" name="Google Shape;492;g3cd7b5551a_0_2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3cd7b5551a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Often there are many users doing these same pre-science steps all in order to just do science. 20 years ago and even 8 years ago when this slide was developed we knew where we wanted to go but we didn’t know if it was possible. Recently, this picture has emerged in a different way – that we are all moving the ball forward together. </a:t>
            </a:r>
            <a:endParaRPr dirty="0"/>
          </a:p>
        </p:txBody>
      </p:sp>
      <p:sp>
        <p:nvSpPr>
          <p:cNvPr id="550" name="Google Shape;550;g3cd7b5551a_0_82: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Brooks Hanson, AGU’s Sr. VP of Science wrote that there is an urgent need to improve the infrastructure supporting the reuse of scholarly data.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18771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actually modify to say that we are making great strides in the infrastructure, but what needs help is the Global collaborative Infrastructure for use and reuse. It is connecting people and organizations together that allow for us to all move the ball forward together. And at this point we are a bit fragmented.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27862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ESIP has a vision to bring distributed groups together across the data lifecycle from data providers, to researchers to application developers in order to promote the collection, stewardship use and reuse of earth science data and information. By bringing these people together they all become leaders across the field.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3450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2" name="Google Shape;562;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All of this together leads to an improved awareness at the individual and organizational level. Groups agree at ESIP on conventions or standards implementations or maybe feedback on a particular standard that can be taken to the standards organization and then go back to their home institution and actually implement. So ESIP does provide products like data citation guidelines that many organizations adopted as their own stricter directives. ESIP does not provide data infrastructure. We don’t sustain cyberinfrastructure, compete with our members or develop standards. </a:t>
            </a:r>
            <a:endParaRPr sz="1200" b="0" i="0" u="none" strike="noStrike" cap="none" dirty="0">
              <a:solidFill>
                <a:schemeClr val="dk1"/>
              </a:solidFill>
              <a:latin typeface="Calibri"/>
              <a:ea typeface="Calibri"/>
              <a:cs typeface="Calibri"/>
              <a:sym typeface="Calibri"/>
            </a:endParaRPr>
          </a:p>
        </p:txBody>
      </p:sp>
      <p:sp>
        <p:nvSpPr>
          <p:cNvPr id="563" name="Google Shape;563;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7</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877899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0"/>
              </a:spcBef>
              <a:spcAft>
                <a:spcPts val="0"/>
              </a:spcAft>
              <a:buSzPts val="1200"/>
              <a:buNone/>
            </a:pPr>
            <a:r>
              <a:rPr lang="en-US" sz="2400" dirty="0">
                <a:latin typeface="Tahoma"/>
                <a:ea typeface="Tahoma"/>
                <a:cs typeface="Tahoma"/>
                <a:sym typeface="Tahoma"/>
              </a:rPr>
              <a:t>ESIP takes three approaches to facilitating community interaction – In person meetings and workshops like E2SIP in May in Canberra, Australia and ESIP’s Summer Meeting in Tacoma, </a:t>
            </a:r>
            <a:r>
              <a:rPr lang="en-US" sz="2400" dirty="0" err="1">
                <a:latin typeface="Tahoma"/>
                <a:ea typeface="Tahoma"/>
                <a:cs typeface="Tahoma"/>
                <a:sym typeface="Tahoma"/>
              </a:rPr>
              <a:t>WA.Virutal</a:t>
            </a:r>
            <a:r>
              <a:rPr lang="en-US" sz="2400" dirty="0">
                <a:latin typeface="Tahoma"/>
                <a:ea typeface="Tahoma"/>
                <a:cs typeface="Tahoma"/>
                <a:sym typeface="Tahoma"/>
              </a:rPr>
              <a:t> collaboration areas that have distributed governance from loosely formed clusters to standing committees on key thematic areas like data stewardship, Education and Semantic Tech and clusters on emerging topics that include drones, </a:t>
            </a:r>
            <a:r>
              <a:rPr lang="en-US" sz="2400" dirty="0" err="1">
                <a:latin typeface="Tahoma"/>
                <a:ea typeface="Tahoma"/>
                <a:cs typeface="Tahoma"/>
                <a:sym typeface="Tahoma"/>
              </a:rPr>
              <a:t>envirosensing</a:t>
            </a:r>
            <a:r>
              <a:rPr lang="en-US" sz="2400" dirty="0">
                <a:latin typeface="Tahoma"/>
                <a:ea typeface="Tahoma"/>
                <a:cs typeface="Tahoma"/>
                <a:sym typeface="Tahoma"/>
              </a:rPr>
              <a:t> and machine learning (full list in ref slides). Finally, ESIP has a virtual Lab that allows our members to pilot high risk ideas in a low risk environment. Successful ideas coming out of the lab have often continued on to be funded at a larger scale by one of our partners like NASA or NSF.  I will spend most of this talk focused on workshops, but if you are interested in collaboration areas or the Lab please see me after. </a:t>
            </a:r>
            <a:endParaRPr sz="2400" dirty="0">
              <a:latin typeface="Tahoma"/>
              <a:ea typeface="Tahoma"/>
              <a:cs typeface="Tahoma"/>
              <a:sym typeface="Tahoma"/>
            </a:endParaRPr>
          </a:p>
        </p:txBody>
      </p:sp>
      <p:sp>
        <p:nvSpPr>
          <p:cNvPr id="717" name="Google Shape;71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65329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US" sz="1200" b="0" i="0" u="none" strike="noStrike" cap="none" dirty="0">
                <a:solidFill>
                  <a:schemeClr val="dk1"/>
                </a:solidFill>
                <a:latin typeface="Calibri"/>
                <a:ea typeface="Calibri"/>
                <a:cs typeface="Calibri"/>
                <a:sym typeface="Calibri"/>
              </a:rPr>
              <a:t>ESIP Members and the three approaches are coordinated by a small staff team and a suite of collaborative services that are free for the entire community to use. </a:t>
            </a:r>
          </a:p>
          <a:p>
            <a:pPr marL="0" marR="0" lvl="0" indent="0" algn="l" rtl="0">
              <a:lnSpc>
                <a:spcPct val="100000"/>
              </a:lnSpc>
              <a:spcBef>
                <a:spcPts val="0"/>
              </a:spcBef>
              <a:spcAft>
                <a:spcPts val="0"/>
              </a:spcAft>
              <a:buClr>
                <a:schemeClr val="dk1"/>
              </a:buClr>
              <a:buSzPts val="300"/>
              <a:buFont typeface="Calibri"/>
              <a:buNone/>
            </a:pPr>
            <a:endParaRPr lang="en-US"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300"/>
              <a:buFont typeface="Calibri"/>
              <a:buNone/>
            </a:pPr>
            <a:r>
              <a:rPr lang="en-US" sz="1200" b="0" i="0" u="none" strike="noStrike" cap="none" dirty="0">
                <a:solidFill>
                  <a:schemeClr val="dk1"/>
                </a:solidFill>
                <a:latin typeface="Calibri"/>
                <a:ea typeface="Calibri"/>
                <a:cs typeface="Calibri"/>
                <a:sym typeface="Calibri"/>
              </a:rPr>
              <a:t>-----</a:t>
            </a:r>
          </a:p>
          <a:p>
            <a:pPr marL="0" marR="0" lvl="0" indent="0" algn="l" rtl="0">
              <a:lnSpc>
                <a:spcPct val="100000"/>
              </a:lnSpc>
              <a:spcBef>
                <a:spcPts val="0"/>
              </a:spcBef>
              <a:spcAft>
                <a:spcPts val="0"/>
              </a:spcAft>
              <a:buClr>
                <a:schemeClr val="dk1"/>
              </a:buClr>
              <a:buSzPts val="300"/>
              <a:buFont typeface="Calibri"/>
              <a:buNone/>
            </a:pPr>
            <a:r>
              <a:rPr lang="en-US" sz="1200" b="0" i="0" u="none" strike="noStrike" cap="none" dirty="0">
                <a:solidFill>
                  <a:schemeClr val="dk1"/>
                </a:solidFill>
                <a:latin typeface="Calibri"/>
                <a:ea typeface="Calibri"/>
                <a:cs typeface="Calibri"/>
                <a:sym typeface="Calibri"/>
              </a:rPr>
              <a:t>ESIP </a:t>
            </a:r>
            <a:r>
              <a:rPr lang="en-US" sz="1200" b="1" i="0" u="none" strike="noStrike" cap="none" dirty="0">
                <a:solidFill>
                  <a:schemeClr val="dk1"/>
                </a:solidFill>
                <a:latin typeface="Calibri"/>
                <a:ea typeface="Calibri"/>
                <a:cs typeface="Calibri"/>
                <a:sym typeface="Calibri"/>
              </a:rPr>
              <a:t>provides community coordination</a:t>
            </a:r>
            <a:r>
              <a:rPr lang="en-US" sz="1200" b="0" i="0" u="none" strike="noStrike" cap="none" dirty="0">
                <a:solidFill>
                  <a:schemeClr val="dk1"/>
                </a:solidFill>
                <a:latin typeface="Calibri"/>
                <a:ea typeface="Calibri"/>
                <a:cs typeface="Calibri"/>
                <a:sym typeface="Calibri"/>
              </a:rPr>
              <a:t> to support interoperability at the data, systems, human and organizational levels. Virtual Elements (removes geographic, financial, temporal boundaries)</a:t>
            </a:r>
            <a:endParaRPr dirty="0"/>
          </a:p>
          <a:p>
            <a:pPr marL="457200" marR="0" lvl="1" indent="0" algn="l" rtl="0">
              <a:lnSpc>
                <a:spcPct val="100000"/>
              </a:lnSpc>
              <a:spcBef>
                <a:spcPts val="0"/>
              </a:spcBef>
              <a:spcAft>
                <a:spcPts val="0"/>
              </a:spcAft>
              <a:buClr>
                <a:schemeClr val="dk1"/>
              </a:buClr>
              <a:buSzPts val="300"/>
              <a:buFont typeface="Calibri"/>
              <a:buNone/>
            </a:pPr>
            <a:r>
              <a:rPr lang="en-US" sz="1200" b="0" i="0" u="none" strike="noStrike" cap="none" dirty="0">
                <a:solidFill>
                  <a:schemeClr val="dk1"/>
                </a:solidFill>
                <a:latin typeface="Calibri"/>
                <a:ea typeface="Calibri"/>
                <a:cs typeface="Calibri"/>
                <a:sym typeface="Calibri"/>
              </a:rPr>
              <a:t>Social Media (Facebook, Twitter, LinkedIn, Vimeo)</a:t>
            </a:r>
            <a:endParaRPr dirty="0"/>
          </a:p>
          <a:p>
            <a:pPr marL="457200" marR="0" lvl="1" indent="0" algn="l" rtl="0">
              <a:lnSpc>
                <a:spcPct val="100000"/>
              </a:lnSpc>
              <a:spcBef>
                <a:spcPts val="0"/>
              </a:spcBef>
              <a:spcAft>
                <a:spcPts val="0"/>
              </a:spcAft>
              <a:buClr>
                <a:schemeClr val="dk1"/>
              </a:buClr>
              <a:buSzPts val="300"/>
              <a:buFont typeface="Calibri"/>
              <a:buNone/>
            </a:pPr>
            <a:r>
              <a:rPr lang="en-US" sz="1200" b="0" i="0" u="none" strike="noStrike" cap="none" dirty="0">
                <a:solidFill>
                  <a:schemeClr val="dk1"/>
                </a:solidFill>
                <a:latin typeface="Calibri"/>
                <a:ea typeface="Calibri"/>
                <a:cs typeface="Calibri"/>
                <a:sym typeface="Calibri"/>
              </a:rPr>
              <a:t>Teleconferencing and web conference services (WebEx)</a:t>
            </a:r>
            <a:endParaRPr dirty="0"/>
          </a:p>
          <a:p>
            <a:pPr marL="457200" marR="0" lvl="1" indent="0" algn="l" rtl="0">
              <a:lnSpc>
                <a:spcPct val="100000"/>
              </a:lnSpc>
              <a:spcBef>
                <a:spcPts val="0"/>
              </a:spcBef>
              <a:spcAft>
                <a:spcPts val="0"/>
              </a:spcAft>
              <a:buClr>
                <a:schemeClr val="dk1"/>
              </a:buClr>
              <a:buSzPts val="300"/>
              <a:buFont typeface="Calibri"/>
              <a:buNone/>
            </a:pPr>
            <a:r>
              <a:rPr lang="en-US" sz="1200" b="0" i="0" u="none" strike="noStrike" cap="none" dirty="0">
                <a:solidFill>
                  <a:schemeClr val="dk1"/>
                </a:solidFill>
                <a:latin typeface="Calibri"/>
                <a:ea typeface="Calibri"/>
                <a:cs typeface="Calibri"/>
                <a:sym typeface="Calibri"/>
              </a:rPr>
              <a:t>Content Management Systems (wikis, </a:t>
            </a:r>
            <a:r>
              <a:rPr lang="en-US" sz="1200" b="0" i="0" u="none" strike="noStrike" cap="none" dirty="0" err="1">
                <a:solidFill>
                  <a:schemeClr val="dk1"/>
                </a:solidFill>
                <a:latin typeface="Calibri"/>
                <a:ea typeface="Calibri"/>
                <a:cs typeface="Calibri"/>
                <a:sym typeface="Calibri"/>
              </a:rPr>
              <a:t>drupal</a:t>
            </a:r>
            <a:r>
              <a:rPr lang="en-US" sz="1200" b="0" i="0" u="none" strike="noStrike" cap="none" dirty="0">
                <a:solidFill>
                  <a:schemeClr val="dk1"/>
                </a:solidFill>
                <a:latin typeface="Calibri"/>
                <a:ea typeface="Calibri"/>
                <a:cs typeface="Calibri"/>
                <a:sym typeface="Calibri"/>
              </a:rPr>
              <a:t>)</a:t>
            </a:r>
            <a:endParaRPr dirty="0"/>
          </a:p>
          <a:p>
            <a:pPr marL="457200" marR="0" lvl="1" indent="0" algn="l" rtl="0">
              <a:lnSpc>
                <a:spcPct val="100000"/>
              </a:lnSpc>
              <a:spcBef>
                <a:spcPts val="0"/>
              </a:spcBef>
              <a:spcAft>
                <a:spcPts val="0"/>
              </a:spcAft>
              <a:buClr>
                <a:schemeClr val="dk1"/>
              </a:buClr>
              <a:buSzPts val="300"/>
              <a:buFont typeface="Calibri"/>
              <a:buNone/>
            </a:pPr>
            <a:r>
              <a:rPr lang="en-US" sz="1200" b="0" i="0" u="none" strike="noStrike" cap="none" dirty="0">
                <a:solidFill>
                  <a:schemeClr val="dk1"/>
                </a:solidFill>
                <a:latin typeface="Calibri"/>
                <a:ea typeface="Calibri"/>
                <a:cs typeface="Calibri"/>
                <a:sym typeface="Calibri"/>
              </a:rPr>
              <a:t>List-</a:t>
            </a:r>
            <a:r>
              <a:rPr lang="en-US" sz="1200" b="0" i="0" u="none" strike="noStrike" cap="none" dirty="0" err="1">
                <a:solidFill>
                  <a:schemeClr val="dk1"/>
                </a:solidFill>
                <a:latin typeface="Calibri"/>
                <a:ea typeface="Calibri"/>
                <a:cs typeface="Calibri"/>
                <a:sym typeface="Calibri"/>
              </a:rPr>
              <a:t>servs</a:t>
            </a:r>
            <a:r>
              <a:rPr lang="en-US" sz="1200" b="0" i="0" u="none" strike="noStrike" cap="none" dirty="0">
                <a:solidFill>
                  <a:schemeClr val="dk1"/>
                </a:solidFill>
                <a:latin typeface="Calibri"/>
                <a:ea typeface="Calibri"/>
                <a:cs typeface="Calibri"/>
                <a:sym typeface="Calibri"/>
              </a:rPr>
              <a:t> </a:t>
            </a:r>
            <a:endParaRPr dirty="0"/>
          </a:p>
          <a:p>
            <a:pPr marL="457200" marR="0" lvl="1" indent="0" algn="l" rtl="0">
              <a:lnSpc>
                <a:spcPct val="100000"/>
              </a:lnSpc>
              <a:spcBef>
                <a:spcPts val="0"/>
              </a:spcBef>
              <a:spcAft>
                <a:spcPts val="0"/>
              </a:spcAft>
              <a:buClr>
                <a:schemeClr val="dk1"/>
              </a:buClr>
              <a:buSzPts val="300"/>
              <a:buFont typeface="Helvetica Neue"/>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300"/>
              <a:buFont typeface="Calibri"/>
              <a:buNone/>
            </a:pPr>
            <a:r>
              <a:rPr lang="en-US" sz="1200" b="0" i="0" u="none" strike="noStrike" cap="none" dirty="0">
                <a:solidFill>
                  <a:schemeClr val="dk1"/>
                </a:solidFill>
                <a:latin typeface="Calibri"/>
                <a:ea typeface="Calibri"/>
                <a:cs typeface="Calibri"/>
                <a:sym typeface="Calibri"/>
              </a:rPr>
              <a:t>In Person Elements</a:t>
            </a:r>
            <a:endParaRPr dirty="0"/>
          </a:p>
          <a:p>
            <a:pPr marL="457200" marR="0" lvl="1" indent="0" algn="l" rtl="0">
              <a:lnSpc>
                <a:spcPct val="100000"/>
              </a:lnSpc>
              <a:spcBef>
                <a:spcPts val="0"/>
              </a:spcBef>
              <a:spcAft>
                <a:spcPts val="0"/>
              </a:spcAft>
              <a:buClr>
                <a:schemeClr val="dk1"/>
              </a:buClr>
              <a:buSzPts val="300"/>
              <a:buFont typeface="Calibri"/>
              <a:buNone/>
            </a:pPr>
            <a:r>
              <a:rPr lang="en-US" sz="1200" b="0" i="0" u="none" strike="noStrike" cap="none" dirty="0">
                <a:solidFill>
                  <a:schemeClr val="dk1"/>
                </a:solidFill>
                <a:latin typeface="Calibri"/>
                <a:ea typeface="Calibri"/>
                <a:cs typeface="Calibri"/>
                <a:sym typeface="Calibri"/>
              </a:rPr>
              <a:t>Meetings January &amp; July</a:t>
            </a:r>
            <a:endParaRPr dirty="0"/>
          </a:p>
          <a:p>
            <a:pPr marL="457200" marR="0" lvl="1" indent="0" algn="l" rtl="0">
              <a:lnSpc>
                <a:spcPct val="100000"/>
              </a:lnSpc>
              <a:spcBef>
                <a:spcPts val="0"/>
              </a:spcBef>
              <a:spcAft>
                <a:spcPts val="0"/>
              </a:spcAft>
              <a:buClr>
                <a:schemeClr val="dk1"/>
              </a:buClr>
              <a:buSzPts val="3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300"/>
              <a:buFont typeface="Calibri"/>
              <a:buNone/>
            </a:pPr>
            <a:r>
              <a:rPr lang="en-US" sz="1200" b="0" i="0" u="none" strike="noStrike" cap="none" dirty="0">
                <a:solidFill>
                  <a:schemeClr val="dk1"/>
                </a:solidFill>
                <a:latin typeface="Calibri"/>
                <a:ea typeface="Calibri"/>
                <a:cs typeface="Calibri"/>
                <a:sym typeface="Calibri"/>
              </a:rPr>
              <a:t>Using social media to connect to outside communities </a:t>
            </a:r>
            <a:endParaRPr dirty="0"/>
          </a:p>
          <a:p>
            <a:pPr marL="457200" marR="0" lvl="1" indent="0" algn="l" rtl="0">
              <a:lnSpc>
                <a:spcPct val="100000"/>
              </a:lnSpc>
              <a:spcBef>
                <a:spcPts val="0"/>
              </a:spcBef>
              <a:spcAft>
                <a:spcPts val="0"/>
              </a:spcAft>
              <a:buClr>
                <a:schemeClr val="dk1"/>
              </a:buClr>
              <a:buSzPts val="300"/>
              <a:buFont typeface="Helvetica Neue"/>
              <a:buNone/>
            </a:pPr>
            <a:br>
              <a:rPr lang="en-US" sz="1200" b="0" i="0" u="none" strike="noStrike" cap="none" dirty="0">
                <a:solidFill>
                  <a:schemeClr val="dk1"/>
                </a:solidFill>
                <a:latin typeface="Calibri"/>
                <a:ea typeface="Calibri"/>
                <a:cs typeface="Calibri"/>
                <a:sym typeface="Calibri"/>
              </a:rPr>
            </a:b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3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300"/>
              <a:buFont typeface="Calibri"/>
              <a:buNone/>
            </a:pPr>
            <a:endParaRPr sz="1200" b="0" i="0" u="none" strike="noStrike" cap="none" dirty="0">
              <a:solidFill>
                <a:schemeClr val="dk1"/>
              </a:solidFill>
              <a:latin typeface="Calibri"/>
              <a:ea typeface="Calibri"/>
              <a:cs typeface="Calibri"/>
              <a:sym typeface="Calibri"/>
            </a:endParaRPr>
          </a:p>
        </p:txBody>
      </p:sp>
      <p:sp>
        <p:nvSpPr>
          <p:cNvPr id="534" name="Google Shape;534;p9: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89287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F750C-9B60-CD4B-AAB3-C8EE444E555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33F54AF-BCFD-294B-85CA-7EB808FF546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EA9B508-48AD-274F-9895-626179F455DC}"/>
              </a:ext>
            </a:extLst>
          </p:cNvPr>
          <p:cNvSpPr>
            <a:spLocks noGrp="1"/>
          </p:cNvSpPr>
          <p:nvPr>
            <p:ph type="dt" sz="half" idx="10"/>
          </p:nvPr>
        </p:nvSpPr>
        <p:spPr/>
        <p:txBody>
          <a:bodyPr/>
          <a:lstStyle/>
          <a:p>
            <a:pPr defTabSz="685596">
              <a:buClrTx/>
            </a:pPr>
            <a:fld id="{2B761B85-93D3-564F-87C3-3392DEB2E498}" type="datetime1">
              <a:rPr lang="x-none" kern="1200" smtClean="0">
                <a:solidFill>
                  <a:prstClr val="black">
                    <a:tint val="75000"/>
                  </a:prstClr>
                </a:solidFill>
                <a:latin typeface="Calibri"/>
                <a:ea typeface="+mn-ea"/>
                <a:cs typeface="+mn-cs"/>
              </a:rPr>
              <a:pPr defTabSz="685596">
                <a:buClrTx/>
              </a:pPr>
              <a:t>7/14/19</a:t>
            </a:fld>
            <a:endParaRPr lang="en-US" kern="1200">
              <a:solidFill>
                <a:prstClr val="black">
                  <a:tint val="75000"/>
                </a:prstClr>
              </a:solidFill>
              <a:latin typeface="Calibri"/>
              <a:ea typeface="+mn-ea"/>
              <a:cs typeface="+mn-cs"/>
            </a:endParaRPr>
          </a:p>
        </p:txBody>
      </p:sp>
      <p:sp>
        <p:nvSpPr>
          <p:cNvPr id="5" name="Footer Placeholder 4">
            <a:extLst>
              <a:ext uri="{FF2B5EF4-FFF2-40B4-BE49-F238E27FC236}">
                <a16:creationId xmlns:a16="http://schemas.microsoft.com/office/drawing/2014/main" id="{1D66CFD7-F923-4B49-9A8F-8E85260B17DD}"/>
              </a:ext>
            </a:extLst>
          </p:cNvPr>
          <p:cNvSpPr>
            <a:spLocks noGrp="1"/>
          </p:cNvSpPr>
          <p:nvPr>
            <p:ph type="ftr" sz="quarter" idx="11"/>
          </p:nvPr>
        </p:nvSpPr>
        <p:spPr/>
        <p:txBody>
          <a:bodyPr/>
          <a:lstStyle/>
          <a:p>
            <a:pPr defTabSz="685596">
              <a:buClrTx/>
            </a:pPr>
            <a:endParaRPr lang="en-US" kern="1200">
              <a:solidFill>
                <a:prstClr val="black">
                  <a:tint val="75000"/>
                </a:prstClr>
              </a:solidFill>
              <a:latin typeface="Calibri"/>
              <a:ea typeface="+mn-ea"/>
              <a:cs typeface="+mn-cs"/>
            </a:endParaRPr>
          </a:p>
        </p:txBody>
      </p:sp>
      <p:sp>
        <p:nvSpPr>
          <p:cNvPr id="6" name="Slide Number Placeholder 5">
            <a:extLst>
              <a:ext uri="{FF2B5EF4-FFF2-40B4-BE49-F238E27FC236}">
                <a16:creationId xmlns:a16="http://schemas.microsoft.com/office/drawing/2014/main" id="{707C8086-59FF-A74C-ACB3-BA411EDEB3C5}"/>
              </a:ext>
            </a:extLst>
          </p:cNvPr>
          <p:cNvSpPr>
            <a:spLocks noGrp="1"/>
          </p:cNvSpPr>
          <p:nvPr>
            <p:ph type="sldNum" sz="quarter" idx="12"/>
          </p:nvPr>
        </p:nvSpPr>
        <p:spPr/>
        <p:txBody>
          <a:bodyPr/>
          <a:lstStyle/>
          <a:p>
            <a:pPr defTabSz="685596">
              <a:buClrTx/>
            </a:pPr>
            <a:fld id="{F44F923B-FC71-9144-8FBA-BE66D401AE12}" type="slidenum">
              <a:rPr lang="en-US" kern="1200" smtClean="0">
                <a:solidFill>
                  <a:prstClr val="black">
                    <a:tint val="75000"/>
                  </a:prstClr>
                </a:solidFill>
                <a:latin typeface="Calibri"/>
                <a:ea typeface="+mn-ea"/>
                <a:cs typeface="+mn-cs"/>
              </a:rPr>
              <a:pPr defTabSz="685596">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916964497"/>
      </p:ext>
    </p:extLst>
  </p:cSld>
  <p:clrMapOvr>
    <a:masterClrMapping/>
  </p:clrMapOvr>
  <p:hf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7E31C-3D8B-B546-805D-B8937F3F62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748831-734C-154B-ACE1-7E5913868C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E34EE9-FD64-F94C-B52B-6DE5DA414A23}"/>
              </a:ext>
            </a:extLst>
          </p:cNvPr>
          <p:cNvSpPr>
            <a:spLocks noGrp="1"/>
          </p:cNvSpPr>
          <p:nvPr>
            <p:ph type="dt" sz="half" idx="10"/>
          </p:nvPr>
        </p:nvSpPr>
        <p:spPr/>
        <p:txBody>
          <a:bodyPr/>
          <a:lstStyle/>
          <a:p>
            <a:pPr defTabSz="685596">
              <a:buClrTx/>
            </a:pPr>
            <a:fld id="{2B761B85-93D3-564F-87C3-3392DEB2E498}" type="datetime1">
              <a:rPr lang="x-none" kern="1200" smtClean="0">
                <a:solidFill>
                  <a:prstClr val="black">
                    <a:tint val="75000"/>
                  </a:prstClr>
                </a:solidFill>
                <a:latin typeface="Calibri"/>
                <a:ea typeface="+mn-ea"/>
                <a:cs typeface="+mn-cs"/>
              </a:rPr>
              <a:pPr defTabSz="685596">
                <a:buClrTx/>
              </a:pPr>
              <a:t>7/14/19</a:t>
            </a:fld>
            <a:endParaRPr lang="en-US" kern="1200">
              <a:solidFill>
                <a:prstClr val="black">
                  <a:tint val="75000"/>
                </a:prstClr>
              </a:solidFill>
              <a:latin typeface="Calibri"/>
              <a:ea typeface="+mn-ea"/>
              <a:cs typeface="+mn-cs"/>
            </a:endParaRPr>
          </a:p>
        </p:txBody>
      </p:sp>
      <p:sp>
        <p:nvSpPr>
          <p:cNvPr id="5" name="Footer Placeholder 4">
            <a:extLst>
              <a:ext uri="{FF2B5EF4-FFF2-40B4-BE49-F238E27FC236}">
                <a16:creationId xmlns:a16="http://schemas.microsoft.com/office/drawing/2014/main" id="{7AA40CFA-2BB8-8D48-9606-FACFF65AD24B}"/>
              </a:ext>
            </a:extLst>
          </p:cNvPr>
          <p:cNvSpPr>
            <a:spLocks noGrp="1"/>
          </p:cNvSpPr>
          <p:nvPr>
            <p:ph type="ftr" sz="quarter" idx="11"/>
          </p:nvPr>
        </p:nvSpPr>
        <p:spPr/>
        <p:txBody>
          <a:bodyPr/>
          <a:lstStyle/>
          <a:p>
            <a:pPr defTabSz="685596">
              <a:buClrTx/>
            </a:pPr>
            <a:endParaRPr lang="en-US" kern="1200">
              <a:solidFill>
                <a:prstClr val="black">
                  <a:tint val="75000"/>
                </a:prstClr>
              </a:solidFill>
              <a:latin typeface="Calibri"/>
              <a:ea typeface="+mn-ea"/>
              <a:cs typeface="+mn-cs"/>
            </a:endParaRPr>
          </a:p>
        </p:txBody>
      </p:sp>
      <p:sp>
        <p:nvSpPr>
          <p:cNvPr id="6" name="Slide Number Placeholder 5">
            <a:extLst>
              <a:ext uri="{FF2B5EF4-FFF2-40B4-BE49-F238E27FC236}">
                <a16:creationId xmlns:a16="http://schemas.microsoft.com/office/drawing/2014/main" id="{08DBCDEC-50E9-3946-B1FA-D81832C5E2BA}"/>
              </a:ext>
            </a:extLst>
          </p:cNvPr>
          <p:cNvSpPr>
            <a:spLocks noGrp="1"/>
          </p:cNvSpPr>
          <p:nvPr>
            <p:ph type="sldNum" sz="quarter" idx="12"/>
          </p:nvPr>
        </p:nvSpPr>
        <p:spPr/>
        <p:txBody>
          <a:bodyPr/>
          <a:lstStyle/>
          <a:p>
            <a:pPr defTabSz="685596">
              <a:buClrTx/>
            </a:pPr>
            <a:fld id="{F44F923B-FC71-9144-8FBA-BE66D401AE12}" type="slidenum">
              <a:rPr lang="en-US" kern="1200" smtClean="0">
                <a:solidFill>
                  <a:prstClr val="black">
                    <a:tint val="75000"/>
                  </a:prstClr>
                </a:solidFill>
                <a:latin typeface="Calibri"/>
                <a:ea typeface="+mn-ea"/>
                <a:cs typeface="+mn-cs"/>
              </a:rPr>
              <a:pPr defTabSz="685596">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223029982"/>
      </p:ext>
    </p:extLst>
  </p:cSld>
  <p:clrMapOvr>
    <a:masterClrMapping/>
  </p:clrMapOvr>
  <p:hf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D600F3-75E7-594B-9E8A-8BBB2722C7F4}"/>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AEB826-D489-DB46-A007-7476A36AB017}"/>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DB4E16-E2A8-6644-87E0-1D0AE8407771}"/>
              </a:ext>
            </a:extLst>
          </p:cNvPr>
          <p:cNvSpPr>
            <a:spLocks noGrp="1"/>
          </p:cNvSpPr>
          <p:nvPr>
            <p:ph type="dt" sz="half" idx="10"/>
          </p:nvPr>
        </p:nvSpPr>
        <p:spPr/>
        <p:txBody>
          <a:bodyPr/>
          <a:lstStyle/>
          <a:p>
            <a:pPr defTabSz="685596">
              <a:buClrTx/>
            </a:pPr>
            <a:fld id="{2B761B85-93D3-564F-87C3-3392DEB2E498}" type="datetime1">
              <a:rPr lang="x-none" kern="1200" smtClean="0">
                <a:solidFill>
                  <a:prstClr val="black">
                    <a:tint val="75000"/>
                  </a:prstClr>
                </a:solidFill>
                <a:latin typeface="Calibri"/>
                <a:ea typeface="+mn-ea"/>
                <a:cs typeface="+mn-cs"/>
              </a:rPr>
              <a:pPr defTabSz="685596">
                <a:buClrTx/>
              </a:pPr>
              <a:t>7/14/19</a:t>
            </a:fld>
            <a:endParaRPr lang="en-US" kern="1200">
              <a:solidFill>
                <a:prstClr val="black">
                  <a:tint val="75000"/>
                </a:prstClr>
              </a:solidFill>
              <a:latin typeface="Calibri"/>
              <a:ea typeface="+mn-ea"/>
              <a:cs typeface="+mn-cs"/>
            </a:endParaRPr>
          </a:p>
        </p:txBody>
      </p:sp>
      <p:sp>
        <p:nvSpPr>
          <p:cNvPr id="5" name="Footer Placeholder 4">
            <a:extLst>
              <a:ext uri="{FF2B5EF4-FFF2-40B4-BE49-F238E27FC236}">
                <a16:creationId xmlns:a16="http://schemas.microsoft.com/office/drawing/2014/main" id="{B36DE833-66F7-3C4C-B567-0B943FE6EFB8}"/>
              </a:ext>
            </a:extLst>
          </p:cNvPr>
          <p:cNvSpPr>
            <a:spLocks noGrp="1"/>
          </p:cNvSpPr>
          <p:nvPr>
            <p:ph type="ftr" sz="quarter" idx="11"/>
          </p:nvPr>
        </p:nvSpPr>
        <p:spPr/>
        <p:txBody>
          <a:bodyPr/>
          <a:lstStyle/>
          <a:p>
            <a:pPr defTabSz="685596">
              <a:buClrTx/>
            </a:pPr>
            <a:endParaRPr lang="en-US" kern="1200">
              <a:solidFill>
                <a:prstClr val="black">
                  <a:tint val="75000"/>
                </a:prstClr>
              </a:solidFill>
              <a:latin typeface="Calibri"/>
              <a:ea typeface="+mn-ea"/>
              <a:cs typeface="+mn-cs"/>
            </a:endParaRPr>
          </a:p>
        </p:txBody>
      </p:sp>
      <p:sp>
        <p:nvSpPr>
          <p:cNvPr id="6" name="Slide Number Placeholder 5">
            <a:extLst>
              <a:ext uri="{FF2B5EF4-FFF2-40B4-BE49-F238E27FC236}">
                <a16:creationId xmlns:a16="http://schemas.microsoft.com/office/drawing/2014/main" id="{EE6588A2-D406-1246-BB0D-978A410E267F}"/>
              </a:ext>
            </a:extLst>
          </p:cNvPr>
          <p:cNvSpPr>
            <a:spLocks noGrp="1"/>
          </p:cNvSpPr>
          <p:nvPr>
            <p:ph type="sldNum" sz="quarter" idx="12"/>
          </p:nvPr>
        </p:nvSpPr>
        <p:spPr/>
        <p:txBody>
          <a:bodyPr/>
          <a:lstStyle/>
          <a:p>
            <a:pPr defTabSz="685596">
              <a:buClrTx/>
            </a:pPr>
            <a:fld id="{F44F923B-FC71-9144-8FBA-BE66D401AE12}" type="slidenum">
              <a:rPr lang="en-US" kern="1200" smtClean="0">
                <a:solidFill>
                  <a:prstClr val="black">
                    <a:tint val="75000"/>
                  </a:prstClr>
                </a:solidFill>
                <a:latin typeface="Calibri"/>
                <a:ea typeface="+mn-ea"/>
                <a:cs typeface="+mn-cs"/>
              </a:rPr>
              <a:pPr defTabSz="685596">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10197709"/>
      </p:ext>
    </p:extLst>
  </p:cSld>
  <p:clrMapOvr>
    <a:masterClrMapping/>
  </p:clrMapOvr>
  <p:hf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_cb9f513b9ede0c4a">
  <p:cSld name="BLANK_cb9f513b9ede0c4a">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2378464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40"/>
        <p:cNvGrpSpPr/>
        <p:nvPr/>
      </p:nvGrpSpPr>
      <p:grpSpPr>
        <a:xfrm>
          <a:off x="0" y="0"/>
          <a:ext cx="0" cy="0"/>
          <a:chOff x="0" y="0"/>
          <a:chExt cx="0" cy="0"/>
        </a:xfrm>
      </p:grpSpPr>
      <p:sp>
        <p:nvSpPr>
          <p:cNvPr id="141" name="Google Shape;141;p27"/>
          <p:cNvSpPr txBox="1">
            <a:spLocks noGrp="1"/>
          </p:cNvSpPr>
          <p:nvPr>
            <p:ph type="body" idx="1"/>
          </p:nvPr>
        </p:nvSpPr>
        <p:spPr>
          <a:xfrm>
            <a:off x="457200" y="1200152"/>
            <a:ext cx="8229600" cy="3394575"/>
          </a:xfrm>
          <a:prstGeom prst="rect">
            <a:avLst/>
          </a:prstGeom>
          <a:noFill/>
          <a:ln>
            <a:noFill/>
          </a:ln>
        </p:spPr>
        <p:txBody>
          <a:bodyPr spcFirstLastPara="1" wrap="square" lIns="91395" tIns="91395" rIns="91395" bIns="91395" anchor="t" anchorCtr="0"/>
          <a:lstStyle>
            <a:lvl1pPr marL="457022" marR="0" lvl="0" indent="-431642" algn="l" rtl="0">
              <a:lnSpc>
                <a:spcPct val="100000"/>
              </a:lnSpc>
              <a:spcBef>
                <a:spcPts val="640"/>
              </a:spcBef>
              <a:spcAft>
                <a:spcPts val="0"/>
              </a:spcAft>
              <a:buClr>
                <a:schemeClr val="dk1"/>
              </a:buClr>
              <a:buSzPts val="3200"/>
              <a:buChar char="•"/>
              <a:defRPr sz="3200" i="0" u="none" strike="noStrike" cap="none">
                <a:solidFill>
                  <a:schemeClr val="dk1"/>
                </a:solidFill>
              </a:defRPr>
            </a:lvl1pPr>
            <a:lvl2pPr marL="914063" marR="0" lvl="1" indent="-406250" algn="l" rtl="0">
              <a:lnSpc>
                <a:spcPct val="100000"/>
              </a:lnSpc>
              <a:spcBef>
                <a:spcPts val="560"/>
              </a:spcBef>
              <a:spcAft>
                <a:spcPts val="0"/>
              </a:spcAft>
              <a:buClr>
                <a:schemeClr val="dk1"/>
              </a:buClr>
              <a:buSzPts val="2800"/>
              <a:buChar char="–"/>
              <a:defRPr sz="2800" i="0" u="none" strike="noStrike" cap="none">
                <a:solidFill>
                  <a:schemeClr val="dk1"/>
                </a:solidFill>
              </a:defRPr>
            </a:lvl2pPr>
            <a:lvl3pPr marL="1371090" marR="0" lvl="2" indent="-380864" algn="l" rtl="0">
              <a:lnSpc>
                <a:spcPct val="100000"/>
              </a:lnSpc>
              <a:spcBef>
                <a:spcPts val="480"/>
              </a:spcBef>
              <a:spcAft>
                <a:spcPts val="0"/>
              </a:spcAft>
              <a:buClr>
                <a:schemeClr val="dk1"/>
              </a:buClr>
              <a:buSzPts val="2400"/>
              <a:buChar char="•"/>
              <a:defRPr sz="2400" i="0" u="none" strike="noStrike" cap="none">
                <a:solidFill>
                  <a:schemeClr val="dk1"/>
                </a:solidFill>
              </a:defRPr>
            </a:lvl3pPr>
            <a:lvl4pPr marL="1828124" marR="0" lvl="3" indent="-355465" algn="l" rtl="0">
              <a:lnSpc>
                <a:spcPct val="100000"/>
              </a:lnSpc>
              <a:spcBef>
                <a:spcPts val="400"/>
              </a:spcBef>
              <a:spcAft>
                <a:spcPts val="0"/>
              </a:spcAft>
              <a:buClr>
                <a:schemeClr val="dk1"/>
              </a:buClr>
              <a:buSzPts val="2000"/>
              <a:buChar char="–"/>
              <a:defRPr sz="2000" i="0" u="none" strike="noStrike" cap="none">
                <a:solidFill>
                  <a:schemeClr val="dk1"/>
                </a:solidFill>
              </a:defRPr>
            </a:lvl4pPr>
            <a:lvl5pPr marL="2285145" marR="0" lvl="4" indent="-355465" algn="l" rtl="0">
              <a:lnSpc>
                <a:spcPct val="100000"/>
              </a:lnSpc>
              <a:spcBef>
                <a:spcPts val="400"/>
              </a:spcBef>
              <a:spcAft>
                <a:spcPts val="0"/>
              </a:spcAft>
              <a:buClr>
                <a:schemeClr val="dk1"/>
              </a:buClr>
              <a:buSzPts val="2000"/>
              <a:buChar char="»"/>
              <a:defRPr sz="2000" i="0" u="none" strike="noStrike" cap="none">
                <a:solidFill>
                  <a:schemeClr val="dk1"/>
                </a:solidFill>
              </a:defRPr>
            </a:lvl5pPr>
            <a:lvl6pPr marL="2742167" marR="0" lvl="5" indent="-355465" algn="l" rtl="0">
              <a:lnSpc>
                <a:spcPct val="100000"/>
              </a:lnSpc>
              <a:spcBef>
                <a:spcPts val="400"/>
              </a:spcBef>
              <a:spcAft>
                <a:spcPts val="0"/>
              </a:spcAft>
              <a:buClr>
                <a:schemeClr val="dk1"/>
              </a:buClr>
              <a:buSzPts val="2000"/>
              <a:buChar char="•"/>
              <a:defRPr sz="2000" i="0" u="none" strike="noStrike" cap="none">
                <a:solidFill>
                  <a:schemeClr val="dk1"/>
                </a:solidFill>
              </a:defRPr>
            </a:lvl6pPr>
            <a:lvl7pPr marL="3199200" marR="0" lvl="6" indent="-355465" algn="l" rtl="0">
              <a:lnSpc>
                <a:spcPct val="100000"/>
              </a:lnSpc>
              <a:spcBef>
                <a:spcPts val="400"/>
              </a:spcBef>
              <a:spcAft>
                <a:spcPts val="0"/>
              </a:spcAft>
              <a:buClr>
                <a:schemeClr val="dk1"/>
              </a:buClr>
              <a:buSzPts val="2000"/>
              <a:buChar char="•"/>
              <a:defRPr sz="2000" i="0" u="none" strike="noStrike" cap="none">
                <a:solidFill>
                  <a:schemeClr val="dk1"/>
                </a:solidFill>
              </a:defRPr>
            </a:lvl7pPr>
            <a:lvl8pPr marL="3656228" marR="0" lvl="7" indent="-355465" algn="l" rtl="0">
              <a:lnSpc>
                <a:spcPct val="100000"/>
              </a:lnSpc>
              <a:spcBef>
                <a:spcPts val="400"/>
              </a:spcBef>
              <a:spcAft>
                <a:spcPts val="0"/>
              </a:spcAft>
              <a:buClr>
                <a:schemeClr val="dk1"/>
              </a:buClr>
              <a:buSzPts val="2000"/>
              <a:buChar char="•"/>
              <a:defRPr sz="2000" i="0" u="none" strike="noStrike" cap="none">
                <a:solidFill>
                  <a:schemeClr val="dk1"/>
                </a:solidFill>
              </a:defRPr>
            </a:lvl8pPr>
            <a:lvl9pPr marL="4113269" marR="0" lvl="8" indent="-355465" algn="l" rtl="0">
              <a:lnSpc>
                <a:spcPct val="100000"/>
              </a:lnSpc>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142" name="Google Shape;142;p27"/>
          <p:cNvSpPr txBox="1">
            <a:spLocks noGrp="1"/>
          </p:cNvSpPr>
          <p:nvPr>
            <p:ph type="title"/>
          </p:nvPr>
        </p:nvSpPr>
        <p:spPr>
          <a:xfrm>
            <a:off x="2622900" y="84881"/>
            <a:ext cx="6406800" cy="643050"/>
          </a:xfrm>
          <a:prstGeom prst="rect">
            <a:avLst/>
          </a:prstGeom>
          <a:noFill/>
          <a:ln>
            <a:noFill/>
          </a:ln>
        </p:spPr>
        <p:txBody>
          <a:bodyPr spcFirstLastPara="1" wrap="square" lIns="91395" tIns="91395" rIns="91395" bIns="91395" anchor="ctr" anchorCtr="0"/>
          <a:lstStyle>
            <a:lvl1pPr marR="0" lvl="0" algn="l" rtl="0">
              <a:lnSpc>
                <a:spcPct val="100000"/>
              </a:lnSpc>
              <a:spcBef>
                <a:spcPts val="0"/>
              </a:spcBef>
              <a:spcAft>
                <a:spcPts val="0"/>
              </a:spcAft>
              <a:buClr>
                <a:schemeClr val="dk1"/>
              </a:buClr>
              <a:buSzPts val="1400"/>
              <a:buNone/>
              <a:defRPr sz="3600" i="0" u="none" strike="noStrike" cap="none">
                <a:solidFill>
                  <a:schemeClr val="dk1"/>
                </a:solidFill>
              </a:defRPr>
            </a:lvl1pPr>
            <a:lvl2pPr marR="0" lvl="1" algn="l" rtl="0">
              <a:lnSpc>
                <a:spcPct val="100000"/>
              </a:lnSpc>
              <a:spcBef>
                <a:spcPts val="0"/>
              </a:spcBef>
              <a:spcAft>
                <a:spcPts val="0"/>
              </a:spcAft>
              <a:buClr>
                <a:srgbClr val="000000"/>
              </a:buClr>
              <a:buSzPts val="1400"/>
              <a:buNone/>
              <a:defRPr sz="1800" i="0" u="none" strike="noStrike" cap="none">
                <a:solidFill>
                  <a:srgbClr val="000000"/>
                </a:solidFill>
              </a:defRPr>
            </a:lvl2pPr>
            <a:lvl3pPr marR="0" lvl="2" algn="l" rtl="0">
              <a:lnSpc>
                <a:spcPct val="100000"/>
              </a:lnSpc>
              <a:spcBef>
                <a:spcPts val="0"/>
              </a:spcBef>
              <a:spcAft>
                <a:spcPts val="0"/>
              </a:spcAft>
              <a:buClr>
                <a:srgbClr val="000000"/>
              </a:buClr>
              <a:buSzPts val="1400"/>
              <a:buNone/>
              <a:defRPr sz="1800" i="0" u="none" strike="noStrike" cap="none">
                <a:solidFill>
                  <a:srgbClr val="000000"/>
                </a:solidFill>
              </a:defRPr>
            </a:lvl3pPr>
            <a:lvl4pPr marR="0" lvl="3" algn="l" rtl="0">
              <a:lnSpc>
                <a:spcPct val="100000"/>
              </a:lnSpc>
              <a:spcBef>
                <a:spcPts val="0"/>
              </a:spcBef>
              <a:spcAft>
                <a:spcPts val="0"/>
              </a:spcAft>
              <a:buClr>
                <a:srgbClr val="000000"/>
              </a:buClr>
              <a:buSzPts val="1400"/>
              <a:buNone/>
              <a:defRPr sz="1800" i="0" u="none" strike="noStrike" cap="none">
                <a:solidFill>
                  <a:srgbClr val="000000"/>
                </a:solidFill>
              </a:defRPr>
            </a:lvl4pPr>
            <a:lvl5pPr marR="0" lvl="4" algn="l" rtl="0">
              <a:lnSpc>
                <a:spcPct val="100000"/>
              </a:lnSpc>
              <a:spcBef>
                <a:spcPts val="0"/>
              </a:spcBef>
              <a:spcAft>
                <a:spcPts val="0"/>
              </a:spcAft>
              <a:buClr>
                <a:srgbClr val="000000"/>
              </a:buClr>
              <a:buSzPts val="1400"/>
              <a:buNone/>
              <a:defRPr sz="1800" i="0" u="none" strike="noStrike" cap="none">
                <a:solidFill>
                  <a:srgbClr val="000000"/>
                </a:solidFill>
              </a:defRPr>
            </a:lvl5pPr>
            <a:lvl6pPr marR="0" lvl="5" algn="l" rtl="0">
              <a:lnSpc>
                <a:spcPct val="100000"/>
              </a:lnSpc>
              <a:spcBef>
                <a:spcPts val="0"/>
              </a:spcBef>
              <a:spcAft>
                <a:spcPts val="0"/>
              </a:spcAft>
              <a:buClr>
                <a:srgbClr val="000000"/>
              </a:buClr>
              <a:buSzPts val="1400"/>
              <a:buNone/>
              <a:defRPr sz="1800" i="0" u="none" strike="noStrike" cap="none">
                <a:solidFill>
                  <a:srgbClr val="000000"/>
                </a:solidFill>
              </a:defRPr>
            </a:lvl6pPr>
            <a:lvl7pPr marR="0" lvl="6" algn="l" rtl="0">
              <a:lnSpc>
                <a:spcPct val="100000"/>
              </a:lnSpc>
              <a:spcBef>
                <a:spcPts val="0"/>
              </a:spcBef>
              <a:spcAft>
                <a:spcPts val="0"/>
              </a:spcAft>
              <a:buClr>
                <a:srgbClr val="000000"/>
              </a:buClr>
              <a:buSzPts val="1400"/>
              <a:buNone/>
              <a:defRPr sz="1800" i="0" u="none" strike="noStrike" cap="none">
                <a:solidFill>
                  <a:srgbClr val="000000"/>
                </a:solidFill>
              </a:defRPr>
            </a:lvl7pPr>
            <a:lvl8pPr marR="0" lvl="7" algn="l" rtl="0">
              <a:lnSpc>
                <a:spcPct val="100000"/>
              </a:lnSpc>
              <a:spcBef>
                <a:spcPts val="0"/>
              </a:spcBef>
              <a:spcAft>
                <a:spcPts val="0"/>
              </a:spcAft>
              <a:buClr>
                <a:srgbClr val="000000"/>
              </a:buClr>
              <a:buSzPts val="1400"/>
              <a:buNone/>
              <a:defRPr sz="1800" i="0" u="none" strike="noStrike" cap="none">
                <a:solidFill>
                  <a:srgbClr val="000000"/>
                </a:solidFill>
              </a:defRPr>
            </a:lvl8pPr>
            <a:lvl9pPr marR="0" lvl="8" algn="l" rtl="0">
              <a:lnSpc>
                <a:spcPct val="100000"/>
              </a:lnSpc>
              <a:spcBef>
                <a:spcPts val="0"/>
              </a:spcBef>
              <a:spcAft>
                <a:spcPts val="0"/>
              </a:spcAft>
              <a:buClr>
                <a:srgbClr val="000000"/>
              </a:buClr>
              <a:buSzPts val="1400"/>
              <a:buNone/>
              <a:defRPr sz="1800" i="0" u="none" strike="noStrike" cap="none">
                <a:solidFill>
                  <a:srgbClr val="000000"/>
                </a:solidFill>
              </a:defRPr>
            </a:lvl9pPr>
          </a:lstStyle>
          <a:p>
            <a:endParaRPr/>
          </a:p>
        </p:txBody>
      </p:sp>
    </p:spTree>
    <p:extLst>
      <p:ext uri="{BB962C8B-B14F-4D97-AF65-F5344CB8AC3E}">
        <p14:creationId xmlns:p14="http://schemas.microsoft.com/office/powerpoint/2010/main" val="3118352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65"/>
        <p:cNvGrpSpPr/>
        <p:nvPr/>
      </p:nvGrpSpPr>
      <p:grpSpPr>
        <a:xfrm>
          <a:off x="0" y="0"/>
          <a:ext cx="0" cy="0"/>
          <a:chOff x="0" y="0"/>
          <a:chExt cx="0" cy="0"/>
        </a:xfrm>
      </p:grpSpPr>
      <p:sp>
        <p:nvSpPr>
          <p:cNvPr id="266" name="Google Shape;266;p58"/>
          <p:cNvSpPr txBox="1">
            <a:spLocks noGrp="1"/>
          </p:cNvSpPr>
          <p:nvPr>
            <p:ph type="title"/>
          </p:nvPr>
        </p:nvSpPr>
        <p:spPr>
          <a:xfrm>
            <a:off x="2622900" y="113175"/>
            <a:ext cx="6406800" cy="857400"/>
          </a:xfrm>
          <a:prstGeom prst="rect">
            <a:avLst/>
          </a:prstGeom>
          <a:noFill/>
          <a:ln>
            <a:noFill/>
          </a:ln>
        </p:spPr>
        <p:txBody>
          <a:bodyPr spcFirstLastPara="1" wrap="square" lIns="68550" tIns="68550" rIns="68550" bIns="68550" anchor="ctr" anchorCtr="0"/>
          <a:lstStyle>
            <a:lvl1pPr marR="0" lvl="0" algn="l" rtl="0">
              <a:lnSpc>
                <a:spcPct val="100000"/>
              </a:lnSpc>
              <a:spcBef>
                <a:spcPts val="0"/>
              </a:spcBef>
              <a:spcAft>
                <a:spcPts val="0"/>
              </a:spcAft>
              <a:buClr>
                <a:schemeClr val="dk1"/>
              </a:buClr>
              <a:buSzPts val="3600"/>
              <a:buFont typeface="Tahoma"/>
              <a:buNone/>
              <a:defRPr sz="3600" b="0" i="0" u="none" strike="noStrike" cap="none">
                <a:solidFill>
                  <a:schemeClr val="dk1"/>
                </a:solidFill>
                <a:latin typeface="Tahoma"/>
                <a:ea typeface="Tahoma"/>
                <a:cs typeface="Tahoma"/>
                <a:sym typeface="Tahoma"/>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267" name="Google Shape;267;p58"/>
          <p:cNvSpPr txBox="1">
            <a:spLocks noGrp="1"/>
          </p:cNvSpPr>
          <p:nvPr>
            <p:ph type="body" idx="1"/>
          </p:nvPr>
        </p:nvSpPr>
        <p:spPr>
          <a:xfrm>
            <a:off x="617100" y="1498463"/>
            <a:ext cx="7909800" cy="3215400"/>
          </a:xfrm>
          <a:prstGeom prst="rect">
            <a:avLst/>
          </a:prstGeom>
          <a:noFill/>
          <a:ln>
            <a:noFill/>
          </a:ln>
        </p:spPr>
        <p:txBody>
          <a:bodyPr spcFirstLastPara="1" wrap="square" lIns="68550" tIns="68550" rIns="68550" bIns="68550" anchor="t" anchorCtr="0"/>
          <a:lstStyle>
            <a:lvl1pPr marL="457200" marR="0" lvl="0" indent="-431800" algn="l" rtl="0">
              <a:lnSpc>
                <a:spcPct val="100000"/>
              </a:lnSpc>
              <a:spcBef>
                <a:spcPts val="0"/>
              </a:spcBef>
              <a:spcAft>
                <a:spcPts val="0"/>
              </a:spcAft>
              <a:buClr>
                <a:schemeClr val="dk1"/>
              </a:buClr>
              <a:buSzPts val="3200"/>
              <a:buFont typeface="Arial"/>
              <a:buChar char="•"/>
              <a:defRPr sz="3200" b="0" i="0" u="none" strike="noStrike" cap="none">
                <a:solidFill>
                  <a:schemeClr val="dk1"/>
                </a:solidFill>
                <a:latin typeface="Tahoma"/>
                <a:ea typeface="Tahoma"/>
                <a:cs typeface="Tahoma"/>
                <a:sym typeface="Tahoma"/>
              </a:defRPr>
            </a:lvl1pPr>
            <a:lvl2pPr marL="914400" marR="0" lvl="1" indent="-406400" algn="l" rtl="0">
              <a:lnSpc>
                <a:spcPct val="100000"/>
              </a:lnSpc>
              <a:spcBef>
                <a:spcPts val="0"/>
              </a:spcBef>
              <a:spcAft>
                <a:spcPts val="0"/>
              </a:spcAft>
              <a:buClr>
                <a:schemeClr val="dk1"/>
              </a:buClr>
              <a:buSzPts val="2800"/>
              <a:buFont typeface="Arial"/>
              <a:buChar char="–"/>
              <a:defRPr sz="2800" b="0" i="0" u="none" strike="noStrike" cap="none">
                <a:solidFill>
                  <a:schemeClr val="dk1"/>
                </a:solidFill>
                <a:latin typeface="Tahoma"/>
                <a:ea typeface="Tahoma"/>
                <a:cs typeface="Tahoma"/>
                <a:sym typeface="Tahoma"/>
              </a:defRPr>
            </a:lvl2pPr>
            <a:lvl3pPr marL="1371600" marR="0" lvl="2" indent="-381000" algn="l" rtl="0">
              <a:lnSpc>
                <a:spcPct val="100000"/>
              </a:lnSpc>
              <a:spcBef>
                <a:spcPts val="0"/>
              </a:spcBef>
              <a:spcAft>
                <a:spcPts val="0"/>
              </a:spcAft>
              <a:buClr>
                <a:schemeClr val="dk1"/>
              </a:buClr>
              <a:buSzPts val="2400"/>
              <a:buFont typeface="Arial"/>
              <a:buChar char="•"/>
              <a:defRPr sz="2400" b="0" i="0" u="none" strike="noStrike" cap="none">
                <a:solidFill>
                  <a:schemeClr val="dk1"/>
                </a:solidFill>
                <a:latin typeface="Tahoma"/>
                <a:ea typeface="Tahoma"/>
                <a:cs typeface="Tahoma"/>
                <a:sym typeface="Tahoma"/>
              </a:defRPr>
            </a:lvl3pPr>
            <a:lvl4pPr marL="1828800" marR="0" lvl="3"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Tahoma"/>
                <a:ea typeface="Tahoma"/>
                <a:cs typeface="Tahoma"/>
                <a:sym typeface="Tahoma"/>
              </a:defRPr>
            </a:lvl4pPr>
            <a:lvl5pPr marL="2286000" marR="0" lvl="4"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Tahoma"/>
                <a:ea typeface="Tahoma"/>
                <a:cs typeface="Tahoma"/>
                <a:sym typeface="Tahoma"/>
              </a:defRPr>
            </a:lvl5pPr>
            <a:lvl6pPr marL="2743200" marR="0" lvl="5"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6pPr>
            <a:lvl7pPr marL="3200400" marR="0" lvl="6"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7pPr>
            <a:lvl8pPr marL="3657600" marR="0" lvl="7"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8pPr>
            <a:lvl9pPr marL="4114800" marR="0" lvl="8"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38183571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24254" y="1"/>
            <a:ext cx="9167108" cy="5157788"/>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hasCustomPrompt="1"/>
          </p:nvPr>
        </p:nvSpPr>
        <p:spPr>
          <a:xfrm>
            <a:off x="571500" y="628662"/>
            <a:ext cx="6534150" cy="952499"/>
          </a:xfrm>
        </p:spPr>
        <p:txBody>
          <a:bodyPr anchor="t"/>
          <a:lstStyle>
            <a:lvl1pPr algn="l">
              <a:defRPr sz="2700" b="1" baseline="0">
                <a:solidFill>
                  <a:srgbClr val="003744"/>
                </a:solidFill>
                <a:latin typeface="Myriad Pro" charset="0"/>
                <a:ea typeface="Myriad Pro" charset="0"/>
                <a:cs typeface="Myriad Pro" charset="0"/>
              </a:defRPr>
            </a:lvl1pPr>
          </a:lstStyle>
          <a:p>
            <a:r>
              <a:rPr lang="en-US" dirty="0"/>
              <a:t>Title Goes Here</a:t>
            </a:r>
            <a:br>
              <a:rPr lang="en-US" dirty="0"/>
            </a:br>
            <a:r>
              <a:rPr lang="en-US" dirty="0"/>
              <a:t>And here</a:t>
            </a:r>
            <a:br>
              <a:rPr lang="en-US" dirty="0"/>
            </a:br>
            <a:endParaRPr lang="en-US" dirty="0"/>
          </a:p>
        </p:txBody>
      </p:sp>
      <p:sp>
        <p:nvSpPr>
          <p:cNvPr id="4" name="Text Placeholder 3"/>
          <p:cNvSpPr>
            <a:spLocks noGrp="1"/>
          </p:cNvSpPr>
          <p:nvPr>
            <p:ph type="body" sz="quarter" idx="10" hasCustomPrompt="1"/>
          </p:nvPr>
        </p:nvSpPr>
        <p:spPr>
          <a:xfrm>
            <a:off x="571500" y="1733550"/>
            <a:ext cx="6534150" cy="1714500"/>
          </a:xfrm>
        </p:spPr>
        <p:txBody>
          <a:bodyPr/>
          <a:lstStyle>
            <a:lvl1pPr marL="0" indent="0">
              <a:buNone/>
              <a:defRPr baseline="0">
                <a:solidFill>
                  <a:srgbClr val="0083BA"/>
                </a:solidFill>
                <a:latin typeface="Myriad Pro" charset="0"/>
                <a:ea typeface="Myriad Pro" charset="0"/>
                <a:cs typeface="Myriad Pro" charset="0"/>
              </a:defRPr>
            </a:lvl1pPr>
          </a:lstStyle>
          <a:p>
            <a:pPr lvl="0"/>
            <a:r>
              <a:rPr lang="en-US" dirty="0"/>
              <a:t>Subhead here</a:t>
            </a:r>
          </a:p>
        </p:txBody>
      </p:sp>
    </p:spTree>
    <p:extLst>
      <p:ext uri="{BB962C8B-B14F-4D97-AF65-F5344CB8AC3E}">
        <p14:creationId xmlns:p14="http://schemas.microsoft.com/office/powerpoint/2010/main" val="15122509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24254" y="11"/>
            <a:ext cx="9167108" cy="515778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hasCustomPrompt="1"/>
          </p:nvPr>
        </p:nvSpPr>
        <p:spPr>
          <a:xfrm>
            <a:off x="571500" y="628662"/>
            <a:ext cx="6534150" cy="952499"/>
          </a:xfrm>
        </p:spPr>
        <p:txBody>
          <a:bodyPr anchor="t"/>
          <a:lstStyle>
            <a:lvl1pPr algn="l">
              <a:defRPr sz="2700" b="1" baseline="0">
                <a:solidFill>
                  <a:srgbClr val="003744"/>
                </a:solidFill>
                <a:latin typeface="Myriad Pro" charset="0"/>
                <a:ea typeface="Myriad Pro" charset="0"/>
                <a:cs typeface="Myriad Pro" charset="0"/>
              </a:defRPr>
            </a:lvl1pPr>
          </a:lstStyle>
          <a:p>
            <a:r>
              <a:rPr lang="en-US" dirty="0"/>
              <a:t>Title Goes Here</a:t>
            </a:r>
            <a:br>
              <a:rPr lang="en-US" dirty="0"/>
            </a:br>
            <a:r>
              <a:rPr lang="en-US" dirty="0"/>
              <a:t>And here</a:t>
            </a:r>
            <a:br>
              <a:rPr lang="en-US" dirty="0"/>
            </a:br>
            <a:endParaRPr lang="en-US" dirty="0"/>
          </a:p>
        </p:txBody>
      </p:sp>
      <p:sp>
        <p:nvSpPr>
          <p:cNvPr id="4" name="Text Placeholder 3"/>
          <p:cNvSpPr>
            <a:spLocks noGrp="1"/>
          </p:cNvSpPr>
          <p:nvPr>
            <p:ph type="body" sz="quarter" idx="10" hasCustomPrompt="1"/>
          </p:nvPr>
        </p:nvSpPr>
        <p:spPr>
          <a:xfrm>
            <a:off x="571500" y="1733550"/>
            <a:ext cx="6534150" cy="1714500"/>
          </a:xfrm>
        </p:spPr>
        <p:txBody>
          <a:bodyPr/>
          <a:lstStyle>
            <a:lvl1pPr marL="0" indent="0">
              <a:buNone/>
              <a:defRPr baseline="0">
                <a:solidFill>
                  <a:srgbClr val="0083BA"/>
                </a:solidFill>
                <a:latin typeface="Myriad Pro" charset="0"/>
                <a:ea typeface="Myriad Pro" charset="0"/>
                <a:cs typeface="Myriad Pro" charset="0"/>
              </a:defRPr>
            </a:lvl1pPr>
          </a:lstStyle>
          <a:p>
            <a:pPr lvl="0"/>
            <a:r>
              <a:rPr lang="en-US" dirty="0"/>
              <a:t>Subhead here</a:t>
            </a:r>
          </a:p>
        </p:txBody>
      </p:sp>
    </p:spTree>
    <p:extLst>
      <p:ext uri="{BB962C8B-B14F-4D97-AF65-F5344CB8AC3E}">
        <p14:creationId xmlns:p14="http://schemas.microsoft.com/office/powerpoint/2010/main" val="31344830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Option 3">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24254" y="11"/>
            <a:ext cx="9167108" cy="515778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hasCustomPrompt="1"/>
          </p:nvPr>
        </p:nvSpPr>
        <p:spPr>
          <a:xfrm>
            <a:off x="571500" y="628662"/>
            <a:ext cx="6534150" cy="952499"/>
          </a:xfrm>
        </p:spPr>
        <p:txBody>
          <a:bodyPr anchor="t"/>
          <a:lstStyle>
            <a:lvl1pPr algn="l">
              <a:defRPr sz="2700" b="1" baseline="0">
                <a:solidFill>
                  <a:srgbClr val="003744"/>
                </a:solidFill>
                <a:latin typeface="Myriad Pro" charset="0"/>
                <a:ea typeface="Myriad Pro" charset="0"/>
                <a:cs typeface="Myriad Pro" charset="0"/>
              </a:defRPr>
            </a:lvl1pPr>
          </a:lstStyle>
          <a:p>
            <a:r>
              <a:rPr lang="en-US" dirty="0"/>
              <a:t>Title Goes Here</a:t>
            </a:r>
            <a:br>
              <a:rPr lang="en-US" dirty="0"/>
            </a:br>
            <a:r>
              <a:rPr lang="en-US" dirty="0"/>
              <a:t>And here</a:t>
            </a:r>
            <a:br>
              <a:rPr lang="en-US" dirty="0"/>
            </a:br>
            <a:endParaRPr lang="en-US" dirty="0"/>
          </a:p>
        </p:txBody>
      </p:sp>
      <p:sp>
        <p:nvSpPr>
          <p:cNvPr id="4" name="Text Placeholder 3"/>
          <p:cNvSpPr>
            <a:spLocks noGrp="1"/>
          </p:cNvSpPr>
          <p:nvPr>
            <p:ph type="body" sz="quarter" idx="10" hasCustomPrompt="1"/>
          </p:nvPr>
        </p:nvSpPr>
        <p:spPr>
          <a:xfrm>
            <a:off x="571500" y="1733550"/>
            <a:ext cx="6534150" cy="1714500"/>
          </a:xfrm>
        </p:spPr>
        <p:txBody>
          <a:bodyPr/>
          <a:lstStyle>
            <a:lvl1pPr marL="0" indent="0">
              <a:buNone/>
              <a:defRPr baseline="0">
                <a:solidFill>
                  <a:srgbClr val="0083BA"/>
                </a:solidFill>
                <a:latin typeface="Myriad Pro" charset="0"/>
                <a:ea typeface="Myriad Pro" charset="0"/>
                <a:cs typeface="Myriad Pro" charset="0"/>
              </a:defRPr>
            </a:lvl1pPr>
          </a:lstStyle>
          <a:p>
            <a:pPr lvl="0"/>
            <a:r>
              <a:rPr lang="en-US" dirty="0"/>
              <a:t>Subhead here</a:t>
            </a:r>
          </a:p>
        </p:txBody>
      </p:sp>
    </p:spTree>
    <p:extLst>
      <p:ext uri="{BB962C8B-B14F-4D97-AF65-F5344CB8AC3E}">
        <p14:creationId xmlns:p14="http://schemas.microsoft.com/office/powerpoint/2010/main" val="7877117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Option 4">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24254" y="11"/>
            <a:ext cx="9167108" cy="515778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hasCustomPrompt="1"/>
          </p:nvPr>
        </p:nvSpPr>
        <p:spPr>
          <a:xfrm>
            <a:off x="571500" y="628662"/>
            <a:ext cx="6534150" cy="952499"/>
          </a:xfrm>
        </p:spPr>
        <p:txBody>
          <a:bodyPr anchor="t"/>
          <a:lstStyle>
            <a:lvl1pPr algn="l">
              <a:defRPr sz="2700" b="1" baseline="0">
                <a:solidFill>
                  <a:srgbClr val="003744"/>
                </a:solidFill>
                <a:latin typeface="Myriad Pro" charset="0"/>
                <a:ea typeface="Myriad Pro" charset="0"/>
                <a:cs typeface="Myriad Pro" charset="0"/>
              </a:defRPr>
            </a:lvl1pPr>
          </a:lstStyle>
          <a:p>
            <a:r>
              <a:rPr lang="en-US" dirty="0"/>
              <a:t>Title Goes Here</a:t>
            </a:r>
            <a:br>
              <a:rPr lang="en-US" dirty="0"/>
            </a:br>
            <a:r>
              <a:rPr lang="en-US" dirty="0"/>
              <a:t>And here</a:t>
            </a:r>
            <a:br>
              <a:rPr lang="en-US" dirty="0"/>
            </a:br>
            <a:endParaRPr lang="en-US" dirty="0"/>
          </a:p>
        </p:txBody>
      </p:sp>
      <p:sp>
        <p:nvSpPr>
          <p:cNvPr id="4" name="Text Placeholder 3"/>
          <p:cNvSpPr>
            <a:spLocks noGrp="1"/>
          </p:cNvSpPr>
          <p:nvPr>
            <p:ph type="body" sz="quarter" idx="10" hasCustomPrompt="1"/>
          </p:nvPr>
        </p:nvSpPr>
        <p:spPr>
          <a:xfrm>
            <a:off x="571500" y="1733550"/>
            <a:ext cx="6534150" cy="1714500"/>
          </a:xfrm>
        </p:spPr>
        <p:txBody>
          <a:bodyPr/>
          <a:lstStyle>
            <a:lvl1pPr marL="0" indent="0">
              <a:buNone/>
              <a:defRPr baseline="0">
                <a:solidFill>
                  <a:srgbClr val="0083BA"/>
                </a:solidFill>
                <a:latin typeface="Myriad Pro" charset="0"/>
                <a:ea typeface="Myriad Pro" charset="0"/>
                <a:cs typeface="Myriad Pro" charset="0"/>
              </a:defRPr>
            </a:lvl1pPr>
          </a:lstStyle>
          <a:p>
            <a:pPr lvl="0"/>
            <a:r>
              <a:rPr lang="en-US" dirty="0"/>
              <a:t>Subhead here</a:t>
            </a:r>
          </a:p>
        </p:txBody>
      </p:sp>
    </p:spTree>
    <p:extLst>
      <p:ext uri="{BB962C8B-B14F-4D97-AF65-F5344CB8AC3E}">
        <p14:creationId xmlns:p14="http://schemas.microsoft.com/office/powerpoint/2010/main" val="12502882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Option 5">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24254" y="11"/>
            <a:ext cx="9167108" cy="515778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hasCustomPrompt="1"/>
          </p:nvPr>
        </p:nvSpPr>
        <p:spPr>
          <a:xfrm>
            <a:off x="571500" y="628662"/>
            <a:ext cx="6534150" cy="952499"/>
          </a:xfrm>
        </p:spPr>
        <p:txBody>
          <a:bodyPr anchor="t"/>
          <a:lstStyle>
            <a:lvl1pPr algn="l">
              <a:defRPr sz="2700" b="1" baseline="0">
                <a:solidFill>
                  <a:srgbClr val="003744"/>
                </a:solidFill>
                <a:latin typeface="Myriad Pro" charset="0"/>
                <a:ea typeface="Myriad Pro" charset="0"/>
                <a:cs typeface="Myriad Pro" charset="0"/>
              </a:defRPr>
            </a:lvl1pPr>
          </a:lstStyle>
          <a:p>
            <a:r>
              <a:rPr lang="en-US" dirty="0"/>
              <a:t>Title Goes Here</a:t>
            </a:r>
            <a:br>
              <a:rPr lang="en-US" dirty="0"/>
            </a:br>
            <a:r>
              <a:rPr lang="en-US" dirty="0"/>
              <a:t>And here</a:t>
            </a:r>
            <a:br>
              <a:rPr lang="en-US" dirty="0"/>
            </a:br>
            <a:endParaRPr lang="en-US" dirty="0"/>
          </a:p>
        </p:txBody>
      </p:sp>
      <p:sp>
        <p:nvSpPr>
          <p:cNvPr id="4" name="Text Placeholder 3"/>
          <p:cNvSpPr>
            <a:spLocks noGrp="1"/>
          </p:cNvSpPr>
          <p:nvPr>
            <p:ph type="body" sz="quarter" idx="10" hasCustomPrompt="1"/>
          </p:nvPr>
        </p:nvSpPr>
        <p:spPr>
          <a:xfrm>
            <a:off x="571500" y="1733550"/>
            <a:ext cx="6534150" cy="1714500"/>
          </a:xfrm>
        </p:spPr>
        <p:txBody>
          <a:bodyPr/>
          <a:lstStyle>
            <a:lvl1pPr marL="0" indent="0">
              <a:buNone/>
              <a:defRPr baseline="0">
                <a:solidFill>
                  <a:srgbClr val="0083BA"/>
                </a:solidFill>
                <a:latin typeface="Myriad Pro" charset="0"/>
                <a:ea typeface="Myriad Pro" charset="0"/>
                <a:cs typeface="Myriad Pro" charset="0"/>
              </a:defRPr>
            </a:lvl1pPr>
          </a:lstStyle>
          <a:p>
            <a:pPr lvl="0"/>
            <a:r>
              <a:rPr lang="en-US" dirty="0"/>
              <a:t>Subhead here</a:t>
            </a:r>
          </a:p>
        </p:txBody>
      </p:sp>
    </p:spTree>
    <p:extLst>
      <p:ext uri="{BB962C8B-B14F-4D97-AF65-F5344CB8AC3E}">
        <p14:creationId xmlns:p14="http://schemas.microsoft.com/office/powerpoint/2010/main" val="3218784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9B19B-A6A1-1D48-AC77-C3D14FDB98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8DAAE9-65FF-C146-BDB3-7EBE29D5944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7538CC-9BB3-194D-8DDC-307A00AE7D9F}"/>
              </a:ext>
            </a:extLst>
          </p:cNvPr>
          <p:cNvSpPr>
            <a:spLocks noGrp="1"/>
          </p:cNvSpPr>
          <p:nvPr>
            <p:ph type="dt" sz="half" idx="10"/>
          </p:nvPr>
        </p:nvSpPr>
        <p:spPr/>
        <p:txBody>
          <a:bodyPr/>
          <a:lstStyle/>
          <a:p>
            <a:fld id="{F6F65B66-269C-F342-BEBD-6CB1F5407793}" type="datetimeFigureOut">
              <a:rPr lang="en-US" smtClean="0"/>
              <a:t>7/14/19</a:t>
            </a:fld>
            <a:endParaRPr lang="en-US"/>
          </a:p>
        </p:txBody>
      </p:sp>
      <p:sp>
        <p:nvSpPr>
          <p:cNvPr id="5" name="Footer Placeholder 4">
            <a:extLst>
              <a:ext uri="{FF2B5EF4-FFF2-40B4-BE49-F238E27FC236}">
                <a16:creationId xmlns:a16="http://schemas.microsoft.com/office/drawing/2014/main" id="{5DDCD932-F454-CD42-A243-ECF775C4F9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C84A23-B2C1-EF45-B838-9B432EC0C4A8}"/>
              </a:ext>
            </a:extLst>
          </p:cNvPr>
          <p:cNvSpPr>
            <a:spLocks noGrp="1"/>
          </p:cNvSpPr>
          <p:nvPr>
            <p:ph type="sldNum" sz="quarter" idx="12"/>
          </p:nvPr>
        </p:nvSpPr>
        <p:spPr/>
        <p:txBody>
          <a:bodyPr/>
          <a:lstStyle/>
          <a:p>
            <a:fld id="{9D043023-9355-2E41-88A2-8660343E4327}" type="slidenum">
              <a:rPr lang="en-US" smtClean="0"/>
              <a:t>‹#›</a:t>
            </a:fld>
            <a:endParaRPr lang="en-US"/>
          </a:p>
        </p:txBody>
      </p:sp>
    </p:spTree>
    <p:extLst>
      <p:ext uri="{BB962C8B-B14F-4D97-AF65-F5344CB8AC3E}">
        <p14:creationId xmlns:p14="http://schemas.microsoft.com/office/powerpoint/2010/main" val="39450943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Option 6">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24254" y="11"/>
            <a:ext cx="9167108" cy="515778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hasCustomPrompt="1"/>
          </p:nvPr>
        </p:nvSpPr>
        <p:spPr>
          <a:xfrm>
            <a:off x="571500" y="628662"/>
            <a:ext cx="6534150" cy="952499"/>
          </a:xfrm>
        </p:spPr>
        <p:txBody>
          <a:bodyPr anchor="t"/>
          <a:lstStyle>
            <a:lvl1pPr algn="l">
              <a:defRPr sz="2700" b="1" baseline="0">
                <a:solidFill>
                  <a:srgbClr val="003744"/>
                </a:solidFill>
                <a:latin typeface="Myriad Pro" charset="0"/>
                <a:ea typeface="Myriad Pro" charset="0"/>
                <a:cs typeface="Myriad Pro" charset="0"/>
              </a:defRPr>
            </a:lvl1pPr>
          </a:lstStyle>
          <a:p>
            <a:r>
              <a:rPr lang="en-US" dirty="0"/>
              <a:t>Title Goes Here</a:t>
            </a:r>
            <a:br>
              <a:rPr lang="en-US" dirty="0"/>
            </a:br>
            <a:r>
              <a:rPr lang="en-US" dirty="0"/>
              <a:t>And here</a:t>
            </a:r>
            <a:br>
              <a:rPr lang="en-US" dirty="0"/>
            </a:br>
            <a:endParaRPr lang="en-US" dirty="0"/>
          </a:p>
        </p:txBody>
      </p:sp>
      <p:sp>
        <p:nvSpPr>
          <p:cNvPr id="4" name="Text Placeholder 3"/>
          <p:cNvSpPr>
            <a:spLocks noGrp="1"/>
          </p:cNvSpPr>
          <p:nvPr>
            <p:ph type="body" sz="quarter" idx="10" hasCustomPrompt="1"/>
          </p:nvPr>
        </p:nvSpPr>
        <p:spPr>
          <a:xfrm>
            <a:off x="571500" y="1733550"/>
            <a:ext cx="6534150" cy="1714500"/>
          </a:xfrm>
        </p:spPr>
        <p:txBody>
          <a:bodyPr/>
          <a:lstStyle>
            <a:lvl1pPr marL="0" indent="0">
              <a:buNone/>
              <a:defRPr baseline="0">
                <a:solidFill>
                  <a:srgbClr val="0083BA"/>
                </a:solidFill>
                <a:latin typeface="Myriad Pro" charset="0"/>
                <a:ea typeface="Myriad Pro" charset="0"/>
                <a:cs typeface="Myriad Pro" charset="0"/>
              </a:defRPr>
            </a:lvl1pPr>
          </a:lstStyle>
          <a:p>
            <a:pPr lvl="0"/>
            <a:r>
              <a:rPr lang="en-US" dirty="0"/>
              <a:t>Subhead here</a:t>
            </a:r>
          </a:p>
        </p:txBody>
      </p:sp>
    </p:spTree>
    <p:extLst>
      <p:ext uri="{BB962C8B-B14F-4D97-AF65-F5344CB8AC3E}">
        <p14:creationId xmlns:p14="http://schemas.microsoft.com/office/powerpoint/2010/main" val="10139758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Option 7">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24254" y="11"/>
            <a:ext cx="9167108" cy="515778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hasCustomPrompt="1"/>
          </p:nvPr>
        </p:nvSpPr>
        <p:spPr>
          <a:xfrm>
            <a:off x="571500" y="628662"/>
            <a:ext cx="6534150" cy="952499"/>
          </a:xfrm>
        </p:spPr>
        <p:txBody>
          <a:bodyPr anchor="t"/>
          <a:lstStyle>
            <a:lvl1pPr algn="l">
              <a:defRPr sz="2700" b="1" baseline="0">
                <a:solidFill>
                  <a:srgbClr val="003744"/>
                </a:solidFill>
                <a:latin typeface="Myriad Pro" charset="0"/>
                <a:ea typeface="Myriad Pro" charset="0"/>
                <a:cs typeface="Myriad Pro" charset="0"/>
              </a:defRPr>
            </a:lvl1pPr>
          </a:lstStyle>
          <a:p>
            <a:r>
              <a:rPr lang="en-US" dirty="0"/>
              <a:t>Title Goes Here</a:t>
            </a:r>
            <a:br>
              <a:rPr lang="en-US" dirty="0"/>
            </a:br>
            <a:r>
              <a:rPr lang="en-US" dirty="0"/>
              <a:t>And here</a:t>
            </a:r>
            <a:br>
              <a:rPr lang="en-US" dirty="0"/>
            </a:br>
            <a:endParaRPr lang="en-US" dirty="0"/>
          </a:p>
        </p:txBody>
      </p:sp>
      <p:sp>
        <p:nvSpPr>
          <p:cNvPr id="4" name="Text Placeholder 3"/>
          <p:cNvSpPr>
            <a:spLocks noGrp="1"/>
          </p:cNvSpPr>
          <p:nvPr>
            <p:ph type="body" sz="quarter" idx="10" hasCustomPrompt="1"/>
          </p:nvPr>
        </p:nvSpPr>
        <p:spPr>
          <a:xfrm>
            <a:off x="571500" y="1733550"/>
            <a:ext cx="6534150" cy="1714500"/>
          </a:xfrm>
        </p:spPr>
        <p:txBody>
          <a:bodyPr/>
          <a:lstStyle>
            <a:lvl1pPr marL="0" indent="0">
              <a:buNone/>
              <a:defRPr baseline="0">
                <a:solidFill>
                  <a:srgbClr val="0083BA"/>
                </a:solidFill>
                <a:latin typeface="Myriad Pro" charset="0"/>
                <a:ea typeface="Myriad Pro" charset="0"/>
                <a:cs typeface="Myriad Pro" charset="0"/>
              </a:defRPr>
            </a:lvl1pPr>
          </a:lstStyle>
          <a:p>
            <a:pPr lvl="0"/>
            <a:r>
              <a:rPr lang="en-US" dirty="0"/>
              <a:t>Subhead here</a:t>
            </a:r>
          </a:p>
        </p:txBody>
      </p:sp>
    </p:spTree>
    <p:extLst>
      <p:ext uri="{BB962C8B-B14F-4D97-AF65-F5344CB8AC3E}">
        <p14:creationId xmlns:p14="http://schemas.microsoft.com/office/powerpoint/2010/main" val="20270417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Option 8">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24254" y="11"/>
            <a:ext cx="9167108" cy="515778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hasCustomPrompt="1"/>
          </p:nvPr>
        </p:nvSpPr>
        <p:spPr>
          <a:xfrm>
            <a:off x="571500" y="628662"/>
            <a:ext cx="6534150" cy="952499"/>
          </a:xfrm>
        </p:spPr>
        <p:txBody>
          <a:bodyPr anchor="t"/>
          <a:lstStyle>
            <a:lvl1pPr algn="l">
              <a:defRPr sz="2700" b="1" baseline="0">
                <a:solidFill>
                  <a:srgbClr val="003744"/>
                </a:solidFill>
                <a:latin typeface="Myriad Pro" charset="0"/>
                <a:ea typeface="Myriad Pro" charset="0"/>
                <a:cs typeface="Myriad Pro" charset="0"/>
              </a:defRPr>
            </a:lvl1pPr>
          </a:lstStyle>
          <a:p>
            <a:r>
              <a:rPr lang="en-US" dirty="0"/>
              <a:t>Title Goes Here</a:t>
            </a:r>
            <a:br>
              <a:rPr lang="en-US" dirty="0"/>
            </a:br>
            <a:r>
              <a:rPr lang="en-US" dirty="0"/>
              <a:t>And here</a:t>
            </a:r>
            <a:br>
              <a:rPr lang="en-US" dirty="0"/>
            </a:br>
            <a:endParaRPr lang="en-US" dirty="0"/>
          </a:p>
        </p:txBody>
      </p:sp>
      <p:sp>
        <p:nvSpPr>
          <p:cNvPr id="4" name="Text Placeholder 3"/>
          <p:cNvSpPr>
            <a:spLocks noGrp="1"/>
          </p:cNvSpPr>
          <p:nvPr>
            <p:ph type="body" sz="quarter" idx="10" hasCustomPrompt="1"/>
          </p:nvPr>
        </p:nvSpPr>
        <p:spPr>
          <a:xfrm>
            <a:off x="571500" y="1733550"/>
            <a:ext cx="6534150" cy="1714500"/>
          </a:xfrm>
        </p:spPr>
        <p:txBody>
          <a:bodyPr/>
          <a:lstStyle>
            <a:lvl1pPr marL="0" indent="0">
              <a:buNone/>
              <a:defRPr baseline="0">
                <a:solidFill>
                  <a:srgbClr val="0083BA"/>
                </a:solidFill>
                <a:latin typeface="Myriad Pro" charset="0"/>
                <a:ea typeface="Myriad Pro" charset="0"/>
                <a:cs typeface="Myriad Pro" charset="0"/>
              </a:defRPr>
            </a:lvl1pPr>
          </a:lstStyle>
          <a:p>
            <a:pPr lvl="0"/>
            <a:r>
              <a:rPr lang="en-US" dirty="0"/>
              <a:t>Subhead here</a:t>
            </a:r>
          </a:p>
        </p:txBody>
      </p:sp>
    </p:spTree>
    <p:extLst>
      <p:ext uri="{BB962C8B-B14F-4D97-AF65-F5344CB8AC3E}">
        <p14:creationId xmlns:p14="http://schemas.microsoft.com/office/powerpoint/2010/main" val="32840401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Option 9">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24254" y="11"/>
            <a:ext cx="9167108" cy="515778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hasCustomPrompt="1"/>
          </p:nvPr>
        </p:nvSpPr>
        <p:spPr>
          <a:xfrm>
            <a:off x="571500" y="628662"/>
            <a:ext cx="6534150" cy="952499"/>
          </a:xfrm>
        </p:spPr>
        <p:txBody>
          <a:bodyPr anchor="t"/>
          <a:lstStyle>
            <a:lvl1pPr algn="l">
              <a:defRPr sz="2700" b="1" baseline="0">
                <a:solidFill>
                  <a:srgbClr val="003744"/>
                </a:solidFill>
                <a:latin typeface="Myriad Pro" charset="0"/>
                <a:ea typeface="Myriad Pro" charset="0"/>
                <a:cs typeface="Myriad Pro" charset="0"/>
              </a:defRPr>
            </a:lvl1pPr>
          </a:lstStyle>
          <a:p>
            <a:r>
              <a:rPr lang="en-US" dirty="0"/>
              <a:t>Title Goes Here</a:t>
            </a:r>
            <a:br>
              <a:rPr lang="en-US" dirty="0"/>
            </a:br>
            <a:r>
              <a:rPr lang="en-US" dirty="0"/>
              <a:t>And here</a:t>
            </a:r>
            <a:br>
              <a:rPr lang="en-US" dirty="0"/>
            </a:br>
            <a:endParaRPr lang="en-US" dirty="0"/>
          </a:p>
        </p:txBody>
      </p:sp>
      <p:sp>
        <p:nvSpPr>
          <p:cNvPr id="4" name="Text Placeholder 3"/>
          <p:cNvSpPr>
            <a:spLocks noGrp="1"/>
          </p:cNvSpPr>
          <p:nvPr>
            <p:ph type="body" sz="quarter" idx="10" hasCustomPrompt="1"/>
          </p:nvPr>
        </p:nvSpPr>
        <p:spPr>
          <a:xfrm>
            <a:off x="571500" y="1733550"/>
            <a:ext cx="6534150" cy="1714500"/>
          </a:xfrm>
        </p:spPr>
        <p:txBody>
          <a:bodyPr/>
          <a:lstStyle>
            <a:lvl1pPr marL="0" indent="0">
              <a:buNone/>
              <a:defRPr baseline="0">
                <a:solidFill>
                  <a:srgbClr val="0083BA"/>
                </a:solidFill>
                <a:latin typeface="Myriad Pro" charset="0"/>
                <a:ea typeface="Myriad Pro" charset="0"/>
                <a:cs typeface="Myriad Pro" charset="0"/>
              </a:defRPr>
            </a:lvl1pPr>
          </a:lstStyle>
          <a:p>
            <a:pPr lvl="0"/>
            <a:r>
              <a:rPr lang="en-US" dirty="0"/>
              <a:t>Subhead here</a:t>
            </a:r>
          </a:p>
        </p:txBody>
      </p:sp>
    </p:spTree>
    <p:extLst>
      <p:ext uri="{BB962C8B-B14F-4D97-AF65-F5344CB8AC3E}">
        <p14:creationId xmlns:p14="http://schemas.microsoft.com/office/powerpoint/2010/main" val="38579476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Option 10">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24253" y="11"/>
            <a:ext cx="9167106" cy="515778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hasCustomPrompt="1"/>
          </p:nvPr>
        </p:nvSpPr>
        <p:spPr>
          <a:xfrm>
            <a:off x="571500" y="628662"/>
            <a:ext cx="6534150" cy="952499"/>
          </a:xfrm>
        </p:spPr>
        <p:txBody>
          <a:bodyPr anchor="t"/>
          <a:lstStyle>
            <a:lvl1pPr algn="l">
              <a:defRPr sz="2700" b="1" baseline="0">
                <a:solidFill>
                  <a:srgbClr val="003744"/>
                </a:solidFill>
                <a:latin typeface="Myriad Pro" charset="0"/>
                <a:ea typeface="Myriad Pro" charset="0"/>
                <a:cs typeface="Myriad Pro" charset="0"/>
              </a:defRPr>
            </a:lvl1pPr>
          </a:lstStyle>
          <a:p>
            <a:r>
              <a:rPr lang="en-US" dirty="0"/>
              <a:t>Title Goes Here</a:t>
            </a:r>
            <a:br>
              <a:rPr lang="en-US" dirty="0"/>
            </a:br>
            <a:r>
              <a:rPr lang="en-US" dirty="0"/>
              <a:t>And here</a:t>
            </a:r>
            <a:br>
              <a:rPr lang="en-US" dirty="0"/>
            </a:br>
            <a:endParaRPr lang="en-US" dirty="0"/>
          </a:p>
        </p:txBody>
      </p:sp>
      <p:sp>
        <p:nvSpPr>
          <p:cNvPr id="4" name="Text Placeholder 3"/>
          <p:cNvSpPr>
            <a:spLocks noGrp="1"/>
          </p:cNvSpPr>
          <p:nvPr>
            <p:ph type="body" sz="quarter" idx="10" hasCustomPrompt="1"/>
          </p:nvPr>
        </p:nvSpPr>
        <p:spPr>
          <a:xfrm>
            <a:off x="571500" y="1733550"/>
            <a:ext cx="6534150" cy="1714500"/>
          </a:xfrm>
        </p:spPr>
        <p:txBody>
          <a:bodyPr/>
          <a:lstStyle>
            <a:lvl1pPr marL="0" indent="0">
              <a:buNone/>
              <a:defRPr baseline="0">
                <a:solidFill>
                  <a:srgbClr val="0083BA"/>
                </a:solidFill>
                <a:latin typeface="Myriad Pro" charset="0"/>
                <a:ea typeface="Myriad Pro" charset="0"/>
                <a:cs typeface="Myriad Pro" charset="0"/>
              </a:defRPr>
            </a:lvl1pPr>
          </a:lstStyle>
          <a:p>
            <a:pPr lvl="0"/>
            <a:r>
              <a:rPr lang="en-US" dirty="0"/>
              <a:t>Subhead here</a:t>
            </a:r>
          </a:p>
        </p:txBody>
      </p:sp>
    </p:spTree>
    <p:extLst>
      <p:ext uri="{BB962C8B-B14F-4D97-AF65-F5344CB8AC3E}">
        <p14:creationId xmlns:p14="http://schemas.microsoft.com/office/powerpoint/2010/main" val="37554857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Option 11">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24253" y="11"/>
            <a:ext cx="9167106" cy="515778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hasCustomPrompt="1"/>
          </p:nvPr>
        </p:nvSpPr>
        <p:spPr>
          <a:xfrm>
            <a:off x="571500" y="628662"/>
            <a:ext cx="6534150" cy="952499"/>
          </a:xfrm>
        </p:spPr>
        <p:txBody>
          <a:bodyPr anchor="t"/>
          <a:lstStyle>
            <a:lvl1pPr algn="l">
              <a:defRPr sz="2700" b="1" baseline="0">
                <a:solidFill>
                  <a:srgbClr val="003744"/>
                </a:solidFill>
                <a:latin typeface="Myriad Pro" charset="0"/>
                <a:ea typeface="Myriad Pro" charset="0"/>
                <a:cs typeface="Myriad Pro" charset="0"/>
              </a:defRPr>
            </a:lvl1pPr>
          </a:lstStyle>
          <a:p>
            <a:r>
              <a:rPr lang="en-US" dirty="0"/>
              <a:t>Title Goes Here</a:t>
            </a:r>
            <a:br>
              <a:rPr lang="en-US" dirty="0"/>
            </a:br>
            <a:r>
              <a:rPr lang="en-US" dirty="0"/>
              <a:t>And here</a:t>
            </a:r>
            <a:br>
              <a:rPr lang="en-US" dirty="0"/>
            </a:br>
            <a:endParaRPr lang="en-US" dirty="0"/>
          </a:p>
        </p:txBody>
      </p:sp>
      <p:sp>
        <p:nvSpPr>
          <p:cNvPr id="4" name="Text Placeholder 3"/>
          <p:cNvSpPr>
            <a:spLocks noGrp="1"/>
          </p:cNvSpPr>
          <p:nvPr>
            <p:ph type="body" sz="quarter" idx="10" hasCustomPrompt="1"/>
          </p:nvPr>
        </p:nvSpPr>
        <p:spPr>
          <a:xfrm>
            <a:off x="571500" y="1733550"/>
            <a:ext cx="6534150" cy="1714500"/>
          </a:xfrm>
        </p:spPr>
        <p:txBody>
          <a:bodyPr/>
          <a:lstStyle>
            <a:lvl1pPr marL="0" indent="0">
              <a:buNone/>
              <a:defRPr baseline="0">
                <a:solidFill>
                  <a:srgbClr val="0083BA"/>
                </a:solidFill>
                <a:latin typeface="Myriad Pro" charset="0"/>
                <a:ea typeface="Myriad Pro" charset="0"/>
                <a:cs typeface="Myriad Pro" charset="0"/>
              </a:defRPr>
            </a:lvl1pPr>
          </a:lstStyle>
          <a:p>
            <a:pPr lvl="0"/>
            <a:r>
              <a:rPr lang="en-US" dirty="0"/>
              <a:t>Subhead here</a:t>
            </a:r>
          </a:p>
        </p:txBody>
      </p:sp>
    </p:spTree>
    <p:extLst>
      <p:ext uri="{BB962C8B-B14F-4D97-AF65-F5344CB8AC3E}">
        <p14:creationId xmlns:p14="http://schemas.microsoft.com/office/powerpoint/2010/main" val="30393797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terior Slide">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3774" y="1807"/>
            <a:ext cx="9135883" cy="514022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 Placeholder 3"/>
          <p:cNvSpPr>
            <a:spLocks noGrp="1"/>
          </p:cNvSpPr>
          <p:nvPr>
            <p:ph type="body" sz="quarter" idx="10" hasCustomPrompt="1"/>
          </p:nvPr>
        </p:nvSpPr>
        <p:spPr>
          <a:xfrm>
            <a:off x="590550" y="533401"/>
            <a:ext cx="7105650" cy="465740"/>
          </a:xfrm>
        </p:spPr>
        <p:txBody>
          <a:bodyPr>
            <a:normAutofit/>
          </a:bodyPr>
          <a:lstStyle>
            <a:lvl1pPr marL="0" indent="0">
              <a:buNone/>
              <a:defRPr sz="2400">
                <a:solidFill>
                  <a:srgbClr val="0083BA"/>
                </a:solidFill>
                <a:latin typeface="Myriad Pro" charset="0"/>
                <a:ea typeface="Myriad Pro" charset="0"/>
                <a:cs typeface="Myriad Pro" charset="0"/>
              </a:defRPr>
            </a:lvl1pPr>
            <a:lvl2pPr>
              <a:defRPr>
                <a:latin typeface="Myriad Pro" charset="0"/>
                <a:ea typeface="Myriad Pro" charset="0"/>
                <a:cs typeface="Myriad Pro" charset="0"/>
              </a:defRPr>
            </a:lvl2pPr>
            <a:lvl3pPr>
              <a:defRPr>
                <a:latin typeface="Myriad Pro" charset="0"/>
                <a:ea typeface="Myriad Pro" charset="0"/>
                <a:cs typeface="Myriad Pro" charset="0"/>
              </a:defRPr>
            </a:lvl3pPr>
            <a:lvl4pPr>
              <a:defRPr>
                <a:latin typeface="Myriad Pro" charset="0"/>
                <a:ea typeface="Myriad Pro" charset="0"/>
                <a:cs typeface="Myriad Pro" charset="0"/>
              </a:defRPr>
            </a:lvl4pPr>
            <a:lvl5pPr>
              <a:defRPr>
                <a:latin typeface="Myriad Pro" charset="0"/>
                <a:ea typeface="Myriad Pro" charset="0"/>
                <a:cs typeface="Myriad Pro" charset="0"/>
              </a:defRPr>
            </a:lvl5pPr>
          </a:lstStyle>
          <a:p>
            <a:pPr lvl="0"/>
            <a:r>
              <a:rPr lang="en-US" dirty="0"/>
              <a:t>Title Here</a:t>
            </a:r>
          </a:p>
        </p:txBody>
      </p:sp>
      <p:sp>
        <p:nvSpPr>
          <p:cNvPr id="7" name="Text Placeholder 6"/>
          <p:cNvSpPr>
            <a:spLocks noGrp="1"/>
          </p:cNvSpPr>
          <p:nvPr>
            <p:ph type="body" sz="quarter" idx="11" hasCustomPrompt="1"/>
          </p:nvPr>
        </p:nvSpPr>
        <p:spPr>
          <a:xfrm rot="10800000" flipH="1" flipV="1">
            <a:off x="590550" y="1158570"/>
            <a:ext cx="7105650" cy="3488327"/>
          </a:xfrm>
        </p:spPr>
        <p:txBody>
          <a:bodyPr/>
          <a:lstStyle>
            <a:lvl1pPr marL="0" indent="0">
              <a:buFontTx/>
              <a:buNone/>
              <a:defRPr sz="1500">
                <a:solidFill>
                  <a:srgbClr val="003744"/>
                </a:solidFill>
                <a:latin typeface="Myriad Pro" charset="0"/>
                <a:ea typeface="Myriad Pro" charset="0"/>
                <a:cs typeface="Myriad Pro" charset="0"/>
              </a:defRPr>
            </a:lvl1pPr>
            <a:lvl2pPr marL="257096" indent="0">
              <a:buNone/>
              <a:defRPr/>
            </a:lvl2pPr>
            <a:lvl3pPr>
              <a:defRPr sz="1200">
                <a:solidFill>
                  <a:srgbClr val="003744"/>
                </a:solidFill>
                <a:latin typeface="Myriad Pro" charset="0"/>
                <a:ea typeface="Myriad Pro" charset="0"/>
                <a:cs typeface="Myriad Pro" charset="0"/>
              </a:defRPr>
            </a:lvl3pPr>
            <a:lvl4pPr>
              <a:defRPr sz="1100">
                <a:solidFill>
                  <a:srgbClr val="003744"/>
                </a:solidFill>
                <a:latin typeface="Myriad Pro" charset="0"/>
                <a:ea typeface="Myriad Pro" charset="0"/>
                <a:cs typeface="Myriad Pro" charset="0"/>
              </a:defRPr>
            </a:lvl4pPr>
            <a:lvl5pPr>
              <a:defRPr sz="900">
                <a:solidFill>
                  <a:srgbClr val="003744"/>
                </a:solidFill>
                <a:latin typeface="Myriad Pro" charset="0"/>
                <a:ea typeface="Myriad Pro" charset="0"/>
                <a:cs typeface="Myriad Pro" charset="0"/>
              </a:defRPr>
            </a:lvl5pPr>
          </a:lstStyle>
          <a:p>
            <a:pPr lvl="0"/>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563127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terior Slide 2">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3774" y="1817"/>
            <a:ext cx="9135883" cy="5140219"/>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 Placeholder 2"/>
          <p:cNvSpPr>
            <a:spLocks noGrp="1"/>
          </p:cNvSpPr>
          <p:nvPr>
            <p:ph type="body" sz="quarter" idx="10" hasCustomPrompt="1"/>
          </p:nvPr>
        </p:nvSpPr>
        <p:spPr>
          <a:xfrm>
            <a:off x="644140" y="1501666"/>
            <a:ext cx="7260431" cy="2512382"/>
          </a:xfrm>
        </p:spPr>
        <p:txBody>
          <a:bodyPr/>
          <a:lstStyle>
            <a:lvl1pPr marL="0" indent="0">
              <a:buNone/>
              <a:defRPr sz="1500">
                <a:latin typeface="Myriad Pro" charset="0"/>
                <a:ea typeface="Myriad Pro" charset="0"/>
                <a:cs typeface="Myriad Pro" charset="0"/>
              </a:defRPr>
            </a:lvl1pPr>
            <a:lvl2pPr marL="257096" indent="0">
              <a:buNone/>
              <a:defRPr/>
            </a:lvl2pPr>
            <a:lvl3pPr>
              <a:defRPr sz="1200">
                <a:latin typeface="Myriad Pro" charset="0"/>
                <a:ea typeface="Myriad Pro" charset="0"/>
                <a:cs typeface="Myriad Pro" charset="0"/>
              </a:defRPr>
            </a:lvl3pPr>
            <a:lvl4pPr>
              <a:defRPr sz="1100">
                <a:latin typeface="Myriad Pro" charset="0"/>
                <a:ea typeface="Myriad Pro" charset="0"/>
                <a:cs typeface="Myriad Pro" charset="0"/>
              </a:defRPr>
            </a:lvl4pPr>
            <a:lvl5pPr>
              <a:defRPr sz="900">
                <a:latin typeface="Myriad Pro" charset="0"/>
                <a:ea typeface="Myriad Pro" charset="0"/>
                <a:cs typeface="Myriad Pro" charset="0"/>
              </a:defRPr>
            </a:lvl5pPr>
          </a:lstStyle>
          <a:p>
            <a:pPr lvl="0"/>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1" hasCustomPrompt="1"/>
          </p:nvPr>
        </p:nvSpPr>
        <p:spPr>
          <a:xfrm>
            <a:off x="644140" y="697718"/>
            <a:ext cx="7260431" cy="614773"/>
          </a:xfrm>
        </p:spPr>
        <p:txBody>
          <a:bodyPr>
            <a:normAutofit/>
          </a:bodyPr>
          <a:lstStyle>
            <a:lvl1pPr marL="0" indent="0">
              <a:buNone/>
              <a:defRPr sz="2400">
                <a:solidFill>
                  <a:srgbClr val="0083BA"/>
                </a:solidFill>
                <a:latin typeface="Myriad Pro" charset="0"/>
                <a:ea typeface="Myriad Pro" charset="0"/>
                <a:cs typeface="Myriad Pro" charset="0"/>
              </a:defRPr>
            </a:lvl1pPr>
          </a:lstStyle>
          <a:p>
            <a:pPr lvl="0"/>
            <a:r>
              <a:rPr lang="en-US" dirty="0"/>
              <a:t>Title Here</a:t>
            </a:r>
          </a:p>
        </p:txBody>
      </p:sp>
    </p:spTree>
    <p:extLst>
      <p:ext uri="{BB962C8B-B14F-4D97-AF65-F5344CB8AC3E}">
        <p14:creationId xmlns:p14="http://schemas.microsoft.com/office/powerpoint/2010/main" val="27653500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losing: Questions">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3293"/>
            <a:ext cx="9135882" cy="5140219"/>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 Placeholder 3"/>
          <p:cNvSpPr>
            <a:spLocks noGrp="1"/>
          </p:cNvSpPr>
          <p:nvPr userDrawn="1"/>
        </p:nvSpPr>
        <p:spPr>
          <a:xfrm>
            <a:off x="439792" y="1141032"/>
            <a:ext cx="4207094" cy="2944211"/>
          </a:xfrm>
          <a:prstGeom prst="rect">
            <a:avLst/>
          </a:prstGeom>
        </p:spPr>
        <p:txBody>
          <a:bodyPr vert="horz" lIns="68564" tIns="34289" rIns="68564" bIns="34289" rtlCol="0" anchor="ctr">
            <a:normAutofit/>
          </a:bodyPr>
          <a:lstStyle>
            <a:lvl1pPr marL="257162" indent="-257162" algn="l" defTabSz="342882" rtl="0" eaLnBrk="1" latinLnBrk="0" hangingPunct="1">
              <a:spcBef>
                <a:spcPct val="20000"/>
              </a:spcBef>
              <a:buFont typeface="Arial"/>
              <a:buChar char="•"/>
              <a:defRPr sz="2400" kern="1200">
                <a:solidFill>
                  <a:schemeClr val="tx1"/>
                </a:solidFill>
                <a:latin typeface="+mn-lt"/>
                <a:ea typeface="+mn-ea"/>
                <a:cs typeface="+mn-cs"/>
              </a:defRPr>
            </a:lvl1pPr>
            <a:lvl2pPr marL="557185" indent="-214303" algn="l" defTabSz="342882" rtl="0" eaLnBrk="1" latinLnBrk="0" hangingPunct="1">
              <a:spcBef>
                <a:spcPct val="20000"/>
              </a:spcBef>
              <a:buFont typeface="Arial"/>
              <a:buChar char="–"/>
              <a:defRPr sz="2100" kern="1200">
                <a:solidFill>
                  <a:schemeClr val="tx1"/>
                </a:solidFill>
                <a:latin typeface="+mn-lt"/>
                <a:ea typeface="+mn-ea"/>
                <a:cs typeface="+mn-cs"/>
              </a:defRPr>
            </a:lvl2pPr>
            <a:lvl3pPr marL="857208" indent="-171442" algn="l" defTabSz="342882" rtl="0" eaLnBrk="1" latinLnBrk="0" hangingPunct="1">
              <a:spcBef>
                <a:spcPct val="20000"/>
              </a:spcBef>
              <a:buFont typeface="Arial"/>
              <a:buChar char="•"/>
              <a:defRPr sz="1800" kern="1200">
                <a:solidFill>
                  <a:schemeClr val="tx1"/>
                </a:solidFill>
                <a:latin typeface="+mn-lt"/>
                <a:ea typeface="+mn-ea"/>
                <a:cs typeface="+mn-cs"/>
              </a:defRPr>
            </a:lvl3pPr>
            <a:lvl4pPr marL="1200091" indent="-171442" algn="l" defTabSz="342882" rtl="0" eaLnBrk="1" latinLnBrk="0" hangingPunct="1">
              <a:spcBef>
                <a:spcPct val="20000"/>
              </a:spcBef>
              <a:buFont typeface="Arial"/>
              <a:buChar char="–"/>
              <a:defRPr sz="1500" kern="1200">
                <a:solidFill>
                  <a:schemeClr val="tx1"/>
                </a:solidFill>
                <a:latin typeface="+mn-lt"/>
                <a:ea typeface="+mn-ea"/>
                <a:cs typeface="+mn-cs"/>
              </a:defRPr>
            </a:lvl4pPr>
            <a:lvl5pPr marL="1542973" indent="-171442" algn="l" defTabSz="342882" rtl="0" eaLnBrk="1" latinLnBrk="0" hangingPunct="1">
              <a:spcBef>
                <a:spcPct val="20000"/>
              </a:spcBef>
              <a:buFont typeface="Arial"/>
              <a:buChar char="»"/>
              <a:defRPr sz="1500" kern="1200">
                <a:solidFill>
                  <a:schemeClr val="tx1"/>
                </a:solidFill>
                <a:latin typeface="+mn-lt"/>
                <a:ea typeface="+mn-ea"/>
                <a:cs typeface="+mn-cs"/>
              </a:defRPr>
            </a:lvl5pPr>
            <a:lvl6pPr marL="1885857" indent="-171442" algn="l" defTabSz="342882" rtl="0" eaLnBrk="1" latinLnBrk="0" hangingPunct="1">
              <a:spcBef>
                <a:spcPct val="20000"/>
              </a:spcBef>
              <a:buFont typeface="Arial"/>
              <a:buChar char="•"/>
              <a:defRPr sz="1500" kern="1200">
                <a:solidFill>
                  <a:schemeClr val="tx1"/>
                </a:solidFill>
                <a:latin typeface="+mn-lt"/>
                <a:ea typeface="+mn-ea"/>
                <a:cs typeface="+mn-cs"/>
              </a:defRPr>
            </a:lvl6pPr>
            <a:lvl7pPr marL="2228739" indent="-171442" algn="l" defTabSz="342882" rtl="0" eaLnBrk="1" latinLnBrk="0" hangingPunct="1">
              <a:spcBef>
                <a:spcPct val="20000"/>
              </a:spcBef>
              <a:buFont typeface="Arial"/>
              <a:buChar char="•"/>
              <a:defRPr sz="1500" kern="1200">
                <a:solidFill>
                  <a:schemeClr val="tx1"/>
                </a:solidFill>
                <a:latin typeface="+mn-lt"/>
                <a:ea typeface="+mn-ea"/>
                <a:cs typeface="+mn-cs"/>
              </a:defRPr>
            </a:lvl7pPr>
            <a:lvl8pPr marL="2571622" indent="-171442" algn="l" defTabSz="342882" rtl="0" eaLnBrk="1" latinLnBrk="0" hangingPunct="1">
              <a:spcBef>
                <a:spcPct val="20000"/>
              </a:spcBef>
              <a:buFont typeface="Arial"/>
              <a:buChar char="•"/>
              <a:defRPr sz="1500" kern="1200">
                <a:solidFill>
                  <a:schemeClr val="tx1"/>
                </a:solidFill>
                <a:latin typeface="+mn-lt"/>
                <a:ea typeface="+mn-ea"/>
                <a:cs typeface="+mn-cs"/>
              </a:defRPr>
            </a:lvl8pPr>
            <a:lvl9pPr marL="2914506" indent="-171442" algn="l" defTabSz="342882"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buClrTx/>
              <a:buFont typeface="Arial"/>
              <a:buNone/>
            </a:pPr>
            <a:r>
              <a:rPr lang="en-US" sz="4500" dirty="0">
                <a:solidFill>
                  <a:srgbClr val="0083BA"/>
                </a:solidFill>
                <a:latin typeface="Myriad Pro" charset="0"/>
                <a:ea typeface="Myriad Pro" charset="0"/>
                <a:cs typeface="Myriad Pro" charset="0"/>
              </a:rPr>
              <a:t>Questions?</a:t>
            </a:r>
          </a:p>
        </p:txBody>
      </p:sp>
    </p:spTree>
    <p:extLst>
      <p:ext uri="{BB962C8B-B14F-4D97-AF65-F5344CB8AC3E}">
        <p14:creationId xmlns:p14="http://schemas.microsoft.com/office/powerpoint/2010/main" val="8236580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osing: Thank You">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3293"/>
            <a:ext cx="9135882" cy="5140219"/>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 Placeholder 3"/>
          <p:cNvSpPr>
            <a:spLocks noGrp="1"/>
          </p:cNvSpPr>
          <p:nvPr userDrawn="1"/>
        </p:nvSpPr>
        <p:spPr>
          <a:xfrm>
            <a:off x="439792" y="1141032"/>
            <a:ext cx="4207094" cy="2944211"/>
          </a:xfrm>
          <a:prstGeom prst="rect">
            <a:avLst/>
          </a:prstGeom>
        </p:spPr>
        <p:txBody>
          <a:bodyPr vert="horz" lIns="68564" tIns="34289" rIns="68564" bIns="34289" rtlCol="0" anchor="ctr">
            <a:normAutofit/>
          </a:bodyPr>
          <a:lstStyle>
            <a:lvl1pPr marL="257162" indent="-257162" algn="l" defTabSz="342882" rtl="0" eaLnBrk="1" latinLnBrk="0" hangingPunct="1">
              <a:spcBef>
                <a:spcPct val="20000"/>
              </a:spcBef>
              <a:buFont typeface="Arial"/>
              <a:buChar char="•"/>
              <a:defRPr sz="2400" kern="1200">
                <a:solidFill>
                  <a:schemeClr val="tx1"/>
                </a:solidFill>
                <a:latin typeface="+mn-lt"/>
                <a:ea typeface="+mn-ea"/>
                <a:cs typeface="+mn-cs"/>
              </a:defRPr>
            </a:lvl1pPr>
            <a:lvl2pPr marL="557185" indent="-214303" algn="l" defTabSz="342882" rtl="0" eaLnBrk="1" latinLnBrk="0" hangingPunct="1">
              <a:spcBef>
                <a:spcPct val="20000"/>
              </a:spcBef>
              <a:buFont typeface="Arial"/>
              <a:buChar char="–"/>
              <a:defRPr sz="2100" kern="1200">
                <a:solidFill>
                  <a:schemeClr val="tx1"/>
                </a:solidFill>
                <a:latin typeface="+mn-lt"/>
                <a:ea typeface="+mn-ea"/>
                <a:cs typeface="+mn-cs"/>
              </a:defRPr>
            </a:lvl2pPr>
            <a:lvl3pPr marL="857208" indent="-171442" algn="l" defTabSz="342882" rtl="0" eaLnBrk="1" latinLnBrk="0" hangingPunct="1">
              <a:spcBef>
                <a:spcPct val="20000"/>
              </a:spcBef>
              <a:buFont typeface="Arial"/>
              <a:buChar char="•"/>
              <a:defRPr sz="1800" kern="1200">
                <a:solidFill>
                  <a:schemeClr val="tx1"/>
                </a:solidFill>
                <a:latin typeface="+mn-lt"/>
                <a:ea typeface="+mn-ea"/>
                <a:cs typeface="+mn-cs"/>
              </a:defRPr>
            </a:lvl3pPr>
            <a:lvl4pPr marL="1200091" indent="-171442" algn="l" defTabSz="342882" rtl="0" eaLnBrk="1" latinLnBrk="0" hangingPunct="1">
              <a:spcBef>
                <a:spcPct val="20000"/>
              </a:spcBef>
              <a:buFont typeface="Arial"/>
              <a:buChar char="–"/>
              <a:defRPr sz="1500" kern="1200">
                <a:solidFill>
                  <a:schemeClr val="tx1"/>
                </a:solidFill>
                <a:latin typeface="+mn-lt"/>
                <a:ea typeface="+mn-ea"/>
                <a:cs typeface="+mn-cs"/>
              </a:defRPr>
            </a:lvl4pPr>
            <a:lvl5pPr marL="1542973" indent="-171442" algn="l" defTabSz="342882" rtl="0" eaLnBrk="1" latinLnBrk="0" hangingPunct="1">
              <a:spcBef>
                <a:spcPct val="20000"/>
              </a:spcBef>
              <a:buFont typeface="Arial"/>
              <a:buChar char="»"/>
              <a:defRPr sz="1500" kern="1200">
                <a:solidFill>
                  <a:schemeClr val="tx1"/>
                </a:solidFill>
                <a:latin typeface="+mn-lt"/>
                <a:ea typeface="+mn-ea"/>
                <a:cs typeface="+mn-cs"/>
              </a:defRPr>
            </a:lvl5pPr>
            <a:lvl6pPr marL="1885857" indent="-171442" algn="l" defTabSz="342882" rtl="0" eaLnBrk="1" latinLnBrk="0" hangingPunct="1">
              <a:spcBef>
                <a:spcPct val="20000"/>
              </a:spcBef>
              <a:buFont typeface="Arial"/>
              <a:buChar char="•"/>
              <a:defRPr sz="1500" kern="1200">
                <a:solidFill>
                  <a:schemeClr val="tx1"/>
                </a:solidFill>
                <a:latin typeface="+mn-lt"/>
                <a:ea typeface="+mn-ea"/>
                <a:cs typeface="+mn-cs"/>
              </a:defRPr>
            </a:lvl6pPr>
            <a:lvl7pPr marL="2228739" indent="-171442" algn="l" defTabSz="342882" rtl="0" eaLnBrk="1" latinLnBrk="0" hangingPunct="1">
              <a:spcBef>
                <a:spcPct val="20000"/>
              </a:spcBef>
              <a:buFont typeface="Arial"/>
              <a:buChar char="•"/>
              <a:defRPr sz="1500" kern="1200">
                <a:solidFill>
                  <a:schemeClr val="tx1"/>
                </a:solidFill>
                <a:latin typeface="+mn-lt"/>
                <a:ea typeface="+mn-ea"/>
                <a:cs typeface="+mn-cs"/>
              </a:defRPr>
            </a:lvl7pPr>
            <a:lvl8pPr marL="2571622" indent="-171442" algn="l" defTabSz="342882" rtl="0" eaLnBrk="1" latinLnBrk="0" hangingPunct="1">
              <a:spcBef>
                <a:spcPct val="20000"/>
              </a:spcBef>
              <a:buFont typeface="Arial"/>
              <a:buChar char="•"/>
              <a:defRPr sz="1500" kern="1200">
                <a:solidFill>
                  <a:schemeClr val="tx1"/>
                </a:solidFill>
                <a:latin typeface="+mn-lt"/>
                <a:ea typeface="+mn-ea"/>
                <a:cs typeface="+mn-cs"/>
              </a:defRPr>
            </a:lvl8pPr>
            <a:lvl9pPr marL="2914506" indent="-171442" algn="l" defTabSz="342882"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buClrTx/>
              <a:buFont typeface="Arial"/>
              <a:buNone/>
            </a:pPr>
            <a:r>
              <a:rPr lang="en-US" sz="4500" dirty="0">
                <a:solidFill>
                  <a:srgbClr val="0083BA"/>
                </a:solidFill>
                <a:latin typeface="Myriad Pro" charset="0"/>
                <a:ea typeface="Myriad Pro" charset="0"/>
                <a:cs typeface="Myriad Pro" charset="0"/>
              </a:rPr>
              <a:t>Thank You</a:t>
            </a:r>
          </a:p>
        </p:txBody>
      </p:sp>
    </p:spTree>
    <p:extLst>
      <p:ext uri="{BB962C8B-B14F-4D97-AF65-F5344CB8AC3E}">
        <p14:creationId xmlns:p14="http://schemas.microsoft.com/office/powerpoint/2010/main" val="2511600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3E233-F918-D14E-9920-C4FF30870B8B}"/>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B5E5BE0-FABB-9E4A-BAFA-EDFCD2B0E8D2}"/>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F44FA1-D7EB-844E-80D6-1345375B9D27}"/>
              </a:ext>
            </a:extLst>
          </p:cNvPr>
          <p:cNvSpPr>
            <a:spLocks noGrp="1"/>
          </p:cNvSpPr>
          <p:nvPr>
            <p:ph type="dt" sz="half" idx="10"/>
          </p:nvPr>
        </p:nvSpPr>
        <p:spPr/>
        <p:txBody>
          <a:bodyPr/>
          <a:lstStyle/>
          <a:p>
            <a:pPr defTabSz="685596">
              <a:buClrTx/>
            </a:pPr>
            <a:fld id="{2B761B85-93D3-564F-87C3-3392DEB2E498}" type="datetime1">
              <a:rPr lang="x-none" kern="1200" smtClean="0">
                <a:solidFill>
                  <a:prstClr val="black">
                    <a:tint val="75000"/>
                  </a:prstClr>
                </a:solidFill>
                <a:latin typeface="Calibri"/>
                <a:ea typeface="+mn-ea"/>
                <a:cs typeface="+mn-cs"/>
              </a:rPr>
              <a:pPr defTabSz="685596">
                <a:buClrTx/>
              </a:pPr>
              <a:t>7/14/19</a:t>
            </a:fld>
            <a:endParaRPr lang="en-US" kern="1200">
              <a:solidFill>
                <a:prstClr val="black">
                  <a:tint val="75000"/>
                </a:prstClr>
              </a:solidFill>
              <a:latin typeface="Calibri"/>
              <a:ea typeface="+mn-ea"/>
              <a:cs typeface="+mn-cs"/>
            </a:endParaRPr>
          </a:p>
        </p:txBody>
      </p:sp>
      <p:sp>
        <p:nvSpPr>
          <p:cNvPr id="5" name="Footer Placeholder 4">
            <a:extLst>
              <a:ext uri="{FF2B5EF4-FFF2-40B4-BE49-F238E27FC236}">
                <a16:creationId xmlns:a16="http://schemas.microsoft.com/office/drawing/2014/main" id="{BA169B57-1541-FE46-8568-A0884FB5868C}"/>
              </a:ext>
            </a:extLst>
          </p:cNvPr>
          <p:cNvSpPr>
            <a:spLocks noGrp="1"/>
          </p:cNvSpPr>
          <p:nvPr>
            <p:ph type="ftr" sz="quarter" idx="11"/>
          </p:nvPr>
        </p:nvSpPr>
        <p:spPr/>
        <p:txBody>
          <a:bodyPr/>
          <a:lstStyle/>
          <a:p>
            <a:pPr defTabSz="685596">
              <a:buClrTx/>
            </a:pPr>
            <a:endParaRPr lang="en-US" kern="1200">
              <a:solidFill>
                <a:prstClr val="black">
                  <a:tint val="75000"/>
                </a:prstClr>
              </a:solidFill>
              <a:latin typeface="Calibri"/>
              <a:ea typeface="+mn-ea"/>
              <a:cs typeface="+mn-cs"/>
            </a:endParaRPr>
          </a:p>
        </p:txBody>
      </p:sp>
      <p:sp>
        <p:nvSpPr>
          <p:cNvPr id="6" name="Slide Number Placeholder 5">
            <a:extLst>
              <a:ext uri="{FF2B5EF4-FFF2-40B4-BE49-F238E27FC236}">
                <a16:creationId xmlns:a16="http://schemas.microsoft.com/office/drawing/2014/main" id="{F1973E90-D5AF-0042-9678-FBB0F194D059}"/>
              </a:ext>
            </a:extLst>
          </p:cNvPr>
          <p:cNvSpPr>
            <a:spLocks noGrp="1"/>
          </p:cNvSpPr>
          <p:nvPr>
            <p:ph type="sldNum" sz="quarter" idx="12"/>
          </p:nvPr>
        </p:nvSpPr>
        <p:spPr/>
        <p:txBody>
          <a:bodyPr/>
          <a:lstStyle/>
          <a:p>
            <a:pPr defTabSz="685596">
              <a:buClrTx/>
            </a:pPr>
            <a:fld id="{F44F923B-FC71-9144-8FBA-BE66D401AE12}" type="slidenum">
              <a:rPr lang="en-US" kern="1200" smtClean="0">
                <a:solidFill>
                  <a:prstClr val="black">
                    <a:tint val="75000"/>
                  </a:prstClr>
                </a:solidFill>
                <a:latin typeface="Calibri"/>
                <a:ea typeface="+mn-ea"/>
                <a:cs typeface="+mn-cs"/>
              </a:rPr>
              <a:pPr defTabSz="685596">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113940663"/>
      </p:ext>
    </p:extLst>
  </p:cSld>
  <p:clrMapOvr>
    <a:masterClrMapping/>
  </p:clrMapOvr>
  <p:hf hdr="0" ftr="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losing: Editable">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3293"/>
            <a:ext cx="9135882" cy="5140219"/>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 Placeholder 2"/>
          <p:cNvSpPr>
            <a:spLocks noGrp="1"/>
          </p:cNvSpPr>
          <p:nvPr>
            <p:ph type="body" sz="quarter" idx="10" hasCustomPrompt="1"/>
          </p:nvPr>
        </p:nvSpPr>
        <p:spPr>
          <a:xfrm>
            <a:off x="520306" y="1312480"/>
            <a:ext cx="4700054" cy="2778674"/>
          </a:xfrm>
        </p:spPr>
        <p:txBody>
          <a:bodyPr/>
          <a:lstStyle>
            <a:lvl1pPr marL="0" indent="0">
              <a:buNone/>
              <a:defRPr sz="2400" baseline="0">
                <a:solidFill>
                  <a:srgbClr val="0083BA"/>
                </a:solidFill>
                <a:latin typeface="Myriad Pro" charset="0"/>
                <a:ea typeface="Myriad Pro" charset="0"/>
                <a:cs typeface="Myriad Pro" charset="0"/>
              </a:defRPr>
            </a:lvl1pPr>
            <a:lvl2pPr>
              <a:defRPr>
                <a:latin typeface="Myriad Pro" charset="0"/>
                <a:ea typeface="Myriad Pro" charset="0"/>
                <a:cs typeface="Myriad Pro" charset="0"/>
              </a:defRPr>
            </a:lvl2pPr>
            <a:lvl3pPr>
              <a:defRPr>
                <a:latin typeface="Myriad Pro" charset="0"/>
                <a:ea typeface="Myriad Pro" charset="0"/>
                <a:cs typeface="Myriad Pro" charset="0"/>
              </a:defRPr>
            </a:lvl3pPr>
            <a:lvl4pPr>
              <a:defRPr>
                <a:latin typeface="Myriad Pro" charset="0"/>
                <a:ea typeface="Myriad Pro" charset="0"/>
                <a:cs typeface="Myriad Pro" charset="0"/>
              </a:defRPr>
            </a:lvl4pPr>
            <a:lvl5pPr>
              <a:defRPr>
                <a:latin typeface="Myriad Pro" charset="0"/>
                <a:ea typeface="Myriad Pro" charset="0"/>
                <a:cs typeface="Myriad Pro" charset="0"/>
              </a:defRPr>
            </a:lvl5pPr>
          </a:lstStyle>
          <a:p>
            <a:pPr lvl="0"/>
            <a:r>
              <a:rPr lang="en-US" dirty="0"/>
              <a:t>Closing statement here</a:t>
            </a:r>
            <a:r>
              <a:rPr lang="en-US"/>
              <a:t>. </a:t>
            </a:r>
            <a:endParaRPr lang="en-US" dirty="0"/>
          </a:p>
        </p:txBody>
      </p:sp>
    </p:spTree>
    <p:extLst>
      <p:ext uri="{BB962C8B-B14F-4D97-AF65-F5344CB8AC3E}">
        <p14:creationId xmlns:p14="http://schemas.microsoft.com/office/powerpoint/2010/main" val="20037018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Opening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17FFB8-0180-5D47-93CE-8CAE5D1C4AE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63" y="0"/>
            <a:ext cx="9134475" cy="5143500"/>
          </a:xfrm>
          <a:prstGeom prst="rect">
            <a:avLst/>
          </a:prstGeom>
        </p:spPr>
      </p:pic>
    </p:spTree>
    <p:extLst>
      <p:ext uri="{BB962C8B-B14F-4D97-AF65-F5344CB8AC3E}">
        <p14:creationId xmlns:p14="http://schemas.microsoft.com/office/powerpoint/2010/main" val="40554165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24254" y="1"/>
            <a:ext cx="9167108" cy="5157788"/>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hasCustomPrompt="1"/>
          </p:nvPr>
        </p:nvSpPr>
        <p:spPr>
          <a:xfrm>
            <a:off x="571500" y="628657"/>
            <a:ext cx="6534150" cy="952499"/>
          </a:xfrm>
        </p:spPr>
        <p:txBody>
          <a:bodyPr anchor="t"/>
          <a:lstStyle>
            <a:lvl1pPr algn="l">
              <a:defRPr sz="2700" b="1" baseline="0">
                <a:solidFill>
                  <a:srgbClr val="003744"/>
                </a:solidFill>
                <a:latin typeface="Myriad Pro" charset="0"/>
                <a:ea typeface="Myriad Pro" charset="0"/>
                <a:cs typeface="Myriad Pro" charset="0"/>
              </a:defRPr>
            </a:lvl1pPr>
          </a:lstStyle>
          <a:p>
            <a:r>
              <a:rPr lang="en-US" dirty="0"/>
              <a:t>Title Goes Here</a:t>
            </a:r>
            <a:br>
              <a:rPr lang="en-US" dirty="0"/>
            </a:br>
            <a:r>
              <a:rPr lang="en-US" dirty="0"/>
              <a:t>And here</a:t>
            </a:r>
            <a:br>
              <a:rPr lang="en-US" dirty="0"/>
            </a:br>
            <a:endParaRPr lang="en-US" dirty="0"/>
          </a:p>
        </p:txBody>
      </p:sp>
      <p:sp>
        <p:nvSpPr>
          <p:cNvPr id="4" name="Text Placeholder 3"/>
          <p:cNvSpPr>
            <a:spLocks noGrp="1"/>
          </p:cNvSpPr>
          <p:nvPr>
            <p:ph type="body" sz="quarter" idx="10" hasCustomPrompt="1"/>
          </p:nvPr>
        </p:nvSpPr>
        <p:spPr>
          <a:xfrm>
            <a:off x="571500" y="1733550"/>
            <a:ext cx="6534150" cy="1714500"/>
          </a:xfrm>
        </p:spPr>
        <p:txBody>
          <a:bodyPr/>
          <a:lstStyle>
            <a:lvl1pPr marL="0" indent="0">
              <a:buNone/>
              <a:defRPr baseline="0">
                <a:solidFill>
                  <a:srgbClr val="0083BA"/>
                </a:solidFill>
                <a:latin typeface="Myriad Pro" charset="0"/>
                <a:ea typeface="Myriad Pro" charset="0"/>
                <a:cs typeface="Myriad Pro" charset="0"/>
              </a:defRPr>
            </a:lvl1pPr>
          </a:lstStyle>
          <a:p>
            <a:pPr lvl="0"/>
            <a:r>
              <a:rPr lang="en-US" dirty="0"/>
              <a:t>Subhead here</a:t>
            </a:r>
          </a:p>
        </p:txBody>
      </p:sp>
    </p:spTree>
    <p:extLst>
      <p:ext uri="{BB962C8B-B14F-4D97-AF65-F5344CB8AC3E}">
        <p14:creationId xmlns:p14="http://schemas.microsoft.com/office/powerpoint/2010/main" val="36911957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Slide Option 2">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24254" y="6"/>
            <a:ext cx="9167108" cy="515778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hasCustomPrompt="1"/>
          </p:nvPr>
        </p:nvSpPr>
        <p:spPr>
          <a:xfrm>
            <a:off x="571500" y="628657"/>
            <a:ext cx="6534150" cy="952499"/>
          </a:xfrm>
        </p:spPr>
        <p:txBody>
          <a:bodyPr anchor="t"/>
          <a:lstStyle>
            <a:lvl1pPr algn="l">
              <a:defRPr sz="2700" b="1" baseline="0">
                <a:solidFill>
                  <a:srgbClr val="003744"/>
                </a:solidFill>
                <a:latin typeface="Myriad Pro" charset="0"/>
                <a:ea typeface="Myriad Pro" charset="0"/>
                <a:cs typeface="Myriad Pro" charset="0"/>
              </a:defRPr>
            </a:lvl1pPr>
          </a:lstStyle>
          <a:p>
            <a:r>
              <a:rPr lang="en-US" dirty="0"/>
              <a:t>Title Goes Here</a:t>
            </a:r>
            <a:br>
              <a:rPr lang="en-US" dirty="0"/>
            </a:br>
            <a:r>
              <a:rPr lang="en-US" dirty="0"/>
              <a:t>And here</a:t>
            </a:r>
            <a:br>
              <a:rPr lang="en-US" dirty="0"/>
            </a:br>
            <a:endParaRPr lang="en-US" dirty="0"/>
          </a:p>
        </p:txBody>
      </p:sp>
      <p:sp>
        <p:nvSpPr>
          <p:cNvPr id="4" name="Text Placeholder 3"/>
          <p:cNvSpPr>
            <a:spLocks noGrp="1"/>
          </p:cNvSpPr>
          <p:nvPr>
            <p:ph type="body" sz="quarter" idx="10" hasCustomPrompt="1"/>
          </p:nvPr>
        </p:nvSpPr>
        <p:spPr>
          <a:xfrm>
            <a:off x="571500" y="1733550"/>
            <a:ext cx="6534150" cy="1714500"/>
          </a:xfrm>
        </p:spPr>
        <p:txBody>
          <a:bodyPr/>
          <a:lstStyle>
            <a:lvl1pPr marL="0" indent="0">
              <a:buNone/>
              <a:defRPr baseline="0">
                <a:solidFill>
                  <a:srgbClr val="0083BA"/>
                </a:solidFill>
                <a:latin typeface="Myriad Pro" charset="0"/>
                <a:ea typeface="Myriad Pro" charset="0"/>
                <a:cs typeface="Myriad Pro" charset="0"/>
              </a:defRPr>
            </a:lvl1pPr>
          </a:lstStyle>
          <a:p>
            <a:pPr lvl="0"/>
            <a:r>
              <a:rPr lang="en-US" dirty="0"/>
              <a:t>Subhead here</a:t>
            </a:r>
          </a:p>
        </p:txBody>
      </p:sp>
    </p:spTree>
    <p:extLst>
      <p:ext uri="{BB962C8B-B14F-4D97-AF65-F5344CB8AC3E}">
        <p14:creationId xmlns:p14="http://schemas.microsoft.com/office/powerpoint/2010/main" val="19623427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Option 3">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24254" y="6"/>
            <a:ext cx="9167108" cy="515778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hasCustomPrompt="1"/>
          </p:nvPr>
        </p:nvSpPr>
        <p:spPr>
          <a:xfrm>
            <a:off x="571500" y="628657"/>
            <a:ext cx="6534150" cy="952499"/>
          </a:xfrm>
        </p:spPr>
        <p:txBody>
          <a:bodyPr anchor="t"/>
          <a:lstStyle>
            <a:lvl1pPr algn="l">
              <a:defRPr sz="2700" b="1" baseline="0">
                <a:solidFill>
                  <a:srgbClr val="003744"/>
                </a:solidFill>
                <a:latin typeface="Myriad Pro" charset="0"/>
                <a:ea typeface="Myriad Pro" charset="0"/>
                <a:cs typeface="Myriad Pro" charset="0"/>
              </a:defRPr>
            </a:lvl1pPr>
          </a:lstStyle>
          <a:p>
            <a:r>
              <a:rPr lang="en-US" dirty="0"/>
              <a:t>Title Goes Here</a:t>
            </a:r>
            <a:br>
              <a:rPr lang="en-US" dirty="0"/>
            </a:br>
            <a:r>
              <a:rPr lang="en-US" dirty="0"/>
              <a:t>And here</a:t>
            </a:r>
            <a:br>
              <a:rPr lang="en-US" dirty="0"/>
            </a:br>
            <a:endParaRPr lang="en-US" dirty="0"/>
          </a:p>
        </p:txBody>
      </p:sp>
      <p:sp>
        <p:nvSpPr>
          <p:cNvPr id="4" name="Text Placeholder 3"/>
          <p:cNvSpPr>
            <a:spLocks noGrp="1"/>
          </p:cNvSpPr>
          <p:nvPr>
            <p:ph type="body" sz="quarter" idx="10" hasCustomPrompt="1"/>
          </p:nvPr>
        </p:nvSpPr>
        <p:spPr>
          <a:xfrm>
            <a:off x="571500" y="1733550"/>
            <a:ext cx="6534150" cy="1714500"/>
          </a:xfrm>
        </p:spPr>
        <p:txBody>
          <a:bodyPr/>
          <a:lstStyle>
            <a:lvl1pPr marL="0" indent="0">
              <a:buNone/>
              <a:defRPr baseline="0">
                <a:solidFill>
                  <a:srgbClr val="0083BA"/>
                </a:solidFill>
                <a:latin typeface="Myriad Pro" charset="0"/>
                <a:ea typeface="Myriad Pro" charset="0"/>
                <a:cs typeface="Myriad Pro" charset="0"/>
              </a:defRPr>
            </a:lvl1pPr>
          </a:lstStyle>
          <a:p>
            <a:pPr lvl="0"/>
            <a:r>
              <a:rPr lang="en-US" dirty="0"/>
              <a:t>Subhead here</a:t>
            </a:r>
          </a:p>
        </p:txBody>
      </p:sp>
    </p:spTree>
    <p:extLst>
      <p:ext uri="{BB962C8B-B14F-4D97-AF65-F5344CB8AC3E}">
        <p14:creationId xmlns:p14="http://schemas.microsoft.com/office/powerpoint/2010/main" val="18159031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Slide Option 4">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24254" y="6"/>
            <a:ext cx="9167108" cy="515778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hasCustomPrompt="1"/>
          </p:nvPr>
        </p:nvSpPr>
        <p:spPr>
          <a:xfrm>
            <a:off x="571500" y="628657"/>
            <a:ext cx="6534150" cy="952499"/>
          </a:xfrm>
        </p:spPr>
        <p:txBody>
          <a:bodyPr anchor="t"/>
          <a:lstStyle>
            <a:lvl1pPr algn="l">
              <a:defRPr sz="2700" b="1" baseline="0">
                <a:solidFill>
                  <a:srgbClr val="003744"/>
                </a:solidFill>
                <a:latin typeface="Myriad Pro" charset="0"/>
                <a:ea typeface="Myriad Pro" charset="0"/>
                <a:cs typeface="Myriad Pro" charset="0"/>
              </a:defRPr>
            </a:lvl1pPr>
          </a:lstStyle>
          <a:p>
            <a:r>
              <a:rPr lang="en-US" dirty="0"/>
              <a:t>Title Goes Here</a:t>
            </a:r>
            <a:br>
              <a:rPr lang="en-US" dirty="0"/>
            </a:br>
            <a:r>
              <a:rPr lang="en-US" dirty="0"/>
              <a:t>And here</a:t>
            </a:r>
            <a:br>
              <a:rPr lang="en-US" dirty="0"/>
            </a:br>
            <a:endParaRPr lang="en-US" dirty="0"/>
          </a:p>
        </p:txBody>
      </p:sp>
      <p:sp>
        <p:nvSpPr>
          <p:cNvPr id="4" name="Text Placeholder 3"/>
          <p:cNvSpPr>
            <a:spLocks noGrp="1"/>
          </p:cNvSpPr>
          <p:nvPr>
            <p:ph type="body" sz="quarter" idx="10" hasCustomPrompt="1"/>
          </p:nvPr>
        </p:nvSpPr>
        <p:spPr>
          <a:xfrm>
            <a:off x="571500" y="1733550"/>
            <a:ext cx="6534150" cy="1714500"/>
          </a:xfrm>
        </p:spPr>
        <p:txBody>
          <a:bodyPr/>
          <a:lstStyle>
            <a:lvl1pPr marL="0" indent="0">
              <a:buNone/>
              <a:defRPr baseline="0">
                <a:solidFill>
                  <a:srgbClr val="0083BA"/>
                </a:solidFill>
                <a:latin typeface="Myriad Pro" charset="0"/>
                <a:ea typeface="Myriad Pro" charset="0"/>
                <a:cs typeface="Myriad Pro" charset="0"/>
              </a:defRPr>
            </a:lvl1pPr>
          </a:lstStyle>
          <a:p>
            <a:pPr lvl="0"/>
            <a:r>
              <a:rPr lang="en-US" dirty="0"/>
              <a:t>Subhead here</a:t>
            </a:r>
          </a:p>
        </p:txBody>
      </p:sp>
    </p:spTree>
    <p:extLst>
      <p:ext uri="{BB962C8B-B14F-4D97-AF65-F5344CB8AC3E}">
        <p14:creationId xmlns:p14="http://schemas.microsoft.com/office/powerpoint/2010/main" val="30589143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Slide Option 5">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24254" y="6"/>
            <a:ext cx="9167108" cy="515778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hasCustomPrompt="1"/>
          </p:nvPr>
        </p:nvSpPr>
        <p:spPr>
          <a:xfrm>
            <a:off x="571500" y="628657"/>
            <a:ext cx="6534150" cy="952499"/>
          </a:xfrm>
        </p:spPr>
        <p:txBody>
          <a:bodyPr anchor="t"/>
          <a:lstStyle>
            <a:lvl1pPr algn="l">
              <a:defRPr sz="2700" b="1" baseline="0">
                <a:solidFill>
                  <a:srgbClr val="003744"/>
                </a:solidFill>
                <a:latin typeface="Myriad Pro" charset="0"/>
                <a:ea typeface="Myriad Pro" charset="0"/>
                <a:cs typeface="Myriad Pro" charset="0"/>
              </a:defRPr>
            </a:lvl1pPr>
          </a:lstStyle>
          <a:p>
            <a:r>
              <a:rPr lang="en-US" dirty="0"/>
              <a:t>Title Goes Here</a:t>
            </a:r>
            <a:br>
              <a:rPr lang="en-US" dirty="0"/>
            </a:br>
            <a:r>
              <a:rPr lang="en-US" dirty="0"/>
              <a:t>And here</a:t>
            </a:r>
            <a:br>
              <a:rPr lang="en-US" dirty="0"/>
            </a:br>
            <a:endParaRPr lang="en-US" dirty="0"/>
          </a:p>
        </p:txBody>
      </p:sp>
      <p:sp>
        <p:nvSpPr>
          <p:cNvPr id="4" name="Text Placeholder 3"/>
          <p:cNvSpPr>
            <a:spLocks noGrp="1"/>
          </p:cNvSpPr>
          <p:nvPr>
            <p:ph type="body" sz="quarter" idx="10" hasCustomPrompt="1"/>
          </p:nvPr>
        </p:nvSpPr>
        <p:spPr>
          <a:xfrm>
            <a:off x="571500" y="1733550"/>
            <a:ext cx="6534150" cy="1714500"/>
          </a:xfrm>
        </p:spPr>
        <p:txBody>
          <a:bodyPr/>
          <a:lstStyle>
            <a:lvl1pPr marL="0" indent="0">
              <a:buNone/>
              <a:defRPr baseline="0">
                <a:solidFill>
                  <a:srgbClr val="0083BA"/>
                </a:solidFill>
                <a:latin typeface="Myriad Pro" charset="0"/>
                <a:ea typeface="Myriad Pro" charset="0"/>
                <a:cs typeface="Myriad Pro" charset="0"/>
              </a:defRPr>
            </a:lvl1pPr>
          </a:lstStyle>
          <a:p>
            <a:pPr lvl="0"/>
            <a:r>
              <a:rPr lang="en-US" dirty="0"/>
              <a:t>Subhead here</a:t>
            </a:r>
          </a:p>
        </p:txBody>
      </p:sp>
    </p:spTree>
    <p:extLst>
      <p:ext uri="{BB962C8B-B14F-4D97-AF65-F5344CB8AC3E}">
        <p14:creationId xmlns:p14="http://schemas.microsoft.com/office/powerpoint/2010/main" val="2457702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Slide Option 6">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24254" y="6"/>
            <a:ext cx="9167108" cy="515778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hasCustomPrompt="1"/>
          </p:nvPr>
        </p:nvSpPr>
        <p:spPr>
          <a:xfrm>
            <a:off x="571500" y="628657"/>
            <a:ext cx="6534150" cy="952499"/>
          </a:xfrm>
        </p:spPr>
        <p:txBody>
          <a:bodyPr anchor="t"/>
          <a:lstStyle>
            <a:lvl1pPr algn="l">
              <a:defRPr sz="2700" b="1" baseline="0">
                <a:solidFill>
                  <a:srgbClr val="003744"/>
                </a:solidFill>
                <a:latin typeface="Myriad Pro" charset="0"/>
                <a:ea typeface="Myriad Pro" charset="0"/>
                <a:cs typeface="Myriad Pro" charset="0"/>
              </a:defRPr>
            </a:lvl1pPr>
          </a:lstStyle>
          <a:p>
            <a:r>
              <a:rPr lang="en-US" dirty="0"/>
              <a:t>Title Goes Here</a:t>
            </a:r>
            <a:br>
              <a:rPr lang="en-US" dirty="0"/>
            </a:br>
            <a:r>
              <a:rPr lang="en-US" dirty="0"/>
              <a:t>And here</a:t>
            </a:r>
            <a:br>
              <a:rPr lang="en-US" dirty="0"/>
            </a:br>
            <a:endParaRPr lang="en-US" dirty="0"/>
          </a:p>
        </p:txBody>
      </p:sp>
      <p:sp>
        <p:nvSpPr>
          <p:cNvPr id="4" name="Text Placeholder 3"/>
          <p:cNvSpPr>
            <a:spLocks noGrp="1"/>
          </p:cNvSpPr>
          <p:nvPr>
            <p:ph type="body" sz="quarter" idx="10" hasCustomPrompt="1"/>
          </p:nvPr>
        </p:nvSpPr>
        <p:spPr>
          <a:xfrm>
            <a:off x="571500" y="1733550"/>
            <a:ext cx="6534150" cy="1714500"/>
          </a:xfrm>
        </p:spPr>
        <p:txBody>
          <a:bodyPr/>
          <a:lstStyle>
            <a:lvl1pPr marL="0" indent="0">
              <a:buNone/>
              <a:defRPr baseline="0">
                <a:solidFill>
                  <a:srgbClr val="0083BA"/>
                </a:solidFill>
                <a:latin typeface="Myriad Pro" charset="0"/>
                <a:ea typeface="Myriad Pro" charset="0"/>
                <a:cs typeface="Myriad Pro" charset="0"/>
              </a:defRPr>
            </a:lvl1pPr>
          </a:lstStyle>
          <a:p>
            <a:pPr lvl="0"/>
            <a:r>
              <a:rPr lang="en-US" dirty="0"/>
              <a:t>Subhead here</a:t>
            </a:r>
          </a:p>
        </p:txBody>
      </p:sp>
    </p:spTree>
    <p:extLst>
      <p:ext uri="{BB962C8B-B14F-4D97-AF65-F5344CB8AC3E}">
        <p14:creationId xmlns:p14="http://schemas.microsoft.com/office/powerpoint/2010/main" val="20195280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Slide Option 7">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24254" y="6"/>
            <a:ext cx="9167108" cy="515778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hasCustomPrompt="1"/>
          </p:nvPr>
        </p:nvSpPr>
        <p:spPr>
          <a:xfrm>
            <a:off x="571500" y="628657"/>
            <a:ext cx="6534150" cy="952499"/>
          </a:xfrm>
        </p:spPr>
        <p:txBody>
          <a:bodyPr anchor="t"/>
          <a:lstStyle>
            <a:lvl1pPr algn="l">
              <a:defRPr sz="2700" b="1" baseline="0">
                <a:solidFill>
                  <a:srgbClr val="003744"/>
                </a:solidFill>
                <a:latin typeface="Myriad Pro" charset="0"/>
                <a:ea typeface="Myriad Pro" charset="0"/>
                <a:cs typeface="Myriad Pro" charset="0"/>
              </a:defRPr>
            </a:lvl1pPr>
          </a:lstStyle>
          <a:p>
            <a:r>
              <a:rPr lang="en-US" dirty="0"/>
              <a:t>Title Goes Here</a:t>
            </a:r>
            <a:br>
              <a:rPr lang="en-US" dirty="0"/>
            </a:br>
            <a:r>
              <a:rPr lang="en-US" dirty="0"/>
              <a:t>And here</a:t>
            </a:r>
            <a:br>
              <a:rPr lang="en-US" dirty="0"/>
            </a:br>
            <a:endParaRPr lang="en-US" dirty="0"/>
          </a:p>
        </p:txBody>
      </p:sp>
      <p:sp>
        <p:nvSpPr>
          <p:cNvPr id="4" name="Text Placeholder 3"/>
          <p:cNvSpPr>
            <a:spLocks noGrp="1"/>
          </p:cNvSpPr>
          <p:nvPr>
            <p:ph type="body" sz="quarter" idx="10" hasCustomPrompt="1"/>
          </p:nvPr>
        </p:nvSpPr>
        <p:spPr>
          <a:xfrm>
            <a:off x="571500" y="1733550"/>
            <a:ext cx="6534150" cy="1714500"/>
          </a:xfrm>
        </p:spPr>
        <p:txBody>
          <a:bodyPr/>
          <a:lstStyle>
            <a:lvl1pPr marL="0" indent="0">
              <a:buNone/>
              <a:defRPr baseline="0">
                <a:solidFill>
                  <a:srgbClr val="0083BA"/>
                </a:solidFill>
                <a:latin typeface="Myriad Pro" charset="0"/>
                <a:ea typeface="Myriad Pro" charset="0"/>
                <a:cs typeface="Myriad Pro" charset="0"/>
              </a:defRPr>
            </a:lvl1pPr>
          </a:lstStyle>
          <a:p>
            <a:pPr lvl="0"/>
            <a:r>
              <a:rPr lang="en-US" dirty="0"/>
              <a:t>Subhead here</a:t>
            </a:r>
          </a:p>
        </p:txBody>
      </p:sp>
    </p:spTree>
    <p:extLst>
      <p:ext uri="{BB962C8B-B14F-4D97-AF65-F5344CB8AC3E}">
        <p14:creationId xmlns:p14="http://schemas.microsoft.com/office/powerpoint/2010/main" val="23290481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Slide Option 8">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24254" y="6"/>
            <a:ext cx="9167108" cy="515778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hasCustomPrompt="1"/>
          </p:nvPr>
        </p:nvSpPr>
        <p:spPr>
          <a:xfrm>
            <a:off x="571500" y="628657"/>
            <a:ext cx="6534150" cy="952499"/>
          </a:xfrm>
        </p:spPr>
        <p:txBody>
          <a:bodyPr anchor="t"/>
          <a:lstStyle>
            <a:lvl1pPr algn="l">
              <a:defRPr sz="2700" b="1" baseline="0">
                <a:solidFill>
                  <a:srgbClr val="003744"/>
                </a:solidFill>
                <a:latin typeface="Myriad Pro" charset="0"/>
                <a:ea typeface="Myriad Pro" charset="0"/>
                <a:cs typeface="Myriad Pro" charset="0"/>
              </a:defRPr>
            </a:lvl1pPr>
          </a:lstStyle>
          <a:p>
            <a:r>
              <a:rPr lang="en-US" dirty="0"/>
              <a:t>Title Goes Here</a:t>
            </a:r>
            <a:br>
              <a:rPr lang="en-US" dirty="0"/>
            </a:br>
            <a:r>
              <a:rPr lang="en-US" dirty="0"/>
              <a:t>And here</a:t>
            </a:r>
            <a:br>
              <a:rPr lang="en-US" dirty="0"/>
            </a:br>
            <a:endParaRPr lang="en-US" dirty="0"/>
          </a:p>
        </p:txBody>
      </p:sp>
      <p:sp>
        <p:nvSpPr>
          <p:cNvPr id="4" name="Text Placeholder 3"/>
          <p:cNvSpPr>
            <a:spLocks noGrp="1"/>
          </p:cNvSpPr>
          <p:nvPr>
            <p:ph type="body" sz="quarter" idx="10" hasCustomPrompt="1"/>
          </p:nvPr>
        </p:nvSpPr>
        <p:spPr>
          <a:xfrm>
            <a:off x="571500" y="1733550"/>
            <a:ext cx="6534150" cy="1714500"/>
          </a:xfrm>
        </p:spPr>
        <p:txBody>
          <a:bodyPr/>
          <a:lstStyle>
            <a:lvl1pPr marL="0" indent="0">
              <a:buNone/>
              <a:defRPr baseline="0">
                <a:solidFill>
                  <a:srgbClr val="0083BA"/>
                </a:solidFill>
                <a:latin typeface="Myriad Pro" charset="0"/>
                <a:ea typeface="Myriad Pro" charset="0"/>
                <a:cs typeface="Myriad Pro" charset="0"/>
              </a:defRPr>
            </a:lvl1pPr>
          </a:lstStyle>
          <a:p>
            <a:pPr lvl="0"/>
            <a:r>
              <a:rPr lang="en-US" dirty="0"/>
              <a:t>Subhead here</a:t>
            </a:r>
          </a:p>
        </p:txBody>
      </p:sp>
    </p:spTree>
    <p:extLst>
      <p:ext uri="{BB962C8B-B14F-4D97-AF65-F5344CB8AC3E}">
        <p14:creationId xmlns:p14="http://schemas.microsoft.com/office/powerpoint/2010/main" val="3005098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FBA84-C33D-A04F-A201-5D09861867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DF8231-2AB6-6A44-882A-C9DBA3650340}"/>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8FA239-655A-B74D-8AFB-FBE030DE5DA5}"/>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DD2FB8-82A9-1A4F-8409-997D2A9A2C64}"/>
              </a:ext>
            </a:extLst>
          </p:cNvPr>
          <p:cNvSpPr>
            <a:spLocks noGrp="1"/>
          </p:cNvSpPr>
          <p:nvPr>
            <p:ph type="dt" sz="half" idx="10"/>
          </p:nvPr>
        </p:nvSpPr>
        <p:spPr/>
        <p:txBody>
          <a:bodyPr/>
          <a:lstStyle/>
          <a:p>
            <a:fld id="{F6F65B66-269C-F342-BEBD-6CB1F5407793}" type="datetimeFigureOut">
              <a:rPr lang="en-US" smtClean="0"/>
              <a:t>7/14/19</a:t>
            </a:fld>
            <a:endParaRPr lang="en-US"/>
          </a:p>
        </p:txBody>
      </p:sp>
      <p:sp>
        <p:nvSpPr>
          <p:cNvPr id="6" name="Footer Placeholder 5">
            <a:extLst>
              <a:ext uri="{FF2B5EF4-FFF2-40B4-BE49-F238E27FC236}">
                <a16:creationId xmlns:a16="http://schemas.microsoft.com/office/drawing/2014/main" id="{92DF8387-4649-7E4C-8D0C-BE5B3C33B6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3E5369-BB3C-A944-85D5-4CD8342C584B}"/>
              </a:ext>
            </a:extLst>
          </p:cNvPr>
          <p:cNvSpPr>
            <a:spLocks noGrp="1"/>
          </p:cNvSpPr>
          <p:nvPr>
            <p:ph type="sldNum" sz="quarter" idx="12"/>
          </p:nvPr>
        </p:nvSpPr>
        <p:spPr/>
        <p:txBody>
          <a:bodyPr/>
          <a:lstStyle/>
          <a:p>
            <a:fld id="{9D043023-9355-2E41-88A2-8660343E4327}" type="slidenum">
              <a:rPr lang="en-US" smtClean="0"/>
              <a:t>‹#›</a:t>
            </a:fld>
            <a:endParaRPr lang="en-US"/>
          </a:p>
        </p:txBody>
      </p:sp>
      <p:pic>
        <p:nvPicPr>
          <p:cNvPr id="8" name="Picture 2">
            <a:extLst>
              <a:ext uri="{FF2B5EF4-FFF2-40B4-BE49-F238E27FC236}">
                <a16:creationId xmlns:a16="http://schemas.microsoft.com/office/drawing/2014/main" id="{68D30080-94AE-9842-B513-4C9370F3703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3774" y="1807"/>
            <a:ext cx="9135883" cy="514022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650580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Slide Option 9">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24254" y="6"/>
            <a:ext cx="9167108" cy="515778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hasCustomPrompt="1"/>
          </p:nvPr>
        </p:nvSpPr>
        <p:spPr>
          <a:xfrm>
            <a:off x="571500" y="628657"/>
            <a:ext cx="6534150" cy="952499"/>
          </a:xfrm>
        </p:spPr>
        <p:txBody>
          <a:bodyPr anchor="t"/>
          <a:lstStyle>
            <a:lvl1pPr algn="l">
              <a:defRPr sz="2700" b="1" baseline="0">
                <a:solidFill>
                  <a:srgbClr val="003744"/>
                </a:solidFill>
                <a:latin typeface="Myriad Pro" charset="0"/>
                <a:ea typeface="Myriad Pro" charset="0"/>
                <a:cs typeface="Myriad Pro" charset="0"/>
              </a:defRPr>
            </a:lvl1pPr>
          </a:lstStyle>
          <a:p>
            <a:r>
              <a:rPr lang="en-US" dirty="0"/>
              <a:t>Title Goes Here</a:t>
            </a:r>
            <a:br>
              <a:rPr lang="en-US" dirty="0"/>
            </a:br>
            <a:r>
              <a:rPr lang="en-US" dirty="0"/>
              <a:t>And here</a:t>
            </a:r>
            <a:br>
              <a:rPr lang="en-US" dirty="0"/>
            </a:br>
            <a:endParaRPr lang="en-US" dirty="0"/>
          </a:p>
        </p:txBody>
      </p:sp>
      <p:sp>
        <p:nvSpPr>
          <p:cNvPr id="4" name="Text Placeholder 3"/>
          <p:cNvSpPr>
            <a:spLocks noGrp="1"/>
          </p:cNvSpPr>
          <p:nvPr>
            <p:ph type="body" sz="quarter" idx="10" hasCustomPrompt="1"/>
          </p:nvPr>
        </p:nvSpPr>
        <p:spPr>
          <a:xfrm>
            <a:off x="571500" y="1733550"/>
            <a:ext cx="6534150" cy="1714500"/>
          </a:xfrm>
        </p:spPr>
        <p:txBody>
          <a:bodyPr/>
          <a:lstStyle>
            <a:lvl1pPr marL="0" indent="0">
              <a:buNone/>
              <a:defRPr baseline="0">
                <a:solidFill>
                  <a:srgbClr val="0083BA"/>
                </a:solidFill>
                <a:latin typeface="Myriad Pro" charset="0"/>
                <a:ea typeface="Myriad Pro" charset="0"/>
                <a:cs typeface="Myriad Pro" charset="0"/>
              </a:defRPr>
            </a:lvl1pPr>
          </a:lstStyle>
          <a:p>
            <a:pPr lvl="0"/>
            <a:r>
              <a:rPr lang="en-US" dirty="0"/>
              <a:t>Subhead here</a:t>
            </a:r>
          </a:p>
        </p:txBody>
      </p:sp>
    </p:spTree>
    <p:extLst>
      <p:ext uri="{BB962C8B-B14F-4D97-AF65-F5344CB8AC3E}">
        <p14:creationId xmlns:p14="http://schemas.microsoft.com/office/powerpoint/2010/main" val="24352321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Slide Option 10">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24253" y="6"/>
            <a:ext cx="9167106" cy="515778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hasCustomPrompt="1"/>
          </p:nvPr>
        </p:nvSpPr>
        <p:spPr>
          <a:xfrm>
            <a:off x="571500" y="628657"/>
            <a:ext cx="6534150" cy="952499"/>
          </a:xfrm>
        </p:spPr>
        <p:txBody>
          <a:bodyPr anchor="t"/>
          <a:lstStyle>
            <a:lvl1pPr algn="l">
              <a:defRPr sz="2700" b="1" baseline="0">
                <a:solidFill>
                  <a:srgbClr val="003744"/>
                </a:solidFill>
                <a:latin typeface="Myriad Pro" charset="0"/>
                <a:ea typeface="Myriad Pro" charset="0"/>
                <a:cs typeface="Myriad Pro" charset="0"/>
              </a:defRPr>
            </a:lvl1pPr>
          </a:lstStyle>
          <a:p>
            <a:r>
              <a:rPr lang="en-US" dirty="0"/>
              <a:t>Title Goes Here</a:t>
            </a:r>
            <a:br>
              <a:rPr lang="en-US" dirty="0"/>
            </a:br>
            <a:r>
              <a:rPr lang="en-US" dirty="0"/>
              <a:t>And here</a:t>
            </a:r>
            <a:br>
              <a:rPr lang="en-US" dirty="0"/>
            </a:br>
            <a:endParaRPr lang="en-US" dirty="0"/>
          </a:p>
        </p:txBody>
      </p:sp>
      <p:sp>
        <p:nvSpPr>
          <p:cNvPr id="4" name="Text Placeholder 3"/>
          <p:cNvSpPr>
            <a:spLocks noGrp="1"/>
          </p:cNvSpPr>
          <p:nvPr>
            <p:ph type="body" sz="quarter" idx="10" hasCustomPrompt="1"/>
          </p:nvPr>
        </p:nvSpPr>
        <p:spPr>
          <a:xfrm>
            <a:off x="571500" y="1733550"/>
            <a:ext cx="6534150" cy="1714500"/>
          </a:xfrm>
        </p:spPr>
        <p:txBody>
          <a:bodyPr/>
          <a:lstStyle>
            <a:lvl1pPr marL="0" indent="0">
              <a:buNone/>
              <a:defRPr baseline="0">
                <a:solidFill>
                  <a:srgbClr val="0083BA"/>
                </a:solidFill>
                <a:latin typeface="Myriad Pro" charset="0"/>
                <a:ea typeface="Myriad Pro" charset="0"/>
                <a:cs typeface="Myriad Pro" charset="0"/>
              </a:defRPr>
            </a:lvl1pPr>
          </a:lstStyle>
          <a:p>
            <a:pPr lvl="0"/>
            <a:r>
              <a:rPr lang="en-US" dirty="0"/>
              <a:t>Subhead here</a:t>
            </a:r>
          </a:p>
        </p:txBody>
      </p:sp>
    </p:spTree>
    <p:extLst>
      <p:ext uri="{BB962C8B-B14F-4D97-AF65-F5344CB8AC3E}">
        <p14:creationId xmlns:p14="http://schemas.microsoft.com/office/powerpoint/2010/main" val="4468960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Slide Option 11">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24253" y="6"/>
            <a:ext cx="9167106" cy="515778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hasCustomPrompt="1"/>
          </p:nvPr>
        </p:nvSpPr>
        <p:spPr>
          <a:xfrm>
            <a:off x="571500" y="628657"/>
            <a:ext cx="6534150" cy="952499"/>
          </a:xfrm>
        </p:spPr>
        <p:txBody>
          <a:bodyPr anchor="t"/>
          <a:lstStyle>
            <a:lvl1pPr algn="l">
              <a:defRPr sz="2700" b="1" baseline="0">
                <a:solidFill>
                  <a:srgbClr val="003744"/>
                </a:solidFill>
                <a:latin typeface="Myriad Pro" charset="0"/>
                <a:ea typeface="Myriad Pro" charset="0"/>
                <a:cs typeface="Myriad Pro" charset="0"/>
              </a:defRPr>
            </a:lvl1pPr>
          </a:lstStyle>
          <a:p>
            <a:r>
              <a:rPr lang="en-US" dirty="0"/>
              <a:t>Title Goes Here</a:t>
            </a:r>
            <a:br>
              <a:rPr lang="en-US" dirty="0"/>
            </a:br>
            <a:r>
              <a:rPr lang="en-US" dirty="0"/>
              <a:t>And here</a:t>
            </a:r>
            <a:br>
              <a:rPr lang="en-US" dirty="0"/>
            </a:br>
            <a:endParaRPr lang="en-US" dirty="0"/>
          </a:p>
        </p:txBody>
      </p:sp>
      <p:sp>
        <p:nvSpPr>
          <p:cNvPr id="4" name="Text Placeholder 3"/>
          <p:cNvSpPr>
            <a:spLocks noGrp="1"/>
          </p:cNvSpPr>
          <p:nvPr>
            <p:ph type="body" sz="quarter" idx="10" hasCustomPrompt="1"/>
          </p:nvPr>
        </p:nvSpPr>
        <p:spPr>
          <a:xfrm>
            <a:off x="571500" y="1733550"/>
            <a:ext cx="6534150" cy="1714500"/>
          </a:xfrm>
        </p:spPr>
        <p:txBody>
          <a:bodyPr/>
          <a:lstStyle>
            <a:lvl1pPr marL="0" indent="0">
              <a:buNone/>
              <a:defRPr baseline="0">
                <a:solidFill>
                  <a:srgbClr val="0083BA"/>
                </a:solidFill>
                <a:latin typeface="Myriad Pro" charset="0"/>
                <a:ea typeface="Myriad Pro" charset="0"/>
                <a:cs typeface="Myriad Pro" charset="0"/>
              </a:defRPr>
            </a:lvl1pPr>
          </a:lstStyle>
          <a:p>
            <a:pPr lvl="0"/>
            <a:r>
              <a:rPr lang="en-US" dirty="0"/>
              <a:t>Subhead here</a:t>
            </a:r>
          </a:p>
        </p:txBody>
      </p:sp>
    </p:spTree>
    <p:extLst>
      <p:ext uri="{BB962C8B-B14F-4D97-AF65-F5344CB8AC3E}">
        <p14:creationId xmlns:p14="http://schemas.microsoft.com/office/powerpoint/2010/main" val="17118616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Interior Slide">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3769" y="1807"/>
            <a:ext cx="9135883" cy="514022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 Placeholder 3"/>
          <p:cNvSpPr>
            <a:spLocks noGrp="1"/>
          </p:cNvSpPr>
          <p:nvPr>
            <p:ph type="body" sz="quarter" idx="10" hasCustomPrompt="1"/>
          </p:nvPr>
        </p:nvSpPr>
        <p:spPr>
          <a:xfrm>
            <a:off x="590550" y="533401"/>
            <a:ext cx="7105650" cy="465740"/>
          </a:xfrm>
        </p:spPr>
        <p:txBody>
          <a:bodyPr>
            <a:normAutofit/>
          </a:bodyPr>
          <a:lstStyle>
            <a:lvl1pPr marL="0" indent="0">
              <a:buNone/>
              <a:defRPr sz="2400">
                <a:solidFill>
                  <a:srgbClr val="0083BA"/>
                </a:solidFill>
                <a:latin typeface="Myriad Pro" charset="0"/>
                <a:ea typeface="Myriad Pro" charset="0"/>
                <a:cs typeface="Myriad Pro" charset="0"/>
              </a:defRPr>
            </a:lvl1pPr>
            <a:lvl2pPr>
              <a:defRPr>
                <a:latin typeface="Myriad Pro" charset="0"/>
                <a:ea typeface="Myriad Pro" charset="0"/>
                <a:cs typeface="Myriad Pro" charset="0"/>
              </a:defRPr>
            </a:lvl2pPr>
            <a:lvl3pPr>
              <a:defRPr>
                <a:latin typeface="Myriad Pro" charset="0"/>
                <a:ea typeface="Myriad Pro" charset="0"/>
                <a:cs typeface="Myriad Pro" charset="0"/>
              </a:defRPr>
            </a:lvl3pPr>
            <a:lvl4pPr>
              <a:defRPr>
                <a:latin typeface="Myriad Pro" charset="0"/>
                <a:ea typeface="Myriad Pro" charset="0"/>
                <a:cs typeface="Myriad Pro" charset="0"/>
              </a:defRPr>
            </a:lvl4pPr>
            <a:lvl5pPr>
              <a:defRPr>
                <a:latin typeface="Myriad Pro" charset="0"/>
                <a:ea typeface="Myriad Pro" charset="0"/>
                <a:cs typeface="Myriad Pro" charset="0"/>
              </a:defRPr>
            </a:lvl5pPr>
          </a:lstStyle>
          <a:p>
            <a:pPr lvl="0"/>
            <a:r>
              <a:rPr lang="en-US" dirty="0"/>
              <a:t>Title Here</a:t>
            </a:r>
          </a:p>
        </p:txBody>
      </p:sp>
      <p:sp>
        <p:nvSpPr>
          <p:cNvPr id="7" name="Text Placeholder 6"/>
          <p:cNvSpPr>
            <a:spLocks noGrp="1"/>
          </p:cNvSpPr>
          <p:nvPr>
            <p:ph type="body" sz="quarter" idx="11" hasCustomPrompt="1"/>
          </p:nvPr>
        </p:nvSpPr>
        <p:spPr>
          <a:xfrm rot="10800000" flipH="1" flipV="1">
            <a:off x="590550" y="1158565"/>
            <a:ext cx="7105650" cy="3488327"/>
          </a:xfrm>
        </p:spPr>
        <p:txBody>
          <a:bodyPr/>
          <a:lstStyle>
            <a:lvl1pPr marL="0" indent="0">
              <a:buFontTx/>
              <a:buNone/>
              <a:defRPr sz="1500">
                <a:solidFill>
                  <a:srgbClr val="003744"/>
                </a:solidFill>
                <a:latin typeface="Myriad Pro" charset="0"/>
                <a:ea typeface="Myriad Pro" charset="0"/>
                <a:cs typeface="Myriad Pro" charset="0"/>
              </a:defRPr>
            </a:lvl1pPr>
            <a:lvl2pPr marL="257126" indent="0">
              <a:buNone/>
              <a:defRPr/>
            </a:lvl2pPr>
            <a:lvl3pPr>
              <a:defRPr sz="1200">
                <a:solidFill>
                  <a:srgbClr val="003744"/>
                </a:solidFill>
                <a:latin typeface="Myriad Pro" charset="0"/>
                <a:ea typeface="Myriad Pro" charset="0"/>
                <a:cs typeface="Myriad Pro" charset="0"/>
              </a:defRPr>
            </a:lvl3pPr>
            <a:lvl4pPr>
              <a:defRPr sz="1100">
                <a:solidFill>
                  <a:srgbClr val="003744"/>
                </a:solidFill>
                <a:latin typeface="Myriad Pro" charset="0"/>
                <a:ea typeface="Myriad Pro" charset="0"/>
                <a:cs typeface="Myriad Pro" charset="0"/>
              </a:defRPr>
            </a:lvl4pPr>
            <a:lvl5pPr>
              <a:defRPr sz="900">
                <a:solidFill>
                  <a:srgbClr val="003744"/>
                </a:solidFill>
                <a:latin typeface="Myriad Pro" charset="0"/>
                <a:ea typeface="Myriad Pro" charset="0"/>
                <a:cs typeface="Myriad Pro" charset="0"/>
              </a:defRPr>
            </a:lvl5pPr>
          </a:lstStyle>
          <a:p>
            <a:pPr lvl="0"/>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291881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Interior Slide 2">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3769" y="1812"/>
            <a:ext cx="9135883" cy="5140219"/>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 Placeholder 2"/>
          <p:cNvSpPr>
            <a:spLocks noGrp="1"/>
          </p:cNvSpPr>
          <p:nvPr>
            <p:ph type="body" sz="quarter" idx="10" hasCustomPrompt="1"/>
          </p:nvPr>
        </p:nvSpPr>
        <p:spPr>
          <a:xfrm>
            <a:off x="644135" y="1501666"/>
            <a:ext cx="7260431" cy="2512382"/>
          </a:xfrm>
        </p:spPr>
        <p:txBody>
          <a:bodyPr/>
          <a:lstStyle>
            <a:lvl1pPr marL="0" indent="0">
              <a:buNone/>
              <a:defRPr sz="1500">
                <a:latin typeface="Myriad Pro" charset="0"/>
                <a:ea typeface="Myriad Pro" charset="0"/>
                <a:cs typeface="Myriad Pro" charset="0"/>
              </a:defRPr>
            </a:lvl1pPr>
            <a:lvl2pPr marL="257126" indent="0">
              <a:buNone/>
              <a:defRPr/>
            </a:lvl2pPr>
            <a:lvl3pPr>
              <a:defRPr sz="1200">
                <a:latin typeface="Myriad Pro" charset="0"/>
                <a:ea typeface="Myriad Pro" charset="0"/>
                <a:cs typeface="Myriad Pro" charset="0"/>
              </a:defRPr>
            </a:lvl3pPr>
            <a:lvl4pPr>
              <a:defRPr sz="1100">
                <a:latin typeface="Myriad Pro" charset="0"/>
                <a:ea typeface="Myriad Pro" charset="0"/>
                <a:cs typeface="Myriad Pro" charset="0"/>
              </a:defRPr>
            </a:lvl4pPr>
            <a:lvl5pPr>
              <a:defRPr sz="900">
                <a:latin typeface="Myriad Pro" charset="0"/>
                <a:ea typeface="Myriad Pro" charset="0"/>
                <a:cs typeface="Myriad Pro" charset="0"/>
              </a:defRPr>
            </a:lvl5pPr>
          </a:lstStyle>
          <a:p>
            <a:pPr lvl="0"/>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1" hasCustomPrompt="1"/>
          </p:nvPr>
        </p:nvSpPr>
        <p:spPr>
          <a:xfrm>
            <a:off x="644135" y="697713"/>
            <a:ext cx="7260431" cy="614773"/>
          </a:xfrm>
        </p:spPr>
        <p:txBody>
          <a:bodyPr>
            <a:normAutofit/>
          </a:bodyPr>
          <a:lstStyle>
            <a:lvl1pPr marL="0" indent="0">
              <a:buNone/>
              <a:defRPr sz="2400">
                <a:solidFill>
                  <a:srgbClr val="0083BA"/>
                </a:solidFill>
                <a:latin typeface="Myriad Pro" charset="0"/>
                <a:ea typeface="Myriad Pro" charset="0"/>
                <a:cs typeface="Myriad Pro" charset="0"/>
              </a:defRPr>
            </a:lvl1pPr>
          </a:lstStyle>
          <a:p>
            <a:pPr lvl="0"/>
            <a:r>
              <a:rPr lang="en-US" dirty="0"/>
              <a:t>Title Here</a:t>
            </a:r>
          </a:p>
        </p:txBody>
      </p:sp>
    </p:spTree>
    <p:extLst>
      <p:ext uri="{BB962C8B-B14F-4D97-AF65-F5344CB8AC3E}">
        <p14:creationId xmlns:p14="http://schemas.microsoft.com/office/powerpoint/2010/main" val="14258910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losing: Questions">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3288"/>
            <a:ext cx="9135882" cy="5140219"/>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 Placeholder 3"/>
          <p:cNvSpPr>
            <a:spLocks noGrp="1"/>
          </p:cNvSpPr>
          <p:nvPr userDrawn="1"/>
        </p:nvSpPr>
        <p:spPr>
          <a:xfrm>
            <a:off x="439792" y="1141032"/>
            <a:ext cx="4207094" cy="2944211"/>
          </a:xfrm>
          <a:prstGeom prst="rect">
            <a:avLst/>
          </a:prstGeom>
        </p:spPr>
        <p:txBody>
          <a:bodyPr vert="horz" lIns="68571" tIns="34289" rIns="68571" bIns="34289" rtlCol="0" anchor="ctr">
            <a:normAutofit/>
          </a:bodyPr>
          <a:lstStyle>
            <a:lvl1pPr marL="257162" indent="-257162" algn="l" defTabSz="342882" rtl="0" eaLnBrk="1" latinLnBrk="0" hangingPunct="1">
              <a:spcBef>
                <a:spcPct val="20000"/>
              </a:spcBef>
              <a:buFont typeface="Arial"/>
              <a:buChar char="•"/>
              <a:defRPr sz="2400" kern="1200">
                <a:solidFill>
                  <a:schemeClr val="tx1"/>
                </a:solidFill>
                <a:latin typeface="+mn-lt"/>
                <a:ea typeface="+mn-ea"/>
                <a:cs typeface="+mn-cs"/>
              </a:defRPr>
            </a:lvl1pPr>
            <a:lvl2pPr marL="557185" indent="-214303" algn="l" defTabSz="342882" rtl="0" eaLnBrk="1" latinLnBrk="0" hangingPunct="1">
              <a:spcBef>
                <a:spcPct val="20000"/>
              </a:spcBef>
              <a:buFont typeface="Arial"/>
              <a:buChar char="–"/>
              <a:defRPr sz="2100" kern="1200">
                <a:solidFill>
                  <a:schemeClr val="tx1"/>
                </a:solidFill>
                <a:latin typeface="+mn-lt"/>
                <a:ea typeface="+mn-ea"/>
                <a:cs typeface="+mn-cs"/>
              </a:defRPr>
            </a:lvl2pPr>
            <a:lvl3pPr marL="857208" indent="-171442" algn="l" defTabSz="342882" rtl="0" eaLnBrk="1" latinLnBrk="0" hangingPunct="1">
              <a:spcBef>
                <a:spcPct val="20000"/>
              </a:spcBef>
              <a:buFont typeface="Arial"/>
              <a:buChar char="•"/>
              <a:defRPr sz="1800" kern="1200">
                <a:solidFill>
                  <a:schemeClr val="tx1"/>
                </a:solidFill>
                <a:latin typeface="+mn-lt"/>
                <a:ea typeface="+mn-ea"/>
                <a:cs typeface="+mn-cs"/>
              </a:defRPr>
            </a:lvl3pPr>
            <a:lvl4pPr marL="1200091" indent="-171442" algn="l" defTabSz="342882" rtl="0" eaLnBrk="1" latinLnBrk="0" hangingPunct="1">
              <a:spcBef>
                <a:spcPct val="20000"/>
              </a:spcBef>
              <a:buFont typeface="Arial"/>
              <a:buChar char="–"/>
              <a:defRPr sz="1500" kern="1200">
                <a:solidFill>
                  <a:schemeClr val="tx1"/>
                </a:solidFill>
                <a:latin typeface="+mn-lt"/>
                <a:ea typeface="+mn-ea"/>
                <a:cs typeface="+mn-cs"/>
              </a:defRPr>
            </a:lvl4pPr>
            <a:lvl5pPr marL="1542973" indent="-171442" algn="l" defTabSz="342882" rtl="0" eaLnBrk="1" latinLnBrk="0" hangingPunct="1">
              <a:spcBef>
                <a:spcPct val="20000"/>
              </a:spcBef>
              <a:buFont typeface="Arial"/>
              <a:buChar char="»"/>
              <a:defRPr sz="1500" kern="1200">
                <a:solidFill>
                  <a:schemeClr val="tx1"/>
                </a:solidFill>
                <a:latin typeface="+mn-lt"/>
                <a:ea typeface="+mn-ea"/>
                <a:cs typeface="+mn-cs"/>
              </a:defRPr>
            </a:lvl5pPr>
            <a:lvl6pPr marL="1885857" indent="-171442" algn="l" defTabSz="342882" rtl="0" eaLnBrk="1" latinLnBrk="0" hangingPunct="1">
              <a:spcBef>
                <a:spcPct val="20000"/>
              </a:spcBef>
              <a:buFont typeface="Arial"/>
              <a:buChar char="•"/>
              <a:defRPr sz="1500" kern="1200">
                <a:solidFill>
                  <a:schemeClr val="tx1"/>
                </a:solidFill>
                <a:latin typeface="+mn-lt"/>
                <a:ea typeface="+mn-ea"/>
                <a:cs typeface="+mn-cs"/>
              </a:defRPr>
            </a:lvl6pPr>
            <a:lvl7pPr marL="2228739" indent="-171442" algn="l" defTabSz="342882" rtl="0" eaLnBrk="1" latinLnBrk="0" hangingPunct="1">
              <a:spcBef>
                <a:spcPct val="20000"/>
              </a:spcBef>
              <a:buFont typeface="Arial"/>
              <a:buChar char="•"/>
              <a:defRPr sz="1500" kern="1200">
                <a:solidFill>
                  <a:schemeClr val="tx1"/>
                </a:solidFill>
                <a:latin typeface="+mn-lt"/>
                <a:ea typeface="+mn-ea"/>
                <a:cs typeface="+mn-cs"/>
              </a:defRPr>
            </a:lvl7pPr>
            <a:lvl8pPr marL="2571622" indent="-171442" algn="l" defTabSz="342882" rtl="0" eaLnBrk="1" latinLnBrk="0" hangingPunct="1">
              <a:spcBef>
                <a:spcPct val="20000"/>
              </a:spcBef>
              <a:buFont typeface="Arial"/>
              <a:buChar char="•"/>
              <a:defRPr sz="1500" kern="1200">
                <a:solidFill>
                  <a:schemeClr val="tx1"/>
                </a:solidFill>
                <a:latin typeface="+mn-lt"/>
                <a:ea typeface="+mn-ea"/>
                <a:cs typeface="+mn-cs"/>
              </a:defRPr>
            </a:lvl8pPr>
            <a:lvl9pPr marL="2914506" indent="-171442" algn="l" defTabSz="342882"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buClrTx/>
              <a:buFont typeface="Arial"/>
              <a:buNone/>
            </a:pPr>
            <a:r>
              <a:rPr lang="en-US" sz="4500" dirty="0">
                <a:solidFill>
                  <a:srgbClr val="0083BA"/>
                </a:solidFill>
                <a:latin typeface="Myriad Pro" charset="0"/>
                <a:ea typeface="Myriad Pro" charset="0"/>
                <a:cs typeface="Myriad Pro" charset="0"/>
              </a:rPr>
              <a:t>Questions?</a:t>
            </a:r>
          </a:p>
        </p:txBody>
      </p:sp>
    </p:spTree>
    <p:extLst>
      <p:ext uri="{BB962C8B-B14F-4D97-AF65-F5344CB8AC3E}">
        <p14:creationId xmlns:p14="http://schemas.microsoft.com/office/powerpoint/2010/main" val="16520258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losing: Thank You">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3288"/>
            <a:ext cx="9135882" cy="5140219"/>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 Placeholder 3"/>
          <p:cNvSpPr>
            <a:spLocks noGrp="1"/>
          </p:cNvSpPr>
          <p:nvPr userDrawn="1"/>
        </p:nvSpPr>
        <p:spPr>
          <a:xfrm>
            <a:off x="439792" y="1141032"/>
            <a:ext cx="4207094" cy="2944211"/>
          </a:xfrm>
          <a:prstGeom prst="rect">
            <a:avLst/>
          </a:prstGeom>
        </p:spPr>
        <p:txBody>
          <a:bodyPr vert="horz" lIns="68571" tIns="34289" rIns="68571" bIns="34289" rtlCol="0" anchor="ctr">
            <a:normAutofit/>
          </a:bodyPr>
          <a:lstStyle>
            <a:lvl1pPr marL="257162" indent="-257162" algn="l" defTabSz="342882" rtl="0" eaLnBrk="1" latinLnBrk="0" hangingPunct="1">
              <a:spcBef>
                <a:spcPct val="20000"/>
              </a:spcBef>
              <a:buFont typeface="Arial"/>
              <a:buChar char="•"/>
              <a:defRPr sz="2400" kern="1200">
                <a:solidFill>
                  <a:schemeClr val="tx1"/>
                </a:solidFill>
                <a:latin typeface="+mn-lt"/>
                <a:ea typeface="+mn-ea"/>
                <a:cs typeface="+mn-cs"/>
              </a:defRPr>
            </a:lvl1pPr>
            <a:lvl2pPr marL="557185" indent="-214303" algn="l" defTabSz="342882" rtl="0" eaLnBrk="1" latinLnBrk="0" hangingPunct="1">
              <a:spcBef>
                <a:spcPct val="20000"/>
              </a:spcBef>
              <a:buFont typeface="Arial"/>
              <a:buChar char="–"/>
              <a:defRPr sz="2100" kern="1200">
                <a:solidFill>
                  <a:schemeClr val="tx1"/>
                </a:solidFill>
                <a:latin typeface="+mn-lt"/>
                <a:ea typeface="+mn-ea"/>
                <a:cs typeface="+mn-cs"/>
              </a:defRPr>
            </a:lvl2pPr>
            <a:lvl3pPr marL="857208" indent="-171442" algn="l" defTabSz="342882" rtl="0" eaLnBrk="1" latinLnBrk="0" hangingPunct="1">
              <a:spcBef>
                <a:spcPct val="20000"/>
              </a:spcBef>
              <a:buFont typeface="Arial"/>
              <a:buChar char="•"/>
              <a:defRPr sz="1800" kern="1200">
                <a:solidFill>
                  <a:schemeClr val="tx1"/>
                </a:solidFill>
                <a:latin typeface="+mn-lt"/>
                <a:ea typeface="+mn-ea"/>
                <a:cs typeface="+mn-cs"/>
              </a:defRPr>
            </a:lvl3pPr>
            <a:lvl4pPr marL="1200091" indent="-171442" algn="l" defTabSz="342882" rtl="0" eaLnBrk="1" latinLnBrk="0" hangingPunct="1">
              <a:spcBef>
                <a:spcPct val="20000"/>
              </a:spcBef>
              <a:buFont typeface="Arial"/>
              <a:buChar char="–"/>
              <a:defRPr sz="1500" kern="1200">
                <a:solidFill>
                  <a:schemeClr val="tx1"/>
                </a:solidFill>
                <a:latin typeface="+mn-lt"/>
                <a:ea typeface="+mn-ea"/>
                <a:cs typeface="+mn-cs"/>
              </a:defRPr>
            </a:lvl4pPr>
            <a:lvl5pPr marL="1542973" indent="-171442" algn="l" defTabSz="342882" rtl="0" eaLnBrk="1" latinLnBrk="0" hangingPunct="1">
              <a:spcBef>
                <a:spcPct val="20000"/>
              </a:spcBef>
              <a:buFont typeface="Arial"/>
              <a:buChar char="»"/>
              <a:defRPr sz="1500" kern="1200">
                <a:solidFill>
                  <a:schemeClr val="tx1"/>
                </a:solidFill>
                <a:latin typeface="+mn-lt"/>
                <a:ea typeface="+mn-ea"/>
                <a:cs typeface="+mn-cs"/>
              </a:defRPr>
            </a:lvl5pPr>
            <a:lvl6pPr marL="1885857" indent="-171442" algn="l" defTabSz="342882" rtl="0" eaLnBrk="1" latinLnBrk="0" hangingPunct="1">
              <a:spcBef>
                <a:spcPct val="20000"/>
              </a:spcBef>
              <a:buFont typeface="Arial"/>
              <a:buChar char="•"/>
              <a:defRPr sz="1500" kern="1200">
                <a:solidFill>
                  <a:schemeClr val="tx1"/>
                </a:solidFill>
                <a:latin typeface="+mn-lt"/>
                <a:ea typeface="+mn-ea"/>
                <a:cs typeface="+mn-cs"/>
              </a:defRPr>
            </a:lvl6pPr>
            <a:lvl7pPr marL="2228739" indent="-171442" algn="l" defTabSz="342882" rtl="0" eaLnBrk="1" latinLnBrk="0" hangingPunct="1">
              <a:spcBef>
                <a:spcPct val="20000"/>
              </a:spcBef>
              <a:buFont typeface="Arial"/>
              <a:buChar char="•"/>
              <a:defRPr sz="1500" kern="1200">
                <a:solidFill>
                  <a:schemeClr val="tx1"/>
                </a:solidFill>
                <a:latin typeface="+mn-lt"/>
                <a:ea typeface="+mn-ea"/>
                <a:cs typeface="+mn-cs"/>
              </a:defRPr>
            </a:lvl7pPr>
            <a:lvl8pPr marL="2571622" indent="-171442" algn="l" defTabSz="342882" rtl="0" eaLnBrk="1" latinLnBrk="0" hangingPunct="1">
              <a:spcBef>
                <a:spcPct val="20000"/>
              </a:spcBef>
              <a:buFont typeface="Arial"/>
              <a:buChar char="•"/>
              <a:defRPr sz="1500" kern="1200">
                <a:solidFill>
                  <a:schemeClr val="tx1"/>
                </a:solidFill>
                <a:latin typeface="+mn-lt"/>
                <a:ea typeface="+mn-ea"/>
                <a:cs typeface="+mn-cs"/>
              </a:defRPr>
            </a:lvl8pPr>
            <a:lvl9pPr marL="2914506" indent="-171442" algn="l" defTabSz="342882"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buClrTx/>
              <a:buFont typeface="Arial"/>
              <a:buNone/>
            </a:pPr>
            <a:r>
              <a:rPr lang="en-US" sz="4500" dirty="0">
                <a:solidFill>
                  <a:srgbClr val="0083BA"/>
                </a:solidFill>
                <a:latin typeface="Myriad Pro" charset="0"/>
                <a:ea typeface="Myriad Pro" charset="0"/>
                <a:cs typeface="Myriad Pro" charset="0"/>
              </a:rPr>
              <a:t>Thank You</a:t>
            </a:r>
          </a:p>
        </p:txBody>
      </p:sp>
    </p:spTree>
    <p:extLst>
      <p:ext uri="{BB962C8B-B14F-4D97-AF65-F5344CB8AC3E}">
        <p14:creationId xmlns:p14="http://schemas.microsoft.com/office/powerpoint/2010/main" val="42764170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losing: Editable">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3288"/>
            <a:ext cx="9135882" cy="5140219"/>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 Placeholder 2"/>
          <p:cNvSpPr>
            <a:spLocks noGrp="1"/>
          </p:cNvSpPr>
          <p:nvPr>
            <p:ph type="body" sz="quarter" idx="10" hasCustomPrompt="1"/>
          </p:nvPr>
        </p:nvSpPr>
        <p:spPr>
          <a:xfrm>
            <a:off x="520306" y="1312480"/>
            <a:ext cx="4700054" cy="2778674"/>
          </a:xfrm>
        </p:spPr>
        <p:txBody>
          <a:bodyPr/>
          <a:lstStyle>
            <a:lvl1pPr marL="0" indent="0">
              <a:buNone/>
              <a:defRPr sz="2400" baseline="0">
                <a:solidFill>
                  <a:srgbClr val="0083BA"/>
                </a:solidFill>
                <a:latin typeface="Myriad Pro" charset="0"/>
                <a:ea typeface="Myriad Pro" charset="0"/>
                <a:cs typeface="Myriad Pro" charset="0"/>
              </a:defRPr>
            </a:lvl1pPr>
            <a:lvl2pPr>
              <a:defRPr>
                <a:latin typeface="Myriad Pro" charset="0"/>
                <a:ea typeface="Myriad Pro" charset="0"/>
                <a:cs typeface="Myriad Pro" charset="0"/>
              </a:defRPr>
            </a:lvl2pPr>
            <a:lvl3pPr>
              <a:defRPr>
                <a:latin typeface="Myriad Pro" charset="0"/>
                <a:ea typeface="Myriad Pro" charset="0"/>
                <a:cs typeface="Myriad Pro" charset="0"/>
              </a:defRPr>
            </a:lvl3pPr>
            <a:lvl4pPr>
              <a:defRPr>
                <a:latin typeface="Myriad Pro" charset="0"/>
                <a:ea typeface="Myriad Pro" charset="0"/>
                <a:cs typeface="Myriad Pro" charset="0"/>
              </a:defRPr>
            </a:lvl4pPr>
            <a:lvl5pPr>
              <a:defRPr>
                <a:latin typeface="Myriad Pro" charset="0"/>
                <a:ea typeface="Myriad Pro" charset="0"/>
                <a:cs typeface="Myriad Pro" charset="0"/>
              </a:defRPr>
            </a:lvl5pPr>
          </a:lstStyle>
          <a:p>
            <a:pPr lvl="0"/>
            <a:r>
              <a:rPr lang="en-US" dirty="0"/>
              <a:t>Closing statement here</a:t>
            </a:r>
            <a:r>
              <a:rPr lang="en-US"/>
              <a:t>. </a:t>
            </a:r>
            <a:endParaRPr lang="en-US" dirty="0"/>
          </a:p>
        </p:txBody>
      </p:sp>
    </p:spTree>
    <p:extLst>
      <p:ext uri="{BB962C8B-B14F-4D97-AF65-F5344CB8AC3E}">
        <p14:creationId xmlns:p14="http://schemas.microsoft.com/office/powerpoint/2010/main" val="7822009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Opening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17FFB8-0180-5D47-93CE-8CAE5D1C4AE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63" y="0"/>
            <a:ext cx="9134475" cy="5143500"/>
          </a:xfrm>
          <a:prstGeom prst="rect">
            <a:avLst/>
          </a:prstGeom>
        </p:spPr>
      </p:pic>
    </p:spTree>
    <p:extLst>
      <p:ext uri="{BB962C8B-B14F-4D97-AF65-F5344CB8AC3E}">
        <p14:creationId xmlns:p14="http://schemas.microsoft.com/office/powerpoint/2010/main" val="10500008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A4A26-5E1C-5148-8054-7EB817FCB1A9}"/>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D307AA-30FB-1644-BBCE-C335138F5E1C}"/>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3AEAEE0-111C-4045-8CAA-EB70BF2F290F}"/>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6F416E-8D73-7543-9BF1-0E7241CC766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7FA8A6B-7292-F043-8475-DB53FEDFCF01}"/>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8CA29A-2AB1-CE41-AC78-F12AEE884120}"/>
              </a:ext>
            </a:extLst>
          </p:cNvPr>
          <p:cNvSpPr>
            <a:spLocks noGrp="1"/>
          </p:cNvSpPr>
          <p:nvPr>
            <p:ph type="dt" sz="half" idx="10"/>
          </p:nvPr>
        </p:nvSpPr>
        <p:spPr/>
        <p:txBody>
          <a:bodyPr/>
          <a:lstStyle/>
          <a:p>
            <a:pPr defTabSz="685596">
              <a:buClrTx/>
            </a:pPr>
            <a:fld id="{2B761B85-93D3-564F-87C3-3392DEB2E498}" type="datetime1">
              <a:rPr lang="x-none" kern="1200" smtClean="0">
                <a:solidFill>
                  <a:prstClr val="black">
                    <a:tint val="75000"/>
                  </a:prstClr>
                </a:solidFill>
                <a:latin typeface="Calibri"/>
                <a:ea typeface="+mn-ea"/>
                <a:cs typeface="+mn-cs"/>
              </a:rPr>
              <a:pPr defTabSz="685596">
                <a:buClrTx/>
              </a:pPr>
              <a:t>7/14/19</a:t>
            </a:fld>
            <a:endParaRPr lang="en-US" kern="1200">
              <a:solidFill>
                <a:prstClr val="black">
                  <a:tint val="75000"/>
                </a:prstClr>
              </a:solidFill>
              <a:latin typeface="Calibri"/>
              <a:ea typeface="+mn-ea"/>
              <a:cs typeface="+mn-cs"/>
            </a:endParaRPr>
          </a:p>
        </p:txBody>
      </p:sp>
      <p:sp>
        <p:nvSpPr>
          <p:cNvPr id="8" name="Footer Placeholder 7">
            <a:extLst>
              <a:ext uri="{FF2B5EF4-FFF2-40B4-BE49-F238E27FC236}">
                <a16:creationId xmlns:a16="http://schemas.microsoft.com/office/drawing/2014/main" id="{1CB8AE34-6A63-C24D-B712-F98C9731B810}"/>
              </a:ext>
            </a:extLst>
          </p:cNvPr>
          <p:cNvSpPr>
            <a:spLocks noGrp="1"/>
          </p:cNvSpPr>
          <p:nvPr>
            <p:ph type="ftr" sz="quarter" idx="11"/>
          </p:nvPr>
        </p:nvSpPr>
        <p:spPr/>
        <p:txBody>
          <a:bodyPr/>
          <a:lstStyle/>
          <a:p>
            <a:pPr defTabSz="685596">
              <a:buClrTx/>
            </a:pPr>
            <a:endParaRPr lang="en-US" kern="1200">
              <a:solidFill>
                <a:prstClr val="black">
                  <a:tint val="75000"/>
                </a:prstClr>
              </a:solidFill>
              <a:latin typeface="Calibri"/>
              <a:ea typeface="+mn-ea"/>
              <a:cs typeface="+mn-cs"/>
            </a:endParaRPr>
          </a:p>
        </p:txBody>
      </p:sp>
      <p:sp>
        <p:nvSpPr>
          <p:cNvPr id="9" name="Slide Number Placeholder 8">
            <a:extLst>
              <a:ext uri="{FF2B5EF4-FFF2-40B4-BE49-F238E27FC236}">
                <a16:creationId xmlns:a16="http://schemas.microsoft.com/office/drawing/2014/main" id="{9E0B376E-18A8-434C-8516-4C85F1D6799D}"/>
              </a:ext>
            </a:extLst>
          </p:cNvPr>
          <p:cNvSpPr>
            <a:spLocks noGrp="1"/>
          </p:cNvSpPr>
          <p:nvPr>
            <p:ph type="sldNum" sz="quarter" idx="12"/>
          </p:nvPr>
        </p:nvSpPr>
        <p:spPr/>
        <p:txBody>
          <a:bodyPr/>
          <a:lstStyle/>
          <a:p>
            <a:pPr defTabSz="685596">
              <a:buClrTx/>
            </a:pPr>
            <a:fld id="{F44F923B-FC71-9144-8FBA-BE66D401AE12}" type="slidenum">
              <a:rPr lang="en-US" kern="1200" smtClean="0">
                <a:solidFill>
                  <a:prstClr val="black">
                    <a:tint val="75000"/>
                  </a:prstClr>
                </a:solidFill>
                <a:latin typeface="Calibri"/>
                <a:ea typeface="+mn-ea"/>
                <a:cs typeface="+mn-cs"/>
              </a:rPr>
              <a:pPr defTabSz="685596">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373847505"/>
      </p:ext>
    </p:extLst>
  </p:cSld>
  <p:clrMapOvr>
    <a:masterClrMapping/>
  </p:clrMapOvr>
  <p:hf hdr="0" ft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12530-CFBA-BE4F-B13E-E7F454498B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D713BC-F481-6746-8A93-1231F3BD447D}"/>
              </a:ext>
            </a:extLst>
          </p:cNvPr>
          <p:cNvSpPr>
            <a:spLocks noGrp="1"/>
          </p:cNvSpPr>
          <p:nvPr>
            <p:ph type="dt" sz="half" idx="10"/>
          </p:nvPr>
        </p:nvSpPr>
        <p:spPr/>
        <p:txBody>
          <a:bodyPr/>
          <a:lstStyle/>
          <a:p>
            <a:pPr defTabSz="685596">
              <a:buClrTx/>
            </a:pPr>
            <a:fld id="{2B761B85-93D3-564F-87C3-3392DEB2E498}" type="datetime1">
              <a:rPr lang="x-none" kern="1200" smtClean="0">
                <a:solidFill>
                  <a:prstClr val="black">
                    <a:tint val="75000"/>
                  </a:prstClr>
                </a:solidFill>
                <a:latin typeface="Calibri"/>
                <a:ea typeface="+mn-ea"/>
                <a:cs typeface="+mn-cs"/>
              </a:rPr>
              <a:pPr defTabSz="685596">
                <a:buClrTx/>
              </a:pPr>
              <a:t>7/14/19</a:t>
            </a:fld>
            <a:endParaRPr lang="en-US" kern="1200">
              <a:solidFill>
                <a:prstClr val="black">
                  <a:tint val="75000"/>
                </a:prstClr>
              </a:solidFill>
              <a:latin typeface="Calibri"/>
              <a:ea typeface="+mn-ea"/>
              <a:cs typeface="+mn-cs"/>
            </a:endParaRPr>
          </a:p>
        </p:txBody>
      </p:sp>
      <p:sp>
        <p:nvSpPr>
          <p:cNvPr id="4" name="Footer Placeholder 3">
            <a:extLst>
              <a:ext uri="{FF2B5EF4-FFF2-40B4-BE49-F238E27FC236}">
                <a16:creationId xmlns:a16="http://schemas.microsoft.com/office/drawing/2014/main" id="{9E598FE2-5D78-3349-9362-5F8428E15B68}"/>
              </a:ext>
            </a:extLst>
          </p:cNvPr>
          <p:cNvSpPr>
            <a:spLocks noGrp="1"/>
          </p:cNvSpPr>
          <p:nvPr>
            <p:ph type="ftr" sz="quarter" idx="11"/>
          </p:nvPr>
        </p:nvSpPr>
        <p:spPr/>
        <p:txBody>
          <a:bodyPr/>
          <a:lstStyle/>
          <a:p>
            <a:pPr defTabSz="685596">
              <a:buClrTx/>
            </a:pPr>
            <a:endParaRPr lang="en-US" kern="1200">
              <a:solidFill>
                <a:prstClr val="black">
                  <a:tint val="75000"/>
                </a:prstClr>
              </a:solidFill>
              <a:latin typeface="Calibri"/>
              <a:ea typeface="+mn-ea"/>
              <a:cs typeface="+mn-cs"/>
            </a:endParaRPr>
          </a:p>
        </p:txBody>
      </p:sp>
      <p:sp>
        <p:nvSpPr>
          <p:cNvPr id="5" name="Slide Number Placeholder 4">
            <a:extLst>
              <a:ext uri="{FF2B5EF4-FFF2-40B4-BE49-F238E27FC236}">
                <a16:creationId xmlns:a16="http://schemas.microsoft.com/office/drawing/2014/main" id="{3AAB9FCC-C7D9-DC49-B7F0-9411E1B21643}"/>
              </a:ext>
            </a:extLst>
          </p:cNvPr>
          <p:cNvSpPr>
            <a:spLocks noGrp="1"/>
          </p:cNvSpPr>
          <p:nvPr>
            <p:ph type="sldNum" sz="quarter" idx="12"/>
          </p:nvPr>
        </p:nvSpPr>
        <p:spPr/>
        <p:txBody>
          <a:bodyPr/>
          <a:lstStyle/>
          <a:p>
            <a:pPr defTabSz="685596">
              <a:buClrTx/>
            </a:pPr>
            <a:fld id="{F44F923B-FC71-9144-8FBA-BE66D401AE12}" type="slidenum">
              <a:rPr lang="en-US" kern="1200" smtClean="0">
                <a:solidFill>
                  <a:prstClr val="black">
                    <a:tint val="75000"/>
                  </a:prstClr>
                </a:solidFill>
                <a:latin typeface="Calibri"/>
                <a:ea typeface="+mn-ea"/>
                <a:cs typeface="+mn-cs"/>
              </a:rPr>
              <a:pPr defTabSz="685596">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870111857"/>
      </p:ext>
    </p:extLst>
  </p:cSld>
  <p:clrMapOvr>
    <a:masterClrMapping/>
  </p:clrMapOvr>
  <p:hf hdr="0" ft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06B191-9CE2-8B46-BEFF-3EA26EC4E5B5}"/>
              </a:ext>
            </a:extLst>
          </p:cNvPr>
          <p:cNvSpPr>
            <a:spLocks noGrp="1"/>
          </p:cNvSpPr>
          <p:nvPr>
            <p:ph type="dt" sz="half" idx="10"/>
          </p:nvPr>
        </p:nvSpPr>
        <p:spPr/>
        <p:txBody>
          <a:bodyPr/>
          <a:lstStyle/>
          <a:p>
            <a:fld id="{F74D4E77-F088-0E4E-958E-FDF0A9A6C176}" type="datetimeFigureOut">
              <a:rPr lang="en-US" smtClean="0"/>
              <a:t>7/14/19</a:t>
            </a:fld>
            <a:endParaRPr lang="en-US"/>
          </a:p>
        </p:txBody>
      </p:sp>
      <p:sp>
        <p:nvSpPr>
          <p:cNvPr id="3" name="Footer Placeholder 2">
            <a:extLst>
              <a:ext uri="{FF2B5EF4-FFF2-40B4-BE49-F238E27FC236}">
                <a16:creationId xmlns:a16="http://schemas.microsoft.com/office/drawing/2014/main" id="{C3219CFB-0B2A-7D44-B7A2-F9D31A1CB9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21E567-C0BD-3C45-876E-2C8B91CC9283}"/>
              </a:ext>
            </a:extLst>
          </p:cNvPr>
          <p:cNvSpPr>
            <a:spLocks noGrp="1"/>
          </p:cNvSpPr>
          <p:nvPr>
            <p:ph type="sldNum" sz="quarter" idx="12"/>
          </p:nvPr>
        </p:nvSpPr>
        <p:spPr/>
        <p:txBody>
          <a:bodyPr/>
          <a:lstStyle/>
          <a:p>
            <a:fld id="{11A64C97-025A-CA40-8658-28720D720061}" type="slidenum">
              <a:rPr lang="en-US" smtClean="0"/>
              <a:t>‹#›</a:t>
            </a:fld>
            <a:endParaRPr lang="en-US"/>
          </a:p>
        </p:txBody>
      </p:sp>
    </p:spTree>
    <p:extLst>
      <p:ext uri="{BB962C8B-B14F-4D97-AF65-F5344CB8AC3E}">
        <p14:creationId xmlns:p14="http://schemas.microsoft.com/office/powerpoint/2010/main" val="1097014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F5DBF-A612-8747-9598-EDA62CE77CC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2CA0499-2F95-7045-8625-05C9ECDA0D2D}"/>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A12FC3-9210-1545-92AA-EC074FA0C58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E724853-CDA3-8F4B-BDC0-8F1F5CE6B7B0}"/>
              </a:ext>
            </a:extLst>
          </p:cNvPr>
          <p:cNvSpPr>
            <a:spLocks noGrp="1"/>
          </p:cNvSpPr>
          <p:nvPr>
            <p:ph type="dt" sz="half" idx="10"/>
          </p:nvPr>
        </p:nvSpPr>
        <p:spPr/>
        <p:txBody>
          <a:bodyPr/>
          <a:lstStyle/>
          <a:p>
            <a:fld id="{F6F65B66-269C-F342-BEBD-6CB1F5407793}" type="datetimeFigureOut">
              <a:rPr lang="en-US" smtClean="0"/>
              <a:t>7/14/19</a:t>
            </a:fld>
            <a:endParaRPr lang="en-US"/>
          </a:p>
        </p:txBody>
      </p:sp>
      <p:sp>
        <p:nvSpPr>
          <p:cNvPr id="6" name="Footer Placeholder 5">
            <a:extLst>
              <a:ext uri="{FF2B5EF4-FFF2-40B4-BE49-F238E27FC236}">
                <a16:creationId xmlns:a16="http://schemas.microsoft.com/office/drawing/2014/main" id="{C986458D-1618-5445-AC7B-4899862D29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0C02E7-EEDF-5248-B84A-059AA20A5009}"/>
              </a:ext>
            </a:extLst>
          </p:cNvPr>
          <p:cNvSpPr>
            <a:spLocks noGrp="1"/>
          </p:cNvSpPr>
          <p:nvPr>
            <p:ph type="sldNum" sz="quarter" idx="12"/>
          </p:nvPr>
        </p:nvSpPr>
        <p:spPr/>
        <p:txBody>
          <a:bodyPr/>
          <a:lstStyle/>
          <a:p>
            <a:fld id="{9D043023-9355-2E41-88A2-8660343E4327}" type="slidenum">
              <a:rPr lang="en-US" smtClean="0"/>
              <a:t>‹#›</a:t>
            </a:fld>
            <a:endParaRPr lang="en-US"/>
          </a:p>
        </p:txBody>
      </p:sp>
      <p:pic>
        <p:nvPicPr>
          <p:cNvPr id="8" name="Picture 2">
            <a:extLst>
              <a:ext uri="{FF2B5EF4-FFF2-40B4-BE49-F238E27FC236}">
                <a16:creationId xmlns:a16="http://schemas.microsoft.com/office/drawing/2014/main" id="{A9AB84DC-C41E-D648-9797-0B55CAF823C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3774" y="1807"/>
            <a:ext cx="9135883" cy="514022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049343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D615A-9ADC-8248-8834-FB6FF0CAC50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F539AC1-78B7-8D4A-9FD9-4196D9047C3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6C15597-7838-4341-AD5A-8423B8520FE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F542C5D-81CB-AC40-9492-22BCCE34CD1E}"/>
              </a:ext>
            </a:extLst>
          </p:cNvPr>
          <p:cNvSpPr>
            <a:spLocks noGrp="1"/>
          </p:cNvSpPr>
          <p:nvPr>
            <p:ph type="dt" sz="half" idx="10"/>
          </p:nvPr>
        </p:nvSpPr>
        <p:spPr/>
        <p:txBody>
          <a:bodyPr/>
          <a:lstStyle/>
          <a:p>
            <a:fld id="{F6F65B66-269C-F342-BEBD-6CB1F5407793}" type="datetimeFigureOut">
              <a:rPr lang="en-US" smtClean="0"/>
              <a:t>7/14/19</a:t>
            </a:fld>
            <a:endParaRPr lang="en-US"/>
          </a:p>
        </p:txBody>
      </p:sp>
      <p:sp>
        <p:nvSpPr>
          <p:cNvPr id="6" name="Footer Placeholder 5">
            <a:extLst>
              <a:ext uri="{FF2B5EF4-FFF2-40B4-BE49-F238E27FC236}">
                <a16:creationId xmlns:a16="http://schemas.microsoft.com/office/drawing/2014/main" id="{D581BA04-534E-8949-BA36-8039F1A057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16880F-47F7-4542-987E-3CF4F9152F73}"/>
              </a:ext>
            </a:extLst>
          </p:cNvPr>
          <p:cNvSpPr>
            <a:spLocks noGrp="1"/>
          </p:cNvSpPr>
          <p:nvPr>
            <p:ph type="sldNum" sz="quarter" idx="12"/>
          </p:nvPr>
        </p:nvSpPr>
        <p:spPr/>
        <p:txBody>
          <a:bodyPr/>
          <a:lstStyle/>
          <a:p>
            <a:fld id="{9D043023-9355-2E41-88A2-8660343E4327}" type="slidenum">
              <a:rPr lang="en-US" smtClean="0"/>
              <a:t>‹#›</a:t>
            </a:fld>
            <a:endParaRPr lang="en-US"/>
          </a:p>
        </p:txBody>
      </p:sp>
      <p:pic>
        <p:nvPicPr>
          <p:cNvPr id="8" name="Picture 2">
            <a:extLst>
              <a:ext uri="{FF2B5EF4-FFF2-40B4-BE49-F238E27FC236}">
                <a16:creationId xmlns:a16="http://schemas.microsoft.com/office/drawing/2014/main" id="{50550269-A8FD-5B47-AAD4-C4A7092F122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3774" y="1807"/>
            <a:ext cx="9135883" cy="514022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50941555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EA6CE8-EEDD-C948-AB13-0A9BE77903DD}"/>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4E10B58-8747-B745-9AE1-1F4D4908A9A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12F7D2-5D3C-064E-9FC6-08CB248A244F}"/>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596">
              <a:buClrTx/>
            </a:pPr>
            <a:fld id="{2B761B85-93D3-564F-87C3-3392DEB2E498}" type="datetime1">
              <a:rPr lang="x-none" kern="1200" smtClean="0">
                <a:solidFill>
                  <a:prstClr val="black">
                    <a:tint val="75000"/>
                  </a:prstClr>
                </a:solidFill>
                <a:latin typeface="Calibri"/>
                <a:ea typeface="+mn-ea"/>
                <a:cs typeface="+mn-cs"/>
              </a:rPr>
              <a:pPr defTabSz="685596">
                <a:buClrTx/>
              </a:pPr>
              <a:t>7/14/19</a:t>
            </a:fld>
            <a:endParaRPr lang="en-US" kern="1200">
              <a:solidFill>
                <a:prstClr val="black">
                  <a:tint val="75000"/>
                </a:prstClr>
              </a:solidFill>
              <a:latin typeface="Calibri"/>
              <a:ea typeface="+mn-ea"/>
              <a:cs typeface="+mn-cs"/>
            </a:endParaRPr>
          </a:p>
        </p:txBody>
      </p:sp>
      <p:sp>
        <p:nvSpPr>
          <p:cNvPr id="5" name="Footer Placeholder 4">
            <a:extLst>
              <a:ext uri="{FF2B5EF4-FFF2-40B4-BE49-F238E27FC236}">
                <a16:creationId xmlns:a16="http://schemas.microsoft.com/office/drawing/2014/main" id="{AD7F75BC-71A8-244A-B829-CEDB9EFDA4C0}"/>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596">
              <a:buClrTx/>
            </a:pPr>
            <a:endParaRPr lang="en-US" kern="1200">
              <a:solidFill>
                <a:prstClr val="black">
                  <a:tint val="75000"/>
                </a:prstClr>
              </a:solidFill>
              <a:latin typeface="Calibri"/>
              <a:ea typeface="+mn-ea"/>
              <a:cs typeface="+mn-cs"/>
            </a:endParaRPr>
          </a:p>
        </p:txBody>
      </p:sp>
      <p:sp>
        <p:nvSpPr>
          <p:cNvPr id="6" name="Slide Number Placeholder 5">
            <a:extLst>
              <a:ext uri="{FF2B5EF4-FFF2-40B4-BE49-F238E27FC236}">
                <a16:creationId xmlns:a16="http://schemas.microsoft.com/office/drawing/2014/main" id="{E0EE57ED-F5C8-C245-971D-D161D528F1C2}"/>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596">
              <a:buClrTx/>
            </a:pPr>
            <a:fld id="{F44F923B-FC71-9144-8FBA-BE66D401AE12}" type="slidenum">
              <a:rPr lang="en-US" kern="1200" smtClean="0">
                <a:solidFill>
                  <a:prstClr val="black">
                    <a:tint val="75000"/>
                  </a:prstClr>
                </a:solidFill>
                <a:latin typeface="Calibri"/>
                <a:ea typeface="+mn-ea"/>
                <a:cs typeface="+mn-cs"/>
              </a:rPr>
              <a:pPr defTabSz="685596">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580296819"/>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 id="2147484135" r:id="rId12"/>
    <p:sldLayoutId id="2147484136" r:id="rId13"/>
    <p:sldLayoutId id="2147484137" r:id="rId14"/>
    <p:sldLayoutId id="2147483995" r:id="rId15"/>
    <p:sldLayoutId id="2147483996" r:id="rId16"/>
    <p:sldLayoutId id="2147483997" r:id="rId17"/>
    <p:sldLayoutId id="2147483998" r:id="rId18"/>
    <p:sldLayoutId id="2147483999" r:id="rId19"/>
    <p:sldLayoutId id="2147484000" r:id="rId20"/>
    <p:sldLayoutId id="2147484001" r:id="rId21"/>
    <p:sldLayoutId id="2147484002" r:id="rId22"/>
    <p:sldLayoutId id="2147484003" r:id="rId23"/>
    <p:sldLayoutId id="2147484004" r:id="rId24"/>
    <p:sldLayoutId id="2147484005" r:id="rId25"/>
    <p:sldLayoutId id="2147484006" r:id="rId26"/>
    <p:sldLayoutId id="2147484007" r:id="rId27"/>
    <p:sldLayoutId id="2147484011" r:id="rId28"/>
    <p:sldLayoutId id="2147484012" r:id="rId29"/>
    <p:sldLayoutId id="2147484013" r:id="rId30"/>
    <p:sldLayoutId id="2147484015" r:id="rId31"/>
    <p:sldLayoutId id="2147484017" r:id="rId32"/>
    <p:sldLayoutId id="2147484018" r:id="rId33"/>
    <p:sldLayoutId id="2147484019" r:id="rId34"/>
    <p:sldLayoutId id="2147484020" r:id="rId35"/>
    <p:sldLayoutId id="2147484021" r:id="rId36"/>
    <p:sldLayoutId id="2147484022" r:id="rId37"/>
    <p:sldLayoutId id="2147484023" r:id="rId38"/>
    <p:sldLayoutId id="2147484024" r:id="rId39"/>
    <p:sldLayoutId id="2147484025" r:id="rId40"/>
    <p:sldLayoutId id="2147484026" r:id="rId41"/>
    <p:sldLayoutId id="2147484027" r:id="rId42"/>
    <p:sldLayoutId id="2147484028" r:id="rId43"/>
    <p:sldLayoutId id="2147484029" r:id="rId44"/>
    <p:sldLayoutId id="2147484033" r:id="rId45"/>
    <p:sldLayoutId id="2147484034" r:id="rId46"/>
    <p:sldLayoutId id="2147484035" r:id="rId47"/>
    <p:sldLayoutId id="2147484037" r:id="rId48"/>
  </p:sldLayoutIdLst>
  <p:hf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54.jpg"/><Relationship Id="rId13" Type="http://schemas.openxmlformats.org/officeDocument/2006/relationships/image" Target="../media/image59.jpg"/><Relationship Id="rId18" Type="http://schemas.openxmlformats.org/officeDocument/2006/relationships/image" Target="../media/image64.jpg"/><Relationship Id="rId3" Type="http://schemas.openxmlformats.org/officeDocument/2006/relationships/image" Target="../media/image52.png"/><Relationship Id="rId21" Type="http://schemas.openxmlformats.org/officeDocument/2006/relationships/image" Target="../media/image67.gif"/><Relationship Id="rId7" Type="http://schemas.openxmlformats.org/officeDocument/2006/relationships/image" Target="../media/image53.jpg"/><Relationship Id="rId12" Type="http://schemas.openxmlformats.org/officeDocument/2006/relationships/image" Target="../media/image58.jpg"/><Relationship Id="rId17" Type="http://schemas.openxmlformats.org/officeDocument/2006/relationships/image" Target="../media/image63.png"/><Relationship Id="rId2" Type="http://schemas.openxmlformats.org/officeDocument/2006/relationships/notesSlide" Target="../notesSlides/notesSlide12.xml"/><Relationship Id="rId16" Type="http://schemas.openxmlformats.org/officeDocument/2006/relationships/image" Target="../media/image62.png"/><Relationship Id="rId20" Type="http://schemas.openxmlformats.org/officeDocument/2006/relationships/image" Target="../media/image66.png"/><Relationship Id="rId1" Type="http://schemas.openxmlformats.org/officeDocument/2006/relationships/slideLayout" Target="../slideLayouts/slideLayout4.xml"/><Relationship Id="rId6" Type="http://schemas.openxmlformats.org/officeDocument/2006/relationships/image" Target="../media/image19.png"/><Relationship Id="rId11" Type="http://schemas.openxmlformats.org/officeDocument/2006/relationships/image" Target="../media/image57.png"/><Relationship Id="rId5" Type="http://schemas.openxmlformats.org/officeDocument/2006/relationships/image" Target="../media/image18.png"/><Relationship Id="rId15" Type="http://schemas.openxmlformats.org/officeDocument/2006/relationships/image" Target="../media/image61.png"/><Relationship Id="rId23" Type="http://schemas.openxmlformats.org/officeDocument/2006/relationships/image" Target="../media/image51.png"/><Relationship Id="rId10" Type="http://schemas.openxmlformats.org/officeDocument/2006/relationships/image" Target="../media/image56.png"/><Relationship Id="rId19" Type="http://schemas.openxmlformats.org/officeDocument/2006/relationships/image" Target="../media/image65.png"/><Relationship Id="rId4" Type="http://schemas.openxmlformats.org/officeDocument/2006/relationships/image" Target="../media/image17.png"/><Relationship Id="rId9" Type="http://schemas.openxmlformats.org/officeDocument/2006/relationships/image" Target="../media/image55.png"/><Relationship Id="rId14" Type="http://schemas.openxmlformats.org/officeDocument/2006/relationships/image" Target="../media/image60.jpg"/><Relationship Id="rId22" Type="http://schemas.openxmlformats.org/officeDocument/2006/relationships/image" Target="../media/image68.png"/></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70.png"/></Relationships>
</file>

<file path=ppt/slides/_rels/slide17.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hyperlink" Target="http://www.c3dis.com/1725" TargetMode="External"/><Relationship Id="rId7" Type="http://schemas.openxmlformats.org/officeDocument/2006/relationships/image" Target="../media/image74.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3.jpg"/><Relationship Id="rId5" Type="http://schemas.openxmlformats.org/officeDocument/2006/relationships/image" Target="../media/image72.jpg"/><Relationship Id="rId10" Type="http://schemas.openxmlformats.org/officeDocument/2006/relationships/image" Target="../media/image76.png"/><Relationship Id="rId4" Type="http://schemas.openxmlformats.org/officeDocument/2006/relationships/image" Target="../media/image71.png"/><Relationship Id="rId9" Type="http://schemas.openxmlformats.org/officeDocument/2006/relationships/image" Target="../media/image75.jpg"/></Relationships>
</file>

<file path=ppt/slides/_rels/slide1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79.jpg"/><Relationship Id="rId4" Type="http://schemas.openxmlformats.org/officeDocument/2006/relationships/image" Target="../media/image7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hyperlink" Target="http://wiki.esipfed.org/index.php/ESIP-E2SIP"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9.jp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 name="Picture 2" descr="A drawing of a cartoon character&#10;&#10;Description automatically generated">
            <a:extLst>
              <a:ext uri="{FF2B5EF4-FFF2-40B4-BE49-F238E27FC236}">
                <a16:creationId xmlns:a16="http://schemas.microsoft.com/office/drawing/2014/main" id="{F45911DE-28EA-C34B-B716-B67188DA917C}"/>
              </a:ext>
            </a:extLst>
          </p:cNvPr>
          <p:cNvPicPr>
            <a:picLocks noChangeAspect="1"/>
          </p:cNvPicPr>
          <p:nvPr/>
        </p:nvPicPr>
        <p:blipFill>
          <a:blip r:embed="rId3"/>
          <a:stretch>
            <a:fillRect/>
          </a:stretch>
        </p:blipFill>
        <p:spPr>
          <a:xfrm>
            <a:off x="1262946" y="1153368"/>
            <a:ext cx="3979771" cy="2274155"/>
          </a:xfrm>
          <a:prstGeom prst="rect">
            <a:avLst/>
          </a:prstGeom>
        </p:spPr>
      </p:pic>
      <p:sp>
        <p:nvSpPr>
          <p:cNvPr id="341" name="Shape 341"/>
          <p:cNvSpPr txBox="1"/>
          <p:nvPr/>
        </p:nvSpPr>
        <p:spPr>
          <a:xfrm>
            <a:off x="6546273" y="3610842"/>
            <a:ext cx="184800" cy="276900"/>
          </a:xfrm>
          <a:prstGeom prst="rect">
            <a:avLst/>
          </a:prstGeom>
          <a:noFill/>
          <a:ln>
            <a:noFill/>
          </a:ln>
        </p:spPr>
        <p:txBody>
          <a:bodyPr spcFirstLastPara="1" wrap="square" lIns="91381" tIns="45678" rIns="91381" bIns="45678" anchor="t" anchorCtr="0">
            <a:noAutofit/>
          </a:bodyPr>
          <a:lstStyle/>
          <a:p>
            <a:pPr>
              <a:buSzPts val="1800"/>
            </a:pPr>
            <a:endParaRPr sz="1800">
              <a:solidFill>
                <a:schemeClr val="dk1"/>
              </a:solidFill>
              <a:latin typeface="Calibri"/>
              <a:ea typeface="Calibri"/>
              <a:cs typeface="Calibri"/>
              <a:sym typeface="Calibri"/>
            </a:endParaRPr>
          </a:p>
        </p:txBody>
      </p:sp>
      <p:sp>
        <p:nvSpPr>
          <p:cNvPr id="342" name="Shape 342"/>
          <p:cNvSpPr txBox="1"/>
          <p:nvPr/>
        </p:nvSpPr>
        <p:spPr>
          <a:xfrm>
            <a:off x="0" y="3530999"/>
            <a:ext cx="9144000" cy="1228800"/>
          </a:xfrm>
          <a:prstGeom prst="rect">
            <a:avLst/>
          </a:prstGeom>
          <a:solidFill>
            <a:srgbClr val="CCCCCC"/>
          </a:solidFill>
          <a:ln>
            <a:noFill/>
          </a:ln>
        </p:spPr>
        <p:txBody>
          <a:bodyPr spcFirstLastPara="1" wrap="square" lIns="91381" tIns="91381" rIns="91381" bIns="91381" anchor="ctr" anchorCtr="0">
            <a:noAutofit/>
          </a:bodyPr>
          <a:lstStyle/>
          <a:p>
            <a:pPr algn="ctr">
              <a:buClr>
                <a:schemeClr val="dk1"/>
              </a:buClr>
              <a:buSzPts val="4000"/>
            </a:pPr>
            <a:endParaRPr sz="4000" dirty="0">
              <a:solidFill>
                <a:srgbClr val="FFFFFF"/>
              </a:solidFill>
              <a:latin typeface="Tahoma"/>
              <a:ea typeface="Tahoma"/>
              <a:cs typeface="Tahoma"/>
              <a:sym typeface="Tahoma"/>
            </a:endParaRPr>
          </a:p>
          <a:p>
            <a:pPr algn="ctr">
              <a:lnSpc>
                <a:spcPct val="130000"/>
              </a:lnSpc>
              <a:buClr>
                <a:schemeClr val="dk1"/>
              </a:buClr>
              <a:buSzPts val="1100"/>
            </a:pPr>
            <a:r>
              <a:rPr lang="en-US" sz="3200" b="1" dirty="0">
                <a:solidFill>
                  <a:schemeClr val="tx1">
                    <a:lumMod val="95000"/>
                    <a:lumOff val="5000"/>
                  </a:schemeClr>
                </a:solidFill>
                <a:latin typeface="Avenir"/>
                <a:ea typeface="Avenir"/>
                <a:cs typeface="Avenir"/>
                <a:sym typeface="Avenir"/>
              </a:rPr>
              <a:t>2019 ESIP Summer Meeting</a:t>
            </a:r>
            <a:br>
              <a:rPr lang="en-US" sz="3200" b="1" dirty="0">
                <a:solidFill>
                  <a:srgbClr val="713A0E"/>
                </a:solidFill>
                <a:latin typeface="Avenir"/>
                <a:ea typeface="Avenir"/>
                <a:cs typeface="Avenir"/>
                <a:sym typeface="Avenir"/>
              </a:rPr>
            </a:br>
            <a:r>
              <a:rPr lang="en-US" sz="2800" dirty="0">
                <a:solidFill>
                  <a:srgbClr val="FFFFFF"/>
                </a:solidFill>
                <a:latin typeface="Avenir"/>
                <a:ea typeface="Avenir"/>
                <a:cs typeface="Avenir"/>
                <a:sym typeface="Avenir"/>
              </a:rPr>
              <a:t>July 15, 2019 | Tacoma, WA</a:t>
            </a:r>
            <a:endParaRPr sz="2800" dirty="0">
              <a:solidFill>
                <a:srgbClr val="FFFFFF"/>
              </a:solidFill>
              <a:latin typeface="Avenir"/>
              <a:ea typeface="Avenir"/>
              <a:cs typeface="Avenir"/>
              <a:sym typeface="Avenir"/>
            </a:endParaRPr>
          </a:p>
          <a:p>
            <a:pPr algn="ctr">
              <a:buClr>
                <a:schemeClr val="dk1"/>
              </a:buClr>
              <a:buSzPts val="4400"/>
            </a:pPr>
            <a:endParaRPr sz="5400" dirty="0">
              <a:solidFill>
                <a:srgbClr val="FFFFFF"/>
              </a:solidFill>
              <a:latin typeface="Tahoma"/>
              <a:ea typeface="Tahoma"/>
              <a:cs typeface="Tahoma"/>
              <a:sym typeface="Tahoma"/>
            </a:endParaRPr>
          </a:p>
        </p:txBody>
      </p:sp>
      <p:sp>
        <p:nvSpPr>
          <p:cNvPr id="343" name="Shape 343"/>
          <p:cNvSpPr txBox="1"/>
          <p:nvPr/>
        </p:nvSpPr>
        <p:spPr>
          <a:xfrm>
            <a:off x="363300" y="119282"/>
            <a:ext cx="8597162" cy="1450200"/>
          </a:xfrm>
          <a:prstGeom prst="rect">
            <a:avLst/>
          </a:prstGeom>
          <a:noFill/>
          <a:ln>
            <a:noFill/>
          </a:ln>
        </p:spPr>
        <p:txBody>
          <a:bodyPr spcFirstLastPara="1" wrap="square" lIns="91381" tIns="45678" rIns="91381" bIns="45678" anchor="t" anchorCtr="0">
            <a:noAutofit/>
          </a:bodyPr>
          <a:lstStyle/>
          <a:p>
            <a:pPr>
              <a:buClr>
                <a:srgbClr val="434343"/>
              </a:buClr>
              <a:buSzPts val="1050"/>
            </a:pPr>
            <a:r>
              <a:rPr lang="en-US" sz="2400" b="1" dirty="0">
                <a:latin typeface="Avenir Book"/>
                <a:cs typeface="Avenir Book"/>
              </a:rPr>
              <a:t>The Earth Science Information Partners: </a:t>
            </a:r>
          </a:p>
          <a:p>
            <a:pPr>
              <a:buClr>
                <a:srgbClr val="434343"/>
              </a:buClr>
              <a:buSzPts val="1050"/>
            </a:pPr>
            <a:r>
              <a:rPr lang="en-US" sz="2000" b="1" dirty="0">
                <a:latin typeface="Avenir Book"/>
                <a:cs typeface="Avenir Book"/>
              </a:rPr>
              <a:t>Globally Connected Networks of Earth, Space and Environmental Science Data Practitioners Making Data Matter</a:t>
            </a:r>
          </a:p>
          <a:p>
            <a:pPr>
              <a:buClr>
                <a:srgbClr val="434343"/>
              </a:buClr>
              <a:buSzPts val="1050"/>
            </a:pPr>
            <a:endParaRPr lang="en-US" sz="2000" dirty="0">
              <a:solidFill>
                <a:srgbClr val="434343"/>
              </a:solidFill>
              <a:latin typeface="Avenir"/>
              <a:ea typeface="Avenir"/>
              <a:cs typeface="Avenir"/>
              <a:sym typeface="Avenir"/>
            </a:endParaRPr>
          </a:p>
          <a:p>
            <a:pPr algn="r">
              <a:buClr>
                <a:srgbClr val="434343"/>
              </a:buClr>
              <a:buSzPts val="1050"/>
            </a:pPr>
            <a:r>
              <a:rPr lang="en-US" sz="2400" dirty="0">
                <a:solidFill>
                  <a:srgbClr val="434343"/>
                </a:solidFill>
                <a:latin typeface="Avenir"/>
                <a:ea typeface="Avenir"/>
                <a:cs typeface="Avenir"/>
                <a:sym typeface="Avenir"/>
              </a:rPr>
              <a:t>Erin Robinson, </a:t>
            </a:r>
            <a:br>
              <a:rPr lang="en-US" sz="2400" dirty="0">
                <a:solidFill>
                  <a:srgbClr val="434343"/>
                </a:solidFill>
                <a:latin typeface="Avenir"/>
                <a:ea typeface="Avenir"/>
                <a:cs typeface="Avenir"/>
                <a:sym typeface="Avenir"/>
              </a:rPr>
            </a:br>
            <a:r>
              <a:rPr lang="en-US" sz="2400" dirty="0">
                <a:solidFill>
                  <a:srgbClr val="434343"/>
                </a:solidFill>
                <a:latin typeface="Avenir"/>
                <a:ea typeface="Avenir"/>
                <a:cs typeface="Avenir"/>
                <a:sym typeface="Avenir"/>
              </a:rPr>
              <a:t>Executive Director</a:t>
            </a:r>
            <a:endParaRPr sz="2400" dirty="0">
              <a:solidFill>
                <a:srgbClr val="434343"/>
              </a:solidFill>
              <a:latin typeface="Avenir"/>
              <a:ea typeface="Avenir"/>
              <a:cs typeface="Avenir"/>
              <a:sym typeface="Avenir"/>
            </a:endParaRPr>
          </a:p>
          <a:p>
            <a:pPr algn="r">
              <a:buClr>
                <a:srgbClr val="434343"/>
              </a:buClr>
              <a:buSzPts val="1050"/>
            </a:pPr>
            <a:r>
              <a:rPr lang="en-US" sz="2400" dirty="0">
                <a:solidFill>
                  <a:srgbClr val="434343"/>
                </a:solidFill>
                <a:latin typeface="Avenir"/>
                <a:ea typeface="Avenir"/>
                <a:cs typeface="Avenir"/>
                <a:sym typeface="Avenir"/>
              </a:rPr>
              <a:t>ESIP</a:t>
            </a:r>
            <a:endParaRPr sz="2800" dirty="0">
              <a:solidFill>
                <a:srgbClr val="434343"/>
              </a:solidFill>
              <a:latin typeface="Avenir"/>
              <a:ea typeface="Avenir"/>
              <a:cs typeface="Avenir"/>
              <a:sym typeface="Avenir"/>
            </a:endParaRPr>
          </a:p>
        </p:txBody>
      </p:sp>
      <p:pic>
        <p:nvPicPr>
          <p:cNvPr id="345" name="Shape 345" descr="NASA-Logo-Large.png"/>
          <p:cNvPicPr preferRelativeResize="0"/>
          <p:nvPr/>
        </p:nvPicPr>
        <p:blipFill rotWithShape="1">
          <a:blip r:embed="rId4">
            <a:alphaModFix/>
          </a:blip>
          <a:srcRect/>
          <a:stretch/>
        </p:blipFill>
        <p:spPr>
          <a:xfrm>
            <a:off x="4994317" y="4837741"/>
            <a:ext cx="496800" cy="259650"/>
          </a:xfrm>
          <a:prstGeom prst="rect">
            <a:avLst/>
          </a:prstGeom>
          <a:noFill/>
          <a:ln>
            <a:noFill/>
          </a:ln>
        </p:spPr>
      </p:pic>
      <p:pic>
        <p:nvPicPr>
          <p:cNvPr id="346" name="Shape 346" descr="NOAA-Transparent-Logo_1.png"/>
          <p:cNvPicPr preferRelativeResize="0"/>
          <p:nvPr/>
        </p:nvPicPr>
        <p:blipFill rotWithShape="1">
          <a:blip r:embed="rId5">
            <a:alphaModFix/>
          </a:blip>
          <a:srcRect/>
          <a:stretch/>
        </p:blipFill>
        <p:spPr>
          <a:xfrm>
            <a:off x="5458725" y="4828499"/>
            <a:ext cx="414900" cy="276975"/>
          </a:xfrm>
          <a:prstGeom prst="rect">
            <a:avLst/>
          </a:prstGeom>
          <a:noFill/>
          <a:ln>
            <a:noFill/>
          </a:ln>
        </p:spPr>
      </p:pic>
      <p:sp>
        <p:nvSpPr>
          <p:cNvPr id="347" name="Shape 347"/>
          <p:cNvSpPr txBox="1"/>
          <p:nvPr/>
        </p:nvSpPr>
        <p:spPr>
          <a:xfrm>
            <a:off x="6501495" y="4863143"/>
            <a:ext cx="2405400" cy="207600"/>
          </a:xfrm>
          <a:prstGeom prst="rect">
            <a:avLst/>
          </a:prstGeom>
          <a:noFill/>
          <a:ln>
            <a:noFill/>
          </a:ln>
        </p:spPr>
        <p:txBody>
          <a:bodyPr spcFirstLastPara="1" wrap="square" lIns="91381" tIns="45678" rIns="91381" bIns="45678" anchor="t" anchorCtr="0">
            <a:noAutofit/>
          </a:bodyPr>
          <a:lstStyle/>
          <a:p>
            <a:pPr>
              <a:buSzPts val="275"/>
            </a:pPr>
            <a:r>
              <a:rPr lang="en-US" sz="1100">
                <a:latin typeface="Avenir"/>
                <a:ea typeface="Avenir"/>
                <a:cs typeface="Avenir"/>
                <a:sym typeface="Avenir"/>
              </a:rPr>
              <a:t>and 110+ member organizations</a:t>
            </a:r>
            <a:endParaRPr/>
          </a:p>
        </p:txBody>
      </p:sp>
      <p:sp>
        <p:nvSpPr>
          <p:cNvPr id="348" name="Shape 348"/>
          <p:cNvSpPr txBox="1"/>
          <p:nvPr/>
        </p:nvSpPr>
        <p:spPr>
          <a:xfrm>
            <a:off x="3454401" y="4863275"/>
            <a:ext cx="1645800" cy="207600"/>
          </a:xfrm>
          <a:prstGeom prst="rect">
            <a:avLst/>
          </a:prstGeom>
          <a:noFill/>
          <a:ln>
            <a:noFill/>
          </a:ln>
        </p:spPr>
        <p:txBody>
          <a:bodyPr spcFirstLastPara="1" wrap="square" lIns="91381" tIns="45678" rIns="91381" bIns="45678" anchor="t" anchorCtr="0">
            <a:noAutofit/>
          </a:bodyPr>
          <a:lstStyle/>
          <a:p>
            <a:pPr>
              <a:buSzPts val="275"/>
            </a:pPr>
            <a:r>
              <a:rPr lang="en-US" sz="1100">
                <a:latin typeface="Avenir"/>
                <a:ea typeface="Avenir"/>
                <a:cs typeface="Avenir"/>
                <a:sym typeface="Avenir"/>
              </a:rPr>
              <a:t>ESIP is supported by</a:t>
            </a:r>
            <a:endParaRPr/>
          </a:p>
        </p:txBody>
      </p:sp>
      <p:sp>
        <p:nvSpPr>
          <p:cNvPr id="349" name="Shape 349"/>
          <p:cNvSpPr txBox="1"/>
          <p:nvPr/>
        </p:nvSpPr>
        <p:spPr>
          <a:xfrm>
            <a:off x="363300" y="4837200"/>
            <a:ext cx="1421100" cy="260700"/>
          </a:xfrm>
          <a:prstGeom prst="rect">
            <a:avLst/>
          </a:prstGeom>
          <a:noFill/>
          <a:ln>
            <a:noFill/>
          </a:ln>
        </p:spPr>
        <p:txBody>
          <a:bodyPr spcFirstLastPara="1" wrap="square" lIns="91381" tIns="45678" rIns="91381" bIns="45678" anchor="t" anchorCtr="0">
            <a:noAutofit/>
          </a:bodyPr>
          <a:lstStyle/>
          <a:p>
            <a:pPr algn="ctr">
              <a:lnSpc>
                <a:spcPct val="120000"/>
              </a:lnSpc>
              <a:buSzPts val="275"/>
            </a:pPr>
            <a:r>
              <a:rPr lang="en-US" sz="1100">
                <a:latin typeface="Avenir"/>
                <a:ea typeface="Avenir"/>
                <a:cs typeface="Avenir"/>
                <a:sym typeface="Avenir"/>
              </a:rPr>
              <a:t>www.esipfed.org</a:t>
            </a:r>
            <a:endParaRPr sz="1100">
              <a:latin typeface="Avenir"/>
              <a:ea typeface="Avenir"/>
              <a:cs typeface="Avenir"/>
              <a:sym typeface="Avenir"/>
            </a:endParaRPr>
          </a:p>
        </p:txBody>
      </p:sp>
      <p:sp>
        <p:nvSpPr>
          <p:cNvPr id="350" name="Shape 350"/>
          <p:cNvSpPr txBox="1"/>
          <p:nvPr/>
        </p:nvSpPr>
        <p:spPr>
          <a:xfrm>
            <a:off x="1784350" y="4863275"/>
            <a:ext cx="1651800" cy="207600"/>
          </a:xfrm>
          <a:prstGeom prst="rect">
            <a:avLst/>
          </a:prstGeom>
          <a:noFill/>
          <a:ln>
            <a:noFill/>
          </a:ln>
        </p:spPr>
        <p:txBody>
          <a:bodyPr spcFirstLastPara="1" wrap="square" lIns="91381" tIns="45678" rIns="91381" bIns="45678" anchor="t" anchorCtr="0">
            <a:noAutofit/>
          </a:bodyPr>
          <a:lstStyle/>
          <a:p>
            <a:pPr>
              <a:buSzPts val="275"/>
            </a:pPr>
            <a:r>
              <a:rPr lang="en-US" sz="1100">
                <a:latin typeface="Avenir"/>
                <a:ea typeface="Avenir"/>
                <a:cs typeface="Avenir"/>
                <a:sym typeface="Avenir"/>
              </a:rPr>
              <a:t>@ESIPfed | #ESIPfed</a:t>
            </a:r>
            <a:endParaRPr sz="1100">
              <a:latin typeface="Avenir"/>
              <a:ea typeface="Avenir"/>
              <a:cs typeface="Avenir"/>
              <a:sym typeface="Avenir"/>
            </a:endParaRPr>
          </a:p>
        </p:txBody>
      </p:sp>
      <p:pic>
        <p:nvPicPr>
          <p:cNvPr id="351" name="Shape 351"/>
          <p:cNvPicPr preferRelativeResize="0"/>
          <p:nvPr/>
        </p:nvPicPr>
        <p:blipFill rotWithShape="1">
          <a:blip r:embed="rId6">
            <a:alphaModFix/>
          </a:blip>
          <a:srcRect/>
          <a:stretch/>
        </p:blipFill>
        <p:spPr>
          <a:xfrm>
            <a:off x="5876550" y="4837201"/>
            <a:ext cx="496704" cy="26077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Shape 726"/>
        <p:cNvGrpSpPr/>
        <p:nvPr/>
      </p:nvGrpSpPr>
      <p:grpSpPr>
        <a:xfrm>
          <a:off x="0" y="0"/>
          <a:ext cx="0" cy="0"/>
          <a:chOff x="0" y="0"/>
          <a:chExt cx="0" cy="0"/>
        </a:xfrm>
      </p:grpSpPr>
      <p:pic>
        <p:nvPicPr>
          <p:cNvPr id="730" name="Google Shape;730;p87"/>
          <p:cNvPicPr preferRelativeResize="0"/>
          <p:nvPr/>
        </p:nvPicPr>
        <p:blipFill rotWithShape="1">
          <a:blip r:embed="rId3"/>
          <a:srcRect l="12201" r="7" b="7"/>
          <a:stretch/>
        </p:blipFill>
        <p:spPr>
          <a:xfrm>
            <a:off x="-762" y="0"/>
            <a:ext cx="2227829" cy="2537450"/>
          </a:xfrm>
          <a:prstGeom prst="rect">
            <a:avLst/>
          </a:prstGeom>
          <a:noFill/>
        </p:spPr>
      </p:pic>
      <p:pic>
        <p:nvPicPr>
          <p:cNvPr id="731" name="Google Shape;731;p87"/>
          <p:cNvPicPr preferRelativeResize="0"/>
          <p:nvPr/>
        </p:nvPicPr>
        <p:blipFill rotWithShape="1">
          <a:blip r:embed="rId4"/>
          <a:srcRect t="11739" r="5" b="24197"/>
          <a:stretch/>
        </p:blipFill>
        <p:spPr>
          <a:xfrm>
            <a:off x="2304717" y="10"/>
            <a:ext cx="2227848" cy="2537448"/>
          </a:xfrm>
          <a:prstGeom prst="rect">
            <a:avLst/>
          </a:prstGeom>
          <a:noFill/>
        </p:spPr>
      </p:pic>
      <p:pic>
        <p:nvPicPr>
          <p:cNvPr id="734" name="Google Shape;734;p87"/>
          <p:cNvPicPr preferRelativeResize="0"/>
          <p:nvPr/>
        </p:nvPicPr>
        <p:blipFill rotWithShape="1">
          <a:blip r:embed="rId5"/>
          <a:srcRect l="18939" r="31654" b="4"/>
          <a:stretch/>
        </p:blipFill>
        <p:spPr>
          <a:xfrm>
            <a:off x="4609431" y="10"/>
            <a:ext cx="2228850" cy="2537448"/>
          </a:xfrm>
          <a:prstGeom prst="rect">
            <a:avLst/>
          </a:prstGeom>
          <a:noFill/>
        </p:spPr>
      </p:pic>
      <p:pic>
        <p:nvPicPr>
          <p:cNvPr id="732" name="Google Shape;732;p87"/>
          <p:cNvPicPr preferRelativeResize="0"/>
          <p:nvPr/>
        </p:nvPicPr>
        <p:blipFill rotWithShape="1">
          <a:blip r:embed="rId6"/>
          <a:srcRect l="9608" r="40985" b="4"/>
          <a:stretch/>
        </p:blipFill>
        <p:spPr>
          <a:xfrm>
            <a:off x="6915150" y="10"/>
            <a:ext cx="2228850" cy="2537448"/>
          </a:xfrm>
          <a:prstGeom prst="rect">
            <a:avLst/>
          </a:prstGeom>
          <a:noFill/>
        </p:spPr>
      </p:pic>
      <p:pic>
        <p:nvPicPr>
          <p:cNvPr id="729" name="Google Shape;729;p87"/>
          <p:cNvPicPr preferRelativeResize="0"/>
          <p:nvPr/>
        </p:nvPicPr>
        <p:blipFill rotWithShape="1">
          <a:blip r:embed="rId7"/>
          <a:srcRect l="6778" r="5429" b="6"/>
          <a:stretch/>
        </p:blipFill>
        <p:spPr>
          <a:xfrm>
            <a:off x="-762" y="2606040"/>
            <a:ext cx="2227848" cy="2537460"/>
          </a:xfrm>
          <a:prstGeom prst="rect">
            <a:avLst/>
          </a:prstGeom>
          <a:noFill/>
        </p:spPr>
      </p:pic>
      <p:sp>
        <p:nvSpPr>
          <p:cNvPr id="727" name="Google Shape;727;p87"/>
          <p:cNvSpPr txBox="1">
            <a:spLocks noGrp="1"/>
          </p:cNvSpPr>
          <p:nvPr>
            <p:ph type="title"/>
          </p:nvPr>
        </p:nvSpPr>
        <p:spPr>
          <a:xfrm>
            <a:off x="4868739" y="2849454"/>
            <a:ext cx="3895311" cy="477843"/>
          </a:xfrm>
          <a:prstGeom prst="rect">
            <a:avLst/>
          </a:prstGeom>
        </p:spPr>
        <p:txBody>
          <a:bodyPr spcFirstLastPara="1" lIns="68525" tIns="34275" rIns="68525" bIns="34275" anchorCtr="0">
            <a:normAutofit/>
          </a:bodyPr>
          <a:lstStyle/>
          <a:p>
            <a:pPr marL="0" lvl="0" indent="0" rtl="0">
              <a:spcBef>
                <a:spcPts val="0"/>
              </a:spcBef>
              <a:spcAft>
                <a:spcPts val="0"/>
              </a:spcAft>
              <a:buClr>
                <a:schemeClr val="dk1"/>
              </a:buClr>
              <a:buSzPts val="3300"/>
              <a:buFont typeface="Calibri"/>
              <a:buNone/>
            </a:pPr>
            <a:r>
              <a:rPr lang="en-US" sz="1300">
                <a:solidFill>
                  <a:srgbClr val="FFFFFF"/>
                </a:solidFill>
              </a:rPr>
              <a:t>2017 Cutting edge science symposium – </a:t>
            </a:r>
            <a:r>
              <a:rPr lang="en-US" sz="1300" b="1">
                <a:solidFill>
                  <a:srgbClr val="FFFFFF"/>
                </a:solidFill>
              </a:rPr>
              <a:t>Linking environmental data &amp; samples</a:t>
            </a:r>
          </a:p>
        </p:txBody>
      </p:sp>
      <p:sp>
        <p:nvSpPr>
          <p:cNvPr id="728" name="Google Shape;728;p87"/>
          <p:cNvSpPr txBox="1">
            <a:spLocks noGrp="1"/>
          </p:cNvSpPr>
          <p:nvPr>
            <p:ph idx="1"/>
          </p:nvPr>
        </p:nvSpPr>
        <p:spPr>
          <a:xfrm>
            <a:off x="4859736" y="3382938"/>
            <a:ext cx="4024957" cy="1319049"/>
          </a:xfrm>
          <a:prstGeom prst="rect">
            <a:avLst/>
          </a:prstGeom>
        </p:spPr>
        <p:txBody>
          <a:bodyPr spcFirstLastPara="1" lIns="68525" tIns="34275" rIns="68525" bIns="34275" anchorCtr="0">
            <a:normAutofit/>
          </a:bodyPr>
          <a:lstStyle/>
          <a:p>
            <a:pPr marL="171366" lvl="0" indent="-171366" rtl="0">
              <a:spcBef>
                <a:spcPts val="0"/>
              </a:spcBef>
              <a:spcAft>
                <a:spcPts val="0"/>
              </a:spcAft>
              <a:buClr>
                <a:schemeClr val="dk1"/>
              </a:buClr>
              <a:buSzPts val="2100"/>
              <a:buChar char="•"/>
            </a:pPr>
            <a:r>
              <a:rPr lang="en-US" sz="1300">
                <a:solidFill>
                  <a:srgbClr val="FFFFFF"/>
                </a:solidFill>
              </a:rPr>
              <a:t>Canberra, May 2017 – 3 days</a:t>
            </a:r>
          </a:p>
          <a:p>
            <a:pPr marL="171366" lvl="0" indent="-171366" rtl="0">
              <a:spcBef>
                <a:spcPts val="750"/>
              </a:spcBef>
              <a:spcAft>
                <a:spcPts val="0"/>
              </a:spcAft>
              <a:buClr>
                <a:schemeClr val="dk1"/>
              </a:buClr>
              <a:buSzPts val="2100"/>
              <a:buChar char="•"/>
            </a:pPr>
            <a:r>
              <a:rPr lang="en-US" sz="1300">
                <a:solidFill>
                  <a:srgbClr val="FFFFFF"/>
                </a:solidFill>
              </a:rPr>
              <a:t>~70 participants, 18 international, </a:t>
            </a:r>
            <a:r>
              <a:rPr lang="en-US" sz="1300" b="1">
                <a:solidFill>
                  <a:srgbClr val="FFFFFF"/>
                </a:solidFill>
              </a:rPr>
              <a:t>ESIP co-chair</a:t>
            </a:r>
            <a:endParaRPr lang="en-US" sz="1300">
              <a:solidFill>
                <a:srgbClr val="FFFFFF"/>
              </a:solidFill>
            </a:endParaRPr>
          </a:p>
          <a:p>
            <a:pPr marL="171366" lvl="0" indent="-171366" rtl="0">
              <a:spcBef>
                <a:spcPts val="750"/>
              </a:spcBef>
              <a:spcAft>
                <a:spcPts val="0"/>
              </a:spcAft>
              <a:buClr>
                <a:schemeClr val="dk1"/>
              </a:buClr>
              <a:buSzPts val="2100"/>
              <a:buChar char="•"/>
            </a:pPr>
            <a:r>
              <a:rPr lang="en-US" sz="1300">
                <a:solidFill>
                  <a:srgbClr val="FFFFFF"/>
                </a:solidFill>
              </a:rPr>
              <a:t>Geoscience, marine, ecosystems, biodiversity, climate</a:t>
            </a:r>
          </a:p>
          <a:p>
            <a:pPr marL="171366" lvl="0" indent="-171366" rtl="0">
              <a:spcBef>
                <a:spcPts val="750"/>
              </a:spcBef>
              <a:spcAft>
                <a:spcPts val="0"/>
              </a:spcAft>
              <a:buClr>
                <a:schemeClr val="dk1"/>
              </a:buClr>
              <a:buSzPts val="2100"/>
              <a:buChar char="•"/>
            </a:pPr>
            <a:r>
              <a:rPr lang="en-US" sz="1300">
                <a:solidFill>
                  <a:srgbClr val="FFFFFF"/>
                </a:solidFill>
              </a:rPr>
              <a:t>Field trip, presentations, un-conference (breakouts), </a:t>
            </a:r>
            <a:br>
              <a:rPr lang="en-US" sz="1300">
                <a:solidFill>
                  <a:srgbClr val="FFFFFF"/>
                </a:solidFill>
              </a:rPr>
            </a:br>
            <a:r>
              <a:rPr lang="en-US" sz="1300">
                <a:solidFill>
                  <a:srgbClr val="FFFFFF"/>
                </a:solidFill>
              </a:rPr>
              <a:t>anti-conference, up-goer challenge</a:t>
            </a:r>
          </a:p>
          <a:p>
            <a:pPr marL="171366" lvl="0" indent="-38016" rtl="0">
              <a:spcBef>
                <a:spcPts val="750"/>
              </a:spcBef>
              <a:spcAft>
                <a:spcPts val="0"/>
              </a:spcAft>
              <a:buClr>
                <a:schemeClr val="dk1"/>
              </a:buClr>
              <a:buSzPts val="2100"/>
              <a:buNone/>
            </a:pPr>
            <a:endParaRPr lang="en-US" sz="1300">
              <a:solidFill>
                <a:srgbClr val="FFFFFF"/>
              </a:solidFill>
            </a:endParaRPr>
          </a:p>
        </p:txBody>
      </p:sp>
      <p:sp>
        <p:nvSpPr>
          <p:cNvPr id="735" name="Google Shape;735;p87"/>
          <p:cNvSpPr txBox="1">
            <a:spLocks noGrp="1"/>
          </p:cNvSpPr>
          <p:nvPr>
            <p:ph type="ftr" sz="quarter" idx="11"/>
          </p:nvPr>
        </p:nvSpPr>
        <p:spPr>
          <a:xfrm>
            <a:off x="4931057" y="4734718"/>
            <a:ext cx="2930053" cy="273844"/>
          </a:xfrm>
          <a:prstGeom prst="rect">
            <a:avLst/>
          </a:prstGeom>
        </p:spPr>
        <p:txBody>
          <a:bodyPr spcFirstLastPara="1" lIns="68525" tIns="34275" rIns="68525" bIns="34275"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lang="en-US">
              <a:solidFill>
                <a:srgbClr val="FFFFFF"/>
              </a:solidFill>
            </a:endParaRPr>
          </a:p>
        </p:txBody>
      </p:sp>
      <p:sp>
        <p:nvSpPr>
          <p:cNvPr id="736" name="Google Shape;736;p87"/>
          <p:cNvSpPr txBox="1">
            <a:spLocks noGrp="1"/>
          </p:cNvSpPr>
          <p:nvPr>
            <p:ph type="sldNum" sz="quarter" idx="12"/>
          </p:nvPr>
        </p:nvSpPr>
        <p:spPr>
          <a:xfrm>
            <a:off x="8055591" y="4734718"/>
            <a:ext cx="459759" cy="273844"/>
          </a:xfrm>
          <a:prstGeom prst="rect">
            <a:avLst/>
          </a:prstGeom>
        </p:spPr>
        <p:txBody>
          <a:bodyPr spcFirstLastPara="1" lIns="68525" tIns="34275" rIns="68525" bIns="34275" anchorCtr="0">
            <a:norm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9pPr>
          </a:lstStyle>
          <a:p>
            <a:pPr marL="0" lvl="0" indent="0" rtl="0">
              <a:lnSpc>
                <a:spcPct val="90000"/>
              </a:lnSpc>
              <a:spcBef>
                <a:spcPts val="0"/>
              </a:spcBef>
              <a:spcAft>
                <a:spcPts val="600"/>
              </a:spcAft>
              <a:buNone/>
            </a:pPr>
            <a:fld id="{00000000-1234-1234-1234-123412341234}" type="slidenum">
              <a:rPr lang="en-US">
                <a:solidFill>
                  <a:srgbClr val="FFFFFF"/>
                </a:solidFill>
              </a:rPr>
              <a:pPr marL="0" lvl="0" indent="0" rtl="0">
                <a:lnSpc>
                  <a:spcPct val="90000"/>
                </a:lnSpc>
                <a:spcBef>
                  <a:spcPts val="0"/>
                </a:spcBef>
                <a:spcAft>
                  <a:spcPts val="600"/>
                </a:spcAft>
                <a:buNone/>
              </a:pPr>
              <a:t>10</a:t>
            </a:fld>
            <a:endParaRPr lang="en-US">
              <a:solidFill>
                <a:srgbClr val="FFFFFF"/>
              </a:solidFill>
            </a:endParaRPr>
          </a:p>
        </p:txBody>
      </p:sp>
      <p:pic>
        <p:nvPicPr>
          <p:cNvPr id="733" name="Google Shape;733;p87"/>
          <p:cNvPicPr preferRelativeResize="0"/>
          <p:nvPr/>
        </p:nvPicPr>
        <p:blipFill rotWithShape="1">
          <a:blip r:embed="rId8"/>
          <a:srcRect t="12100" r="3" b="19564"/>
          <a:stretch/>
        </p:blipFill>
        <p:spPr>
          <a:xfrm>
            <a:off x="2294926" y="2606039"/>
            <a:ext cx="2227850" cy="2537460"/>
          </a:xfrm>
          <a:prstGeom prst="rect">
            <a:avLst/>
          </a:prstGeom>
          <a:noFill/>
        </p:spPr>
      </p:pic>
    </p:spTree>
    <p:extLst>
      <p:ext uri="{BB962C8B-B14F-4D97-AF65-F5344CB8AC3E}">
        <p14:creationId xmlns:p14="http://schemas.microsoft.com/office/powerpoint/2010/main" val="937757253"/>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p91"/>
          <p:cNvSpPr txBox="1">
            <a:spLocks noGrp="1"/>
          </p:cNvSpPr>
          <p:nvPr>
            <p:ph type="title"/>
          </p:nvPr>
        </p:nvSpPr>
        <p:spPr>
          <a:prstGeom prst="rect">
            <a:avLst/>
          </a:prstGeom>
          <a:noFill/>
          <a:ln>
            <a:noFill/>
          </a:ln>
        </p:spPr>
        <p:txBody>
          <a:bodyPr spcFirstLastPara="1" wrap="square" lIns="68525" tIns="34275" rIns="68525" bIns="34275" anchor="ctr" anchorCtr="0">
            <a:noAutofit/>
          </a:bodyPr>
          <a:lstStyle/>
          <a:p>
            <a:pPr marL="0" lvl="0" indent="0" algn="l" rtl="0">
              <a:lnSpc>
                <a:spcPct val="90000"/>
              </a:lnSpc>
              <a:spcBef>
                <a:spcPts val="0"/>
              </a:spcBef>
              <a:spcAft>
                <a:spcPts val="0"/>
              </a:spcAft>
              <a:buClr>
                <a:schemeClr val="dk1"/>
              </a:buClr>
              <a:buSzPts val="3300"/>
              <a:buFont typeface="Calibri"/>
              <a:buNone/>
            </a:pPr>
            <a:endParaRPr/>
          </a:p>
        </p:txBody>
      </p:sp>
      <p:sp>
        <p:nvSpPr>
          <p:cNvPr id="775" name="Google Shape;775;p91"/>
          <p:cNvSpPr txBox="1">
            <a:spLocks noGrp="1"/>
          </p:cNvSpPr>
          <p:nvPr>
            <p:ph sz="half" idx="1"/>
          </p:nvPr>
        </p:nvSpPr>
        <p:spPr>
          <a:prstGeom prst="rect">
            <a:avLst/>
          </a:prstGeom>
          <a:noFill/>
          <a:ln>
            <a:noFill/>
          </a:ln>
        </p:spPr>
        <p:txBody>
          <a:bodyPr spcFirstLastPara="1" wrap="square" lIns="68525" tIns="34275" rIns="68525" bIns="34275" anchor="t" anchorCtr="0">
            <a:noAutofit/>
          </a:bodyPr>
          <a:lstStyle/>
          <a:p>
            <a:pPr marL="171366" lvl="0" indent="-38016" algn="l" rtl="0">
              <a:lnSpc>
                <a:spcPct val="90000"/>
              </a:lnSpc>
              <a:spcBef>
                <a:spcPts val="0"/>
              </a:spcBef>
              <a:spcAft>
                <a:spcPts val="0"/>
              </a:spcAft>
              <a:buClr>
                <a:schemeClr val="dk1"/>
              </a:buClr>
              <a:buSzPts val="2100"/>
              <a:buNone/>
            </a:pPr>
            <a:endParaRPr/>
          </a:p>
        </p:txBody>
      </p:sp>
      <p:sp>
        <p:nvSpPr>
          <p:cNvPr id="776" name="Google Shape;776;p91"/>
          <p:cNvSpPr txBox="1">
            <a:spLocks noGrp="1"/>
          </p:cNvSpPr>
          <p:nvPr>
            <p:ph sz="half" idx="2"/>
          </p:nvPr>
        </p:nvSpPr>
        <p:spPr>
          <a:prstGeom prst="rect">
            <a:avLst/>
          </a:prstGeom>
          <a:noFill/>
          <a:ln>
            <a:noFill/>
          </a:ln>
        </p:spPr>
        <p:txBody>
          <a:bodyPr spcFirstLastPara="1" wrap="square" lIns="68525" tIns="34275" rIns="68525" bIns="34275" anchor="t" anchorCtr="0">
            <a:noAutofit/>
          </a:bodyPr>
          <a:lstStyle/>
          <a:p>
            <a:pPr marL="171366" lvl="0" indent="-38016" algn="l" rtl="0">
              <a:lnSpc>
                <a:spcPct val="90000"/>
              </a:lnSpc>
              <a:spcBef>
                <a:spcPts val="0"/>
              </a:spcBef>
              <a:spcAft>
                <a:spcPts val="0"/>
              </a:spcAft>
              <a:buClr>
                <a:schemeClr val="dk1"/>
              </a:buClr>
              <a:buSzPts val="2100"/>
              <a:buNone/>
            </a:pPr>
            <a:endParaRPr/>
          </a:p>
        </p:txBody>
      </p:sp>
      <p:pic>
        <p:nvPicPr>
          <p:cNvPr id="777" name="Google Shape;777;p91" descr="UNADJUSTEDNONRAW_thumb_1fd7.jpg"/>
          <p:cNvPicPr preferRelativeResize="0"/>
          <p:nvPr/>
        </p:nvPicPr>
        <p:blipFill rotWithShape="1">
          <a:blip r:embed="rId3">
            <a:alphaModFix/>
          </a:blip>
          <a:srcRect/>
          <a:stretch/>
        </p:blipFill>
        <p:spPr>
          <a:xfrm>
            <a:off x="2262252" y="82830"/>
            <a:ext cx="6747560" cy="5060670"/>
          </a:xfrm>
          <a:prstGeom prst="rect">
            <a:avLst/>
          </a:prstGeom>
          <a:noFill/>
          <a:ln>
            <a:noFill/>
          </a:ln>
        </p:spPr>
      </p:pic>
      <p:pic>
        <p:nvPicPr>
          <p:cNvPr id="778" name="Google Shape;778;p91" descr="UNADJUSTEDNONRAW_thumb_1fd8.jpg"/>
          <p:cNvPicPr preferRelativeResize="0"/>
          <p:nvPr/>
        </p:nvPicPr>
        <p:blipFill rotWithShape="1">
          <a:blip r:embed="rId4">
            <a:alphaModFix/>
          </a:blip>
          <a:srcRect l="15243" t="18788" r="38059"/>
          <a:stretch/>
        </p:blipFill>
        <p:spPr>
          <a:xfrm>
            <a:off x="628650" y="2796946"/>
            <a:ext cx="1519301" cy="1835777"/>
          </a:xfrm>
          <a:prstGeom prst="rect">
            <a:avLst/>
          </a:prstGeom>
          <a:noFill/>
          <a:ln>
            <a:noFill/>
          </a:ln>
        </p:spPr>
      </p:pic>
      <p:pic>
        <p:nvPicPr>
          <p:cNvPr id="779" name="Google Shape;779;p91" descr="imos.png"/>
          <p:cNvPicPr preferRelativeResize="0"/>
          <p:nvPr/>
        </p:nvPicPr>
        <p:blipFill rotWithShape="1">
          <a:blip r:embed="rId5">
            <a:alphaModFix/>
          </a:blip>
          <a:srcRect/>
          <a:stretch/>
        </p:blipFill>
        <p:spPr>
          <a:xfrm>
            <a:off x="163290" y="1833984"/>
            <a:ext cx="1984661" cy="737765"/>
          </a:xfrm>
          <a:prstGeom prst="rect">
            <a:avLst/>
          </a:prstGeom>
          <a:noFill/>
          <a:ln>
            <a:noFill/>
          </a:ln>
        </p:spPr>
      </p:pic>
    </p:spTree>
    <p:extLst>
      <p:ext uri="{BB962C8B-B14F-4D97-AF65-F5344CB8AC3E}">
        <p14:creationId xmlns:p14="http://schemas.microsoft.com/office/powerpoint/2010/main" val="34105033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8371C-25E4-4E45-AE47-5570CAD538EA}"/>
              </a:ext>
            </a:extLst>
          </p:cNvPr>
          <p:cNvSpPr>
            <a:spLocks noGrp="1"/>
          </p:cNvSpPr>
          <p:nvPr>
            <p:ph type="title"/>
          </p:nvPr>
        </p:nvSpPr>
        <p:spPr/>
        <p:txBody>
          <a:bodyPr/>
          <a:lstStyle/>
          <a:p>
            <a:r>
              <a:rPr lang="en-US" dirty="0"/>
              <a:t>ESIP Mission</a:t>
            </a:r>
          </a:p>
        </p:txBody>
      </p:sp>
      <p:sp>
        <p:nvSpPr>
          <p:cNvPr id="3" name="Text Placeholder 2">
            <a:extLst>
              <a:ext uri="{FF2B5EF4-FFF2-40B4-BE49-F238E27FC236}">
                <a16:creationId xmlns:a16="http://schemas.microsoft.com/office/drawing/2014/main" id="{811AEF78-D2F8-874A-8D4D-DFF5FA33AB67}"/>
              </a:ext>
            </a:extLst>
          </p:cNvPr>
          <p:cNvSpPr>
            <a:spLocks noGrp="1"/>
          </p:cNvSpPr>
          <p:nvPr>
            <p:ph idx="1"/>
          </p:nvPr>
        </p:nvSpPr>
        <p:spPr/>
        <p:txBody>
          <a:bodyPr>
            <a:normAutofit/>
          </a:bodyPr>
          <a:lstStyle/>
          <a:p>
            <a:pPr marL="25400" indent="0" algn="ctr">
              <a:buNone/>
            </a:pPr>
            <a:r>
              <a:rPr lang="en-US" sz="2800" dirty="0"/>
              <a:t>To support the networking and data dissemination needs of our members and the</a:t>
            </a:r>
          </a:p>
          <a:p>
            <a:pPr marL="25400" indent="0" algn="ctr">
              <a:buNone/>
            </a:pPr>
            <a:r>
              <a:rPr lang="en-US" sz="2800" dirty="0"/>
              <a:t> </a:t>
            </a:r>
            <a:r>
              <a:rPr lang="en-US" sz="2800" b="1" dirty="0"/>
              <a:t>global Earth science data community </a:t>
            </a:r>
          </a:p>
          <a:p>
            <a:pPr marL="25400" indent="0" algn="ctr">
              <a:buNone/>
            </a:pPr>
            <a:r>
              <a:rPr lang="en-US" sz="2800" dirty="0"/>
              <a:t>by linking the functional sectors of observation, research, application, education and use of Earth science.</a:t>
            </a:r>
          </a:p>
        </p:txBody>
      </p:sp>
    </p:spTree>
    <p:extLst>
      <p:ext uri="{BB962C8B-B14F-4D97-AF65-F5344CB8AC3E}">
        <p14:creationId xmlns:p14="http://schemas.microsoft.com/office/powerpoint/2010/main" val="2161674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20B22-608C-B44C-8B5F-E9FA9AF0901E}"/>
              </a:ext>
            </a:extLst>
          </p:cNvPr>
          <p:cNvSpPr>
            <a:spLocks noGrp="1"/>
          </p:cNvSpPr>
          <p:nvPr>
            <p:ph type="title"/>
          </p:nvPr>
        </p:nvSpPr>
        <p:spPr/>
        <p:txBody>
          <a:bodyPr/>
          <a:lstStyle/>
          <a:p>
            <a:r>
              <a:rPr lang="en-US" dirty="0"/>
              <a:t>ESIP Internationalization Strategy </a:t>
            </a:r>
          </a:p>
        </p:txBody>
      </p:sp>
      <p:sp>
        <p:nvSpPr>
          <p:cNvPr id="3" name="Content Placeholder 2">
            <a:extLst>
              <a:ext uri="{FF2B5EF4-FFF2-40B4-BE49-F238E27FC236}">
                <a16:creationId xmlns:a16="http://schemas.microsoft.com/office/drawing/2014/main" id="{3F3DC795-D4DF-4A42-BACA-1371E2C5736D}"/>
              </a:ext>
            </a:extLst>
          </p:cNvPr>
          <p:cNvSpPr>
            <a:spLocks noGrp="1"/>
          </p:cNvSpPr>
          <p:nvPr>
            <p:ph idx="1"/>
          </p:nvPr>
        </p:nvSpPr>
        <p:spPr/>
        <p:txBody>
          <a:bodyPr/>
          <a:lstStyle/>
          <a:p>
            <a:r>
              <a:rPr lang="en-US" dirty="0"/>
              <a:t>Developed by ESIP Board following May 2017 Workshop </a:t>
            </a:r>
          </a:p>
          <a:p>
            <a:r>
              <a:rPr lang="en-US" dirty="0"/>
              <a:t>Four options: </a:t>
            </a:r>
          </a:p>
          <a:p>
            <a:pPr marL="685800" lvl="1" indent="-342900">
              <a:buFont typeface="+mj-lt"/>
              <a:buAutoNum type="arabicPeriod"/>
            </a:pPr>
            <a:r>
              <a:rPr lang="en-US" dirty="0"/>
              <a:t>Business as usual</a:t>
            </a:r>
          </a:p>
          <a:p>
            <a:pPr marL="685800" lvl="1" indent="-342900">
              <a:buFont typeface="+mj-lt"/>
              <a:buAutoNum type="arabicPeriod"/>
            </a:pPr>
            <a:r>
              <a:rPr lang="en-US" dirty="0"/>
              <a:t>Become an international organization</a:t>
            </a:r>
          </a:p>
          <a:p>
            <a:pPr marL="685800" lvl="1" indent="-342900">
              <a:buFont typeface="+mj-lt"/>
              <a:buAutoNum type="arabicPeriod"/>
            </a:pPr>
            <a:r>
              <a:rPr lang="en-US" dirty="0"/>
              <a:t>Be an international facilitator </a:t>
            </a:r>
          </a:p>
          <a:p>
            <a:pPr marL="685800" lvl="1" indent="-342900">
              <a:buFont typeface="+mj-lt"/>
              <a:buAutoNum type="arabicPeriod"/>
            </a:pPr>
            <a:r>
              <a:rPr lang="en-US" dirty="0"/>
              <a:t>A U.S. organization with strategic initiatives </a:t>
            </a:r>
          </a:p>
          <a:p>
            <a:r>
              <a:rPr lang="en-US" dirty="0"/>
              <a:t>ESIP has been exploring options 1, 3 &amp; 4</a:t>
            </a:r>
          </a:p>
        </p:txBody>
      </p:sp>
    </p:spTree>
    <p:extLst>
      <p:ext uri="{BB962C8B-B14F-4D97-AF65-F5344CB8AC3E}">
        <p14:creationId xmlns:p14="http://schemas.microsoft.com/office/powerpoint/2010/main" val="440605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20B22-608C-B44C-8B5F-E9FA9AF0901E}"/>
              </a:ext>
            </a:extLst>
          </p:cNvPr>
          <p:cNvSpPr>
            <a:spLocks noGrp="1"/>
          </p:cNvSpPr>
          <p:nvPr>
            <p:ph type="title"/>
          </p:nvPr>
        </p:nvSpPr>
        <p:spPr/>
        <p:txBody>
          <a:bodyPr/>
          <a:lstStyle/>
          <a:p>
            <a:r>
              <a:rPr lang="en-US" dirty="0"/>
              <a:t>ESIP Internationalization Strategy </a:t>
            </a:r>
          </a:p>
        </p:txBody>
      </p:sp>
      <p:sp>
        <p:nvSpPr>
          <p:cNvPr id="3" name="Content Placeholder 2">
            <a:extLst>
              <a:ext uri="{FF2B5EF4-FFF2-40B4-BE49-F238E27FC236}">
                <a16:creationId xmlns:a16="http://schemas.microsoft.com/office/drawing/2014/main" id="{3F3DC795-D4DF-4A42-BACA-1371E2C5736D}"/>
              </a:ext>
            </a:extLst>
          </p:cNvPr>
          <p:cNvSpPr>
            <a:spLocks noGrp="1"/>
          </p:cNvSpPr>
          <p:nvPr>
            <p:ph idx="1"/>
          </p:nvPr>
        </p:nvSpPr>
        <p:spPr/>
        <p:txBody>
          <a:bodyPr/>
          <a:lstStyle/>
          <a:p>
            <a:r>
              <a:rPr lang="en-US" dirty="0"/>
              <a:t>Developed by ESIP Board following May 2017 Workshop </a:t>
            </a:r>
          </a:p>
          <a:p>
            <a:r>
              <a:rPr lang="en-US" dirty="0"/>
              <a:t>Four options: </a:t>
            </a:r>
          </a:p>
          <a:p>
            <a:pPr marL="685800" lvl="1" indent="-342900">
              <a:buFont typeface="+mj-lt"/>
              <a:buAutoNum type="arabicPeriod"/>
            </a:pPr>
            <a:r>
              <a:rPr lang="en-US" dirty="0"/>
              <a:t>Business as usual</a:t>
            </a:r>
          </a:p>
          <a:p>
            <a:pPr marL="685800" lvl="1" indent="-342900">
              <a:buFont typeface="+mj-lt"/>
              <a:buAutoNum type="arabicPeriod"/>
            </a:pPr>
            <a:r>
              <a:rPr lang="en-US" strike="sngStrike" dirty="0"/>
              <a:t>Become an international organization</a:t>
            </a:r>
          </a:p>
          <a:p>
            <a:pPr marL="685800" lvl="1" indent="-342900">
              <a:buFont typeface="+mj-lt"/>
              <a:buAutoNum type="arabicPeriod"/>
            </a:pPr>
            <a:r>
              <a:rPr lang="en-US" dirty="0"/>
              <a:t>Be an international facilitator </a:t>
            </a:r>
          </a:p>
          <a:p>
            <a:pPr marL="685800" lvl="1" indent="-342900">
              <a:buFont typeface="+mj-lt"/>
              <a:buAutoNum type="arabicPeriod"/>
            </a:pPr>
            <a:r>
              <a:rPr lang="en-US" dirty="0"/>
              <a:t>A U.S. organization with strategic initiatives </a:t>
            </a:r>
          </a:p>
        </p:txBody>
      </p:sp>
    </p:spTree>
    <p:extLst>
      <p:ext uri="{BB962C8B-B14F-4D97-AF65-F5344CB8AC3E}">
        <p14:creationId xmlns:p14="http://schemas.microsoft.com/office/powerpoint/2010/main" val="28857493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90" name="Google Shape;590;p83"/>
          <p:cNvSpPr txBox="1">
            <a:spLocks noGrp="1"/>
          </p:cNvSpPr>
          <p:nvPr>
            <p:ph type="title"/>
          </p:nvPr>
        </p:nvSpPr>
        <p:spPr>
          <a:xfrm>
            <a:off x="2622900" y="84883"/>
            <a:ext cx="6406800" cy="642938"/>
          </a:xfrm>
          <a:prstGeom prst="rect">
            <a:avLst/>
          </a:prstGeom>
          <a:noFill/>
          <a:ln>
            <a:noFill/>
          </a:ln>
        </p:spPr>
        <p:txBody>
          <a:bodyPr spcFirstLastPara="1" wrap="square" lIns="91375" tIns="91375" rIns="91375" bIns="91375" anchor="ctr" anchorCtr="0">
            <a:noAutofit/>
          </a:bodyPr>
          <a:lstStyle/>
          <a:p>
            <a:pPr marL="0" lvl="0" indent="0" algn="l" rtl="0">
              <a:lnSpc>
                <a:spcPct val="90000"/>
              </a:lnSpc>
              <a:spcBef>
                <a:spcPts val="0"/>
              </a:spcBef>
              <a:spcAft>
                <a:spcPts val="0"/>
              </a:spcAft>
              <a:buClr>
                <a:srgbClr val="262626"/>
              </a:buClr>
              <a:buSzPts val="3600"/>
              <a:buFont typeface="Tahoma"/>
              <a:buNone/>
            </a:pPr>
            <a:r>
              <a:rPr lang="en-US" sz="3600">
                <a:solidFill>
                  <a:srgbClr val="262626"/>
                </a:solidFill>
                <a:latin typeface="Tahoma"/>
                <a:ea typeface="Tahoma"/>
                <a:cs typeface="Tahoma"/>
                <a:sym typeface="Tahoma"/>
              </a:rPr>
              <a:t>Types of ESIP Members</a:t>
            </a:r>
            <a:endParaRPr sz="3600">
              <a:solidFill>
                <a:srgbClr val="262626"/>
              </a:solidFill>
              <a:latin typeface="Tahoma"/>
              <a:ea typeface="Tahoma"/>
              <a:cs typeface="Tahoma"/>
              <a:sym typeface="Tahoma"/>
            </a:endParaRPr>
          </a:p>
        </p:txBody>
      </p:sp>
      <p:sp>
        <p:nvSpPr>
          <p:cNvPr id="588" name="Google Shape;588;p83"/>
          <p:cNvSpPr txBox="1">
            <a:spLocks noGrp="1"/>
          </p:cNvSpPr>
          <p:nvPr>
            <p:ph sz="half" idx="1"/>
          </p:nvPr>
        </p:nvSpPr>
        <p:spPr>
          <a:xfrm>
            <a:off x="190847" y="641861"/>
            <a:ext cx="4038600" cy="1088374"/>
          </a:xfrm>
          <a:prstGeom prst="rect">
            <a:avLst/>
          </a:prstGeom>
          <a:noFill/>
          <a:ln>
            <a:noFill/>
          </a:ln>
        </p:spPr>
        <p:txBody>
          <a:bodyPr spcFirstLastPara="1" wrap="square" lIns="68525" tIns="34275" rIns="68525" bIns="34275" anchor="t" anchorCtr="0">
            <a:noAutofit/>
          </a:bodyPr>
          <a:lstStyle/>
          <a:p>
            <a:pPr marL="0" lvl="0" indent="0" algn="l" rtl="0">
              <a:lnSpc>
                <a:spcPct val="90000"/>
              </a:lnSpc>
              <a:spcBef>
                <a:spcPts val="0"/>
              </a:spcBef>
              <a:spcAft>
                <a:spcPts val="0"/>
              </a:spcAft>
              <a:buClr>
                <a:schemeClr val="dk1"/>
              </a:buClr>
              <a:buSzPts val="2200"/>
              <a:buNone/>
            </a:pPr>
            <a:r>
              <a:rPr lang="en-US" sz="2200" b="1">
                <a:latin typeface="Helvetica Neue"/>
                <a:ea typeface="Helvetica Neue"/>
                <a:cs typeface="Helvetica Neue"/>
                <a:sym typeface="Helvetica Neue"/>
              </a:rPr>
              <a:t>Type I: Data Centers</a:t>
            </a:r>
            <a:endParaRPr sz="2200" b="1">
              <a:latin typeface="Helvetica Neue"/>
              <a:ea typeface="Helvetica Neue"/>
              <a:cs typeface="Helvetica Neue"/>
              <a:sym typeface="Helvetica Neue"/>
            </a:endParaRPr>
          </a:p>
        </p:txBody>
      </p:sp>
      <p:sp>
        <p:nvSpPr>
          <p:cNvPr id="589" name="Google Shape;589;p83"/>
          <p:cNvSpPr txBox="1">
            <a:spLocks noGrp="1"/>
          </p:cNvSpPr>
          <p:nvPr>
            <p:ph sz="half" idx="2"/>
          </p:nvPr>
        </p:nvSpPr>
        <p:spPr>
          <a:xfrm>
            <a:off x="4481699" y="778716"/>
            <a:ext cx="4662301" cy="3629670"/>
          </a:xfrm>
          <a:prstGeom prst="rect">
            <a:avLst/>
          </a:prstGeom>
          <a:noFill/>
          <a:ln>
            <a:noFill/>
          </a:ln>
        </p:spPr>
        <p:txBody>
          <a:bodyPr spcFirstLastPara="1" wrap="square" lIns="68525" tIns="34275" rIns="68525" bIns="34275" anchor="t" anchorCtr="0">
            <a:noAutofit/>
          </a:bodyPr>
          <a:lstStyle/>
          <a:p>
            <a:pPr marL="0" lvl="0" indent="0" algn="l" rtl="0">
              <a:lnSpc>
                <a:spcPct val="80000"/>
              </a:lnSpc>
              <a:spcBef>
                <a:spcPts val="0"/>
              </a:spcBef>
              <a:spcAft>
                <a:spcPts val="0"/>
              </a:spcAft>
              <a:buClr>
                <a:schemeClr val="dk1"/>
              </a:buClr>
              <a:buSzPts val="2200"/>
              <a:buNone/>
            </a:pPr>
            <a:r>
              <a:rPr lang="en-US" sz="2200" b="1" dirty="0">
                <a:latin typeface="Helvetica Neue"/>
                <a:ea typeface="Helvetica Neue"/>
                <a:cs typeface="Helvetica Neue"/>
                <a:sym typeface="Helvetica Neue"/>
              </a:rPr>
              <a:t>Type III: Application Developers</a:t>
            </a:r>
            <a:endParaRPr dirty="0"/>
          </a:p>
          <a:p>
            <a:pPr marL="0" lvl="0" indent="0" algn="l" rtl="0">
              <a:lnSpc>
                <a:spcPct val="90000"/>
              </a:lnSpc>
              <a:spcBef>
                <a:spcPts val="1266"/>
              </a:spcBef>
              <a:spcAft>
                <a:spcPts val="0"/>
              </a:spcAft>
              <a:buClr>
                <a:schemeClr val="dk1"/>
              </a:buClr>
              <a:buSzPts val="2200"/>
              <a:buNone/>
            </a:pPr>
            <a:endParaRPr sz="2200" b="1" dirty="0">
              <a:latin typeface="Helvetica Neue"/>
              <a:ea typeface="Helvetica Neue"/>
              <a:cs typeface="Helvetica Neue"/>
              <a:sym typeface="Helvetica Neue"/>
            </a:endParaRPr>
          </a:p>
          <a:p>
            <a:pPr marL="0" lvl="0" indent="0" algn="l" rtl="0">
              <a:lnSpc>
                <a:spcPct val="90000"/>
              </a:lnSpc>
              <a:spcBef>
                <a:spcPts val="1266"/>
              </a:spcBef>
              <a:spcAft>
                <a:spcPts val="0"/>
              </a:spcAft>
              <a:buClr>
                <a:schemeClr val="dk1"/>
              </a:buClr>
              <a:buSzPts val="2200"/>
              <a:buNone/>
            </a:pPr>
            <a:endParaRPr sz="2200" b="1" dirty="0">
              <a:latin typeface="Helvetica Neue"/>
              <a:ea typeface="Helvetica Neue"/>
              <a:cs typeface="Helvetica Neue"/>
              <a:sym typeface="Helvetica Neue"/>
            </a:endParaRPr>
          </a:p>
          <a:p>
            <a:pPr marL="0" lvl="0" indent="0" algn="l" rtl="0">
              <a:lnSpc>
                <a:spcPct val="90000"/>
              </a:lnSpc>
              <a:spcBef>
                <a:spcPts val="1266"/>
              </a:spcBef>
              <a:spcAft>
                <a:spcPts val="0"/>
              </a:spcAft>
              <a:buClr>
                <a:schemeClr val="dk1"/>
              </a:buClr>
              <a:buSzPts val="2200"/>
              <a:buNone/>
            </a:pPr>
            <a:endParaRPr sz="2200" b="1" dirty="0">
              <a:latin typeface="Helvetica Neue"/>
              <a:ea typeface="Helvetica Neue"/>
              <a:cs typeface="Helvetica Neue"/>
              <a:sym typeface="Helvetica Neue"/>
            </a:endParaRPr>
          </a:p>
          <a:p>
            <a:pPr marL="0" lvl="0" indent="0" algn="l" rtl="0">
              <a:lnSpc>
                <a:spcPct val="90000"/>
              </a:lnSpc>
              <a:spcBef>
                <a:spcPts val="1266"/>
              </a:spcBef>
              <a:spcAft>
                <a:spcPts val="0"/>
              </a:spcAft>
              <a:buClr>
                <a:schemeClr val="dk1"/>
              </a:buClr>
              <a:buSzPts val="2200"/>
              <a:buNone/>
            </a:pPr>
            <a:endParaRPr sz="2200" b="1" dirty="0">
              <a:latin typeface="Helvetica Neue"/>
              <a:ea typeface="Helvetica Neue"/>
              <a:cs typeface="Helvetica Neue"/>
              <a:sym typeface="Helvetica Neue"/>
            </a:endParaRPr>
          </a:p>
          <a:p>
            <a:pPr marL="0" lvl="0" indent="0" algn="l" rtl="0">
              <a:lnSpc>
                <a:spcPct val="90000"/>
              </a:lnSpc>
              <a:spcBef>
                <a:spcPts val="1266"/>
              </a:spcBef>
              <a:spcAft>
                <a:spcPts val="0"/>
              </a:spcAft>
              <a:buClr>
                <a:schemeClr val="dk1"/>
              </a:buClr>
              <a:buSzPts val="2200"/>
              <a:buNone/>
            </a:pPr>
            <a:endParaRPr lang="en-US" sz="2200" b="1" dirty="0">
              <a:latin typeface="Helvetica Neue"/>
              <a:ea typeface="Helvetica Neue"/>
              <a:cs typeface="Helvetica Neue"/>
              <a:sym typeface="Helvetica Neue"/>
            </a:endParaRPr>
          </a:p>
          <a:p>
            <a:pPr marL="0" lvl="0" indent="0" algn="l" rtl="0">
              <a:lnSpc>
                <a:spcPct val="90000"/>
              </a:lnSpc>
              <a:spcBef>
                <a:spcPts val="1266"/>
              </a:spcBef>
              <a:spcAft>
                <a:spcPts val="0"/>
              </a:spcAft>
              <a:buClr>
                <a:schemeClr val="dk1"/>
              </a:buClr>
              <a:buSzPts val="2200"/>
              <a:buNone/>
            </a:pPr>
            <a:r>
              <a:rPr lang="en-US" sz="2200" b="1" dirty="0">
                <a:latin typeface="Helvetica Neue"/>
                <a:ea typeface="Helvetica Neue"/>
                <a:cs typeface="Helvetica Neue"/>
                <a:sym typeface="Helvetica Neue"/>
              </a:rPr>
              <a:t>Type IV: Strategic Partners</a:t>
            </a:r>
            <a:endParaRPr sz="2200" b="1" dirty="0">
              <a:latin typeface="Helvetica Neue"/>
              <a:ea typeface="Helvetica Neue"/>
              <a:cs typeface="Helvetica Neue"/>
              <a:sym typeface="Helvetica Neue"/>
            </a:endParaRPr>
          </a:p>
        </p:txBody>
      </p:sp>
      <p:sp>
        <p:nvSpPr>
          <p:cNvPr id="591" name="Google Shape;591;p83"/>
          <p:cNvSpPr/>
          <p:nvPr/>
        </p:nvSpPr>
        <p:spPr>
          <a:xfrm>
            <a:off x="66189" y="2858027"/>
            <a:ext cx="4572000" cy="769411"/>
          </a:xfrm>
          <a:prstGeom prst="rect">
            <a:avLst/>
          </a:prstGeom>
          <a:no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None/>
            </a:pPr>
            <a:r>
              <a:rPr lang="en-US" sz="2200" b="1" i="0" u="none" strike="noStrike" cap="none">
                <a:solidFill>
                  <a:srgbClr val="000000"/>
                </a:solidFill>
                <a:latin typeface="Helvetica Neue"/>
                <a:ea typeface="Helvetica Neue"/>
                <a:cs typeface="Helvetica Neue"/>
                <a:sym typeface="Helvetica Neue"/>
              </a:rPr>
              <a:t>Type II: Researchers and Tool Developers</a:t>
            </a:r>
            <a:endParaRPr sz="2200" b="1" i="0" u="none" strike="noStrike" cap="none">
              <a:solidFill>
                <a:srgbClr val="000000"/>
              </a:solidFill>
              <a:latin typeface="Helvetica Neue"/>
              <a:ea typeface="Helvetica Neue"/>
              <a:cs typeface="Helvetica Neue"/>
              <a:sym typeface="Helvetica Neue"/>
            </a:endParaRPr>
          </a:p>
        </p:txBody>
      </p:sp>
      <p:pic>
        <p:nvPicPr>
          <p:cNvPr id="592" name="Google Shape;592;p83" descr="auscope_single-colour-1.png"/>
          <p:cNvPicPr preferRelativeResize="0"/>
          <p:nvPr/>
        </p:nvPicPr>
        <p:blipFill rotWithShape="1">
          <a:blip r:embed="rId3">
            <a:alphaModFix/>
          </a:blip>
          <a:srcRect/>
          <a:stretch/>
        </p:blipFill>
        <p:spPr>
          <a:xfrm>
            <a:off x="290338" y="3683614"/>
            <a:ext cx="2083951" cy="767135"/>
          </a:xfrm>
          <a:prstGeom prst="rect">
            <a:avLst/>
          </a:prstGeom>
          <a:noFill/>
          <a:ln>
            <a:noFill/>
          </a:ln>
        </p:spPr>
      </p:pic>
      <p:pic>
        <p:nvPicPr>
          <p:cNvPr id="593" name="Google Shape;593;p83" descr="NASA-Logo-Large.png"/>
          <p:cNvPicPr preferRelativeResize="0"/>
          <p:nvPr/>
        </p:nvPicPr>
        <p:blipFill rotWithShape="1">
          <a:blip r:embed="rId4">
            <a:alphaModFix/>
          </a:blip>
          <a:srcRect/>
          <a:stretch/>
        </p:blipFill>
        <p:spPr>
          <a:xfrm>
            <a:off x="5760939" y="3892424"/>
            <a:ext cx="811987" cy="662637"/>
          </a:xfrm>
          <a:prstGeom prst="rect">
            <a:avLst/>
          </a:prstGeom>
          <a:noFill/>
          <a:ln>
            <a:noFill/>
          </a:ln>
        </p:spPr>
      </p:pic>
      <p:pic>
        <p:nvPicPr>
          <p:cNvPr id="594" name="Google Shape;594;p83" descr="NOAA-Transparent-Logo_1.png"/>
          <p:cNvPicPr preferRelativeResize="0"/>
          <p:nvPr/>
        </p:nvPicPr>
        <p:blipFill rotWithShape="1">
          <a:blip r:embed="rId5">
            <a:alphaModFix/>
          </a:blip>
          <a:srcRect/>
          <a:stretch/>
        </p:blipFill>
        <p:spPr>
          <a:xfrm>
            <a:off x="6734388" y="3882648"/>
            <a:ext cx="688657" cy="684284"/>
          </a:xfrm>
          <a:prstGeom prst="rect">
            <a:avLst/>
          </a:prstGeom>
          <a:noFill/>
          <a:ln>
            <a:noFill/>
          </a:ln>
        </p:spPr>
      </p:pic>
      <p:pic>
        <p:nvPicPr>
          <p:cNvPr id="595" name="Google Shape;595;p83"/>
          <p:cNvPicPr preferRelativeResize="0"/>
          <p:nvPr/>
        </p:nvPicPr>
        <p:blipFill rotWithShape="1">
          <a:blip r:embed="rId6">
            <a:alphaModFix/>
          </a:blip>
          <a:srcRect/>
          <a:stretch/>
        </p:blipFill>
        <p:spPr>
          <a:xfrm>
            <a:off x="7549171" y="4011772"/>
            <a:ext cx="1283126" cy="657175"/>
          </a:xfrm>
          <a:prstGeom prst="rect">
            <a:avLst/>
          </a:prstGeom>
          <a:noFill/>
          <a:ln>
            <a:noFill/>
          </a:ln>
        </p:spPr>
      </p:pic>
      <p:pic>
        <p:nvPicPr>
          <p:cNvPr id="596" name="Google Shape;596;p83" descr="CSIRO-logo.jpg"/>
          <p:cNvPicPr preferRelativeResize="0"/>
          <p:nvPr/>
        </p:nvPicPr>
        <p:blipFill rotWithShape="1">
          <a:blip r:embed="rId7">
            <a:alphaModFix/>
          </a:blip>
          <a:srcRect/>
          <a:stretch/>
        </p:blipFill>
        <p:spPr>
          <a:xfrm>
            <a:off x="1661651" y="3883797"/>
            <a:ext cx="683924" cy="679893"/>
          </a:xfrm>
          <a:prstGeom prst="rect">
            <a:avLst/>
          </a:prstGeom>
          <a:noFill/>
          <a:ln>
            <a:noFill/>
          </a:ln>
        </p:spPr>
      </p:pic>
      <p:pic>
        <p:nvPicPr>
          <p:cNvPr id="597" name="Google Shape;597;p83" descr="ncei_icon_550px.jpg"/>
          <p:cNvPicPr preferRelativeResize="0"/>
          <p:nvPr/>
        </p:nvPicPr>
        <p:blipFill rotWithShape="1">
          <a:blip r:embed="rId8">
            <a:alphaModFix/>
          </a:blip>
          <a:srcRect/>
          <a:stretch/>
        </p:blipFill>
        <p:spPr>
          <a:xfrm>
            <a:off x="266119" y="1329529"/>
            <a:ext cx="1123483" cy="561742"/>
          </a:xfrm>
          <a:prstGeom prst="rect">
            <a:avLst/>
          </a:prstGeom>
          <a:noFill/>
          <a:ln>
            <a:noFill/>
          </a:ln>
        </p:spPr>
      </p:pic>
      <p:pic>
        <p:nvPicPr>
          <p:cNvPr id="598" name="Google Shape;598;p83" descr="Unavco.png"/>
          <p:cNvPicPr preferRelativeResize="0"/>
          <p:nvPr/>
        </p:nvPicPr>
        <p:blipFill rotWithShape="1">
          <a:blip r:embed="rId9">
            <a:alphaModFix/>
          </a:blip>
          <a:srcRect/>
          <a:stretch/>
        </p:blipFill>
        <p:spPr>
          <a:xfrm>
            <a:off x="818184" y="2397196"/>
            <a:ext cx="1382772" cy="317780"/>
          </a:xfrm>
          <a:prstGeom prst="rect">
            <a:avLst/>
          </a:prstGeom>
          <a:noFill/>
          <a:ln>
            <a:noFill/>
          </a:ln>
        </p:spPr>
      </p:pic>
      <p:pic>
        <p:nvPicPr>
          <p:cNvPr id="599" name="Google Shape;599;p83" descr="Map_of_NASA_DAACs.png"/>
          <p:cNvPicPr preferRelativeResize="0"/>
          <p:nvPr/>
        </p:nvPicPr>
        <p:blipFill rotWithShape="1">
          <a:blip r:embed="rId10">
            <a:alphaModFix/>
          </a:blip>
          <a:srcRect/>
          <a:stretch/>
        </p:blipFill>
        <p:spPr>
          <a:xfrm>
            <a:off x="1499107" y="983035"/>
            <a:ext cx="2126744" cy="1422718"/>
          </a:xfrm>
          <a:prstGeom prst="rect">
            <a:avLst/>
          </a:prstGeom>
          <a:noFill/>
          <a:ln>
            <a:noFill/>
          </a:ln>
        </p:spPr>
      </p:pic>
      <p:pic>
        <p:nvPicPr>
          <p:cNvPr id="600" name="Google Shape;600;p83" descr="CDF_banner.png"/>
          <p:cNvPicPr preferRelativeResize="0"/>
          <p:nvPr/>
        </p:nvPicPr>
        <p:blipFill rotWithShape="1">
          <a:blip r:embed="rId11">
            <a:alphaModFix/>
          </a:blip>
          <a:srcRect/>
          <a:stretch/>
        </p:blipFill>
        <p:spPr>
          <a:xfrm>
            <a:off x="239270" y="2005707"/>
            <a:ext cx="1656479" cy="316111"/>
          </a:xfrm>
          <a:prstGeom prst="rect">
            <a:avLst/>
          </a:prstGeom>
          <a:noFill/>
          <a:ln>
            <a:noFill/>
          </a:ln>
        </p:spPr>
      </p:pic>
      <p:pic>
        <p:nvPicPr>
          <p:cNvPr id="601" name="Google Shape;601;p83" descr="NASA-Logo-Large.png"/>
          <p:cNvPicPr preferRelativeResize="0"/>
          <p:nvPr/>
        </p:nvPicPr>
        <p:blipFill rotWithShape="1">
          <a:blip r:embed="rId4">
            <a:alphaModFix/>
          </a:blip>
          <a:srcRect/>
          <a:stretch/>
        </p:blipFill>
        <p:spPr>
          <a:xfrm>
            <a:off x="1932560" y="1873418"/>
            <a:ext cx="428480" cy="362985"/>
          </a:xfrm>
          <a:prstGeom prst="rect">
            <a:avLst/>
          </a:prstGeom>
          <a:noFill/>
          <a:ln>
            <a:noFill/>
          </a:ln>
        </p:spPr>
      </p:pic>
      <p:pic>
        <p:nvPicPr>
          <p:cNvPr id="602" name="Google Shape;602;p83" descr="GeologicDataCenter.jpg"/>
          <p:cNvPicPr preferRelativeResize="0"/>
          <p:nvPr/>
        </p:nvPicPr>
        <p:blipFill rotWithShape="1">
          <a:blip r:embed="rId12">
            <a:alphaModFix/>
          </a:blip>
          <a:srcRect/>
          <a:stretch/>
        </p:blipFill>
        <p:spPr>
          <a:xfrm>
            <a:off x="257674" y="2580899"/>
            <a:ext cx="819521" cy="299549"/>
          </a:xfrm>
          <a:prstGeom prst="rect">
            <a:avLst/>
          </a:prstGeom>
          <a:noFill/>
          <a:ln>
            <a:noFill/>
          </a:ln>
        </p:spPr>
      </p:pic>
      <p:pic>
        <p:nvPicPr>
          <p:cNvPr id="603" name="Google Shape;603;p83" descr="download.jpeg"/>
          <p:cNvPicPr preferRelativeResize="0"/>
          <p:nvPr/>
        </p:nvPicPr>
        <p:blipFill rotWithShape="1">
          <a:blip r:embed="rId13">
            <a:alphaModFix/>
          </a:blip>
          <a:srcRect/>
          <a:stretch/>
        </p:blipFill>
        <p:spPr>
          <a:xfrm>
            <a:off x="2325986" y="2505873"/>
            <a:ext cx="1419499" cy="289051"/>
          </a:xfrm>
          <a:prstGeom prst="rect">
            <a:avLst/>
          </a:prstGeom>
          <a:noFill/>
          <a:ln>
            <a:noFill/>
          </a:ln>
        </p:spPr>
      </p:pic>
      <p:pic>
        <p:nvPicPr>
          <p:cNvPr id="604" name="Google Shape;604;p83" descr="AGU.jpg"/>
          <p:cNvPicPr preferRelativeResize="0"/>
          <p:nvPr/>
        </p:nvPicPr>
        <p:blipFill rotWithShape="1">
          <a:blip r:embed="rId14">
            <a:alphaModFix/>
          </a:blip>
          <a:srcRect/>
          <a:stretch/>
        </p:blipFill>
        <p:spPr>
          <a:xfrm>
            <a:off x="1724141" y="3276379"/>
            <a:ext cx="1162043" cy="440608"/>
          </a:xfrm>
          <a:prstGeom prst="rect">
            <a:avLst/>
          </a:prstGeom>
          <a:noFill/>
          <a:ln>
            <a:noFill/>
          </a:ln>
        </p:spPr>
      </p:pic>
      <p:pic>
        <p:nvPicPr>
          <p:cNvPr id="605" name="Google Shape;605;p83" descr="IGWS_Logo.png"/>
          <p:cNvPicPr preferRelativeResize="0"/>
          <p:nvPr/>
        </p:nvPicPr>
        <p:blipFill rotWithShape="1">
          <a:blip r:embed="rId15">
            <a:alphaModFix/>
          </a:blip>
          <a:srcRect/>
          <a:stretch/>
        </p:blipFill>
        <p:spPr>
          <a:xfrm>
            <a:off x="2561985" y="4150693"/>
            <a:ext cx="784802" cy="477421"/>
          </a:xfrm>
          <a:prstGeom prst="rect">
            <a:avLst/>
          </a:prstGeom>
          <a:noFill/>
          <a:ln>
            <a:noFill/>
          </a:ln>
        </p:spPr>
      </p:pic>
      <p:pic>
        <p:nvPicPr>
          <p:cNvPr id="606" name="Google Shape;606;p83" descr="sgci-new-logo-words-below-black.png"/>
          <p:cNvPicPr preferRelativeResize="0"/>
          <p:nvPr/>
        </p:nvPicPr>
        <p:blipFill rotWithShape="1">
          <a:blip r:embed="rId16">
            <a:alphaModFix/>
          </a:blip>
          <a:srcRect/>
          <a:stretch/>
        </p:blipFill>
        <p:spPr>
          <a:xfrm>
            <a:off x="541599" y="4279539"/>
            <a:ext cx="1028605" cy="633878"/>
          </a:xfrm>
          <a:prstGeom prst="rect">
            <a:avLst/>
          </a:prstGeom>
          <a:noFill/>
          <a:ln>
            <a:noFill/>
          </a:ln>
        </p:spPr>
      </p:pic>
      <p:pic>
        <p:nvPicPr>
          <p:cNvPr id="607" name="Google Shape;607;p83" descr="UniversityofNM-e1481220489480.png"/>
          <p:cNvPicPr preferRelativeResize="0"/>
          <p:nvPr/>
        </p:nvPicPr>
        <p:blipFill rotWithShape="1">
          <a:blip r:embed="rId17">
            <a:alphaModFix/>
          </a:blip>
          <a:srcRect/>
          <a:stretch/>
        </p:blipFill>
        <p:spPr>
          <a:xfrm>
            <a:off x="5670749" y="1260852"/>
            <a:ext cx="2875078" cy="354593"/>
          </a:xfrm>
          <a:prstGeom prst="rect">
            <a:avLst/>
          </a:prstGeom>
          <a:noFill/>
          <a:ln>
            <a:noFill/>
          </a:ln>
        </p:spPr>
      </p:pic>
      <p:pic>
        <p:nvPicPr>
          <p:cNvPr id="608" name="Google Shape;608;p83" descr="Esri-logo.jpg"/>
          <p:cNvPicPr preferRelativeResize="0"/>
          <p:nvPr/>
        </p:nvPicPr>
        <p:blipFill rotWithShape="1">
          <a:blip r:embed="rId18">
            <a:alphaModFix/>
          </a:blip>
          <a:srcRect/>
          <a:stretch/>
        </p:blipFill>
        <p:spPr>
          <a:xfrm>
            <a:off x="4635992" y="1134143"/>
            <a:ext cx="937587" cy="937587"/>
          </a:xfrm>
          <a:prstGeom prst="rect">
            <a:avLst/>
          </a:prstGeom>
          <a:noFill/>
          <a:ln>
            <a:noFill/>
          </a:ln>
        </p:spPr>
      </p:pic>
      <p:pic>
        <p:nvPicPr>
          <p:cNvPr id="609" name="Google Shape;609;p83" descr="small_logo_over.png"/>
          <p:cNvPicPr preferRelativeResize="0"/>
          <p:nvPr/>
        </p:nvPicPr>
        <p:blipFill rotWithShape="1">
          <a:blip r:embed="rId19">
            <a:alphaModFix/>
          </a:blip>
          <a:srcRect/>
          <a:stretch/>
        </p:blipFill>
        <p:spPr>
          <a:xfrm>
            <a:off x="5668842" y="1592202"/>
            <a:ext cx="1951013" cy="650338"/>
          </a:xfrm>
          <a:prstGeom prst="rect">
            <a:avLst/>
          </a:prstGeom>
          <a:noFill/>
          <a:ln>
            <a:noFill/>
          </a:ln>
        </p:spPr>
      </p:pic>
      <p:pic>
        <p:nvPicPr>
          <p:cNvPr id="610" name="Google Shape;610;p83" descr="nesta_logo.v3.png"/>
          <p:cNvPicPr preferRelativeResize="0"/>
          <p:nvPr/>
        </p:nvPicPr>
        <p:blipFill rotWithShape="1">
          <a:blip r:embed="rId20">
            <a:alphaModFix/>
          </a:blip>
          <a:srcRect/>
          <a:stretch/>
        </p:blipFill>
        <p:spPr>
          <a:xfrm>
            <a:off x="4967288" y="1849865"/>
            <a:ext cx="796054" cy="796054"/>
          </a:xfrm>
          <a:prstGeom prst="rect">
            <a:avLst/>
          </a:prstGeom>
          <a:noFill/>
          <a:ln>
            <a:noFill/>
          </a:ln>
        </p:spPr>
      </p:pic>
      <p:sp>
        <p:nvSpPr>
          <p:cNvPr id="611" name="Google Shape;611;p83"/>
          <p:cNvSpPr txBox="1"/>
          <p:nvPr/>
        </p:nvSpPr>
        <p:spPr>
          <a:xfrm>
            <a:off x="3027678" y="4607009"/>
            <a:ext cx="6230205"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b="0" i="0" u="none" strike="noStrike" cap="none">
                <a:solidFill>
                  <a:srgbClr val="000000"/>
                </a:solidFill>
                <a:latin typeface="Arial"/>
                <a:ea typeface="Arial"/>
                <a:cs typeface="Arial"/>
                <a:sym typeface="Arial"/>
              </a:rPr>
              <a:t>And many more! ESIP has 110+ Members</a:t>
            </a:r>
            <a:endParaRPr sz="2400" b="0" i="0" u="none" strike="noStrike" cap="none">
              <a:solidFill>
                <a:srgbClr val="000000"/>
              </a:solidFill>
              <a:latin typeface="Arial"/>
              <a:ea typeface="Arial"/>
              <a:cs typeface="Arial"/>
              <a:sym typeface="Arial"/>
            </a:endParaRPr>
          </a:p>
        </p:txBody>
      </p:sp>
      <p:pic>
        <p:nvPicPr>
          <p:cNvPr id="612" name="Google Shape;612;p83" descr="GLOBElogo_color-arc_lg.gif"/>
          <p:cNvPicPr preferRelativeResize="0"/>
          <p:nvPr/>
        </p:nvPicPr>
        <p:blipFill rotWithShape="1">
          <a:blip r:embed="rId21">
            <a:alphaModFix/>
          </a:blip>
          <a:srcRect/>
          <a:stretch/>
        </p:blipFill>
        <p:spPr>
          <a:xfrm>
            <a:off x="7492356" y="1573767"/>
            <a:ext cx="1101044" cy="845553"/>
          </a:xfrm>
          <a:prstGeom prst="rect">
            <a:avLst/>
          </a:prstGeom>
          <a:noFill/>
          <a:ln>
            <a:noFill/>
          </a:ln>
        </p:spPr>
      </p:pic>
      <p:pic>
        <p:nvPicPr>
          <p:cNvPr id="613" name="Google Shape;613;p83" descr="huge.png"/>
          <p:cNvPicPr preferRelativeResize="0"/>
          <p:nvPr/>
        </p:nvPicPr>
        <p:blipFill rotWithShape="1">
          <a:blip r:embed="rId22">
            <a:alphaModFix/>
          </a:blip>
          <a:srcRect/>
          <a:stretch/>
        </p:blipFill>
        <p:spPr>
          <a:xfrm>
            <a:off x="5985811" y="2466486"/>
            <a:ext cx="1938006" cy="500447"/>
          </a:xfrm>
          <a:prstGeom prst="rect">
            <a:avLst/>
          </a:prstGeom>
          <a:noFill/>
          <a:ln>
            <a:noFill/>
          </a:ln>
        </p:spPr>
      </p:pic>
      <p:pic>
        <p:nvPicPr>
          <p:cNvPr id="614" name="Google Shape;614;p83" descr="imos.png"/>
          <p:cNvPicPr preferRelativeResize="0"/>
          <p:nvPr/>
        </p:nvPicPr>
        <p:blipFill rotWithShape="1">
          <a:blip r:embed="rId23">
            <a:alphaModFix/>
          </a:blip>
          <a:srcRect/>
          <a:stretch/>
        </p:blipFill>
        <p:spPr>
          <a:xfrm>
            <a:off x="2935650" y="3627438"/>
            <a:ext cx="1176588" cy="392196"/>
          </a:xfrm>
          <a:prstGeom prst="rect">
            <a:avLst/>
          </a:prstGeom>
          <a:noFill/>
          <a:ln>
            <a:noFill/>
          </a:ln>
        </p:spPr>
      </p:pic>
    </p:spTree>
    <p:extLst>
      <p:ext uri="{BB962C8B-B14F-4D97-AF65-F5344CB8AC3E}">
        <p14:creationId xmlns:p14="http://schemas.microsoft.com/office/powerpoint/2010/main" val="2069775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99"/>
          <p:cNvSpPr txBox="1">
            <a:spLocks noGrp="1"/>
          </p:cNvSpPr>
          <p:nvPr>
            <p:ph type="title"/>
          </p:nvPr>
        </p:nvSpPr>
        <p:spPr>
          <a:xfrm>
            <a:off x="628650" y="273844"/>
            <a:ext cx="7886700" cy="994172"/>
          </a:xfrm>
          <a:prstGeom prst="rect">
            <a:avLst/>
          </a:prstGeom>
          <a:noFill/>
          <a:ln>
            <a:noFill/>
          </a:ln>
        </p:spPr>
        <p:txBody>
          <a:bodyPr spcFirstLastPara="1" wrap="square" lIns="68525" tIns="34275" rIns="6852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a:t>E2SIP Cluster &amp; ARDC/ESIP Joint Telecons</a:t>
            </a:r>
            <a:endParaRPr/>
          </a:p>
        </p:txBody>
      </p:sp>
      <p:sp>
        <p:nvSpPr>
          <p:cNvPr id="861" name="Google Shape;861;p99"/>
          <p:cNvSpPr txBox="1">
            <a:spLocks noGrp="1"/>
          </p:cNvSpPr>
          <p:nvPr>
            <p:ph type="body" idx="1"/>
          </p:nvPr>
        </p:nvSpPr>
        <p:spPr>
          <a:xfrm>
            <a:off x="932338" y="4251929"/>
            <a:ext cx="7886700" cy="463623"/>
          </a:xfrm>
          <a:prstGeom prst="rect">
            <a:avLst/>
          </a:prstGeom>
          <a:noFill/>
          <a:ln>
            <a:noFill/>
          </a:ln>
        </p:spPr>
        <p:txBody>
          <a:bodyPr spcFirstLastPara="1" wrap="square" lIns="68525" tIns="34275" rIns="68525" bIns="34275" anchor="t" anchorCtr="0">
            <a:noAutofit/>
          </a:bodyPr>
          <a:lstStyle/>
          <a:p>
            <a:pPr marL="171366" lvl="0" indent="-171366" algn="l" rtl="0">
              <a:lnSpc>
                <a:spcPct val="90000"/>
              </a:lnSpc>
              <a:spcBef>
                <a:spcPts val="0"/>
              </a:spcBef>
              <a:spcAft>
                <a:spcPts val="0"/>
              </a:spcAft>
              <a:buClr>
                <a:schemeClr val="dk1"/>
              </a:buClr>
              <a:buSzPts val="2100"/>
              <a:buChar char="•"/>
            </a:pPr>
            <a:r>
              <a:rPr lang="en-US"/>
              <a:t>March 2019 – Joint Information Quality Telecon </a:t>
            </a:r>
            <a:endParaRPr/>
          </a:p>
        </p:txBody>
      </p:sp>
      <p:pic>
        <p:nvPicPr>
          <p:cNvPr id="862" name="Google Shape;862;p99" descr="Screen Shot 2018-12-03 at 11.56.58 AM.png"/>
          <p:cNvPicPr preferRelativeResize="0"/>
          <p:nvPr/>
        </p:nvPicPr>
        <p:blipFill rotWithShape="1">
          <a:blip r:embed="rId3">
            <a:alphaModFix/>
          </a:blip>
          <a:srcRect/>
          <a:stretch/>
        </p:blipFill>
        <p:spPr>
          <a:xfrm>
            <a:off x="103845" y="1003160"/>
            <a:ext cx="4305273" cy="3017535"/>
          </a:xfrm>
          <a:prstGeom prst="rect">
            <a:avLst/>
          </a:prstGeom>
          <a:noFill/>
          <a:ln>
            <a:noFill/>
          </a:ln>
        </p:spPr>
      </p:pic>
      <p:pic>
        <p:nvPicPr>
          <p:cNvPr id="863" name="Google Shape;863;p99" descr="Screen Shot 2018-12-03 at 11.56.12 AM.png"/>
          <p:cNvPicPr preferRelativeResize="0"/>
          <p:nvPr/>
        </p:nvPicPr>
        <p:blipFill rotWithShape="1">
          <a:blip r:embed="rId4">
            <a:alphaModFix/>
          </a:blip>
          <a:srcRect/>
          <a:stretch/>
        </p:blipFill>
        <p:spPr>
          <a:xfrm>
            <a:off x="4500105" y="1019928"/>
            <a:ext cx="3493562" cy="2080436"/>
          </a:xfrm>
          <a:prstGeom prst="rect">
            <a:avLst/>
          </a:prstGeom>
          <a:noFill/>
          <a:ln>
            <a:noFill/>
          </a:ln>
        </p:spPr>
      </p:pic>
    </p:spTree>
    <p:extLst>
      <p:ext uri="{BB962C8B-B14F-4D97-AF65-F5344CB8AC3E}">
        <p14:creationId xmlns:p14="http://schemas.microsoft.com/office/powerpoint/2010/main" val="19065346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88"/>
          <p:cNvSpPr txBox="1">
            <a:spLocks noGrp="1"/>
          </p:cNvSpPr>
          <p:nvPr>
            <p:ph type="title"/>
          </p:nvPr>
        </p:nvSpPr>
        <p:spPr>
          <a:prstGeom prst="rect">
            <a:avLst/>
          </a:prstGeom>
          <a:noFill/>
          <a:ln>
            <a:noFill/>
          </a:ln>
        </p:spPr>
        <p:txBody>
          <a:bodyPr spcFirstLastPara="1" wrap="square" lIns="68525" tIns="34275" rIns="6852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dirty="0"/>
              <a:t>2018 &amp; 2019 E2SIP @ C3DIS</a:t>
            </a:r>
            <a:endParaRPr dirty="0"/>
          </a:p>
        </p:txBody>
      </p:sp>
      <p:sp>
        <p:nvSpPr>
          <p:cNvPr id="742" name="Google Shape;742;p88"/>
          <p:cNvSpPr txBox="1">
            <a:spLocks noGrp="1"/>
          </p:cNvSpPr>
          <p:nvPr>
            <p:ph idx="1"/>
          </p:nvPr>
        </p:nvSpPr>
        <p:spPr>
          <a:xfrm>
            <a:off x="628650" y="1121746"/>
            <a:ext cx="7886700" cy="3263504"/>
          </a:xfrm>
          <a:prstGeom prst="rect">
            <a:avLst/>
          </a:prstGeom>
          <a:noFill/>
          <a:ln>
            <a:noFill/>
          </a:ln>
        </p:spPr>
        <p:txBody>
          <a:bodyPr spcFirstLastPara="1" wrap="square" lIns="68525" tIns="34275" rIns="68525" bIns="34275" anchor="t" anchorCtr="0">
            <a:noAutofit/>
          </a:bodyPr>
          <a:lstStyle/>
          <a:p>
            <a:pPr marL="171366" lvl="0" indent="-171366" algn="l" rtl="0">
              <a:lnSpc>
                <a:spcPct val="90000"/>
              </a:lnSpc>
              <a:spcBef>
                <a:spcPts val="0"/>
              </a:spcBef>
              <a:spcAft>
                <a:spcPts val="0"/>
              </a:spcAft>
              <a:buClr>
                <a:schemeClr val="dk1"/>
              </a:buClr>
              <a:buSzPts val="2100"/>
              <a:buChar char="•"/>
            </a:pPr>
            <a:r>
              <a:rPr lang="en-US" dirty="0"/>
              <a:t>Pre-conference workshop - </a:t>
            </a:r>
            <a:r>
              <a:rPr lang="en-US" u="sng" dirty="0">
                <a:solidFill>
                  <a:schemeClr val="hlink"/>
                </a:solidFill>
                <a:hlinkClick r:id="rId3"/>
              </a:rPr>
              <a:t>http://www.c3dis.com/1725</a:t>
            </a:r>
            <a:r>
              <a:rPr lang="en-US" dirty="0"/>
              <a:t> - </a:t>
            </a:r>
            <a:r>
              <a:rPr lang="en-US" i="1" dirty="0"/>
              <a:t>09:00–18:00 </a:t>
            </a:r>
            <a:endParaRPr dirty="0"/>
          </a:p>
          <a:p>
            <a:pPr marL="514097" lvl="1" indent="-171366" algn="l" rtl="0">
              <a:lnSpc>
                <a:spcPct val="90000"/>
              </a:lnSpc>
              <a:spcBef>
                <a:spcPts val="375"/>
              </a:spcBef>
              <a:spcAft>
                <a:spcPts val="0"/>
              </a:spcAft>
              <a:buClr>
                <a:schemeClr val="dk1"/>
              </a:buClr>
              <a:buSzPts val="1800"/>
              <a:buChar char="•"/>
            </a:pPr>
            <a:r>
              <a:rPr lang="en-US" dirty="0"/>
              <a:t>~40 in the rooms (6 international), ~5 remote (2 international)</a:t>
            </a:r>
            <a:endParaRPr dirty="0"/>
          </a:p>
          <a:p>
            <a:pPr marL="514097" lvl="1" indent="-171366" algn="l" rtl="0">
              <a:lnSpc>
                <a:spcPct val="90000"/>
              </a:lnSpc>
              <a:spcBef>
                <a:spcPts val="375"/>
              </a:spcBef>
              <a:spcAft>
                <a:spcPts val="0"/>
              </a:spcAft>
              <a:buClr>
                <a:schemeClr val="dk1"/>
              </a:buClr>
              <a:buSzPts val="1800"/>
              <a:buChar char="•"/>
            </a:pPr>
            <a:r>
              <a:rPr lang="en-US" dirty="0"/>
              <a:t>ESIP on organizing committee</a:t>
            </a:r>
            <a:endParaRPr dirty="0"/>
          </a:p>
          <a:p>
            <a:pPr marL="514097" lvl="1" indent="-171366" algn="l" rtl="0">
              <a:lnSpc>
                <a:spcPct val="90000"/>
              </a:lnSpc>
              <a:spcBef>
                <a:spcPts val="375"/>
              </a:spcBef>
              <a:spcAft>
                <a:spcPts val="0"/>
              </a:spcAft>
              <a:buClr>
                <a:schemeClr val="dk1"/>
              </a:buClr>
              <a:buSzPts val="1800"/>
              <a:buChar char="•"/>
            </a:pPr>
            <a:r>
              <a:rPr lang="en-US" dirty="0"/>
              <a:t>6 NCRIS facilities + CSIRO + GA + CRCSI + 2 state govts + … </a:t>
            </a:r>
            <a:endParaRPr dirty="0"/>
          </a:p>
          <a:p>
            <a:pPr marL="514097" lvl="1" indent="-57065" algn="l" rtl="0">
              <a:lnSpc>
                <a:spcPct val="90000"/>
              </a:lnSpc>
              <a:spcBef>
                <a:spcPts val="375"/>
              </a:spcBef>
              <a:spcAft>
                <a:spcPts val="0"/>
              </a:spcAft>
              <a:buClr>
                <a:schemeClr val="dk1"/>
              </a:buClr>
              <a:buSzPts val="1800"/>
              <a:buNone/>
            </a:pPr>
            <a:endParaRPr dirty="0"/>
          </a:p>
        </p:txBody>
      </p:sp>
      <p:sp>
        <p:nvSpPr>
          <p:cNvPr id="744" name="Google Shape;744;p88"/>
          <p:cNvSpPr txBox="1">
            <a:spLocks noGrp="1"/>
          </p:cNvSpPr>
          <p:nvPr>
            <p:ph type="sldNum" sz="quarter" idx="12"/>
          </p:nvPr>
        </p:nvSpPr>
        <p:spPr>
          <a:prstGeom prst="rect">
            <a:avLst/>
          </a:prstGeom>
          <a:noFill/>
          <a:ln>
            <a:noFill/>
          </a:ln>
        </p:spPr>
        <p:txBody>
          <a:bodyPr spcFirstLastPara="1" wrap="square" lIns="68525" tIns="34275" rIns="6852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9pPr>
          </a:lstStyle>
          <a:p>
            <a:pPr marL="0" lvl="0" indent="0" algn="r" rtl="0">
              <a:lnSpc>
                <a:spcPct val="100000"/>
              </a:lnSpc>
              <a:spcBef>
                <a:spcPts val="0"/>
              </a:spcBef>
              <a:spcAft>
                <a:spcPts val="0"/>
              </a:spcAft>
              <a:buNone/>
            </a:pPr>
            <a:fld id="{00000000-1234-1234-1234-123412341234}" type="slidenum">
              <a:rPr lang="en-US" smtClean="0"/>
              <a:pPr marL="0" lvl="0" indent="0" algn="r" rtl="0">
                <a:lnSpc>
                  <a:spcPct val="100000"/>
                </a:lnSpc>
                <a:spcBef>
                  <a:spcPts val="0"/>
                </a:spcBef>
                <a:spcAft>
                  <a:spcPts val="0"/>
                </a:spcAft>
                <a:buNone/>
              </a:pPr>
              <a:t>17</a:t>
            </a:fld>
            <a:endParaRPr/>
          </a:p>
        </p:txBody>
      </p:sp>
      <p:pic>
        <p:nvPicPr>
          <p:cNvPr id="743" name="Google Shape;743;p88"/>
          <p:cNvPicPr preferRelativeResize="0"/>
          <p:nvPr/>
        </p:nvPicPr>
        <p:blipFill rotWithShape="1">
          <a:blip r:embed="rId4">
            <a:alphaModFix/>
          </a:blip>
          <a:srcRect/>
          <a:stretch/>
        </p:blipFill>
        <p:spPr>
          <a:xfrm>
            <a:off x="7178080" y="0"/>
            <a:ext cx="1965920" cy="1003874"/>
          </a:xfrm>
          <a:prstGeom prst="rect">
            <a:avLst/>
          </a:prstGeom>
          <a:noFill/>
          <a:ln>
            <a:noFill/>
          </a:ln>
        </p:spPr>
      </p:pic>
      <p:pic>
        <p:nvPicPr>
          <p:cNvPr id="745" name="Google Shape;745;p88" descr="UNADJUSTEDNONRAW_thumb_1faf.jpg"/>
          <p:cNvPicPr preferRelativeResize="0"/>
          <p:nvPr/>
        </p:nvPicPr>
        <p:blipFill rotWithShape="1">
          <a:blip r:embed="rId5">
            <a:alphaModFix/>
          </a:blip>
          <a:srcRect l="16861" t="23643" r="24172"/>
          <a:stretch/>
        </p:blipFill>
        <p:spPr>
          <a:xfrm>
            <a:off x="128837" y="2769406"/>
            <a:ext cx="1766912" cy="1716064"/>
          </a:xfrm>
          <a:prstGeom prst="rect">
            <a:avLst/>
          </a:prstGeom>
          <a:noFill/>
          <a:ln>
            <a:noFill/>
          </a:ln>
        </p:spPr>
      </p:pic>
      <p:pic>
        <p:nvPicPr>
          <p:cNvPr id="746" name="Google Shape;746;p88" descr="UNADJUSTEDNONRAW_thumb_1fef.jpg"/>
          <p:cNvPicPr preferRelativeResize="0"/>
          <p:nvPr/>
        </p:nvPicPr>
        <p:blipFill rotWithShape="1">
          <a:blip r:embed="rId6">
            <a:alphaModFix/>
          </a:blip>
          <a:srcRect l="26125" t="34744" r="36491"/>
          <a:stretch/>
        </p:blipFill>
        <p:spPr>
          <a:xfrm>
            <a:off x="1831331" y="3138329"/>
            <a:ext cx="1293466" cy="1693408"/>
          </a:xfrm>
          <a:prstGeom prst="rect">
            <a:avLst/>
          </a:prstGeom>
          <a:noFill/>
          <a:ln>
            <a:noFill/>
          </a:ln>
        </p:spPr>
      </p:pic>
      <p:pic>
        <p:nvPicPr>
          <p:cNvPr id="747" name="Google Shape;747;p88" descr="UNADJUSTEDNONRAW_thumb_1fb7.jpg"/>
          <p:cNvPicPr preferRelativeResize="0"/>
          <p:nvPr/>
        </p:nvPicPr>
        <p:blipFill rotWithShape="1">
          <a:blip r:embed="rId7">
            <a:alphaModFix/>
          </a:blip>
          <a:srcRect l="14997" t="21658" r="42254"/>
          <a:stretch/>
        </p:blipFill>
        <p:spPr>
          <a:xfrm>
            <a:off x="3138109" y="2724181"/>
            <a:ext cx="1168738" cy="1606371"/>
          </a:xfrm>
          <a:prstGeom prst="rect">
            <a:avLst/>
          </a:prstGeom>
          <a:noFill/>
          <a:ln>
            <a:noFill/>
          </a:ln>
        </p:spPr>
      </p:pic>
      <p:pic>
        <p:nvPicPr>
          <p:cNvPr id="748" name="Google Shape;748;p88" descr="UNADJUSTEDNONRAW_thumb_1fd8.jpg"/>
          <p:cNvPicPr preferRelativeResize="0"/>
          <p:nvPr/>
        </p:nvPicPr>
        <p:blipFill rotWithShape="1">
          <a:blip r:embed="rId8">
            <a:alphaModFix/>
          </a:blip>
          <a:srcRect l="15243" t="18788" r="38059"/>
          <a:stretch/>
        </p:blipFill>
        <p:spPr>
          <a:xfrm>
            <a:off x="4441036" y="3202752"/>
            <a:ext cx="1234795" cy="1610579"/>
          </a:xfrm>
          <a:prstGeom prst="rect">
            <a:avLst/>
          </a:prstGeom>
          <a:noFill/>
          <a:ln>
            <a:noFill/>
          </a:ln>
        </p:spPr>
      </p:pic>
      <p:pic>
        <p:nvPicPr>
          <p:cNvPr id="749" name="Google Shape;749;p88" descr="UNADJUSTEDNONRAW_thumb_1fd0.jpg"/>
          <p:cNvPicPr preferRelativeResize="0"/>
          <p:nvPr/>
        </p:nvPicPr>
        <p:blipFill rotWithShape="1">
          <a:blip r:embed="rId9">
            <a:alphaModFix/>
          </a:blip>
          <a:srcRect/>
          <a:stretch/>
        </p:blipFill>
        <p:spPr>
          <a:xfrm>
            <a:off x="5755591" y="2730691"/>
            <a:ext cx="1345121" cy="1793494"/>
          </a:xfrm>
          <a:prstGeom prst="rect">
            <a:avLst/>
          </a:prstGeom>
          <a:noFill/>
          <a:ln>
            <a:noFill/>
          </a:ln>
        </p:spPr>
      </p:pic>
      <p:pic>
        <p:nvPicPr>
          <p:cNvPr id="750" name="Google Shape;750;p88"/>
          <p:cNvPicPr preferRelativeResize="0"/>
          <p:nvPr/>
        </p:nvPicPr>
        <p:blipFill rotWithShape="1">
          <a:blip r:embed="rId10">
            <a:alphaModFix/>
          </a:blip>
          <a:srcRect/>
          <a:stretch/>
        </p:blipFill>
        <p:spPr>
          <a:xfrm>
            <a:off x="7146746" y="2945059"/>
            <a:ext cx="1103787" cy="2078798"/>
          </a:xfrm>
          <a:prstGeom prst="rect">
            <a:avLst/>
          </a:prstGeom>
          <a:noFill/>
          <a:ln>
            <a:noFill/>
          </a:ln>
        </p:spPr>
      </p:pic>
    </p:spTree>
    <p:extLst>
      <p:ext uri="{BB962C8B-B14F-4D97-AF65-F5344CB8AC3E}">
        <p14:creationId xmlns:p14="http://schemas.microsoft.com/office/powerpoint/2010/main" val="17156454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Google Shape;784;p92"/>
          <p:cNvSpPr txBox="1">
            <a:spLocks noGrp="1"/>
          </p:cNvSpPr>
          <p:nvPr>
            <p:ph type="title" idx="4294967295"/>
          </p:nvPr>
        </p:nvSpPr>
        <p:spPr>
          <a:xfrm>
            <a:off x="0" y="138113"/>
            <a:ext cx="7886700" cy="993775"/>
          </a:xfrm>
          <a:prstGeom prst="rect">
            <a:avLst/>
          </a:prstGeom>
          <a:noFill/>
          <a:ln>
            <a:noFill/>
          </a:ln>
        </p:spPr>
        <p:txBody>
          <a:bodyPr spcFirstLastPara="1" wrap="square" lIns="68525" tIns="34275" rIns="6852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dirty="0"/>
              <a:t>Following E2SIP 2018</a:t>
            </a:r>
            <a:endParaRPr dirty="0"/>
          </a:p>
        </p:txBody>
      </p:sp>
      <p:sp>
        <p:nvSpPr>
          <p:cNvPr id="785" name="Google Shape;785;p92"/>
          <p:cNvSpPr txBox="1">
            <a:spLocks noGrp="1"/>
          </p:cNvSpPr>
          <p:nvPr>
            <p:ph type="body" idx="4294967295"/>
          </p:nvPr>
        </p:nvSpPr>
        <p:spPr>
          <a:xfrm>
            <a:off x="1257300" y="1028700"/>
            <a:ext cx="7886700" cy="3263900"/>
          </a:xfrm>
          <a:prstGeom prst="rect">
            <a:avLst/>
          </a:prstGeom>
          <a:noFill/>
          <a:ln>
            <a:noFill/>
          </a:ln>
        </p:spPr>
        <p:txBody>
          <a:bodyPr spcFirstLastPara="1" wrap="square" lIns="68525" tIns="34275" rIns="68525" bIns="34275" anchor="t" anchorCtr="0">
            <a:noAutofit/>
          </a:bodyPr>
          <a:lstStyle/>
          <a:p>
            <a:pPr marL="0" lvl="0" indent="0" algn="l" rtl="0">
              <a:lnSpc>
                <a:spcPct val="90000"/>
              </a:lnSpc>
              <a:spcBef>
                <a:spcPts val="0"/>
              </a:spcBef>
              <a:spcAft>
                <a:spcPts val="0"/>
              </a:spcAft>
              <a:buClr>
                <a:schemeClr val="dk1"/>
              </a:buClr>
              <a:buSzPts val="2100"/>
              <a:buNone/>
            </a:pPr>
            <a:r>
              <a:rPr lang="en-US" dirty="0"/>
              <a:t>We brought Lesley </a:t>
            </a:r>
            <a:r>
              <a:rPr lang="en-US" dirty="0" err="1"/>
              <a:t>Wyborn</a:t>
            </a:r>
            <a:r>
              <a:rPr lang="en-US" dirty="0"/>
              <a:t> to ESIP’s Winter Meeting and Natasha Simons &amp; </a:t>
            </a:r>
            <a:r>
              <a:rPr lang="en-US" dirty="0" err="1"/>
              <a:t>Mingfang</a:t>
            </a:r>
            <a:r>
              <a:rPr lang="en-US" dirty="0"/>
              <a:t> Wu, ARDC to ESIP’s Summer Meeting to continue the exchange </a:t>
            </a:r>
            <a:endParaRPr dirty="0"/>
          </a:p>
        </p:txBody>
      </p:sp>
      <p:pic>
        <p:nvPicPr>
          <p:cNvPr id="786" name="Google Shape;786;p92" descr="DiY4a8TVAAA64kg.jpg-large.jpeg"/>
          <p:cNvPicPr preferRelativeResize="0"/>
          <p:nvPr/>
        </p:nvPicPr>
        <p:blipFill rotWithShape="1">
          <a:blip r:embed="rId3">
            <a:alphaModFix/>
          </a:blip>
          <a:srcRect/>
          <a:stretch/>
        </p:blipFill>
        <p:spPr>
          <a:xfrm>
            <a:off x="2862030" y="1913859"/>
            <a:ext cx="1948493" cy="2594612"/>
          </a:xfrm>
          <a:prstGeom prst="rect">
            <a:avLst/>
          </a:prstGeom>
          <a:noFill/>
          <a:ln>
            <a:noFill/>
          </a:ln>
        </p:spPr>
      </p:pic>
      <p:pic>
        <p:nvPicPr>
          <p:cNvPr id="787" name="Google Shape;787;p92" descr="DiUopR-VQAEjzwP.jpg"/>
          <p:cNvPicPr preferRelativeResize="0"/>
          <p:nvPr/>
        </p:nvPicPr>
        <p:blipFill rotWithShape="1">
          <a:blip r:embed="rId4">
            <a:alphaModFix/>
          </a:blip>
          <a:srcRect/>
          <a:stretch/>
        </p:blipFill>
        <p:spPr>
          <a:xfrm>
            <a:off x="4994760" y="1905084"/>
            <a:ext cx="3460446" cy="2595334"/>
          </a:xfrm>
          <a:prstGeom prst="rect">
            <a:avLst/>
          </a:prstGeom>
          <a:noFill/>
          <a:ln>
            <a:noFill/>
          </a:ln>
        </p:spPr>
      </p:pic>
      <p:sp>
        <p:nvSpPr>
          <p:cNvPr id="788" name="Google Shape;788;p92"/>
          <p:cNvSpPr txBox="1"/>
          <p:nvPr/>
        </p:nvSpPr>
        <p:spPr>
          <a:xfrm>
            <a:off x="892660" y="4574045"/>
            <a:ext cx="7726294"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000" b="0" i="0" u="none" strike="noStrike" cap="none" dirty="0">
                <a:solidFill>
                  <a:srgbClr val="000000"/>
                </a:solidFill>
                <a:latin typeface="Arial"/>
                <a:ea typeface="Arial"/>
                <a:cs typeface="Arial"/>
                <a:sym typeface="Arial"/>
              </a:rPr>
              <a:t>ESIP formalize with an E2SIP representative on ESIP’s Board</a:t>
            </a:r>
            <a:endParaRPr sz="2000" b="0" i="0" u="none" strike="noStrike" cap="none" dirty="0">
              <a:solidFill>
                <a:srgbClr val="000000"/>
              </a:solidFill>
              <a:latin typeface="Arial"/>
              <a:ea typeface="Arial"/>
              <a:cs typeface="Arial"/>
              <a:sym typeface="Arial"/>
            </a:endParaRPr>
          </a:p>
        </p:txBody>
      </p:sp>
      <p:pic>
        <p:nvPicPr>
          <p:cNvPr id="789" name="Google Shape;789;p92" descr="DrPuEhEWsAIvjZD.jpg"/>
          <p:cNvPicPr preferRelativeResize="0"/>
          <p:nvPr/>
        </p:nvPicPr>
        <p:blipFill rotWithShape="1">
          <a:blip r:embed="rId5">
            <a:alphaModFix/>
          </a:blip>
          <a:srcRect l="-2820" t="19147" r="46534" b="4269"/>
          <a:stretch/>
        </p:blipFill>
        <p:spPr>
          <a:xfrm>
            <a:off x="294486" y="2024728"/>
            <a:ext cx="2342380" cy="2392861"/>
          </a:xfrm>
          <a:prstGeom prst="rect">
            <a:avLst/>
          </a:prstGeom>
          <a:noFill/>
          <a:ln>
            <a:noFill/>
          </a:ln>
        </p:spPr>
      </p:pic>
    </p:spTree>
    <p:extLst>
      <p:ext uri="{BB962C8B-B14F-4D97-AF65-F5344CB8AC3E}">
        <p14:creationId xmlns:p14="http://schemas.microsoft.com/office/powerpoint/2010/main" val="42213832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374B0-F3C2-A44A-BDE7-19440B2261E9}"/>
              </a:ext>
            </a:extLst>
          </p:cNvPr>
          <p:cNvSpPr>
            <a:spLocks noGrp="1"/>
          </p:cNvSpPr>
          <p:nvPr>
            <p:ph type="ctrTitle"/>
          </p:nvPr>
        </p:nvSpPr>
        <p:spPr/>
        <p:txBody>
          <a:bodyPr>
            <a:normAutofit/>
          </a:bodyPr>
          <a:lstStyle/>
          <a:p>
            <a:r>
              <a:rPr lang="en-US" dirty="0"/>
              <a:t>A U.S. organization with strategic initiatives </a:t>
            </a:r>
          </a:p>
        </p:txBody>
      </p:sp>
      <p:sp>
        <p:nvSpPr>
          <p:cNvPr id="3" name="Subtitle 2">
            <a:extLst>
              <a:ext uri="{FF2B5EF4-FFF2-40B4-BE49-F238E27FC236}">
                <a16:creationId xmlns:a16="http://schemas.microsoft.com/office/drawing/2014/main" id="{1A8AE5D2-2EF0-4C41-9DE7-57E2CDD4331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901332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92"/>
          <p:cNvSpPr txBox="1">
            <a:spLocks noGrp="1"/>
          </p:cNvSpPr>
          <p:nvPr>
            <p:ph type="title"/>
          </p:nvPr>
        </p:nvSpPr>
        <p:spPr>
          <a:prstGeom prst="rect">
            <a:avLst/>
          </a:prstGeom>
          <a:noFill/>
          <a:ln>
            <a:noFill/>
          </a:ln>
        </p:spPr>
        <p:txBody>
          <a:bodyPr spcFirstLastPara="1" wrap="square" lIns="91395" tIns="91395" rIns="91395" bIns="91395" anchor="ctr" anchorCtr="0">
            <a:noAutofit/>
          </a:bodyPr>
          <a:lstStyle/>
          <a:p>
            <a:r>
              <a:rPr lang="en"/>
              <a:t>Making Data Matter</a:t>
            </a:r>
            <a:endParaRPr/>
          </a:p>
        </p:txBody>
      </p:sp>
      <p:sp>
        <p:nvSpPr>
          <p:cNvPr id="495" name="Google Shape;495;p92"/>
          <p:cNvSpPr/>
          <p:nvPr/>
        </p:nvSpPr>
        <p:spPr>
          <a:xfrm>
            <a:off x="6459" y="1213766"/>
            <a:ext cx="2704500" cy="2400300"/>
          </a:xfrm>
          <a:prstGeom prst="rect">
            <a:avLst/>
          </a:prstGeom>
          <a:solidFill>
            <a:srgbClr val="FFFFCC"/>
          </a:solidFill>
          <a:ln w="9525" cap="flat" cmpd="sng">
            <a:solidFill>
              <a:srgbClr val="C0C0C0"/>
            </a:solidFill>
            <a:prstDash val="solid"/>
            <a:miter lim="800000"/>
            <a:headEnd type="none" w="sm" len="sm"/>
            <a:tailEnd type="none" w="sm" len="sm"/>
          </a:ln>
        </p:spPr>
        <p:txBody>
          <a:bodyPr spcFirstLastPara="1" wrap="square" lIns="121855" tIns="60928" rIns="121855" bIns="60928" anchor="ctr" anchorCtr="0">
            <a:noAutofit/>
          </a:bodyPr>
          <a:lstStyle/>
          <a:p>
            <a:pPr algn="ctr"/>
            <a:endParaRPr sz="3200">
              <a:solidFill>
                <a:srgbClr val="002060"/>
              </a:solidFill>
            </a:endParaRPr>
          </a:p>
        </p:txBody>
      </p:sp>
      <p:sp>
        <p:nvSpPr>
          <p:cNvPr id="496" name="Google Shape;496;p92"/>
          <p:cNvSpPr/>
          <p:nvPr/>
        </p:nvSpPr>
        <p:spPr>
          <a:xfrm>
            <a:off x="490807" y="2746292"/>
            <a:ext cx="2027400" cy="219375"/>
          </a:xfrm>
          <a:prstGeom prst="rect">
            <a:avLst/>
          </a:prstGeom>
          <a:noFill/>
          <a:ln>
            <a:noFill/>
          </a:ln>
        </p:spPr>
        <p:txBody>
          <a:bodyPr spcFirstLastPara="1" wrap="square" lIns="121855" tIns="60928" rIns="121855" bIns="60928" anchor="ctr" anchorCtr="0">
            <a:noAutofit/>
          </a:bodyPr>
          <a:lstStyle/>
          <a:p>
            <a:pPr algn="r"/>
            <a:r>
              <a:rPr lang="en" sz="1100" b="1">
                <a:solidFill>
                  <a:srgbClr val="002060"/>
                </a:solidFill>
              </a:rPr>
              <a:t>Perform filtering/masking</a:t>
            </a:r>
            <a:endParaRPr sz="1200"/>
          </a:p>
        </p:txBody>
      </p:sp>
      <p:sp>
        <p:nvSpPr>
          <p:cNvPr id="497" name="Google Shape;497;p92"/>
          <p:cNvSpPr/>
          <p:nvPr/>
        </p:nvSpPr>
        <p:spPr>
          <a:xfrm>
            <a:off x="1546653" y="1268072"/>
            <a:ext cx="978600" cy="219375"/>
          </a:xfrm>
          <a:prstGeom prst="rect">
            <a:avLst/>
          </a:prstGeom>
          <a:noFill/>
          <a:ln>
            <a:noFill/>
          </a:ln>
        </p:spPr>
        <p:txBody>
          <a:bodyPr spcFirstLastPara="1" wrap="square" lIns="121855" tIns="60928" rIns="121855" bIns="60928" anchor="ctr" anchorCtr="0">
            <a:noAutofit/>
          </a:bodyPr>
          <a:lstStyle/>
          <a:p>
            <a:pPr algn="r"/>
            <a:r>
              <a:rPr lang="en" sz="1100" b="1">
                <a:solidFill>
                  <a:srgbClr val="002060"/>
                </a:solidFill>
              </a:rPr>
              <a:t>Find data </a:t>
            </a:r>
            <a:endParaRPr sz="1200"/>
          </a:p>
        </p:txBody>
      </p:sp>
      <p:sp>
        <p:nvSpPr>
          <p:cNvPr id="498" name="Google Shape;498;p92"/>
          <p:cNvSpPr/>
          <p:nvPr/>
        </p:nvSpPr>
        <p:spPr>
          <a:xfrm>
            <a:off x="1235184" y="1424624"/>
            <a:ext cx="1287300" cy="318825"/>
          </a:xfrm>
          <a:prstGeom prst="rect">
            <a:avLst/>
          </a:prstGeom>
          <a:noFill/>
          <a:ln>
            <a:noFill/>
          </a:ln>
        </p:spPr>
        <p:txBody>
          <a:bodyPr spcFirstLastPara="1" wrap="square" lIns="121855" tIns="60928" rIns="121855" bIns="60928" anchor="ctr" anchorCtr="0">
            <a:noAutofit/>
          </a:bodyPr>
          <a:lstStyle/>
          <a:p>
            <a:pPr algn="r">
              <a:lnSpc>
                <a:spcPct val="95000"/>
              </a:lnSpc>
            </a:pPr>
            <a:r>
              <a:rPr lang="en" sz="1100" b="1">
                <a:solidFill>
                  <a:srgbClr val="002060"/>
                </a:solidFill>
              </a:rPr>
              <a:t>Retrieve high </a:t>
            </a:r>
            <a:endParaRPr sz="1200"/>
          </a:p>
          <a:p>
            <a:pPr algn="r">
              <a:lnSpc>
                <a:spcPct val="80000"/>
              </a:lnSpc>
            </a:pPr>
            <a:r>
              <a:rPr lang="en" sz="1100" b="1">
                <a:solidFill>
                  <a:srgbClr val="002060"/>
                </a:solidFill>
              </a:rPr>
              <a:t>volume data </a:t>
            </a:r>
            <a:endParaRPr sz="1200"/>
          </a:p>
        </p:txBody>
      </p:sp>
      <p:sp>
        <p:nvSpPr>
          <p:cNvPr id="499" name="Google Shape;499;p92"/>
          <p:cNvSpPr/>
          <p:nvPr/>
        </p:nvSpPr>
        <p:spPr>
          <a:xfrm>
            <a:off x="983724" y="1989632"/>
            <a:ext cx="1538700" cy="198225"/>
          </a:xfrm>
          <a:prstGeom prst="rect">
            <a:avLst/>
          </a:prstGeom>
          <a:noFill/>
          <a:ln>
            <a:noFill/>
          </a:ln>
        </p:spPr>
        <p:txBody>
          <a:bodyPr spcFirstLastPara="1" wrap="square" lIns="121855" tIns="60928" rIns="121855" bIns="60928" anchor="ctr" anchorCtr="0">
            <a:noAutofit/>
          </a:bodyPr>
          <a:lstStyle/>
          <a:p>
            <a:pPr algn="r">
              <a:lnSpc>
                <a:spcPct val="80000"/>
              </a:lnSpc>
            </a:pPr>
            <a:r>
              <a:rPr lang="en" sz="1100" b="1">
                <a:solidFill>
                  <a:srgbClr val="002060"/>
                </a:solidFill>
              </a:rPr>
              <a:t>Extract</a:t>
            </a:r>
            <a:r>
              <a:rPr lang="en" sz="1100">
                <a:solidFill>
                  <a:srgbClr val="002060"/>
                </a:solidFill>
              </a:rPr>
              <a:t> </a:t>
            </a:r>
            <a:r>
              <a:rPr lang="en" sz="1100" b="1">
                <a:solidFill>
                  <a:srgbClr val="002060"/>
                </a:solidFill>
              </a:rPr>
              <a:t>parameters</a:t>
            </a:r>
            <a:endParaRPr sz="1200"/>
          </a:p>
        </p:txBody>
      </p:sp>
      <p:sp>
        <p:nvSpPr>
          <p:cNvPr id="500" name="Google Shape;500;p92"/>
          <p:cNvSpPr/>
          <p:nvPr/>
        </p:nvSpPr>
        <p:spPr>
          <a:xfrm>
            <a:off x="697975" y="2176862"/>
            <a:ext cx="1831800" cy="318825"/>
          </a:xfrm>
          <a:prstGeom prst="rect">
            <a:avLst/>
          </a:prstGeom>
          <a:noFill/>
          <a:ln>
            <a:noFill/>
          </a:ln>
        </p:spPr>
        <p:txBody>
          <a:bodyPr spcFirstLastPara="1" wrap="square" lIns="121855" tIns="60928" rIns="121855" bIns="60928" anchor="ctr" anchorCtr="0">
            <a:noAutofit/>
          </a:bodyPr>
          <a:lstStyle/>
          <a:p>
            <a:pPr algn="r">
              <a:lnSpc>
                <a:spcPct val="95000"/>
              </a:lnSpc>
            </a:pPr>
            <a:r>
              <a:rPr lang="en" sz="1100" b="1">
                <a:solidFill>
                  <a:srgbClr val="002060"/>
                </a:solidFill>
              </a:rPr>
              <a:t>Perform spatial </a:t>
            </a:r>
            <a:endParaRPr sz="1200"/>
          </a:p>
          <a:p>
            <a:pPr algn="r">
              <a:lnSpc>
                <a:spcPct val="80000"/>
              </a:lnSpc>
            </a:pPr>
            <a:r>
              <a:rPr lang="en" sz="1100" b="1">
                <a:solidFill>
                  <a:srgbClr val="002060"/>
                </a:solidFill>
              </a:rPr>
              <a:t>and other subsetting</a:t>
            </a:r>
            <a:endParaRPr sz="1200"/>
          </a:p>
        </p:txBody>
      </p:sp>
      <p:sp>
        <p:nvSpPr>
          <p:cNvPr id="501" name="Google Shape;501;p92"/>
          <p:cNvSpPr/>
          <p:nvPr/>
        </p:nvSpPr>
        <p:spPr>
          <a:xfrm>
            <a:off x="315071" y="2435621"/>
            <a:ext cx="2207400" cy="315675"/>
          </a:xfrm>
          <a:prstGeom prst="rect">
            <a:avLst/>
          </a:prstGeom>
          <a:noFill/>
          <a:ln>
            <a:noFill/>
          </a:ln>
        </p:spPr>
        <p:txBody>
          <a:bodyPr spcFirstLastPara="1" wrap="square" lIns="121855" tIns="60928" rIns="121855" bIns="60928" anchor="ctr" anchorCtr="0">
            <a:noAutofit/>
          </a:bodyPr>
          <a:lstStyle/>
          <a:p>
            <a:pPr algn="r">
              <a:lnSpc>
                <a:spcPct val="80000"/>
              </a:lnSpc>
            </a:pPr>
            <a:r>
              <a:rPr lang="en" sz="1100" b="1">
                <a:solidFill>
                  <a:srgbClr val="002060"/>
                </a:solidFill>
              </a:rPr>
              <a:t>Identify quality and other </a:t>
            </a:r>
            <a:endParaRPr sz="1200"/>
          </a:p>
          <a:p>
            <a:pPr algn="r">
              <a:lnSpc>
                <a:spcPct val="95000"/>
              </a:lnSpc>
            </a:pPr>
            <a:r>
              <a:rPr lang="en" sz="1100" b="1">
                <a:solidFill>
                  <a:srgbClr val="002060"/>
                </a:solidFill>
              </a:rPr>
              <a:t>flags and constraints</a:t>
            </a:r>
            <a:endParaRPr sz="1200"/>
          </a:p>
        </p:txBody>
      </p:sp>
      <p:sp>
        <p:nvSpPr>
          <p:cNvPr id="502" name="Google Shape;502;p92"/>
          <p:cNvSpPr/>
          <p:nvPr/>
        </p:nvSpPr>
        <p:spPr>
          <a:xfrm>
            <a:off x="949435" y="2983088"/>
            <a:ext cx="1580100" cy="299700"/>
          </a:xfrm>
          <a:prstGeom prst="rect">
            <a:avLst/>
          </a:prstGeom>
          <a:noFill/>
          <a:ln>
            <a:noFill/>
          </a:ln>
        </p:spPr>
        <p:txBody>
          <a:bodyPr spcFirstLastPara="1" wrap="square" lIns="121855" tIns="60928" rIns="121855" bIns="60928" anchor="ctr" anchorCtr="0">
            <a:noAutofit/>
          </a:bodyPr>
          <a:lstStyle/>
          <a:p>
            <a:pPr algn="r">
              <a:lnSpc>
                <a:spcPct val="80000"/>
              </a:lnSpc>
            </a:pPr>
            <a:r>
              <a:rPr lang="en" sz="1100" b="1">
                <a:solidFill>
                  <a:srgbClr val="002060"/>
                </a:solidFill>
              </a:rPr>
              <a:t>Develop analysis </a:t>
            </a:r>
            <a:endParaRPr sz="1200"/>
          </a:p>
          <a:p>
            <a:pPr algn="r">
              <a:lnSpc>
                <a:spcPct val="80000"/>
              </a:lnSpc>
            </a:pPr>
            <a:r>
              <a:rPr lang="en" sz="1100" b="1">
                <a:solidFill>
                  <a:srgbClr val="002060"/>
                </a:solidFill>
              </a:rPr>
              <a:t>and visualization </a:t>
            </a:r>
            <a:endParaRPr sz="1200"/>
          </a:p>
        </p:txBody>
      </p:sp>
      <p:sp>
        <p:nvSpPr>
          <p:cNvPr id="503" name="Google Shape;503;p92"/>
          <p:cNvSpPr/>
          <p:nvPr/>
        </p:nvSpPr>
        <p:spPr>
          <a:xfrm>
            <a:off x="73611" y="3220562"/>
            <a:ext cx="2445900" cy="318825"/>
          </a:xfrm>
          <a:prstGeom prst="rect">
            <a:avLst/>
          </a:prstGeom>
          <a:noFill/>
          <a:ln>
            <a:noFill/>
          </a:ln>
        </p:spPr>
        <p:txBody>
          <a:bodyPr spcFirstLastPara="1" wrap="square" lIns="121855" tIns="60928" rIns="121855" bIns="60928" anchor="ctr" anchorCtr="0">
            <a:noAutofit/>
          </a:bodyPr>
          <a:lstStyle/>
          <a:p>
            <a:pPr algn="r">
              <a:lnSpc>
                <a:spcPct val="95000"/>
              </a:lnSpc>
            </a:pPr>
            <a:r>
              <a:rPr lang="en" sz="1100" b="1">
                <a:solidFill>
                  <a:srgbClr val="002060"/>
                </a:solidFill>
              </a:rPr>
              <a:t>Accept/discard/get more data </a:t>
            </a:r>
            <a:endParaRPr sz="1200"/>
          </a:p>
          <a:p>
            <a:pPr algn="r">
              <a:lnSpc>
                <a:spcPct val="80000"/>
              </a:lnSpc>
            </a:pPr>
            <a:r>
              <a:rPr lang="en" sz="1100" b="1">
                <a:solidFill>
                  <a:srgbClr val="002060"/>
                </a:solidFill>
              </a:rPr>
              <a:t>(sat, model, ground-based)</a:t>
            </a:r>
            <a:endParaRPr sz="1200"/>
          </a:p>
        </p:txBody>
      </p:sp>
      <p:sp>
        <p:nvSpPr>
          <p:cNvPr id="504" name="Google Shape;504;p92"/>
          <p:cNvSpPr/>
          <p:nvPr/>
        </p:nvSpPr>
        <p:spPr>
          <a:xfrm>
            <a:off x="849422" y="1681799"/>
            <a:ext cx="1680300" cy="318825"/>
          </a:xfrm>
          <a:prstGeom prst="rect">
            <a:avLst/>
          </a:prstGeom>
          <a:noFill/>
          <a:ln>
            <a:noFill/>
          </a:ln>
        </p:spPr>
        <p:txBody>
          <a:bodyPr spcFirstLastPara="1" wrap="square" lIns="121855" tIns="60928" rIns="121855" bIns="60928" anchor="ctr" anchorCtr="0">
            <a:noAutofit/>
          </a:bodyPr>
          <a:lstStyle/>
          <a:p>
            <a:pPr algn="r">
              <a:lnSpc>
                <a:spcPct val="95000"/>
              </a:lnSpc>
            </a:pPr>
            <a:r>
              <a:rPr lang="en" sz="1100" b="1">
                <a:solidFill>
                  <a:srgbClr val="002060"/>
                </a:solidFill>
              </a:rPr>
              <a:t>Learn formats </a:t>
            </a:r>
            <a:endParaRPr sz="1200"/>
          </a:p>
          <a:p>
            <a:pPr algn="r">
              <a:lnSpc>
                <a:spcPct val="80000"/>
              </a:lnSpc>
            </a:pPr>
            <a:r>
              <a:rPr lang="en" sz="1100" b="1">
                <a:solidFill>
                  <a:srgbClr val="002060"/>
                </a:solidFill>
              </a:rPr>
              <a:t>and develop readers </a:t>
            </a:r>
            <a:endParaRPr sz="1200"/>
          </a:p>
        </p:txBody>
      </p:sp>
      <p:pic>
        <p:nvPicPr>
          <p:cNvPr id="505" name="Google Shape;505;p92"/>
          <p:cNvPicPr preferRelativeResize="0"/>
          <p:nvPr/>
        </p:nvPicPr>
        <p:blipFill rotWithShape="1">
          <a:blip r:embed="rId3">
            <a:alphaModFix/>
          </a:blip>
          <a:srcRect/>
          <a:stretch/>
        </p:blipFill>
        <p:spPr>
          <a:xfrm>
            <a:off x="1291569" y="1225835"/>
            <a:ext cx="397193" cy="240030"/>
          </a:xfrm>
          <a:prstGeom prst="rect">
            <a:avLst/>
          </a:prstGeom>
          <a:noFill/>
          <a:ln>
            <a:noFill/>
          </a:ln>
        </p:spPr>
      </p:pic>
      <p:sp>
        <p:nvSpPr>
          <p:cNvPr id="506" name="Google Shape;506;p92"/>
          <p:cNvSpPr txBox="1"/>
          <p:nvPr/>
        </p:nvSpPr>
        <p:spPr>
          <a:xfrm>
            <a:off x="2711083" y="1360571"/>
            <a:ext cx="713400" cy="276975"/>
          </a:xfrm>
          <a:prstGeom prst="rect">
            <a:avLst/>
          </a:prstGeom>
          <a:solidFill>
            <a:srgbClr val="FFFFFF">
              <a:alpha val="64709"/>
            </a:srgbClr>
          </a:solidFill>
          <a:ln>
            <a:noFill/>
          </a:ln>
        </p:spPr>
        <p:txBody>
          <a:bodyPr spcFirstLastPara="1" wrap="square" lIns="121855" tIns="60928" rIns="121855" bIns="60928" anchor="t" anchorCtr="0">
            <a:noAutofit/>
          </a:bodyPr>
          <a:lstStyle/>
          <a:p>
            <a:r>
              <a:rPr lang="en" b="1"/>
              <a:t>Jan</a:t>
            </a:r>
            <a:endParaRPr sz="1200"/>
          </a:p>
        </p:txBody>
      </p:sp>
      <p:sp>
        <p:nvSpPr>
          <p:cNvPr id="507" name="Google Shape;507;p92"/>
          <p:cNvSpPr txBox="1"/>
          <p:nvPr/>
        </p:nvSpPr>
        <p:spPr>
          <a:xfrm>
            <a:off x="2718970" y="2265506"/>
            <a:ext cx="638700" cy="276975"/>
          </a:xfrm>
          <a:prstGeom prst="rect">
            <a:avLst/>
          </a:prstGeom>
          <a:solidFill>
            <a:srgbClr val="FFFFFF">
              <a:alpha val="64709"/>
            </a:srgbClr>
          </a:solidFill>
          <a:ln>
            <a:noFill/>
          </a:ln>
        </p:spPr>
        <p:txBody>
          <a:bodyPr spcFirstLastPara="1" wrap="square" lIns="121855" tIns="60928" rIns="121855" bIns="60928" anchor="t" anchorCtr="0">
            <a:noAutofit/>
          </a:bodyPr>
          <a:lstStyle/>
          <a:p>
            <a:r>
              <a:rPr lang="en" b="1"/>
              <a:t>Mar</a:t>
            </a:r>
            <a:endParaRPr sz="1200"/>
          </a:p>
        </p:txBody>
      </p:sp>
      <p:sp>
        <p:nvSpPr>
          <p:cNvPr id="508" name="Google Shape;508;p92"/>
          <p:cNvSpPr txBox="1"/>
          <p:nvPr/>
        </p:nvSpPr>
        <p:spPr>
          <a:xfrm>
            <a:off x="2715190" y="3141743"/>
            <a:ext cx="637200" cy="276975"/>
          </a:xfrm>
          <a:prstGeom prst="rect">
            <a:avLst/>
          </a:prstGeom>
          <a:solidFill>
            <a:srgbClr val="FFFFFF">
              <a:alpha val="64709"/>
            </a:srgbClr>
          </a:solidFill>
          <a:ln>
            <a:noFill/>
          </a:ln>
        </p:spPr>
        <p:txBody>
          <a:bodyPr spcFirstLastPara="1" wrap="square" lIns="121855" tIns="60928" rIns="121855" bIns="60928" anchor="t" anchorCtr="0">
            <a:noAutofit/>
          </a:bodyPr>
          <a:lstStyle/>
          <a:p>
            <a:r>
              <a:rPr lang="en" b="1"/>
              <a:t>Jun</a:t>
            </a:r>
            <a:endParaRPr sz="1200"/>
          </a:p>
        </p:txBody>
      </p:sp>
      <p:pic>
        <p:nvPicPr>
          <p:cNvPr id="509" name="Google Shape;509;p92"/>
          <p:cNvPicPr preferRelativeResize="0"/>
          <p:nvPr/>
        </p:nvPicPr>
        <p:blipFill rotWithShape="1">
          <a:blip r:embed="rId3">
            <a:alphaModFix/>
          </a:blip>
          <a:srcRect/>
          <a:stretch/>
        </p:blipFill>
        <p:spPr>
          <a:xfrm>
            <a:off x="1132319" y="1498802"/>
            <a:ext cx="392907" cy="240030"/>
          </a:xfrm>
          <a:prstGeom prst="rect">
            <a:avLst/>
          </a:prstGeom>
          <a:noFill/>
          <a:ln>
            <a:noFill/>
          </a:ln>
        </p:spPr>
      </p:pic>
      <p:pic>
        <p:nvPicPr>
          <p:cNvPr id="510" name="Google Shape;510;p92"/>
          <p:cNvPicPr preferRelativeResize="0"/>
          <p:nvPr/>
        </p:nvPicPr>
        <p:blipFill rotWithShape="1">
          <a:blip r:embed="rId3">
            <a:alphaModFix/>
          </a:blip>
          <a:srcRect/>
          <a:stretch/>
        </p:blipFill>
        <p:spPr>
          <a:xfrm>
            <a:off x="641585" y="1692585"/>
            <a:ext cx="397193" cy="240030"/>
          </a:xfrm>
          <a:prstGeom prst="rect">
            <a:avLst/>
          </a:prstGeom>
          <a:noFill/>
          <a:ln>
            <a:noFill/>
          </a:ln>
        </p:spPr>
      </p:pic>
      <p:pic>
        <p:nvPicPr>
          <p:cNvPr id="511" name="Google Shape;511;p92"/>
          <p:cNvPicPr preferRelativeResize="0"/>
          <p:nvPr/>
        </p:nvPicPr>
        <p:blipFill rotWithShape="1">
          <a:blip r:embed="rId3">
            <a:alphaModFix/>
          </a:blip>
          <a:srcRect/>
          <a:stretch/>
        </p:blipFill>
        <p:spPr>
          <a:xfrm>
            <a:off x="817589" y="1935354"/>
            <a:ext cx="394335" cy="240030"/>
          </a:xfrm>
          <a:prstGeom prst="rect">
            <a:avLst/>
          </a:prstGeom>
          <a:noFill/>
          <a:ln>
            <a:noFill/>
          </a:ln>
        </p:spPr>
      </p:pic>
      <p:pic>
        <p:nvPicPr>
          <p:cNvPr id="512" name="Google Shape;512;p92"/>
          <p:cNvPicPr preferRelativeResize="0"/>
          <p:nvPr/>
        </p:nvPicPr>
        <p:blipFill rotWithShape="1">
          <a:blip r:embed="rId3">
            <a:alphaModFix/>
          </a:blip>
          <a:srcRect/>
          <a:stretch/>
        </p:blipFill>
        <p:spPr>
          <a:xfrm>
            <a:off x="613961" y="2109990"/>
            <a:ext cx="394335" cy="241102"/>
          </a:xfrm>
          <a:prstGeom prst="rect">
            <a:avLst/>
          </a:prstGeom>
          <a:noFill/>
          <a:ln>
            <a:noFill/>
          </a:ln>
        </p:spPr>
      </p:pic>
      <p:pic>
        <p:nvPicPr>
          <p:cNvPr id="513" name="Google Shape;513;p92"/>
          <p:cNvPicPr preferRelativeResize="0"/>
          <p:nvPr/>
        </p:nvPicPr>
        <p:blipFill rotWithShape="1">
          <a:blip r:embed="rId3">
            <a:alphaModFix/>
          </a:blip>
          <a:srcRect/>
          <a:stretch/>
        </p:blipFill>
        <p:spPr>
          <a:xfrm>
            <a:off x="376211" y="2434277"/>
            <a:ext cx="394335" cy="240030"/>
          </a:xfrm>
          <a:prstGeom prst="rect">
            <a:avLst/>
          </a:prstGeom>
          <a:noFill/>
          <a:ln>
            <a:noFill/>
          </a:ln>
        </p:spPr>
      </p:pic>
      <p:pic>
        <p:nvPicPr>
          <p:cNvPr id="514" name="Google Shape;514;p92"/>
          <p:cNvPicPr preferRelativeResize="0"/>
          <p:nvPr/>
        </p:nvPicPr>
        <p:blipFill rotWithShape="1">
          <a:blip r:embed="rId3">
            <a:alphaModFix/>
          </a:blip>
          <a:srcRect/>
          <a:stretch/>
        </p:blipFill>
        <p:spPr>
          <a:xfrm>
            <a:off x="319014" y="2757000"/>
            <a:ext cx="395764" cy="241102"/>
          </a:xfrm>
          <a:prstGeom prst="rect">
            <a:avLst/>
          </a:prstGeom>
          <a:noFill/>
          <a:ln>
            <a:noFill/>
          </a:ln>
        </p:spPr>
      </p:pic>
      <p:pic>
        <p:nvPicPr>
          <p:cNvPr id="515" name="Google Shape;515;p92"/>
          <p:cNvPicPr preferRelativeResize="0"/>
          <p:nvPr/>
        </p:nvPicPr>
        <p:blipFill rotWithShape="1">
          <a:blip r:embed="rId3">
            <a:alphaModFix/>
          </a:blip>
          <a:srcRect/>
          <a:stretch/>
        </p:blipFill>
        <p:spPr>
          <a:xfrm>
            <a:off x="800990" y="3000871"/>
            <a:ext cx="394335" cy="238958"/>
          </a:xfrm>
          <a:prstGeom prst="rect">
            <a:avLst/>
          </a:prstGeom>
          <a:noFill/>
          <a:ln>
            <a:noFill/>
          </a:ln>
        </p:spPr>
      </p:pic>
      <p:sp>
        <p:nvSpPr>
          <p:cNvPr id="516" name="Google Shape;516;p92"/>
          <p:cNvSpPr/>
          <p:nvPr/>
        </p:nvSpPr>
        <p:spPr>
          <a:xfrm>
            <a:off x="2438194" y="1420580"/>
            <a:ext cx="248700" cy="51525"/>
          </a:xfrm>
          <a:prstGeom prst="rightArrow">
            <a:avLst>
              <a:gd name="adj1" fmla="val 50000"/>
              <a:gd name="adj2" fmla="val 88410"/>
            </a:avLst>
          </a:prstGeom>
          <a:solidFill>
            <a:srgbClr val="00CC00"/>
          </a:solidFill>
          <a:ln w="9525" cap="flat" cmpd="sng">
            <a:solidFill>
              <a:srgbClr val="00CC00"/>
            </a:solidFill>
            <a:prstDash val="solid"/>
            <a:miter lim="800000"/>
            <a:headEnd type="none" w="sm" len="sm"/>
            <a:tailEnd type="none" w="sm" len="sm"/>
          </a:ln>
        </p:spPr>
        <p:txBody>
          <a:bodyPr spcFirstLastPara="1" wrap="square" lIns="121855" tIns="60928" rIns="121855" bIns="60928" anchor="ctr" anchorCtr="0">
            <a:noAutofit/>
          </a:bodyPr>
          <a:lstStyle/>
          <a:p>
            <a:endParaRPr sz="3600">
              <a:solidFill>
                <a:srgbClr val="002060"/>
              </a:solidFill>
            </a:endParaRPr>
          </a:p>
        </p:txBody>
      </p:sp>
      <p:sp>
        <p:nvSpPr>
          <p:cNvPr id="517" name="Google Shape;517;p92"/>
          <p:cNvSpPr/>
          <p:nvPr/>
        </p:nvSpPr>
        <p:spPr>
          <a:xfrm>
            <a:off x="2438194" y="1631675"/>
            <a:ext cx="248700" cy="50400"/>
          </a:xfrm>
          <a:prstGeom prst="rightArrow">
            <a:avLst>
              <a:gd name="adj1" fmla="val 50000"/>
              <a:gd name="adj2" fmla="val 90290"/>
            </a:avLst>
          </a:prstGeom>
          <a:solidFill>
            <a:srgbClr val="00CC00"/>
          </a:solidFill>
          <a:ln w="9525" cap="flat" cmpd="sng">
            <a:solidFill>
              <a:srgbClr val="00CC00"/>
            </a:solidFill>
            <a:prstDash val="solid"/>
            <a:miter lim="800000"/>
            <a:headEnd type="none" w="sm" len="sm"/>
            <a:tailEnd type="none" w="sm" len="sm"/>
          </a:ln>
        </p:spPr>
        <p:txBody>
          <a:bodyPr spcFirstLastPara="1" wrap="square" lIns="121855" tIns="60928" rIns="121855" bIns="60928" anchor="ctr" anchorCtr="0">
            <a:noAutofit/>
          </a:bodyPr>
          <a:lstStyle/>
          <a:p>
            <a:endParaRPr sz="3600">
              <a:solidFill>
                <a:srgbClr val="002060"/>
              </a:solidFill>
            </a:endParaRPr>
          </a:p>
        </p:txBody>
      </p:sp>
      <p:sp>
        <p:nvSpPr>
          <p:cNvPr id="518" name="Google Shape;518;p92"/>
          <p:cNvSpPr/>
          <p:nvPr/>
        </p:nvSpPr>
        <p:spPr>
          <a:xfrm>
            <a:off x="2438194" y="1857776"/>
            <a:ext cx="248700" cy="51525"/>
          </a:xfrm>
          <a:prstGeom prst="rightArrow">
            <a:avLst>
              <a:gd name="adj1" fmla="val 50000"/>
              <a:gd name="adj2" fmla="val 88410"/>
            </a:avLst>
          </a:prstGeom>
          <a:solidFill>
            <a:srgbClr val="00CC00"/>
          </a:solidFill>
          <a:ln w="9525" cap="flat" cmpd="sng">
            <a:solidFill>
              <a:srgbClr val="00CC00"/>
            </a:solidFill>
            <a:prstDash val="solid"/>
            <a:miter lim="800000"/>
            <a:headEnd type="none" w="sm" len="sm"/>
            <a:tailEnd type="none" w="sm" len="sm"/>
          </a:ln>
        </p:spPr>
        <p:txBody>
          <a:bodyPr spcFirstLastPara="1" wrap="square" lIns="121855" tIns="60928" rIns="121855" bIns="60928" anchor="ctr" anchorCtr="0">
            <a:noAutofit/>
          </a:bodyPr>
          <a:lstStyle/>
          <a:p>
            <a:endParaRPr sz="3600">
              <a:solidFill>
                <a:srgbClr val="002060"/>
              </a:solidFill>
            </a:endParaRPr>
          </a:p>
        </p:txBody>
      </p:sp>
      <p:sp>
        <p:nvSpPr>
          <p:cNvPr id="519" name="Google Shape;519;p92"/>
          <p:cNvSpPr/>
          <p:nvPr/>
        </p:nvSpPr>
        <p:spPr>
          <a:xfrm>
            <a:off x="2438194" y="2118165"/>
            <a:ext cx="248700" cy="50400"/>
          </a:xfrm>
          <a:prstGeom prst="rightArrow">
            <a:avLst>
              <a:gd name="adj1" fmla="val 50000"/>
              <a:gd name="adj2" fmla="val 90290"/>
            </a:avLst>
          </a:prstGeom>
          <a:solidFill>
            <a:srgbClr val="00CC00"/>
          </a:solidFill>
          <a:ln w="9525" cap="flat" cmpd="sng">
            <a:solidFill>
              <a:srgbClr val="00CC00"/>
            </a:solidFill>
            <a:prstDash val="solid"/>
            <a:miter lim="800000"/>
            <a:headEnd type="none" w="sm" len="sm"/>
            <a:tailEnd type="none" w="sm" len="sm"/>
          </a:ln>
        </p:spPr>
        <p:txBody>
          <a:bodyPr spcFirstLastPara="1" wrap="square" lIns="121855" tIns="60928" rIns="121855" bIns="60928" anchor="ctr" anchorCtr="0">
            <a:noAutofit/>
          </a:bodyPr>
          <a:lstStyle/>
          <a:p>
            <a:endParaRPr sz="3600">
              <a:solidFill>
                <a:srgbClr val="002060"/>
              </a:solidFill>
            </a:endParaRPr>
          </a:p>
        </p:txBody>
      </p:sp>
      <p:sp>
        <p:nvSpPr>
          <p:cNvPr id="520" name="Google Shape;520;p92"/>
          <p:cNvSpPr/>
          <p:nvPr/>
        </p:nvSpPr>
        <p:spPr>
          <a:xfrm>
            <a:off x="2438194" y="2352839"/>
            <a:ext cx="248700" cy="51525"/>
          </a:xfrm>
          <a:prstGeom prst="rightArrow">
            <a:avLst>
              <a:gd name="adj1" fmla="val 50000"/>
              <a:gd name="adj2" fmla="val 88410"/>
            </a:avLst>
          </a:prstGeom>
          <a:solidFill>
            <a:srgbClr val="00CC00"/>
          </a:solidFill>
          <a:ln w="9525" cap="flat" cmpd="sng">
            <a:solidFill>
              <a:srgbClr val="00CC00"/>
            </a:solidFill>
            <a:prstDash val="solid"/>
            <a:miter lim="800000"/>
            <a:headEnd type="none" w="sm" len="sm"/>
            <a:tailEnd type="none" w="sm" len="sm"/>
          </a:ln>
        </p:spPr>
        <p:txBody>
          <a:bodyPr spcFirstLastPara="1" wrap="square" lIns="121855" tIns="60928" rIns="121855" bIns="60928" anchor="ctr" anchorCtr="0">
            <a:noAutofit/>
          </a:bodyPr>
          <a:lstStyle/>
          <a:p>
            <a:endParaRPr sz="3600">
              <a:solidFill>
                <a:srgbClr val="002060"/>
              </a:solidFill>
            </a:endParaRPr>
          </a:p>
        </p:txBody>
      </p:sp>
      <p:sp>
        <p:nvSpPr>
          <p:cNvPr id="521" name="Google Shape;521;p92"/>
          <p:cNvSpPr/>
          <p:nvPr/>
        </p:nvSpPr>
        <p:spPr>
          <a:xfrm>
            <a:off x="2438194" y="2620730"/>
            <a:ext cx="248700" cy="51525"/>
          </a:xfrm>
          <a:prstGeom prst="rightArrow">
            <a:avLst>
              <a:gd name="adj1" fmla="val 50000"/>
              <a:gd name="adj2" fmla="val 88410"/>
            </a:avLst>
          </a:prstGeom>
          <a:solidFill>
            <a:srgbClr val="00CC00"/>
          </a:solidFill>
          <a:ln w="9525" cap="flat" cmpd="sng">
            <a:solidFill>
              <a:srgbClr val="00CC00"/>
            </a:solidFill>
            <a:prstDash val="solid"/>
            <a:miter lim="800000"/>
            <a:headEnd type="none" w="sm" len="sm"/>
            <a:tailEnd type="none" w="sm" len="sm"/>
          </a:ln>
        </p:spPr>
        <p:txBody>
          <a:bodyPr spcFirstLastPara="1" wrap="square" lIns="121855" tIns="60928" rIns="121855" bIns="60928" anchor="ctr" anchorCtr="0">
            <a:noAutofit/>
          </a:bodyPr>
          <a:lstStyle/>
          <a:p>
            <a:endParaRPr sz="3600">
              <a:solidFill>
                <a:srgbClr val="002060"/>
              </a:solidFill>
            </a:endParaRPr>
          </a:p>
        </p:txBody>
      </p:sp>
      <p:sp>
        <p:nvSpPr>
          <p:cNvPr id="522" name="Google Shape;522;p92"/>
          <p:cNvSpPr/>
          <p:nvPr/>
        </p:nvSpPr>
        <p:spPr>
          <a:xfrm>
            <a:off x="2438194" y="2873618"/>
            <a:ext cx="248700" cy="50400"/>
          </a:xfrm>
          <a:prstGeom prst="rightArrow">
            <a:avLst>
              <a:gd name="adj1" fmla="val 50000"/>
              <a:gd name="adj2" fmla="val 90291"/>
            </a:avLst>
          </a:prstGeom>
          <a:solidFill>
            <a:srgbClr val="00CC00"/>
          </a:solidFill>
          <a:ln w="9525" cap="flat" cmpd="sng">
            <a:solidFill>
              <a:srgbClr val="00CC00"/>
            </a:solidFill>
            <a:prstDash val="solid"/>
            <a:miter lim="800000"/>
            <a:headEnd type="none" w="sm" len="sm"/>
            <a:tailEnd type="none" w="sm" len="sm"/>
          </a:ln>
        </p:spPr>
        <p:txBody>
          <a:bodyPr spcFirstLastPara="1" wrap="square" lIns="121855" tIns="60928" rIns="121855" bIns="60928" anchor="ctr" anchorCtr="0">
            <a:noAutofit/>
          </a:bodyPr>
          <a:lstStyle/>
          <a:p>
            <a:endParaRPr sz="3600">
              <a:solidFill>
                <a:srgbClr val="002060"/>
              </a:solidFill>
            </a:endParaRPr>
          </a:p>
        </p:txBody>
      </p:sp>
      <p:sp>
        <p:nvSpPr>
          <p:cNvPr id="523" name="Google Shape;523;p92"/>
          <p:cNvSpPr/>
          <p:nvPr/>
        </p:nvSpPr>
        <p:spPr>
          <a:xfrm>
            <a:off x="2438194" y="3092216"/>
            <a:ext cx="248700" cy="50400"/>
          </a:xfrm>
          <a:prstGeom prst="rightArrow">
            <a:avLst>
              <a:gd name="adj1" fmla="val 50000"/>
              <a:gd name="adj2" fmla="val 90291"/>
            </a:avLst>
          </a:prstGeom>
          <a:solidFill>
            <a:srgbClr val="00CC00"/>
          </a:solidFill>
          <a:ln w="9525" cap="flat" cmpd="sng">
            <a:solidFill>
              <a:srgbClr val="00CC00"/>
            </a:solidFill>
            <a:prstDash val="solid"/>
            <a:miter lim="800000"/>
            <a:headEnd type="none" w="sm" len="sm"/>
            <a:tailEnd type="none" w="sm" len="sm"/>
          </a:ln>
        </p:spPr>
        <p:txBody>
          <a:bodyPr spcFirstLastPara="1" wrap="square" lIns="121855" tIns="60928" rIns="121855" bIns="60928" anchor="ctr" anchorCtr="0">
            <a:noAutofit/>
          </a:bodyPr>
          <a:lstStyle/>
          <a:p>
            <a:endParaRPr sz="3600">
              <a:solidFill>
                <a:srgbClr val="002060"/>
              </a:solidFill>
            </a:endParaRPr>
          </a:p>
        </p:txBody>
      </p:sp>
      <p:sp>
        <p:nvSpPr>
          <p:cNvPr id="524" name="Google Shape;524;p92"/>
          <p:cNvSpPr/>
          <p:nvPr/>
        </p:nvSpPr>
        <p:spPr>
          <a:xfrm>
            <a:off x="2438194" y="3367610"/>
            <a:ext cx="248700" cy="52425"/>
          </a:xfrm>
          <a:prstGeom prst="rightArrow">
            <a:avLst>
              <a:gd name="adj1" fmla="val 50000"/>
              <a:gd name="adj2" fmla="val 86605"/>
            </a:avLst>
          </a:prstGeom>
          <a:solidFill>
            <a:srgbClr val="00CC00"/>
          </a:solidFill>
          <a:ln w="9525" cap="flat" cmpd="sng">
            <a:solidFill>
              <a:srgbClr val="00CC00"/>
            </a:solidFill>
            <a:prstDash val="solid"/>
            <a:miter lim="800000"/>
            <a:headEnd type="none" w="sm" len="sm"/>
            <a:tailEnd type="none" w="sm" len="sm"/>
          </a:ln>
        </p:spPr>
        <p:txBody>
          <a:bodyPr spcFirstLastPara="1" wrap="square" lIns="121855" tIns="60928" rIns="121855" bIns="60928" anchor="ctr" anchorCtr="0">
            <a:noAutofit/>
          </a:bodyPr>
          <a:lstStyle/>
          <a:p>
            <a:endParaRPr sz="3600">
              <a:solidFill>
                <a:srgbClr val="002060"/>
              </a:solidFill>
            </a:endParaRPr>
          </a:p>
        </p:txBody>
      </p:sp>
      <p:sp>
        <p:nvSpPr>
          <p:cNvPr id="525" name="Google Shape;525;p92"/>
          <p:cNvSpPr txBox="1"/>
          <p:nvPr/>
        </p:nvSpPr>
        <p:spPr>
          <a:xfrm>
            <a:off x="14912" y="1252343"/>
            <a:ext cx="1440300" cy="507825"/>
          </a:xfrm>
          <a:prstGeom prst="rect">
            <a:avLst/>
          </a:prstGeom>
          <a:noFill/>
          <a:ln>
            <a:noFill/>
          </a:ln>
        </p:spPr>
        <p:txBody>
          <a:bodyPr spcFirstLastPara="1" wrap="square" lIns="121855" tIns="60928" rIns="121855" bIns="60928" anchor="t" anchorCtr="0">
            <a:noAutofit/>
          </a:bodyPr>
          <a:lstStyle/>
          <a:p>
            <a:r>
              <a:rPr lang="en" sz="1200" b="1">
                <a:solidFill>
                  <a:srgbClr val="002060"/>
                </a:solidFill>
              </a:rPr>
              <a:t>Pre-Science</a:t>
            </a:r>
            <a:endParaRPr sz="1200" b="1">
              <a:solidFill>
                <a:srgbClr val="002060"/>
              </a:solidFill>
            </a:endParaRPr>
          </a:p>
        </p:txBody>
      </p:sp>
      <p:sp>
        <p:nvSpPr>
          <p:cNvPr id="526" name="Google Shape;526;p92"/>
          <p:cNvSpPr/>
          <p:nvPr/>
        </p:nvSpPr>
        <p:spPr>
          <a:xfrm>
            <a:off x="17207" y="3715757"/>
            <a:ext cx="2728800" cy="1341675"/>
          </a:xfrm>
          <a:prstGeom prst="rect">
            <a:avLst/>
          </a:prstGeom>
          <a:solidFill>
            <a:srgbClr val="CCFFCC"/>
          </a:solidFill>
          <a:ln w="9525" cap="flat" cmpd="sng">
            <a:solidFill>
              <a:srgbClr val="C0C0C0"/>
            </a:solidFill>
            <a:prstDash val="solid"/>
            <a:miter lim="800000"/>
            <a:headEnd type="none" w="sm" len="sm"/>
            <a:tailEnd type="none" w="sm" len="sm"/>
          </a:ln>
        </p:spPr>
        <p:txBody>
          <a:bodyPr spcFirstLastPara="1" wrap="square" lIns="121855" tIns="60928" rIns="121855" bIns="60928" anchor="ctr" anchorCtr="0">
            <a:noAutofit/>
          </a:bodyPr>
          <a:lstStyle/>
          <a:p>
            <a:endParaRPr sz="3200">
              <a:solidFill>
                <a:srgbClr val="002060"/>
              </a:solidFill>
            </a:endParaRPr>
          </a:p>
        </p:txBody>
      </p:sp>
      <p:sp>
        <p:nvSpPr>
          <p:cNvPr id="527" name="Google Shape;527;p92"/>
          <p:cNvSpPr/>
          <p:nvPr/>
        </p:nvSpPr>
        <p:spPr>
          <a:xfrm>
            <a:off x="0" y="3697808"/>
            <a:ext cx="1557300" cy="276975"/>
          </a:xfrm>
          <a:prstGeom prst="rect">
            <a:avLst/>
          </a:prstGeom>
          <a:noFill/>
          <a:ln>
            <a:noFill/>
          </a:ln>
        </p:spPr>
        <p:txBody>
          <a:bodyPr spcFirstLastPara="1" wrap="square" lIns="121855" tIns="60928" rIns="121855" bIns="60928" anchor="ctr" anchorCtr="0">
            <a:noAutofit/>
          </a:bodyPr>
          <a:lstStyle/>
          <a:p>
            <a:r>
              <a:rPr lang="en" b="1" dirty="0">
                <a:solidFill>
                  <a:srgbClr val="002060"/>
                </a:solidFill>
              </a:rPr>
              <a:t>DO SCIENCE</a:t>
            </a:r>
            <a:endParaRPr sz="1200" dirty="0"/>
          </a:p>
        </p:txBody>
      </p:sp>
      <p:pic>
        <p:nvPicPr>
          <p:cNvPr id="528" name="Google Shape;528;p92"/>
          <p:cNvPicPr preferRelativeResize="0"/>
          <p:nvPr/>
        </p:nvPicPr>
        <p:blipFill rotWithShape="1">
          <a:blip r:embed="rId4">
            <a:alphaModFix/>
          </a:blip>
          <a:srcRect t="11998" b="17997"/>
          <a:stretch/>
        </p:blipFill>
        <p:spPr>
          <a:xfrm>
            <a:off x="121070" y="4281843"/>
            <a:ext cx="1001554" cy="584002"/>
          </a:xfrm>
          <a:prstGeom prst="rect">
            <a:avLst/>
          </a:prstGeom>
          <a:noFill/>
          <a:ln>
            <a:noFill/>
          </a:ln>
        </p:spPr>
      </p:pic>
      <p:sp>
        <p:nvSpPr>
          <p:cNvPr id="529" name="Google Shape;529;p92"/>
          <p:cNvSpPr/>
          <p:nvPr/>
        </p:nvSpPr>
        <p:spPr>
          <a:xfrm>
            <a:off x="2447511" y="3798266"/>
            <a:ext cx="248700" cy="52425"/>
          </a:xfrm>
          <a:prstGeom prst="rightArrow">
            <a:avLst>
              <a:gd name="adj1" fmla="val 50000"/>
              <a:gd name="adj2" fmla="val 89187"/>
            </a:avLst>
          </a:prstGeom>
          <a:solidFill>
            <a:srgbClr val="00CC00"/>
          </a:solidFill>
          <a:ln w="9525" cap="flat" cmpd="sng">
            <a:solidFill>
              <a:srgbClr val="FFFF00"/>
            </a:solidFill>
            <a:prstDash val="solid"/>
            <a:miter lim="800000"/>
            <a:headEnd type="none" w="sm" len="sm"/>
            <a:tailEnd type="none" w="sm" len="sm"/>
          </a:ln>
        </p:spPr>
        <p:txBody>
          <a:bodyPr spcFirstLastPara="1" wrap="square" lIns="121855" tIns="60928" rIns="121855" bIns="60928" anchor="ctr" anchorCtr="0">
            <a:noAutofit/>
          </a:bodyPr>
          <a:lstStyle/>
          <a:p>
            <a:endParaRPr sz="3200">
              <a:solidFill>
                <a:srgbClr val="002060"/>
              </a:solidFill>
            </a:endParaRPr>
          </a:p>
        </p:txBody>
      </p:sp>
      <p:sp>
        <p:nvSpPr>
          <p:cNvPr id="530" name="Google Shape;530;p92"/>
          <p:cNvSpPr/>
          <p:nvPr/>
        </p:nvSpPr>
        <p:spPr>
          <a:xfrm>
            <a:off x="2447511" y="4239749"/>
            <a:ext cx="248700" cy="51525"/>
          </a:xfrm>
          <a:prstGeom prst="rightArrow">
            <a:avLst>
              <a:gd name="adj1" fmla="val 50000"/>
              <a:gd name="adj2" fmla="val 91045"/>
            </a:avLst>
          </a:prstGeom>
          <a:solidFill>
            <a:srgbClr val="FF0000"/>
          </a:solidFill>
          <a:ln w="9525" cap="flat" cmpd="sng">
            <a:solidFill>
              <a:srgbClr val="FF0000"/>
            </a:solidFill>
            <a:prstDash val="solid"/>
            <a:miter lim="800000"/>
            <a:headEnd type="none" w="sm" len="sm"/>
            <a:tailEnd type="none" w="sm" len="sm"/>
          </a:ln>
        </p:spPr>
        <p:txBody>
          <a:bodyPr spcFirstLastPara="1" wrap="square" lIns="121855" tIns="60928" rIns="121855" bIns="60928" anchor="ctr" anchorCtr="0">
            <a:noAutofit/>
          </a:bodyPr>
          <a:lstStyle/>
          <a:p>
            <a:endParaRPr sz="3200">
              <a:solidFill>
                <a:srgbClr val="002060"/>
              </a:solidFill>
            </a:endParaRPr>
          </a:p>
        </p:txBody>
      </p:sp>
      <p:sp>
        <p:nvSpPr>
          <p:cNvPr id="531" name="Google Shape;531;p92"/>
          <p:cNvSpPr/>
          <p:nvPr/>
        </p:nvSpPr>
        <p:spPr>
          <a:xfrm>
            <a:off x="2447511" y="4461563"/>
            <a:ext cx="248700" cy="51525"/>
          </a:xfrm>
          <a:prstGeom prst="rightArrow">
            <a:avLst>
              <a:gd name="adj1" fmla="val 50000"/>
              <a:gd name="adj2" fmla="val 91045"/>
            </a:avLst>
          </a:prstGeom>
          <a:solidFill>
            <a:srgbClr val="FF0000"/>
          </a:solidFill>
          <a:ln w="9525" cap="flat" cmpd="sng">
            <a:solidFill>
              <a:srgbClr val="FF0000"/>
            </a:solidFill>
            <a:prstDash val="solid"/>
            <a:miter lim="800000"/>
            <a:headEnd type="none" w="sm" len="sm"/>
            <a:tailEnd type="none" w="sm" len="sm"/>
          </a:ln>
        </p:spPr>
        <p:txBody>
          <a:bodyPr spcFirstLastPara="1" wrap="square" lIns="121855" tIns="60928" rIns="121855" bIns="60928" anchor="ctr" anchorCtr="0">
            <a:noAutofit/>
          </a:bodyPr>
          <a:lstStyle/>
          <a:p>
            <a:endParaRPr sz="3200">
              <a:solidFill>
                <a:srgbClr val="002060"/>
              </a:solidFill>
            </a:endParaRPr>
          </a:p>
        </p:txBody>
      </p:sp>
      <p:sp>
        <p:nvSpPr>
          <p:cNvPr id="532" name="Google Shape;532;p92"/>
          <p:cNvSpPr/>
          <p:nvPr/>
        </p:nvSpPr>
        <p:spPr>
          <a:xfrm>
            <a:off x="2436080" y="4904120"/>
            <a:ext cx="247200" cy="52425"/>
          </a:xfrm>
          <a:prstGeom prst="rightArrow">
            <a:avLst>
              <a:gd name="adj1" fmla="val 50000"/>
              <a:gd name="adj2" fmla="val 88675"/>
            </a:avLst>
          </a:prstGeom>
          <a:solidFill>
            <a:srgbClr val="FF0000"/>
          </a:solidFill>
          <a:ln w="9525" cap="flat" cmpd="sng">
            <a:solidFill>
              <a:srgbClr val="FF0000"/>
            </a:solidFill>
            <a:prstDash val="solid"/>
            <a:miter lim="800000"/>
            <a:headEnd type="none" w="sm" len="sm"/>
            <a:tailEnd type="none" w="sm" len="sm"/>
          </a:ln>
        </p:spPr>
        <p:txBody>
          <a:bodyPr spcFirstLastPara="1" wrap="square" lIns="121855" tIns="60928" rIns="121855" bIns="60928" anchor="ctr" anchorCtr="0">
            <a:noAutofit/>
          </a:bodyPr>
          <a:lstStyle/>
          <a:p>
            <a:endParaRPr sz="3200">
              <a:solidFill>
                <a:srgbClr val="002060"/>
              </a:solidFill>
            </a:endParaRPr>
          </a:p>
        </p:txBody>
      </p:sp>
      <p:sp>
        <p:nvSpPr>
          <p:cNvPr id="533" name="Google Shape;533;p92"/>
          <p:cNvSpPr/>
          <p:nvPr/>
        </p:nvSpPr>
        <p:spPr>
          <a:xfrm>
            <a:off x="2447511" y="4019009"/>
            <a:ext cx="248700" cy="51525"/>
          </a:xfrm>
          <a:prstGeom prst="rightArrow">
            <a:avLst>
              <a:gd name="adj1" fmla="val 50000"/>
              <a:gd name="adj2" fmla="val 91045"/>
            </a:avLst>
          </a:prstGeom>
          <a:solidFill>
            <a:srgbClr val="00CC00"/>
          </a:solidFill>
          <a:ln w="9525" cap="flat" cmpd="sng">
            <a:solidFill>
              <a:srgbClr val="FFFF00"/>
            </a:solidFill>
            <a:prstDash val="solid"/>
            <a:miter lim="800000"/>
            <a:headEnd type="none" w="sm" len="sm"/>
            <a:tailEnd type="none" w="sm" len="sm"/>
          </a:ln>
        </p:spPr>
        <p:txBody>
          <a:bodyPr spcFirstLastPara="1" wrap="square" lIns="121855" tIns="60928" rIns="121855" bIns="60928" anchor="ctr" anchorCtr="0">
            <a:noAutofit/>
          </a:bodyPr>
          <a:lstStyle/>
          <a:p>
            <a:endParaRPr sz="3200">
              <a:solidFill>
                <a:srgbClr val="002060"/>
              </a:solidFill>
            </a:endParaRPr>
          </a:p>
        </p:txBody>
      </p:sp>
      <p:sp>
        <p:nvSpPr>
          <p:cNvPr id="534" name="Google Shape;534;p92"/>
          <p:cNvSpPr/>
          <p:nvPr/>
        </p:nvSpPr>
        <p:spPr>
          <a:xfrm>
            <a:off x="2441795" y="4682306"/>
            <a:ext cx="247200" cy="52425"/>
          </a:xfrm>
          <a:prstGeom prst="rightArrow">
            <a:avLst>
              <a:gd name="adj1" fmla="val 50000"/>
              <a:gd name="adj2" fmla="val 88674"/>
            </a:avLst>
          </a:prstGeom>
          <a:solidFill>
            <a:srgbClr val="FF0000"/>
          </a:solidFill>
          <a:ln w="9525" cap="flat" cmpd="sng">
            <a:solidFill>
              <a:srgbClr val="FF0000"/>
            </a:solidFill>
            <a:prstDash val="solid"/>
            <a:miter lim="800000"/>
            <a:headEnd type="none" w="sm" len="sm"/>
            <a:tailEnd type="none" w="sm" len="sm"/>
          </a:ln>
        </p:spPr>
        <p:txBody>
          <a:bodyPr spcFirstLastPara="1" wrap="square" lIns="121855" tIns="60928" rIns="121855" bIns="60928" anchor="ctr" anchorCtr="0">
            <a:noAutofit/>
          </a:bodyPr>
          <a:lstStyle/>
          <a:p>
            <a:endParaRPr sz="3200">
              <a:solidFill>
                <a:srgbClr val="002060"/>
              </a:solidFill>
            </a:endParaRPr>
          </a:p>
        </p:txBody>
      </p:sp>
      <p:grpSp>
        <p:nvGrpSpPr>
          <p:cNvPr id="535" name="Google Shape;535;p92"/>
          <p:cNvGrpSpPr/>
          <p:nvPr/>
        </p:nvGrpSpPr>
        <p:grpSpPr>
          <a:xfrm>
            <a:off x="774072" y="3727191"/>
            <a:ext cx="1777992" cy="1362580"/>
            <a:chOff x="648" y="3368"/>
            <a:chExt cx="1262" cy="1432"/>
          </a:xfrm>
        </p:grpSpPr>
        <p:sp>
          <p:nvSpPr>
            <p:cNvPr id="536" name="Google Shape;536;p92"/>
            <p:cNvSpPr/>
            <p:nvPr/>
          </p:nvSpPr>
          <p:spPr>
            <a:xfrm>
              <a:off x="1099" y="3368"/>
              <a:ext cx="600" cy="300"/>
            </a:xfrm>
            <a:prstGeom prst="rect">
              <a:avLst/>
            </a:prstGeom>
            <a:noFill/>
            <a:ln>
              <a:noFill/>
            </a:ln>
          </p:spPr>
          <p:txBody>
            <a:bodyPr spcFirstLastPara="1" wrap="square" lIns="91425" tIns="45700" rIns="91425" bIns="45700" anchor="ctr" anchorCtr="0">
              <a:noAutofit/>
            </a:bodyPr>
            <a:lstStyle/>
            <a:p>
              <a:pPr algn="r"/>
              <a:r>
                <a:rPr lang="en" sz="1100" b="1">
                  <a:solidFill>
                    <a:srgbClr val="002060"/>
                  </a:solidFill>
                </a:rPr>
                <a:t>Exploration</a:t>
              </a:r>
              <a:endParaRPr sz="1200"/>
            </a:p>
          </p:txBody>
        </p:sp>
        <p:sp>
          <p:nvSpPr>
            <p:cNvPr id="537" name="Google Shape;537;p92"/>
            <p:cNvSpPr/>
            <p:nvPr/>
          </p:nvSpPr>
          <p:spPr>
            <a:xfrm>
              <a:off x="648" y="3770"/>
              <a:ext cx="1200" cy="300"/>
            </a:xfrm>
            <a:prstGeom prst="rect">
              <a:avLst/>
            </a:prstGeom>
            <a:noFill/>
            <a:ln>
              <a:noFill/>
            </a:ln>
          </p:spPr>
          <p:txBody>
            <a:bodyPr spcFirstLastPara="1" wrap="square" lIns="91425" tIns="45700" rIns="91425" bIns="45700" anchor="ctr" anchorCtr="0">
              <a:noAutofit/>
            </a:bodyPr>
            <a:lstStyle/>
            <a:p>
              <a:pPr algn="r">
                <a:lnSpc>
                  <a:spcPct val="95000"/>
                </a:lnSpc>
              </a:pPr>
              <a:r>
                <a:rPr lang="en" sz="1100" b="1" dirty="0">
                  <a:solidFill>
                    <a:srgbClr val="002060"/>
                  </a:solidFill>
                </a:rPr>
                <a:t>Use the best data for </a:t>
              </a:r>
              <a:br>
                <a:rPr lang="en" sz="1100" b="1" dirty="0">
                  <a:solidFill>
                    <a:srgbClr val="002060"/>
                  </a:solidFill>
                </a:rPr>
              </a:br>
              <a:r>
                <a:rPr lang="en" sz="1100" b="1" dirty="0">
                  <a:solidFill>
                    <a:srgbClr val="002060"/>
                  </a:solidFill>
                </a:rPr>
                <a:t>the final analysis</a:t>
              </a:r>
              <a:endParaRPr sz="1200" dirty="0"/>
            </a:p>
          </p:txBody>
        </p:sp>
        <p:sp>
          <p:nvSpPr>
            <p:cNvPr id="538" name="Google Shape;538;p92"/>
            <p:cNvSpPr/>
            <p:nvPr/>
          </p:nvSpPr>
          <p:spPr>
            <a:xfrm>
              <a:off x="900" y="4302"/>
              <a:ext cx="900" cy="300"/>
            </a:xfrm>
            <a:prstGeom prst="rect">
              <a:avLst/>
            </a:prstGeom>
            <a:noFill/>
            <a:ln>
              <a:noFill/>
            </a:ln>
          </p:spPr>
          <p:txBody>
            <a:bodyPr spcFirstLastPara="1" wrap="square" lIns="91425" tIns="45700" rIns="91425" bIns="45700" anchor="ctr" anchorCtr="0">
              <a:noAutofit/>
            </a:bodyPr>
            <a:lstStyle/>
            <a:p>
              <a:pPr algn="r"/>
              <a:r>
                <a:rPr lang="en" sz="1100" b="1">
                  <a:solidFill>
                    <a:srgbClr val="002060"/>
                  </a:solidFill>
                </a:rPr>
                <a:t>Write the paper</a:t>
              </a:r>
              <a:endParaRPr sz="1200"/>
            </a:p>
          </p:txBody>
        </p:sp>
        <p:sp>
          <p:nvSpPr>
            <p:cNvPr id="539" name="Google Shape;539;p92"/>
            <p:cNvSpPr/>
            <p:nvPr/>
          </p:nvSpPr>
          <p:spPr>
            <a:xfrm>
              <a:off x="955" y="3565"/>
              <a:ext cx="900" cy="300"/>
            </a:xfrm>
            <a:prstGeom prst="rect">
              <a:avLst/>
            </a:prstGeom>
            <a:noFill/>
            <a:ln>
              <a:noFill/>
            </a:ln>
          </p:spPr>
          <p:txBody>
            <a:bodyPr spcFirstLastPara="1" wrap="square" lIns="91425" tIns="45700" rIns="91425" bIns="45700" anchor="ctr" anchorCtr="0">
              <a:noAutofit/>
            </a:bodyPr>
            <a:lstStyle/>
            <a:p>
              <a:pPr algn="r"/>
              <a:r>
                <a:rPr lang="en" sz="1100" b="1" dirty="0">
                  <a:solidFill>
                    <a:srgbClr val="002060"/>
                  </a:solidFill>
                </a:rPr>
                <a:t>Initial Analysis</a:t>
              </a:r>
              <a:endParaRPr sz="1200" dirty="0"/>
            </a:p>
          </p:txBody>
        </p:sp>
        <p:sp>
          <p:nvSpPr>
            <p:cNvPr id="540" name="Google Shape;540;p92"/>
            <p:cNvSpPr/>
            <p:nvPr/>
          </p:nvSpPr>
          <p:spPr>
            <a:xfrm>
              <a:off x="710" y="4104"/>
              <a:ext cx="1200" cy="300"/>
            </a:xfrm>
            <a:prstGeom prst="rect">
              <a:avLst/>
            </a:prstGeom>
            <a:noFill/>
            <a:ln>
              <a:noFill/>
            </a:ln>
          </p:spPr>
          <p:txBody>
            <a:bodyPr spcFirstLastPara="1" wrap="square" lIns="91425" tIns="45700" rIns="91425" bIns="45700" anchor="ctr" anchorCtr="0">
              <a:noAutofit/>
            </a:bodyPr>
            <a:lstStyle/>
            <a:p>
              <a:pPr algn="r"/>
              <a:r>
                <a:rPr lang="en" sz="1100" b="1">
                  <a:solidFill>
                    <a:srgbClr val="002060"/>
                  </a:solidFill>
                </a:rPr>
                <a:t>Derive conclusions</a:t>
              </a:r>
              <a:endParaRPr sz="1200"/>
            </a:p>
          </p:txBody>
        </p:sp>
        <p:sp>
          <p:nvSpPr>
            <p:cNvPr id="541" name="Google Shape;541;p92"/>
            <p:cNvSpPr/>
            <p:nvPr/>
          </p:nvSpPr>
          <p:spPr>
            <a:xfrm>
              <a:off x="898" y="4500"/>
              <a:ext cx="900" cy="300"/>
            </a:xfrm>
            <a:prstGeom prst="rect">
              <a:avLst/>
            </a:prstGeom>
            <a:noFill/>
            <a:ln>
              <a:noFill/>
            </a:ln>
          </p:spPr>
          <p:txBody>
            <a:bodyPr spcFirstLastPara="1" wrap="square" lIns="91425" tIns="45700" rIns="91425" bIns="45700" anchor="ctr" anchorCtr="0">
              <a:noAutofit/>
            </a:bodyPr>
            <a:lstStyle/>
            <a:p>
              <a:pPr algn="r"/>
              <a:r>
                <a:rPr lang="en" sz="1100" b="1" dirty="0">
                  <a:solidFill>
                    <a:srgbClr val="002060"/>
                  </a:solidFill>
                </a:rPr>
                <a:t>Present @ AGU</a:t>
              </a:r>
              <a:endParaRPr sz="1200" dirty="0"/>
            </a:p>
          </p:txBody>
        </p:sp>
      </p:grpSp>
      <p:sp>
        <p:nvSpPr>
          <p:cNvPr id="542" name="Google Shape;542;p92"/>
          <p:cNvSpPr txBox="1"/>
          <p:nvPr/>
        </p:nvSpPr>
        <p:spPr>
          <a:xfrm>
            <a:off x="2747402" y="3873242"/>
            <a:ext cx="737100" cy="276975"/>
          </a:xfrm>
          <a:prstGeom prst="rect">
            <a:avLst/>
          </a:prstGeom>
          <a:noFill/>
          <a:ln>
            <a:noFill/>
          </a:ln>
        </p:spPr>
        <p:txBody>
          <a:bodyPr spcFirstLastPara="1" wrap="square" lIns="121855" tIns="60928" rIns="121855" bIns="60928" anchor="t" anchorCtr="0">
            <a:noAutofit/>
          </a:bodyPr>
          <a:lstStyle/>
          <a:p>
            <a:r>
              <a:rPr lang="en" b="1"/>
              <a:t>Sept</a:t>
            </a:r>
            <a:endParaRPr sz="1200"/>
          </a:p>
        </p:txBody>
      </p:sp>
      <p:sp>
        <p:nvSpPr>
          <p:cNvPr id="543" name="Google Shape;543;p92"/>
          <p:cNvSpPr txBox="1"/>
          <p:nvPr/>
        </p:nvSpPr>
        <p:spPr>
          <a:xfrm>
            <a:off x="2747276" y="4682306"/>
            <a:ext cx="677100" cy="276975"/>
          </a:xfrm>
          <a:prstGeom prst="rect">
            <a:avLst/>
          </a:prstGeom>
          <a:noFill/>
          <a:ln>
            <a:noFill/>
          </a:ln>
        </p:spPr>
        <p:txBody>
          <a:bodyPr spcFirstLastPara="1" wrap="square" lIns="121855" tIns="60928" rIns="121855" bIns="60928" anchor="t" anchorCtr="0">
            <a:noAutofit/>
          </a:bodyPr>
          <a:lstStyle/>
          <a:p>
            <a:r>
              <a:rPr lang="en" b="1"/>
              <a:t>Dec</a:t>
            </a:r>
            <a:endParaRPr sz="1200"/>
          </a:p>
        </p:txBody>
      </p:sp>
      <p:sp>
        <p:nvSpPr>
          <p:cNvPr id="544" name="Google Shape;544;p92"/>
          <p:cNvSpPr txBox="1"/>
          <p:nvPr/>
        </p:nvSpPr>
        <p:spPr>
          <a:xfrm>
            <a:off x="5853259" y="4598902"/>
            <a:ext cx="2437200" cy="223200"/>
          </a:xfrm>
          <a:prstGeom prst="rect">
            <a:avLst/>
          </a:prstGeom>
          <a:noFill/>
          <a:ln>
            <a:noFill/>
          </a:ln>
        </p:spPr>
        <p:txBody>
          <a:bodyPr spcFirstLastPara="1" wrap="square" lIns="91395" tIns="45685" rIns="91395" bIns="45685" anchor="t" anchorCtr="0">
            <a:noAutofit/>
          </a:bodyPr>
          <a:lstStyle/>
          <a:p>
            <a:r>
              <a:rPr lang="en" dirty="0"/>
              <a:t>Adapted from Leptoukh, 2012</a:t>
            </a:r>
            <a:endParaRPr dirty="0"/>
          </a:p>
        </p:txBody>
      </p:sp>
      <p:pic>
        <p:nvPicPr>
          <p:cNvPr id="545" name="Google Shape;545;p92"/>
          <p:cNvPicPr preferRelativeResize="0"/>
          <p:nvPr/>
        </p:nvPicPr>
        <p:blipFill rotWithShape="1">
          <a:blip r:embed="rId3">
            <a:alphaModFix/>
          </a:blip>
          <a:srcRect/>
          <a:stretch/>
        </p:blipFill>
        <p:spPr>
          <a:xfrm>
            <a:off x="91517" y="3231741"/>
            <a:ext cx="394335" cy="238958"/>
          </a:xfrm>
          <a:prstGeom prst="rect">
            <a:avLst/>
          </a:prstGeom>
          <a:noFill/>
          <a:ln>
            <a:noFill/>
          </a:ln>
        </p:spPr>
      </p:pic>
      <p:pic>
        <p:nvPicPr>
          <p:cNvPr id="546" name="Google Shape;546;p92"/>
          <p:cNvPicPr preferRelativeResize="0"/>
          <p:nvPr/>
        </p:nvPicPr>
        <p:blipFill rotWithShape="1">
          <a:blip r:embed="rId5">
            <a:alphaModFix/>
          </a:blip>
          <a:srcRect/>
          <a:stretch/>
        </p:blipFill>
        <p:spPr>
          <a:xfrm>
            <a:off x="3621515" y="1340955"/>
            <a:ext cx="1647049" cy="1230811"/>
          </a:xfrm>
          <a:prstGeom prst="rect">
            <a:avLst/>
          </a:prstGeom>
          <a:noFill/>
          <a:ln>
            <a:noFill/>
          </a:ln>
        </p:spPr>
      </p:pic>
      <p:sp>
        <p:nvSpPr>
          <p:cNvPr id="547" name="Google Shape;547;p92"/>
          <p:cNvSpPr txBox="1"/>
          <p:nvPr/>
        </p:nvSpPr>
        <p:spPr>
          <a:xfrm>
            <a:off x="304800" y="857910"/>
            <a:ext cx="1647000" cy="230850"/>
          </a:xfrm>
          <a:prstGeom prst="rect">
            <a:avLst/>
          </a:prstGeom>
          <a:noFill/>
          <a:ln>
            <a:noFill/>
          </a:ln>
        </p:spPr>
        <p:txBody>
          <a:bodyPr spcFirstLastPara="1" wrap="square" lIns="91395" tIns="45685" rIns="91395" bIns="45685" anchor="t" anchorCtr="0">
            <a:noAutofit/>
          </a:bodyPr>
          <a:lstStyle/>
          <a:p>
            <a:r>
              <a:rPr lang="en" sz="1800" b="1" dirty="0"/>
              <a:t>Old Way </a:t>
            </a:r>
            <a:endParaRPr sz="1800" b="1" dirty="0"/>
          </a:p>
        </p:txBody>
      </p:sp>
    </p:spTree>
    <p:extLst>
      <p:ext uri="{BB962C8B-B14F-4D97-AF65-F5344CB8AC3E}">
        <p14:creationId xmlns:p14="http://schemas.microsoft.com/office/powerpoint/2010/main" val="22464062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pic>
        <p:nvPicPr>
          <p:cNvPr id="821" name="Google Shape;821;p96" descr="Screenshot 2018-06-05 23.22.51.png"/>
          <p:cNvPicPr preferRelativeResize="0"/>
          <p:nvPr/>
        </p:nvPicPr>
        <p:blipFill rotWithShape="1">
          <a:blip r:embed="rId3">
            <a:alphaModFix/>
          </a:blip>
          <a:srcRect/>
          <a:stretch/>
        </p:blipFill>
        <p:spPr>
          <a:xfrm>
            <a:off x="520701" y="0"/>
            <a:ext cx="8101013" cy="5143500"/>
          </a:xfrm>
          <a:prstGeom prst="rect">
            <a:avLst/>
          </a:prstGeom>
          <a:noFill/>
          <a:ln>
            <a:noFill/>
          </a:ln>
        </p:spPr>
      </p:pic>
    </p:spTree>
    <p:extLst>
      <p:ext uri="{BB962C8B-B14F-4D97-AF65-F5344CB8AC3E}">
        <p14:creationId xmlns:p14="http://schemas.microsoft.com/office/powerpoint/2010/main" val="7317290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976FF1-FDC2-0E4B-9311-094357C77C6A}"/>
              </a:ext>
            </a:extLst>
          </p:cNvPr>
          <p:cNvSpPr>
            <a:spLocks noGrp="1"/>
          </p:cNvSpPr>
          <p:nvPr>
            <p:ph type="title"/>
          </p:nvPr>
        </p:nvSpPr>
        <p:spPr/>
        <p:txBody>
          <a:bodyPr>
            <a:normAutofit fontScale="90000"/>
          </a:bodyPr>
          <a:lstStyle/>
          <a:p>
            <a:r>
              <a:rPr lang="en-US" dirty="0"/>
              <a:t>ESIP &amp; the Group on Earth Observations (GEO)</a:t>
            </a:r>
          </a:p>
        </p:txBody>
      </p:sp>
      <p:sp>
        <p:nvSpPr>
          <p:cNvPr id="5" name="Content Placeholder 4">
            <a:extLst>
              <a:ext uri="{FF2B5EF4-FFF2-40B4-BE49-F238E27FC236}">
                <a16:creationId xmlns:a16="http://schemas.microsoft.com/office/drawing/2014/main" id="{C51DA434-943A-A44A-A9D5-F0A0C55A56B1}"/>
              </a:ext>
            </a:extLst>
          </p:cNvPr>
          <p:cNvSpPr>
            <a:spLocks noGrp="1"/>
          </p:cNvSpPr>
          <p:nvPr>
            <p:ph idx="1"/>
          </p:nvPr>
        </p:nvSpPr>
        <p:spPr/>
        <p:txBody>
          <a:bodyPr/>
          <a:lstStyle/>
          <a:p>
            <a:r>
              <a:rPr lang="en-US" dirty="0"/>
              <a:t>ESIP is a Participating Organization of GEO</a:t>
            </a:r>
          </a:p>
          <a:p>
            <a:r>
              <a:rPr lang="en-US"/>
              <a:t>Kathy Fontaine </a:t>
            </a:r>
            <a:r>
              <a:rPr lang="en-US" dirty="0"/>
              <a:t>serves as ESIP’s representative to the GEO Program Board </a:t>
            </a:r>
          </a:p>
          <a:p>
            <a:endParaRPr lang="en-US" dirty="0"/>
          </a:p>
        </p:txBody>
      </p:sp>
      <p:sp>
        <p:nvSpPr>
          <p:cNvPr id="2" name="Date Placeholder 1">
            <a:extLst>
              <a:ext uri="{FF2B5EF4-FFF2-40B4-BE49-F238E27FC236}">
                <a16:creationId xmlns:a16="http://schemas.microsoft.com/office/drawing/2014/main" id="{1A5C8563-0DCE-204B-8B71-F640A983E545}"/>
              </a:ext>
            </a:extLst>
          </p:cNvPr>
          <p:cNvSpPr>
            <a:spLocks noGrp="1"/>
          </p:cNvSpPr>
          <p:nvPr>
            <p:ph type="dt" sz="half" idx="10"/>
          </p:nvPr>
        </p:nvSpPr>
        <p:spPr/>
        <p:txBody>
          <a:bodyPr/>
          <a:lstStyle/>
          <a:p>
            <a:fld id="{A69B321A-6C6A-5B4C-94AA-8A3342CE1F8F}" type="datetime1">
              <a:rPr lang="en-US" smtClean="0"/>
              <a:t>7/14/19</a:t>
            </a:fld>
            <a:endParaRPr lang="en-US"/>
          </a:p>
        </p:txBody>
      </p:sp>
      <p:sp>
        <p:nvSpPr>
          <p:cNvPr id="3" name="Slide Number Placeholder 2">
            <a:extLst>
              <a:ext uri="{FF2B5EF4-FFF2-40B4-BE49-F238E27FC236}">
                <a16:creationId xmlns:a16="http://schemas.microsoft.com/office/drawing/2014/main" id="{EF86EF68-5B36-A34C-9531-792D1E709CEC}"/>
              </a:ext>
            </a:extLst>
          </p:cNvPr>
          <p:cNvSpPr>
            <a:spLocks noGrp="1"/>
          </p:cNvSpPr>
          <p:nvPr>
            <p:ph type="sldNum" sz="quarter" idx="12"/>
          </p:nvPr>
        </p:nvSpPr>
        <p:spPr/>
        <p:txBody>
          <a:bodyPr/>
          <a:lstStyle/>
          <a:p>
            <a:fld id="{11A64C97-025A-CA40-8658-28720D720061}" type="slidenum">
              <a:rPr lang="en-US" smtClean="0"/>
              <a:t>21</a:t>
            </a:fld>
            <a:endParaRPr lang="en-US"/>
          </a:p>
        </p:txBody>
      </p:sp>
    </p:spTree>
    <p:extLst>
      <p:ext uri="{BB962C8B-B14F-4D97-AF65-F5344CB8AC3E}">
        <p14:creationId xmlns:p14="http://schemas.microsoft.com/office/powerpoint/2010/main" val="426147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81"/>
        <p:cNvGrpSpPr/>
        <p:nvPr/>
      </p:nvGrpSpPr>
      <p:grpSpPr>
        <a:xfrm>
          <a:off x="0" y="0"/>
          <a:ext cx="0" cy="0"/>
          <a:chOff x="0" y="0"/>
          <a:chExt cx="0" cy="0"/>
        </a:xfrm>
      </p:grpSpPr>
      <p:pic>
        <p:nvPicPr>
          <p:cNvPr id="6" name="Picture 5" descr="A drawing of a cartoon character&#10;&#10;Description automatically generated">
            <a:extLst>
              <a:ext uri="{FF2B5EF4-FFF2-40B4-BE49-F238E27FC236}">
                <a16:creationId xmlns:a16="http://schemas.microsoft.com/office/drawing/2014/main" id="{B0864746-AA07-284E-9FE2-5D9DACBD138D}"/>
              </a:ext>
            </a:extLst>
          </p:cNvPr>
          <p:cNvPicPr>
            <a:picLocks noChangeAspect="1"/>
          </p:cNvPicPr>
          <p:nvPr/>
        </p:nvPicPr>
        <p:blipFill>
          <a:blip r:embed="rId3"/>
          <a:stretch>
            <a:fillRect/>
          </a:stretch>
        </p:blipFill>
        <p:spPr>
          <a:xfrm>
            <a:off x="180820" y="558594"/>
            <a:ext cx="3516430" cy="2013155"/>
          </a:xfrm>
          <a:prstGeom prst="rect">
            <a:avLst/>
          </a:prstGeom>
        </p:spPr>
      </p:pic>
      <p:sp>
        <p:nvSpPr>
          <p:cNvPr id="882" name="Google Shape;882;p102"/>
          <p:cNvSpPr txBox="1">
            <a:spLocks noGrp="1"/>
          </p:cNvSpPr>
          <p:nvPr>
            <p:ph type="title"/>
          </p:nvPr>
        </p:nvSpPr>
        <p:spPr>
          <a:xfrm>
            <a:off x="628650" y="722907"/>
            <a:ext cx="2620771" cy="3697685"/>
          </a:xfrm>
          <a:prstGeom prst="rect">
            <a:avLst/>
          </a:prstGeom>
        </p:spPr>
        <p:txBody>
          <a:bodyPr spcFirstLastPara="1" lIns="68525" tIns="34275" rIns="68525" bIns="34275" anchorCtr="0">
            <a:normAutofit/>
          </a:bodyPr>
          <a:lstStyle/>
          <a:p>
            <a:pPr marL="0" lvl="0" indent="0" algn="r" rtl="0">
              <a:spcBef>
                <a:spcPts val="0"/>
              </a:spcBef>
              <a:spcAft>
                <a:spcPts val="0"/>
              </a:spcAft>
              <a:buClr>
                <a:schemeClr val="dk1"/>
              </a:buClr>
              <a:buSzPts val="3300"/>
              <a:buFont typeface="Calibri"/>
              <a:buNone/>
            </a:pPr>
            <a:br>
              <a:rPr lang="en-US" dirty="0">
                <a:solidFill>
                  <a:schemeClr val="accent1"/>
                </a:solidFill>
              </a:rPr>
            </a:br>
            <a:br>
              <a:rPr lang="en-US" dirty="0">
                <a:solidFill>
                  <a:schemeClr val="accent1"/>
                </a:solidFill>
              </a:rPr>
            </a:br>
            <a:br>
              <a:rPr lang="en-US" dirty="0">
                <a:solidFill>
                  <a:schemeClr val="accent1"/>
                </a:solidFill>
              </a:rPr>
            </a:br>
            <a:r>
              <a:rPr lang="en-US" dirty="0">
                <a:solidFill>
                  <a:schemeClr val="accent1"/>
                </a:solidFill>
              </a:rPr>
              <a:t>Next steps</a:t>
            </a:r>
          </a:p>
        </p:txBody>
      </p:sp>
      <p:sp>
        <p:nvSpPr>
          <p:cNvPr id="883" name="Google Shape;883;p102"/>
          <p:cNvSpPr txBox="1">
            <a:spLocks noGrp="1"/>
          </p:cNvSpPr>
          <p:nvPr>
            <p:ph idx="1"/>
          </p:nvPr>
        </p:nvSpPr>
        <p:spPr>
          <a:xfrm>
            <a:off x="3732023" y="722907"/>
            <a:ext cx="4783327" cy="3697685"/>
          </a:xfrm>
          <a:prstGeom prst="rect">
            <a:avLst/>
          </a:prstGeom>
        </p:spPr>
        <p:txBody>
          <a:bodyPr spcFirstLastPara="1" lIns="68525" tIns="34275" rIns="68525" bIns="34275" anchor="ctr" anchorCtr="0">
            <a:normAutofit lnSpcReduction="10000"/>
          </a:bodyPr>
          <a:lstStyle/>
          <a:p>
            <a:pPr marL="171366" lvl="0" indent="-171366" rtl="0">
              <a:spcBef>
                <a:spcPts val="0"/>
              </a:spcBef>
              <a:spcAft>
                <a:spcPts val="0"/>
              </a:spcAft>
              <a:buClr>
                <a:schemeClr val="dk1"/>
              </a:buClr>
              <a:buSzPts val="2100"/>
              <a:buChar char="•"/>
            </a:pPr>
            <a:r>
              <a:rPr lang="en-US" sz="1800" dirty="0"/>
              <a:t>Held Annual E2SIP workshop </a:t>
            </a:r>
            <a:r>
              <a:rPr lang="en-US" sz="1800" i="1" dirty="0"/>
              <a:t>- alongside C3DIS</a:t>
            </a:r>
            <a:endParaRPr lang="en-US" sz="1800" dirty="0"/>
          </a:p>
          <a:p>
            <a:pPr marL="514097" lvl="1" indent="-171366" rtl="0">
              <a:spcBef>
                <a:spcPts val="375"/>
              </a:spcBef>
              <a:spcAft>
                <a:spcPts val="0"/>
              </a:spcAft>
              <a:buClr>
                <a:schemeClr val="dk1"/>
              </a:buClr>
              <a:buSzPts val="1800"/>
              <a:buChar char="•"/>
            </a:pPr>
            <a:r>
              <a:rPr lang="en-US" i="1" dirty="0"/>
              <a:t>May 9, 2019 in Canberra, Australia</a:t>
            </a:r>
            <a:endParaRPr lang="en-US" dirty="0"/>
          </a:p>
          <a:p>
            <a:pPr marL="171366" lvl="0" indent="-171366" rtl="0">
              <a:spcBef>
                <a:spcPts val="750"/>
              </a:spcBef>
              <a:spcAft>
                <a:spcPts val="0"/>
              </a:spcAft>
              <a:buClr>
                <a:schemeClr val="dk1"/>
              </a:buClr>
              <a:buSzPts val="2100"/>
              <a:buChar char="•"/>
            </a:pPr>
            <a:r>
              <a:rPr lang="en-US" sz="1800" dirty="0"/>
              <a:t>E2SIP is an ESIP Cluster</a:t>
            </a:r>
          </a:p>
          <a:p>
            <a:pPr marL="514097" lvl="1" indent="-171366" rtl="0">
              <a:spcBef>
                <a:spcPts val="375"/>
              </a:spcBef>
              <a:spcAft>
                <a:spcPts val="0"/>
              </a:spcAft>
              <a:buClr>
                <a:schemeClr val="dk1"/>
              </a:buClr>
              <a:buSzPts val="1800"/>
              <a:buChar char="•"/>
            </a:pPr>
            <a:r>
              <a:rPr lang="en-US" dirty="0"/>
              <a:t>Leverage ESIP collaboration tools and logistics support </a:t>
            </a:r>
          </a:p>
          <a:p>
            <a:pPr marL="514097" lvl="1" indent="-171366">
              <a:buClr>
                <a:schemeClr val="dk1"/>
              </a:buClr>
              <a:buSzPts val="1800"/>
            </a:pPr>
            <a:r>
              <a:rPr lang="en-US" dirty="0">
                <a:hlinkClick r:id="rId4"/>
              </a:rPr>
              <a:t>http://wiki.esipfed.org/index.php/ESIP-E2SIP</a:t>
            </a:r>
            <a:endParaRPr lang="en-US" dirty="0"/>
          </a:p>
          <a:p>
            <a:pPr marL="171366" lvl="0" indent="-171366" rtl="0">
              <a:spcBef>
                <a:spcPts val="750"/>
              </a:spcBef>
              <a:spcAft>
                <a:spcPts val="0"/>
              </a:spcAft>
              <a:buClr>
                <a:schemeClr val="dk1"/>
              </a:buClr>
              <a:buSzPts val="2100"/>
              <a:buChar char="•"/>
            </a:pPr>
            <a:r>
              <a:rPr lang="en-US" sz="1800" dirty="0"/>
              <a:t>ARDC &amp; ESIP finalized an MOU to provide local coordination support in May 2019</a:t>
            </a:r>
          </a:p>
          <a:p>
            <a:pPr marL="171366" lvl="0" indent="-171366" rtl="0">
              <a:spcBef>
                <a:spcPts val="750"/>
              </a:spcBef>
              <a:spcAft>
                <a:spcPts val="0"/>
              </a:spcAft>
              <a:buClr>
                <a:schemeClr val="dk1"/>
              </a:buClr>
              <a:buSzPts val="2100"/>
              <a:buChar char="•"/>
            </a:pPr>
            <a:r>
              <a:rPr lang="en-US" sz="1800" dirty="0"/>
              <a:t>Exploring opportunities to strategically connect in Europe through collaborations with </a:t>
            </a:r>
            <a:r>
              <a:rPr lang="en-US" sz="1800" dirty="0" err="1"/>
              <a:t>Envri</a:t>
            </a:r>
            <a:r>
              <a:rPr lang="en-US" sz="1800" dirty="0"/>
              <a:t> &amp; EGU ESSI</a:t>
            </a:r>
          </a:p>
          <a:p>
            <a:pPr marL="514266" lvl="1" indent="-171366">
              <a:spcBef>
                <a:spcPts val="750"/>
              </a:spcBef>
              <a:buClr>
                <a:schemeClr val="dk1"/>
              </a:buClr>
              <a:buSzPts val="2100"/>
            </a:pPr>
            <a:r>
              <a:rPr lang="en-US" sz="1500" dirty="0"/>
              <a:t>Holding our first E3SIP meeting as a side meeting at RDA P14 in October! </a:t>
            </a:r>
          </a:p>
          <a:p>
            <a:pPr marL="171366" indent="-171366">
              <a:buClr>
                <a:schemeClr val="dk1"/>
              </a:buClr>
              <a:buSzPts val="2100"/>
            </a:pPr>
            <a:endParaRPr lang="en-US" sz="1800" dirty="0"/>
          </a:p>
          <a:p>
            <a:pPr marL="171366" lvl="0" indent="-38016" rtl="0">
              <a:spcBef>
                <a:spcPts val="750"/>
              </a:spcBef>
              <a:spcAft>
                <a:spcPts val="0"/>
              </a:spcAft>
              <a:buClr>
                <a:schemeClr val="dk1"/>
              </a:buClr>
              <a:buSzPts val="2100"/>
              <a:buNone/>
            </a:pPr>
            <a:endParaRPr lang="en-US" sz="1800" dirty="0"/>
          </a:p>
        </p:txBody>
      </p:sp>
      <p:sp>
        <p:nvSpPr>
          <p:cNvPr id="884" name="Google Shape;884;p102"/>
          <p:cNvSpPr txBox="1">
            <a:spLocks noGrp="1"/>
          </p:cNvSpPr>
          <p:nvPr>
            <p:ph type="ftr" sz="quarter" idx="11"/>
          </p:nvPr>
        </p:nvSpPr>
        <p:spPr>
          <a:xfrm>
            <a:off x="3732023" y="4525109"/>
            <a:ext cx="3944989" cy="273844"/>
          </a:xfrm>
          <a:prstGeom prst="rect">
            <a:avLst/>
          </a:prstGeom>
        </p:spPr>
        <p:txBody>
          <a:bodyPr spcFirstLastPara="1" lIns="68525" tIns="34275" rIns="68525" bIns="34275"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lang="en-US" sz="800">
              <a:solidFill>
                <a:schemeClr val="tx1">
                  <a:alpha val="80000"/>
                </a:schemeClr>
              </a:solidFill>
            </a:endParaRPr>
          </a:p>
        </p:txBody>
      </p:sp>
      <p:sp>
        <p:nvSpPr>
          <p:cNvPr id="885" name="Google Shape;885;p102"/>
          <p:cNvSpPr txBox="1">
            <a:spLocks noGrp="1"/>
          </p:cNvSpPr>
          <p:nvPr>
            <p:ph type="sldNum" sz="quarter" idx="12"/>
          </p:nvPr>
        </p:nvSpPr>
        <p:spPr>
          <a:xfrm>
            <a:off x="7928637" y="4525109"/>
            <a:ext cx="586712" cy="273844"/>
          </a:xfrm>
          <a:prstGeom prst="rect">
            <a:avLst/>
          </a:prstGeom>
        </p:spPr>
        <p:txBody>
          <a:bodyPr spcFirstLastPara="1" lIns="68525" tIns="34275" rIns="68525" bIns="34275" anchorCtr="0">
            <a:norm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9pPr>
          </a:lstStyle>
          <a:p>
            <a:pPr marL="0" lvl="0" indent="0" rtl="0">
              <a:spcBef>
                <a:spcPts val="0"/>
              </a:spcBef>
              <a:spcAft>
                <a:spcPts val="600"/>
              </a:spcAft>
              <a:buNone/>
            </a:pPr>
            <a:fld id="{00000000-1234-1234-1234-123412341234}" type="slidenum">
              <a:rPr lang="en-US" sz="800">
                <a:solidFill>
                  <a:schemeClr val="tx1">
                    <a:alpha val="80000"/>
                  </a:schemeClr>
                </a:solidFill>
              </a:rPr>
              <a:pPr marL="0" lvl="0" indent="0" rtl="0">
                <a:spcBef>
                  <a:spcPts val="0"/>
                </a:spcBef>
                <a:spcAft>
                  <a:spcPts val="600"/>
                </a:spcAft>
                <a:buNone/>
              </a:pPr>
              <a:t>22</a:t>
            </a:fld>
            <a:endParaRPr lang="en-US" sz="800">
              <a:solidFill>
                <a:schemeClr val="tx1">
                  <a:alpha val="80000"/>
                </a:schemeClr>
              </a:solidFill>
            </a:endParaRPr>
          </a:p>
        </p:txBody>
      </p:sp>
      <p:pic>
        <p:nvPicPr>
          <p:cNvPr id="7" name="Picture 6">
            <a:extLst>
              <a:ext uri="{FF2B5EF4-FFF2-40B4-BE49-F238E27FC236}">
                <a16:creationId xmlns:a16="http://schemas.microsoft.com/office/drawing/2014/main" id="{6EE2962A-73FA-0340-986E-1CF477D70E4F}"/>
              </a:ext>
            </a:extLst>
          </p:cNvPr>
          <p:cNvPicPr>
            <a:picLocks noChangeAspect="1"/>
          </p:cNvPicPr>
          <p:nvPr/>
        </p:nvPicPr>
        <p:blipFill>
          <a:blip r:embed="rId5"/>
          <a:stretch>
            <a:fillRect/>
          </a:stretch>
        </p:blipFill>
        <p:spPr>
          <a:xfrm>
            <a:off x="2117993" y="558594"/>
            <a:ext cx="1372729" cy="700092"/>
          </a:xfrm>
          <a:prstGeom prst="rect">
            <a:avLst/>
          </a:prstGeom>
        </p:spPr>
      </p:pic>
      <p:sp>
        <p:nvSpPr>
          <p:cNvPr id="8" name="TextBox 7">
            <a:extLst>
              <a:ext uri="{FF2B5EF4-FFF2-40B4-BE49-F238E27FC236}">
                <a16:creationId xmlns:a16="http://schemas.microsoft.com/office/drawing/2014/main" id="{453A45E5-6505-7A4D-96CB-AE6994795C51}"/>
              </a:ext>
            </a:extLst>
          </p:cNvPr>
          <p:cNvSpPr txBox="1"/>
          <p:nvPr/>
        </p:nvSpPr>
        <p:spPr>
          <a:xfrm>
            <a:off x="2558006" y="358995"/>
            <a:ext cx="177780" cy="615553"/>
          </a:xfrm>
          <a:prstGeom prst="rect">
            <a:avLst/>
          </a:prstGeom>
          <a:noFill/>
        </p:spPr>
        <p:txBody>
          <a:bodyPr wrap="square" rtlCol="0">
            <a:spAutoFit/>
          </a:bodyPr>
          <a:lstStyle/>
          <a:p>
            <a:r>
              <a:rPr lang="en-US" sz="3400" b="1" dirty="0"/>
              <a:t>3</a:t>
            </a:r>
          </a:p>
        </p:txBody>
      </p:sp>
    </p:spTree>
    <p:extLst>
      <p:ext uri="{BB962C8B-B14F-4D97-AF65-F5344CB8AC3E}">
        <p14:creationId xmlns:p14="http://schemas.microsoft.com/office/powerpoint/2010/main" val="25197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8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8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8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8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8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8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93"/>
          <p:cNvSpPr txBox="1">
            <a:spLocks noGrp="1"/>
          </p:cNvSpPr>
          <p:nvPr>
            <p:ph type="title"/>
          </p:nvPr>
        </p:nvSpPr>
        <p:spPr>
          <a:prstGeom prst="rect">
            <a:avLst/>
          </a:prstGeom>
          <a:noFill/>
          <a:ln>
            <a:noFill/>
          </a:ln>
        </p:spPr>
        <p:txBody>
          <a:bodyPr spcFirstLastPara="1" wrap="square" lIns="91395" tIns="91395" rIns="91395" bIns="91395" anchor="ctr" anchorCtr="0">
            <a:noAutofit/>
          </a:bodyPr>
          <a:lstStyle/>
          <a:p>
            <a:r>
              <a:rPr lang="en"/>
              <a:t>Making Data Matter</a:t>
            </a:r>
            <a:endParaRPr/>
          </a:p>
        </p:txBody>
      </p:sp>
      <p:pic>
        <p:nvPicPr>
          <p:cNvPr id="603" name="Google Shape;603;p93"/>
          <p:cNvPicPr preferRelativeResize="0"/>
          <p:nvPr/>
        </p:nvPicPr>
        <p:blipFill rotWithShape="1">
          <a:blip r:embed="rId3">
            <a:alphaModFix/>
          </a:blip>
          <a:srcRect/>
          <a:stretch/>
        </p:blipFill>
        <p:spPr>
          <a:xfrm>
            <a:off x="7199031" y="2179242"/>
            <a:ext cx="1944985" cy="1230811"/>
          </a:xfrm>
          <a:prstGeom prst="rect">
            <a:avLst/>
          </a:prstGeom>
          <a:noFill/>
          <a:ln>
            <a:noFill/>
          </a:ln>
        </p:spPr>
      </p:pic>
      <p:pic>
        <p:nvPicPr>
          <p:cNvPr id="604" name="Google Shape;604;p93"/>
          <p:cNvPicPr preferRelativeResize="0"/>
          <p:nvPr/>
        </p:nvPicPr>
        <p:blipFill rotWithShape="1">
          <a:blip r:embed="rId3">
            <a:alphaModFix/>
          </a:blip>
          <a:srcRect/>
          <a:stretch/>
        </p:blipFill>
        <p:spPr>
          <a:xfrm>
            <a:off x="6075541" y="3543821"/>
            <a:ext cx="1944985" cy="1230811"/>
          </a:xfrm>
          <a:prstGeom prst="rect">
            <a:avLst/>
          </a:prstGeom>
          <a:noFill/>
          <a:ln>
            <a:noFill/>
          </a:ln>
        </p:spPr>
      </p:pic>
      <p:pic>
        <p:nvPicPr>
          <p:cNvPr id="605" name="Google Shape;605;p93"/>
          <p:cNvPicPr preferRelativeResize="0"/>
          <p:nvPr/>
        </p:nvPicPr>
        <p:blipFill rotWithShape="1">
          <a:blip r:embed="rId3">
            <a:alphaModFix/>
          </a:blip>
          <a:srcRect/>
          <a:stretch/>
        </p:blipFill>
        <p:spPr>
          <a:xfrm>
            <a:off x="6240401" y="1199310"/>
            <a:ext cx="1944985" cy="1230811"/>
          </a:xfrm>
          <a:prstGeom prst="rect">
            <a:avLst/>
          </a:prstGeom>
          <a:noFill/>
          <a:ln>
            <a:noFill/>
          </a:ln>
        </p:spPr>
      </p:pic>
      <p:pic>
        <p:nvPicPr>
          <p:cNvPr id="606" name="Google Shape;606;p93"/>
          <p:cNvPicPr preferRelativeResize="0"/>
          <p:nvPr/>
        </p:nvPicPr>
        <p:blipFill rotWithShape="1">
          <a:blip r:embed="rId3">
            <a:alphaModFix/>
          </a:blip>
          <a:srcRect/>
          <a:stretch/>
        </p:blipFill>
        <p:spPr>
          <a:xfrm>
            <a:off x="3999279" y="1044541"/>
            <a:ext cx="1944985" cy="1230811"/>
          </a:xfrm>
          <a:prstGeom prst="rect">
            <a:avLst/>
          </a:prstGeom>
          <a:noFill/>
          <a:ln>
            <a:noFill/>
          </a:ln>
        </p:spPr>
      </p:pic>
      <p:pic>
        <p:nvPicPr>
          <p:cNvPr id="607" name="Google Shape;607;p93"/>
          <p:cNvPicPr preferRelativeResize="0"/>
          <p:nvPr/>
        </p:nvPicPr>
        <p:blipFill rotWithShape="1">
          <a:blip r:embed="rId3">
            <a:alphaModFix/>
          </a:blip>
          <a:srcRect/>
          <a:stretch/>
        </p:blipFill>
        <p:spPr>
          <a:xfrm>
            <a:off x="4518779" y="2385480"/>
            <a:ext cx="1944985" cy="1230811"/>
          </a:xfrm>
          <a:prstGeom prst="rect">
            <a:avLst/>
          </a:prstGeom>
          <a:noFill/>
          <a:ln>
            <a:noFill/>
          </a:ln>
        </p:spPr>
      </p:pic>
      <p:sp>
        <p:nvSpPr>
          <p:cNvPr id="61" name="Google Shape;495;p92"/>
          <p:cNvSpPr/>
          <p:nvPr/>
        </p:nvSpPr>
        <p:spPr>
          <a:xfrm>
            <a:off x="6459" y="1213766"/>
            <a:ext cx="2704500" cy="2400300"/>
          </a:xfrm>
          <a:prstGeom prst="rect">
            <a:avLst/>
          </a:prstGeom>
          <a:solidFill>
            <a:srgbClr val="FFFFCC"/>
          </a:solidFill>
          <a:ln w="9525" cap="flat" cmpd="sng">
            <a:solidFill>
              <a:srgbClr val="C0C0C0"/>
            </a:solidFill>
            <a:prstDash val="solid"/>
            <a:miter lim="800000"/>
            <a:headEnd type="none" w="sm" len="sm"/>
            <a:tailEnd type="none" w="sm" len="sm"/>
          </a:ln>
        </p:spPr>
        <p:txBody>
          <a:bodyPr spcFirstLastPara="1" wrap="square" lIns="121855" tIns="60928" rIns="121855" bIns="60928" anchor="ctr" anchorCtr="0">
            <a:noAutofit/>
          </a:bodyPr>
          <a:lstStyle/>
          <a:p>
            <a:pPr algn="ctr"/>
            <a:endParaRPr sz="3200">
              <a:solidFill>
                <a:srgbClr val="002060"/>
              </a:solidFill>
            </a:endParaRPr>
          </a:p>
        </p:txBody>
      </p:sp>
      <p:sp>
        <p:nvSpPr>
          <p:cNvPr id="62" name="Google Shape;496;p92"/>
          <p:cNvSpPr/>
          <p:nvPr/>
        </p:nvSpPr>
        <p:spPr>
          <a:xfrm>
            <a:off x="490807" y="2746292"/>
            <a:ext cx="2027400" cy="219375"/>
          </a:xfrm>
          <a:prstGeom prst="rect">
            <a:avLst/>
          </a:prstGeom>
          <a:noFill/>
          <a:ln>
            <a:noFill/>
          </a:ln>
        </p:spPr>
        <p:txBody>
          <a:bodyPr spcFirstLastPara="1" wrap="square" lIns="121855" tIns="60928" rIns="121855" bIns="60928" anchor="ctr" anchorCtr="0">
            <a:noAutofit/>
          </a:bodyPr>
          <a:lstStyle/>
          <a:p>
            <a:pPr algn="r"/>
            <a:r>
              <a:rPr lang="en" sz="1100" b="1">
                <a:solidFill>
                  <a:srgbClr val="002060"/>
                </a:solidFill>
              </a:rPr>
              <a:t>Perform filtering/masking</a:t>
            </a:r>
            <a:endParaRPr sz="1200"/>
          </a:p>
        </p:txBody>
      </p:sp>
      <p:sp>
        <p:nvSpPr>
          <p:cNvPr id="63" name="Google Shape;497;p92"/>
          <p:cNvSpPr/>
          <p:nvPr/>
        </p:nvSpPr>
        <p:spPr>
          <a:xfrm>
            <a:off x="1546653" y="1268072"/>
            <a:ext cx="978600" cy="219375"/>
          </a:xfrm>
          <a:prstGeom prst="rect">
            <a:avLst/>
          </a:prstGeom>
          <a:noFill/>
          <a:ln>
            <a:noFill/>
          </a:ln>
        </p:spPr>
        <p:txBody>
          <a:bodyPr spcFirstLastPara="1" wrap="square" lIns="121855" tIns="60928" rIns="121855" bIns="60928" anchor="ctr" anchorCtr="0">
            <a:noAutofit/>
          </a:bodyPr>
          <a:lstStyle/>
          <a:p>
            <a:pPr algn="r"/>
            <a:r>
              <a:rPr lang="en" sz="1100" b="1">
                <a:solidFill>
                  <a:srgbClr val="002060"/>
                </a:solidFill>
              </a:rPr>
              <a:t>Find data </a:t>
            </a:r>
            <a:endParaRPr sz="1200"/>
          </a:p>
        </p:txBody>
      </p:sp>
      <p:sp>
        <p:nvSpPr>
          <p:cNvPr id="64" name="Google Shape;498;p92"/>
          <p:cNvSpPr/>
          <p:nvPr/>
        </p:nvSpPr>
        <p:spPr>
          <a:xfrm>
            <a:off x="1235184" y="1424624"/>
            <a:ext cx="1287300" cy="318825"/>
          </a:xfrm>
          <a:prstGeom prst="rect">
            <a:avLst/>
          </a:prstGeom>
          <a:noFill/>
          <a:ln>
            <a:noFill/>
          </a:ln>
        </p:spPr>
        <p:txBody>
          <a:bodyPr spcFirstLastPara="1" wrap="square" lIns="121855" tIns="60928" rIns="121855" bIns="60928" anchor="ctr" anchorCtr="0">
            <a:noAutofit/>
          </a:bodyPr>
          <a:lstStyle/>
          <a:p>
            <a:pPr algn="r">
              <a:lnSpc>
                <a:spcPct val="95000"/>
              </a:lnSpc>
            </a:pPr>
            <a:r>
              <a:rPr lang="en" sz="1100" b="1">
                <a:solidFill>
                  <a:srgbClr val="002060"/>
                </a:solidFill>
              </a:rPr>
              <a:t>Retrieve high </a:t>
            </a:r>
            <a:endParaRPr sz="1200"/>
          </a:p>
          <a:p>
            <a:pPr algn="r">
              <a:lnSpc>
                <a:spcPct val="80000"/>
              </a:lnSpc>
            </a:pPr>
            <a:r>
              <a:rPr lang="en" sz="1100" b="1">
                <a:solidFill>
                  <a:srgbClr val="002060"/>
                </a:solidFill>
              </a:rPr>
              <a:t>volume data </a:t>
            </a:r>
            <a:endParaRPr sz="1200"/>
          </a:p>
        </p:txBody>
      </p:sp>
      <p:sp>
        <p:nvSpPr>
          <p:cNvPr id="65" name="Google Shape;499;p92"/>
          <p:cNvSpPr/>
          <p:nvPr/>
        </p:nvSpPr>
        <p:spPr>
          <a:xfrm>
            <a:off x="983724" y="1989632"/>
            <a:ext cx="1538700" cy="198225"/>
          </a:xfrm>
          <a:prstGeom prst="rect">
            <a:avLst/>
          </a:prstGeom>
          <a:noFill/>
          <a:ln>
            <a:noFill/>
          </a:ln>
        </p:spPr>
        <p:txBody>
          <a:bodyPr spcFirstLastPara="1" wrap="square" lIns="121855" tIns="60928" rIns="121855" bIns="60928" anchor="ctr" anchorCtr="0">
            <a:noAutofit/>
          </a:bodyPr>
          <a:lstStyle/>
          <a:p>
            <a:pPr algn="r">
              <a:lnSpc>
                <a:spcPct val="80000"/>
              </a:lnSpc>
            </a:pPr>
            <a:r>
              <a:rPr lang="en" sz="1100" b="1">
                <a:solidFill>
                  <a:srgbClr val="002060"/>
                </a:solidFill>
              </a:rPr>
              <a:t>Extract</a:t>
            </a:r>
            <a:r>
              <a:rPr lang="en" sz="1100">
                <a:solidFill>
                  <a:srgbClr val="002060"/>
                </a:solidFill>
              </a:rPr>
              <a:t> </a:t>
            </a:r>
            <a:r>
              <a:rPr lang="en" sz="1100" b="1">
                <a:solidFill>
                  <a:srgbClr val="002060"/>
                </a:solidFill>
              </a:rPr>
              <a:t>parameters</a:t>
            </a:r>
            <a:endParaRPr sz="1200"/>
          </a:p>
        </p:txBody>
      </p:sp>
      <p:sp>
        <p:nvSpPr>
          <p:cNvPr id="66" name="Google Shape;500;p92"/>
          <p:cNvSpPr/>
          <p:nvPr/>
        </p:nvSpPr>
        <p:spPr>
          <a:xfrm>
            <a:off x="697975" y="2176862"/>
            <a:ext cx="1831800" cy="318825"/>
          </a:xfrm>
          <a:prstGeom prst="rect">
            <a:avLst/>
          </a:prstGeom>
          <a:noFill/>
          <a:ln>
            <a:noFill/>
          </a:ln>
        </p:spPr>
        <p:txBody>
          <a:bodyPr spcFirstLastPara="1" wrap="square" lIns="121855" tIns="60928" rIns="121855" bIns="60928" anchor="ctr" anchorCtr="0">
            <a:noAutofit/>
          </a:bodyPr>
          <a:lstStyle/>
          <a:p>
            <a:pPr algn="r">
              <a:lnSpc>
                <a:spcPct val="95000"/>
              </a:lnSpc>
            </a:pPr>
            <a:r>
              <a:rPr lang="en" sz="1100" b="1">
                <a:solidFill>
                  <a:srgbClr val="002060"/>
                </a:solidFill>
              </a:rPr>
              <a:t>Perform spatial </a:t>
            </a:r>
            <a:endParaRPr sz="1200"/>
          </a:p>
          <a:p>
            <a:pPr algn="r">
              <a:lnSpc>
                <a:spcPct val="80000"/>
              </a:lnSpc>
            </a:pPr>
            <a:r>
              <a:rPr lang="en" sz="1100" b="1">
                <a:solidFill>
                  <a:srgbClr val="002060"/>
                </a:solidFill>
              </a:rPr>
              <a:t>and other subsetting</a:t>
            </a:r>
            <a:endParaRPr sz="1200"/>
          </a:p>
        </p:txBody>
      </p:sp>
      <p:sp>
        <p:nvSpPr>
          <p:cNvPr id="67" name="Google Shape;501;p92"/>
          <p:cNvSpPr/>
          <p:nvPr/>
        </p:nvSpPr>
        <p:spPr>
          <a:xfrm>
            <a:off x="315071" y="2435621"/>
            <a:ext cx="2207400" cy="315675"/>
          </a:xfrm>
          <a:prstGeom prst="rect">
            <a:avLst/>
          </a:prstGeom>
          <a:noFill/>
          <a:ln>
            <a:noFill/>
          </a:ln>
        </p:spPr>
        <p:txBody>
          <a:bodyPr spcFirstLastPara="1" wrap="square" lIns="121855" tIns="60928" rIns="121855" bIns="60928" anchor="ctr" anchorCtr="0">
            <a:noAutofit/>
          </a:bodyPr>
          <a:lstStyle/>
          <a:p>
            <a:pPr algn="r">
              <a:lnSpc>
                <a:spcPct val="80000"/>
              </a:lnSpc>
            </a:pPr>
            <a:r>
              <a:rPr lang="en" sz="1100" b="1">
                <a:solidFill>
                  <a:srgbClr val="002060"/>
                </a:solidFill>
              </a:rPr>
              <a:t>Identify quality and other </a:t>
            </a:r>
            <a:endParaRPr sz="1200"/>
          </a:p>
          <a:p>
            <a:pPr algn="r">
              <a:lnSpc>
                <a:spcPct val="95000"/>
              </a:lnSpc>
            </a:pPr>
            <a:r>
              <a:rPr lang="en" sz="1100" b="1">
                <a:solidFill>
                  <a:srgbClr val="002060"/>
                </a:solidFill>
              </a:rPr>
              <a:t>flags and constraints</a:t>
            </a:r>
            <a:endParaRPr sz="1200"/>
          </a:p>
        </p:txBody>
      </p:sp>
      <p:sp>
        <p:nvSpPr>
          <p:cNvPr id="68" name="Google Shape;502;p92"/>
          <p:cNvSpPr/>
          <p:nvPr/>
        </p:nvSpPr>
        <p:spPr>
          <a:xfrm>
            <a:off x="949435" y="2983088"/>
            <a:ext cx="1580100" cy="299700"/>
          </a:xfrm>
          <a:prstGeom prst="rect">
            <a:avLst/>
          </a:prstGeom>
          <a:noFill/>
          <a:ln>
            <a:noFill/>
          </a:ln>
        </p:spPr>
        <p:txBody>
          <a:bodyPr spcFirstLastPara="1" wrap="square" lIns="121855" tIns="60928" rIns="121855" bIns="60928" anchor="ctr" anchorCtr="0">
            <a:noAutofit/>
          </a:bodyPr>
          <a:lstStyle/>
          <a:p>
            <a:pPr algn="r">
              <a:lnSpc>
                <a:spcPct val="80000"/>
              </a:lnSpc>
            </a:pPr>
            <a:r>
              <a:rPr lang="en" sz="1100" b="1">
                <a:solidFill>
                  <a:srgbClr val="002060"/>
                </a:solidFill>
              </a:rPr>
              <a:t>Develop analysis </a:t>
            </a:r>
            <a:endParaRPr sz="1200"/>
          </a:p>
          <a:p>
            <a:pPr algn="r">
              <a:lnSpc>
                <a:spcPct val="80000"/>
              </a:lnSpc>
            </a:pPr>
            <a:r>
              <a:rPr lang="en" sz="1100" b="1">
                <a:solidFill>
                  <a:srgbClr val="002060"/>
                </a:solidFill>
              </a:rPr>
              <a:t>and visualization </a:t>
            </a:r>
            <a:endParaRPr sz="1200"/>
          </a:p>
        </p:txBody>
      </p:sp>
      <p:sp>
        <p:nvSpPr>
          <p:cNvPr id="69" name="Google Shape;503;p92"/>
          <p:cNvSpPr/>
          <p:nvPr/>
        </p:nvSpPr>
        <p:spPr>
          <a:xfrm>
            <a:off x="73611" y="3220562"/>
            <a:ext cx="2445900" cy="318825"/>
          </a:xfrm>
          <a:prstGeom prst="rect">
            <a:avLst/>
          </a:prstGeom>
          <a:noFill/>
          <a:ln>
            <a:noFill/>
          </a:ln>
        </p:spPr>
        <p:txBody>
          <a:bodyPr spcFirstLastPara="1" wrap="square" lIns="121855" tIns="60928" rIns="121855" bIns="60928" anchor="ctr" anchorCtr="0">
            <a:noAutofit/>
          </a:bodyPr>
          <a:lstStyle/>
          <a:p>
            <a:pPr algn="r">
              <a:lnSpc>
                <a:spcPct val="95000"/>
              </a:lnSpc>
            </a:pPr>
            <a:r>
              <a:rPr lang="en" sz="1100" b="1">
                <a:solidFill>
                  <a:srgbClr val="002060"/>
                </a:solidFill>
              </a:rPr>
              <a:t>Accept/discard/get more data </a:t>
            </a:r>
            <a:endParaRPr sz="1200"/>
          </a:p>
          <a:p>
            <a:pPr algn="r">
              <a:lnSpc>
                <a:spcPct val="80000"/>
              </a:lnSpc>
            </a:pPr>
            <a:r>
              <a:rPr lang="en" sz="1100" b="1">
                <a:solidFill>
                  <a:srgbClr val="002060"/>
                </a:solidFill>
              </a:rPr>
              <a:t>(sat, model, ground-based)</a:t>
            </a:r>
            <a:endParaRPr sz="1200"/>
          </a:p>
        </p:txBody>
      </p:sp>
      <p:sp>
        <p:nvSpPr>
          <p:cNvPr id="70" name="Google Shape;504;p92"/>
          <p:cNvSpPr/>
          <p:nvPr/>
        </p:nvSpPr>
        <p:spPr>
          <a:xfrm>
            <a:off x="849422" y="1681799"/>
            <a:ext cx="1680300" cy="318825"/>
          </a:xfrm>
          <a:prstGeom prst="rect">
            <a:avLst/>
          </a:prstGeom>
          <a:noFill/>
          <a:ln>
            <a:noFill/>
          </a:ln>
        </p:spPr>
        <p:txBody>
          <a:bodyPr spcFirstLastPara="1" wrap="square" lIns="121855" tIns="60928" rIns="121855" bIns="60928" anchor="ctr" anchorCtr="0">
            <a:noAutofit/>
          </a:bodyPr>
          <a:lstStyle/>
          <a:p>
            <a:pPr algn="r">
              <a:lnSpc>
                <a:spcPct val="95000"/>
              </a:lnSpc>
            </a:pPr>
            <a:r>
              <a:rPr lang="en" sz="1100" b="1">
                <a:solidFill>
                  <a:srgbClr val="002060"/>
                </a:solidFill>
              </a:rPr>
              <a:t>Learn formats </a:t>
            </a:r>
            <a:endParaRPr sz="1200"/>
          </a:p>
          <a:p>
            <a:pPr algn="r">
              <a:lnSpc>
                <a:spcPct val="80000"/>
              </a:lnSpc>
            </a:pPr>
            <a:r>
              <a:rPr lang="en" sz="1100" b="1">
                <a:solidFill>
                  <a:srgbClr val="002060"/>
                </a:solidFill>
              </a:rPr>
              <a:t>and develop readers </a:t>
            </a:r>
            <a:endParaRPr sz="1200"/>
          </a:p>
        </p:txBody>
      </p:sp>
      <p:pic>
        <p:nvPicPr>
          <p:cNvPr id="71" name="Google Shape;505;p92"/>
          <p:cNvPicPr preferRelativeResize="0"/>
          <p:nvPr/>
        </p:nvPicPr>
        <p:blipFill rotWithShape="1">
          <a:blip r:embed="rId4">
            <a:alphaModFix/>
          </a:blip>
          <a:srcRect/>
          <a:stretch/>
        </p:blipFill>
        <p:spPr>
          <a:xfrm>
            <a:off x="1291569" y="1225835"/>
            <a:ext cx="397193" cy="240030"/>
          </a:xfrm>
          <a:prstGeom prst="rect">
            <a:avLst/>
          </a:prstGeom>
          <a:noFill/>
          <a:ln>
            <a:noFill/>
          </a:ln>
        </p:spPr>
      </p:pic>
      <p:sp>
        <p:nvSpPr>
          <p:cNvPr id="72" name="Google Shape;506;p92"/>
          <p:cNvSpPr txBox="1"/>
          <p:nvPr/>
        </p:nvSpPr>
        <p:spPr>
          <a:xfrm>
            <a:off x="2711083" y="1360571"/>
            <a:ext cx="713400" cy="276975"/>
          </a:xfrm>
          <a:prstGeom prst="rect">
            <a:avLst/>
          </a:prstGeom>
          <a:solidFill>
            <a:srgbClr val="FFFFFF">
              <a:alpha val="64709"/>
            </a:srgbClr>
          </a:solidFill>
          <a:ln>
            <a:noFill/>
          </a:ln>
        </p:spPr>
        <p:txBody>
          <a:bodyPr spcFirstLastPara="1" wrap="square" lIns="121855" tIns="60928" rIns="121855" bIns="60928" anchor="t" anchorCtr="0">
            <a:noAutofit/>
          </a:bodyPr>
          <a:lstStyle/>
          <a:p>
            <a:r>
              <a:rPr lang="en" b="1"/>
              <a:t>Jan</a:t>
            </a:r>
            <a:endParaRPr sz="1200"/>
          </a:p>
        </p:txBody>
      </p:sp>
      <p:sp>
        <p:nvSpPr>
          <p:cNvPr id="73" name="Google Shape;507;p92"/>
          <p:cNvSpPr txBox="1"/>
          <p:nvPr/>
        </p:nvSpPr>
        <p:spPr>
          <a:xfrm>
            <a:off x="2718970" y="2265506"/>
            <a:ext cx="638700" cy="276975"/>
          </a:xfrm>
          <a:prstGeom prst="rect">
            <a:avLst/>
          </a:prstGeom>
          <a:solidFill>
            <a:srgbClr val="FFFFFF">
              <a:alpha val="64709"/>
            </a:srgbClr>
          </a:solidFill>
          <a:ln>
            <a:noFill/>
          </a:ln>
        </p:spPr>
        <p:txBody>
          <a:bodyPr spcFirstLastPara="1" wrap="square" lIns="121855" tIns="60928" rIns="121855" bIns="60928" anchor="t" anchorCtr="0">
            <a:noAutofit/>
          </a:bodyPr>
          <a:lstStyle/>
          <a:p>
            <a:r>
              <a:rPr lang="en" b="1"/>
              <a:t>Mar</a:t>
            </a:r>
            <a:endParaRPr sz="1200"/>
          </a:p>
        </p:txBody>
      </p:sp>
      <p:sp>
        <p:nvSpPr>
          <p:cNvPr id="74" name="Google Shape;508;p92"/>
          <p:cNvSpPr txBox="1"/>
          <p:nvPr/>
        </p:nvSpPr>
        <p:spPr>
          <a:xfrm>
            <a:off x="2715190" y="3141743"/>
            <a:ext cx="637200" cy="276975"/>
          </a:xfrm>
          <a:prstGeom prst="rect">
            <a:avLst/>
          </a:prstGeom>
          <a:solidFill>
            <a:srgbClr val="FFFFFF">
              <a:alpha val="64709"/>
            </a:srgbClr>
          </a:solidFill>
          <a:ln>
            <a:noFill/>
          </a:ln>
        </p:spPr>
        <p:txBody>
          <a:bodyPr spcFirstLastPara="1" wrap="square" lIns="121855" tIns="60928" rIns="121855" bIns="60928" anchor="t" anchorCtr="0">
            <a:noAutofit/>
          </a:bodyPr>
          <a:lstStyle/>
          <a:p>
            <a:r>
              <a:rPr lang="en" b="1"/>
              <a:t>Jun</a:t>
            </a:r>
            <a:endParaRPr sz="1200"/>
          </a:p>
        </p:txBody>
      </p:sp>
      <p:pic>
        <p:nvPicPr>
          <p:cNvPr id="75" name="Google Shape;509;p92"/>
          <p:cNvPicPr preferRelativeResize="0"/>
          <p:nvPr/>
        </p:nvPicPr>
        <p:blipFill rotWithShape="1">
          <a:blip r:embed="rId4">
            <a:alphaModFix/>
          </a:blip>
          <a:srcRect/>
          <a:stretch/>
        </p:blipFill>
        <p:spPr>
          <a:xfrm>
            <a:off x="1132319" y="1498802"/>
            <a:ext cx="392907" cy="240030"/>
          </a:xfrm>
          <a:prstGeom prst="rect">
            <a:avLst/>
          </a:prstGeom>
          <a:noFill/>
          <a:ln>
            <a:noFill/>
          </a:ln>
        </p:spPr>
      </p:pic>
      <p:pic>
        <p:nvPicPr>
          <p:cNvPr id="76" name="Google Shape;510;p92"/>
          <p:cNvPicPr preferRelativeResize="0"/>
          <p:nvPr/>
        </p:nvPicPr>
        <p:blipFill rotWithShape="1">
          <a:blip r:embed="rId4">
            <a:alphaModFix/>
          </a:blip>
          <a:srcRect/>
          <a:stretch/>
        </p:blipFill>
        <p:spPr>
          <a:xfrm>
            <a:off x="641585" y="1692585"/>
            <a:ext cx="397193" cy="240030"/>
          </a:xfrm>
          <a:prstGeom prst="rect">
            <a:avLst/>
          </a:prstGeom>
          <a:noFill/>
          <a:ln>
            <a:noFill/>
          </a:ln>
        </p:spPr>
      </p:pic>
      <p:pic>
        <p:nvPicPr>
          <p:cNvPr id="77" name="Google Shape;511;p92"/>
          <p:cNvPicPr preferRelativeResize="0"/>
          <p:nvPr/>
        </p:nvPicPr>
        <p:blipFill rotWithShape="1">
          <a:blip r:embed="rId4">
            <a:alphaModFix/>
          </a:blip>
          <a:srcRect/>
          <a:stretch/>
        </p:blipFill>
        <p:spPr>
          <a:xfrm>
            <a:off x="817589" y="1935354"/>
            <a:ext cx="394335" cy="240030"/>
          </a:xfrm>
          <a:prstGeom prst="rect">
            <a:avLst/>
          </a:prstGeom>
          <a:noFill/>
          <a:ln>
            <a:noFill/>
          </a:ln>
        </p:spPr>
      </p:pic>
      <p:pic>
        <p:nvPicPr>
          <p:cNvPr id="78" name="Google Shape;512;p92"/>
          <p:cNvPicPr preferRelativeResize="0"/>
          <p:nvPr/>
        </p:nvPicPr>
        <p:blipFill rotWithShape="1">
          <a:blip r:embed="rId4">
            <a:alphaModFix/>
          </a:blip>
          <a:srcRect/>
          <a:stretch/>
        </p:blipFill>
        <p:spPr>
          <a:xfrm>
            <a:off x="613961" y="2109990"/>
            <a:ext cx="394335" cy="241102"/>
          </a:xfrm>
          <a:prstGeom prst="rect">
            <a:avLst/>
          </a:prstGeom>
          <a:noFill/>
          <a:ln>
            <a:noFill/>
          </a:ln>
        </p:spPr>
      </p:pic>
      <p:pic>
        <p:nvPicPr>
          <p:cNvPr id="79" name="Google Shape;513;p92"/>
          <p:cNvPicPr preferRelativeResize="0"/>
          <p:nvPr/>
        </p:nvPicPr>
        <p:blipFill rotWithShape="1">
          <a:blip r:embed="rId4">
            <a:alphaModFix/>
          </a:blip>
          <a:srcRect/>
          <a:stretch/>
        </p:blipFill>
        <p:spPr>
          <a:xfrm>
            <a:off x="376211" y="2434277"/>
            <a:ext cx="394335" cy="240030"/>
          </a:xfrm>
          <a:prstGeom prst="rect">
            <a:avLst/>
          </a:prstGeom>
          <a:noFill/>
          <a:ln>
            <a:noFill/>
          </a:ln>
        </p:spPr>
      </p:pic>
      <p:pic>
        <p:nvPicPr>
          <p:cNvPr id="80" name="Google Shape;514;p92"/>
          <p:cNvPicPr preferRelativeResize="0"/>
          <p:nvPr/>
        </p:nvPicPr>
        <p:blipFill rotWithShape="1">
          <a:blip r:embed="rId4">
            <a:alphaModFix/>
          </a:blip>
          <a:srcRect/>
          <a:stretch/>
        </p:blipFill>
        <p:spPr>
          <a:xfrm>
            <a:off x="319014" y="2757000"/>
            <a:ext cx="395764" cy="241102"/>
          </a:xfrm>
          <a:prstGeom prst="rect">
            <a:avLst/>
          </a:prstGeom>
          <a:noFill/>
          <a:ln>
            <a:noFill/>
          </a:ln>
        </p:spPr>
      </p:pic>
      <p:pic>
        <p:nvPicPr>
          <p:cNvPr id="81" name="Google Shape;515;p92"/>
          <p:cNvPicPr preferRelativeResize="0"/>
          <p:nvPr/>
        </p:nvPicPr>
        <p:blipFill rotWithShape="1">
          <a:blip r:embed="rId4">
            <a:alphaModFix/>
          </a:blip>
          <a:srcRect/>
          <a:stretch/>
        </p:blipFill>
        <p:spPr>
          <a:xfrm>
            <a:off x="800990" y="3000871"/>
            <a:ext cx="394335" cy="238958"/>
          </a:xfrm>
          <a:prstGeom prst="rect">
            <a:avLst/>
          </a:prstGeom>
          <a:noFill/>
          <a:ln>
            <a:noFill/>
          </a:ln>
        </p:spPr>
      </p:pic>
      <p:sp>
        <p:nvSpPr>
          <p:cNvPr id="82" name="Google Shape;516;p92"/>
          <p:cNvSpPr/>
          <p:nvPr/>
        </p:nvSpPr>
        <p:spPr>
          <a:xfrm>
            <a:off x="2438194" y="1420580"/>
            <a:ext cx="248700" cy="51525"/>
          </a:xfrm>
          <a:prstGeom prst="rightArrow">
            <a:avLst>
              <a:gd name="adj1" fmla="val 50000"/>
              <a:gd name="adj2" fmla="val 88410"/>
            </a:avLst>
          </a:prstGeom>
          <a:solidFill>
            <a:srgbClr val="00CC00"/>
          </a:solidFill>
          <a:ln w="9525" cap="flat" cmpd="sng">
            <a:solidFill>
              <a:srgbClr val="00CC00"/>
            </a:solidFill>
            <a:prstDash val="solid"/>
            <a:miter lim="800000"/>
            <a:headEnd type="none" w="sm" len="sm"/>
            <a:tailEnd type="none" w="sm" len="sm"/>
          </a:ln>
        </p:spPr>
        <p:txBody>
          <a:bodyPr spcFirstLastPara="1" wrap="square" lIns="121855" tIns="60928" rIns="121855" bIns="60928" anchor="ctr" anchorCtr="0">
            <a:noAutofit/>
          </a:bodyPr>
          <a:lstStyle/>
          <a:p>
            <a:endParaRPr sz="3600">
              <a:solidFill>
                <a:srgbClr val="002060"/>
              </a:solidFill>
            </a:endParaRPr>
          </a:p>
        </p:txBody>
      </p:sp>
      <p:sp>
        <p:nvSpPr>
          <p:cNvPr id="83" name="Google Shape;517;p92"/>
          <p:cNvSpPr/>
          <p:nvPr/>
        </p:nvSpPr>
        <p:spPr>
          <a:xfrm>
            <a:off x="2438194" y="1631675"/>
            <a:ext cx="248700" cy="50400"/>
          </a:xfrm>
          <a:prstGeom prst="rightArrow">
            <a:avLst>
              <a:gd name="adj1" fmla="val 50000"/>
              <a:gd name="adj2" fmla="val 90290"/>
            </a:avLst>
          </a:prstGeom>
          <a:solidFill>
            <a:srgbClr val="00CC00"/>
          </a:solidFill>
          <a:ln w="9525" cap="flat" cmpd="sng">
            <a:solidFill>
              <a:srgbClr val="00CC00"/>
            </a:solidFill>
            <a:prstDash val="solid"/>
            <a:miter lim="800000"/>
            <a:headEnd type="none" w="sm" len="sm"/>
            <a:tailEnd type="none" w="sm" len="sm"/>
          </a:ln>
        </p:spPr>
        <p:txBody>
          <a:bodyPr spcFirstLastPara="1" wrap="square" lIns="121855" tIns="60928" rIns="121855" bIns="60928" anchor="ctr" anchorCtr="0">
            <a:noAutofit/>
          </a:bodyPr>
          <a:lstStyle/>
          <a:p>
            <a:endParaRPr sz="3600">
              <a:solidFill>
                <a:srgbClr val="002060"/>
              </a:solidFill>
            </a:endParaRPr>
          </a:p>
        </p:txBody>
      </p:sp>
      <p:sp>
        <p:nvSpPr>
          <p:cNvPr id="84" name="Google Shape;518;p92"/>
          <p:cNvSpPr/>
          <p:nvPr/>
        </p:nvSpPr>
        <p:spPr>
          <a:xfrm>
            <a:off x="2438194" y="1857776"/>
            <a:ext cx="248700" cy="51525"/>
          </a:xfrm>
          <a:prstGeom prst="rightArrow">
            <a:avLst>
              <a:gd name="adj1" fmla="val 50000"/>
              <a:gd name="adj2" fmla="val 88410"/>
            </a:avLst>
          </a:prstGeom>
          <a:solidFill>
            <a:srgbClr val="00CC00"/>
          </a:solidFill>
          <a:ln w="9525" cap="flat" cmpd="sng">
            <a:solidFill>
              <a:srgbClr val="00CC00"/>
            </a:solidFill>
            <a:prstDash val="solid"/>
            <a:miter lim="800000"/>
            <a:headEnd type="none" w="sm" len="sm"/>
            <a:tailEnd type="none" w="sm" len="sm"/>
          </a:ln>
        </p:spPr>
        <p:txBody>
          <a:bodyPr spcFirstLastPara="1" wrap="square" lIns="121855" tIns="60928" rIns="121855" bIns="60928" anchor="ctr" anchorCtr="0">
            <a:noAutofit/>
          </a:bodyPr>
          <a:lstStyle/>
          <a:p>
            <a:endParaRPr sz="3600">
              <a:solidFill>
                <a:srgbClr val="002060"/>
              </a:solidFill>
            </a:endParaRPr>
          </a:p>
        </p:txBody>
      </p:sp>
      <p:sp>
        <p:nvSpPr>
          <p:cNvPr id="85" name="Google Shape;519;p92"/>
          <p:cNvSpPr/>
          <p:nvPr/>
        </p:nvSpPr>
        <p:spPr>
          <a:xfrm>
            <a:off x="2438194" y="2118165"/>
            <a:ext cx="248700" cy="50400"/>
          </a:xfrm>
          <a:prstGeom prst="rightArrow">
            <a:avLst>
              <a:gd name="adj1" fmla="val 50000"/>
              <a:gd name="adj2" fmla="val 90290"/>
            </a:avLst>
          </a:prstGeom>
          <a:solidFill>
            <a:srgbClr val="00CC00"/>
          </a:solidFill>
          <a:ln w="9525" cap="flat" cmpd="sng">
            <a:solidFill>
              <a:srgbClr val="00CC00"/>
            </a:solidFill>
            <a:prstDash val="solid"/>
            <a:miter lim="800000"/>
            <a:headEnd type="none" w="sm" len="sm"/>
            <a:tailEnd type="none" w="sm" len="sm"/>
          </a:ln>
        </p:spPr>
        <p:txBody>
          <a:bodyPr spcFirstLastPara="1" wrap="square" lIns="121855" tIns="60928" rIns="121855" bIns="60928" anchor="ctr" anchorCtr="0">
            <a:noAutofit/>
          </a:bodyPr>
          <a:lstStyle/>
          <a:p>
            <a:endParaRPr sz="3600">
              <a:solidFill>
                <a:srgbClr val="002060"/>
              </a:solidFill>
            </a:endParaRPr>
          </a:p>
        </p:txBody>
      </p:sp>
      <p:sp>
        <p:nvSpPr>
          <p:cNvPr id="86" name="Google Shape;520;p92"/>
          <p:cNvSpPr/>
          <p:nvPr/>
        </p:nvSpPr>
        <p:spPr>
          <a:xfrm>
            <a:off x="2438194" y="2352839"/>
            <a:ext cx="248700" cy="51525"/>
          </a:xfrm>
          <a:prstGeom prst="rightArrow">
            <a:avLst>
              <a:gd name="adj1" fmla="val 50000"/>
              <a:gd name="adj2" fmla="val 88410"/>
            </a:avLst>
          </a:prstGeom>
          <a:solidFill>
            <a:srgbClr val="00CC00"/>
          </a:solidFill>
          <a:ln w="9525" cap="flat" cmpd="sng">
            <a:solidFill>
              <a:srgbClr val="00CC00"/>
            </a:solidFill>
            <a:prstDash val="solid"/>
            <a:miter lim="800000"/>
            <a:headEnd type="none" w="sm" len="sm"/>
            <a:tailEnd type="none" w="sm" len="sm"/>
          </a:ln>
        </p:spPr>
        <p:txBody>
          <a:bodyPr spcFirstLastPara="1" wrap="square" lIns="121855" tIns="60928" rIns="121855" bIns="60928" anchor="ctr" anchorCtr="0">
            <a:noAutofit/>
          </a:bodyPr>
          <a:lstStyle/>
          <a:p>
            <a:endParaRPr sz="3600">
              <a:solidFill>
                <a:srgbClr val="002060"/>
              </a:solidFill>
            </a:endParaRPr>
          </a:p>
        </p:txBody>
      </p:sp>
      <p:sp>
        <p:nvSpPr>
          <p:cNvPr id="87" name="Google Shape;521;p92"/>
          <p:cNvSpPr/>
          <p:nvPr/>
        </p:nvSpPr>
        <p:spPr>
          <a:xfrm>
            <a:off x="2438194" y="2620730"/>
            <a:ext cx="248700" cy="51525"/>
          </a:xfrm>
          <a:prstGeom prst="rightArrow">
            <a:avLst>
              <a:gd name="adj1" fmla="val 50000"/>
              <a:gd name="adj2" fmla="val 88410"/>
            </a:avLst>
          </a:prstGeom>
          <a:solidFill>
            <a:srgbClr val="00CC00"/>
          </a:solidFill>
          <a:ln w="9525" cap="flat" cmpd="sng">
            <a:solidFill>
              <a:srgbClr val="00CC00"/>
            </a:solidFill>
            <a:prstDash val="solid"/>
            <a:miter lim="800000"/>
            <a:headEnd type="none" w="sm" len="sm"/>
            <a:tailEnd type="none" w="sm" len="sm"/>
          </a:ln>
        </p:spPr>
        <p:txBody>
          <a:bodyPr spcFirstLastPara="1" wrap="square" lIns="121855" tIns="60928" rIns="121855" bIns="60928" anchor="ctr" anchorCtr="0">
            <a:noAutofit/>
          </a:bodyPr>
          <a:lstStyle/>
          <a:p>
            <a:endParaRPr sz="3600">
              <a:solidFill>
                <a:srgbClr val="002060"/>
              </a:solidFill>
            </a:endParaRPr>
          </a:p>
        </p:txBody>
      </p:sp>
      <p:sp>
        <p:nvSpPr>
          <p:cNvPr id="88" name="Google Shape;522;p92"/>
          <p:cNvSpPr/>
          <p:nvPr/>
        </p:nvSpPr>
        <p:spPr>
          <a:xfrm>
            <a:off x="2438194" y="2873618"/>
            <a:ext cx="248700" cy="50400"/>
          </a:xfrm>
          <a:prstGeom prst="rightArrow">
            <a:avLst>
              <a:gd name="adj1" fmla="val 50000"/>
              <a:gd name="adj2" fmla="val 90291"/>
            </a:avLst>
          </a:prstGeom>
          <a:solidFill>
            <a:srgbClr val="00CC00"/>
          </a:solidFill>
          <a:ln w="9525" cap="flat" cmpd="sng">
            <a:solidFill>
              <a:srgbClr val="00CC00"/>
            </a:solidFill>
            <a:prstDash val="solid"/>
            <a:miter lim="800000"/>
            <a:headEnd type="none" w="sm" len="sm"/>
            <a:tailEnd type="none" w="sm" len="sm"/>
          </a:ln>
        </p:spPr>
        <p:txBody>
          <a:bodyPr spcFirstLastPara="1" wrap="square" lIns="121855" tIns="60928" rIns="121855" bIns="60928" anchor="ctr" anchorCtr="0">
            <a:noAutofit/>
          </a:bodyPr>
          <a:lstStyle/>
          <a:p>
            <a:endParaRPr sz="3600">
              <a:solidFill>
                <a:srgbClr val="002060"/>
              </a:solidFill>
            </a:endParaRPr>
          </a:p>
        </p:txBody>
      </p:sp>
      <p:sp>
        <p:nvSpPr>
          <p:cNvPr id="89" name="Google Shape;523;p92"/>
          <p:cNvSpPr/>
          <p:nvPr/>
        </p:nvSpPr>
        <p:spPr>
          <a:xfrm>
            <a:off x="2438194" y="3092216"/>
            <a:ext cx="248700" cy="50400"/>
          </a:xfrm>
          <a:prstGeom prst="rightArrow">
            <a:avLst>
              <a:gd name="adj1" fmla="val 50000"/>
              <a:gd name="adj2" fmla="val 90291"/>
            </a:avLst>
          </a:prstGeom>
          <a:solidFill>
            <a:srgbClr val="00CC00"/>
          </a:solidFill>
          <a:ln w="9525" cap="flat" cmpd="sng">
            <a:solidFill>
              <a:srgbClr val="00CC00"/>
            </a:solidFill>
            <a:prstDash val="solid"/>
            <a:miter lim="800000"/>
            <a:headEnd type="none" w="sm" len="sm"/>
            <a:tailEnd type="none" w="sm" len="sm"/>
          </a:ln>
        </p:spPr>
        <p:txBody>
          <a:bodyPr spcFirstLastPara="1" wrap="square" lIns="121855" tIns="60928" rIns="121855" bIns="60928" anchor="ctr" anchorCtr="0">
            <a:noAutofit/>
          </a:bodyPr>
          <a:lstStyle/>
          <a:p>
            <a:endParaRPr sz="3600">
              <a:solidFill>
                <a:srgbClr val="002060"/>
              </a:solidFill>
            </a:endParaRPr>
          </a:p>
        </p:txBody>
      </p:sp>
      <p:sp>
        <p:nvSpPr>
          <p:cNvPr id="90" name="Google Shape;524;p92"/>
          <p:cNvSpPr/>
          <p:nvPr/>
        </p:nvSpPr>
        <p:spPr>
          <a:xfrm>
            <a:off x="2438194" y="3367610"/>
            <a:ext cx="248700" cy="52425"/>
          </a:xfrm>
          <a:prstGeom prst="rightArrow">
            <a:avLst>
              <a:gd name="adj1" fmla="val 50000"/>
              <a:gd name="adj2" fmla="val 86605"/>
            </a:avLst>
          </a:prstGeom>
          <a:solidFill>
            <a:srgbClr val="00CC00"/>
          </a:solidFill>
          <a:ln w="9525" cap="flat" cmpd="sng">
            <a:solidFill>
              <a:srgbClr val="00CC00"/>
            </a:solidFill>
            <a:prstDash val="solid"/>
            <a:miter lim="800000"/>
            <a:headEnd type="none" w="sm" len="sm"/>
            <a:tailEnd type="none" w="sm" len="sm"/>
          </a:ln>
        </p:spPr>
        <p:txBody>
          <a:bodyPr spcFirstLastPara="1" wrap="square" lIns="121855" tIns="60928" rIns="121855" bIns="60928" anchor="ctr" anchorCtr="0">
            <a:noAutofit/>
          </a:bodyPr>
          <a:lstStyle/>
          <a:p>
            <a:endParaRPr sz="3600">
              <a:solidFill>
                <a:srgbClr val="002060"/>
              </a:solidFill>
            </a:endParaRPr>
          </a:p>
        </p:txBody>
      </p:sp>
      <p:sp>
        <p:nvSpPr>
          <p:cNvPr id="91" name="Google Shape;525;p92"/>
          <p:cNvSpPr txBox="1"/>
          <p:nvPr/>
        </p:nvSpPr>
        <p:spPr>
          <a:xfrm>
            <a:off x="14912" y="1252343"/>
            <a:ext cx="1440300" cy="507825"/>
          </a:xfrm>
          <a:prstGeom prst="rect">
            <a:avLst/>
          </a:prstGeom>
          <a:noFill/>
          <a:ln>
            <a:noFill/>
          </a:ln>
        </p:spPr>
        <p:txBody>
          <a:bodyPr spcFirstLastPara="1" wrap="square" lIns="121855" tIns="60928" rIns="121855" bIns="60928" anchor="t" anchorCtr="0">
            <a:noAutofit/>
          </a:bodyPr>
          <a:lstStyle/>
          <a:p>
            <a:r>
              <a:rPr lang="en" sz="1200" b="1">
                <a:solidFill>
                  <a:srgbClr val="002060"/>
                </a:solidFill>
              </a:rPr>
              <a:t>Pre-Science</a:t>
            </a:r>
            <a:endParaRPr sz="1200" b="1">
              <a:solidFill>
                <a:srgbClr val="002060"/>
              </a:solidFill>
            </a:endParaRPr>
          </a:p>
        </p:txBody>
      </p:sp>
      <p:sp>
        <p:nvSpPr>
          <p:cNvPr id="92" name="Google Shape;526;p92"/>
          <p:cNvSpPr/>
          <p:nvPr/>
        </p:nvSpPr>
        <p:spPr>
          <a:xfrm>
            <a:off x="17207" y="3715757"/>
            <a:ext cx="2728800" cy="1341675"/>
          </a:xfrm>
          <a:prstGeom prst="rect">
            <a:avLst/>
          </a:prstGeom>
          <a:solidFill>
            <a:srgbClr val="CCFFCC"/>
          </a:solidFill>
          <a:ln w="9525" cap="flat" cmpd="sng">
            <a:solidFill>
              <a:srgbClr val="C0C0C0"/>
            </a:solidFill>
            <a:prstDash val="solid"/>
            <a:miter lim="800000"/>
            <a:headEnd type="none" w="sm" len="sm"/>
            <a:tailEnd type="none" w="sm" len="sm"/>
          </a:ln>
        </p:spPr>
        <p:txBody>
          <a:bodyPr spcFirstLastPara="1" wrap="square" lIns="121855" tIns="60928" rIns="121855" bIns="60928" anchor="ctr" anchorCtr="0">
            <a:noAutofit/>
          </a:bodyPr>
          <a:lstStyle/>
          <a:p>
            <a:endParaRPr sz="3200">
              <a:solidFill>
                <a:srgbClr val="002060"/>
              </a:solidFill>
            </a:endParaRPr>
          </a:p>
        </p:txBody>
      </p:sp>
      <p:sp>
        <p:nvSpPr>
          <p:cNvPr id="93" name="Google Shape;527;p92"/>
          <p:cNvSpPr/>
          <p:nvPr/>
        </p:nvSpPr>
        <p:spPr>
          <a:xfrm>
            <a:off x="0" y="3697808"/>
            <a:ext cx="1557300" cy="276975"/>
          </a:xfrm>
          <a:prstGeom prst="rect">
            <a:avLst/>
          </a:prstGeom>
          <a:noFill/>
          <a:ln>
            <a:noFill/>
          </a:ln>
        </p:spPr>
        <p:txBody>
          <a:bodyPr spcFirstLastPara="1" wrap="square" lIns="121855" tIns="60928" rIns="121855" bIns="60928" anchor="ctr" anchorCtr="0">
            <a:noAutofit/>
          </a:bodyPr>
          <a:lstStyle/>
          <a:p>
            <a:r>
              <a:rPr lang="en" b="1" dirty="0">
                <a:solidFill>
                  <a:srgbClr val="002060"/>
                </a:solidFill>
              </a:rPr>
              <a:t>DO SCIENCE</a:t>
            </a:r>
            <a:endParaRPr sz="1200" dirty="0"/>
          </a:p>
        </p:txBody>
      </p:sp>
      <p:pic>
        <p:nvPicPr>
          <p:cNvPr id="94" name="Google Shape;528;p92"/>
          <p:cNvPicPr preferRelativeResize="0"/>
          <p:nvPr/>
        </p:nvPicPr>
        <p:blipFill rotWithShape="1">
          <a:blip r:embed="rId5">
            <a:alphaModFix/>
          </a:blip>
          <a:srcRect t="11998" b="17997"/>
          <a:stretch/>
        </p:blipFill>
        <p:spPr>
          <a:xfrm>
            <a:off x="121070" y="4281843"/>
            <a:ext cx="1001554" cy="584002"/>
          </a:xfrm>
          <a:prstGeom prst="rect">
            <a:avLst/>
          </a:prstGeom>
          <a:noFill/>
          <a:ln>
            <a:noFill/>
          </a:ln>
        </p:spPr>
      </p:pic>
      <p:sp>
        <p:nvSpPr>
          <p:cNvPr id="95" name="Google Shape;529;p92"/>
          <p:cNvSpPr/>
          <p:nvPr/>
        </p:nvSpPr>
        <p:spPr>
          <a:xfrm>
            <a:off x="2447511" y="3798266"/>
            <a:ext cx="248700" cy="52425"/>
          </a:xfrm>
          <a:prstGeom prst="rightArrow">
            <a:avLst>
              <a:gd name="adj1" fmla="val 50000"/>
              <a:gd name="adj2" fmla="val 89187"/>
            </a:avLst>
          </a:prstGeom>
          <a:solidFill>
            <a:srgbClr val="00CC00"/>
          </a:solidFill>
          <a:ln w="9525" cap="flat" cmpd="sng">
            <a:solidFill>
              <a:srgbClr val="FFFF00"/>
            </a:solidFill>
            <a:prstDash val="solid"/>
            <a:miter lim="800000"/>
            <a:headEnd type="none" w="sm" len="sm"/>
            <a:tailEnd type="none" w="sm" len="sm"/>
          </a:ln>
        </p:spPr>
        <p:txBody>
          <a:bodyPr spcFirstLastPara="1" wrap="square" lIns="121855" tIns="60928" rIns="121855" bIns="60928" anchor="ctr" anchorCtr="0">
            <a:noAutofit/>
          </a:bodyPr>
          <a:lstStyle/>
          <a:p>
            <a:endParaRPr sz="3200">
              <a:solidFill>
                <a:srgbClr val="002060"/>
              </a:solidFill>
            </a:endParaRPr>
          </a:p>
        </p:txBody>
      </p:sp>
      <p:sp>
        <p:nvSpPr>
          <p:cNvPr id="96" name="Google Shape;530;p92"/>
          <p:cNvSpPr/>
          <p:nvPr/>
        </p:nvSpPr>
        <p:spPr>
          <a:xfrm>
            <a:off x="2447511" y="4239749"/>
            <a:ext cx="248700" cy="51525"/>
          </a:xfrm>
          <a:prstGeom prst="rightArrow">
            <a:avLst>
              <a:gd name="adj1" fmla="val 50000"/>
              <a:gd name="adj2" fmla="val 91045"/>
            </a:avLst>
          </a:prstGeom>
          <a:solidFill>
            <a:srgbClr val="FF0000"/>
          </a:solidFill>
          <a:ln w="9525" cap="flat" cmpd="sng">
            <a:solidFill>
              <a:srgbClr val="FF0000"/>
            </a:solidFill>
            <a:prstDash val="solid"/>
            <a:miter lim="800000"/>
            <a:headEnd type="none" w="sm" len="sm"/>
            <a:tailEnd type="none" w="sm" len="sm"/>
          </a:ln>
        </p:spPr>
        <p:txBody>
          <a:bodyPr spcFirstLastPara="1" wrap="square" lIns="121855" tIns="60928" rIns="121855" bIns="60928" anchor="ctr" anchorCtr="0">
            <a:noAutofit/>
          </a:bodyPr>
          <a:lstStyle/>
          <a:p>
            <a:endParaRPr sz="3200">
              <a:solidFill>
                <a:srgbClr val="002060"/>
              </a:solidFill>
            </a:endParaRPr>
          </a:p>
        </p:txBody>
      </p:sp>
      <p:sp>
        <p:nvSpPr>
          <p:cNvPr id="97" name="Google Shape;531;p92"/>
          <p:cNvSpPr/>
          <p:nvPr/>
        </p:nvSpPr>
        <p:spPr>
          <a:xfrm>
            <a:off x="2447511" y="4461563"/>
            <a:ext cx="248700" cy="51525"/>
          </a:xfrm>
          <a:prstGeom prst="rightArrow">
            <a:avLst>
              <a:gd name="adj1" fmla="val 50000"/>
              <a:gd name="adj2" fmla="val 91045"/>
            </a:avLst>
          </a:prstGeom>
          <a:solidFill>
            <a:srgbClr val="FF0000"/>
          </a:solidFill>
          <a:ln w="9525" cap="flat" cmpd="sng">
            <a:solidFill>
              <a:srgbClr val="FF0000"/>
            </a:solidFill>
            <a:prstDash val="solid"/>
            <a:miter lim="800000"/>
            <a:headEnd type="none" w="sm" len="sm"/>
            <a:tailEnd type="none" w="sm" len="sm"/>
          </a:ln>
        </p:spPr>
        <p:txBody>
          <a:bodyPr spcFirstLastPara="1" wrap="square" lIns="121855" tIns="60928" rIns="121855" bIns="60928" anchor="ctr" anchorCtr="0">
            <a:noAutofit/>
          </a:bodyPr>
          <a:lstStyle/>
          <a:p>
            <a:endParaRPr sz="3200">
              <a:solidFill>
                <a:srgbClr val="002060"/>
              </a:solidFill>
            </a:endParaRPr>
          </a:p>
        </p:txBody>
      </p:sp>
      <p:sp>
        <p:nvSpPr>
          <p:cNvPr id="98" name="Google Shape;532;p92"/>
          <p:cNvSpPr/>
          <p:nvPr/>
        </p:nvSpPr>
        <p:spPr>
          <a:xfrm>
            <a:off x="2436080" y="4904120"/>
            <a:ext cx="247200" cy="52425"/>
          </a:xfrm>
          <a:prstGeom prst="rightArrow">
            <a:avLst>
              <a:gd name="adj1" fmla="val 50000"/>
              <a:gd name="adj2" fmla="val 88675"/>
            </a:avLst>
          </a:prstGeom>
          <a:solidFill>
            <a:srgbClr val="FF0000"/>
          </a:solidFill>
          <a:ln w="9525" cap="flat" cmpd="sng">
            <a:solidFill>
              <a:srgbClr val="FF0000"/>
            </a:solidFill>
            <a:prstDash val="solid"/>
            <a:miter lim="800000"/>
            <a:headEnd type="none" w="sm" len="sm"/>
            <a:tailEnd type="none" w="sm" len="sm"/>
          </a:ln>
        </p:spPr>
        <p:txBody>
          <a:bodyPr spcFirstLastPara="1" wrap="square" lIns="121855" tIns="60928" rIns="121855" bIns="60928" anchor="ctr" anchorCtr="0">
            <a:noAutofit/>
          </a:bodyPr>
          <a:lstStyle/>
          <a:p>
            <a:endParaRPr sz="3200">
              <a:solidFill>
                <a:srgbClr val="002060"/>
              </a:solidFill>
            </a:endParaRPr>
          </a:p>
        </p:txBody>
      </p:sp>
      <p:sp>
        <p:nvSpPr>
          <p:cNvPr id="99" name="Google Shape;533;p92"/>
          <p:cNvSpPr/>
          <p:nvPr/>
        </p:nvSpPr>
        <p:spPr>
          <a:xfrm>
            <a:off x="2447511" y="4019009"/>
            <a:ext cx="248700" cy="51525"/>
          </a:xfrm>
          <a:prstGeom prst="rightArrow">
            <a:avLst>
              <a:gd name="adj1" fmla="val 50000"/>
              <a:gd name="adj2" fmla="val 91045"/>
            </a:avLst>
          </a:prstGeom>
          <a:solidFill>
            <a:srgbClr val="00CC00"/>
          </a:solidFill>
          <a:ln w="9525" cap="flat" cmpd="sng">
            <a:solidFill>
              <a:srgbClr val="FFFF00"/>
            </a:solidFill>
            <a:prstDash val="solid"/>
            <a:miter lim="800000"/>
            <a:headEnd type="none" w="sm" len="sm"/>
            <a:tailEnd type="none" w="sm" len="sm"/>
          </a:ln>
        </p:spPr>
        <p:txBody>
          <a:bodyPr spcFirstLastPara="1" wrap="square" lIns="121855" tIns="60928" rIns="121855" bIns="60928" anchor="ctr" anchorCtr="0">
            <a:noAutofit/>
          </a:bodyPr>
          <a:lstStyle/>
          <a:p>
            <a:endParaRPr sz="3200">
              <a:solidFill>
                <a:srgbClr val="002060"/>
              </a:solidFill>
            </a:endParaRPr>
          </a:p>
        </p:txBody>
      </p:sp>
      <p:sp>
        <p:nvSpPr>
          <p:cNvPr id="100" name="Google Shape;534;p92"/>
          <p:cNvSpPr/>
          <p:nvPr/>
        </p:nvSpPr>
        <p:spPr>
          <a:xfrm>
            <a:off x="2441795" y="4682306"/>
            <a:ext cx="247200" cy="52425"/>
          </a:xfrm>
          <a:prstGeom prst="rightArrow">
            <a:avLst>
              <a:gd name="adj1" fmla="val 50000"/>
              <a:gd name="adj2" fmla="val 88674"/>
            </a:avLst>
          </a:prstGeom>
          <a:solidFill>
            <a:srgbClr val="FF0000"/>
          </a:solidFill>
          <a:ln w="9525" cap="flat" cmpd="sng">
            <a:solidFill>
              <a:srgbClr val="FF0000"/>
            </a:solidFill>
            <a:prstDash val="solid"/>
            <a:miter lim="800000"/>
            <a:headEnd type="none" w="sm" len="sm"/>
            <a:tailEnd type="none" w="sm" len="sm"/>
          </a:ln>
        </p:spPr>
        <p:txBody>
          <a:bodyPr spcFirstLastPara="1" wrap="square" lIns="121855" tIns="60928" rIns="121855" bIns="60928" anchor="ctr" anchorCtr="0">
            <a:noAutofit/>
          </a:bodyPr>
          <a:lstStyle/>
          <a:p>
            <a:endParaRPr sz="3200">
              <a:solidFill>
                <a:srgbClr val="002060"/>
              </a:solidFill>
            </a:endParaRPr>
          </a:p>
        </p:txBody>
      </p:sp>
      <p:grpSp>
        <p:nvGrpSpPr>
          <p:cNvPr id="101" name="Google Shape;535;p92"/>
          <p:cNvGrpSpPr/>
          <p:nvPr/>
        </p:nvGrpSpPr>
        <p:grpSpPr>
          <a:xfrm>
            <a:off x="774072" y="3727191"/>
            <a:ext cx="1777992" cy="1362580"/>
            <a:chOff x="648" y="3368"/>
            <a:chExt cx="1262" cy="1432"/>
          </a:xfrm>
        </p:grpSpPr>
        <p:sp>
          <p:nvSpPr>
            <p:cNvPr id="102" name="Google Shape;536;p92"/>
            <p:cNvSpPr/>
            <p:nvPr/>
          </p:nvSpPr>
          <p:spPr>
            <a:xfrm>
              <a:off x="1099" y="3368"/>
              <a:ext cx="600" cy="300"/>
            </a:xfrm>
            <a:prstGeom prst="rect">
              <a:avLst/>
            </a:prstGeom>
            <a:noFill/>
            <a:ln>
              <a:noFill/>
            </a:ln>
          </p:spPr>
          <p:txBody>
            <a:bodyPr spcFirstLastPara="1" wrap="square" lIns="91425" tIns="45700" rIns="91425" bIns="45700" anchor="ctr" anchorCtr="0">
              <a:noAutofit/>
            </a:bodyPr>
            <a:lstStyle/>
            <a:p>
              <a:pPr algn="r"/>
              <a:r>
                <a:rPr lang="en" sz="1100" b="1">
                  <a:solidFill>
                    <a:srgbClr val="002060"/>
                  </a:solidFill>
                </a:rPr>
                <a:t>Exploration</a:t>
              </a:r>
              <a:endParaRPr sz="1200"/>
            </a:p>
          </p:txBody>
        </p:sp>
        <p:sp>
          <p:nvSpPr>
            <p:cNvPr id="103" name="Google Shape;537;p92"/>
            <p:cNvSpPr/>
            <p:nvPr/>
          </p:nvSpPr>
          <p:spPr>
            <a:xfrm>
              <a:off x="648" y="3770"/>
              <a:ext cx="1200" cy="300"/>
            </a:xfrm>
            <a:prstGeom prst="rect">
              <a:avLst/>
            </a:prstGeom>
            <a:noFill/>
            <a:ln>
              <a:noFill/>
            </a:ln>
          </p:spPr>
          <p:txBody>
            <a:bodyPr spcFirstLastPara="1" wrap="square" lIns="91425" tIns="45700" rIns="91425" bIns="45700" anchor="ctr" anchorCtr="0">
              <a:noAutofit/>
            </a:bodyPr>
            <a:lstStyle/>
            <a:p>
              <a:pPr algn="r">
                <a:lnSpc>
                  <a:spcPct val="95000"/>
                </a:lnSpc>
              </a:pPr>
              <a:r>
                <a:rPr lang="en" sz="1100" b="1" dirty="0">
                  <a:solidFill>
                    <a:srgbClr val="002060"/>
                  </a:solidFill>
                </a:rPr>
                <a:t>Use the best data for </a:t>
              </a:r>
              <a:br>
                <a:rPr lang="en" sz="1100" b="1" dirty="0">
                  <a:solidFill>
                    <a:srgbClr val="002060"/>
                  </a:solidFill>
                </a:rPr>
              </a:br>
              <a:r>
                <a:rPr lang="en" sz="1100" b="1" dirty="0">
                  <a:solidFill>
                    <a:srgbClr val="002060"/>
                  </a:solidFill>
                </a:rPr>
                <a:t>the final analysis</a:t>
              </a:r>
              <a:endParaRPr sz="1200" dirty="0"/>
            </a:p>
          </p:txBody>
        </p:sp>
        <p:sp>
          <p:nvSpPr>
            <p:cNvPr id="104" name="Google Shape;538;p92"/>
            <p:cNvSpPr/>
            <p:nvPr/>
          </p:nvSpPr>
          <p:spPr>
            <a:xfrm>
              <a:off x="900" y="4302"/>
              <a:ext cx="900" cy="300"/>
            </a:xfrm>
            <a:prstGeom prst="rect">
              <a:avLst/>
            </a:prstGeom>
            <a:noFill/>
            <a:ln>
              <a:noFill/>
            </a:ln>
          </p:spPr>
          <p:txBody>
            <a:bodyPr spcFirstLastPara="1" wrap="square" lIns="91425" tIns="45700" rIns="91425" bIns="45700" anchor="ctr" anchorCtr="0">
              <a:noAutofit/>
            </a:bodyPr>
            <a:lstStyle/>
            <a:p>
              <a:pPr algn="r"/>
              <a:r>
                <a:rPr lang="en" sz="1100" b="1">
                  <a:solidFill>
                    <a:srgbClr val="002060"/>
                  </a:solidFill>
                </a:rPr>
                <a:t>Write the paper</a:t>
              </a:r>
              <a:endParaRPr sz="1200"/>
            </a:p>
          </p:txBody>
        </p:sp>
        <p:sp>
          <p:nvSpPr>
            <p:cNvPr id="105" name="Google Shape;539;p92"/>
            <p:cNvSpPr/>
            <p:nvPr/>
          </p:nvSpPr>
          <p:spPr>
            <a:xfrm>
              <a:off x="955" y="3565"/>
              <a:ext cx="900" cy="300"/>
            </a:xfrm>
            <a:prstGeom prst="rect">
              <a:avLst/>
            </a:prstGeom>
            <a:noFill/>
            <a:ln>
              <a:noFill/>
            </a:ln>
          </p:spPr>
          <p:txBody>
            <a:bodyPr spcFirstLastPara="1" wrap="square" lIns="91425" tIns="45700" rIns="91425" bIns="45700" anchor="ctr" anchorCtr="0">
              <a:noAutofit/>
            </a:bodyPr>
            <a:lstStyle/>
            <a:p>
              <a:pPr algn="r"/>
              <a:r>
                <a:rPr lang="en" sz="1100" b="1" dirty="0">
                  <a:solidFill>
                    <a:srgbClr val="002060"/>
                  </a:solidFill>
                </a:rPr>
                <a:t>Initial Analysis</a:t>
              </a:r>
              <a:endParaRPr sz="1200" dirty="0"/>
            </a:p>
          </p:txBody>
        </p:sp>
        <p:sp>
          <p:nvSpPr>
            <p:cNvPr id="106" name="Google Shape;540;p92"/>
            <p:cNvSpPr/>
            <p:nvPr/>
          </p:nvSpPr>
          <p:spPr>
            <a:xfrm>
              <a:off x="710" y="4104"/>
              <a:ext cx="1200" cy="300"/>
            </a:xfrm>
            <a:prstGeom prst="rect">
              <a:avLst/>
            </a:prstGeom>
            <a:noFill/>
            <a:ln>
              <a:noFill/>
            </a:ln>
          </p:spPr>
          <p:txBody>
            <a:bodyPr spcFirstLastPara="1" wrap="square" lIns="91425" tIns="45700" rIns="91425" bIns="45700" anchor="ctr" anchorCtr="0">
              <a:noAutofit/>
            </a:bodyPr>
            <a:lstStyle/>
            <a:p>
              <a:pPr algn="r"/>
              <a:r>
                <a:rPr lang="en" sz="1100" b="1">
                  <a:solidFill>
                    <a:srgbClr val="002060"/>
                  </a:solidFill>
                </a:rPr>
                <a:t>Derive conclusions</a:t>
              </a:r>
              <a:endParaRPr sz="1200"/>
            </a:p>
          </p:txBody>
        </p:sp>
        <p:sp>
          <p:nvSpPr>
            <p:cNvPr id="107" name="Google Shape;541;p92"/>
            <p:cNvSpPr/>
            <p:nvPr/>
          </p:nvSpPr>
          <p:spPr>
            <a:xfrm>
              <a:off x="898" y="4500"/>
              <a:ext cx="900" cy="300"/>
            </a:xfrm>
            <a:prstGeom prst="rect">
              <a:avLst/>
            </a:prstGeom>
            <a:noFill/>
            <a:ln>
              <a:noFill/>
            </a:ln>
          </p:spPr>
          <p:txBody>
            <a:bodyPr spcFirstLastPara="1" wrap="square" lIns="91425" tIns="45700" rIns="91425" bIns="45700" anchor="ctr" anchorCtr="0">
              <a:noAutofit/>
            </a:bodyPr>
            <a:lstStyle/>
            <a:p>
              <a:pPr algn="r"/>
              <a:r>
                <a:rPr lang="en" sz="1100" b="1" dirty="0">
                  <a:solidFill>
                    <a:srgbClr val="002060"/>
                  </a:solidFill>
                </a:rPr>
                <a:t>Present @ AGU</a:t>
              </a:r>
              <a:endParaRPr sz="1200" dirty="0"/>
            </a:p>
          </p:txBody>
        </p:sp>
      </p:grpSp>
      <p:sp>
        <p:nvSpPr>
          <p:cNvPr id="108" name="Google Shape;542;p92"/>
          <p:cNvSpPr txBox="1"/>
          <p:nvPr/>
        </p:nvSpPr>
        <p:spPr>
          <a:xfrm>
            <a:off x="2747402" y="3873242"/>
            <a:ext cx="737100" cy="276975"/>
          </a:xfrm>
          <a:prstGeom prst="rect">
            <a:avLst/>
          </a:prstGeom>
          <a:noFill/>
          <a:ln>
            <a:noFill/>
          </a:ln>
        </p:spPr>
        <p:txBody>
          <a:bodyPr spcFirstLastPara="1" wrap="square" lIns="121855" tIns="60928" rIns="121855" bIns="60928" anchor="t" anchorCtr="0">
            <a:noAutofit/>
          </a:bodyPr>
          <a:lstStyle/>
          <a:p>
            <a:r>
              <a:rPr lang="en" b="1"/>
              <a:t>Sept</a:t>
            </a:r>
            <a:endParaRPr sz="1200"/>
          </a:p>
        </p:txBody>
      </p:sp>
      <p:sp>
        <p:nvSpPr>
          <p:cNvPr id="109" name="Google Shape;543;p92"/>
          <p:cNvSpPr txBox="1"/>
          <p:nvPr/>
        </p:nvSpPr>
        <p:spPr>
          <a:xfrm>
            <a:off x="2747276" y="4682306"/>
            <a:ext cx="677100" cy="276975"/>
          </a:xfrm>
          <a:prstGeom prst="rect">
            <a:avLst/>
          </a:prstGeom>
          <a:noFill/>
          <a:ln>
            <a:noFill/>
          </a:ln>
        </p:spPr>
        <p:txBody>
          <a:bodyPr spcFirstLastPara="1" wrap="square" lIns="121855" tIns="60928" rIns="121855" bIns="60928" anchor="t" anchorCtr="0">
            <a:noAutofit/>
          </a:bodyPr>
          <a:lstStyle/>
          <a:p>
            <a:r>
              <a:rPr lang="en" b="1"/>
              <a:t>Dec</a:t>
            </a:r>
            <a:endParaRPr sz="1200"/>
          </a:p>
        </p:txBody>
      </p:sp>
      <p:pic>
        <p:nvPicPr>
          <p:cNvPr id="110" name="Google Shape;545;p92"/>
          <p:cNvPicPr preferRelativeResize="0"/>
          <p:nvPr/>
        </p:nvPicPr>
        <p:blipFill rotWithShape="1">
          <a:blip r:embed="rId4">
            <a:alphaModFix/>
          </a:blip>
          <a:srcRect/>
          <a:stretch/>
        </p:blipFill>
        <p:spPr>
          <a:xfrm>
            <a:off x="91517" y="3231741"/>
            <a:ext cx="394335" cy="238958"/>
          </a:xfrm>
          <a:prstGeom prst="rect">
            <a:avLst/>
          </a:prstGeom>
          <a:noFill/>
          <a:ln>
            <a:noFill/>
          </a:ln>
        </p:spPr>
      </p:pic>
      <p:sp>
        <p:nvSpPr>
          <p:cNvPr id="111" name="Google Shape;547;p92"/>
          <p:cNvSpPr txBox="1"/>
          <p:nvPr/>
        </p:nvSpPr>
        <p:spPr>
          <a:xfrm>
            <a:off x="304800" y="857910"/>
            <a:ext cx="1647000" cy="230850"/>
          </a:xfrm>
          <a:prstGeom prst="rect">
            <a:avLst/>
          </a:prstGeom>
          <a:noFill/>
          <a:ln>
            <a:noFill/>
          </a:ln>
        </p:spPr>
        <p:txBody>
          <a:bodyPr spcFirstLastPara="1" wrap="square" lIns="91395" tIns="45685" rIns="91395" bIns="45685" anchor="t" anchorCtr="0">
            <a:noAutofit/>
          </a:bodyPr>
          <a:lstStyle/>
          <a:p>
            <a:r>
              <a:rPr lang="en" sz="1800" b="1" dirty="0"/>
              <a:t>Old Way </a:t>
            </a:r>
            <a:endParaRPr sz="1800" b="1" dirty="0"/>
          </a:p>
        </p:txBody>
      </p:sp>
      <p:sp>
        <p:nvSpPr>
          <p:cNvPr id="112" name="Google Shape;544;p92"/>
          <p:cNvSpPr txBox="1"/>
          <p:nvPr/>
        </p:nvSpPr>
        <p:spPr>
          <a:xfrm>
            <a:off x="5853259" y="4598902"/>
            <a:ext cx="2437200" cy="223200"/>
          </a:xfrm>
          <a:prstGeom prst="rect">
            <a:avLst/>
          </a:prstGeom>
          <a:noFill/>
          <a:ln>
            <a:noFill/>
          </a:ln>
        </p:spPr>
        <p:txBody>
          <a:bodyPr spcFirstLastPara="1" wrap="square" lIns="91395" tIns="45685" rIns="91395" bIns="45685" anchor="t" anchorCtr="0">
            <a:noAutofit/>
          </a:bodyPr>
          <a:lstStyle/>
          <a:p>
            <a:r>
              <a:rPr lang="en" dirty="0"/>
              <a:t>Adapted from Leptoukh, 2012</a:t>
            </a:r>
            <a:endParaRPr dirty="0"/>
          </a:p>
        </p:txBody>
      </p:sp>
    </p:spTree>
    <p:extLst>
      <p:ext uri="{BB962C8B-B14F-4D97-AF65-F5344CB8AC3E}">
        <p14:creationId xmlns:p14="http://schemas.microsoft.com/office/powerpoint/2010/main" val="1411559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8B611-9317-B44E-8D6F-7B642CB174F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A2DF379-1709-644B-A333-CF741304C047}"/>
              </a:ext>
            </a:extLst>
          </p:cNvPr>
          <p:cNvSpPr>
            <a:spLocks noGrp="1"/>
          </p:cNvSpPr>
          <p:nvPr>
            <p:ph idx="1"/>
          </p:nvPr>
        </p:nvSpPr>
        <p:spPr>
          <a:xfrm>
            <a:off x="628650" y="431812"/>
            <a:ext cx="7886700" cy="4200923"/>
          </a:xfrm>
        </p:spPr>
        <p:txBody>
          <a:bodyPr anchor="ctr">
            <a:normAutofit/>
          </a:bodyPr>
          <a:lstStyle/>
          <a:p>
            <a:pPr marL="0" indent="0" algn="ctr">
              <a:buNone/>
            </a:pPr>
            <a:r>
              <a:rPr lang="en-US" sz="4500" dirty="0"/>
              <a:t>There is an urgent need to improve the infrastructure supporting the reuse of scholarly data. </a:t>
            </a:r>
          </a:p>
          <a:p>
            <a:pPr marL="0" indent="0" algn="ctr">
              <a:buNone/>
            </a:pPr>
            <a:endParaRPr lang="en-US" sz="4500" dirty="0"/>
          </a:p>
        </p:txBody>
      </p:sp>
      <p:sp>
        <p:nvSpPr>
          <p:cNvPr id="4" name="TextBox 3">
            <a:extLst>
              <a:ext uri="{FF2B5EF4-FFF2-40B4-BE49-F238E27FC236}">
                <a16:creationId xmlns:a16="http://schemas.microsoft.com/office/drawing/2014/main" id="{EA69578B-2A87-4A44-8D93-6F510FD7643F}"/>
              </a:ext>
            </a:extLst>
          </p:cNvPr>
          <p:cNvSpPr txBox="1"/>
          <p:nvPr/>
        </p:nvSpPr>
        <p:spPr>
          <a:xfrm>
            <a:off x="1016001" y="4178312"/>
            <a:ext cx="7899400" cy="346249"/>
          </a:xfrm>
          <a:prstGeom prst="rect">
            <a:avLst/>
          </a:prstGeom>
          <a:noFill/>
        </p:spPr>
        <p:txBody>
          <a:bodyPr wrap="square" lIns="68562" tIns="34289" rIns="68562" bIns="34289" rtlCol="0">
            <a:spAutoFit/>
          </a:bodyPr>
          <a:lstStyle/>
          <a:p>
            <a:pPr defTabSz="685579">
              <a:buClrTx/>
            </a:pPr>
            <a:r>
              <a:rPr lang="en-US" sz="1800" kern="1200" dirty="0">
                <a:solidFill>
                  <a:prstClr val="black"/>
                </a:solidFill>
                <a:latin typeface="Calibri"/>
                <a:ea typeface="+mn-ea"/>
                <a:cs typeface="+mn-cs"/>
              </a:rPr>
              <a:t>- From </a:t>
            </a:r>
            <a:r>
              <a:rPr lang="en-US" sz="1800" i="1" kern="1200" dirty="0">
                <a:solidFill>
                  <a:prstClr val="black"/>
                </a:solidFill>
                <a:latin typeface="Calibri"/>
                <a:ea typeface="+mn-ea"/>
                <a:cs typeface="+mn-cs"/>
              </a:rPr>
              <a:t>The FAIR Guiding Principles for scientific data management and stewardship</a:t>
            </a:r>
          </a:p>
        </p:txBody>
      </p:sp>
    </p:spTree>
    <p:extLst>
      <p:ext uri="{BB962C8B-B14F-4D97-AF65-F5344CB8AC3E}">
        <p14:creationId xmlns:p14="http://schemas.microsoft.com/office/powerpoint/2010/main" val="41061922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8B611-9317-B44E-8D6F-7B642CB174F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A2DF379-1709-644B-A333-CF741304C047}"/>
              </a:ext>
            </a:extLst>
          </p:cNvPr>
          <p:cNvSpPr>
            <a:spLocks noGrp="1"/>
          </p:cNvSpPr>
          <p:nvPr>
            <p:ph idx="1"/>
          </p:nvPr>
        </p:nvSpPr>
        <p:spPr>
          <a:xfrm>
            <a:off x="628650" y="431812"/>
            <a:ext cx="7886700" cy="4200923"/>
          </a:xfrm>
        </p:spPr>
        <p:txBody>
          <a:bodyPr anchor="ctr">
            <a:normAutofit/>
          </a:bodyPr>
          <a:lstStyle/>
          <a:p>
            <a:pPr marL="0" indent="0" algn="ctr">
              <a:buNone/>
            </a:pPr>
            <a:r>
              <a:rPr lang="en-US" sz="4500" dirty="0"/>
              <a:t>There is an urgent need to improve the </a:t>
            </a:r>
            <a:r>
              <a:rPr lang="en-US" sz="4500" b="1" dirty="0">
                <a:solidFill>
                  <a:srgbClr val="FF0000"/>
                </a:solidFill>
              </a:rPr>
              <a:t>[Global Collaborative]</a:t>
            </a:r>
            <a:r>
              <a:rPr lang="en-US" sz="4500" dirty="0"/>
              <a:t> infrastructure supporting the </a:t>
            </a:r>
            <a:r>
              <a:rPr lang="en-US" sz="4500" b="1" dirty="0">
                <a:solidFill>
                  <a:srgbClr val="FF0000"/>
                </a:solidFill>
              </a:rPr>
              <a:t>(re)</a:t>
            </a:r>
            <a:r>
              <a:rPr lang="en-US" sz="4500" dirty="0"/>
              <a:t>use of scholarly data. </a:t>
            </a:r>
          </a:p>
          <a:p>
            <a:pPr marL="0" indent="0" algn="ctr">
              <a:buNone/>
            </a:pPr>
            <a:endParaRPr lang="en-US" sz="4500" dirty="0"/>
          </a:p>
        </p:txBody>
      </p:sp>
      <p:sp>
        <p:nvSpPr>
          <p:cNvPr id="4" name="TextBox 3">
            <a:extLst>
              <a:ext uri="{FF2B5EF4-FFF2-40B4-BE49-F238E27FC236}">
                <a16:creationId xmlns:a16="http://schemas.microsoft.com/office/drawing/2014/main" id="{EA69578B-2A87-4A44-8D93-6F510FD7643F}"/>
              </a:ext>
            </a:extLst>
          </p:cNvPr>
          <p:cNvSpPr txBox="1"/>
          <p:nvPr/>
        </p:nvSpPr>
        <p:spPr>
          <a:xfrm>
            <a:off x="1016001" y="4178312"/>
            <a:ext cx="7899400" cy="623246"/>
          </a:xfrm>
          <a:prstGeom prst="rect">
            <a:avLst/>
          </a:prstGeom>
          <a:noFill/>
        </p:spPr>
        <p:txBody>
          <a:bodyPr wrap="square" lIns="68562" tIns="34289" rIns="68562" bIns="34289" rtlCol="0">
            <a:spAutoFit/>
          </a:bodyPr>
          <a:lstStyle/>
          <a:p>
            <a:pPr defTabSz="685579">
              <a:buClrTx/>
            </a:pPr>
            <a:r>
              <a:rPr lang="en-US" sz="1800" kern="1200" dirty="0">
                <a:solidFill>
                  <a:prstClr val="black"/>
                </a:solidFill>
                <a:latin typeface="Calibri"/>
                <a:ea typeface="+mn-ea"/>
                <a:cs typeface="+mn-cs"/>
              </a:rPr>
              <a:t>- (Modified, Erin Robinson) From </a:t>
            </a:r>
            <a:r>
              <a:rPr lang="en-US" sz="1800" i="1" kern="1200" dirty="0">
                <a:solidFill>
                  <a:prstClr val="black"/>
                </a:solidFill>
                <a:latin typeface="Calibri"/>
                <a:ea typeface="+mn-ea"/>
                <a:cs typeface="+mn-cs"/>
              </a:rPr>
              <a:t>The FAIR Guiding Principles for scientific data management and stewardship</a:t>
            </a:r>
          </a:p>
        </p:txBody>
      </p:sp>
    </p:spTree>
    <p:extLst>
      <p:ext uri="{BB962C8B-B14F-4D97-AF65-F5344CB8AC3E}">
        <p14:creationId xmlns:p14="http://schemas.microsoft.com/office/powerpoint/2010/main" val="23138589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Rectangle 4"/>
          <p:cNvSpPr>
            <a:spLocks noGrp="1" noChangeArrowheads="1"/>
          </p:cNvSpPr>
          <p:nvPr>
            <p:ph type="title"/>
          </p:nvPr>
        </p:nvSpPr>
        <p:spPr>
          <a:xfrm>
            <a:off x="1688043" y="105350"/>
            <a:ext cx="6406800" cy="857400"/>
          </a:xfrm>
        </p:spPr>
        <p:txBody>
          <a:bodyPr lIns="79315" tIns="79315" rIns="79315" bIns="79315" anchor="b">
            <a:normAutofit/>
          </a:bodyPr>
          <a:lstStyle/>
          <a:p>
            <a:pPr algn="ctr" defTabSz="815609"/>
            <a:r>
              <a:rPr lang="en-US" dirty="0">
                <a:sym typeface="Trebuchet MS" charset="0"/>
              </a:rPr>
              <a:t>ESIP Vision</a:t>
            </a:r>
            <a:endParaRPr lang="en-US" dirty="0"/>
          </a:p>
        </p:txBody>
      </p:sp>
      <p:sp>
        <p:nvSpPr>
          <p:cNvPr id="15366" name="Rectangle 5"/>
          <p:cNvSpPr>
            <a:spLocks noGrp="1" noChangeArrowheads="1"/>
          </p:cNvSpPr>
          <p:nvPr>
            <p:ph type="body" idx="1"/>
          </p:nvPr>
        </p:nvSpPr>
        <p:spPr>
          <a:xfrm>
            <a:off x="678075" y="1201655"/>
            <a:ext cx="7909800" cy="3215400"/>
          </a:xfrm>
        </p:spPr>
        <p:txBody>
          <a:bodyPr lIns="79315" tIns="79315" rIns="79315" bIns="79315" anchor="t">
            <a:normAutofit/>
          </a:bodyPr>
          <a:lstStyle/>
          <a:p>
            <a:pPr marL="0" indent="0" algn="ctr" defTabSz="815609">
              <a:spcBef>
                <a:spcPct val="0"/>
              </a:spcBef>
              <a:buNone/>
            </a:pPr>
            <a:r>
              <a:rPr lang="en-US" sz="2400" i="1" dirty="0">
                <a:sym typeface="Trebuchet MS" charset="0"/>
              </a:rPr>
              <a:t>Leaders in promoting </a:t>
            </a:r>
            <a:br>
              <a:rPr lang="en-US" sz="2400" i="1" dirty="0">
                <a:sym typeface="Trebuchet MS" charset="0"/>
              </a:rPr>
            </a:br>
            <a:r>
              <a:rPr lang="en-US" sz="2400" i="1" dirty="0">
                <a:sym typeface="Trebuchet MS" charset="0"/>
              </a:rPr>
              <a:t>the </a:t>
            </a:r>
            <a:r>
              <a:rPr lang="en-US" sz="2400" b="1" i="1" dirty="0">
                <a:sym typeface="Trebuchet MS" charset="0"/>
              </a:rPr>
              <a:t>collection, stewardship and (re)use </a:t>
            </a:r>
          </a:p>
          <a:p>
            <a:pPr marL="0" indent="0" algn="ctr" defTabSz="815609">
              <a:spcBef>
                <a:spcPct val="0"/>
              </a:spcBef>
              <a:buNone/>
            </a:pPr>
            <a:r>
              <a:rPr lang="en-US" sz="2400" i="1" dirty="0">
                <a:sym typeface="Trebuchet MS" charset="0"/>
              </a:rPr>
              <a:t>Of Earth science data, information and knowledge </a:t>
            </a:r>
          </a:p>
          <a:p>
            <a:pPr marL="0" indent="0" algn="ctr" defTabSz="815609">
              <a:spcBef>
                <a:spcPct val="0"/>
              </a:spcBef>
              <a:buNone/>
            </a:pPr>
            <a:r>
              <a:rPr lang="en-US" sz="2400" i="1" dirty="0">
                <a:sym typeface="Trebuchet MS" charset="0"/>
              </a:rPr>
              <a:t>that is responsive to societal needs. </a:t>
            </a:r>
            <a:endParaRPr lang="en-US" sz="2400" i="1" dirty="0"/>
          </a:p>
        </p:txBody>
      </p:sp>
      <p:grpSp>
        <p:nvGrpSpPr>
          <p:cNvPr id="2" name="Group 6"/>
          <p:cNvGrpSpPr>
            <a:grpSpLocks/>
          </p:cNvGrpSpPr>
          <p:nvPr/>
        </p:nvGrpSpPr>
        <p:grpSpPr bwMode="auto">
          <a:xfrm>
            <a:off x="51348" y="2849689"/>
            <a:ext cx="2529334" cy="1915418"/>
            <a:chOff x="0" y="0"/>
            <a:chExt cx="284" cy="287"/>
          </a:xfrm>
        </p:grpSpPr>
        <p:pic>
          <p:nvPicPr>
            <p:cNvPr id="15378" name="Picture 7"/>
            <p:cNvPicPr>
              <a:picLocks noChangeAspect="1"/>
            </p:cNvPicPr>
            <p:nvPr/>
          </p:nvPicPr>
          <p:blipFill>
            <a:blip r:embed="rId3"/>
            <a:srcRect/>
            <a:stretch>
              <a:fillRect/>
            </a:stretch>
          </p:blipFill>
          <p:spPr bwMode="auto">
            <a:xfrm>
              <a:off x="124" y="39"/>
              <a:ext cx="158" cy="239"/>
            </a:xfrm>
            <a:prstGeom prst="rect">
              <a:avLst/>
            </a:prstGeom>
            <a:noFill/>
            <a:ln w="12700" cap="rnd">
              <a:noFill/>
              <a:round/>
              <a:headEnd/>
              <a:tailEnd/>
            </a:ln>
          </p:spPr>
        </p:pic>
        <p:pic>
          <p:nvPicPr>
            <p:cNvPr id="15379" name="Picture 8"/>
            <p:cNvPicPr>
              <a:picLocks noChangeAspect="1"/>
            </p:cNvPicPr>
            <p:nvPr/>
          </p:nvPicPr>
          <p:blipFill>
            <a:blip r:embed="rId4"/>
            <a:srcRect/>
            <a:stretch>
              <a:fillRect/>
            </a:stretch>
          </p:blipFill>
          <p:spPr bwMode="auto">
            <a:xfrm>
              <a:off x="4" y="2"/>
              <a:ext cx="165" cy="123"/>
            </a:xfrm>
            <a:prstGeom prst="rect">
              <a:avLst/>
            </a:prstGeom>
            <a:noFill/>
            <a:ln w="12700" cap="rnd">
              <a:noFill/>
              <a:round/>
              <a:headEnd/>
              <a:tailEnd/>
            </a:ln>
          </p:spPr>
        </p:pic>
        <p:pic>
          <p:nvPicPr>
            <p:cNvPr id="15380" name="Picture 9" descr="image.png"/>
            <p:cNvPicPr>
              <a:picLocks noChangeAspect="1"/>
            </p:cNvPicPr>
            <p:nvPr/>
          </p:nvPicPr>
          <p:blipFill>
            <a:blip r:embed="rId5"/>
            <a:srcRect/>
            <a:stretch>
              <a:fillRect/>
            </a:stretch>
          </p:blipFill>
          <p:spPr bwMode="auto">
            <a:xfrm>
              <a:off x="14" y="171"/>
              <a:ext cx="144" cy="116"/>
            </a:xfrm>
            <a:prstGeom prst="rect">
              <a:avLst/>
            </a:prstGeom>
            <a:noFill/>
            <a:ln w="12700">
              <a:noFill/>
              <a:miter lim="0"/>
              <a:headEnd/>
              <a:tailEnd/>
            </a:ln>
          </p:spPr>
        </p:pic>
      </p:grpSp>
      <p:grpSp>
        <p:nvGrpSpPr>
          <p:cNvPr id="3" name="Group 10"/>
          <p:cNvGrpSpPr>
            <a:grpSpLocks/>
          </p:cNvGrpSpPr>
          <p:nvPr/>
        </p:nvGrpSpPr>
        <p:grpSpPr bwMode="auto">
          <a:xfrm>
            <a:off x="5779770" y="3114231"/>
            <a:ext cx="3339703" cy="1879420"/>
            <a:chOff x="0" y="0"/>
            <a:chExt cx="375" cy="281"/>
          </a:xfrm>
        </p:grpSpPr>
        <p:pic>
          <p:nvPicPr>
            <p:cNvPr id="15374" name="Picture 11"/>
            <p:cNvPicPr>
              <a:picLocks noChangeAspect="1"/>
            </p:cNvPicPr>
            <p:nvPr/>
          </p:nvPicPr>
          <p:blipFill>
            <a:blip r:embed="rId6">
              <a:alphaModFix amt="71000"/>
            </a:blip>
            <a:srcRect/>
            <a:stretch>
              <a:fillRect/>
            </a:stretch>
          </p:blipFill>
          <p:spPr bwMode="auto">
            <a:xfrm>
              <a:off x="-4" y="29"/>
              <a:ext cx="93" cy="180"/>
            </a:xfrm>
            <a:prstGeom prst="rect">
              <a:avLst/>
            </a:prstGeom>
            <a:noFill/>
            <a:ln w="12700" cap="rnd">
              <a:noFill/>
              <a:round/>
              <a:headEnd/>
              <a:tailEnd/>
            </a:ln>
          </p:spPr>
        </p:pic>
        <p:pic>
          <p:nvPicPr>
            <p:cNvPr id="15375" name="Picture 12" descr="image.png"/>
            <p:cNvPicPr>
              <a:picLocks noChangeAspect="1"/>
            </p:cNvPicPr>
            <p:nvPr/>
          </p:nvPicPr>
          <p:blipFill>
            <a:blip r:embed="rId7"/>
            <a:srcRect/>
            <a:stretch>
              <a:fillRect/>
            </a:stretch>
          </p:blipFill>
          <p:spPr bwMode="auto">
            <a:xfrm>
              <a:off x="106" y="0"/>
              <a:ext cx="207" cy="138"/>
            </a:xfrm>
            <a:prstGeom prst="rect">
              <a:avLst/>
            </a:prstGeom>
            <a:noFill/>
            <a:ln w="12700">
              <a:noFill/>
              <a:miter lim="0"/>
              <a:headEnd/>
              <a:tailEnd/>
            </a:ln>
          </p:spPr>
        </p:pic>
        <p:pic>
          <p:nvPicPr>
            <p:cNvPr id="15376" name="Picture 13" descr="InsertedImage.jpg"/>
            <p:cNvPicPr>
              <a:picLocks noChangeAspect="1"/>
            </p:cNvPicPr>
            <p:nvPr/>
          </p:nvPicPr>
          <p:blipFill>
            <a:blip r:embed="rId8"/>
            <a:srcRect/>
            <a:stretch>
              <a:fillRect/>
            </a:stretch>
          </p:blipFill>
          <p:spPr bwMode="auto">
            <a:xfrm>
              <a:off x="91" y="170"/>
              <a:ext cx="166" cy="111"/>
            </a:xfrm>
            <a:prstGeom prst="rect">
              <a:avLst/>
            </a:prstGeom>
            <a:noFill/>
            <a:ln w="12700">
              <a:noFill/>
              <a:miter lim="0"/>
              <a:headEnd/>
              <a:tailEnd/>
            </a:ln>
          </p:spPr>
        </p:pic>
        <p:pic>
          <p:nvPicPr>
            <p:cNvPr id="15377" name="Picture 14" descr="image.png"/>
            <p:cNvPicPr>
              <a:picLocks noChangeAspect="1"/>
            </p:cNvPicPr>
            <p:nvPr/>
          </p:nvPicPr>
          <p:blipFill>
            <a:blip r:embed="rId9"/>
            <a:srcRect/>
            <a:stretch>
              <a:fillRect/>
            </a:stretch>
          </p:blipFill>
          <p:spPr bwMode="auto">
            <a:xfrm>
              <a:off x="201" y="77"/>
              <a:ext cx="174" cy="124"/>
            </a:xfrm>
            <a:prstGeom prst="rect">
              <a:avLst/>
            </a:prstGeom>
            <a:noFill/>
            <a:ln w="12700">
              <a:noFill/>
              <a:miter lim="0"/>
              <a:headEnd/>
              <a:tailEnd/>
            </a:ln>
          </p:spPr>
        </p:pic>
      </p:grpSp>
      <p:grpSp>
        <p:nvGrpSpPr>
          <p:cNvPr id="4" name="Group 15"/>
          <p:cNvGrpSpPr>
            <a:grpSpLocks/>
          </p:cNvGrpSpPr>
          <p:nvPr/>
        </p:nvGrpSpPr>
        <p:grpSpPr bwMode="auto">
          <a:xfrm>
            <a:off x="2654350" y="3013770"/>
            <a:ext cx="2932286" cy="2057734"/>
            <a:chOff x="0" y="0"/>
            <a:chExt cx="329" cy="308"/>
          </a:xfrm>
        </p:grpSpPr>
        <p:pic>
          <p:nvPicPr>
            <p:cNvPr id="15370" name="Picture 16"/>
            <p:cNvPicPr>
              <a:picLocks noChangeAspect="1"/>
            </p:cNvPicPr>
            <p:nvPr/>
          </p:nvPicPr>
          <p:blipFill>
            <a:blip r:embed="rId6">
              <a:alphaModFix amt="71000"/>
            </a:blip>
            <a:srcRect/>
            <a:stretch>
              <a:fillRect/>
            </a:stretch>
          </p:blipFill>
          <p:spPr bwMode="auto">
            <a:xfrm>
              <a:off x="-4" y="44"/>
              <a:ext cx="93" cy="180"/>
            </a:xfrm>
            <a:prstGeom prst="rect">
              <a:avLst/>
            </a:prstGeom>
            <a:noFill/>
            <a:ln w="12700" cap="rnd">
              <a:noFill/>
              <a:round/>
              <a:headEnd/>
              <a:tailEnd/>
            </a:ln>
          </p:spPr>
        </p:pic>
        <p:pic>
          <p:nvPicPr>
            <p:cNvPr id="15371" name="Picture 17" descr="image.png"/>
            <p:cNvPicPr>
              <a:picLocks noChangeAspect="1"/>
            </p:cNvPicPr>
            <p:nvPr/>
          </p:nvPicPr>
          <p:blipFill>
            <a:blip r:embed="rId10"/>
            <a:srcRect/>
            <a:stretch>
              <a:fillRect/>
            </a:stretch>
          </p:blipFill>
          <p:spPr bwMode="auto">
            <a:xfrm>
              <a:off x="157" y="92"/>
              <a:ext cx="172" cy="115"/>
            </a:xfrm>
            <a:prstGeom prst="rect">
              <a:avLst/>
            </a:prstGeom>
            <a:noFill/>
            <a:ln w="12700">
              <a:noFill/>
              <a:miter lim="0"/>
              <a:headEnd/>
              <a:tailEnd/>
            </a:ln>
          </p:spPr>
        </p:pic>
        <p:pic>
          <p:nvPicPr>
            <p:cNvPr id="15372" name="Picture 18" descr="image.png"/>
            <p:cNvPicPr>
              <a:picLocks noChangeAspect="1"/>
            </p:cNvPicPr>
            <p:nvPr/>
          </p:nvPicPr>
          <p:blipFill>
            <a:blip r:embed="rId11"/>
            <a:srcRect/>
            <a:stretch>
              <a:fillRect/>
            </a:stretch>
          </p:blipFill>
          <p:spPr bwMode="auto">
            <a:xfrm>
              <a:off x="85" y="0"/>
              <a:ext cx="166" cy="124"/>
            </a:xfrm>
            <a:prstGeom prst="rect">
              <a:avLst/>
            </a:prstGeom>
            <a:noFill/>
            <a:ln w="12700">
              <a:noFill/>
              <a:miter lim="0"/>
              <a:headEnd/>
              <a:tailEnd/>
            </a:ln>
          </p:spPr>
        </p:pic>
        <p:pic>
          <p:nvPicPr>
            <p:cNvPr id="15373" name="Picture 19" descr="InsertedImage.jpg"/>
            <p:cNvPicPr>
              <a:picLocks noChangeAspect="1"/>
            </p:cNvPicPr>
            <p:nvPr/>
          </p:nvPicPr>
          <p:blipFill>
            <a:blip r:embed="rId12"/>
            <a:srcRect l="12852" r="37157"/>
            <a:stretch>
              <a:fillRect/>
            </a:stretch>
          </p:blipFill>
          <p:spPr bwMode="auto">
            <a:xfrm>
              <a:off x="113" y="163"/>
              <a:ext cx="109" cy="145"/>
            </a:xfrm>
            <a:prstGeom prst="rect">
              <a:avLst/>
            </a:prstGeom>
            <a:noFill/>
            <a:ln w="25400">
              <a:solidFill>
                <a:srgbClr val="FFFFFF"/>
              </a:solidFill>
              <a:miter lim="0"/>
              <a:headEnd/>
              <a:tailEnd/>
            </a:ln>
          </p:spPr>
        </p:pic>
      </p:grpSp>
    </p:spTree>
    <p:extLst>
      <p:ext uri="{BB962C8B-B14F-4D97-AF65-F5344CB8AC3E}">
        <p14:creationId xmlns:p14="http://schemas.microsoft.com/office/powerpoint/2010/main" val="707052629"/>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entr" presetSubtype="0" fill="hold" nodeType="clickEffect">
                                  <p:stCondLst>
                                    <p:cond delay="0"/>
                                  </p:stCondLst>
                                  <p:childTnLst>
                                    <p:set>
                                      <p:cBhvr>
                                        <p:cTn id="10" dur="1" fill="hold">
                                          <p:stCondLst>
                                            <p:cond delay="499"/>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0" presetClass="entr" presetSubtype="0" fill="hold" nodeType="clickEffect">
                                  <p:stCondLst>
                                    <p:cond delay="0"/>
                                  </p:stCondLst>
                                  <p:childTnLst>
                                    <p:set>
                                      <p:cBhvr>
                                        <p:cTn id="14"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pic>
        <p:nvPicPr>
          <p:cNvPr id="565" name="Google Shape;565;p81"/>
          <p:cNvPicPr preferRelativeResize="0"/>
          <p:nvPr/>
        </p:nvPicPr>
        <p:blipFill rotWithShape="1">
          <a:blip r:embed="rId3">
            <a:alphaModFix/>
          </a:blip>
          <a:srcRect/>
          <a:stretch/>
        </p:blipFill>
        <p:spPr>
          <a:xfrm>
            <a:off x="360161" y="64021"/>
            <a:ext cx="8165529" cy="5015442"/>
          </a:xfrm>
          <a:prstGeom prst="rect">
            <a:avLst/>
          </a:prstGeom>
          <a:noFill/>
          <a:ln>
            <a:noFill/>
          </a:ln>
        </p:spPr>
      </p:pic>
      <p:pic>
        <p:nvPicPr>
          <p:cNvPr id="566" name="Google Shape;566;p81" descr="esip-logo.png"/>
          <p:cNvPicPr preferRelativeResize="0"/>
          <p:nvPr/>
        </p:nvPicPr>
        <p:blipFill rotWithShape="1">
          <a:blip r:embed="rId4">
            <a:alphaModFix amt="85000"/>
          </a:blip>
          <a:srcRect/>
          <a:stretch/>
        </p:blipFill>
        <p:spPr>
          <a:xfrm>
            <a:off x="4016412" y="1405802"/>
            <a:ext cx="1088064" cy="499171"/>
          </a:xfrm>
          <a:prstGeom prst="rect">
            <a:avLst/>
          </a:prstGeom>
          <a:noFill/>
          <a:ln>
            <a:noFill/>
          </a:ln>
        </p:spPr>
      </p:pic>
      <p:sp>
        <p:nvSpPr>
          <p:cNvPr id="567" name="Google Shape;567;p81"/>
          <p:cNvSpPr txBox="1">
            <a:spLocks noGrp="1"/>
          </p:cNvSpPr>
          <p:nvPr>
            <p:ph type="ftr" sz="quarter" idx="11"/>
          </p:nvPr>
        </p:nvSpPr>
        <p:spPr>
          <a:xfrm>
            <a:off x="3124200" y="4767263"/>
            <a:ext cx="2895600" cy="273825"/>
          </a:xfrm>
          <a:prstGeom prst="rect">
            <a:avLst/>
          </a:prstGeom>
          <a:noFill/>
          <a:ln>
            <a:noFill/>
          </a:ln>
        </p:spPr>
        <p:txBody>
          <a:bodyPr spcFirstLastPara="1" wrap="square" lIns="91375" tIns="91375" rIns="91375" bIns="91375" anchor="ctr" anchorCtr="0">
            <a:noAutofit/>
          </a:bodyPr>
          <a:lstStyle/>
          <a:p>
            <a:pPr marL="0" lvl="0" indent="0" algn="ctr" rtl="0">
              <a:lnSpc>
                <a:spcPct val="100000"/>
              </a:lnSpc>
              <a:spcBef>
                <a:spcPts val="0"/>
              </a:spcBef>
              <a:spcAft>
                <a:spcPts val="0"/>
              </a:spcAft>
              <a:buNone/>
            </a:pPr>
            <a:r>
              <a:rPr lang="en-US"/>
              <a:t>Cox  |  E2SIP @ C3DIS  |  2018-05-30</a:t>
            </a:r>
            <a:endParaRPr/>
          </a:p>
        </p:txBody>
      </p:sp>
      <p:sp>
        <p:nvSpPr>
          <p:cNvPr id="568" name="Google Shape;568;p81"/>
          <p:cNvSpPr txBox="1">
            <a:spLocks noGrp="1"/>
          </p:cNvSpPr>
          <p:nvPr>
            <p:ph type="sldNum" sz="quarter" idx="12"/>
          </p:nvPr>
        </p:nvSpPr>
        <p:spPr>
          <a:xfrm>
            <a:off x="6553200" y="4767263"/>
            <a:ext cx="2133600" cy="273825"/>
          </a:xfrm>
          <a:prstGeom prst="rect">
            <a:avLst/>
          </a:prstGeom>
          <a:noFill/>
          <a:ln>
            <a:noFill/>
          </a:ln>
        </p:spPr>
        <p:txBody>
          <a:bodyPr spcFirstLastPara="1" wrap="square" lIns="91375" tIns="45675" rIns="91375" bIns="45675" anchor="ctr" anchorCtr="0">
            <a:noAutofit/>
          </a:bodyPr>
          <a:lstStyle/>
          <a:p>
            <a:pPr marL="0" lvl="0" indent="0" algn="r" rtl="0">
              <a:lnSpc>
                <a:spcPct val="100000"/>
              </a:lnSpc>
              <a:spcBef>
                <a:spcPts val="0"/>
              </a:spcBef>
              <a:spcAft>
                <a:spcPts val="0"/>
              </a:spcAft>
              <a:buNone/>
            </a:pPr>
            <a:fld id="{00000000-1234-1234-1234-123412341234}" type="slidenum">
              <a:rPr lang="en-US"/>
              <a:t>7</a:t>
            </a:fld>
            <a:endParaRPr/>
          </a:p>
        </p:txBody>
      </p:sp>
      <p:sp>
        <p:nvSpPr>
          <p:cNvPr id="569" name="Google Shape;569;p81"/>
          <p:cNvSpPr/>
          <p:nvPr/>
        </p:nvSpPr>
        <p:spPr>
          <a:xfrm>
            <a:off x="3300618" y="3071630"/>
            <a:ext cx="2297400" cy="1594575"/>
          </a:xfrm>
          <a:prstGeom prst="noSmoking">
            <a:avLst>
              <a:gd name="adj" fmla="val 8550"/>
            </a:avLst>
          </a:prstGeom>
          <a:solidFill>
            <a:srgbClr val="FF0000"/>
          </a:solidFill>
          <a:ln w="9525" cap="flat" cmpd="sng">
            <a:solidFill>
              <a:srgbClr val="277A9D"/>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375" tIns="45675" rIns="91375" bIns="45675"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70" name="Google Shape;570;p81"/>
          <p:cNvSpPr txBox="1"/>
          <p:nvPr/>
        </p:nvSpPr>
        <p:spPr>
          <a:xfrm>
            <a:off x="6222221" y="2760230"/>
            <a:ext cx="2580389" cy="1537271"/>
          </a:xfrm>
          <a:prstGeom prst="rect">
            <a:avLst/>
          </a:prstGeom>
          <a:solidFill>
            <a:schemeClr val="lt1"/>
          </a:solidFill>
          <a:ln>
            <a:noFill/>
          </a:ln>
        </p:spPr>
        <p:txBody>
          <a:bodyPr spcFirstLastPara="1" wrap="square" lIns="91375" tIns="45675" rIns="91375" bIns="45675" anchor="t" anchorCtr="0">
            <a:no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ESIP does not: </a:t>
            </a:r>
            <a:endParaRPr sz="1400" b="0" i="0" u="none" strike="noStrike" cap="none">
              <a:solidFill>
                <a:srgbClr val="000000"/>
              </a:solidFill>
              <a:latin typeface="Arial"/>
              <a:ea typeface="Arial"/>
              <a:cs typeface="Arial"/>
              <a:sym typeface="Arial"/>
            </a:endParaRPr>
          </a:p>
          <a:p>
            <a:pPr marL="285645" marR="0" lvl="0" indent="-285645"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Provide data </a:t>
            </a:r>
            <a:endParaRPr sz="1400" b="0" i="0" u="none" strike="noStrike" cap="none">
              <a:solidFill>
                <a:srgbClr val="000000"/>
              </a:solidFill>
              <a:latin typeface="Arial"/>
              <a:ea typeface="Arial"/>
              <a:cs typeface="Arial"/>
              <a:sym typeface="Arial"/>
            </a:endParaRPr>
          </a:p>
          <a:p>
            <a:pPr marL="285645" marR="0" lvl="0" indent="-285645"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Sustain cyberinfrastructure</a:t>
            </a:r>
            <a:endParaRPr sz="1400" b="0" i="0" u="none" strike="noStrike" cap="none">
              <a:solidFill>
                <a:srgbClr val="000000"/>
              </a:solidFill>
              <a:latin typeface="Arial"/>
              <a:ea typeface="Arial"/>
              <a:cs typeface="Arial"/>
              <a:sym typeface="Arial"/>
            </a:endParaRPr>
          </a:p>
          <a:p>
            <a:pPr marL="285645" marR="0" lvl="0" indent="-285645"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Compete with our members</a:t>
            </a:r>
            <a:endParaRPr sz="1400" b="0" i="0" u="none" strike="noStrike" cap="none">
              <a:solidFill>
                <a:srgbClr val="000000"/>
              </a:solidFill>
              <a:latin typeface="Arial"/>
              <a:ea typeface="Arial"/>
              <a:cs typeface="Arial"/>
              <a:sym typeface="Arial"/>
            </a:endParaRPr>
          </a:p>
          <a:p>
            <a:pPr marL="285645" marR="0" lvl="0" indent="-285645"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Develop standards</a:t>
            </a:r>
            <a:endParaRPr sz="1400" b="0" i="0" u="none" strike="noStrike" cap="none">
              <a:solidFill>
                <a:srgbClr val="000000"/>
              </a:solidFill>
              <a:latin typeface="Arial"/>
              <a:ea typeface="Arial"/>
              <a:cs typeface="Arial"/>
              <a:sym typeface="Arial"/>
            </a:endParaRPr>
          </a:p>
        </p:txBody>
      </p:sp>
      <p:sp>
        <p:nvSpPr>
          <p:cNvPr id="571" name="Google Shape;571;p81"/>
          <p:cNvSpPr txBox="1"/>
          <p:nvPr/>
        </p:nvSpPr>
        <p:spPr>
          <a:xfrm>
            <a:off x="1802205" y="1037155"/>
            <a:ext cx="6198809" cy="810133"/>
          </a:xfrm>
          <a:prstGeom prst="rect">
            <a:avLst/>
          </a:prstGeom>
          <a:solidFill>
            <a:schemeClr val="lt1"/>
          </a:solidFill>
          <a:ln>
            <a:noFill/>
          </a:ln>
        </p:spPr>
        <p:txBody>
          <a:bodyPr spcFirstLastPara="1" wrap="square" lIns="91375" tIns="45675" rIns="91375" bIns="45675" anchor="t" anchorCtr="0">
            <a:no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ESIP does: </a:t>
            </a:r>
            <a:endParaRPr/>
          </a:p>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Generate influential recommendations and work products</a:t>
            </a:r>
            <a:endParaRPr/>
          </a:p>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Have a lasting impact in the recommendation of standards. </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186856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86"/>
          <p:cNvSpPr/>
          <p:nvPr/>
        </p:nvSpPr>
        <p:spPr>
          <a:xfrm>
            <a:off x="638019" y="1110398"/>
            <a:ext cx="8185462" cy="1038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2700" b="0" i="0" u="none" strike="noStrike" cap="none" dirty="0">
                <a:solidFill>
                  <a:schemeClr val="dk1"/>
                </a:solidFill>
                <a:latin typeface="Avenir"/>
                <a:ea typeface="Avenir"/>
                <a:cs typeface="Avenir"/>
                <a:sym typeface="Avenir"/>
              </a:rPr>
              <a:t>In-Person Workshops &amp; Meetings</a:t>
            </a:r>
            <a:endParaRPr dirty="0"/>
          </a:p>
          <a:p>
            <a:pPr marL="0" marR="0" lvl="0" indent="0" algn="ctr" rtl="0">
              <a:lnSpc>
                <a:spcPct val="100000"/>
              </a:lnSpc>
              <a:spcBef>
                <a:spcPts val="0"/>
              </a:spcBef>
              <a:spcAft>
                <a:spcPts val="0"/>
              </a:spcAft>
              <a:buNone/>
            </a:pPr>
            <a:r>
              <a:rPr lang="en-US" sz="2700" b="0" i="0" u="none" strike="noStrike" cap="none" dirty="0">
                <a:solidFill>
                  <a:schemeClr val="dk1"/>
                </a:solidFill>
                <a:latin typeface="Avenir"/>
                <a:ea typeface="Avenir"/>
                <a:cs typeface="Avenir"/>
                <a:sym typeface="Avenir"/>
              </a:rPr>
              <a:t>Collaboration Areas | ESIP Lab</a:t>
            </a:r>
            <a:endParaRPr sz="2700" b="0" i="0" u="none" strike="noStrike" cap="none" dirty="0">
              <a:solidFill>
                <a:srgbClr val="000000"/>
              </a:solidFill>
              <a:latin typeface="Arial"/>
              <a:ea typeface="Arial"/>
              <a:cs typeface="Arial"/>
              <a:sym typeface="Arial"/>
            </a:endParaRPr>
          </a:p>
        </p:txBody>
      </p:sp>
      <p:pic>
        <p:nvPicPr>
          <p:cNvPr id="720" name="Google Shape;720;p86"/>
          <p:cNvPicPr preferRelativeResize="0"/>
          <p:nvPr/>
        </p:nvPicPr>
        <p:blipFill rotWithShape="1">
          <a:blip r:embed="rId3">
            <a:alphaModFix/>
          </a:blip>
          <a:srcRect/>
          <a:stretch/>
        </p:blipFill>
        <p:spPr>
          <a:xfrm>
            <a:off x="-23700" y="2307851"/>
            <a:ext cx="9167700" cy="2861100"/>
          </a:xfrm>
          <a:prstGeom prst="rect">
            <a:avLst/>
          </a:prstGeom>
          <a:noFill/>
          <a:ln>
            <a:noFill/>
          </a:ln>
        </p:spPr>
      </p:pic>
      <p:cxnSp>
        <p:nvCxnSpPr>
          <p:cNvPr id="721" name="Google Shape;721;p86"/>
          <p:cNvCxnSpPr/>
          <p:nvPr/>
        </p:nvCxnSpPr>
        <p:spPr>
          <a:xfrm rot="10800000">
            <a:off x="-23700" y="406350"/>
            <a:ext cx="2341800" cy="0"/>
          </a:xfrm>
          <a:prstGeom prst="straightConnector1">
            <a:avLst/>
          </a:prstGeom>
          <a:noFill/>
          <a:ln w="9525" cap="flat" cmpd="sng">
            <a:solidFill>
              <a:srgbClr val="434343"/>
            </a:solidFill>
            <a:prstDash val="solid"/>
            <a:round/>
            <a:headEnd type="oval" w="lg" len="lg"/>
            <a:tailEnd type="none" w="sm" len="sm"/>
          </a:ln>
        </p:spPr>
      </p:cxnSp>
      <p:sp>
        <p:nvSpPr>
          <p:cNvPr id="722" name="Google Shape;722;p86"/>
          <p:cNvSpPr txBox="1">
            <a:spLocks noGrp="1"/>
          </p:cNvSpPr>
          <p:nvPr>
            <p:ph type="title" idx="4294967295"/>
          </p:nvPr>
        </p:nvSpPr>
        <p:spPr>
          <a:xfrm>
            <a:off x="2832100" y="138113"/>
            <a:ext cx="6311900" cy="530225"/>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rgbClr val="262626"/>
              </a:buClr>
              <a:buSzPts val="1000"/>
              <a:buFont typeface="Avenir"/>
              <a:buNone/>
            </a:pPr>
            <a:r>
              <a:rPr lang="en-US" sz="4000">
                <a:solidFill>
                  <a:srgbClr val="262626"/>
                </a:solidFill>
                <a:latin typeface="Avenir"/>
                <a:ea typeface="Avenir"/>
                <a:cs typeface="Avenir"/>
                <a:sym typeface="Avenir"/>
              </a:rPr>
              <a:t>Three Approaches</a:t>
            </a:r>
            <a:endParaRPr/>
          </a:p>
        </p:txBody>
      </p:sp>
    </p:spTree>
    <p:extLst>
      <p:ext uri="{BB962C8B-B14F-4D97-AF65-F5344CB8AC3E}">
        <p14:creationId xmlns:p14="http://schemas.microsoft.com/office/powerpoint/2010/main" val="2306260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pic>
        <p:nvPicPr>
          <p:cNvPr id="538" name="Google Shape;538;p79" descr="Screen Shot 2017-09-29 at 3.27.39 PM.png"/>
          <p:cNvPicPr preferRelativeResize="0"/>
          <p:nvPr/>
        </p:nvPicPr>
        <p:blipFill rotWithShape="1">
          <a:blip r:embed="rId3">
            <a:alphaModFix/>
          </a:blip>
          <a:srcRect/>
          <a:stretch/>
        </p:blipFill>
        <p:spPr>
          <a:xfrm>
            <a:off x="2479211" y="1028824"/>
            <a:ext cx="4031317" cy="3189608"/>
          </a:xfrm>
          <a:prstGeom prst="rect">
            <a:avLst/>
          </a:prstGeom>
          <a:noFill/>
          <a:ln>
            <a:noFill/>
          </a:ln>
        </p:spPr>
      </p:pic>
      <p:pic>
        <p:nvPicPr>
          <p:cNvPr id="541" name="Google Shape;541;p79"/>
          <p:cNvPicPr preferRelativeResize="0"/>
          <p:nvPr/>
        </p:nvPicPr>
        <p:blipFill rotWithShape="1">
          <a:blip r:embed="rId4">
            <a:alphaModFix amt="31000"/>
          </a:blip>
          <a:srcRect/>
          <a:stretch/>
        </p:blipFill>
        <p:spPr>
          <a:xfrm>
            <a:off x="0" y="-38684"/>
            <a:ext cx="9167700" cy="5220868"/>
          </a:xfrm>
          <a:prstGeom prst="rect">
            <a:avLst/>
          </a:prstGeom>
          <a:noFill/>
          <a:ln>
            <a:noFill/>
          </a:ln>
        </p:spPr>
      </p:pic>
      <p:cxnSp>
        <p:nvCxnSpPr>
          <p:cNvPr id="536" name="Google Shape;536;p79"/>
          <p:cNvCxnSpPr/>
          <p:nvPr/>
        </p:nvCxnSpPr>
        <p:spPr>
          <a:xfrm rot="10800000">
            <a:off x="-23700" y="406350"/>
            <a:ext cx="2341800" cy="0"/>
          </a:xfrm>
          <a:prstGeom prst="straightConnector1">
            <a:avLst/>
          </a:prstGeom>
          <a:noFill/>
          <a:ln w="9525" cap="flat" cmpd="sng">
            <a:solidFill>
              <a:srgbClr val="434343"/>
            </a:solidFill>
            <a:prstDash val="solid"/>
            <a:round/>
            <a:headEnd type="oval" w="lg" len="lg"/>
            <a:tailEnd type="none" w="sm" len="sm"/>
          </a:ln>
        </p:spPr>
      </p:cxnSp>
      <p:sp>
        <p:nvSpPr>
          <p:cNvPr id="537" name="Google Shape;537;p79"/>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262626"/>
              </a:buClr>
              <a:buSzPts val="1000"/>
              <a:buFont typeface="Avenir"/>
              <a:buNone/>
            </a:pPr>
            <a:r>
              <a:rPr lang="en-US" sz="4000">
                <a:solidFill>
                  <a:srgbClr val="262626"/>
                </a:solidFill>
                <a:latin typeface="Avenir"/>
                <a:ea typeface="Avenir"/>
                <a:cs typeface="Avenir"/>
                <a:sym typeface="Avenir"/>
              </a:rPr>
              <a:t>ESIP Backbone</a:t>
            </a:r>
            <a:endParaRPr/>
          </a:p>
        </p:txBody>
      </p:sp>
      <p:sp>
        <p:nvSpPr>
          <p:cNvPr id="540" name="Google Shape;540;p79"/>
          <p:cNvSpPr txBox="1">
            <a:spLocks noGrp="1"/>
          </p:cNvSpPr>
          <p:nvPr>
            <p:ph type="sldNum" idx="4294967295"/>
          </p:nvPr>
        </p:nvSpPr>
        <p:spPr>
          <a:xfrm>
            <a:off x="7010400" y="4767263"/>
            <a:ext cx="2133600" cy="274637"/>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None/>
            </a:pPr>
            <a:fld id="{00000000-1234-1234-1234-123412341234}" type="slidenum">
              <a:rPr lang="en-US"/>
              <a:t>9</a:t>
            </a:fld>
            <a:endParaRPr/>
          </a:p>
        </p:txBody>
      </p:sp>
      <p:pic>
        <p:nvPicPr>
          <p:cNvPr id="539" name="Google Shape;539;p79"/>
          <p:cNvPicPr preferRelativeResize="0"/>
          <p:nvPr/>
        </p:nvPicPr>
        <p:blipFill rotWithShape="1">
          <a:blip r:embed="rId5">
            <a:alphaModFix/>
          </a:blip>
          <a:srcRect/>
          <a:stretch/>
        </p:blipFill>
        <p:spPr>
          <a:xfrm>
            <a:off x="3245100" y="2219674"/>
            <a:ext cx="660920" cy="248513"/>
          </a:xfrm>
          <a:prstGeom prst="rect">
            <a:avLst/>
          </a:prstGeom>
          <a:noFill/>
          <a:ln>
            <a:noFill/>
          </a:ln>
        </p:spPr>
      </p:pic>
      <p:sp>
        <p:nvSpPr>
          <p:cNvPr id="542" name="Google Shape;542;p79"/>
          <p:cNvSpPr txBox="1"/>
          <p:nvPr/>
        </p:nvSpPr>
        <p:spPr>
          <a:xfrm>
            <a:off x="620342" y="4712909"/>
            <a:ext cx="6571356" cy="42586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r>
              <a:rPr lang="en-US" sz="1800" b="0" i="0" u="none" strike="noStrike" cap="none" dirty="0">
                <a:solidFill>
                  <a:srgbClr val="000000"/>
                </a:solidFill>
                <a:latin typeface="Arial"/>
                <a:ea typeface="Arial"/>
                <a:cs typeface="Arial"/>
                <a:sym typeface="Arial"/>
              </a:rPr>
              <a:t>20 years – Core funding through  NASA, NOAA, USGS</a:t>
            </a:r>
            <a:endParaRPr sz="1800" b="0" i="0" u="none" strike="noStrike" cap="none" dirty="0">
              <a:solidFill>
                <a:srgbClr val="000000"/>
              </a:solidFill>
              <a:latin typeface="Arial"/>
              <a:ea typeface="Arial"/>
              <a:cs typeface="Arial"/>
              <a:sym typeface="Arial"/>
            </a:endParaRPr>
          </a:p>
        </p:txBody>
      </p:sp>
      <p:pic>
        <p:nvPicPr>
          <p:cNvPr id="9" name="Google Shape;548;p80" descr="DanKeyes.jpg">
            <a:extLst>
              <a:ext uri="{FF2B5EF4-FFF2-40B4-BE49-F238E27FC236}">
                <a16:creationId xmlns:a16="http://schemas.microsoft.com/office/drawing/2014/main" id="{1827C718-8F80-BE4A-9577-FA8EA87A9A8B}"/>
              </a:ext>
            </a:extLst>
          </p:cNvPr>
          <p:cNvPicPr preferRelativeResize="0"/>
          <p:nvPr/>
        </p:nvPicPr>
        <p:blipFill rotWithShape="1">
          <a:blip r:embed="rId6">
            <a:alphaModFix/>
          </a:blip>
          <a:srcRect/>
          <a:stretch/>
        </p:blipFill>
        <p:spPr>
          <a:xfrm>
            <a:off x="160323" y="2967452"/>
            <a:ext cx="1271811" cy="1373859"/>
          </a:xfrm>
          <a:prstGeom prst="rect">
            <a:avLst/>
          </a:prstGeom>
          <a:noFill/>
          <a:ln>
            <a:noFill/>
          </a:ln>
          <a:effectLst>
            <a:outerShdw blurRad="292100" dist="139700" dir="2700000" algn="tl" rotWithShape="0">
              <a:srgbClr val="333333">
                <a:alpha val="64313"/>
              </a:srgbClr>
            </a:outerShdw>
          </a:effectLst>
        </p:spPr>
      </p:pic>
      <p:sp>
        <p:nvSpPr>
          <p:cNvPr id="10" name="Google Shape;549;p80">
            <a:extLst>
              <a:ext uri="{FF2B5EF4-FFF2-40B4-BE49-F238E27FC236}">
                <a16:creationId xmlns:a16="http://schemas.microsoft.com/office/drawing/2014/main" id="{A329FB52-02A9-1740-905B-8CD670F78F6B}"/>
              </a:ext>
            </a:extLst>
          </p:cNvPr>
          <p:cNvSpPr txBox="1"/>
          <p:nvPr/>
        </p:nvSpPr>
        <p:spPr>
          <a:xfrm>
            <a:off x="111478" y="4053294"/>
            <a:ext cx="1369500" cy="279600"/>
          </a:xfrm>
          <a:prstGeom prst="rect">
            <a:avLst/>
          </a:prstGeom>
          <a:solidFill>
            <a:srgbClr val="BFBFBF">
              <a:alpha val="73333"/>
            </a:srgbClr>
          </a:solid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None/>
            </a:pPr>
            <a:r>
              <a:rPr lang="en-US" sz="1800" b="0" i="0" u="none" strike="noStrike" cap="none" dirty="0">
                <a:solidFill>
                  <a:schemeClr val="dk1"/>
                </a:solidFill>
                <a:latin typeface="Avenir"/>
                <a:ea typeface="Avenir"/>
                <a:cs typeface="Avenir"/>
                <a:sym typeface="Avenir"/>
              </a:rPr>
              <a:t>Dan Keyes</a:t>
            </a:r>
            <a:endParaRPr sz="1800" b="0" i="0" u="none" strike="noStrike" cap="none" dirty="0">
              <a:solidFill>
                <a:srgbClr val="000000"/>
              </a:solidFill>
              <a:latin typeface="Arial"/>
              <a:ea typeface="Arial"/>
              <a:cs typeface="Arial"/>
              <a:sym typeface="Arial"/>
            </a:endParaRPr>
          </a:p>
        </p:txBody>
      </p:sp>
      <p:pic>
        <p:nvPicPr>
          <p:cNvPr id="11" name="Google Shape;550;p80">
            <a:extLst>
              <a:ext uri="{FF2B5EF4-FFF2-40B4-BE49-F238E27FC236}">
                <a16:creationId xmlns:a16="http://schemas.microsoft.com/office/drawing/2014/main" id="{55D5600F-1711-0A41-B5AB-3A198FD9FE4F}"/>
              </a:ext>
            </a:extLst>
          </p:cNvPr>
          <p:cNvPicPr preferRelativeResize="0"/>
          <p:nvPr/>
        </p:nvPicPr>
        <p:blipFill rotWithShape="1">
          <a:blip r:embed="rId7">
            <a:alphaModFix/>
          </a:blip>
          <a:srcRect/>
          <a:stretch/>
        </p:blipFill>
        <p:spPr>
          <a:xfrm>
            <a:off x="7487664" y="1025916"/>
            <a:ext cx="1561314" cy="1181625"/>
          </a:xfrm>
          <a:prstGeom prst="rect">
            <a:avLst/>
          </a:prstGeom>
          <a:noFill/>
          <a:ln>
            <a:noFill/>
          </a:ln>
          <a:effectLst>
            <a:outerShdw blurRad="292100" dist="139700" dir="2700000" algn="tl" rotWithShape="0">
              <a:srgbClr val="333333">
                <a:alpha val="64313"/>
              </a:srgbClr>
            </a:outerShdw>
          </a:effectLst>
        </p:spPr>
      </p:pic>
      <p:sp>
        <p:nvSpPr>
          <p:cNvPr id="12" name="Google Shape;551;p80">
            <a:extLst>
              <a:ext uri="{FF2B5EF4-FFF2-40B4-BE49-F238E27FC236}">
                <a16:creationId xmlns:a16="http://schemas.microsoft.com/office/drawing/2014/main" id="{38C05DC3-2286-8340-9DEE-C27562DE9416}"/>
              </a:ext>
            </a:extLst>
          </p:cNvPr>
          <p:cNvSpPr txBox="1"/>
          <p:nvPr/>
        </p:nvSpPr>
        <p:spPr>
          <a:xfrm>
            <a:off x="7469376" y="1917613"/>
            <a:ext cx="1648800" cy="279600"/>
          </a:xfrm>
          <a:prstGeom prst="rect">
            <a:avLst/>
          </a:prstGeom>
          <a:solidFill>
            <a:srgbClr val="BFBFBF">
              <a:alpha val="73333"/>
            </a:srgbClr>
          </a:solid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None/>
            </a:pPr>
            <a:r>
              <a:rPr lang="en-US" sz="1800" b="0" i="0" u="none" strike="noStrike" cap="none" dirty="0">
                <a:solidFill>
                  <a:schemeClr val="dk1"/>
                </a:solidFill>
                <a:latin typeface="Avenir"/>
                <a:ea typeface="Avenir"/>
                <a:cs typeface="Avenir"/>
                <a:sym typeface="Avenir"/>
              </a:rPr>
              <a:t>Annie Burgess</a:t>
            </a:r>
            <a:endParaRPr sz="1800" b="0" i="0" u="none" strike="noStrike" cap="none" dirty="0">
              <a:solidFill>
                <a:srgbClr val="000000"/>
              </a:solidFill>
              <a:latin typeface="Arial"/>
              <a:ea typeface="Arial"/>
              <a:cs typeface="Arial"/>
              <a:sym typeface="Arial"/>
            </a:endParaRPr>
          </a:p>
        </p:txBody>
      </p:sp>
      <p:pic>
        <p:nvPicPr>
          <p:cNvPr id="13" name="Google Shape;556;p80">
            <a:extLst>
              <a:ext uri="{FF2B5EF4-FFF2-40B4-BE49-F238E27FC236}">
                <a16:creationId xmlns:a16="http://schemas.microsoft.com/office/drawing/2014/main" id="{3883F727-2929-2449-B0B5-5DD16A6B9AC4}"/>
              </a:ext>
            </a:extLst>
          </p:cNvPr>
          <p:cNvPicPr preferRelativeResize="0"/>
          <p:nvPr/>
        </p:nvPicPr>
        <p:blipFill rotWithShape="1">
          <a:blip r:embed="rId8">
            <a:alphaModFix/>
          </a:blip>
          <a:srcRect/>
          <a:stretch/>
        </p:blipFill>
        <p:spPr>
          <a:xfrm>
            <a:off x="7942317" y="3383427"/>
            <a:ext cx="1041360" cy="1673851"/>
          </a:xfrm>
          <a:prstGeom prst="rect">
            <a:avLst/>
          </a:prstGeom>
          <a:noFill/>
          <a:ln>
            <a:noFill/>
          </a:ln>
        </p:spPr>
      </p:pic>
      <p:sp>
        <p:nvSpPr>
          <p:cNvPr id="14" name="Google Shape;557;p80">
            <a:extLst>
              <a:ext uri="{FF2B5EF4-FFF2-40B4-BE49-F238E27FC236}">
                <a16:creationId xmlns:a16="http://schemas.microsoft.com/office/drawing/2014/main" id="{10627E68-2F11-CD4F-A901-4FD3F8CF1196}"/>
              </a:ext>
            </a:extLst>
          </p:cNvPr>
          <p:cNvSpPr txBox="1"/>
          <p:nvPr/>
        </p:nvSpPr>
        <p:spPr>
          <a:xfrm>
            <a:off x="7327196" y="4712909"/>
            <a:ext cx="1656481" cy="279600"/>
          </a:xfrm>
          <a:prstGeom prst="rect">
            <a:avLst/>
          </a:prstGeom>
          <a:solidFill>
            <a:srgbClr val="BFBFBF">
              <a:alpha val="73333"/>
            </a:srgbClr>
          </a:solid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None/>
            </a:pPr>
            <a:r>
              <a:rPr lang="en-US" sz="1800" b="0" i="0" u="none" strike="noStrike" cap="none" dirty="0">
                <a:solidFill>
                  <a:schemeClr val="dk1"/>
                </a:solidFill>
                <a:latin typeface="Avenir"/>
                <a:ea typeface="Avenir"/>
                <a:cs typeface="Avenir"/>
                <a:sym typeface="Avenir"/>
              </a:rPr>
              <a:t>Megan Carter</a:t>
            </a:r>
            <a:endParaRPr sz="1800" b="0" i="0" u="none" strike="noStrike" cap="none" dirty="0">
              <a:solidFill>
                <a:srgbClr val="000000"/>
              </a:solidFill>
              <a:latin typeface="Arial"/>
              <a:ea typeface="Arial"/>
              <a:cs typeface="Arial"/>
              <a:sym typeface="Arial"/>
            </a:endParaRPr>
          </a:p>
        </p:txBody>
      </p:sp>
      <p:pic>
        <p:nvPicPr>
          <p:cNvPr id="15" name="Google Shape;558;p80" descr="UNADJUSTEDNONRAW_thumb_21a3.jpg">
            <a:extLst>
              <a:ext uri="{FF2B5EF4-FFF2-40B4-BE49-F238E27FC236}">
                <a16:creationId xmlns:a16="http://schemas.microsoft.com/office/drawing/2014/main" id="{DDCEA4DA-C5C7-2342-94E7-3177B644225A}"/>
              </a:ext>
            </a:extLst>
          </p:cNvPr>
          <p:cNvPicPr preferRelativeResize="0"/>
          <p:nvPr/>
        </p:nvPicPr>
        <p:blipFill rotWithShape="1">
          <a:blip r:embed="rId9">
            <a:alphaModFix/>
          </a:blip>
          <a:srcRect l="6400" t="23260" r="8068"/>
          <a:stretch/>
        </p:blipFill>
        <p:spPr>
          <a:xfrm>
            <a:off x="215290" y="1028824"/>
            <a:ext cx="1101642" cy="1316155"/>
          </a:xfrm>
          <a:prstGeom prst="rect">
            <a:avLst/>
          </a:prstGeom>
          <a:noFill/>
          <a:ln>
            <a:noFill/>
          </a:ln>
        </p:spPr>
      </p:pic>
      <p:sp>
        <p:nvSpPr>
          <p:cNvPr id="16" name="Google Shape;559;p80">
            <a:extLst>
              <a:ext uri="{FF2B5EF4-FFF2-40B4-BE49-F238E27FC236}">
                <a16:creationId xmlns:a16="http://schemas.microsoft.com/office/drawing/2014/main" id="{64ADA0EE-AD37-004A-BD46-1827E868EC5D}"/>
              </a:ext>
            </a:extLst>
          </p:cNvPr>
          <p:cNvSpPr txBox="1"/>
          <p:nvPr/>
        </p:nvSpPr>
        <p:spPr>
          <a:xfrm>
            <a:off x="215290" y="1977024"/>
            <a:ext cx="1648800" cy="279600"/>
          </a:xfrm>
          <a:prstGeom prst="rect">
            <a:avLst/>
          </a:prstGeom>
          <a:solidFill>
            <a:srgbClr val="BFBFBF">
              <a:alpha val="73333"/>
            </a:srgbClr>
          </a:solid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None/>
            </a:pPr>
            <a:r>
              <a:rPr lang="en-US" sz="1800" b="0" i="0" u="none" strike="noStrike" cap="none" dirty="0">
                <a:solidFill>
                  <a:schemeClr val="dk1"/>
                </a:solidFill>
                <a:latin typeface="Avenir"/>
                <a:ea typeface="Avenir"/>
                <a:cs typeface="Avenir"/>
                <a:sym typeface="Avenir"/>
              </a:rPr>
              <a:t>Erin Robinson</a:t>
            </a:r>
            <a:endParaRPr sz="18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52894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1411</TotalTime>
  <Words>1848</Words>
  <Application>Microsoft Macintosh PowerPoint</Application>
  <PresentationFormat>On-screen Show (16:9)</PresentationFormat>
  <Paragraphs>198</Paragraphs>
  <Slides>22</Slides>
  <Notes>17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Avenir</vt:lpstr>
      <vt:lpstr>Arial</vt:lpstr>
      <vt:lpstr>Tahoma</vt:lpstr>
      <vt:lpstr>Calibri Light</vt:lpstr>
      <vt:lpstr>Helvetica Neue</vt:lpstr>
      <vt:lpstr>Source Sans Pro</vt:lpstr>
      <vt:lpstr>Calibri</vt:lpstr>
      <vt:lpstr>Myriad Pro</vt:lpstr>
      <vt:lpstr>Avenir Book</vt:lpstr>
      <vt:lpstr>Office Theme</vt:lpstr>
      <vt:lpstr>PowerPoint Presentation</vt:lpstr>
      <vt:lpstr>Making Data Matter</vt:lpstr>
      <vt:lpstr>Making Data Matter</vt:lpstr>
      <vt:lpstr>PowerPoint Presentation</vt:lpstr>
      <vt:lpstr>PowerPoint Presentation</vt:lpstr>
      <vt:lpstr>ESIP Vision</vt:lpstr>
      <vt:lpstr>PowerPoint Presentation</vt:lpstr>
      <vt:lpstr>Three Approaches</vt:lpstr>
      <vt:lpstr>ESIP Backbone</vt:lpstr>
      <vt:lpstr>2017 Cutting edge science symposium – Linking environmental data &amp; samples</vt:lpstr>
      <vt:lpstr>PowerPoint Presentation</vt:lpstr>
      <vt:lpstr>ESIP Mission</vt:lpstr>
      <vt:lpstr>ESIP Internationalization Strategy </vt:lpstr>
      <vt:lpstr>ESIP Internationalization Strategy </vt:lpstr>
      <vt:lpstr>Types of ESIP Members</vt:lpstr>
      <vt:lpstr>E2SIP Cluster &amp; ARDC/ESIP Joint Telecons</vt:lpstr>
      <vt:lpstr>2018 &amp; 2019 E2SIP @ C3DIS</vt:lpstr>
      <vt:lpstr>Following E2SIP 2018</vt:lpstr>
      <vt:lpstr>A U.S. organization with strategic initiatives </vt:lpstr>
      <vt:lpstr>PowerPoint Presentation</vt:lpstr>
      <vt:lpstr>ESIP &amp; the Group on Earth Observations (GEO)</vt:lpstr>
      <vt:lpstr>   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ESIP Federation</dc:creator>
  <cp:lastModifiedBy>Erin Robinson</cp:lastModifiedBy>
  <cp:revision>6</cp:revision>
  <dcterms:created xsi:type="dcterms:W3CDTF">2019-05-06T20:27:55Z</dcterms:created>
  <dcterms:modified xsi:type="dcterms:W3CDTF">2019-07-15T20:47:59Z</dcterms:modified>
</cp:coreProperties>
</file>