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78" r:id="rId3"/>
    <p:sldId id="283" r:id="rId4"/>
    <p:sldId id="285" r:id="rId5"/>
    <p:sldId id="266" r:id="rId6"/>
    <p:sldId id="288" r:id="rId7"/>
    <p:sldId id="286" r:id="rId8"/>
    <p:sldId id="281" r:id="rId9"/>
    <p:sldId id="263" r:id="rId10"/>
    <p:sldId id="279" r:id="rId11"/>
    <p:sldId id="264" r:id="rId12"/>
    <p:sldId id="265" r:id="rId13"/>
    <p:sldId id="257" r:id="rId14"/>
    <p:sldId id="258" r:id="rId15"/>
    <p:sldId id="259" r:id="rId16"/>
    <p:sldId id="260" r:id="rId17"/>
    <p:sldId id="261" r:id="rId18"/>
    <p:sldId id="262" r:id="rId19"/>
    <p:sldId id="277" r:id="rId20"/>
    <p:sldId id="282" r:id="rId21"/>
    <p:sldId id="267" r:id="rId22"/>
    <p:sldId id="270" r:id="rId23"/>
    <p:sldId id="269" r:id="rId24"/>
    <p:sldId id="268" r:id="rId25"/>
    <p:sldId id="274" r:id="rId26"/>
    <p:sldId id="271" r:id="rId27"/>
    <p:sldId id="272" r:id="rId28"/>
    <p:sldId id="273" r:id="rId29"/>
    <p:sldId id="275" r:id="rId30"/>
    <p:sldId id="276" r:id="rId31"/>
    <p:sldId id="287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99"/>
    <a:srgbClr val="00409E"/>
    <a:srgbClr val="0060A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2512" autoAdjust="0"/>
  </p:normalViewPr>
  <p:slideViewPr>
    <p:cSldViewPr>
      <p:cViewPr>
        <p:scale>
          <a:sx n="75" d="100"/>
          <a:sy n="75" d="100"/>
        </p:scale>
        <p:origin x="-1362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4E5849-A044-4FA2-8066-D083C30F3C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318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E2B826AB-E2A0-41F1-AD7C-9185F8F659AD}" type="slidenum">
              <a:rPr lang="en-GB" altLang="en-US">
                <a:solidFill>
                  <a:schemeClr val="tx1"/>
                </a:solidFill>
              </a:rPr>
              <a:pPr eaLnBrk="1" hangingPunct="1"/>
              <a:t>1</a:t>
            </a:fld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7586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9"/>
          <p:cNvSpPr>
            <a:spLocks noChangeAspect="1" noChangeArrowheads="1"/>
          </p:cNvSpPr>
          <p:nvPr userDrawn="1"/>
        </p:nvSpPr>
        <p:spPr bwMode="auto">
          <a:xfrm>
            <a:off x="2265363" y="13890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10"/>
          <p:cNvSpPr>
            <a:spLocks noChangeAspect="1" noChangeArrowheads="1"/>
          </p:cNvSpPr>
          <p:nvPr userDrawn="1"/>
        </p:nvSpPr>
        <p:spPr bwMode="auto">
          <a:xfrm>
            <a:off x="2382838" y="13890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Oval 11"/>
          <p:cNvSpPr>
            <a:spLocks noChangeAspect="1" noChangeArrowheads="1"/>
          </p:cNvSpPr>
          <p:nvPr userDrawn="1"/>
        </p:nvSpPr>
        <p:spPr bwMode="auto">
          <a:xfrm>
            <a:off x="2501900" y="13890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12"/>
          <p:cNvSpPr>
            <a:spLocks noChangeAspect="1" noChangeArrowheads="1"/>
          </p:cNvSpPr>
          <p:nvPr userDrawn="1"/>
        </p:nvSpPr>
        <p:spPr bwMode="auto">
          <a:xfrm>
            <a:off x="2619375" y="13890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Oval 13"/>
          <p:cNvSpPr>
            <a:spLocks noChangeAspect="1" noChangeArrowheads="1"/>
          </p:cNvSpPr>
          <p:nvPr userDrawn="1"/>
        </p:nvSpPr>
        <p:spPr bwMode="auto">
          <a:xfrm>
            <a:off x="2974975" y="13890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Oval 14"/>
          <p:cNvSpPr>
            <a:spLocks noChangeAspect="1" noChangeArrowheads="1"/>
          </p:cNvSpPr>
          <p:nvPr userDrawn="1"/>
        </p:nvSpPr>
        <p:spPr bwMode="auto">
          <a:xfrm>
            <a:off x="3094038" y="13890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15"/>
          <p:cNvSpPr>
            <a:spLocks noChangeAspect="1" noChangeArrowheads="1"/>
          </p:cNvSpPr>
          <p:nvPr userDrawn="1"/>
        </p:nvSpPr>
        <p:spPr bwMode="auto">
          <a:xfrm>
            <a:off x="3211513" y="13890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16"/>
          <p:cNvSpPr>
            <a:spLocks noChangeAspect="1" noChangeArrowheads="1"/>
          </p:cNvSpPr>
          <p:nvPr userDrawn="1"/>
        </p:nvSpPr>
        <p:spPr bwMode="auto">
          <a:xfrm>
            <a:off x="3330575" y="13890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3448050" y="13890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8"/>
          <p:cNvSpPr>
            <a:spLocks noChangeAspect="1" noChangeArrowheads="1"/>
          </p:cNvSpPr>
          <p:nvPr userDrawn="1"/>
        </p:nvSpPr>
        <p:spPr bwMode="auto">
          <a:xfrm>
            <a:off x="3567113" y="13890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9"/>
          <p:cNvSpPr>
            <a:spLocks noChangeAspect="1" noChangeArrowheads="1"/>
          </p:cNvSpPr>
          <p:nvPr userDrawn="1"/>
        </p:nvSpPr>
        <p:spPr bwMode="auto">
          <a:xfrm>
            <a:off x="3684588" y="13890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20"/>
          <p:cNvSpPr>
            <a:spLocks noChangeAspect="1" noChangeArrowheads="1"/>
          </p:cNvSpPr>
          <p:nvPr userDrawn="1"/>
        </p:nvSpPr>
        <p:spPr bwMode="auto">
          <a:xfrm>
            <a:off x="3803650" y="13890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21"/>
          <p:cNvSpPr>
            <a:spLocks noChangeAspect="1" noChangeArrowheads="1"/>
          </p:cNvSpPr>
          <p:nvPr userDrawn="1"/>
        </p:nvSpPr>
        <p:spPr bwMode="auto">
          <a:xfrm>
            <a:off x="3921125" y="13890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Oval 22"/>
          <p:cNvSpPr>
            <a:spLocks noChangeAspect="1" noChangeArrowheads="1"/>
          </p:cNvSpPr>
          <p:nvPr userDrawn="1"/>
        </p:nvSpPr>
        <p:spPr bwMode="auto">
          <a:xfrm>
            <a:off x="6642100" y="13890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Oval 23"/>
          <p:cNvSpPr>
            <a:spLocks noChangeAspect="1" noChangeArrowheads="1"/>
          </p:cNvSpPr>
          <p:nvPr userDrawn="1"/>
        </p:nvSpPr>
        <p:spPr bwMode="auto">
          <a:xfrm>
            <a:off x="2028825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Oval 24"/>
          <p:cNvSpPr>
            <a:spLocks noChangeAspect="1" noChangeArrowheads="1"/>
          </p:cNvSpPr>
          <p:nvPr userDrawn="1"/>
        </p:nvSpPr>
        <p:spPr bwMode="auto">
          <a:xfrm>
            <a:off x="2146300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Oval 25"/>
          <p:cNvSpPr>
            <a:spLocks noChangeAspect="1" noChangeArrowheads="1"/>
          </p:cNvSpPr>
          <p:nvPr userDrawn="1"/>
        </p:nvSpPr>
        <p:spPr bwMode="auto">
          <a:xfrm>
            <a:off x="2265363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26"/>
          <p:cNvSpPr>
            <a:spLocks noChangeAspect="1" noChangeArrowheads="1"/>
          </p:cNvSpPr>
          <p:nvPr userDrawn="1"/>
        </p:nvSpPr>
        <p:spPr bwMode="auto">
          <a:xfrm>
            <a:off x="2382838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Oval 27"/>
          <p:cNvSpPr>
            <a:spLocks noChangeAspect="1" noChangeArrowheads="1"/>
          </p:cNvSpPr>
          <p:nvPr userDrawn="1"/>
        </p:nvSpPr>
        <p:spPr bwMode="auto">
          <a:xfrm>
            <a:off x="2501900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8"/>
          <p:cNvSpPr>
            <a:spLocks noChangeAspect="1" noChangeArrowheads="1"/>
          </p:cNvSpPr>
          <p:nvPr userDrawn="1"/>
        </p:nvSpPr>
        <p:spPr bwMode="auto">
          <a:xfrm>
            <a:off x="2738438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Oval 29"/>
          <p:cNvSpPr>
            <a:spLocks noChangeAspect="1" noChangeArrowheads="1"/>
          </p:cNvSpPr>
          <p:nvPr userDrawn="1"/>
        </p:nvSpPr>
        <p:spPr bwMode="auto">
          <a:xfrm>
            <a:off x="2855913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30"/>
          <p:cNvSpPr>
            <a:spLocks noChangeAspect="1" noChangeArrowheads="1"/>
          </p:cNvSpPr>
          <p:nvPr userDrawn="1"/>
        </p:nvSpPr>
        <p:spPr bwMode="auto">
          <a:xfrm>
            <a:off x="2974975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Oval 31"/>
          <p:cNvSpPr>
            <a:spLocks noChangeAspect="1" noChangeArrowheads="1"/>
          </p:cNvSpPr>
          <p:nvPr userDrawn="1"/>
        </p:nvSpPr>
        <p:spPr bwMode="auto">
          <a:xfrm>
            <a:off x="3094038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Oval 32"/>
          <p:cNvSpPr>
            <a:spLocks noChangeAspect="1" noChangeArrowheads="1"/>
          </p:cNvSpPr>
          <p:nvPr userDrawn="1"/>
        </p:nvSpPr>
        <p:spPr bwMode="auto">
          <a:xfrm>
            <a:off x="3211513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" name="Oval 33"/>
          <p:cNvSpPr>
            <a:spLocks noChangeAspect="1" noChangeArrowheads="1"/>
          </p:cNvSpPr>
          <p:nvPr userDrawn="1"/>
        </p:nvSpPr>
        <p:spPr bwMode="auto">
          <a:xfrm>
            <a:off x="3330575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34"/>
          <p:cNvSpPr>
            <a:spLocks noChangeAspect="1" noChangeArrowheads="1"/>
          </p:cNvSpPr>
          <p:nvPr userDrawn="1"/>
        </p:nvSpPr>
        <p:spPr bwMode="auto">
          <a:xfrm>
            <a:off x="3448050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35"/>
          <p:cNvSpPr>
            <a:spLocks noChangeAspect="1" noChangeArrowheads="1"/>
          </p:cNvSpPr>
          <p:nvPr userDrawn="1"/>
        </p:nvSpPr>
        <p:spPr bwMode="auto">
          <a:xfrm>
            <a:off x="3567113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36"/>
          <p:cNvSpPr>
            <a:spLocks noChangeAspect="1" noChangeArrowheads="1"/>
          </p:cNvSpPr>
          <p:nvPr userDrawn="1"/>
        </p:nvSpPr>
        <p:spPr bwMode="auto">
          <a:xfrm>
            <a:off x="3684588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Oval 37"/>
          <p:cNvSpPr>
            <a:spLocks noChangeAspect="1" noChangeArrowheads="1"/>
          </p:cNvSpPr>
          <p:nvPr userDrawn="1"/>
        </p:nvSpPr>
        <p:spPr bwMode="auto">
          <a:xfrm>
            <a:off x="3803650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" name="Oval 38"/>
          <p:cNvSpPr>
            <a:spLocks noChangeAspect="1" noChangeArrowheads="1"/>
          </p:cNvSpPr>
          <p:nvPr userDrawn="1"/>
        </p:nvSpPr>
        <p:spPr bwMode="auto">
          <a:xfrm>
            <a:off x="4630738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" name="Oval 39"/>
          <p:cNvSpPr>
            <a:spLocks noChangeAspect="1" noChangeArrowheads="1"/>
          </p:cNvSpPr>
          <p:nvPr userDrawn="1"/>
        </p:nvSpPr>
        <p:spPr bwMode="auto">
          <a:xfrm>
            <a:off x="4749800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Oval 40"/>
          <p:cNvSpPr>
            <a:spLocks noChangeAspect="1" noChangeArrowheads="1"/>
          </p:cNvSpPr>
          <p:nvPr userDrawn="1"/>
        </p:nvSpPr>
        <p:spPr bwMode="auto">
          <a:xfrm>
            <a:off x="6524625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" name="Oval 41"/>
          <p:cNvSpPr>
            <a:spLocks noChangeAspect="1" noChangeArrowheads="1"/>
          </p:cNvSpPr>
          <p:nvPr userDrawn="1"/>
        </p:nvSpPr>
        <p:spPr bwMode="auto">
          <a:xfrm>
            <a:off x="6642100" y="14986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Oval 42"/>
          <p:cNvSpPr>
            <a:spLocks noChangeAspect="1" noChangeArrowheads="1"/>
          </p:cNvSpPr>
          <p:nvPr userDrawn="1"/>
        </p:nvSpPr>
        <p:spPr bwMode="auto">
          <a:xfrm>
            <a:off x="6761163" y="14986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Oval 43"/>
          <p:cNvSpPr>
            <a:spLocks noChangeAspect="1" noChangeArrowheads="1"/>
          </p:cNvSpPr>
          <p:nvPr userDrawn="1"/>
        </p:nvSpPr>
        <p:spPr bwMode="auto">
          <a:xfrm>
            <a:off x="1319213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" name="Oval 44"/>
          <p:cNvSpPr>
            <a:spLocks noChangeAspect="1" noChangeArrowheads="1"/>
          </p:cNvSpPr>
          <p:nvPr userDrawn="1"/>
        </p:nvSpPr>
        <p:spPr bwMode="auto">
          <a:xfrm>
            <a:off x="1436688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Oval 45"/>
          <p:cNvSpPr>
            <a:spLocks noChangeAspect="1" noChangeArrowheads="1"/>
          </p:cNvSpPr>
          <p:nvPr userDrawn="1"/>
        </p:nvSpPr>
        <p:spPr bwMode="auto">
          <a:xfrm>
            <a:off x="1555750" y="16081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" name="Oval 46"/>
          <p:cNvSpPr>
            <a:spLocks noChangeAspect="1" noChangeArrowheads="1"/>
          </p:cNvSpPr>
          <p:nvPr userDrawn="1"/>
        </p:nvSpPr>
        <p:spPr bwMode="auto">
          <a:xfrm>
            <a:off x="1673225" y="16081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" name="Oval 47"/>
          <p:cNvSpPr>
            <a:spLocks noChangeAspect="1" noChangeArrowheads="1"/>
          </p:cNvSpPr>
          <p:nvPr userDrawn="1"/>
        </p:nvSpPr>
        <p:spPr bwMode="auto">
          <a:xfrm>
            <a:off x="1792288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Oval 48"/>
          <p:cNvSpPr>
            <a:spLocks noChangeAspect="1" noChangeArrowheads="1"/>
          </p:cNvSpPr>
          <p:nvPr userDrawn="1"/>
        </p:nvSpPr>
        <p:spPr bwMode="auto">
          <a:xfrm>
            <a:off x="2028825" y="16081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" name="Oval 49"/>
          <p:cNvSpPr>
            <a:spLocks noChangeAspect="1" noChangeArrowheads="1"/>
          </p:cNvSpPr>
          <p:nvPr userDrawn="1"/>
        </p:nvSpPr>
        <p:spPr bwMode="auto">
          <a:xfrm>
            <a:off x="2146300" y="16081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" name="Oval 50"/>
          <p:cNvSpPr>
            <a:spLocks noChangeAspect="1" noChangeArrowheads="1"/>
          </p:cNvSpPr>
          <p:nvPr userDrawn="1"/>
        </p:nvSpPr>
        <p:spPr bwMode="auto">
          <a:xfrm>
            <a:off x="2265363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Oval 51"/>
          <p:cNvSpPr>
            <a:spLocks noChangeAspect="1" noChangeArrowheads="1"/>
          </p:cNvSpPr>
          <p:nvPr userDrawn="1"/>
        </p:nvSpPr>
        <p:spPr bwMode="auto">
          <a:xfrm>
            <a:off x="2382838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" name="Oval 52"/>
          <p:cNvSpPr>
            <a:spLocks noChangeAspect="1" noChangeArrowheads="1"/>
          </p:cNvSpPr>
          <p:nvPr userDrawn="1"/>
        </p:nvSpPr>
        <p:spPr bwMode="auto">
          <a:xfrm>
            <a:off x="2619375" y="16081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" name="Oval 53"/>
          <p:cNvSpPr>
            <a:spLocks noChangeAspect="1" noChangeArrowheads="1"/>
          </p:cNvSpPr>
          <p:nvPr userDrawn="1"/>
        </p:nvSpPr>
        <p:spPr bwMode="auto">
          <a:xfrm>
            <a:off x="2738438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" name="Oval 54"/>
          <p:cNvSpPr>
            <a:spLocks noChangeAspect="1" noChangeArrowheads="1"/>
          </p:cNvSpPr>
          <p:nvPr userDrawn="1"/>
        </p:nvSpPr>
        <p:spPr bwMode="auto">
          <a:xfrm>
            <a:off x="2855913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" name="Oval 55"/>
          <p:cNvSpPr>
            <a:spLocks noChangeAspect="1" noChangeArrowheads="1"/>
          </p:cNvSpPr>
          <p:nvPr userDrawn="1"/>
        </p:nvSpPr>
        <p:spPr bwMode="auto">
          <a:xfrm>
            <a:off x="2974975" y="16081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Oval 56"/>
          <p:cNvSpPr>
            <a:spLocks noChangeAspect="1" noChangeArrowheads="1"/>
          </p:cNvSpPr>
          <p:nvPr userDrawn="1"/>
        </p:nvSpPr>
        <p:spPr bwMode="auto">
          <a:xfrm>
            <a:off x="3094038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Oval 57"/>
          <p:cNvSpPr>
            <a:spLocks noChangeAspect="1" noChangeArrowheads="1"/>
          </p:cNvSpPr>
          <p:nvPr userDrawn="1"/>
        </p:nvSpPr>
        <p:spPr bwMode="auto">
          <a:xfrm>
            <a:off x="3211513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" name="Oval 58"/>
          <p:cNvSpPr>
            <a:spLocks noChangeAspect="1" noChangeArrowheads="1"/>
          </p:cNvSpPr>
          <p:nvPr userDrawn="1"/>
        </p:nvSpPr>
        <p:spPr bwMode="auto">
          <a:xfrm>
            <a:off x="3330575" y="16081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" name="Oval 59"/>
          <p:cNvSpPr>
            <a:spLocks noChangeAspect="1" noChangeArrowheads="1"/>
          </p:cNvSpPr>
          <p:nvPr userDrawn="1"/>
        </p:nvSpPr>
        <p:spPr bwMode="auto">
          <a:xfrm>
            <a:off x="3448050" y="16081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" name="Oval 60"/>
          <p:cNvSpPr>
            <a:spLocks noChangeAspect="1" noChangeArrowheads="1"/>
          </p:cNvSpPr>
          <p:nvPr userDrawn="1"/>
        </p:nvSpPr>
        <p:spPr bwMode="auto">
          <a:xfrm>
            <a:off x="3567113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Oval 61"/>
          <p:cNvSpPr>
            <a:spLocks noChangeAspect="1" noChangeArrowheads="1"/>
          </p:cNvSpPr>
          <p:nvPr userDrawn="1"/>
        </p:nvSpPr>
        <p:spPr bwMode="auto">
          <a:xfrm>
            <a:off x="3684588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Oval 62"/>
          <p:cNvSpPr>
            <a:spLocks noChangeAspect="1" noChangeArrowheads="1"/>
          </p:cNvSpPr>
          <p:nvPr userDrawn="1"/>
        </p:nvSpPr>
        <p:spPr bwMode="auto">
          <a:xfrm>
            <a:off x="4630738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Oval 63"/>
          <p:cNvSpPr>
            <a:spLocks noChangeAspect="1" noChangeArrowheads="1"/>
          </p:cNvSpPr>
          <p:nvPr userDrawn="1"/>
        </p:nvSpPr>
        <p:spPr bwMode="auto">
          <a:xfrm>
            <a:off x="6761163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Oval 64"/>
          <p:cNvSpPr>
            <a:spLocks noChangeAspect="1" noChangeArrowheads="1"/>
          </p:cNvSpPr>
          <p:nvPr userDrawn="1"/>
        </p:nvSpPr>
        <p:spPr bwMode="auto">
          <a:xfrm>
            <a:off x="6878638" y="16081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" name="Oval 65"/>
          <p:cNvSpPr>
            <a:spLocks noChangeAspect="1" noChangeArrowheads="1"/>
          </p:cNvSpPr>
          <p:nvPr userDrawn="1"/>
        </p:nvSpPr>
        <p:spPr bwMode="auto">
          <a:xfrm>
            <a:off x="1200150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Oval 66"/>
          <p:cNvSpPr>
            <a:spLocks noChangeAspect="1" noChangeArrowheads="1"/>
          </p:cNvSpPr>
          <p:nvPr userDrawn="1"/>
        </p:nvSpPr>
        <p:spPr bwMode="auto">
          <a:xfrm>
            <a:off x="1319213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Oval 67"/>
          <p:cNvSpPr>
            <a:spLocks noChangeAspect="1" noChangeArrowheads="1"/>
          </p:cNvSpPr>
          <p:nvPr userDrawn="1"/>
        </p:nvSpPr>
        <p:spPr bwMode="auto">
          <a:xfrm>
            <a:off x="1436688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Oval 68"/>
          <p:cNvSpPr>
            <a:spLocks noChangeAspect="1" noChangeArrowheads="1"/>
          </p:cNvSpPr>
          <p:nvPr userDrawn="1"/>
        </p:nvSpPr>
        <p:spPr bwMode="auto">
          <a:xfrm>
            <a:off x="1555750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Oval 69"/>
          <p:cNvSpPr>
            <a:spLocks noChangeAspect="1" noChangeArrowheads="1"/>
          </p:cNvSpPr>
          <p:nvPr userDrawn="1"/>
        </p:nvSpPr>
        <p:spPr bwMode="auto">
          <a:xfrm>
            <a:off x="1673225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Oval 70"/>
          <p:cNvSpPr>
            <a:spLocks noChangeAspect="1" noChangeArrowheads="1"/>
          </p:cNvSpPr>
          <p:nvPr userDrawn="1"/>
        </p:nvSpPr>
        <p:spPr bwMode="auto">
          <a:xfrm>
            <a:off x="1792288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Oval 71"/>
          <p:cNvSpPr>
            <a:spLocks noChangeAspect="1" noChangeArrowheads="1"/>
          </p:cNvSpPr>
          <p:nvPr userDrawn="1"/>
        </p:nvSpPr>
        <p:spPr bwMode="auto">
          <a:xfrm>
            <a:off x="1909763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Oval 72"/>
          <p:cNvSpPr>
            <a:spLocks noChangeAspect="1" noChangeArrowheads="1"/>
          </p:cNvSpPr>
          <p:nvPr userDrawn="1"/>
        </p:nvSpPr>
        <p:spPr bwMode="auto">
          <a:xfrm>
            <a:off x="2028825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Oval 73"/>
          <p:cNvSpPr>
            <a:spLocks noChangeAspect="1" noChangeArrowheads="1"/>
          </p:cNvSpPr>
          <p:nvPr userDrawn="1"/>
        </p:nvSpPr>
        <p:spPr bwMode="auto">
          <a:xfrm>
            <a:off x="2146300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Oval 74"/>
          <p:cNvSpPr>
            <a:spLocks noChangeAspect="1" noChangeArrowheads="1"/>
          </p:cNvSpPr>
          <p:nvPr userDrawn="1"/>
        </p:nvSpPr>
        <p:spPr bwMode="auto">
          <a:xfrm>
            <a:off x="2265363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Oval 75"/>
          <p:cNvSpPr>
            <a:spLocks noChangeAspect="1" noChangeArrowheads="1"/>
          </p:cNvSpPr>
          <p:nvPr userDrawn="1"/>
        </p:nvSpPr>
        <p:spPr bwMode="auto">
          <a:xfrm>
            <a:off x="2619375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Oval 76"/>
          <p:cNvSpPr>
            <a:spLocks noChangeAspect="1" noChangeArrowheads="1"/>
          </p:cNvSpPr>
          <p:nvPr userDrawn="1"/>
        </p:nvSpPr>
        <p:spPr bwMode="auto">
          <a:xfrm>
            <a:off x="2738438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Oval 77"/>
          <p:cNvSpPr>
            <a:spLocks noChangeAspect="1" noChangeArrowheads="1"/>
          </p:cNvSpPr>
          <p:nvPr userDrawn="1"/>
        </p:nvSpPr>
        <p:spPr bwMode="auto">
          <a:xfrm>
            <a:off x="2855913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Oval 78"/>
          <p:cNvSpPr>
            <a:spLocks noChangeAspect="1" noChangeArrowheads="1"/>
          </p:cNvSpPr>
          <p:nvPr userDrawn="1"/>
        </p:nvSpPr>
        <p:spPr bwMode="auto">
          <a:xfrm>
            <a:off x="2974975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Oval 79"/>
          <p:cNvSpPr>
            <a:spLocks noChangeAspect="1" noChangeArrowheads="1"/>
          </p:cNvSpPr>
          <p:nvPr userDrawn="1"/>
        </p:nvSpPr>
        <p:spPr bwMode="auto">
          <a:xfrm>
            <a:off x="3094038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Oval 80"/>
          <p:cNvSpPr>
            <a:spLocks noChangeAspect="1" noChangeArrowheads="1"/>
          </p:cNvSpPr>
          <p:nvPr userDrawn="1"/>
        </p:nvSpPr>
        <p:spPr bwMode="auto">
          <a:xfrm>
            <a:off x="3211513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Oval 81"/>
          <p:cNvSpPr>
            <a:spLocks noChangeAspect="1" noChangeArrowheads="1"/>
          </p:cNvSpPr>
          <p:nvPr userDrawn="1"/>
        </p:nvSpPr>
        <p:spPr bwMode="auto">
          <a:xfrm>
            <a:off x="3330575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Oval 82"/>
          <p:cNvSpPr>
            <a:spLocks noChangeAspect="1" noChangeArrowheads="1"/>
          </p:cNvSpPr>
          <p:nvPr userDrawn="1"/>
        </p:nvSpPr>
        <p:spPr bwMode="auto">
          <a:xfrm>
            <a:off x="3448050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Oval 83"/>
          <p:cNvSpPr>
            <a:spLocks noChangeAspect="1" noChangeArrowheads="1"/>
          </p:cNvSpPr>
          <p:nvPr userDrawn="1"/>
        </p:nvSpPr>
        <p:spPr bwMode="auto">
          <a:xfrm>
            <a:off x="3567113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Oval 84"/>
          <p:cNvSpPr>
            <a:spLocks noChangeAspect="1" noChangeArrowheads="1"/>
          </p:cNvSpPr>
          <p:nvPr userDrawn="1"/>
        </p:nvSpPr>
        <p:spPr bwMode="auto">
          <a:xfrm>
            <a:off x="3684588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Oval 85"/>
          <p:cNvSpPr>
            <a:spLocks noChangeAspect="1" noChangeArrowheads="1"/>
          </p:cNvSpPr>
          <p:nvPr userDrawn="1"/>
        </p:nvSpPr>
        <p:spPr bwMode="auto">
          <a:xfrm>
            <a:off x="5813425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Oval 86"/>
          <p:cNvSpPr>
            <a:spLocks noChangeAspect="1" noChangeArrowheads="1"/>
          </p:cNvSpPr>
          <p:nvPr userDrawn="1"/>
        </p:nvSpPr>
        <p:spPr bwMode="auto">
          <a:xfrm>
            <a:off x="5932488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Oval 87"/>
          <p:cNvSpPr>
            <a:spLocks noChangeAspect="1" noChangeArrowheads="1"/>
          </p:cNvSpPr>
          <p:nvPr userDrawn="1"/>
        </p:nvSpPr>
        <p:spPr bwMode="auto">
          <a:xfrm>
            <a:off x="6642100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Oval 88"/>
          <p:cNvSpPr>
            <a:spLocks noChangeAspect="1" noChangeArrowheads="1"/>
          </p:cNvSpPr>
          <p:nvPr userDrawn="1"/>
        </p:nvSpPr>
        <p:spPr bwMode="auto">
          <a:xfrm>
            <a:off x="6761163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Oval 89"/>
          <p:cNvSpPr>
            <a:spLocks noChangeAspect="1" noChangeArrowheads="1"/>
          </p:cNvSpPr>
          <p:nvPr userDrawn="1"/>
        </p:nvSpPr>
        <p:spPr bwMode="auto">
          <a:xfrm>
            <a:off x="6878638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Oval 90"/>
          <p:cNvSpPr>
            <a:spLocks noChangeAspect="1" noChangeArrowheads="1"/>
          </p:cNvSpPr>
          <p:nvPr userDrawn="1"/>
        </p:nvSpPr>
        <p:spPr bwMode="auto">
          <a:xfrm>
            <a:off x="6997700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Oval 91"/>
          <p:cNvSpPr>
            <a:spLocks noChangeAspect="1" noChangeArrowheads="1"/>
          </p:cNvSpPr>
          <p:nvPr userDrawn="1"/>
        </p:nvSpPr>
        <p:spPr bwMode="auto">
          <a:xfrm>
            <a:off x="7707313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Oval 92"/>
          <p:cNvSpPr>
            <a:spLocks noChangeAspect="1" noChangeArrowheads="1"/>
          </p:cNvSpPr>
          <p:nvPr userDrawn="1"/>
        </p:nvSpPr>
        <p:spPr bwMode="auto">
          <a:xfrm>
            <a:off x="7824788" y="17176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Oval 93"/>
          <p:cNvSpPr>
            <a:spLocks noChangeAspect="1" noChangeArrowheads="1"/>
          </p:cNvSpPr>
          <p:nvPr userDrawn="1"/>
        </p:nvSpPr>
        <p:spPr bwMode="auto">
          <a:xfrm>
            <a:off x="7943850" y="17176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Oval 94"/>
          <p:cNvSpPr>
            <a:spLocks noChangeAspect="1" noChangeArrowheads="1"/>
          </p:cNvSpPr>
          <p:nvPr userDrawn="1"/>
        </p:nvSpPr>
        <p:spPr bwMode="auto">
          <a:xfrm>
            <a:off x="1200150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Oval 95"/>
          <p:cNvSpPr>
            <a:spLocks noChangeAspect="1" noChangeArrowheads="1"/>
          </p:cNvSpPr>
          <p:nvPr userDrawn="1"/>
        </p:nvSpPr>
        <p:spPr bwMode="auto">
          <a:xfrm>
            <a:off x="131921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Oval 96"/>
          <p:cNvSpPr>
            <a:spLocks noChangeAspect="1" noChangeArrowheads="1"/>
          </p:cNvSpPr>
          <p:nvPr userDrawn="1"/>
        </p:nvSpPr>
        <p:spPr bwMode="auto">
          <a:xfrm>
            <a:off x="1436688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Oval 97"/>
          <p:cNvSpPr>
            <a:spLocks noChangeAspect="1" noChangeArrowheads="1"/>
          </p:cNvSpPr>
          <p:nvPr userDrawn="1"/>
        </p:nvSpPr>
        <p:spPr bwMode="auto">
          <a:xfrm>
            <a:off x="1555750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Oval 98"/>
          <p:cNvSpPr>
            <a:spLocks noChangeAspect="1" noChangeArrowheads="1"/>
          </p:cNvSpPr>
          <p:nvPr userDrawn="1"/>
        </p:nvSpPr>
        <p:spPr bwMode="auto">
          <a:xfrm>
            <a:off x="1673225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Oval 99"/>
          <p:cNvSpPr>
            <a:spLocks noChangeAspect="1" noChangeArrowheads="1"/>
          </p:cNvSpPr>
          <p:nvPr userDrawn="1"/>
        </p:nvSpPr>
        <p:spPr bwMode="auto">
          <a:xfrm>
            <a:off x="1792288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Oval 100"/>
          <p:cNvSpPr>
            <a:spLocks noChangeAspect="1" noChangeArrowheads="1"/>
          </p:cNvSpPr>
          <p:nvPr userDrawn="1"/>
        </p:nvSpPr>
        <p:spPr bwMode="auto">
          <a:xfrm>
            <a:off x="190976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Oval 101"/>
          <p:cNvSpPr>
            <a:spLocks noChangeAspect="1" noChangeArrowheads="1"/>
          </p:cNvSpPr>
          <p:nvPr userDrawn="1"/>
        </p:nvSpPr>
        <p:spPr bwMode="auto">
          <a:xfrm>
            <a:off x="2028825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Oval 102"/>
          <p:cNvSpPr>
            <a:spLocks noChangeAspect="1" noChangeArrowheads="1"/>
          </p:cNvSpPr>
          <p:nvPr userDrawn="1"/>
        </p:nvSpPr>
        <p:spPr bwMode="auto">
          <a:xfrm>
            <a:off x="2146300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Oval 103"/>
          <p:cNvSpPr>
            <a:spLocks noChangeAspect="1" noChangeArrowheads="1"/>
          </p:cNvSpPr>
          <p:nvPr userDrawn="1"/>
        </p:nvSpPr>
        <p:spPr bwMode="auto">
          <a:xfrm>
            <a:off x="226536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Oval 104"/>
          <p:cNvSpPr>
            <a:spLocks noChangeAspect="1" noChangeArrowheads="1"/>
          </p:cNvSpPr>
          <p:nvPr userDrawn="1"/>
        </p:nvSpPr>
        <p:spPr bwMode="auto">
          <a:xfrm>
            <a:off x="2974975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Oval 105"/>
          <p:cNvSpPr>
            <a:spLocks noChangeAspect="1" noChangeArrowheads="1"/>
          </p:cNvSpPr>
          <p:nvPr userDrawn="1"/>
        </p:nvSpPr>
        <p:spPr bwMode="auto">
          <a:xfrm>
            <a:off x="3094038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Oval 106"/>
          <p:cNvSpPr>
            <a:spLocks noChangeAspect="1" noChangeArrowheads="1"/>
          </p:cNvSpPr>
          <p:nvPr userDrawn="1"/>
        </p:nvSpPr>
        <p:spPr bwMode="auto">
          <a:xfrm>
            <a:off x="321151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Oval 107"/>
          <p:cNvSpPr>
            <a:spLocks noChangeAspect="1" noChangeArrowheads="1"/>
          </p:cNvSpPr>
          <p:nvPr userDrawn="1"/>
        </p:nvSpPr>
        <p:spPr bwMode="auto">
          <a:xfrm>
            <a:off x="3330575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" name="Oval 108"/>
          <p:cNvSpPr>
            <a:spLocks noChangeAspect="1" noChangeArrowheads="1"/>
          </p:cNvSpPr>
          <p:nvPr userDrawn="1"/>
        </p:nvSpPr>
        <p:spPr bwMode="auto">
          <a:xfrm>
            <a:off x="3448050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" name="Oval 109"/>
          <p:cNvSpPr>
            <a:spLocks noChangeAspect="1" noChangeArrowheads="1"/>
          </p:cNvSpPr>
          <p:nvPr userDrawn="1"/>
        </p:nvSpPr>
        <p:spPr bwMode="auto">
          <a:xfrm>
            <a:off x="356711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Oval 110"/>
          <p:cNvSpPr>
            <a:spLocks noChangeAspect="1" noChangeArrowheads="1"/>
          </p:cNvSpPr>
          <p:nvPr userDrawn="1"/>
        </p:nvSpPr>
        <p:spPr bwMode="auto">
          <a:xfrm>
            <a:off x="3684588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111"/>
          <p:cNvSpPr>
            <a:spLocks noChangeAspect="1" noChangeArrowheads="1"/>
          </p:cNvSpPr>
          <p:nvPr userDrawn="1"/>
        </p:nvSpPr>
        <p:spPr bwMode="auto">
          <a:xfrm>
            <a:off x="5695950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Oval 112"/>
          <p:cNvSpPr>
            <a:spLocks noChangeAspect="1" noChangeArrowheads="1"/>
          </p:cNvSpPr>
          <p:nvPr userDrawn="1"/>
        </p:nvSpPr>
        <p:spPr bwMode="auto">
          <a:xfrm>
            <a:off x="6288088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Oval 113"/>
          <p:cNvSpPr>
            <a:spLocks noChangeAspect="1" noChangeArrowheads="1"/>
          </p:cNvSpPr>
          <p:nvPr userDrawn="1"/>
        </p:nvSpPr>
        <p:spPr bwMode="auto">
          <a:xfrm>
            <a:off x="640556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114"/>
          <p:cNvSpPr>
            <a:spLocks noChangeAspect="1" noChangeArrowheads="1"/>
          </p:cNvSpPr>
          <p:nvPr userDrawn="1"/>
        </p:nvSpPr>
        <p:spPr bwMode="auto">
          <a:xfrm>
            <a:off x="6524625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Oval 115"/>
          <p:cNvSpPr>
            <a:spLocks noChangeAspect="1" noChangeArrowheads="1"/>
          </p:cNvSpPr>
          <p:nvPr userDrawn="1"/>
        </p:nvSpPr>
        <p:spPr bwMode="auto">
          <a:xfrm>
            <a:off x="6642100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116"/>
          <p:cNvSpPr>
            <a:spLocks noChangeAspect="1" noChangeArrowheads="1"/>
          </p:cNvSpPr>
          <p:nvPr userDrawn="1"/>
        </p:nvSpPr>
        <p:spPr bwMode="auto">
          <a:xfrm>
            <a:off x="676116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Oval 117"/>
          <p:cNvSpPr>
            <a:spLocks noChangeAspect="1" noChangeArrowheads="1"/>
          </p:cNvSpPr>
          <p:nvPr userDrawn="1"/>
        </p:nvSpPr>
        <p:spPr bwMode="auto">
          <a:xfrm>
            <a:off x="6878638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118"/>
          <p:cNvSpPr>
            <a:spLocks noChangeAspect="1" noChangeArrowheads="1"/>
          </p:cNvSpPr>
          <p:nvPr userDrawn="1"/>
        </p:nvSpPr>
        <p:spPr bwMode="auto">
          <a:xfrm>
            <a:off x="6997700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Oval 119"/>
          <p:cNvSpPr>
            <a:spLocks noChangeAspect="1" noChangeArrowheads="1"/>
          </p:cNvSpPr>
          <p:nvPr userDrawn="1"/>
        </p:nvSpPr>
        <p:spPr bwMode="auto">
          <a:xfrm>
            <a:off x="7115175" y="18272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Oval 120"/>
          <p:cNvSpPr>
            <a:spLocks noChangeAspect="1" noChangeArrowheads="1"/>
          </p:cNvSpPr>
          <p:nvPr userDrawn="1"/>
        </p:nvSpPr>
        <p:spPr bwMode="auto">
          <a:xfrm>
            <a:off x="7234238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Oval 121"/>
          <p:cNvSpPr>
            <a:spLocks noChangeAspect="1" noChangeArrowheads="1"/>
          </p:cNvSpPr>
          <p:nvPr userDrawn="1"/>
        </p:nvSpPr>
        <p:spPr bwMode="auto">
          <a:xfrm>
            <a:off x="735171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Oval 122"/>
          <p:cNvSpPr>
            <a:spLocks noChangeAspect="1" noChangeArrowheads="1"/>
          </p:cNvSpPr>
          <p:nvPr userDrawn="1"/>
        </p:nvSpPr>
        <p:spPr bwMode="auto">
          <a:xfrm>
            <a:off x="7707313" y="18272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Oval 123"/>
          <p:cNvSpPr>
            <a:spLocks noChangeAspect="1" noChangeArrowheads="1"/>
          </p:cNvSpPr>
          <p:nvPr userDrawn="1"/>
        </p:nvSpPr>
        <p:spPr bwMode="auto">
          <a:xfrm>
            <a:off x="120015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" name="Oval 124"/>
          <p:cNvSpPr>
            <a:spLocks noChangeAspect="1" noChangeArrowheads="1"/>
          </p:cNvSpPr>
          <p:nvPr userDrawn="1"/>
        </p:nvSpPr>
        <p:spPr bwMode="auto">
          <a:xfrm>
            <a:off x="131921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125"/>
          <p:cNvSpPr>
            <a:spLocks noChangeAspect="1" noChangeArrowheads="1"/>
          </p:cNvSpPr>
          <p:nvPr userDrawn="1"/>
        </p:nvSpPr>
        <p:spPr bwMode="auto">
          <a:xfrm>
            <a:off x="143668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126"/>
          <p:cNvSpPr>
            <a:spLocks noChangeAspect="1" noChangeArrowheads="1"/>
          </p:cNvSpPr>
          <p:nvPr userDrawn="1"/>
        </p:nvSpPr>
        <p:spPr bwMode="auto">
          <a:xfrm>
            <a:off x="155575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" name="Oval 127"/>
          <p:cNvSpPr>
            <a:spLocks noChangeAspect="1" noChangeArrowheads="1"/>
          </p:cNvSpPr>
          <p:nvPr userDrawn="1"/>
        </p:nvSpPr>
        <p:spPr bwMode="auto">
          <a:xfrm>
            <a:off x="167322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" name="Oval 128"/>
          <p:cNvSpPr>
            <a:spLocks noChangeAspect="1" noChangeArrowheads="1"/>
          </p:cNvSpPr>
          <p:nvPr userDrawn="1"/>
        </p:nvSpPr>
        <p:spPr bwMode="auto">
          <a:xfrm>
            <a:off x="179228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" name="Oval 129"/>
          <p:cNvSpPr>
            <a:spLocks noChangeAspect="1" noChangeArrowheads="1"/>
          </p:cNvSpPr>
          <p:nvPr userDrawn="1"/>
        </p:nvSpPr>
        <p:spPr bwMode="auto">
          <a:xfrm>
            <a:off x="190976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" name="Oval 130"/>
          <p:cNvSpPr>
            <a:spLocks noChangeAspect="1" noChangeArrowheads="1"/>
          </p:cNvSpPr>
          <p:nvPr userDrawn="1"/>
        </p:nvSpPr>
        <p:spPr bwMode="auto">
          <a:xfrm>
            <a:off x="202882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" name="Oval 131"/>
          <p:cNvSpPr>
            <a:spLocks noChangeAspect="1" noChangeArrowheads="1"/>
          </p:cNvSpPr>
          <p:nvPr userDrawn="1"/>
        </p:nvSpPr>
        <p:spPr bwMode="auto">
          <a:xfrm>
            <a:off x="214630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" name="Oval 132"/>
          <p:cNvSpPr>
            <a:spLocks noChangeAspect="1" noChangeArrowheads="1"/>
          </p:cNvSpPr>
          <p:nvPr userDrawn="1"/>
        </p:nvSpPr>
        <p:spPr bwMode="auto">
          <a:xfrm>
            <a:off x="226536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" name="Oval 133"/>
          <p:cNvSpPr>
            <a:spLocks noChangeAspect="1" noChangeArrowheads="1"/>
          </p:cNvSpPr>
          <p:nvPr userDrawn="1"/>
        </p:nvSpPr>
        <p:spPr bwMode="auto">
          <a:xfrm>
            <a:off x="238283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" name="Oval 134"/>
          <p:cNvSpPr>
            <a:spLocks noChangeAspect="1" noChangeArrowheads="1"/>
          </p:cNvSpPr>
          <p:nvPr userDrawn="1"/>
        </p:nvSpPr>
        <p:spPr bwMode="auto">
          <a:xfrm>
            <a:off x="297497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Oval 135"/>
          <p:cNvSpPr>
            <a:spLocks noChangeAspect="1" noChangeArrowheads="1"/>
          </p:cNvSpPr>
          <p:nvPr userDrawn="1"/>
        </p:nvSpPr>
        <p:spPr bwMode="auto">
          <a:xfrm>
            <a:off x="309403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Oval 136"/>
          <p:cNvSpPr>
            <a:spLocks noChangeAspect="1" noChangeArrowheads="1"/>
          </p:cNvSpPr>
          <p:nvPr userDrawn="1"/>
        </p:nvSpPr>
        <p:spPr bwMode="auto">
          <a:xfrm>
            <a:off x="321151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Oval 137"/>
          <p:cNvSpPr>
            <a:spLocks noChangeAspect="1" noChangeArrowheads="1"/>
          </p:cNvSpPr>
          <p:nvPr userDrawn="1"/>
        </p:nvSpPr>
        <p:spPr bwMode="auto">
          <a:xfrm>
            <a:off x="333057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Oval 138"/>
          <p:cNvSpPr>
            <a:spLocks noChangeAspect="1" noChangeArrowheads="1"/>
          </p:cNvSpPr>
          <p:nvPr userDrawn="1"/>
        </p:nvSpPr>
        <p:spPr bwMode="auto">
          <a:xfrm>
            <a:off x="344805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Oval 139"/>
          <p:cNvSpPr>
            <a:spLocks noChangeAspect="1" noChangeArrowheads="1"/>
          </p:cNvSpPr>
          <p:nvPr userDrawn="1"/>
        </p:nvSpPr>
        <p:spPr bwMode="auto">
          <a:xfrm>
            <a:off x="356711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Oval 140"/>
          <p:cNvSpPr>
            <a:spLocks noChangeAspect="1" noChangeArrowheads="1"/>
          </p:cNvSpPr>
          <p:nvPr userDrawn="1"/>
        </p:nvSpPr>
        <p:spPr bwMode="auto">
          <a:xfrm>
            <a:off x="368458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Oval 141"/>
          <p:cNvSpPr>
            <a:spLocks noChangeAspect="1" noChangeArrowheads="1"/>
          </p:cNvSpPr>
          <p:nvPr userDrawn="1"/>
        </p:nvSpPr>
        <p:spPr bwMode="auto">
          <a:xfrm>
            <a:off x="474980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Oval 142"/>
          <p:cNvSpPr>
            <a:spLocks noChangeAspect="1" noChangeArrowheads="1"/>
          </p:cNvSpPr>
          <p:nvPr userDrawn="1"/>
        </p:nvSpPr>
        <p:spPr bwMode="auto">
          <a:xfrm>
            <a:off x="486727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Oval 143"/>
          <p:cNvSpPr>
            <a:spLocks noChangeAspect="1" noChangeArrowheads="1"/>
          </p:cNvSpPr>
          <p:nvPr userDrawn="1"/>
        </p:nvSpPr>
        <p:spPr bwMode="auto">
          <a:xfrm>
            <a:off x="498633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Oval 144"/>
          <p:cNvSpPr>
            <a:spLocks noChangeAspect="1" noChangeArrowheads="1"/>
          </p:cNvSpPr>
          <p:nvPr userDrawn="1"/>
        </p:nvSpPr>
        <p:spPr bwMode="auto">
          <a:xfrm>
            <a:off x="557688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Oval 145"/>
          <p:cNvSpPr>
            <a:spLocks noChangeAspect="1" noChangeArrowheads="1"/>
          </p:cNvSpPr>
          <p:nvPr userDrawn="1"/>
        </p:nvSpPr>
        <p:spPr bwMode="auto">
          <a:xfrm>
            <a:off x="605155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Oval 146"/>
          <p:cNvSpPr>
            <a:spLocks noChangeAspect="1" noChangeArrowheads="1"/>
          </p:cNvSpPr>
          <p:nvPr userDrawn="1"/>
        </p:nvSpPr>
        <p:spPr bwMode="auto">
          <a:xfrm>
            <a:off x="616902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Oval 147"/>
          <p:cNvSpPr>
            <a:spLocks noChangeAspect="1" noChangeArrowheads="1"/>
          </p:cNvSpPr>
          <p:nvPr userDrawn="1"/>
        </p:nvSpPr>
        <p:spPr bwMode="auto">
          <a:xfrm>
            <a:off x="628808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Oval 148"/>
          <p:cNvSpPr>
            <a:spLocks noChangeAspect="1" noChangeArrowheads="1"/>
          </p:cNvSpPr>
          <p:nvPr userDrawn="1"/>
        </p:nvSpPr>
        <p:spPr bwMode="auto">
          <a:xfrm>
            <a:off x="640556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Oval 149"/>
          <p:cNvSpPr>
            <a:spLocks noChangeAspect="1" noChangeArrowheads="1"/>
          </p:cNvSpPr>
          <p:nvPr userDrawn="1"/>
        </p:nvSpPr>
        <p:spPr bwMode="auto">
          <a:xfrm>
            <a:off x="652462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Oval 150"/>
          <p:cNvSpPr>
            <a:spLocks noChangeAspect="1" noChangeArrowheads="1"/>
          </p:cNvSpPr>
          <p:nvPr userDrawn="1"/>
        </p:nvSpPr>
        <p:spPr bwMode="auto">
          <a:xfrm>
            <a:off x="664210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Oval 151"/>
          <p:cNvSpPr>
            <a:spLocks noChangeAspect="1" noChangeArrowheads="1"/>
          </p:cNvSpPr>
          <p:nvPr userDrawn="1"/>
        </p:nvSpPr>
        <p:spPr bwMode="auto">
          <a:xfrm>
            <a:off x="676116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Oval 152"/>
          <p:cNvSpPr>
            <a:spLocks noChangeAspect="1" noChangeArrowheads="1"/>
          </p:cNvSpPr>
          <p:nvPr userDrawn="1"/>
        </p:nvSpPr>
        <p:spPr bwMode="auto">
          <a:xfrm>
            <a:off x="687863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" name="Oval 153"/>
          <p:cNvSpPr>
            <a:spLocks noChangeAspect="1" noChangeArrowheads="1"/>
          </p:cNvSpPr>
          <p:nvPr userDrawn="1"/>
        </p:nvSpPr>
        <p:spPr bwMode="auto">
          <a:xfrm>
            <a:off x="699770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" name="Oval 154"/>
          <p:cNvSpPr>
            <a:spLocks noChangeAspect="1" noChangeArrowheads="1"/>
          </p:cNvSpPr>
          <p:nvPr userDrawn="1"/>
        </p:nvSpPr>
        <p:spPr bwMode="auto">
          <a:xfrm>
            <a:off x="711517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" name="Oval 155"/>
          <p:cNvSpPr>
            <a:spLocks noChangeAspect="1" noChangeArrowheads="1"/>
          </p:cNvSpPr>
          <p:nvPr userDrawn="1"/>
        </p:nvSpPr>
        <p:spPr bwMode="auto">
          <a:xfrm>
            <a:off x="723423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" name="Oval 156"/>
          <p:cNvSpPr>
            <a:spLocks noChangeAspect="1" noChangeArrowheads="1"/>
          </p:cNvSpPr>
          <p:nvPr userDrawn="1"/>
        </p:nvSpPr>
        <p:spPr bwMode="auto">
          <a:xfrm>
            <a:off x="735171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" name="Oval 157"/>
          <p:cNvSpPr>
            <a:spLocks noChangeAspect="1" noChangeArrowheads="1"/>
          </p:cNvSpPr>
          <p:nvPr userDrawn="1"/>
        </p:nvSpPr>
        <p:spPr bwMode="auto">
          <a:xfrm>
            <a:off x="7470775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" name="Oval 158"/>
          <p:cNvSpPr>
            <a:spLocks noChangeAspect="1" noChangeArrowheads="1"/>
          </p:cNvSpPr>
          <p:nvPr userDrawn="1"/>
        </p:nvSpPr>
        <p:spPr bwMode="auto">
          <a:xfrm>
            <a:off x="758825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" name="Oval 159"/>
          <p:cNvSpPr>
            <a:spLocks noChangeAspect="1" noChangeArrowheads="1"/>
          </p:cNvSpPr>
          <p:nvPr userDrawn="1"/>
        </p:nvSpPr>
        <p:spPr bwMode="auto">
          <a:xfrm>
            <a:off x="7707313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" name="Oval 160"/>
          <p:cNvSpPr>
            <a:spLocks noChangeAspect="1" noChangeArrowheads="1"/>
          </p:cNvSpPr>
          <p:nvPr userDrawn="1"/>
        </p:nvSpPr>
        <p:spPr bwMode="auto">
          <a:xfrm>
            <a:off x="7824788" y="193516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" name="Oval 161"/>
          <p:cNvSpPr>
            <a:spLocks noChangeAspect="1" noChangeArrowheads="1"/>
          </p:cNvSpPr>
          <p:nvPr userDrawn="1"/>
        </p:nvSpPr>
        <p:spPr bwMode="auto">
          <a:xfrm>
            <a:off x="7943850" y="193516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" name="Oval 162"/>
          <p:cNvSpPr>
            <a:spLocks noChangeAspect="1" noChangeArrowheads="1"/>
          </p:cNvSpPr>
          <p:nvPr userDrawn="1"/>
        </p:nvSpPr>
        <p:spPr bwMode="auto">
          <a:xfrm>
            <a:off x="60960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" name="Oval 163"/>
          <p:cNvSpPr>
            <a:spLocks noChangeAspect="1" noChangeArrowheads="1"/>
          </p:cNvSpPr>
          <p:nvPr userDrawn="1"/>
        </p:nvSpPr>
        <p:spPr bwMode="auto">
          <a:xfrm>
            <a:off x="72707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" name="Oval 164"/>
          <p:cNvSpPr>
            <a:spLocks noChangeAspect="1" noChangeArrowheads="1"/>
          </p:cNvSpPr>
          <p:nvPr userDrawn="1"/>
        </p:nvSpPr>
        <p:spPr bwMode="auto">
          <a:xfrm>
            <a:off x="8461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" name="Oval 165"/>
          <p:cNvSpPr>
            <a:spLocks noChangeAspect="1" noChangeArrowheads="1"/>
          </p:cNvSpPr>
          <p:nvPr userDrawn="1"/>
        </p:nvSpPr>
        <p:spPr bwMode="auto">
          <a:xfrm>
            <a:off x="96361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" name="Oval 166"/>
          <p:cNvSpPr>
            <a:spLocks noChangeAspect="1" noChangeArrowheads="1"/>
          </p:cNvSpPr>
          <p:nvPr userDrawn="1"/>
        </p:nvSpPr>
        <p:spPr bwMode="auto">
          <a:xfrm>
            <a:off x="108267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" name="Oval 167"/>
          <p:cNvSpPr>
            <a:spLocks noChangeAspect="1" noChangeArrowheads="1"/>
          </p:cNvSpPr>
          <p:nvPr userDrawn="1"/>
        </p:nvSpPr>
        <p:spPr bwMode="auto">
          <a:xfrm>
            <a:off x="120015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" name="Oval 168"/>
          <p:cNvSpPr>
            <a:spLocks noChangeAspect="1" noChangeArrowheads="1"/>
          </p:cNvSpPr>
          <p:nvPr userDrawn="1"/>
        </p:nvSpPr>
        <p:spPr bwMode="auto">
          <a:xfrm>
            <a:off x="131921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" name="Oval 169"/>
          <p:cNvSpPr>
            <a:spLocks noChangeAspect="1" noChangeArrowheads="1"/>
          </p:cNvSpPr>
          <p:nvPr userDrawn="1"/>
        </p:nvSpPr>
        <p:spPr bwMode="auto">
          <a:xfrm>
            <a:off x="143668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" name="Oval 170"/>
          <p:cNvSpPr>
            <a:spLocks noChangeAspect="1" noChangeArrowheads="1"/>
          </p:cNvSpPr>
          <p:nvPr userDrawn="1"/>
        </p:nvSpPr>
        <p:spPr bwMode="auto">
          <a:xfrm>
            <a:off x="155575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" name="Oval 171"/>
          <p:cNvSpPr>
            <a:spLocks noChangeAspect="1" noChangeArrowheads="1"/>
          </p:cNvSpPr>
          <p:nvPr userDrawn="1"/>
        </p:nvSpPr>
        <p:spPr bwMode="auto">
          <a:xfrm>
            <a:off x="167322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" name="Oval 172"/>
          <p:cNvSpPr>
            <a:spLocks noChangeAspect="1" noChangeArrowheads="1"/>
          </p:cNvSpPr>
          <p:nvPr userDrawn="1"/>
        </p:nvSpPr>
        <p:spPr bwMode="auto">
          <a:xfrm>
            <a:off x="179228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" name="Oval 173"/>
          <p:cNvSpPr>
            <a:spLocks noChangeAspect="1" noChangeArrowheads="1"/>
          </p:cNvSpPr>
          <p:nvPr userDrawn="1"/>
        </p:nvSpPr>
        <p:spPr bwMode="auto">
          <a:xfrm>
            <a:off x="190976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" name="Oval 174"/>
          <p:cNvSpPr>
            <a:spLocks noChangeAspect="1" noChangeArrowheads="1"/>
          </p:cNvSpPr>
          <p:nvPr userDrawn="1"/>
        </p:nvSpPr>
        <p:spPr bwMode="auto">
          <a:xfrm>
            <a:off x="202882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" name="Oval 175"/>
          <p:cNvSpPr>
            <a:spLocks noChangeAspect="1" noChangeArrowheads="1"/>
          </p:cNvSpPr>
          <p:nvPr userDrawn="1"/>
        </p:nvSpPr>
        <p:spPr bwMode="auto">
          <a:xfrm>
            <a:off x="214630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" name="Oval 176"/>
          <p:cNvSpPr>
            <a:spLocks noChangeAspect="1" noChangeArrowheads="1"/>
          </p:cNvSpPr>
          <p:nvPr userDrawn="1"/>
        </p:nvSpPr>
        <p:spPr bwMode="auto">
          <a:xfrm>
            <a:off x="226536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" name="Oval 177"/>
          <p:cNvSpPr>
            <a:spLocks noChangeAspect="1" noChangeArrowheads="1"/>
          </p:cNvSpPr>
          <p:nvPr userDrawn="1"/>
        </p:nvSpPr>
        <p:spPr bwMode="auto">
          <a:xfrm>
            <a:off x="23828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" name="Oval 178"/>
          <p:cNvSpPr>
            <a:spLocks noChangeAspect="1" noChangeArrowheads="1"/>
          </p:cNvSpPr>
          <p:nvPr userDrawn="1"/>
        </p:nvSpPr>
        <p:spPr bwMode="auto">
          <a:xfrm>
            <a:off x="250190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" name="Oval 179"/>
          <p:cNvSpPr>
            <a:spLocks noChangeAspect="1" noChangeArrowheads="1"/>
          </p:cNvSpPr>
          <p:nvPr userDrawn="1"/>
        </p:nvSpPr>
        <p:spPr bwMode="auto">
          <a:xfrm>
            <a:off x="261937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" name="Oval 180"/>
          <p:cNvSpPr>
            <a:spLocks noChangeAspect="1" noChangeArrowheads="1"/>
          </p:cNvSpPr>
          <p:nvPr userDrawn="1"/>
        </p:nvSpPr>
        <p:spPr bwMode="auto">
          <a:xfrm>
            <a:off x="30940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" name="Oval 181"/>
          <p:cNvSpPr>
            <a:spLocks noChangeAspect="1" noChangeArrowheads="1"/>
          </p:cNvSpPr>
          <p:nvPr userDrawn="1"/>
        </p:nvSpPr>
        <p:spPr bwMode="auto">
          <a:xfrm>
            <a:off x="321151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" name="Oval 182"/>
          <p:cNvSpPr>
            <a:spLocks noChangeAspect="1" noChangeArrowheads="1"/>
          </p:cNvSpPr>
          <p:nvPr userDrawn="1"/>
        </p:nvSpPr>
        <p:spPr bwMode="auto">
          <a:xfrm>
            <a:off x="333057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" name="Oval 183"/>
          <p:cNvSpPr>
            <a:spLocks noChangeAspect="1" noChangeArrowheads="1"/>
          </p:cNvSpPr>
          <p:nvPr userDrawn="1"/>
        </p:nvSpPr>
        <p:spPr bwMode="auto">
          <a:xfrm>
            <a:off x="344805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" name="Oval 184"/>
          <p:cNvSpPr>
            <a:spLocks noChangeAspect="1" noChangeArrowheads="1"/>
          </p:cNvSpPr>
          <p:nvPr userDrawn="1"/>
        </p:nvSpPr>
        <p:spPr bwMode="auto">
          <a:xfrm>
            <a:off x="356711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" name="Oval 185"/>
          <p:cNvSpPr>
            <a:spLocks noChangeAspect="1" noChangeArrowheads="1"/>
          </p:cNvSpPr>
          <p:nvPr userDrawn="1"/>
        </p:nvSpPr>
        <p:spPr bwMode="auto">
          <a:xfrm>
            <a:off x="46307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" name="Oval 186"/>
          <p:cNvSpPr>
            <a:spLocks noChangeAspect="1" noChangeArrowheads="1"/>
          </p:cNvSpPr>
          <p:nvPr userDrawn="1"/>
        </p:nvSpPr>
        <p:spPr bwMode="auto">
          <a:xfrm>
            <a:off x="474980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" name="Oval 187"/>
          <p:cNvSpPr>
            <a:spLocks noChangeAspect="1" noChangeArrowheads="1"/>
          </p:cNvSpPr>
          <p:nvPr userDrawn="1"/>
        </p:nvSpPr>
        <p:spPr bwMode="auto">
          <a:xfrm>
            <a:off x="486727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" name="Oval 188"/>
          <p:cNvSpPr>
            <a:spLocks noChangeAspect="1" noChangeArrowheads="1"/>
          </p:cNvSpPr>
          <p:nvPr userDrawn="1"/>
        </p:nvSpPr>
        <p:spPr bwMode="auto">
          <a:xfrm>
            <a:off x="49863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" name="Oval 189"/>
          <p:cNvSpPr>
            <a:spLocks noChangeAspect="1" noChangeArrowheads="1"/>
          </p:cNvSpPr>
          <p:nvPr userDrawn="1"/>
        </p:nvSpPr>
        <p:spPr bwMode="auto">
          <a:xfrm>
            <a:off x="510381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" name="Oval 190"/>
          <p:cNvSpPr>
            <a:spLocks noChangeAspect="1" noChangeArrowheads="1"/>
          </p:cNvSpPr>
          <p:nvPr userDrawn="1"/>
        </p:nvSpPr>
        <p:spPr bwMode="auto">
          <a:xfrm>
            <a:off x="557688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" name="Oval 191"/>
          <p:cNvSpPr>
            <a:spLocks noChangeAspect="1" noChangeArrowheads="1"/>
          </p:cNvSpPr>
          <p:nvPr userDrawn="1"/>
        </p:nvSpPr>
        <p:spPr bwMode="auto">
          <a:xfrm>
            <a:off x="569595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" name="Oval 192"/>
          <p:cNvSpPr>
            <a:spLocks noChangeAspect="1" noChangeArrowheads="1"/>
          </p:cNvSpPr>
          <p:nvPr userDrawn="1"/>
        </p:nvSpPr>
        <p:spPr bwMode="auto">
          <a:xfrm>
            <a:off x="581342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" name="Oval 193"/>
          <p:cNvSpPr>
            <a:spLocks noChangeAspect="1" noChangeArrowheads="1"/>
          </p:cNvSpPr>
          <p:nvPr userDrawn="1"/>
        </p:nvSpPr>
        <p:spPr bwMode="auto">
          <a:xfrm>
            <a:off x="593248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" name="Oval 194"/>
          <p:cNvSpPr>
            <a:spLocks noChangeAspect="1" noChangeArrowheads="1"/>
          </p:cNvSpPr>
          <p:nvPr userDrawn="1"/>
        </p:nvSpPr>
        <p:spPr bwMode="auto">
          <a:xfrm>
            <a:off x="605155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" name="Oval 195"/>
          <p:cNvSpPr>
            <a:spLocks noChangeAspect="1" noChangeArrowheads="1"/>
          </p:cNvSpPr>
          <p:nvPr userDrawn="1"/>
        </p:nvSpPr>
        <p:spPr bwMode="auto">
          <a:xfrm>
            <a:off x="616902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" name="Oval 196"/>
          <p:cNvSpPr>
            <a:spLocks noChangeAspect="1" noChangeArrowheads="1"/>
          </p:cNvSpPr>
          <p:nvPr userDrawn="1"/>
        </p:nvSpPr>
        <p:spPr bwMode="auto">
          <a:xfrm>
            <a:off x="628808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" name="Oval 197"/>
          <p:cNvSpPr>
            <a:spLocks noChangeAspect="1" noChangeArrowheads="1"/>
          </p:cNvSpPr>
          <p:nvPr userDrawn="1"/>
        </p:nvSpPr>
        <p:spPr bwMode="auto">
          <a:xfrm>
            <a:off x="640556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" name="Oval 198"/>
          <p:cNvSpPr>
            <a:spLocks noChangeAspect="1" noChangeArrowheads="1"/>
          </p:cNvSpPr>
          <p:nvPr userDrawn="1"/>
        </p:nvSpPr>
        <p:spPr bwMode="auto">
          <a:xfrm>
            <a:off x="652462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" name="Oval 199"/>
          <p:cNvSpPr>
            <a:spLocks noChangeAspect="1" noChangeArrowheads="1"/>
          </p:cNvSpPr>
          <p:nvPr userDrawn="1"/>
        </p:nvSpPr>
        <p:spPr bwMode="auto">
          <a:xfrm>
            <a:off x="664210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" name="Oval 200"/>
          <p:cNvSpPr>
            <a:spLocks noChangeAspect="1" noChangeArrowheads="1"/>
          </p:cNvSpPr>
          <p:nvPr userDrawn="1"/>
        </p:nvSpPr>
        <p:spPr bwMode="auto">
          <a:xfrm>
            <a:off x="676116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" name="Oval 201"/>
          <p:cNvSpPr>
            <a:spLocks noChangeAspect="1" noChangeArrowheads="1"/>
          </p:cNvSpPr>
          <p:nvPr userDrawn="1"/>
        </p:nvSpPr>
        <p:spPr bwMode="auto">
          <a:xfrm>
            <a:off x="68786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" name="Oval 202"/>
          <p:cNvSpPr>
            <a:spLocks noChangeAspect="1" noChangeArrowheads="1"/>
          </p:cNvSpPr>
          <p:nvPr userDrawn="1"/>
        </p:nvSpPr>
        <p:spPr bwMode="auto">
          <a:xfrm>
            <a:off x="699770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" name="Oval 203"/>
          <p:cNvSpPr>
            <a:spLocks noChangeAspect="1" noChangeArrowheads="1"/>
          </p:cNvSpPr>
          <p:nvPr userDrawn="1"/>
        </p:nvSpPr>
        <p:spPr bwMode="auto">
          <a:xfrm>
            <a:off x="711517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" name="Oval 204"/>
          <p:cNvSpPr>
            <a:spLocks noChangeAspect="1" noChangeArrowheads="1"/>
          </p:cNvSpPr>
          <p:nvPr userDrawn="1"/>
        </p:nvSpPr>
        <p:spPr bwMode="auto">
          <a:xfrm>
            <a:off x="72342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" name="Oval 205"/>
          <p:cNvSpPr>
            <a:spLocks noChangeAspect="1" noChangeArrowheads="1"/>
          </p:cNvSpPr>
          <p:nvPr userDrawn="1"/>
        </p:nvSpPr>
        <p:spPr bwMode="auto">
          <a:xfrm>
            <a:off x="735171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" name="Oval 206"/>
          <p:cNvSpPr>
            <a:spLocks noChangeAspect="1" noChangeArrowheads="1"/>
          </p:cNvSpPr>
          <p:nvPr userDrawn="1"/>
        </p:nvSpPr>
        <p:spPr bwMode="auto">
          <a:xfrm>
            <a:off x="747077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" name="Oval 207"/>
          <p:cNvSpPr>
            <a:spLocks noChangeAspect="1" noChangeArrowheads="1"/>
          </p:cNvSpPr>
          <p:nvPr userDrawn="1"/>
        </p:nvSpPr>
        <p:spPr bwMode="auto">
          <a:xfrm>
            <a:off x="758825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" name="Oval 208"/>
          <p:cNvSpPr>
            <a:spLocks noChangeAspect="1" noChangeArrowheads="1"/>
          </p:cNvSpPr>
          <p:nvPr userDrawn="1"/>
        </p:nvSpPr>
        <p:spPr bwMode="auto">
          <a:xfrm>
            <a:off x="770731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" name="Oval 209"/>
          <p:cNvSpPr>
            <a:spLocks noChangeAspect="1" noChangeArrowheads="1"/>
          </p:cNvSpPr>
          <p:nvPr userDrawn="1"/>
        </p:nvSpPr>
        <p:spPr bwMode="auto">
          <a:xfrm>
            <a:off x="782478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" name="Oval 210"/>
          <p:cNvSpPr>
            <a:spLocks noChangeAspect="1" noChangeArrowheads="1"/>
          </p:cNvSpPr>
          <p:nvPr userDrawn="1"/>
        </p:nvSpPr>
        <p:spPr bwMode="auto">
          <a:xfrm>
            <a:off x="794385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" name="Oval 211"/>
          <p:cNvSpPr>
            <a:spLocks noChangeAspect="1" noChangeArrowheads="1"/>
          </p:cNvSpPr>
          <p:nvPr userDrawn="1"/>
        </p:nvSpPr>
        <p:spPr bwMode="auto">
          <a:xfrm>
            <a:off x="806132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" name="Oval 212"/>
          <p:cNvSpPr>
            <a:spLocks noChangeAspect="1" noChangeArrowheads="1"/>
          </p:cNvSpPr>
          <p:nvPr userDrawn="1"/>
        </p:nvSpPr>
        <p:spPr bwMode="auto">
          <a:xfrm>
            <a:off x="818038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" name="Oval 213"/>
          <p:cNvSpPr>
            <a:spLocks noChangeAspect="1" noChangeArrowheads="1"/>
          </p:cNvSpPr>
          <p:nvPr userDrawn="1"/>
        </p:nvSpPr>
        <p:spPr bwMode="auto">
          <a:xfrm>
            <a:off x="829786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" name="Oval 214"/>
          <p:cNvSpPr>
            <a:spLocks noChangeAspect="1" noChangeArrowheads="1"/>
          </p:cNvSpPr>
          <p:nvPr userDrawn="1"/>
        </p:nvSpPr>
        <p:spPr bwMode="auto">
          <a:xfrm>
            <a:off x="8416925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" name="Oval 215"/>
          <p:cNvSpPr>
            <a:spLocks noChangeAspect="1" noChangeArrowheads="1"/>
          </p:cNvSpPr>
          <p:nvPr userDrawn="1"/>
        </p:nvSpPr>
        <p:spPr bwMode="auto">
          <a:xfrm>
            <a:off x="853440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" name="Oval 216"/>
          <p:cNvSpPr>
            <a:spLocks noChangeAspect="1" noChangeArrowheads="1"/>
          </p:cNvSpPr>
          <p:nvPr userDrawn="1"/>
        </p:nvSpPr>
        <p:spPr bwMode="auto">
          <a:xfrm>
            <a:off x="865346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" name="Oval 217"/>
          <p:cNvSpPr>
            <a:spLocks noChangeAspect="1" noChangeArrowheads="1"/>
          </p:cNvSpPr>
          <p:nvPr userDrawn="1"/>
        </p:nvSpPr>
        <p:spPr bwMode="auto">
          <a:xfrm>
            <a:off x="87709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" name="Oval 218"/>
          <p:cNvSpPr>
            <a:spLocks noChangeAspect="1" noChangeArrowheads="1"/>
          </p:cNvSpPr>
          <p:nvPr userDrawn="1"/>
        </p:nvSpPr>
        <p:spPr bwMode="auto">
          <a:xfrm>
            <a:off x="254000" y="20447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" name="Oval 219"/>
          <p:cNvSpPr>
            <a:spLocks noChangeAspect="1" noChangeArrowheads="1"/>
          </p:cNvSpPr>
          <p:nvPr userDrawn="1"/>
        </p:nvSpPr>
        <p:spPr bwMode="auto">
          <a:xfrm>
            <a:off x="373063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" name="Oval 220"/>
          <p:cNvSpPr>
            <a:spLocks noChangeAspect="1" noChangeArrowheads="1"/>
          </p:cNvSpPr>
          <p:nvPr userDrawn="1"/>
        </p:nvSpPr>
        <p:spPr bwMode="auto">
          <a:xfrm>
            <a:off x="490538" y="20447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" name="Oval 221"/>
          <p:cNvSpPr>
            <a:spLocks noChangeAspect="1" noChangeArrowheads="1"/>
          </p:cNvSpPr>
          <p:nvPr userDrawn="1"/>
        </p:nvSpPr>
        <p:spPr bwMode="auto">
          <a:xfrm>
            <a:off x="6096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" name="Oval 222"/>
          <p:cNvSpPr>
            <a:spLocks noChangeAspect="1" noChangeArrowheads="1"/>
          </p:cNvSpPr>
          <p:nvPr userDrawn="1"/>
        </p:nvSpPr>
        <p:spPr bwMode="auto">
          <a:xfrm>
            <a:off x="72707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" name="Oval 223"/>
          <p:cNvSpPr>
            <a:spLocks noChangeAspect="1" noChangeArrowheads="1"/>
          </p:cNvSpPr>
          <p:nvPr userDrawn="1"/>
        </p:nvSpPr>
        <p:spPr bwMode="auto">
          <a:xfrm>
            <a:off x="8461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" name="Oval 224"/>
          <p:cNvSpPr>
            <a:spLocks noChangeAspect="1" noChangeArrowheads="1"/>
          </p:cNvSpPr>
          <p:nvPr userDrawn="1"/>
        </p:nvSpPr>
        <p:spPr bwMode="auto">
          <a:xfrm>
            <a:off x="96361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" name="Oval 225"/>
          <p:cNvSpPr>
            <a:spLocks noChangeAspect="1" noChangeArrowheads="1"/>
          </p:cNvSpPr>
          <p:nvPr userDrawn="1"/>
        </p:nvSpPr>
        <p:spPr bwMode="auto">
          <a:xfrm>
            <a:off x="108267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" name="Oval 226"/>
          <p:cNvSpPr>
            <a:spLocks noChangeAspect="1" noChangeArrowheads="1"/>
          </p:cNvSpPr>
          <p:nvPr userDrawn="1"/>
        </p:nvSpPr>
        <p:spPr bwMode="auto">
          <a:xfrm>
            <a:off x="120015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" name="Oval 227"/>
          <p:cNvSpPr>
            <a:spLocks noChangeAspect="1" noChangeArrowheads="1"/>
          </p:cNvSpPr>
          <p:nvPr userDrawn="1"/>
        </p:nvSpPr>
        <p:spPr bwMode="auto">
          <a:xfrm>
            <a:off x="131921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" name="Oval 228"/>
          <p:cNvSpPr>
            <a:spLocks noChangeAspect="1" noChangeArrowheads="1"/>
          </p:cNvSpPr>
          <p:nvPr userDrawn="1"/>
        </p:nvSpPr>
        <p:spPr bwMode="auto">
          <a:xfrm>
            <a:off x="143668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" name="Oval 229"/>
          <p:cNvSpPr>
            <a:spLocks noChangeAspect="1" noChangeArrowheads="1"/>
          </p:cNvSpPr>
          <p:nvPr userDrawn="1"/>
        </p:nvSpPr>
        <p:spPr bwMode="auto">
          <a:xfrm>
            <a:off x="155575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" name="Oval 230"/>
          <p:cNvSpPr>
            <a:spLocks noChangeAspect="1" noChangeArrowheads="1"/>
          </p:cNvSpPr>
          <p:nvPr userDrawn="1"/>
        </p:nvSpPr>
        <p:spPr bwMode="auto">
          <a:xfrm>
            <a:off x="167322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" name="Oval 231"/>
          <p:cNvSpPr>
            <a:spLocks noChangeAspect="1" noChangeArrowheads="1"/>
          </p:cNvSpPr>
          <p:nvPr userDrawn="1"/>
        </p:nvSpPr>
        <p:spPr bwMode="auto">
          <a:xfrm>
            <a:off x="179228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8" name="Oval 232"/>
          <p:cNvSpPr>
            <a:spLocks noChangeAspect="1" noChangeArrowheads="1"/>
          </p:cNvSpPr>
          <p:nvPr userDrawn="1"/>
        </p:nvSpPr>
        <p:spPr bwMode="auto">
          <a:xfrm>
            <a:off x="190976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9" name="Oval 233"/>
          <p:cNvSpPr>
            <a:spLocks noChangeAspect="1" noChangeArrowheads="1"/>
          </p:cNvSpPr>
          <p:nvPr userDrawn="1"/>
        </p:nvSpPr>
        <p:spPr bwMode="auto">
          <a:xfrm>
            <a:off x="202882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0" name="Oval 234"/>
          <p:cNvSpPr>
            <a:spLocks noChangeAspect="1" noChangeArrowheads="1"/>
          </p:cNvSpPr>
          <p:nvPr userDrawn="1"/>
        </p:nvSpPr>
        <p:spPr bwMode="auto">
          <a:xfrm>
            <a:off x="21463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1" name="Oval 235"/>
          <p:cNvSpPr>
            <a:spLocks noChangeAspect="1" noChangeArrowheads="1"/>
          </p:cNvSpPr>
          <p:nvPr userDrawn="1"/>
        </p:nvSpPr>
        <p:spPr bwMode="auto">
          <a:xfrm>
            <a:off x="23828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2" name="Oval 236"/>
          <p:cNvSpPr>
            <a:spLocks noChangeAspect="1" noChangeArrowheads="1"/>
          </p:cNvSpPr>
          <p:nvPr userDrawn="1"/>
        </p:nvSpPr>
        <p:spPr bwMode="auto">
          <a:xfrm>
            <a:off x="25019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3" name="Oval 237"/>
          <p:cNvSpPr>
            <a:spLocks noChangeAspect="1" noChangeArrowheads="1"/>
          </p:cNvSpPr>
          <p:nvPr userDrawn="1"/>
        </p:nvSpPr>
        <p:spPr bwMode="auto">
          <a:xfrm>
            <a:off x="261937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4" name="Oval 238"/>
          <p:cNvSpPr>
            <a:spLocks noChangeAspect="1" noChangeArrowheads="1"/>
          </p:cNvSpPr>
          <p:nvPr userDrawn="1"/>
        </p:nvSpPr>
        <p:spPr bwMode="auto">
          <a:xfrm>
            <a:off x="30940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" name="Oval 239"/>
          <p:cNvSpPr>
            <a:spLocks noChangeAspect="1" noChangeArrowheads="1"/>
          </p:cNvSpPr>
          <p:nvPr userDrawn="1"/>
        </p:nvSpPr>
        <p:spPr bwMode="auto">
          <a:xfrm>
            <a:off x="321151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" name="Oval 240"/>
          <p:cNvSpPr>
            <a:spLocks noChangeAspect="1" noChangeArrowheads="1"/>
          </p:cNvSpPr>
          <p:nvPr userDrawn="1"/>
        </p:nvSpPr>
        <p:spPr bwMode="auto">
          <a:xfrm>
            <a:off x="333057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" name="Oval 241"/>
          <p:cNvSpPr>
            <a:spLocks noChangeAspect="1" noChangeArrowheads="1"/>
          </p:cNvSpPr>
          <p:nvPr userDrawn="1"/>
        </p:nvSpPr>
        <p:spPr bwMode="auto">
          <a:xfrm>
            <a:off x="380365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8" name="Oval 242"/>
          <p:cNvSpPr>
            <a:spLocks noChangeAspect="1" noChangeArrowheads="1"/>
          </p:cNvSpPr>
          <p:nvPr userDrawn="1"/>
        </p:nvSpPr>
        <p:spPr bwMode="auto">
          <a:xfrm>
            <a:off x="46307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9" name="Oval 243"/>
          <p:cNvSpPr>
            <a:spLocks noChangeAspect="1" noChangeArrowheads="1"/>
          </p:cNvSpPr>
          <p:nvPr userDrawn="1"/>
        </p:nvSpPr>
        <p:spPr bwMode="auto">
          <a:xfrm>
            <a:off x="47498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" name="Oval 244"/>
          <p:cNvSpPr>
            <a:spLocks noChangeAspect="1" noChangeArrowheads="1"/>
          </p:cNvSpPr>
          <p:nvPr userDrawn="1"/>
        </p:nvSpPr>
        <p:spPr bwMode="auto">
          <a:xfrm>
            <a:off x="486727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1" name="Oval 245"/>
          <p:cNvSpPr>
            <a:spLocks noChangeAspect="1" noChangeArrowheads="1"/>
          </p:cNvSpPr>
          <p:nvPr userDrawn="1"/>
        </p:nvSpPr>
        <p:spPr bwMode="auto">
          <a:xfrm>
            <a:off x="49863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2" name="Oval 246"/>
          <p:cNvSpPr>
            <a:spLocks noChangeAspect="1" noChangeArrowheads="1"/>
          </p:cNvSpPr>
          <p:nvPr userDrawn="1"/>
        </p:nvSpPr>
        <p:spPr bwMode="auto">
          <a:xfrm>
            <a:off x="510381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3" name="Oval 247"/>
          <p:cNvSpPr>
            <a:spLocks noChangeAspect="1" noChangeArrowheads="1"/>
          </p:cNvSpPr>
          <p:nvPr userDrawn="1"/>
        </p:nvSpPr>
        <p:spPr bwMode="auto">
          <a:xfrm>
            <a:off x="522287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4" name="Oval 248"/>
          <p:cNvSpPr>
            <a:spLocks noChangeAspect="1" noChangeArrowheads="1"/>
          </p:cNvSpPr>
          <p:nvPr userDrawn="1"/>
        </p:nvSpPr>
        <p:spPr bwMode="auto">
          <a:xfrm>
            <a:off x="534035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" name="Oval 249"/>
          <p:cNvSpPr>
            <a:spLocks noChangeAspect="1" noChangeArrowheads="1"/>
          </p:cNvSpPr>
          <p:nvPr userDrawn="1"/>
        </p:nvSpPr>
        <p:spPr bwMode="auto">
          <a:xfrm>
            <a:off x="545941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6" name="Oval 250"/>
          <p:cNvSpPr>
            <a:spLocks noChangeAspect="1" noChangeArrowheads="1"/>
          </p:cNvSpPr>
          <p:nvPr userDrawn="1"/>
        </p:nvSpPr>
        <p:spPr bwMode="auto">
          <a:xfrm>
            <a:off x="557688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7" name="Oval 251"/>
          <p:cNvSpPr>
            <a:spLocks noChangeAspect="1" noChangeArrowheads="1"/>
          </p:cNvSpPr>
          <p:nvPr userDrawn="1"/>
        </p:nvSpPr>
        <p:spPr bwMode="auto">
          <a:xfrm>
            <a:off x="569595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8" name="Oval 252"/>
          <p:cNvSpPr>
            <a:spLocks noChangeAspect="1" noChangeArrowheads="1"/>
          </p:cNvSpPr>
          <p:nvPr userDrawn="1"/>
        </p:nvSpPr>
        <p:spPr bwMode="auto">
          <a:xfrm>
            <a:off x="581342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9" name="Oval 253"/>
          <p:cNvSpPr>
            <a:spLocks noChangeAspect="1" noChangeArrowheads="1"/>
          </p:cNvSpPr>
          <p:nvPr userDrawn="1"/>
        </p:nvSpPr>
        <p:spPr bwMode="auto">
          <a:xfrm>
            <a:off x="593248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0" name="Oval 254"/>
          <p:cNvSpPr>
            <a:spLocks noChangeAspect="1" noChangeArrowheads="1"/>
          </p:cNvSpPr>
          <p:nvPr userDrawn="1"/>
        </p:nvSpPr>
        <p:spPr bwMode="auto">
          <a:xfrm>
            <a:off x="605155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1" name="Oval 255"/>
          <p:cNvSpPr>
            <a:spLocks noChangeAspect="1" noChangeArrowheads="1"/>
          </p:cNvSpPr>
          <p:nvPr userDrawn="1"/>
        </p:nvSpPr>
        <p:spPr bwMode="auto">
          <a:xfrm>
            <a:off x="616902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2" name="Oval 256"/>
          <p:cNvSpPr>
            <a:spLocks noChangeAspect="1" noChangeArrowheads="1"/>
          </p:cNvSpPr>
          <p:nvPr userDrawn="1"/>
        </p:nvSpPr>
        <p:spPr bwMode="auto">
          <a:xfrm>
            <a:off x="628808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3" name="Oval 257"/>
          <p:cNvSpPr>
            <a:spLocks noChangeAspect="1" noChangeArrowheads="1"/>
          </p:cNvSpPr>
          <p:nvPr userDrawn="1"/>
        </p:nvSpPr>
        <p:spPr bwMode="auto">
          <a:xfrm>
            <a:off x="640556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4" name="Oval 258"/>
          <p:cNvSpPr>
            <a:spLocks noChangeAspect="1" noChangeArrowheads="1"/>
          </p:cNvSpPr>
          <p:nvPr userDrawn="1"/>
        </p:nvSpPr>
        <p:spPr bwMode="auto">
          <a:xfrm>
            <a:off x="652462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5" name="Oval 259"/>
          <p:cNvSpPr>
            <a:spLocks noChangeAspect="1" noChangeArrowheads="1"/>
          </p:cNvSpPr>
          <p:nvPr userDrawn="1"/>
        </p:nvSpPr>
        <p:spPr bwMode="auto">
          <a:xfrm>
            <a:off x="66421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" name="Oval 260"/>
          <p:cNvSpPr>
            <a:spLocks noChangeAspect="1" noChangeArrowheads="1"/>
          </p:cNvSpPr>
          <p:nvPr userDrawn="1"/>
        </p:nvSpPr>
        <p:spPr bwMode="auto">
          <a:xfrm>
            <a:off x="676116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" name="Oval 261"/>
          <p:cNvSpPr>
            <a:spLocks noChangeAspect="1" noChangeArrowheads="1"/>
          </p:cNvSpPr>
          <p:nvPr userDrawn="1"/>
        </p:nvSpPr>
        <p:spPr bwMode="auto">
          <a:xfrm>
            <a:off x="68786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8" name="Oval 262"/>
          <p:cNvSpPr>
            <a:spLocks noChangeAspect="1" noChangeArrowheads="1"/>
          </p:cNvSpPr>
          <p:nvPr userDrawn="1"/>
        </p:nvSpPr>
        <p:spPr bwMode="auto">
          <a:xfrm>
            <a:off x="69977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9" name="Oval 263"/>
          <p:cNvSpPr>
            <a:spLocks noChangeAspect="1" noChangeArrowheads="1"/>
          </p:cNvSpPr>
          <p:nvPr userDrawn="1"/>
        </p:nvSpPr>
        <p:spPr bwMode="auto">
          <a:xfrm>
            <a:off x="711517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0" name="Oval 264"/>
          <p:cNvSpPr>
            <a:spLocks noChangeAspect="1" noChangeArrowheads="1"/>
          </p:cNvSpPr>
          <p:nvPr userDrawn="1"/>
        </p:nvSpPr>
        <p:spPr bwMode="auto">
          <a:xfrm>
            <a:off x="72342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1" name="Oval 265"/>
          <p:cNvSpPr>
            <a:spLocks noChangeAspect="1" noChangeArrowheads="1"/>
          </p:cNvSpPr>
          <p:nvPr userDrawn="1"/>
        </p:nvSpPr>
        <p:spPr bwMode="auto">
          <a:xfrm>
            <a:off x="735171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2" name="Oval 266"/>
          <p:cNvSpPr>
            <a:spLocks noChangeAspect="1" noChangeArrowheads="1"/>
          </p:cNvSpPr>
          <p:nvPr userDrawn="1"/>
        </p:nvSpPr>
        <p:spPr bwMode="auto">
          <a:xfrm>
            <a:off x="747077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3" name="Oval 267"/>
          <p:cNvSpPr>
            <a:spLocks noChangeAspect="1" noChangeArrowheads="1"/>
          </p:cNvSpPr>
          <p:nvPr userDrawn="1"/>
        </p:nvSpPr>
        <p:spPr bwMode="auto">
          <a:xfrm>
            <a:off x="758825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4" name="Oval 268"/>
          <p:cNvSpPr>
            <a:spLocks noChangeAspect="1" noChangeArrowheads="1"/>
          </p:cNvSpPr>
          <p:nvPr userDrawn="1"/>
        </p:nvSpPr>
        <p:spPr bwMode="auto">
          <a:xfrm>
            <a:off x="770731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5" name="Oval 269"/>
          <p:cNvSpPr>
            <a:spLocks noChangeAspect="1" noChangeArrowheads="1"/>
          </p:cNvSpPr>
          <p:nvPr userDrawn="1"/>
        </p:nvSpPr>
        <p:spPr bwMode="auto">
          <a:xfrm>
            <a:off x="782478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" name="Oval 270"/>
          <p:cNvSpPr>
            <a:spLocks noChangeAspect="1" noChangeArrowheads="1"/>
          </p:cNvSpPr>
          <p:nvPr userDrawn="1"/>
        </p:nvSpPr>
        <p:spPr bwMode="auto">
          <a:xfrm>
            <a:off x="794385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7" name="Oval 271"/>
          <p:cNvSpPr>
            <a:spLocks noChangeAspect="1" noChangeArrowheads="1"/>
          </p:cNvSpPr>
          <p:nvPr userDrawn="1"/>
        </p:nvSpPr>
        <p:spPr bwMode="auto">
          <a:xfrm>
            <a:off x="806132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8" name="Oval 272"/>
          <p:cNvSpPr>
            <a:spLocks noChangeAspect="1" noChangeArrowheads="1"/>
          </p:cNvSpPr>
          <p:nvPr userDrawn="1"/>
        </p:nvSpPr>
        <p:spPr bwMode="auto">
          <a:xfrm>
            <a:off x="818038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9" name="Oval 273"/>
          <p:cNvSpPr>
            <a:spLocks noChangeAspect="1" noChangeArrowheads="1"/>
          </p:cNvSpPr>
          <p:nvPr userDrawn="1"/>
        </p:nvSpPr>
        <p:spPr bwMode="auto">
          <a:xfrm>
            <a:off x="829786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0" name="Oval 274"/>
          <p:cNvSpPr>
            <a:spLocks noChangeAspect="1" noChangeArrowheads="1"/>
          </p:cNvSpPr>
          <p:nvPr userDrawn="1"/>
        </p:nvSpPr>
        <p:spPr bwMode="auto">
          <a:xfrm>
            <a:off x="8416925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1" name="Oval 275"/>
          <p:cNvSpPr>
            <a:spLocks noChangeAspect="1" noChangeArrowheads="1"/>
          </p:cNvSpPr>
          <p:nvPr userDrawn="1"/>
        </p:nvSpPr>
        <p:spPr bwMode="auto">
          <a:xfrm>
            <a:off x="85344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2" name="Oval 276"/>
          <p:cNvSpPr>
            <a:spLocks noChangeAspect="1" noChangeArrowheads="1"/>
          </p:cNvSpPr>
          <p:nvPr userDrawn="1"/>
        </p:nvSpPr>
        <p:spPr bwMode="auto">
          <a:xfrm>
            <a:off x="865346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" name="Oval 277"/>
          <p:cNvSpPr>
            <a:spLocks noChangeAspect="1" noChangeArrowheads="1"/>
          </p:cNvSpPr>
          <p:nvPr userDrawn="1"/>
        </p:nvSpPr>
        <p:spPr bwMode="auto">
          <a:xfrm>
            <a:off x="87709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4" name="Oval 278"/>
          <p:cNvSpPr>
            <a:spLocks noChangeAspect="1" noChangeArrowheads="1"/>
          </p:cNvSpPr>
          <p:nvPr userDrawn="1"/>
        </p:nvSpPr>
        <p:spPr bwMode="auto">
          <a:xfrm>
            <a:off x="88900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5" name="Oval 279"/>
          <p:cNvSpPr>
            <a:spLocks noChangeAspect="1" noChangeArrowheads="1"/>
          </p:cNvSpPr>
          <p:nvPr userDrawn="1"/>
        </p:nvSpPr>
        <p:spPr bwMode="auto">
          <a:xfrm>
            <a:off x="254000" y="21542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6" name="Oval 280"/>
          <p:cNvSpPr>
            <a:spLocks noChangeAspect="1" noChangeArrowheads="1"/>
          </p:cNvSpPr>
          <p:nvPr userDrawn="1"/>
        </p:nvSpPr>
        <p:spPr bwMode="auto">
          <a:xfrm>
            <a:off x="373063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7" name="Oval 281"/>
          <p:cNvSpPr>
            <a:spLocks noChangeAspect="1" noChangeArrowheads="1"/>
          </p:cNvSpPr>
          <p:nvPr userDrawn="1"/>
        </p:nvSpPr>
        <p:spPr bwMode="auto">
          <a:xfrm>
            <a:off x="490538" y="21542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8" name="Oval 282"/>
          <p:cNvSpPr>
            <a:spLocks noChangeAspect="1" noChangeArrowheads="1"/>
          </p:cNvSpPr>
          <p:nvPr userDrawn="1"/>
        </p:nvSpPr>
        <p:spPr bwMode="auto">
          <a:xfrm>
            <a:off x="60960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9" name="Oval 283"/>
          <p:cNvSpPr>
            <a:spLocks noChangeAspect="1" noChangeArrowheads="1"/>
          </p:cNvSpPr>
          <p:nvPr userDrawn="1"/>
        </p:nvSpPr>
        <p:spPr bwMode="auto">
          <a:xfrm>
            <a:off x="72707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0" name="Oval 284"/>
          <p:cNvSpPr>
            <a:spLocks noChangeAspect="1" noChangeArrowheads="1"/>
          </p:cNvSpPr>
          <p:nvPr userDrawn="1"/>
        </p:nvSpPr>
        <p:spPr bwMode="auto">
          <a:xfrm>
            <a:off x="84613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1" name="Oval 285"/>
          <p:cNvSpPr>
            <a:spLocks noChangeAspect="1" noChangeArrowheads="1"/>
          </p:cNvSpPr>
          <p:nvPr userDrawn="1"/>
        </p:nvSpPr>
        <p:spPr bwMode="auto">
          <a:xfrm>
            <a:off x="96361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2" name="Oval 286"/>
          <p:cNvSpPr>
            <a:spLocks noChangeAspect="1" noChangeArrowheads="1"/>
          </p:cNvSpPr>
          <p:nvPr userDrawn="1"/>
        </p:nvSpPr>
        <p:spPr bwMode="auto">
          <a:xfrm>
            <a:off x="108267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3" name="Oval 287"/>
          <p:cNvSpPr>
            <a:spLocks noChangeAspect="1" noChangeArrowheads="1"/>
          </p:cNvSpPr>
          <p:nvPr userDrawn="1"/>
        </p:nvSpPr>
        <p:spPr bwMode="auto">
          <a:xfrm>
            <a:off x="120015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4" name="Oval 288"/>
          <p:cNvSpPr>
            <a:spLocks noChangeAspect="1" noChangeArrowheads="1"/>
          </p:cNvSpPr>
          <p:nvPr userDrawn="1"/>
        </p:nvSpPr>
        <p:spPr bwMode="auto">
          <a:xfrm>
            <a:off x="131921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5" name="Oval 289"/>
          <p:cNvSpPr>
            <a:spLocks noChangeAspect="1" noChangeArrowheads="1"/>
          </p:cNvSpPr>
          <p:nvPr userDrawn="1"/>
        </p:nvSpPr>
        <p:spPr bwMode="auto">
          <a:xfrm>
            <a:off x="143668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" name="Oval 290"/>
          <p:cNvSpPr>
            <a:spLocks noChangeAspect="1" noChangeArrowheads="1"/>
          </p:cNvSpPr>
          <p:nvPr userDrawn="1"/>
        </p:nvSpPr>
        <p:spPr bwMode="auto">
          <a:xfrm>
            <a:off x="155575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7" name="Oval 291"/>
          <p:cNvSpPr>
            <a:spLocks noChangeAspect="1" noChangeArrowheads="1"/>
          </p:cNvSpPr>
          <p:nvPr userDrawn="1"/>
        </p:nvSpPr>
        <p:spPr bwMode="auto">
          <a:xfrm>
            <a:off x="16732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8" name="Oval 292"/>
          <p:cNvSpPr>
            <a:spLocks noChangeAspect="1" noChangeArrowheads="1"/>
          </p:cNvSpPr>
          <p:nvPr userDrawn="1"/>
        </p:nvSpPr>
        <p:spPr bwMode="auto">
          <a:xfrm>
            <a:off x="179228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9" name="Oval 293"/>
          <p:cNvSpPr>
            <a:spLocks noChangeAspect="1" noChangeArrowheads="1"/>
          </p:cNvSpPr>
          <p:nvPr userDrawn="1"/>
        </p:nvSpPr>
        <p:spPr bwMode="auto">
          <a:xfrm>
            <a:off x="190976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0" name="Oval 294"/>
          <p:cNvSpPr>
            <a:spLocks noChangeAspect="1" noChangeArrowheads="1"/>
          </p:cNvSpPr>
          <p:nvPr userDrawn="1"/>
        </p:nvSpPr>
        <p:spPr bwMode="auto">
          <a:xfrm>
            <a:off x="20288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1" name="Oval 295"/>
          <p:cNvSpPr>
            <a:spLocks noChangeAspect="1" noChangeArrowheads="1"/>
          </p:cNvSpPr>
          <p:nvPr userDrawn="1"/>
        </p:nvSpPr>
        <p:spPr bwMode="auto">
          <a:xfrm>
            <a:off x="214630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2" name="Oval 296"/>
          <p:cNvSpPr>
            <a:spLocks noChangeAspect="1" noChangeArrowheads="1"/>
          </p:cNvSpPr>
          <p:nvPr userDrawn="1"/>
        </p:nvSpPr>
        <p:spPr bwMode="auto">
          <a:xfrm>
            <a:off x="250190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3" name="Oval 297"/>
          <p:cNvSpPr>
            <a:spLocks noChangeAspect="1" noChangeArrowheads="1"/>
          </p:cNvSpPr>
          <p:nvPr userDrawn="1"/>
        </p:nvSpPr>
        <p:spPr bwMode="auto">
          <a:xfrm>
            <a:off x="261937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4" name="Oval 298"/>
          <p:cNvSpPr>
            <a:spLocks noChangeAspect="1" noChangeArrowheads="1"/>
          </p:cNvSpPr>
          <p:nvPr userDrawn="1"/>
        </p:nvSpPr>
        <p:spPr bwMode="auto">
          <a:xfrm>
            <a:off x="309403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5" name="Oval 299"/>
          <p:cNvSpPr>
            <a:spLocks noChangeAspect="1" noChangeArrowheads="1"/>
          </p:cNvSpPr>
          <p:nvPr userDrawn="1"/>
        </p:nvSpPr>
        <p:spPr bwMode="auto">
          <a:xfrm>
            <a:off x="321151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" name="Oval 300"/>
          <p:cNvSpPr>
            <a:spLocks noChangeAspect="1" noChangeArrowheads="1"/>
          </p:cNvSpPr>
          <p:nvPr userDrawn="1"/>
        </p:nvSpPr>
        <p:spPr bwMode="auto">
          <a:xfrm>
            <a:off x="380365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" name="Oval 301"/>
          <p:cNvSpPr>
            <a:spLocks noChangeAspect="1" noChangeArrowheads="1"/>
          </p:cNvSpPr>
          <p:nvPr userDrawn="1"/>
        </p:nvSpPr>
        <p:spPr bwMode="auto">
          <a:xfrm>
            <a:off x="39211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8" name="Oval 302"/>
          <p:cNvSpPr>
            <a:spLocks noChangeAspect="1" noChangeArrowheads="1"/>
          </p:cNvSpPr>
          <p:nvPr userDrawn="1"/>
        </p:nvSpPr>
        <p:spPr bwMode="auto">
          <a:xfrm>
            <a:off x="451326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9" name="Oval 303"/>
          <p:cNvSpPr>
            <a:spLocks noChangeAspect="1" noChangeArrowheads="1"/>
          </p:cNvSpPr>
          <p:nvPr userDrawn="1"/>
        </p:nvSpPr>
        <p:spPr bwMode="auto">
          <a:xfrm>
            <a:off x="463073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0" name="Oval 304"/>
          <p:cNvSpPr>
            <a:spLocks noChangeAspect="1" noChangeArrowheads="1"/>
          </p:cNvSpPr>
          <p:nvPr userDrawn="1"/>
        </p:nvSpPr>
        <p:spPr bwMode="auto">
          <a:xfrm>
            <a:off x="474980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1" name="Oval 305"/>
          <p:cNvSpPr>
            <a:spLocks noChangeAspect="1" noChangeArrowheads="1"/>
          </p:cNvSpPr>
          <p:nvPr userDrawn="1"/>
        </p:nvSpPr>
        <p:spPr bwMode="auto">
          <a:xfrm>
            <a:off x="486727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2" name="Oval 306"/>
          <p:cNvSpPr>
            <a:spLocks noChangeAspect="1" noChangeArrowheads="1"/>
          </p:cNvSpPr>
          <p:nvPr userDrawn="1"/>
        </p:nvSpPr>
        <p:spPr bwMode="auto">
          <a:xfrm>
            <a:off x="498633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3" name="Oval 307"/>
          <p:cNvSpPr>
            <a:spLocks noChangeAspect="1" noChangeArrowheads="1"/>
          </p:cNvSpPr>
          <p:nvPr userDrawn="1"/>
        </p:nvSpPr>
        <p:spPr bwMode="auto">
          <a:xfrm>
            <a:off x="510381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4" name="Oval 308"/>
          <p:cNvSpPr>
            <a:spLocks noChangeAspect="1" noChangeArrowheads="1"/>
          </p:cNvSpPr>
          <p:nvPr userDrawn="1"/>
        </p:nvSpPr>
        <p:spPr bwMode="auto">
          <a:xfrm>
            <a:off x="522287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5" name="Oval 309"/>
          <p:cNvSpPr>
            <a:spLocks noChangeAspect="1" noChangeArrowheads="1"/>
          </p:cNvSpPr>
          <p:nvPr userDrawn="1"/>
        </p:nvSpPr>
        <p:spPr bwMode="auto">
          <a:xfrm>
            <a:off x="534035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6" name="Oval 310"/>
          <p:cNvSpPr>
            <a:spLocks noChangeAspect="1" noChangeArrowheads="1"/>
          </p:cNvSpPr>
          <p:nvPr userDrawn="1"/>
        </p:nvSpPr>
        <p:spPr bwMode="auto">
          <a:xfrm>
            <a:off x="545941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" name="Oval 311"/>
          <p:cNvSpPr>
            <a:spLocks noChangeAspect="1" noChangeArrowheads="1"/>
          </p:cNvSpPr>
          <p:nvPr userDrawn="1"/>
        </p:nvSpPr>
        <p:spPr bwMode="auto">
          <a:xfrm>
            <a:off x="557688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" name="Oval 312"/>
          <p:cNvSpPr>
            <a:spLocks noChangeAspect="1" noChangeArrowheads="1"/>
          </p:cNvSpPr>
          <p:nvPr userDrawn="1"/>
        </p:nvSpPr>
        <p:spPr bwMode="auto">
          <a:xfrm>
            <a:off x="569595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" name="Oval 313"/>
          <p:cNvSpPr>
            <a:spLocks noChangeAspect="1" noChangeArrowheads="1"/>
          </p:cNvSpPr>
          <p:nvPr userDrawn="1"/>
        </p:nvSpPr>
        <p:spPr bwMode="auto">
          <a:xfrm>
            <a:off x="58134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" name="Oval 314"/>
          <p:cNvSpPr>
            <a:spLocks noChangeAspect="1" noChangeArrowheads="1"/>
          </p:cNvSpPr>
          <p:nvPr userDrawn="1"/>
        </p:nvSpPr>
        <p:spPr bwMode="auto">
          <a:xfrm>
            <a:off x="593248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" name="Oval 315"/>
          <p:cNvSpPr>
            <a:spLocks noChangeAspect="1" noChangeArrowheads="1"/>
          </p:cNvSpPr>
          <p:nvPr userDrawn="1"/>
        </p:nvSpPr>
        <p:spPr bwMode="auto">
          <a:xfrm>
            <a:off x="605155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2" name="Oval 316"/>
          <p:cNvSpPr>
            <a:spLocks noChangeAspect="1" noChangeArrowheads="1"/>
          </p:cNvSpPr>
          <p:nvPr userDrawn="1"/>
        </p:nvSpPr>
        <p:spPr bwMode="auto">
          <a:xfrm>
            <a:off x="61690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3" name="Oval 317"/>
          <p:cNvSpPr>
            <a:spLocks noChangeAspect="1" noChangeArrowheads="1"/>
          </p:cNvSpPr>
          <p:nvPr userDrawn="1"/>
        </p:nvSpPr>
        <p:spPr bwMode="auto">
          <a:xfrm>
            <a:off x="628808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4" name="Oval 318"/>
          <p:cNvSpPr>
            <a:spLocks noChangeAspect="1" noChangeArrowheads="1"/>
          </p:cNvSpPr>
          <p:nvPr userDrawn="1"/>
        </p:nvSpPr>
        <p:spPr bwMode="auto">
          <a:xfrm>
            <a:off x="640556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5" name="Oval 319"/>
          <p:cNvSpPr>
            <a:spLocks noChangeAspect="1" noChangeArrowheads="1"/>
          </p:cNvSpPr>
          <p:nvPr userDrawn="1"/>
        </p:nvSpPr>
        <p:spPr bwMode="auto">
          <a:xfrm>
            <a:off x="65246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6" name="Oval 320"/>
          <p:cNvSpPr>
            <a:spLocks noChangeAspect="1" noChangeArrowheads="1"/>
          </p:cNvSpPr>
          <p:nvPr userDrawn="1"/>
        </p:nvSpPr>
        <p:spPr bwMode="auto">
          <a:xfrm>
            <a:off x="664210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" name="Oval 321"/>
          <p:cNvSpPr>
            <a:spLocks noChangeAspect="1" noChangeArrowheads="1"/>
          </p:cNvSpPr>
          <p:nvPr userDrawn="1"/>
        </p:nvSpPr>
        <p:spPr bwMode="auto">
          <a:xfrm>
            <a:off x="676116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8" name="Oval 322"/>
          <p:cNvSpPr>
            <a:spLocks noChangeAspect="1" noChangeArrowheads="1"/>
          </p:cNvSpPr>
          <p:nvPr userDrawn="1"/>
        </p:nvSpPr>
        <p:spPr bwMode="auto">
          <a:xfrm>
            <a:off x="687863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9" name="Oval 323"/>
          <p:cNvSpPr>
            <a:spLocks noChangeAspect="1" noChangeArrowheads="1"/>
          </p:cNvSpPr>
          <p:nvPr userDrawn="1"/>
        </p:nvSpPr>
        <p:spPr bwMode="auto">
          <a:xfrm>
            <a:off x="699770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0" name="Oval 324"/>
          <p:cNvSpPr>
            <a:spLocks noChangeAspect="1" noChangeArrowheads="1"/>
          </p:cNvSpPr>
          <p:nvPr userDrawn="1"/>
        </p:nvSpPr>
        <p:spPr bwMode="auto">
          <a:xfrm>
            <a:off x="711517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1" name="Oval 325"/>
          <p:cNvSpPr>
            <a:spLocks noChangeAspect="1" noChangeArrowheads="1"/>
          </p:cNvSpPr>
          <p:nvPr userDrawn="1"/>
        </p:nvSpPr>
        <p:spPr bwMode="auto">
          <a:xfrm>
            <a:off x="723423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2" name="Oval 326"/>
          <p:cNvSpPr>
            <a:spLocks noChangeAspect="1" noChangeArrowheads="1"/>
          </p:cNvSpPr>
          <p:nvPr userDrawn="1"/>
        </p:nvSpPr>
        <p:spPr bwMode="auto">
          <a:xfrm>
            <a:off x="735171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" name="Oval 327"/>
          <p:cNvSpPr>
            <a:spLocks noChangeAspect="1" noChangeArrowheads="1"/>
          </p:cNvSpPr>
          <p:nvPr userDrawn="1"/>
        </p:nvSpPr>
        <p:spPr bwMode="auto">
          <a:xfrm>
            <a:off x="747077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" name="Oval 328"/>
          <p:cNvSpPr>
            <a:spLocks noChangeAspect="1" noChangeArrowheads="1"/>
          </p:cNvSpPr>
          <p:nvPr userDrawn="1"/>
        </p:nvSpPr>
        <p:spPr bwMode="auto">
          <a:xfrm>
            <a:off x="758825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" name="Oval 329"/>
          <p:cNvSpPr>
            <a:spLocks noChangeAspect="1" noChangeArrowheads="1"/>
          </p:cNvSpPr>
          <p:nvPr userDrawn="1"/>
        </p:nvSpPr>
        <p:spPr bwMode="auto">
          <a:xfrm>
            <a:off x="770731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6" name="Oval 330"/>
          <p:cNvSpPr>
            <a:spLocks noChangeAspect="1" noChangeArrowheads="1"/>
          </p:cNvSpPr>
          <p:nvPr userDrawn="1"/>
        </p:nvSpPr>
        <p:spPr bwMode="auto">
          <a:xfrm>
            <a:off x="782478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7" name="Oval 331"/>
          <p:cNvSpPr>
            <a:spLocks noChangeAspect="1" noChangeArrowheads="1"/>
          </p:cNvSpPr>
          <p:nvPr userDrawn="1"/>
        </p:nvSpPr>
        <p:spPr bwMode="auto">
          <a:xfrm>
            <a:off x="794385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8" name="Oval 332"/>
          <p:cNvSpPr>
            <a:spLocks noChangeAspect="1" noChangeArrowheads="1"/>
          </p:cNvSpPr>
          <p:nvPr userDrawn="1"/>
        </p:nvSpPr>
        <p:spPr bwMode="auto">
          <a:xfrm>
            <a:off x="80613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9" name="Oval 333"/>
          <p:cNvSpPr>
            <a:spLocks noChangeAspect="1" noChangeArrowheads="1"/>
          </p:cNvSpPr>
          <p:nvPr userDrawn="1"/>
        </p:nvSpPr>
        <p:spPr bwMode="auto">
          <a:xfrm>
            <a:off x="818038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0" name="Oval 334"/>
          <p:cNvSpPr>
            <a:spLocks noChangeAspect="1" noChangeArrowheads="1"/>
          </p:cNvSpPr>
          <p:nvPr userDrawn="1"/>
        </p:nvSpPr>
        <p:spPr bwMode="auto">
          <a:xfrm>
            <a:off x="829786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1" name="Oval 335"/>
          <p:cNvSpPr>
            <a:spLocks noChangeAspect="1" noChangeArrowheads="1"/>
          </p:cNvSpPr>
          <p:nvPr userDrawn="1"/>
        </p:nvSpPr>
        <p:spPr bwMode="auto">
          <a:xfrm>
            <a:off x="84169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2" name="Oval 336"/>
          <p:cNvSpPr>
            <a:spLocks noChangeAspect="1" noChangeArrowheads="1"/>
          </p:cNvSpPr>
          <p:nvPr userDrawn="1"/>
        </p:nvSpPr>
        <p:spPr bwMode="auto">
          <a:xfrm>
            <a:off x="853440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3" name="Oval 337"/>
          <p:cNvSpPr>
            <a:spLocks noChangeAspect="1" noChangeArrowheads="1"/>
          </p:cNvSpPr>
          <p:nvPr userDrawn="1"/>
        </p:nvSpPr>
        <p:spPr bwMode="auto">
          <a:xfrm>
            <a:off x="865346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4" name="Oval 338"/>
          <p:cNvSpPr>
            <a:spLocks noChangeAspect="1" noChangeArrowheads="1"/>
          </p:cNvSpPr>
          <p:nvPr userDrawn="1"/>
        </p:nvSpPr>
        <p:spPr bwMode="auto">
          <a:xfrm>
            <a:off x="136525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5" name="Oval 339"/>
          <p:cNvSpPr>
            <a:spLocks noChangeAspect="1" noChangeArrowheads="1"/>
          </p:cNvSpPr>
          <p:nvPr userDrawn="1"/>
        </p:nvSpPr>
        <p:spPr bwMode="auto">
          <a:xfrm>
            <a:off x="254000" y="22637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6" name="Oval 340"/>
          <p:cNvSpPr>
            <a:spLocks noChangeAspect="1" noChangeArrowheads="1"/>
          </p:cNvSpPr>
          <p:nvPr userDrawn="1"/>
        </p:nvSpPr>
        <p:spPr bwMode="auto">
          <a:xfrm>
            <a:off x="373063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" name="Oval 341"/>
          <p:cNvSpPr>
            <a:spLocks noChangeAspect="1" noChangeArrowheads="1"/>
          </p:cNvSpPr>
          <p:nvPr userDrawn="1"/>
        </p:nvSpPr>
        <p:spPr bwMode="auto">
          <a:xfrm>
            <a:off x="49053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" name="Oval 342"/>
          <p:cNvSpPr>
            <a:spLocks noChangeAspect="1" noChangeArrowheads="1"/>
          </p:cNvSpPr>
          <p:nvPr userDrawn="1"/>
        </p:nvSpPr>
        <p:spPr bwMode="auto">
          <a:xfrm>
            <a:off x="60960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9" name="Oval 343"/>
          <p:cNvSpPr>
            <a:spLocks noChangeAspect="1" noChangeArrowheads="1"/>
          </p:cNvSpPr>
          <p:nvPr userDrawn="1"/>
        </p:nvSpPr>
        <p:spPr bwMode="auto">
          <a:xfrm>
            <a:off x="72707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0" name="Oval 344"/>
          <p:cNvSpPr>
            <a:spLocks noChangeAspect="1" noChangeArrowheads="1"/>
          </p:cNvSpPr>
          <p:nvPr userDrawn="1"/>
        </p:nvSpPr>
        <p:spPr bwMode="auto">
          <a:xfrm>
            <a:off x="84613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1" name="Oval 345"/>
          <p:cNvSpPr>
            <a:spLocks noChangeAspect="1" noChangeArrowheads="1"/>
          </p:cNvSpPr>
          <p:nvPr userDrawn="1"/>
        </p:nvSpPr>
        <p:spPr bwMode="auto">
          <a:xfrm>
            <a:off x="96361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2" name="Oval 346"/>
          <p:cNvSpPr>
            <a:spLocks noChangeAspect="1" noChangeArrowheads="1"/>
          </p:cNvSpPr>
          <p:nvPr userDrawn="1"/>
        </p:nvSpPr>
        <p:spPr bwMode="auto">
          <a:xfrm>
            <a:off x="108267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3" name="Oval 347"/>
          <p:cNvSpPr>
            <a:spLocks noChangeAspect="1" noChangeArrowheads="1"/>
          </p:cNvSpPr>
          <p:nvPr userDrawn="1"/>
        </p:nvSpPr>
        <p:spPr bwMode="auto">
          <a:xfrm>
            <a:off x="120015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4" name="Oval 348"/>
          <p:cNvSpPr>
            <a:spLocks noChangeAspect="1" noChangeArrowheads="1"/>
          </p:cNvSpPr>
          <p:nvPr userDrawn="1"/>
        </p:nvSpPr>
        <p:spPr bwMode="auto">
          <a:xfrm>
            <a:off x="131921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5" name="Oval 349"/>
          <p:cNvSpPr>
            <a:spLocks noChangeAspect="1" noChangeArrowheads="1"/>
          </p:cNvSpPr>
          <p:nvPr userDrawn="1"/>
        </p:nvSpPr>
        <p:spPr bwMode="auto">
          <a:xfrm>
            <a:off x="143668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6" name="Oval 350"/>
          <p:cNvSpPr>
            <a:spLocks noChangeAspect="1" noChangeArrowheads="1"/>
          </p:cNvSpPr>
          <p:nvPr userDrawn="1"/>
        </p:nvSpPr>
        <p:spPr bwMode="auto">
          <a:xfrm>
            <a:off x="155575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" name="Oval 351"/>
          <p:cNvSpPr>
            <a:spLocks noChangeAspect="1" noChangeArrowheads="1"/>
          </p:cNvSpPr>
          <p:nvPr userDrawn="1"/>
        </p:nvSpPr>
        <p:spPr bwMode="auto">
          <a:xfrm>
            <a:off x="167322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" name="Oval 352"/>
          <p:cNvSpPr>
            <a:spLocks noChangeAspect="1" noChangeArrowheads="1"/>
          </p:cNvSpPr>
          <p:nvPr userDrawn="1"/>
        </p:nvSpPr>
        <p:spPr bwMode="auto">
          <a:xfrm>
            <a:off x="179228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9" name="Oval 353"/>
          <p:cNvSpPr>
            <a:spLocks noChangeAspect="1" noChangeArrowheads="1"/>
          </p:cNvSpPr>
          <p:nvPr userDrawn="1"/>
        </p:nvSpPr>
        <p:spPr bwMode="auto">
          <a:xfrm>
            <a:off x="190976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0" name="Oval 354"/>
          <p:cNvSpPr>
            <a:spLocks noChangeAspect="1" noChangeArrowheads="1"/>
          </p:cNvSpPr>
          <p:nvPr userDrawn="1"/>
        </p:nvSpPr>
        <p:spPr bwMode="auto">
          <a:xfrm>
            <a:off x="238283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1" name="Oval 355"/>
          <p:cNvSpPr>
            <a:spLocks noChangeAspect="1" noChangeArrowheads="1"/>
          </p:cNvSpPr>
          <p:nvPr userDrawn="1"/>
        </p:nvSpPr>
        <p:spPr bwMode="auto">
          <a:xfrm>
            <a:off x="321151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2" name="Oval 356"/>
          <p:cNvSpPr>
            <a:spLocks noChangeAspect="1" noChangeArrowheads="1"/>
          </p:cNvSpPr>
          <p:nvPr userDrawn="1"/>
        </p:nvSpPr>
        <p:spPr bwMode="auto">
          <a:xfrm>
            <a:off x="3684588" y="22637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3" name="Oval 357"/>
          <p:cNvSpPr>
            <a:spLocks noChangeAspect="1" noChangeArrowheads="1"/>
          </p:cNvSpPr>
          <p:nvPr userDrawn="1"/>
        </p:nvSpPr>
        <p:spPr bwMode="auto">
          <a:xfrm>
            <a:off x="439420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" name="Oval 358"/>
          <p:cNvSpPr>
            <a:spLocks noChangeAspect="1" noChangeArrowheads="1"/>
          </p:cNvSpPr>
          <p:nvPr userDrawn="1"/>
        </p:nvSpPr>
        <p:spPr bwMode="auto">
          <a:xfrm>
            <a:off x="451326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" name="Oval 359"/>
          <p:cNvSpPr>
            <a:spLocks noChangeAspect="1" noChangeArrowheads="1"/>
          </p:cNvSpPr>
          <p:nvPr userDrawn="1"/>
        </p:nvSpPr>
        <p:spPr bwMode="auto">
          <a:xfrm>
            <a:off x="463073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6" name="Oval 360"/>
          <p:cNvSpPr>
            <a:spLocks noChangeAspect="1" noChangeArrowheads="1"/>
          </p:cNvSpPr>
          <p:nvPr userDrawn="1"/>
        </p:nvSpPr>
        <p:spPr bwMode="auto">
          <a:xfrm>
            <a:off x="486727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7" name="Oval 361"/>
          <p:cNvSpPr>
            <a:spLocks noChangeAspect="1" noChangeArrowheads="1"/>
          </p:cNvSpPr>
          <p:nvPr userDrawn="1"/>
        </p:nvSpPr>
        <p:spPr bwMode="auto">
          <a:xfrm>
            <a:off x="498633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" name="Oval 362"/>
          <p:cNvSpPr>
            <a:spLocks noChangeAspect="1" noChangeArrowheads="1"/>
          </p:cNvSpPr>
          <p:nvPr userDrawn="1"/>
        </p:nvSpPr>
        <p:spPr bwMode="auto">
          <a:xfrm>
            <a:off x="510381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" name="Oval 363"/>
          <p:cNvSpPr>
            <a:spLocks noChangeAspect="1" noChangeArrowheads="1"/>
          </p:cNvSpPr>
          <p:nvPr userDrawn="1"/>
        </p:nvSpPr>
        <p:spPr bwMode="auto">
          <a:xfrm>
            <a:off x="522287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0" name="Oval 364"/>
          <p:cNvSpPr>
            <a:spLocks noChangeAspect="1" noChangeArrowheads="1"/>
          </p:cNvSpPr>
          <p:nvPr userDrawn="1"/>
        </p:nvSpPr>
        <p:spPr bwMode="auto">
          <a:xfrm>
            <a:off x="534035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1" name="Oval 365"/>
          <p:cNvSpPr>
            <a:spLocks noChangeAspect="1" noChangeArrowheads="1"/>
          </p:cNvSpPr>
          <p:nvPr userDrawn="1"/>
        </p:nvSpPr>
        <p:spPr bwMode="auto">
          <a:xfrm>
            <a:off x="545941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2" name="Oval 366"/>
          <p:cNvSpPr>
            <a:spLocks noChangeAspect="1" noChangeArrowheads="1"/>
          </p:cNvSpPr>
          <p:nvPr userDrawn="1"/>
        </p:nvSpPr>
        <p:spPr bwMode="auto">
          <a:xfrm>
            <a:off x="557688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3" name="Oval 367"/>
          <p:cNvSpPr>
            <a:spLocks noChangeAspect="1" noChangeArrowheads="1"/>
          </p:cNvSpPr>
          <p:nvPr userDrawn="1"/>
        </p:nvSpPr>
        <p:spPr bwMode="auto">
          <a:xfrm>
            <a:off x="569595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4" name="Oval 368"/>
          <p:cNvSpPr>
            <a:spLocks noChangeAspect="1" noChangeArrowheads="1"/>
          </p:cNvSpPr>
          <p:nvPr userDrawn="1"/>
        </p:nvSpPr>
        <p:spPr bwMode="auto">
          <a:xfrm>
            <a:off x="581342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" name="Oval 369"/>
          <p:cNvSpPr>
            <a:spLocks noChangeAspect="1" noChangeArrowheads="1"/>
          </p:cNvSpPr>
          <p:nvPr userDrawn="1"/>
        </p:nvSpPr>
        <p:spPr bwMode="auto">
          <a:xfrm>
            <a:off x="593248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6" name="Oval 370"/>
          <p:cNvSpPr>
            <a:spLocks noChangeAspect="1" noChangeArrowheads="1"/>
          </p:cNvSpPr>
          <p:nvPr userDrawn="1"/>
        </p:nvSpPr>
        <p:spPr bwMode="auto">
          <a:xfrm>
            <a:off x="605155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7" name="Oval 371"/>
          <p:cNvSpPr>
            <a:spLocks noChangeAspect="1" noChangeArrowheads="1"/>
          </p:cNvSpPr>
          <p:nvPr userDrawn="1"/>
        </p:nvSpPr>
        <p:spPr bwMode="auto">
          <a:xfrm>
            <a:off x="616902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" name="Oval 372"/>
          <p:cNvSpPr>
            <a:spLocks noChangeAspect="1" noChangeArrowheads="1"/>
          </p:cNvSpPr>
          <p:nvPr userDrawn="1"/>
        </p:nvSpPr>
        <p:spPr bwMode="auto">
          <a:xfrm>
            <a:off x="628808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9" name="Oval 373"/>
          <p:cNvSpPr>
            <a:spLocks noChangeAspect="1" noChangeArrowheads="1"/>
          </p:cNvSpPr>
          <p:nvPr userDrawn="1"/>
        </p:nvSpPr>
        <p:spPr bwMode="auto">
          <a:xfrm>
            <a:off x="640556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0" name="Oval 374"/>
          <p:cNvSpPr>
            <a:spLocks noChangeAspect="1" noChangeArrowheads="1"/>
          </p:cNvSpPr>
          <p:nvPr userDrawn="1"/>
        </p:nvSpPr>
        <p:spPr bwMode="auto">
          <a:xfrm>
            <a:off x="652462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1" name="Oval 375"/>
          <p:cNvSpPr>
            <a:spLocks noChangeAspect="1" noChangeArrowheads="1"/>
          </p:cNvSpPr>
          <p:nvPr userDrawn="1"/>
        </p:nvSpPr>
        <p:spPr bwMode="auto">
          <a:xfrm>
            <a:off x="664210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2" name="Oval 376"/>
          <p:cNvSpPr>
            <a:spLocks noChangeAspect="1" noChangeArrowheads="1"/>
          </p:cNvSpPr>
          <p:nvPr userDrawn="1"/>
        </p:nvSpPr>
        <p:spPr bwMode="auto">
          <a:xfrm>
            <a:off x="676116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3" name="Oval 377"/>
          <p:cNvSpPr>
            <a:spLocks noChangeAspect="1" noChangeArrowheads="1"/>
          </p:cNvSpPr>
          <p:nvPr userDrawn="1"/>
        </p:nvSpPr>
        <p:spPr bwMode="auto">
          <a:xfrm>
            <a:off x="687863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4" name="Oval 378"/>
          <p:cNvSpPr>
            <a:spLocks noChangeAspect="1" noChangeArrowheads="1"/>
          </p:cNvSpPr>
          <p:nvPr userDrawn="1"/>
        </p:nvSpPr>
        <p:spPr bwMode="auto">
          <a:xfrm>
            <a:off x="699770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5" name="Oval 379"/>
          <p:cNvSpPr>
            <a:spLocks noChangeAspect="1" noChangeArrowheads="1"/>
          </p:cNvSpPr>
          <p:nvPr userDrawn="1"/>
        </p:nvSpPr>
        <p:spPr bwMode="auto">
          <a:xfrm>
            <a:off x="711517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6" name="Oval 380"/>
          <p:cNvSpPr>
            <a:spLocks noChangeAspect="1" noChangeArrowheads="1"/>
          </p:cNvSpPr>
          <p:nvPr userDrawn="1"/>
        </p:nvSpPr>
        <p:spPr bwMode="auto">
          <a:xfrm>
            <a:off x="723423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7" name="Oval 381"/>
          <p:cNvSpPr>
            <a:spLocks noChangeAspect="1" noChangeArrowheads="1"/>
          </p:cNvSpPr>
          <p:nvPr userDrawn="1"/>
        </p:nvSpPr>
        <p:spPr bwMode="auto">
          <a:xfrm>
            <a:off x="735171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" name="Oval 382"/>
          <p:cNvSpPr>
            <a:spLocks noChangeAspect="1" noChangeArrowheads="1"/>
          </p:cNvSpPr>
          <p:nvPr userDrawn="1"/>
        </p:nvSpPr>
        <p:spPr bwMode="auto">
          <a:xfrm>
            <a:off x="747077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9" name="Oval 383"/>
          <p:cNvSpPr>
            <a:spLocks noChangeAspect="1" noChangeArrowheads="1"/>
          </p:cNvSpPr>
          <p:nvPr userDrawn="1"/>
        </p:nvSpPr>
        <p:spPr bwMode="auto">
          <a:xfrm>
            <a:off x="758825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0" name="Oval 384"/>
          <p:cNvSpPr>
            <a:spLocks noChangeAspect="1" noChangeArrowheads="1"/>
          </p:cNvSpPr>
          <p:nvPr userDrawn="1"/>
        </p:nvSpPr>
        <p:spPr bwMode="auto">
          <a:xfrm>
            <a:off x="770731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1" name="Oval 385"/>
          <p:cNvSpPr>
            <a:spLocks noChangeAspect="1" noChangeArrowheads="1"/>
          </p:cNvSpPr>
          <p:nvPr userDrawn="1"/>
        </p:nvSpPr>
        <p:spPr bwMode="auto">
          <a:xfrm>
            <a:off x="782478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2" name="Oval 386"/>
          <p:cNvSpPr>
            <a:spLocks noChangeAspect="1" noChangeArrowheads="1"/>
          </p:cNvSpPr>
          <p:nvPr userDrawn="1"/>
        </p:nvSpPr>
        <p:spPr bwMode="auto">
          <a:xfrm>
            <a:off x="794385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3" name="Oval 387"/>
          <p:cNvSpPr>
            <a:spLocks noChangeAspect="1" noChangeArrowheads="1"/>
          </p:cNvSpPr>
          <p:nvPr userDrawn="1"/>
        </p:nvSpPr>
        <p:spPr bwMode="auto">
          <a:xfrm>
            <a:off x="806132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4" name="Oval 388"/>
          <p:cNvSpPr>
            <a:spLocks noChangeAspect="1" noChangeArrowheads="1"/>
          </p:cNvSpPr>
          <p:nvPr userDrawn="1"/>
        </p:nvSpPr>
        <p:spPr bwMode="auto">
          <a:xfrm>
            <a:off x="818038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5" name="Oval 389"/>
          <p:cNvSpPr>
            <a:spLocks noChangeAspect="1" noChangeArrowheads="1"/>
          </p:cNvSpPr>
          <p:nvPr userDrawn="1"/>
        </p:nvSpPr>
        <p:spPr bwMode="auto">
          <a:xfrm>
            <a:off x="829786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6" name="Oval 390"/>
          <p:cNvSpPr>
            <a:spLocks noChangeAspect="1" noChangeArrowheads="1"/>
          </p:cNvSpPr>
          <p:nvPr userDrawn="1"/>
        </p:nvSpPr>
        <p:spPr bwMode="auto">
          <a:xfrm>
            <a:off x="841692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7" name="Oval 391"/>
          <p:cNvSpPr>
            <a:spLocks noChangeAspect="1" noChangeArrowheads="1"/>
          </p:cNvSpPr>
          <p:nvPr userDrawn="1"/>
        </p:nvSpPr>
        <p:spPr bwMode="auto">
          <a:xfrm>
            <a:off x="853440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8" name="Oval 392"/>
          <p:cNvSpPr>
            <a:spLocks noChangeAspect="1" noChangeArrowheads="1"/>
          </p:cNvSpPr>
          <p:nvPr userDrawn="1"/>
        </p:nvSpPr>
        <p:spPr bwMode="auto">
          <a:xfrm>
            <a:off x="136525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" name="Oval 393"/>
          <p:cNvSpPr>
            <a:spLocks noChangeAspect="1" noChangeArrowheads="1"/>
          </p:cNvSpPr>
          <p:nvPr userDrawn="1"/>
        </p:nvSpPr>
        <p:spPr bwMode="auto">
          <a:xfrm>
            <a:off x="254000" y="23733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0" name="Oval 394"/>
          <p:cNvSpPr>
            <a:spLocks noChangeAspect="1" noChangeArrowheads="1"/>
          </p:cNvSpPr>
          <p:nvPr userDrawn="1"/>
        </p:nvSpPr>
        <p:spPr bwMode="auto">
          <a:xfrm>
            <a:off x="373063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1" name="Oval 395"/>
          <p:cNvSpPr>
            <a:spLocks noChangeAspect="1" noChangeArrowheads="1"/>
          </p:cNvSpPr>
          <p:nvPr userDrawn="1"/>
        </p:nvSpPr>
        <p:spPr bwMode="auto">
          <a:xfrm>
            <a:off x="490538" y="23733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2" name="Oval 396"/>
          <p:cNvSpPr>
            <a:spLocks noChangeAspect="1" noChangeArrowheads="1"/>
          </p:cNvSpPr>
          <p:nvPr userDrawn="1"/>
        </p:nvSpPr>
        <p:spPr bwMode="auto">
          <a:xfrm>
            <a:off x="96361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3" name="Oval 397"/>
          <p:cNvSpPr>
            <a:spLocks noChangeAspect="1" noChangeArrowheads="1"/>
          </p:cNvSpPr>
          <p:nvPr userDrawn="1"/>
        </p:nvSpPr>
        <p:spPr bwMode="auto">
          <a:xfrm>
            <a:off x="108267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4" name="Oval 398"/>
          <p:cNvSpPr>
            <a:spLocks noChangeAspect="1" noChangeArrowheads="1"/>
          </p:cNvSpPr>
          <p:nvPr userDrawn="1"/>
        </p:nvSpPr>
        <p:spPr bwMode="auto">
          <a:xfrm>
            <a:off x="120015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5" name="Oval 399"/>
          <p:cNvSpPr>
            <a:spLocks noChangeAspect="1" noChangeArrowheads="1"/>
          </p:cNvSpPr>
          <p:nvPr userDrawn="1"/>
        </p:nvSpPr>
        <p:spPr bwMode="auto">
          <a:xfrm>
            <a:off x="131921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6" name="Oval 400"/>
          <p:cNvSpPr>
            <a:spLocks noChangeAspect="1" noChangeArrowheads="1"/>
          </p:cNvSpPr>
          <p:nvPr userDrawn="1"/>
        </p:nvSpPr>
        <p:spPr bwMode="auto">
          <a:xfrm>
            <a:off x="143668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7" name="Oval 401"/>
          <p:cNvSpPr>
            <a:spLocks noChangeAspect="1" noChangeArrowheads="1"/>
          </p:cNvSpPr>
          <p:nvPr userDrawn="1"/>
        </p:nvSpPr>
        <p:spPr bwMode="auto">
          <a:xfrm>
            <a:off x="155575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8" name="Oval 402"/>
          <p:cNvSpPr>
            <a:spLocks noChangeAspect="1" noChangeArrowheads="1"/>
          </p:cNvSpPr>
          <p:nvPr userDrawn="1"/>
        </p:nvSpPr>
        <p:spPr bwMode="auto">
          <a:xfrm>
            <a:off x="167322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9" name="Oval 403"/>
          <p:cNvSpPr>
            <a:spLocks noChangeAspect="1" noChangeArrowheads="1"/>
          </p:cNvSpPr>
          <p:nvPr userDrawn="1"/>
        </p:nvSpPr>
        <p:spPr bwMode="auto">
          <a:xfrm>
            <a:off x="179228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0" name="Oval 404"/>
          <p:cNvSpPr>
            <a:spLocks noChangeAspect="1" noChangeArrowheads="1"/>
          </p:cNvSpPr>
          <p:nvPr userDrawn="1"/>
        </p:nvSpPr>
        <p:spPr bwMode="auto">
          <a:xfrm>
            <a:off x="190976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1" name="Oval 405"/>
          <p:cNvSpPr>
            <a:spLocks noChangeAspect="1" noChangeArrowheads="1"/>
          </p:cNvSpPr>
          <p:nvPr userDrawn="1"/>
        </p:nvSpPr>
        <p:spPr bwMode="auto">
          <a:xfrm>
            <a:off x="238283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2" name="Oval 406"/>
          <p:cNvSpPr>
            <a:spLocks noChangeAspect="1" noChangeArrowheads="1"/>
          </p:cNvSpPr>
          <p:nvPr userDrawn="1"/>
        </p:nvSpPr>
        <p:spPr bwMode="auto">
          <a:xfrm>
            <a:off x="250190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3" name="Oval 407"/>
          <p:cNvSpPr>
            <a:spLocks noChangeAspect="1" noChangeArrowheads="1"/>
          </p:cNvSpPr>
          <p:nvPr userDrawn="1"/>
        </p:nvSpPr>
        <p:spPr bwMode="auto">
          <a:xfrm>
            <a:off x="261937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4" name="Oval 408"/>
          <p:cNvSpPr>
            <a:spLocks noChangeAspect="1" noChangeArrowheads="1"/>
          </p:cNvSpPr>
          <p:nvPr userDrawn="1"/>
        </p:nvSpPr>
        <p:spPr bwMode="auto">
          <a:xfrm>
            <a:off x="415766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5" name="Oval 409"/>
          <p:cNvSpPr>
            <a:spLocks noChangeAspect="1" noChangeArrowheads="1"/>
          </p:cNvSpPr>
          <p:nvPr userDrawn="1"/>
        </p:nvSpPr>
        <p:spPr bwMode="auto">
          <a:xfrm>
            <a:off x="439420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6" name="Oval 410"/>
          <p:cNvSpPr>
            <a:spLocks noChangeAspect="1" noChangeArrowheads="1"/>
          </p:cNvSpPr>
          <p:nvPr userDrawn="1"/>
        </p:nvSpPr>
        <p:spPr bwMode="auto">
          <a:xfrm>
            <a:off x="451326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7" name="Oval 411"/>
          <p:cNvSpPr>
            <a:spLocks noChangeAspect="1" noChangeArrowheads="1"/>
          </p:cNvSpPr>
          <p:nvPr userDrawn="1"/>
        </p:nvSpPr>
        <p:spPr bwMode="auto">
          <a:xfrm>
            <a:off x="463073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8" name="Oval 412"/>
          <p:cNvSpPr>
            <a:spLocks noChangeAspect="1" noChangeArrowheads="1"/>
          </p:cNvSpPr>
          <p:nvPr userDrawn="1"/>
        </p:nvSpPr>
        <p:spPr bwMode="auto">
          <a:xfrm>
            <a:off x="486727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" name="Oval 413"/>
          <p:cNvSpPr>
            <a:spLocks noChangeAspect="1" noChangeArrowheads="1"/>
          </p:cNvSpPr>
          <p:nvPr userDrawn="1"/>
        </p:nvSpPr>
        <p:spPr bwMode="auto">
          <a:xfrm>
            <a:off x="498633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" name="Oval 414"/>
          <p:cNvSpPr>
            <a:spLocks noChangeAspect="1" noChangeArrowheads="1"/>
          </p:cNvSpPr>
          <p:nvPr userDrawn="1"/>
        </p:nvSpPr>
        <p:spPr bwMode="auto">
          <a:xfrm>
            <a:off x="510381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" name="Oval 415"/>
          <p:cNvSpPr>
            <a:spLocks noChangeAspect="1" noChangeArrowheads="1"/>
          </p:cNvSpPr>
          <p:nvPr userDrawn="1"/>
        </p:nvSpPr>
        <p:spPr bwMode="auto">
          <a:xfrm>
            <a:off x="522287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" name="Oval 416"/>
          <p:cNvSpPr>
            <a:spLocks noChangeAspect="1" noChangeArrowheads="1"/>
          </p:cNvSpPr>
          <p:nvPr userDrawn="1"/>
        </p:nvSpPr>
        <p:spPr bwMode="auto">
          <a:xfrm>
            <a:off x="534035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3" name="Oval 417"/>
          <p:cNvSpPr>
            <a:spLocks noChangeAspect="1" noChangeArrowheads="1"/>
          </p:cNvSpPr>
          <p:nvPr userDrawn="1"/>
        </p:nvSpPr>
        <p:spPr bwMode="auto">
          <a:xfrm>
            <a:off x="545941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4" name="Oval 418"/>
          <p:cNvSpPr>
            <a:spLocks noChangeAspect="1" noChangeArrowheads="1"/>
          </p:cNvSpPr>
          <p:nvPr userDrawn="1"/>
        </p:nvSpPr>
        <p:spPr bwMode="auto">
          <a:xfrm>
            <a:off x="557688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5" name="Oval 419"/>
          <p:cNvSpPr>
            <a:spLocks noChangeAspect="1" noChangeArrowheads="1"/>
          </p:cNvSpPr>
          <p:nvPr userDrawn="1"/>
        </p:nvSpPr>
        <p:spPr bwMode="auto">
          <a:xfrm>
            <a:off x="569595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6" name="Oval 420"/>
          <p:cNvSpPr>
            <a:spLocks noChangeAspect="1" noChangeArrowheads="1"/>
          </p:cNvSpPr>
          <p:nvPr userDrawn="1"/>
        </p:nvSpPr>
        <p:spPr bwMode="auto">
          <a:xfrm>
            <a:off x="581342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7" name="Oval 421"/>
          <p:cNvSpPr>
            <a:spLocks noChangeAspect="1" noChangeArrowheads="1"/>
          </p:cNvSpPr>
          <p:nvPr userDrawn="1"/>
        </p:nvSpPr>
        <p:spPr bwMode="auto">
          <a:xfrm>
            <a:off x="593248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8" name="Oval 422"/>
          <p:cNvSpPr>
            <a:spLocks noChangeAspect="1" noChangeArrowheads="1"/>
          </p:cNvSpPr>
          <p:nvPr userDrawn="1"/>
        </p:nvSpPr>
        <p:spPr bwMode="auto">
          <a:xfrm>
            <a:off x="605155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" name="Oval 423"/>
          <p:cNvSpPr>
            <a:spLocks noChangeAspect="1" noChangeArrowheads="1"/>
          </p:cNvSpPr>
          <p:nvPr userDrawn="1"/>
        </p:nvSpPr>
        <p:spPr bwMode="auto">
          <a:xfrm>
            <a:off x="616902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0" name="Oval 424"/>
          <p:cNvSpPr>
            <a:spLocks noChangeAspect="1" noChangeArrowheads="1"/>
          </p:cNvSpPr>
          <p:nvPr userDrawn="1"/>
        </p:nvSpPr>
        <p:spPr bwMode="auto">
          <a:xfrm>
            <a:off x="628808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1" name="Oval 425"/>
          <p:cNvSpPr>
            <a:spLocks noChangeAspect="1" noChangeArrowheads="1"/>
          </p:cNvSpPr>
          <p:nvPr userDrawn="1"/>
        </p:nvSpPr>
        <p:spPr bwMode="auto">
          <a:xfrm>
            <a:off x="640556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2" name="Oval 426"/>
          <p:cNvSpPr>
            <a:spLocks noChangeAspect="1" noChangeArrowheads="1"/>
          </p:cNvSpPr>
          <p:nvPr userDrawn="1"/>
        </p:nvSpPr>
        <p:spPr bwMode="auto">
          <a:xfrm>
            <a:off x="652462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3" name="Oval 427"/>
          <p:cNvSpPr>
            <a:spLocks noChangeAspect="1" noChangeArrowheads="1"/>
          </p:cNvSpPr>
          <p:nvPr userDrawn="1"/>
        </p:nvSpPr>
        <p:spPr bwMode="auto">
          <a:xfrm>
            <a:off x="664210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4" name="Oval 428"/>
          <p:cNvSpPr>
            <a:spLocks noChangeAspect="1" noChangeArrowheads="1"/>
          </p:cNvSpPr>
          <p:nvPr userDrawn="1"/>
        </p:nvSpPr>
        <p:spPr bwMode="auto">
          <a:xfrm>
            <a:off x="676116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5" name="Oval 429"/>
          <p:cNvSpPr>
            <a:spLocks noChangeAspect="1" noChangeArrowheads="1"/>
          </p:cNvSpPr>
          <p:nvPr userDrawn="1"/>
        </p:nvSpPr>
        <p:spPr bwMode="auto">
          <a:xfrm>
            <a:off x="687863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6" name="Oval 430"/>
          <p:cNvSpPr>
            <a:spLocks noChangeAspect="1" noChangeArrowheads="1"/>
          </p:cNvSpPr>
          <p:nvPr userDrawn="1"/>
        </p:nvSpPr>
        <p:spPr bwMode="auto">
          <a:xfrm>
            <a:off x="699770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7" name="Oval 431"/>
          <p:cNvSpPr>
            <a:spLocks noChangeAspect="1" noChangeArrowheads="1"/>
          </p:cNvSpPr>
          <p:nvPr userDrawn="1"/>
        </p:nvSpPr>
        <p:spPr bwMode="auto">
          <a:xfrm>
            <a:off x="711517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8" name="Oval 432"/>
          <p:cNvSpPr>
            <a:spLocks noChangeAspect="1" noChangeArrowheads="1"/>
          </p:cNvSpPr>
          <p:nvPr userDrawn="1"/>
        </p:nvSpPr>
        <p:spPr bwMode="auto">
          <a:xfrm>
            <a:off x="723423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29" name="Oval 433"/>
          <p:cNvSpPr>
            <a:spLocks noChangeAspect="1" noChangeArrowheads="1"/>
          </p:cNvSpPr>
          <p:nvPr userDrawn="1"/>
        </p:nvSpPr>
        <p:spPr bwMode="auto">
          <a:xfrm>
            <a:off x="735171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" name="Oval 434"/>
          <p:cNvSpPr>
            <a:spLocks noChangeAspect="1" noChangeArrowheads="1"/>
          </p:cNvSpPr>
          <p:nvPr userDrawn="1"/>
        </p:nvSpPr>
        <p:spPr bwMode="auto">
          <a:xfrm>
            <a:off x="7470775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1" name="Oval 435"/>
          <p:cNvSpPr>
            <a:spLocks noChangeAspect="1" noChangeArrowheads="1"/>
          </p:cNvSpPr>
          <p:nvPr userDrawn="1"/>
        </p:nvSpPr>
        <p:spPr bwMode="auto">
          <a:xfrm>
            <a:off x="758825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2" name="Oval 436"/>
          <p:cNvSpPr>
            <a:spLocks noChangeAspect="1" noChangeArrowheads="1"/>
          </p:cNvSpPr>
          <p:nvPr userDrawn="1"/>
        </p:nvSpPr>
        <p:spPr bwMode="auto">
          <a:xfrm>
            <a:off x="770731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3" name="Oval 437"/>
          <p:cNvSpPr>
            <a:spLocks noChangeAspect="1" noChangeArrowheads="1"/>
          </p:cNvSpPr>
          <p:nvPr userDrawn="1"/>
        </p:nvSpPr>
        <p:spPr bwMode="auto">
          <a:xfrm>
            <a:off x="818038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4" name="Oval 438"/>
          <p:cNvSpPr>
            <a:spLocks noChangeAspect="1" noChangeArrowheads="1"/>
          </p:cNvSpPr>
          <p:nvPr userDrawn="1"/>
        </p:nvSpPr>
        <p:spPr bwMode="auto">
          <a:xfrm>
            <a:off x="829786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5" name="Oval 439"/>
          <p:cNvSpPr>
            <a:spLocks noChangeAspect="1" noChangeArrowheads="1"/>
          </p:cNvSpPr>
          <p:nvPr userDrawn="1"/>
        </p:nvSpPr>
        <p:spPr bwMode="auto">
          <a:xfrm>
            <a:off x="254000" y="24828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6" name="Oval 440"/>
          <p:cNvSpPr>
            <a:spLocks noChangeAspect="1" noChangeArrowheads="1"/>
          </p:cNvSpPr>
          <p:nvPr userDrawn="1"/>
        </p:nvSpPr>
        <p:spPr bwMode="auto">
          <a:xfrm>
            <a:off x="373063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7" name="Oval 441"/>
          <p:cNvSpPr>
            <a:spLocks noChangeAspect="1" noChangeArrowheads="1"/>
          </p:cNvSpPr>
          <p:nvPr userDrawn="1"/>
        </p:nvSpPr>
        <p:spPr bwMode="auto">
          <a:xfrm>
            <a:off x="490538" y="24828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8" name="Oval 442"/>
          <p:cNvSpPr>
            <a:spLocks noChangeAspect="1" noChangeArrowheads="1"/>
          </p:cNvSpPr>
          <p:nvPr userDrawn="1"/>
        </p:nvSpPr>
        <p:spPr bwMode="auto">
          <a:xfrm>
            <a:off x="96361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9" name="Oval 443"/>
          <p:cNvSpPr>
            <a:spLocks noChangeAspect="1" noChangeArrowheads="1"/>
          </p:cNvSpPr>
          <p:nvPr userDrawn="1"/>
        </p:nvSpPr>
        <p:spPr bwMode="auto">
          <a:xfrm>
            <a:off x="108267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0" name="Oval 444"/>
          <p:cNvSpPr>
            <a:spLocks noChangeAspect="1" noChangeArrowheads="1"/>
          </p:cNvSpPr>
          <p:nvPr userDrawn="1"/>
        </p:nvSpPr>
        <p:spPr bwMode="auto">
          <a:xfrm>
            <a:off x="120015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1" name="Oval 445"/>
          <p:cNvSpPr>
            <a:spLocks noChangeAspect="1" noChangeArrowheads="1"/>
          </p:cNvSpPr>
          <p:nvPr userDrawn="1"/>
        </p:nvSpPr>
        <p:spPr bwMode="auto">
          <a:xfrm>
            <a:off x="131921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2" name="Oval 446"/>
          <p:cNvSpPr>
            <a:spLocks noChangeAspect="1" noChangeArrowheads="1"/>
          </p:cNvSpPr>
          <p:nvPr userDrawn="1"/>
        </p:nvSpPr>
        <p:spPr bwMode="auto">
          <a:xfrm>
            <a:off x="143668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3" name="Oval 447"/>
          <p:cNvSpPr>
            <a:spLocks noChangeAspect="1" noChangeArrowheads="1"/>
          </p:cNvSpPr>
          <p:nvPr userDrawn="1"/>
        </p:nvSpPr>
        <p:spPr bwMode="auto">
          <a:xfrm>
            <a:off x="155575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4" name="Oval 448"/>
          <p:cNvSpPr>
            <a:spLocks noChangeAspect="1" noChangeArrowheads="1"/>
          </p:cNvSpPr>
          <p:nvPr userDrawn="1"/>
        </p:nvSpPr>
        <p:spPr bwMode="auto">
          <a:xfrm>
            <a:off x="167322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5" name="Oval 449"/>
          <p:cNvSpPr>
            <a:spLocks noChangeAspect="1" noChangeArrowheads="1"/>
          </p:cNvSpPr>
          <p:nvPr userDrawn="1"/>
        </p:nvSpPr>
        <p:spPr bwMode="auto">
          <a:xfrm>
            <a:off x="179228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6" name="Oval 450"/>
          <p:cNvSpPr>
            <a:spLocks noChangeAspect="1" noChangeArrowheads="1"/>
          </p:cNvSpPr>
          <p:nvPr userDrawn="1"/>
        </p:nvSpPr>
        <p:spPr bwMode="auto">
          <a:xfrm>
            <a:off x="190976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7" name="Oval 451"/>
          <p:cNvSpPr>
            <a:spLocks noChangeAspect="1" noChangeArrowheads="1"/>
          </p:cNvSpPr>
          <p:nvPr userDrawn="1"/>
        </p:nvSpPr>
        <p:spPr bwMode="auto">
          <a:xfrm>
            <a:off x="202882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8" name="Oval 452"/>
          <p:cNvSpPr>
            <a:spLocks noChangeAspect="1" noChangeArrowheads="1"/>
          </p:cNvSpPr>
          <p:nvPr userDrawn="1"/>
        </p:nvSpPr>
        <p:spPr bwMode="auto">
          <a:xfrm>
            <a:off x="238283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9" name="Oval 453"/>
          <p:cNvSpPr>
            <a:spLocks noChangeAspect="1" noChangeArrowheads="1"/>
          </p:cNvSpPr>
          <p:nvPr userDrawn="1"/>
        </p:nvSpPr>
        <p:spPr bwMode="auto">
          <a:xfrm>
            <a:off x="250190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" name="Oval 454"/>
          <p:cNvSpPr>
            <a:spLocks noChangeAspect="1" noChangeArrowheads="1"/>
          </p:cNvSpPr>
          <p:nvPr userDrawn="1"/>
        </p:nvSpPr>
        <p:spPr bwMode="auto">
          <a:xfrm>
            <a:off x="261937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1" name="Oval 455"/>
          <p:cNvSpPr>
            <a:spLocks noChangeAspect="1" noChangeArrowheads="1"/>
          </p:cNvSpPr>
          <p:nvPr userDrawn="1"/>
        </p:nvSpPr>
        <p:spPr bwMode="auto">
          <a:xfrm>
            <a:off x="273843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2" name="Oval 456"/>
          <p:cNvSpPr>
            <a:spLocks noChangeAspect="1" noChangeArrowheads="1"/>
          </p:cNvSpPr>
          <p:nvPr userDrawn="1"/>
        </p:nvSpPr>
        <p:spPr bwMode="auto">
          <a:xfrm>
            <a:off x="415766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3" name="Oval 457"/>
          <p:cNvSpPr>
            <a:spLocks noChangeAspect="1" noChangeArrowheads="1"/>
          </p:cNvSpPr>
          <p:nvPr userDrawn="1"/>
        </p:nvSpPr>
        <p:spPr bwMode="auto">
          <a:xfrm>
            <a:off x="451326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4" name="Oval 458"/>
          <p:cNvSpPr>
            <a:spLocks noChangeAspect="1" noChangeArrowheads="1"/>
          </p:cNvSpPr>
          <p:nvPr userDrawn="1"/>
        </p:nvSpPr>
        <p:spPr bwMode="auto">
          <a:xfrm>
            <a:off x="486727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5" name="Oval 459"/>
          <p:cNvSpPr>
            <a:spLocks noChangeAspect="1" noChangeArrowheads="1"/>
          </p:cNvSpPr>
          <p:nvPr userDrawn="1"/>
        </p:nvSpPr>
        <p:spPr bwMode="auto">
          <a:xfrm>
            <a:off x="498633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6" name="Oval 460"/>
          <p:cNvSpPr>
            <a:spLocks noChangeAspect="1" noChangeArrowheads="1"/>
          </p:cNvSpPr>
          <p:nvPr userDrawn="1"/>
        </p:nvSpPr>
        <p:spPr bwMode="auto">
          <a:xfrm>
            <a:off x="510381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7" name="Oval 461"/>
          <p:cNvSpPr>
            <a:spLocks noChangeAspect="1" noChangeArrowheads="1"/>
          </p:cNvSpPr>
          <p:nvPr userDrawn="1"/>
        </p:nvSpPr>
        <p:spPr bwMode="auto">
          <a:xfrm>
            <a:off x="522287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8" name="Oval 462"/>
          <p:cNvSpPr>
            <a:spLocks noChangeAspect="1" noChangeArrowheads="1"/>
          </p:cNvSpPr>
          <p:nvPr userDrawn="1"/>
        </p:nvSpPr>
        <p:spPr bwMode="auto">
          <a:xfrm>
            <a:off x="534035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9" name="Oval 463"/>
          <p:cNvSpPr>
            <a:spLocks noChangeAspect="1" noChangeArrowheads="1"/>
          </p:cNvSpPr>
          <p:nvPr userDrawn="1"/>
        </p:nvSpPr>
        <p:spPr bwMode="auto">
          <a:xfrm>
            <a:off x="545941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" name="Oval 464"/>
          <p:cNvSpPr>
            <a:spLocks noChangeAspect="1" noChangeArrowheads="1"/>
          </p:cNvSpPr>
          <p:nvPr userDrawn="1"/>
        </p:nvSpPr>
        <p:spPr bwMode="auto">
          <a:xfrm>
            <a:off x="557688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1" name="Oval 465"/>
          <p:cNvSpPr>
            <a:spLocks noChangeAspect="1" noChangeArrowheads="1"/>
          </p:cNvSpPr>
          <p:nvPr userDrawn="1"/>
        </p:nvSpPr>
        <p:spPr bwMode="auto">
          <a:xfrm>
            <a:off x="569595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2" name="Oval 466"/>
          <p:cNvSpPr>
            <a:spLocks noChangeAspect="1" noChangeArrowheads="1"/>
          </p:cNvSpPr>
          <p:nvPr userDrawn="1"/>
        </p:nvSpPr>
        <p:spPr bwMode="auto">
          <a:xfrm>
            <a:off x="581342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3" name="Oval 467"/>
          <p:cNvSpPr>
            <a:spLocks noChangeAspect="1" noChangeArrowheads="1"/>
          </p:cNvSpPr>
          <p:nvPr userDrawn="1"/>
        </p:nvSpPr>
        <p:spPr bwMode="auto">
          <a:xfrm>
            <a:off x="593248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4" name="Oval 468"/>
          <p:cNvSpPr>
            <a:spLocks noChangeAspect="1" noChangeArrowheads="1"/>
          </p:cNvSpPr>
          <p:nvPr userDrawn="1"/>
        </p:nvSpPr>
        <p:spPr bwMode="auto">
          <a:xfrm>
            <a:off x="605155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5" name="Oval 469"/>
          <p:cNvSpPr>
            <a:spLocks noChangeAspect="1" noChangeArrowheads="1"/>
          </p:cNvSpPr>
          <p:nvPr userDrawn="1"/>
        </p:nvSpPr>
        <p:spPr bwMode="auto">
          <a:xfrm>
            <a:off x="616902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6" name="Oval 470"/>
          <p:cNvSpPr>
            <a:spLocks noChangeAspect="1" noChangeArrowheads="1"/>
          </p:cNvSpPr>
          <p:nvPr userDrawn="1"/>
        </p:nvSpPr>
        <p:spPr bwMode="auto">
          <a:xfrm>
            <a:off x="628808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7" name="Oval 471"/>
          <p:cNvSpPr>
            <a:spLocks noChangeAspect="1" noChangeArrowheads="1"/>
          </p:cNvSpPr>
          <p:nvPr userDrawn="1"/>
        </p:nvSpPr>
        <p:spPr bwMode="auto">
          <a:xfrm>
            <a:off x="640556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8" name="Oval 472"/>
          <p:cNvSpPr>
            <a:spLocks noChangeAspect="1" noChangeArrowheads="1"/>
          </p:cNvSpPr>
          <p:nvPr userDrawn="1"/>
        </p:nvSpPr>
        <p:spPr bwMode="auto">
          <a:xfrm>
            <a:off x="652462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9" name="Oval 473"/>
          <p:cNvSpPr>
            <a:spLocks noChangeAspect="1" noChangeArrowheads="1"/>
          </p:cNvSpPr>
          <p:nvPr userDrawn="1"/>
        </p:nvSpPr>
        <p:spPr bwMode="auto">
          <a:xfrm>
            <a:off x="664210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0" name="Oval 474"/>
          <p:cNvSpPr>
            <a:spLocks noChangeAspect="1" noChangeArrowheads="1"/>
          </p:cNvSpPr>
          <p:nvPr userDrawn="1"/>
        </p:nvSpPr>
        <p:spPr bwMode="auto">
          <a:xfrm>
            <a:off x="676116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1" name="Oval 475"/>
          <p:cNvSpPr>
            <a:spLocks noChangeAspect="1" noChangeArrowheads="1"/>
          </p:cNvSpPr>
          <p:nvPr userDrawn="1"/>
        </p:nvSpPr>
        <p:spPr bwMode="auto">
          <a:xfrm>
            <a:off x="687863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2" name="Oval 476"/>
          <p:cNvSpPr>
            <a:spLocks noChangeAspect="1" noChangeArrowheads="1"/>
          </p:cNvSpPr>
          <p:nvPr userDrawn="1"/>
        </p:nvSpPr>
        <p:spPr bwMode="auto">
          <a:xfrm>
            <a:off x="699770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3" name="Oval 477"/>
          <p:cNvSpPr>
            <a:spLocks noChangeAspect="1" noChangeArrowheads="1"/>
          </p:cNvSpPr>
          <p:nvPr userDrawn="1"/>
        </p:nvSpPr>
        <p:spPr bwMode="auto">
          <a:xfrm>
            <a:off x="711517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4" name="Oval 478"/>
          <p:cNvSpPr>
            <a:spLocks noChangeAspect="1" noChangeArrowheads="1"/>
          </p:cNvSpPr>
          <p:nvPr userDrawn="1"/>
        </p:nvSpPr>
        <p:spPr bwMode="auto">
          <a:xfrm>
            <a:off x="723423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5" name="Oval 479"/>
          <p:cNvSpPr>
            <a:spLocks noChangeAspect="1" noChangeArrowheads="1"/>
          </p:cNvSpPr>
          <p:nvPr userDrawn="1"/>
        </p:nvSpPr>
        <p:spPr bwMode="auto">
          <a:xfrm>
            <a:off x="735171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6" name="Oval 480"/>
          <p:cNvSpPr>
            <a:spLocks noChangeAspect="1" noChangeArrowheads="1"/>
          </p:cNvSpPr>
          <p:nvPr userDrawn="1"/>
        </p:nvSpPr>
        <p:spPr bwMode="auto">
          <a:xfrm>
            <a:off x="7470775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7" name="Oval 481"/>
          <p:cNvSpPr>
            <a:spLocks noChangeAspect="1" noChangeArrowheads="1"/>
          </p:cNvSpPr>
          <p:nvPr userDrawn="1"/>
        </p:nvSpPr>
        <p:spPr bwMode="auto">
          <a:xfrm>
            <a:off x="758825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8" name="Oval 482"/>
          <p:cNvSpPr>
            <a:spLocks noChangeAspect="1" noChangeArrowheads="1"/>
          </p:cNvSpPr>
          <p:nvPr userDrawn="1"/>
        </p:nvSpPr>
        <p:spPr bwMode="auto">
          <a:xfrm>
            <a:off x="8180388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9" name="Oval 483"/>
          <p:cNvSpPr>
            <a:spLocks noChangeAspect="1" noChangeArrowheads="1"/>
          </p:cNvSpPr>
          <p:nvPr userDrawn="1"/>
        </p:nvSpPr>
        <p:spPr bwMode="auto">
          <a:xfrm>
            <a:off x="8297863" y="25908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0" name="Oval 484"/>
          <p:cNvSpPr>
            <a:spLocks noChangeAspect="1" noChangeArrowheads="1"/>
          </p:cNvSpPr>
          <p:nvPr userDrawn="1"/>
        </p:nvSpPr>
        <p:spPr bwMode="auto">
          <a:xfrm>
            <a:off x="254000" y="25908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" name="Oval 485"/>
          <p:cNvSpPr>
            <a:spLocks noChangeAspect="1" noChangeArrowheads="1"/>
          </p:cNvSpPr>
          <p:nvPr userDrawn="1"/>
        </p:nvSpPr>
        <p:spPr bwMode="auto">
          <a:xfrm>
            <a:off x="96361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2" name="Oval 486"/>
          <p:cNvSpPr>
            <a:spLocks noChangeAspect="1" noChangeArrowheads="1"/>
          </p:cNvSpPr>
          <p:nvPr userDrawn="1"/>
        </p:nvSpPr>
        <p:spPr bwMode="auto">
          <a:xfrm>
            <a:off x="108267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3" name="Oval 487"/>
          <p:cNvSpPr>
            <a:spLocks noChangeAspect="1" noChangeArrowheads="1"/>
          </p:cNvSpPr>
          <p:nvPr userDrawn="1"/>
        </p:nvSpPr>
        <p:spPr bwMode="auto">
          <a:xfrm>
            <a:off x="120015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4" name="Oval 488"/>
          <p:cNvSpPr>
            <a:spLocks noChangeAspect="1" noChangeArrowheads="1"/>
          </p:cNvSpPr>
          <p:nvPr userDrawn="1"/>
        </p:nvSpPr>
        <p:spPr bwMode="auto">
          <a:xfrm>
            <a:off x="131921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5" name="Oval 489"/>
          <p:cNvSpPr>
            <a:spLocks noChangeAspect="1" noChangeArrowheads="1"/>
          </p:cNvSpPr>
          <p:nvPr userDrawn="1"/>
        </p:nvSpPr>
        <p:spPr bwMode="auto">
          <a:xfrm>
            <a:off x="143668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6" name="Oval 490"/>
          <p:cNvSpPr>
            <a:spLocks noChangeAspect="1" noChangeArrowheads="1"/>
          </p:cNvSpPr>
          <p:nvPr userDrawn="1"/>
        </p:nvSpPr>
        <p:spPr bwMode="auto">
          <a:xfrm>
            <a:off x="155575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7" name="Oval 491"/>
          <p:cNvSpPr>
            <a:spLocks noChangeAspect="1" noChangeArrowheads="1"/>
          </p:cNvSpPr>
          <p:nvPr userDrawn="1"/>
        </p:nvSpPr>
        <p:spPr bwMode="auto">
          <a:xfrm>
            <a:off x="167322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8" name="Oval 492"/>
          <p:cNvSpPr>
            <a:spLocks noChangeAspect="1" noChangeArrowheads="1"/>
          </p:cNvSpPr>
          <p:nvPr userDrawn="1"/>
        </p:nvSpPr>
        <p:spPr bwMode="auto">
          <a:xfrm>
            <a:off x="179228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" name="Oval 493"/>
          <p:cNvSpPr>
            <a:spLocks noChangeAspect="1" noChangeArrowheads="1"/>
          </p:cNvSpPr>
          <p:nvPr userDrawn="1"/>
        </p:nvSpPr>
        <p:spPr bwMode="auto">
          <a:xfrm>
            <a:off x="190976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0" name="Oval 494"/>
          <p:cNvSpPr>
            <a:spLocks noChangeAspect="1" noChangeArrowheads="1"/>
          </p:cNvSpPr>
          <p:nvPr userDrawn="1"/>
        </p:nvSpPr>
        <p:spPr bwMode="auto">
          <a:xfrm>
            <a:off x="202882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" name="Oval 495"/>
          <p:cNvSpPr>
            <a:spLocks noChangeAspect="1" noChangeArrowheads="1"/>
          </p:cNvSpPr>
          <p:nvPr userDrawn="1"/>
        </p:nvSpPr>
        <p:spPr bwMode="auto">
          <a:xfrm>
            <a:off x="214630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2" name="Oval 496"/>
          <p:cNvSpPr>
            <a:spLocks noChangeAspect="1" noChangeArrowheads="1"/>
          </p:cNvSpPr>
          <p:nvPr userDrawn="1"/>
        </p:nvSpPr>
        <p:spPr bwMode="auto">
          <a:xfrm>
            <a:off x="226536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3" name="Oval 497"/>
          <p:cNvSpPr>
            <a:spLocks noChangeAspect="1" noChangeArrowheads="1"/>
          </p:cNvSpPr>
          <p:nvPr userDrawn="1"/>
        </p:nvSpPr>
        <p:spPr bwMode="auto">
          <a:xfrm>
            <a:off x="238283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4" name="Oval 498"/>
          <p:cNvSpPr>
            <a:spLocks noChangeAspect="1" noChangeArrowheads="1"/>
          </p:cNvSpPr>
          <p:nvPr userDrawn="1"/>
        </p:nvSpPr>
        <p:spPr bwMode="auto">
          <a:xfrm>
            <a:off x="250190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5" name="Oval 499"/>
          <p:cNvSpPr>
            <a:spLocks noChangeAspect="1" noChangeArrowheads="1"/>
          </p:cNvSpPr>
          <p:nvPr userDrawn="1"/>
        </p:nvSpPr>
        <p:spPr bwMode="auto">
          <a:xfrm>
            <a:off x="261937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6" name="Oval 500"/>
          <p:cNvSpPr>
            <a:spLocks noChangeAspect="1" noChangeArrowheads="1"/>
          </p:cNvSpPr>
          <p:nvPr userDrawn="1"/>
        </p:nvSpPr>
        <p:spPr bwMode="auto">
          <a:xfrm>
            <a:off x="273843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7" name="Oval 501"/>
          <p:cNvSpPr>
            <a:spLocks noChangeAspect="1" noChangeArrowheads="1"/>
          </p:cNvSpPr>
          <p:nvPr userDrawn="1"/>
        </p:nvSpPr>
        <p:spPr bwMode="auto">
          <a:xfrm>
            <a:off x="285591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" name="Oval 502"/>
          <p:cNvSpPr>
            <a:spLocks noChangeAspect="1" noChangeArrowheads="1"/>
          </p:cNvSpPr>
          <p:nvPr userDrawn="1"/>
        </p:nvSpPr>
        <p:spPr bwMode="auto">
          <a:xfrm>
            <a:off x="404018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9" name="Oval 503"/>
          <p:cNvSpPr>
            <a:spLocks noChangeAspect="1" noChangeArrowheads="1"/>
          </p:cNvSpPr>
          <p:nvPr userDrawn="1"/>
        </p:nvSpPr>
        <p:spPr bwMode="auto">
          <a:xfrm>
            <a:off x="415766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0" name="Oval 504"/>
          <p:cNvSpPr>
            <a:spLocks noChangeAspect="1" noChangeArrowheads="1"/>
          </p:cNvSpPr>
          <p:nvPr userDrawn="1"/>
        </p:nvSpPr>
        <p:spPr bwMode="auto">
          <a:xfrm>
            <a:off x="427672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1" name="Oval 505"/>
          <p:cNvSpPr>
            <a:spLocks noChangeAspect="1" noChangeArrowheads="1"/>
          </p:cNvSpPr>
          <p:nvPr userDrawn="1"/>
        </p:nvSpPr>
        <p:spPr bwMode="auto">
          <a:xfrm>
            <a:off x="439420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2" name="Oval 506"/>
          <p:cNvSpPr>
            <a:spLocks noChangeAspect="1" noChangeArrowheads="1"/>
          </p:cNvSpPr>
          <p:nvPr userDrawn="1"/>
        </p:nvSpPr>
        <p:spPr bwMode="auto">
          <a:xfrm>
            <a:off x="451326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3" name="Oval 507"/>
          <p:cNvSpPr>
            <a:spLocks noChangeAspect="1" noChangeArrowheads="1"/>
          </p:cNvSpPr>
          <p:nvPr userDrawn="1"/>
        </p:nvSpPr>
        <p:spPr bwMode="auto">
          <a:xfrm>
            <a:off x="463073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" name="Oval 508"/>
          <p:cNvSpPr>
            <a:spLocks noChangeAspect="1" noChangeArrowheads="1"/>
          </p:cNvSpPr>
          <p:nvPr userDrawn="1"/>
        </p:nvSpPr>
        <p:spPr bwMode="auto">
          <a:xfrm>
            <a:off x="474980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5" name="Oval 509"/>
          <p:cNvSpPr>
            <a:spLocks noChangeAspect="1" noChangeArrowheads="1"/>
          </p:cNvSpPr>
          <p:nvPr userDrawn="1"/>
        </p:nvSpPr>
        <p:spPr bwMode="auto">
          <a:xfrm>
            <a:off x="486727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6" name="Oval 510"/>
          <p:cNvSpPr>
            <a:spLocks noChangeAspect="1" noChangeArrowheads="1"/>
          </p:cNvSpPr>
          <p:nvPr userDrawn="1"/>
        </p:nvSpPr>
        <p:spPr bwMode="auto">
          <a:xfrm>
            <a:off x="498633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7" name="Oval 511"/>
          <p:cNvSpPr>
            <a:spLocks noChangeAspect="1" noChangeArrowheads="1"/>
          </p:cNvSpPr>
          <p:nvPr userDrawn="1"/>
        </p:nvSpPr>
        <p:spPr bwMode="auto">
          <a:xfrm>
            <a:off x="510381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8" name="Oval 512"/>
          <p:cNvSpPr>
            <a:spLocks noChangeAspect="1" noChangeArrowheads="1"/>
          </p:cNvSpPr>
          <p:nvPr userDrawn="1"/>
        </p:nvSpPr>
        <p:spPr bwMode="auto">
          <a:xfrm>
            <a:off x="522287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9" name="Oval 513"/>
          <p:cNvSpPr>
            <a:spLocks noChangeAspect="1" noChangeArrowheads="1"/>
          </p:cNvSpPr>
          <p:nvPr userDrawn="1"/>
        </p:nvSpPr>
        <p:spPr bwMode="auto">
          <a:xfrm>
            <a:off x="534035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0" name="Oval 514"/>
          <p:cNvSpPr>
            <a:spLocks noChangeAspect="1" noChangeArrowheads="1"/>
          </p:cNvSpPr>
          <p:nvPr userDrawn="1"/>
        </p:nvSpPr>
        <p:spPr bwMode="auto">
          <a:xfrm>
            <a:off x="545941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1" name="Oval 515"/>
          <p:cNvSpPr>
            <a:spLocks noChangeAspect="1" noChangeArrowheads="1"/>
          </p:cNvSpPr>
          <p:nvPr userDrawn="1"/>
        </p:nvSpPr>
        <p:spPr bwMode="auto">
          <a:xfrm>
            <a:off x="557688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" name="Oval 516"/>
          <p:cNvSpPr>
            <a:spLocks noChangeAspect="1" noChangeArrowheads="1"/>
          </p:cNvSpPr>
          <p:nvPr userDrawn="1"/>
        </p:nvSpPr>
        <p:spPr bwMode="auto">
          <a:xfrm>
            <a:off x="569595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" name="Oval 517"/>
          <p:cNvSpPr>
            <a:spLocks noChangeAspect="1" noChangeArrowheads="1"/>
          </p:cNvSpPr>
          <p:nvPr userDrawn="1"/>
        </p:nvSpPr>
        <p:spPr bwMode="auto">
          <a:xfrm>
            <a:off x="581342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" name="Oval 518"/>
          <p:cNvSpPr>
            <a:spLocks noChangeAspect="1" noChangeArrowheads="1"/>
          </p:cNvSpPr>
          <p:nvPr userDrawn="1"/>
        </p:nvSpPr>
        <p:spPr bwMode="auto">
          <a:xfrm>
            <a:off x="593248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5" name="Oval 519"/>
          <p:cNvSpPr>
            <a:spLocks noChangeAspect="1" noChangeArrowheads="1"/>
          </p:cNvSpPr>
          <p:nvPr userDrawn="1"/>
        </p:nvSpPr>
        <p:spPr bwMode="auto">
          <a:xfrm>
            <a:off x="605155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6" name="Oval 520"/>
          <p:cNvSpPr>
            <a:spLocks noChangeAspect="1" noChangeArrowheads="1"/>
          </p:cNvSpPr>
          <p:nvPr userDrawn="1"/>
        </p:nvSpPr>
        <p:spPr bwMode="auto">
          <a:xfrm>
            <a:off x="616902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7" name="Oval 521"/>
          <p:cNvSpPr>
            <a:spLocks noChangeAspect="1" noChangeArrowheads="1"/>
          </p:cNvSpPr>
          <p:nvPr userDrawn="1"/>
        </p:nvSpPr>
        <p:spPr bwMode="auto">
          <a:xfrm>
            <a:off x="628808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8" name="Oval 522"/>
          <p:cNvSpPr>
            <a:spLocks noChangeAspect="1" noChangeArrowheads="1"/>
          </p:cNvSpPr>
          <p:nvPr userDrawn="1"/>
        </p:nvSpPr>
        <p:spPr bwMode="auto">
          <a:xfrm>
            <a:off x="640556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9" name="Oval 523"/>
          <p:cNvSpPr>
            <a:spLocks noChangeAspect="1" noChangeArrowheads="1"/>
          </p:cNvSpPr>
          <p:nvPr userDrawn="1"/>
        </p:nvSpPr>
        <p:spPr bwMode="auto">
          <a:xfrm>
            <a:off x="652462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0" name="Oval 524"/>
          <p:cNvSpPr>
            <a:spLocks noChangeAspect="1" noChangeArrowheads="1"/>
          </p:cNvSpPr>
          <p:nvPr userDrawn="1"/>
        </p:nvSpPr>
        <p:spPr bwMode="auto">
          <a:xfrm>
            <a:off x="664210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1" name="Oval 525"/>
          <p:cNvSpPr>
            <a:spLocks noChangeAspect="1" noChangeArrowheads="1"/>
          </p:cNvSpPr>
          <p:nvPr userDrawn="1"/>
        </p:nvSpPr>
        <p:spPr bwMode="auto">
          <a:xfrm>
            <a:off x="676116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" name="Oval 526"/>
          <p:cNvSpPr>
            <a:spLocks noChangeAspect="1" noChangeArrowheads="1"/>
          </p:cNvSpPr>
          <p:nvPr userDrawn="1"/>
        </p:nvSpPr>
        <p:spPr bwMode="auto">
          <a:xfrm>
            <a:off x="687863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3" name="Oval 527"/>
          <p:cNvSpPr>
            <a:spLocks noChangeAspect="1" noChangeArrowheads="1"/>
          </p:cNvSpPr>
          <p:nvPr userDrawn="1"/>
        </p:nvSpPr>
        <p:spPr bwMode="auto">
          <a:xfrm>
            <a:off x="699770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4" name="Oval 528"/>
          <p:cNvSpPr>
            <a:spLocks noChangeAspect="1" noChangeArrowheads="1"/>
          </p:cNvSpPr>
          <p:nvPr userDrawn="1"/>
        </p:nvSpPr>
        <p:spPr bwMode="auto">
          <a:xfrm>
            <a:off x="711517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5" name="Oval 529"/>
          <p:cNvSpPr>
            <a:spLocks noChangeAspect="1" noChangeArrowheads="1"/>
          </p:cNvSpPr>
          <p:nvPr userDrawn="1"/>
        </p:nvSpPr>
        <p:spPr bwMode="auto">
          <a:xfrm>
            <a:off x="723423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6" name="Oval 530"/>
          <p:cNvSpPr>
            <a:spLocks noChangeAspect="1" noChangeArrowheads="1"/>
          </p:cNvSpPr>
          <p:nvPr userDrawn="1"/>
        </p:nvSpPr>
        <p:spPr bwMode="auto">
          <a:xfrm>
            <a:off x="735171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7" name="Oval 531"/>
          <p:cNvSpPr>
            <a:spLocks noChangeAspect="1" noChangeArrowheads="1"/>
          </p:cNvSpPr>
          <p:nvPr userDrawn="1"/>
        </p:nvSpPr>
        <p:spPr bwMode="auto">
          <a:xfrm>
            <a:off x="7470775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8" name="Oval 532"/>
          <p:cNvSpPr>
            <a:spLocks noChangeAspect="1" noChangeArrowheads="1"/>
          </p:cNvSpPr>
          <p:nvPr userDrawn="1"/>
        </p:nvSpPr>
        <p:spPr bwMode="auto">
          <a:xfrm>
            <a:off x="7588250" y="27003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9" name="Oval 533"/>
          <p:cNvSpPr>
            <a:spLocks noChangeAspect="1" noChangeArrowheads="1"/>
          </p:cNvSpPr>
          <p:nvPr userDrawn="1"/>
        </p:nvSpPr>
        <p:spPr bwMode="auto">
          <a:xfrm>
            <a:off x="7707313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0" name="Oval 534"/>
          <p:cNvSpPr>
            <a:spLocks noChangeAspect="1" noChangeArrowheads="1"/>
          </p:cNvSpPr>
          <p:nvPr userDrawn="1"/>
        </p:nvSpPr>
        <p:spPr bwMode="auto">
          <a:xfrm>
            <a:off x="782478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1" name="Oval 535"/>
          <p:cNvSpPr>
            <a:spLocks noChangeAspect="1" noChangeArrowheads="1"/>
          </p:cNvSpPr>
          <p:nvPr userDrawn="1"/>
        </p:nvSpPr>
        <p:spPr bwMode="auto">
          <a:xfrm>
            <a:off x="8180388" y="27003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2" name="Oval 536"/>
          <p:cNvSpPr>
            <a:spLocks noChangeAspect="1" noChangeArrowheads="1"/>
          </p:cNvSpPr>
          <p:nvPr userDrawn="1"/>
        </p:nvSpPr>
        <p:spPr bwMode="auto">
          <a:xfrm>
            <a:off x="120015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3" name="Oval 537"/>
          <p:cNvSpPr>
            <a:spLocks noChangeAspect="1" noChangeArrowheads="1"/>
          </p:cNvSpPr>
          <p:nvPr userDrawn="1"/>
        </p:nvSpPr>
        <p:spPr bwMode="auto">
          <a:xfrm>
            <a:off x="131921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4" name="Oval 538"/>
          <p:cNvSpPr>
            <a:spLocks noChangeAspect="1" noChangeArrowheads="1"/>
          </p:cNvSpPr>
          <p:nvPr userDrawn="1"/>
        </p:nvSpPr>
        <p:spPr bwMode="auto">
          <a:xfrm>
            <a:off x="143668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5" name="Oval 539"/>
          <p:cNvSpPr>
            <a:spLocks noChangeAspect="1" noChangeArrowheads="1"/>
          </p:cNvSpPr>
          <p:nvPr userDrawn="1"/>
        </p:nvSpPr>
        <p:spPr bwMode="auto">
          <a:xfrm>
            <a:off x="155575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6" name="Oval 540"/>
          <p:cNvSpPr>
            <a:spLocks noChangeAspect="1" noChangeArrowheads="1"/>
          </p:cNvSpPr>
          <p:nvPr userDrawn="1"/>
        </p:nvSpPr>
        <p:spPr bwMode="auto">
          <a:xfrm>
            <a:off x="167322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7" name="Oval 541"/>
          <p:cNvSpPr>
            <a:spLocks noChangeAspect="1" noChangeArrowheads="1"/>
          </p:cNvSpPr>
          <p:nvPr userDrawn="1"/>
        </p:nvSpPr>
        <p:spPr bwMode="auto">
          <a:xfrm>
            <a:off x="179228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8" name="Oval 542"/>
          <p:cNvSpPr>
            <a:spLocks noChangeAspect="1" noChangeArrowheads="1"/>
          </p:cNvSpPr>
          <p:nvPr userDrawn="1"/>
        </p:nvSpPr>
        <p:spPr bwMode="auto">
          <a:xfrm>
            <a:off x="190976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9" name="Oval 543"/>
          <p:cNvSpPr>
            <a:spLocks noChangeAspect="1" noChangeArrowheads="1"/>
          </p:cNvSpPr>
          <p:nvPr userDrawn="1"/>
        </p:nvSpPr>
        <p:spPr bwMode="auto">
          <a:xfrm>
            <a:off x="202882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0" name="Oval 544"/>
          <p:cNvSpPr>
            <a:spLocks noChangeAspect="1" noChangeArrowheads="1"/>
          </p:cNvSpPr>
          <p:nvPr userDrawn="1"/>
        </p:nvSpPr>
        <p:spPr bwMode="auto">
          <a:xfrm>
            <a:off x="214630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1" name="Oval 545"/>
          <p:cNvSpPr>
            <a:spLocks noChangeAspect="1" noChangeArrowheads="1"/>
          </p:cNvSpPr>
          <p:nvPr userDrawn="1"/>
        </p:nvSpPr>
        <p:spPr bwMode="auto">
          <a:xfrm>
            <a:off x="226536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2" name="Oval 546"/>
          <p:cNvSpPr>
            <a:spLocks noChangeAspect="1" noChangeArrowheads="1"/>
          </p:cNvSpPr>
          <p:nvPr userDrawn="1"/>
        </p:nvSpPr>
        <p:spPr bwMode="auto">
          <a:xfrm>
            <a:off x="238283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3" name="Oval 547"/>
          <p:cNvSpPr>
            <a:spLocks noChangeAspect="1" noChangeArrowheads="1"/>
          </p:cNvSpPr>
          <p:nvPr userDrawn="1"/>
        </p:nvSpPr>
        <p:spPr bwMode="auto">
          <a:xfrm>
            <a:off x="250190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4" name="Oval 548"/>
          <p:cNvSpPr>
            <a:spLocks noChangeAspect="1" noChangeArrowheads="1"/>
          </p:cNvSpPr>
          <p:nvPr userDrawn="1"/>
        </p:nvSpPr>
        <p:spPr bwMode="auto">
          <a:xfrm>
            <a:off x="261937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5" name="Oval 549"/>
          <p:cNvSpPr>
            <a:spLocks noChangeAspect="1" noChangeArrowheads="1"/>
          </p:cNvSpPr>
          <p:nvPr userDrawn="1"/>
        </p:nvSpPr>
        <p:spPr bwMode="auto">
          <a:xfrm>
            <a:off x="273843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6" name="Oval 550"/>
          <p:cNvSpPr>
            <a:spLocks noChangeAspect="1" noChangeArrowheads="1"/>
          </p:cNvSpPr>
          <p:nvPr userDrawn="1"/>
        </p:nvSpPr>
        <p:spPr bwMode="auto">
          <a:xfrm>
            <a:off x="285591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7" name="Oval 551"/>
          <p:cNvSpPr>
            <a:spLocks noChangeAspect="1" noChangeArrowheads="1"/>
          </p:cNvSpPr>
          <p:nvPr userDrawn="1"/>
        </p:nvSpPr>
        <p:spPr bwMode="auto">
          <a:xfrm>
            <a:off x="415766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8" name="Oval 552"/>
          <p:cNvSpPr>
            <a:spLocks noChangeAspect="1" noChangeArrowheads="1"/>
          </p:cNvSpPr>
          <p:nvPr userDrawn="1"/>
        </p:nvSpPr>
        <p:spPr bwMode="auto">
          <a:xfrm>
            <a:off x="427672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49" name="Oval 553"/>
          <p:cNvSpPr>
            <a:spLocks noChangeAspect="1" noChangeArrowheads="1"/>
          </p:cNvSpPr>
          <p:nvPr userDrawn="1"/>
        </p:nvSpPr>
        <p:spPr bwMode="auto">
          <a:xfrm>
            <a:off x="439420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0" name="Oval 554"/>
          <p:cNvSpPr>
            <a:spLocks noChangeAspect="1" noChangeArrowheads="1"/>
          </p:cNvSpPr>
          <p:nvPr userDrawn="1"/>
        </p:nvSpPr>
        <p:spPr bwMode="auto">
          <a:xfrm>
            <a:off x="451326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1" name="Oval 555"/>
          <p:cNvSpPr>
            <a:spLocks noChangeAspect="1" noChangeArrowheads="1"/>
          </p:cNvSpPr>
          <p:nvPr userDrawn="1"/>
        </p:nvSpPr>
        <p:spPr bwMode="auto">
          <a:xfrm>
            <a:off x="463073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2" name="Oval 556"/>
          <p:cNvSpPr>
            <a:spLocks noChangeAspect="1" noChangeArrowheads="1"/>
          </p:cNvSpPr>
          <p:nvPr userDrawn="1"/>
        </p:nvSpPr>
        <p:spPr bwMode="auto">
          <a:xfrm>
            <a:off x="474980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3" name="Oval 557"/>
          <p:cNvSpPr>
            <a:spLocks noChangeAspect="1" noChangeArrowheads="1"/>
          </p:cNvSpPr>
          <p:nvPr userDrawn="1"/>
        </p:nvSpPr>
        <p:spPr bwMode="auto">
          <a:xfrm>
            <a:off x="486727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4" name="Oval 558"/>
          <p:cNvSpPr>
            <a:spLocks noChangeAspect="1" noChangeArrowheads="1"/>
          </p:cNvSpPr>
          <p:nvPr userDrawn="1"/>
        </p:nvSpPr>
        <p:spPr bwMode="auto">
          <a:xfrm>
            <a:off x="498633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5" name="Oval 559"/>
          <p:cNvSpPr>
            <a:spLocks noChangeAspect="1" noChangeArrowheads="1"/>
          </p:cNvSpPr>
          <p:nvPr userDrawn="1"/>
        </p:nvSpPr>
        <p:spPr bwMode="auto">
          <a:xfrm>
            <a:off x="510381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6" name="Oval 560"/>
          <p:cNvSpPr>
            <a:spLocks noChangeAspect="1" noChangeArrowheads="1"/>
          </p:cNvSpPr>
          <p:nvPr userDrawn="1"/>
        </p:nvSpPr>
        <p:spPr bwMode="auto">
          <a:xfrm>
            <a:off x="522287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7" name="Oval 561"/>
          <p:cNvSpPr>
            <a:spLocks noChangeAspect="1" noChangeArrowheads="1"/>
          </p:cNvSpPr>
          <p:nvPr userDrawn="1"/>
        </p:nvSpPr>
        <p:spPr bwMode="auto">
          <a:xfrm>
            <a:off x="534035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8" name="Oval 562"/>
          <p:cNvSpPr>
            <a:spLocks noChangeAspect="1" noChangeArrowheads="1"/>
          </p:cNvSpPr>
          <p:nvPr userDrawn="1"/>
        </p:nvSpPr>
        <p:spPr bwMode="auto">
          <a:xfrm>
            <a:off x="545941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9" name="Oval 563"/>
          <p:cNvSpPr>
            <a:spLocks noChangeAspect="1" noChangeArrowheads="1"/>
          </p:cNvSpPr>
          <p:nvPr userDrawn="1"/>
        </p:nvSpPr>
        <p:spPr bwMode="auto">
          <a:xfrm>
            <a:off x="557688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0" name="Oval 564"/>
          <p:cNvSpPr>
            <a:spLocks noChangeAspect="1" noChangeArrowheads="1"/>
          </p:cNvSpPr>
          <p:nvPr userDrawn="1"/>
        </p:nvSpPr>
        <p:spPr bwMode="auto">
          <a:xfrm>
            <a:off x="569595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1" name="Oval 565"/>
          <p:cNvSpPr>
            <a:spLocks noChangeAspect="1" noChangeArrowheads="1"/>
          </p:cNvSpPr>
          <p:nvPr userDrawn="1"/>
        </p:nvSpPr>
        <p:spPr bwMode="auto">
          <a:xfrm>
            <a:off x="581342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2" name="Oval 566"/>
          <p:cNvSpPr>
            <a:spLocks noChangeAspect="1" noChangeArrowheads="1"/>
          </p:cNvSpPr>
          <p:nvPr userDrawn="1"/>
        </p:nvSpPr>
        <p:spPr bwMode="auto">
          <a:xfrm>
            <a:off x="593248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3" name="Oval 567"/>
          <p:cNvSpPr>
            <a:spLocks noChangeAspect="1" noChangeArrowheads="1"/>
          </p:cNvSpPr>
          <p:nvPr userDrawn="1"/>
        </p:nvSpPr>
        <p:spPr bwMode="auto">
          <a:xfrm>
            <a:off x="605155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4" name="Oval 568"/>
          <p:cNvSpPr>
            <a:spLocks noChangeAspect="1" noChangeArrowheads="1"/>
          </p:cNvSpPr>
          <p:nvPr userDrawn="1"/>
        </p:nvSpPr>
        <p:spPr bwMode="auto">
          <a:xfrm>
            <a:off x="616902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5" name="Oval 569"/>
          <p:cNvSpPr>
            <a:spLocks noChangeAspect="1" noChangeArrowheads="1"/>
          </p:cNvSpPr>
          <p:nvPr userDrawn="1"/>
        </p:nvSpPr>
        <p:spPr bwMode="auto">
          <a:xfrm>
            <a:off x="628808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6" name="Oval 570"/>
          <p:cNvSpPr>
            <a:spLocks noChangeAspect="1" noChangeArrowheads="1"/>
          </p:cNvSpPr>
          <p:nvPr userDrawn="1"/>
        </p:nvSpPr>
        <p:spPr bwMode="auto">
          <a:xfrm>
            <a:off x="640556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7" name="Oval 571"/>
          <p:cNvSpPr>
            <a:spLocks noChangeAspect="1" noChangeArrowheads="1"/>
          </p:cNvSpPr>
          <p:nvPr userDrawn="1"/>
        </p:nvSpPr>
        <p:spPr bwMode="auto">
          <a:xfrm>
            <a:off x="652462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8" name="Oval 572"/>
          <p:cNvSpPr>
            <a:spLocks noChangeAspect="1" noChangeArrowheads="1"/>
          </p:cNvSpPr>
          <p:nvPr userDrawn="1"/>
        </p:nvSpPr>
        <p:spPr bwMode="auto">
          <a:xfrm>
            <a:off x="664210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69" name="Oval 573"/>
          <p:cNvSpPr>
            <a:spLocks noChangeAspect="1" noChangeArrowheads="1"/>
          </p:cNvSpPr>
          <p:nvPr userDrawn="1"/>
        </p:nvSpPr>
        <p:spPr bwMode="auto">
          <a:xfrm>
            <a:off x="676116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0" name="Oval 574"/>
          <p:cNvSpPr>
            <a:spLocks noChangeAspect="1" noChangeArrowheads="1"/>
          </p:cNvSpPr>
          <p:nvPr userDrawn="1"/>
        </p:nvSpPr>
        <p:spPr bwMode="auto">
          <a:xfrm>
            <a:off x="687863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1" name="Oval 575"/>
          <p:cNvSpPr>
            <a:spLocks noChangeAspect="1" noChangeArrowheads="1"/>
          </p:cNvSpPr>
          <p:nvPr userDrawn="1"/>
        </p:nvSpPr>
        <p:spPr bwMode="auto">
          <a:xfrm>
            <a:off x="699770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2" name="Oval 576"/>
          <p:cNvSpPr>
            <a:spLocks noChangeAspect="1" noChangeArrowheads="1"/>
          </p:cNvSpPr>
          <p:nvPr userDrawn="1"/>
        </p:nvSpPr>
        <p:spPr bwMode="auto">
          <a:xfrm>
            <a:off x="711517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3" name="Oval 577"/>
          <p:cNvSpPr>
            <a:spLocks noChangeAspect="1" noChangeArrowheads="1"/>
          </p:cNvSpPr>
          <p:nvPr userDrawn="1"/>
        </p:nvSpPr>
        <p:spPr bwMode="auto">
          <a:xfrm>
            <a:off x="723423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4" name="Oval 578"/>
          <p:cNvSpPr>
            <a:spLocks noChangeAspect="1" noChangeArrowheads="1"/>
          </p:cNvSpPr>
          <p:nvPr userDrawn="1"/>
        </p:nvSpPr>
        <p:spPr bwMode="auto">
          <a:xfrm>
            <a:off x="735171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5" name="Oval 579"/>
          <p:cNvSpPr>
            <a:spLocks noChangeAspect="1" noChangeArrowheads="1"/>
          </p:cNvSpPr>
          <p:nvPr userDrawn="1"/>
        </p:nvSpPr>
        <p:spPr bwMode="auto">
          <a:xfrm>
            <a:off x="7470775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6" name="Oval 580"/>
          <p:cNvSpPr>
            <a:spLocks noChangeAspect="1" noChangeArrowheads="1"/>
          </p:cNvSpPr>
          <p:nvPr userDrawn="1"/>
        </p:nvSpPr>
        <p:spPr bwMode="auto">
          <a:xfrm>
            <a:off x="7588250" y="28098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7" name="Oval 581"/>
          <p:cNvSpPr>
            <a:spLocks noChangeAspect="1" noChangeArrowheads="1"/>
          </p:cNvSpPr>
          <p:nvPr userDrawn="1"/>
        </p:nvSpPr>
        <p:spPr bwMode="auto">
          <a:xfrm>
            <a:off x="7707313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8" name="Oval 582"/>
          <p:cNvSpPr>
            <a:spLocks noChangeAspect="1" noChangeArrowheads="1"/>
          </p:cNvSpPr>
          <p:nvPr userDrawn="1"/>
        </p:nvSpPr>
        <p:spPr bwMode="auto">
          <a:xfrm>
            <a:off x="782478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9" name="Oval 583"/>
          <p:cNvSpPr>
            <a:spLocks noChangeAspect="1" noChangeArrowheads="1"/>
          </p:cNvSpPr>
          <p:nvPr userDrawn="1"/>
        </p:nvSpPr>
        <p:spPr bwMode="auto">
          <a:xfrm>
            <a:off x="8180388" y="28098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0" name="Oval 584"/>
          <p:cNvSpPr>
            <a:spLocks noChangeAspect="1" noChangeArrowheads="1"/>
          </p:cNvSpPr>
          <p:nvPr userDrawn="1"/>
        </p:nvSpPr>
        <p:spPr bwMode="auto">
          <a:xfrm>
            <a:off x="120015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1" name="Oval 585"/>
          <p:cNvSpPr>
            <a:spLocks noChangeAspect="1" noChangeArrowheads="1"/>
          </p:cNvSpPr>
          <p:nvPr userDrawn="1"/>
        </p:nvSpPr>
        <p:spPr bwMode="auto">
          <a:xfrm>
            <a:off x="131921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2" name="Oval 586"/>
          <p:cNvSpPr>
            <a:spLocks noChangeAspect="1" noChangeArrowheads="1"/>
          </p:cNvSpPr>
          <p:nvPr userDrawn="1"/>
        </p:nvSpPr>
        <p:spPr bwMode="auto">
          <a:xfrm>
            <a:off x="143668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" name="Oval 587"/>
          <p:cNvSpPr>
            <a:spLocks noChangeAspect="1" noChangeArrowheads="1"/>
          </p:cNvSpPr>
          <p:nvPr userDrawn="1"/>
        </p:nvSpPr>
        <p:spPr bwMode="auto">
          <a:xfrm>
            <a:off x="155575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4" name="Oval 588"/>
          <p:cNvSpPr>
            <a:spLocks noChangeAspect="1" noChangeArrowheads="1"/>
          </p:cNvSpPr>
          <p:nvPr userDrawn="1"/>
        </p:nvSpPr>
        <p:spPr bwMode="auto">
          <a:xfrm>
            <a:off x="167322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5" name="Oval 589"/>
          <p:cNvSpPr>
            <a:spLocks noChangeAspect="1" noChangeArrowheads="1"/>
          </p:cNvSpPr>
          <p:nvPr userDrawn="1"/>
        </p:nvSpPr>
        <p:spPr bwMode="auto">
          <a:xfrm>
            <a:off x="179228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6" name="Oval 590"/>
          <p:cNvSpPr>
            <a:spLocks noChangeAspect="1" noChangeArrowheads="1"/>
          </p:cNvSpPr>
          <p:nvPr userDrawn="1"/>
        </p:nvSpPr>
        <p:spPr bwMode="auto">
          <a:xfrm>
            <a:off x="190976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7" name="Oval 591"/>
          <p:cNvSpPr>
            <a:spLocks noChangeAspect="1" noChangeArrowheads="1"/>
          </p:cNvSpPr>
          <p:nvPr userDrawn="1"/>
        </p:nvSpPr>
        <p:spPr bwMode="auto">
          <a:xfrm>
            <a:off x="202882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8" name="Oval 592"/>
          <p:cNvSpPr>
            <a:spLocks noChangeAspect="1" noChangeArrowheads="1"/>
          </p:cNvSpPr>
          <p:nvPr userDrawn="1"/>
        </p:nvSpPr>
        <p:spPr bwMode="auto">
          <a:xfrm>
            <a:off x="214630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9" name="Oval 593"/>
          <p:cNvSpPr>
            <a:spLocks noChangeAspect="1" noChangeArrowheads="1"/>
          </p:cNvSpPr>
          <p:nvPr userDrawn="1"/>
        </p:nvSpPr>
        <p:spPr bwMode="auto">
          <a:xfrm>
            <a:off x="226536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0" name="Oval 594"/>
          <p:cNvSpPr>
            <a:spLocks noChangeAspect="1" noChangeArrowheads="1"/>
          </p:cNvSpPr>
          <p:nvPr userDrawn="1"/>
        </p:nvSpPr>
        <p:spPr bwMode="auto">
          <a:xfrm>
            <a:off x="238283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1" name="Oval 595"/>
          <p:cNvSpPr>
            <a:spLocks noChangeAspect="1" noChangeArrowheads="1"/>
          </p:cNvSpPr>
          <p:nvPr userDrawn="1"/>
        </p:nvSpPr>
        <p:spPr bwMode="auto">
          <a:xfrm>
            <a:off x="250190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2" name="Oval 596"/>
          <p:cNvSpPr>
            <a:spLocks noChangeAspect="1" noChangeArrowheads="1"/>
          </p:cNvSpPr>
          <p:nvPr userDrawn="1"/>
        </p:nvSpPr>
        <p:spPr bwMode="auto">
          <a:xfrm>
            <a:off x="261937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3" name="Oval 597"/>
          <p:cNvSpPr>
            <a:spLocks noChangeAspect="1" noChangeArrowheads="1"/>
          </p:cNvSpPr>
          <p:nvPr userDrawn="1"/>
        </p:nvSpPr>
        <p:spPr bwMode="auto">
          <a:xfrm>
            <a:off x="273843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4" name="Oval 598"/>
          <p:cNvSpPr>
            <a:spLocks noChangeAspect="1" noChangeArrowheads="1"/>
          </p:cNvSpPr>
          <p:nvPr userDrawn="1"/>
        </p:nvSpPr>
        <p:spPr bwMode="auto">
          <a:xfrm>
            <a:off x="285591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5" name="Oval 599"/>
          <p:cNvSpPr>
            <a:spLocks noChangeAspect="1" noChangeArrowheads="1"/>
          </p:cNvSpPr>
          <p:nvPr userDrawn="1"/>
        </p:nvSpPr>
        <p:spPr bwMode="auto">
          <a:xfrm>
            <a:off x="427672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6" name="Oval 600"/>
          <p:cNvSpPr>
            <a:spLocks noChangeAspect="1" noChangeArrowheads="1"/>
          </p:cNvSpPr>
          <p:nvPr userDrawn="1"/>
        </p:nvSpPr>
        <p:spPr bwMode="auto">
          <a:xfrm>
            <a:off x="439420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7" name="Oval 601"/>
          <p:cNvSpPr>
            <a:spLocks noChangeAspect="1" noChangeArrowheads="1"/>
          </p:cNvSpPr>
          <p:nvPr userDrawn="1"/>
        </p:nvSpPr>
        <p:spPr bwMode="auto">
          <a:xfrm>
            <a:off x="451326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8" name="Oval 602"/>
          <p:cNvSpPr>
            <a:spLocks noChangeAspect="1" noChangeArrowheads="1"/>
          </p:cNvSpPr>
          <p:nvPr userDrawn="1"/>
        </p:nvSpPr>
        <p:spPr bwMode="auto">
          <a:xfrm>
            <a:off x="463073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9" name="Oval 603"/>
          <p:cNvSpPr>
            <a:spLocks noChangeAspect="1" noChangeArrowheads="1"/>
          </p:cNvSpPr>
          <p:nvPr userDrawn="1"/>
        </p:nvSpPr>
        <p:spPr bwMode="auto">
          <a:xfrm>
            <a:off x="474980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0" name="Oval 604"/>
          <p:cNvSpPr>
            <a:spLocks noChangeAspect="1" noChangeArrowheads="1"/>
          </p:cNvSpPr>
          <p:nvPr userDrawn="1"/>
        </p:nvSpPr>
        <p:spPr bwMode="auto">
          <a:xfrm>
            <a:off x="486727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1" name="Oval 605"/>
          <p:cNvSpPr>
            <a:spLocks noChangeAspect="1" noChangeArrowheads="1"/>
          </p:cNvSpPr>
          <p:nvPr userDrawn="1"/>
        </p:nvSpPr>
        <p:spPr bwMode="auto">
          <a:xfrm>
            <a:off x="498633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2" name="Oval 606"/>
          <p:cNvSpPr>
            <a:spLocks noChangeAspect="1" noChangeArrowheads="1"/>
          </p:cNvSpPr>
          <p:nvPr userDrawn="1"/>
        </p:nvSpPr>
        <p:spPr bwMode="auto">
          <a:xfrm>
            <a:off x="510381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3" name="Oval 607"/>
          <p:cNvSpPr>
            <a:spLocks noChangeAspect="1" noChangeArrowheads="1"/>
          </p:cNvSpPr>
          <p:nvPr userDrawn="1"/>
        </p:nvSpPr>
        <p:spPr bwMode="auto">
          <a:xfrm>
            <a:off x="522287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4" name="Oval 608"/>
          <p:cNvSpPr>
            <a:spLocks noChangeAspect="1" noChangeArrowheads="1"/>
          </p:cNvSpPr>
          <p:nvPr userDrawn="1"/>
        </p:nvSpPr>
        <p:spPr bwMode="auto">
          <a:xfrm>
            <a:off x="534035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5" name="Oval 609"/>
          <p:cNvSpPr>
            <a:spLocks noChangeAspect="1" noChangeArrowheads="1"/>
          </p:cNvSpPr>
          <p:nvPr userDrawn="1"/>
        </p:nvSpPr>
        <p:spPr bwMode="auto">
          <a:xfrm>
            <a:off x="545941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6" name="Oval 610"/>
          <p:cNvSpPr>
            <a:spLocks noChangeAspect="1" noChangeArrowheads="1"/>
          </p:cNvSpPr>
          <p:nvPr userDrawn="1"/>
        </p:nvSpPr>
        <p:spPr bwMode="auto">
          <a:xfrm>
            <a:off x="557688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7" name="Oval 611"/>
          <p:cNvSpPr>
            <a:spLocks noChangeAspect="1" noChangeArrowheads="1"/>
          </p:cNvSpPr>
          <p:nvPr userDrawn="1"/>
        </p:nvSpPr>
        <p:spPr bwMode="auto">
          <a:xfrm>
            <a:off x="569595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8" name="Oval 612"/>
          <p:cNvSpPr>
            <a:spLocks noChangeAspect="1" noChangeArrowheads="1"/>
          </p:cNvSpPr>
          <p:nvPr userDrawn="1"/>
        </p:nvSpPr>
        <p:spPr bwMode="auto">
          <a:xfrm>
            <a:off x="581342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9" name="Oval 613"/>
          <p:cNvSpPr>
            <a:spLocks noChangeAspect="1" noChangeArrowheads="1"/>
          </p:cNvSpPr>
          <p:nvPr userDrawn="1"/>
        </p:nvSpPr>
        <p:spPr bwMode="auto">
          <a:xfrm>
            <a:off x="593248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0" name="Oval 614"/>
          <p:cNvSpPr>
            <a:spLocks noChangeAspect="1" noChangeArrowheads="1"/>
          </p:cNvSpPr>
          <p:nvPr userDrawn="1"/>
        </p:nvSpPr>
        <p:spPr bwMode="auto">
          <a:xfrm>
            <a:off x="605155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1" name="Oval 615"/>
          <p:cNvSpPr>
            <a:spLocks noChangeAspect="1" noChangeArrowheads="1"/>
          </p:cNvSpPr>
          <p:nvPr userDrawn="1"/>
        </p:nvSpPr>
        <p:spPr bwMode="auto">
          <a:xfrm>
            <a:off x="616902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2" name="Oval 616"/>
          <p:cNvSpPr>
            <a:spLocks noChangeAspect="1" noChangeArrowheads="1"/>
          </p:cNvSpPr>
          <p:nvPr userDrawn="1"/>
        </p:nvSpPr>
        <p:spPr bwMode="auto">
          <a:xfrm>
            <a:off x="628808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3" name="Oval 617"/>
          <p:cNvSpPr>
            <a:spLocks noChangeAspect="1" noChangeArrowheads="1"/>
          </p:cNvSpPr>
          <p:nvPr userDrawn="1"/>
        </p:nvSpPr>
        <p:spPr bwMode="auto">
          <a:xfrm>
            <a:off x="640556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" name="Oval 618"/>
          <p:cNvSpPr>
            <a:spLocks noChangeAspect="1" noChangeArrowheads="1"/>
          </p:cNvSpPr>
          <p:nvPr userDrawn="1"/>
        </p:nvSpPr>
        <p:spPr bwMode="auto">
          <a:xfrm>
            <a:off x="652462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" name="Oval 619"/>
          <p:cNvSpPr>
            <a:spLocks noChangeAspect="1" noChangeArrowheads="1"/>
          </p:cNvSpPr>
          <p:nvPr userDrawn="1"/>
        </p:nvSpPr>
        <p:spPr bwMode="auto">
          <a:xfrm>
            <a:off x="664210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6" name="Oval 620"/>
          <p:cNvSpPr>
            <a:spLocks noChangeAspect="1" noChangeArrowheads="1"/>
          </p:cNvSpPr>
          <p:nvPr userDrawn="1"/>
        </p:nvSpPr>
        <p:spPr bwMode="auto">
          <a:xfrm>
            <a:off x="676116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" name="Oval 621"/>
          <p:cNvSpPr>
            <a:spLocks noChangeAspect="1" noChangeArrowheads="1"/>
          </p:cNvSpPr>
          <p:nvPr userDrawn="1"/>
        </p:nvSpPr>
        <p:spPr bwMode="auto">
          <a:xfrm>
            <a:off x="687863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8" name="Oval 622"/>
          <p:cNvSpPr>
            <a:spLocks noChangeAspect="1" noChangeArrowheads="1"/>
          </p:cNvSpPr>
          <p:nvPr userDrawn="1"/>
        </p:nvSpPr>
        <p:spPr bwMode="auto">
          <a:xfrm>
            <a:off x="699770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" name="Oval 623"/>
          <p:cNvSpPr>
            <a:spLocks noChangeAspect="1" noChangeArrowheads="1"/>
          </p:cNvSpPr>
          <p:nvPr userDrawn="1"/>
        </p:nvSpPr>
        <p:spPr bwMode="auto">
          <a:xfrm>
            <a:off x="711517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0" name="Oval 624"/>
          <p:cNvSpPr>
            <a:spLocks noChangeAspect="1" noChangeArrowheads="1"/>
          </p:cNvSpPr>
          <p:nvPr userDrawn="1"/>
        </p:nvSpPr>
        <p:spPr bwMode="auto">
          <a:xfrm>
            <a:off x="723423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1" name="Oval 625"/>
          <p:cNvSpPr>
            <a:spLocks noChangeAspect="1" noChangeArrowheads="1"/>
          </p:cNvSpPr>
          <p:nvPr userDrawn="1"/>
        </p:nvSpPr>
        <p:spPr bwMode="auto">
          <a:xfrm>
            <a:off x="735171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2" name="Oval 626"/>
          <p:cNvSpPr>
            <a:spLocks noChangeAspect="1" noChangeArrowheads="1"/>
          </p:cNvSpPr>
          <p:nvPr userDrawn="1"/>
        </p:nvSpPr>
        <p:spPr bwMode="auto">
          <a:xfrm>
            <a:off x="7470775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3" name="Oval 627"/>
          <p:cNvSpPr>
            <a:spLocks noChangeAspect="1" noChangeArrowheads="1"/>
          </p:cNvSpPr>
          <p:nvPr userDrawn="1"/>
        </p:nvSpPr>
        <p:spPr bwMode="auto">
          <a:xfrm>
            <a:off x="758825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4" name="Oval 628"/>
          <p:cNvSpPr>
            <a:spLocks noChangeAspect="1" noChangeArrowheads="1"/>
          </p:cNvSpPr>
          <p:nvPr userDrawn="1"/>
        </p:nvSpPr>
        <p:spPr bwMode="auto">
          <a:xfrm>
            <a:off x="7707313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5" name="Oval 629"/>
          <p:cNvSpPr>
            <a:spLocks noChangeAspect="1" noChangeArrowheads="1"/>
          </p:cNvSpPr>
          <p:nvPr userDrawn="1"/>
        </p:nvSpPr>
        <p:spPr bwMode="auto">
          <a:xfrm>
            <a:off x="7824788" y="29194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6" name="Oval 630"/>
          <p:cNvSpPr>
            <a:spLocks noChangeAspect="1" noChangeArrowheads="1"/>
          </p:cNvSpPr>
          <p:nvPr userDrawn="1"/>
        </p:nvSpPr>
        <p:spPr bwMode="auto">
          <a:xfrm>
            <a:off x="7943850" y="29194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7" name="Oval 631"/>
          <p:cNvSpPr>
            <a:spLocks noChangeAspect="1" noChangeArrowheads="1"/>
          </p:cNvSpPr>
          <p:nvPr userDrawn="1"/>
        </p:nvSpPr>
        <p:spPr bwMode="auto">
          <a:xfrm>
            <a:off x="120015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8" name="Oval 632"/>
          <p:cNvSpPr>
            <a:spLocks noChangeAspect="1" noChangeArrowheads="1"/>
          </p:cNvSpPr>
          <p:nvPr userDrawn="1"/>
        </p:nvSpPr>
        <p:spPr bwMode="auto">
          <a:xfrm>
            <a:off x="131921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9" name="Oval 633"/>
          <p:cNvSpPr>
            <a:spLocks noChangeAspect="1" noChangeArrowheads="1"/>
          </p:cNvSpPr>
          <p:nvPr userDrawn="1"/>
        </p:nvSpPr>
        <p:spPr bwMode="auto">
          <a:xfrm>
            <a:off x="143668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0" name="Oval 634"/>
          <p:cNvSpPr>
            <a:spLocks noChangeAspect="1" noChangeArrowheads="1"/>
          </p:cNvSpPr>
          <p:nvPr userDrawn="1"/>
        </p:nvSpPr>
        <p:spPr bwMode="auto">
          <a:xfrm>
            <a:off x="155575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1" name="Oval 635"/>
          <p:cNvSpPr>
            <a:spLocks noChangeAspect="1" noChangeArrowheads="1"/>
          </p:cNvSpPr>
          <p:nvPr userDrawn="1"/>
        </p:nvSpPr>
        <p:spPr bwMode="auto">
          <a:xfrm>
            <a:off x="167322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2" name="Oval 636"/>
          <p:cNvSpPr>
            <a:spLocks noChangeAspect="1" noChangeArrowheads="1"/>
          </p:cNvSpPr>
          <p:nvPr userDrawn="1"/>
        </p:nvSpPr>
        <p:spPr bwMode="auto">
          <a:xfrm>
            <a:off x="179228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3" name="Oval 637"/>
          <p:cNvSpPr>
            <a:spLocks noChangeAspect="1" noChangeArrowheads="1"/>
          </p:cNvSpPr>
          <p:nvPr userDrawn="1"/>
        </p:nvSpPr>
        <p:spPr bwMode="auto">
          <a:xfrm>
            <a:off x="190976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" name="Oval 638"/>
          <p:cNvSpPr>
            <a:spLocks noChangeAspect="1" noChangeArrowheads="1"/>
          </p:cNvSpPr>
          <p:nvPr userDrawn="1"/>
        </p:nvSpPr>
        <p:spPr bwMode="auto">
          <a:xfrm>
            <a:off x="202882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5" name="Oval 639"/>
          <p:cNvSpPr>
            <a:spLocks noChangeAspect="1" noChangeArrowheads="1"/>
          </p:cNvSpPr>
          <p:nvPr userDrawn="1"/>
        </p:nvSpPr>
        <p:spPr bwMode="auto">
          <a:xfrm>
            <a:off x="214630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6" name="Oval 640"/>
          <p:cNvSpPr>
            <a:spLocks noChangeAspect="1" noChangeArrowheads="1"/>
          </p:cNvSpPr>
          <p:nvPr userDrawn="1"/>
        </p:nvSpPr>
        <p:spPr bwMode="auto">
          <a:xfrm>
            <a:off x="226536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7" name="Oval 641"/>
          <p:cNvSpPr>
            <a:spLocks noChangeAspect="1" noChangeArrowheads="1"/>
          </p:cNvSpPr>
          <p:nvPr userDrawn="1"/>
        </p:nvSpPr>
        <p:spPr bwMode="auto">
          <a:xfrm>
            <a:off x="238283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8" name="Oval 642"/>
          <p:cNvSpPr>
            <a:spLocks noChangeAspect="1" noChangeArrowheads="1"/>
          </p:cNvSpPr>
          <p:nvPr userDrawn="1"/>
        </p:nvSpPr>
        <p:spPr bwMode="auto">
          <a:xfrm>
            <a:off x="250190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9" name="Oval 643"/>
          <p:cNvSpPr>
            <a:spLocks noChangeAspect="1" noChangeArrowheads="1"/>
          </p:cNvSpPr>
          <p:nvPr userDrawn="1"/>
        </p:nvSpPr>
        <p:spPr bwMode="auto">
          <a:xfrm>
            <a:off x="261937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0" name="Oval 644"/>
          <p:cNvSpPr>
            <a:spLocks noChangeAspect="1" noChangeArrowheads="1"/>
          </p:cNvSpPr>
          <p:nvPr userDrawn="1"/>
        </p:nvSpPr>
        <p:spPr bwMode="auto">
          <a:xfrm>
            <a:off x="427672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1" name="Oval 645"/>
          <p:cNvSpPr>
            <a:spLocks noChangeAspect="1" noChangeArrowheads="1"/>
          </p:cNvSpPr>
          <p:nvPr userDrawn="1"/>
        </p:nvSpPr>
        <p:spPr bwMode="auto">
          <a:xfrm>
            <a:off x="439420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2" name="Oval 646"/>
          <p:cNvSpPr>
            <a:spLocks noChangeAspect="1" noChangeArrowheads="1"/>
          </p:cNvSpPr>
          <p:nvPr userDrawn="1"/>
        </p:nvSpPr>
        <p:spPr bwMode="auto">
          <a:xfrm>
            <a:off x="451326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3" name="Oval 647"/>
          <p:cNvSpPr>
            <a:spLocks noChangeAspect="1" noChangeArrowheads="1"/>
          </p:cNvSpPr>
          <p:nvPr userDrawn="1"/>
        </p:nvSpPr>
        <p:spPr bwMode="auto">
          <a:xfrm>
            <a:off x="463073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4" name="Oval 648"/>
          <p:cNvSpPr>
            <a:spLocks noChangeAspect="1" noChangeArrowheads="1"/>
          </p:cNvSpPr>
          <p:nvPr userDrawn="1"/>
        </p:nvSpPr>
        <p:spPr bwMode="auto">
          <a:xfrm>
            <a:off x="474980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" name="Oval 649"/>
          <p:cNvSpPr>
            <a:spLocks noChangeAspect="1" noChangeArrowheads="1"/>
          </p:cNvSpPr>
          <p:nvPr userDrawn="1"/>
        </p:nvSpPr>
        <p:spPr bwMode="auto">
          <a:xfrm>
            <a:off x="486727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6" name="Oval 650"/>
          <p:cNvSpPr>
            <a:spLocks noChangeAspect="1" noChangeArrowheads="1"/>
          </p:cNvSpPr>
          <p:nvPr userDrawn="1"/>
        </p:nvSpPr>
        <p:spPr bwMode="auto">
          <a:xfrm>
            <a:off x="498633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7" name="Oval 651"/>
          <p:cNvSpPr>
            <a:spLocks noChangeAspect="1" noChangeArrowheads="1"/>
          </p:cNvSpPr>
          <p:nvPr userDrawn="1"/>
        </p:nvSpPr>
        <p:spPr bwMode="auto">
          <a:xfrm>
            <a:off x="522287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8" name="Oval 652"/>
          <p:cNvSpPr>
            <a:spLocks noChangeAspect="1" noChangeArrowheads="1"/>
          </p:cNvSpPr>
          <p:nvPr userDrawn="1"/>
        </p:nvSpPr>
        <p:spPr bwMode="auto">
          <a:xfrm>
            <a:off x="534035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9" name="Oval 653"/>
          <p:cNvSpPr>
            <a:spLocks noChangeAspect="1" noChangeArrowheads="1"/>
          </p:cNvSpPr>
          <p:nvPr userDrawn="1"/>
        </p:nvSpPr>
        <p:spPr bwMode="auto">
          <a:xfrm>
            <a:off x="545941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0" name="Oval 654"/>
          <p:cNvSpPr>
            <a:spLocks noChangeAspect="1" noChangeArrowheads="1"/>
          </p:cNvSpPr>
          <p:nvPr userDrawn="1"/>
        </p:nvSpPr>
        <p:spPr bwMode="auto">
          <a:xfrm>
            <a:off x="557688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1" name="Oval 655"/>
          <p:cNvSpPr>
            <a:spLocks noChangeAspect="1" noChangeArrowheads="1"/>
          </p:cNvSpPr>
          <p:nvPr userDrawn="1"/>
        </p:nvSpPr>
        <p:spPr bwMode="auto">
          <a:xfrm>
            <a:off x="569595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2" name="Oval 656"/>
          <p:cNvSpPr>
            <a:spLocks noChangeAspect="1" noChangeArrowheads="1"/>
          </p:cNvSpPr>
          <p:nvPr userDrawn="1"/>
        </p:nvSpPr>
        <p:spPr bwMode="auto">
          <a:xfrm>
            <a:off x="593248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3" name="Oval 657"/>
          <p:cNvSpPr>
            <a:spLocks noChangeAspect="1" noChangeArrowheads="1"/>
          </p:cNvSpPr>
          <p:nvPr userDrawn="1"/>
        </p:nvSpPr>
        <p:spPr bwMode="auto">
          <a:xfrm>
            <a:off x="605155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4" name="Oval 658"/>
          <p:cNvSpPr>
            <a:spLocks noChangeAspect="1" noChangeArrowheads="1"/>
          </p:cNvSpPr>
          <p:nvPr userDrawn="1"/>
        </p:nvSpPr>
        <p:spPr bwMode="auto">
          <a:xfrm>
            <a:off x="616902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" name="Oval 659"/>
          <p:cNvSpPr>
            <a:spLocks noChangeAspect="1" noChangeArrowheads="1"/>
          </p:cNvSpPr>
          <p:nvPr userDrawn="1"/>
        </p:nvSpPr>
        <p:spPr bwMode="auto">
          <a:xfrm>
            <a:off x="628808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6" name="Oval 660"/>
          <p:cNvSpPr>
            <a:spLocks noChangeAspect="1" noChangeArrowheads="1"/>
          </p:cNvSpPr>
          <p:nvPr userDrawn="1"/>
        </p:nvSpPr>
        <p:spPr bwMode="auto">
          <a:xfrm>
            <a:off x="640556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7" name="Oval 661"/>
          <p:cNvSpPr>
            <a:spLocks noChangeAspect="1" noChangeArrowheads="1"/>
          </p:cNvSpPr>
          <p:nvPr userDrawn="1"/>
        </p:nvSpPr>
        <p:spPr bwMode="auto">
          <a:xfrm>
            <a:off x="652462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8" name="Oval 662"/>
          <p:cNvSpPr>
            <a:spLocks noChangeAspect="1" noChangeArrowheads="1"/>
          </p:cNvSpPr>
          <p:nvPr userDrawn="1"/>
        </p:nvSpPr>
        <p:spPr bwMode="auto">
          <a:xfrm>
            <a:off x="664210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9" name="Oval 663"/>
          <p:cNvSpPr>
            <a:spLocks noChangeAspect="1" noChangeArrowheads="1"/>
          </p:cNvSpPr>
          <p:nvPr userDrawn="1"/>
        </p:nvSpPr>
        <p:spPr bwMode="auto">
          <a:xfrm>
            <a:off x="676116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0" name="Oval 664"/>
          <p:cNvSpPr>
            <a:spLocks noChangeAspect="1" noChangeArrowheads="1"/>
          </p:cNvSpPr>
          <p:nvPr userDrawn="1"/>
        </p:nvSpPr>
        <p:spPr bwMode="auto">
          <a:xfrm>
            <a:off x="687863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1" name="Oval 665"/>
          <p:cNvSpPr>
            <a:spLocks noChangeAspect="1" noChangeArrowheads="1"/>
          </p:cNvSpPr>
          <p:nvPr userDrawn="1"/>
        </p:nvSpPr>
        <p:spPr bwMode="auto">
          <a:xfrm>
            <a:off x="699770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2" name="Oval 666"/>
          <p:cNvSpPr>
            <a:spLocks noChangeAspect="1" noChangeArrowheads="1"/>
          </p:cNvSpPr>
          <p:nvPr userDrawn="1"/>
        </p:nvSpPr>
        <p:spPr bwMode="auto">
          <a:xfrm>
            <a:off x="711517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3" name="Oval 667"/>
          <p:cNvSpPr>
            <a:spLocks noChangeAspect="1" noChangeArrowheads="1"/>
          </p:cNvSpPr>
          <p:nvPr userDrawn="1"/>
        </p:nvSpPr>
        <p:spPr bwMode="auto">
          <a:xfrm>
            <a:off x="723423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4" name="Oval 668"/>
          <p:cNvSpPr>
            <a:spLocks noChangeAspect="1" noChangeArrowheads="1"/>
          </p:cNvSpPr>
          <p:nvPr userDrawn="1"/>
        </p:nvSpPr>
        <p:spPr bwMode="auto">
          <a:xfrm>
            <a:off x="735171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" name="Oval 669"/>
          <p:cNvSpPr>
            <a:spLocks noChangeAspect="1" noChangeArrowheads="1"/>
          </p:cNvSpPr>
          <p:nvPr userDrawn="1"/>
        </p:nvSpPr>
        <p:spPr bwMode="auto">
          <a:xfrm>
            <a:off x="7470775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6" name="Oval 670"/>
          <p:cNvSpPr>
            <a:spLocks noChangeAspect="1" noChangeArrowheads="1"/>
          </p:cNvSpPr>
          <p:nvPr userDrawn="1"/>
        </p:nvSpPr>
        <p:spPr bwMode="auto">
          <a:xfrm>
            <a:off x="7588250" y="30289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7" name="Oval 671"/>
          <p:cNvSpPr>
            <a:spLocks noChangeAspect="1" noChangeArrowheads="1"/>
          </p:cNvSpPr>
          <p:nvPr userDrawn="1"/>
        </p:nvSpPr>
        <p:spPr bwMode="auto">
          <a:xfrm>
            <a:off x="120015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8" name="Oval 672"/>
          <p:cNvSpPr>
            <a:spLocks noChangeAspect="1" noChangeArrowheads="1"/>
          </p:cNvSpPr>
          <p:nvPr userDrawn="1"/>
        </p:nvSpPr>
        <p:spPr bwMode="auto">
          <a:xfrm>
            <a:off x="131921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9" name="Oval 673"/>
          <p:cNvSpPr>
            <a:spLocks noChangeAspect="1" noChangeArrowheads="1"/>
          </p:cNvSpPr>
          <p:nvPr userDrawn="1"/>
        </p:nvSpPr>
        <p:spPr bwMode="auto">
          <a:xfrm>
            <a:off x="143668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0" name="Oval 674"/>
          <p:cNvSpPr>
            <a:spLocks noChangeAspect="1" noChangeArrowheads="1"/>
          </p:cNvSpPr>
          <p:nvPr userDrawn="1"/>
        </p:nvSpPr>
        <p:spPr bwMode="auto">
          <a:xfrm>
            <a:off x="155575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1" name="Oval 675"/>
          <p:cNvSpPr>
            <a:spLocks noChangeAspect="1" noChangeArrowheads="1"/>
          </p:cNvSpPr>
          <p:nvPr userDrawn="1"/>
        </p:nvSpPr>
        <p:spPr bwMode="auto">
          <a:xfrm>
            <a:off x="167322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2" name="Oval 676"/>
          <p:cNvSpPr>
            <a:spLocks noChangeAspect="1" noChangeArrowheads="1"/>
          </p:cNvSpPr>
          <p:nvPr userDrawn="1"/>
        </p:nvSpPr>
        <p:spPr bwMode="auto">
          <a:xfrm>
            <a:off x="179228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3" name="Oval 677"/>
          <p:cNvSpPr>
            <a:spLocks noChangeAspect="1" noChangeArrowheads="1"/>
          </p:cNvSpPr>
          <p:nvPr userDrawn="1"/>
        </p:nvSpPr>
        <p:spPr bwMode="auto">
          <a:xfrm>
            <a:off x="190976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4" name="Oval 678"/>
          <p:cNvSpPr>
            <a:spLocks noChangeAspect="1" noChangeArrowheads="1"/>
          </p:cNvSpPr>
          <p:nvPr userDrawn="1"/>
        </p:nvSpPr>
        <p:spPr bwMode="auto">
          <a:xfrm>
            <a:off x="202882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5" name="Oval 679"/>
          <p:cNvSpPr>
            <a:spLocks noChangeAspect="1" noChangeArrowheads="1"/>
          </p:cNvSpPr>
          <p:nvPr userDrawn="1"/>
        </p:nvSpPr>
        <p:spPr bwMode="auto">
          <a:xfrm>
            <a:off x="214630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6" name="Oval 680"/>
          <p:cNvSpPr>
            <a:spLocks noChangeAspect="1" noChangeArrowheads="1"/>
          </p:cNvSpPr>
          <p:nvPr userDrawn="1"/>
        </p:nvSpPr>
        <p:spPr bwMode="auto">
          <a:xfrm>
            <a:off x="226536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7" name="Oval 681"/>
          <p:cNvSpPr>
            <a:spLocks noChangeAspect="1" noChangeArrowheads="1"/>
          </p:cNvSpPr>
          <p:nvPr userDrawn="1"/>
        </p:nvSpPr>
        <p:spPr bwMode="auto">
          <a:xfrm>
            <a:off x="238283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8" name="Oval 682"/>
          <p:cNvSpPr>
            <a:spLocks noChangeAspect="1" noChangeArrowheads="1"/>
          </p:cNvSpPr>
          <p:nvPr userDrawn="1"/>
        </p:nvSpPr>
        <p:spPr bwMode="auto">
          <a:xfrm>
            <a:off x="250190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9" name="Oval 683"/>
          <p:cNvSpPr>
            <a:spLocks noChangeAspect="1" noChangeArrowheads="1"/>
          </p:cNvSpPr>
          <p:nvPr userDrawn="1"/>
        </p:nvSpPr>
        <p:spPr bwMode="auto">
          <a:xfrm>
            <a:off x="404018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0" name="Oval 684"/>
          <p:cNvSpPr>
            <a:spLocks noChangeAspect="1" noChangeArrowheads="1"/>
          </p:cNvSpPr>
          <p:nvPr userDrawn="1"/>
        </p:nvSpPr>
        <p:spPr bwMode="auto">
          <a:xfrm>
            <a:off x="415766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1" name="Oval 685"/>
          <p:cNvSpPr>
            <a:spLocks noChangeAspect="1" noChangeArrowheads="1"/>
          </p:cNvSpPr>
          <p:nvPr userDrawn="1"/>
        </p:nvSpPr>
        <p:spPr bwMode="auto">
          <a:xfrm>
            <a:off x="427672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2" name="Oval 686"/>
          <p:cNvSpPr>
            <a:spLocks noChangeAspect="1" noChangeArrowheads="1"/>
          </p:cNvSpPr>
          <p:nvPr userDrawn="1"/>
        </p:nvSpPr>
        <p:spPr bwMode="auto">
          <a:xfrm>
            <a:off x="463073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3" name="Oval 687"/>
          <p:cNvSpPr>
            <a:spLocks noChangeAspect="1" noChangeArrowheads="1"/>
          </p:cNvSpPr>
          <p:nvPr userDrawn="1"/>
        </p:nvSpPr>
        <p:spPr bwMode="auto">
          <a:xfrm>
            <a:off x="474980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4" name="Oval 688"/>
          <p:cNvSpPr>
            <a:spLocks noChangeAspect="1" noChangeArrowheads="1"/>
          </p:cNvSpPr>
          <p:nvPr userDrawn="1"/>
        </p:nvSpPr>
        <p:spPr bwMode="auto">
          <a:xfrm>
            <a:off x="486727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5" name="Oval 689"/>
          <p:cNvSpPr>
            <a:spLocks noChangeAspect="1" noChangeArrowheads="1"/>
          </p:cNvSpPr>
          <p:nvPr userDrawn="1"/>
        </p:nvSpPr>
        <p:spPr bwMode="auto">
          <a:xfrm>
            <a:off x="498633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6" name="Oval 690"/>
          <p:cNvSpPr>
            <a:spLocks noChangeAspect="1" noChangeArrowheads="1"/>
          </p:cNvSpPr>
          <p:nvPr userDrawn="1"/>
        </p:nvSpPr>
        <p:spPr bwMode="auto">
          <a:xfrm>
            <a:off x="510381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7" name="Oval 691"/>
          <p:cNvSpPr>
            <a:spLocks noChangeAspect="1" noChangeArrowheads="1"/>
          </p:cNvSpPr>
          <p:nvPr userDrawn="1"/>
        </p:nvSpPr>
        <p:spPr bwMode="auto">
          <a:xfrm>
            <a:off x="522287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8" name="Oval 692"/>
          <p:cNvSpPr>
            <a:spLocks noChangeAspect="1" noChangeArrowheads="1"/>
          </p:cNvSpPr>
          <p:nvPr userDrawn="1"/>
        </p:nvSpPr>
        <p:spPr bwMode="auto">
          <a:xfrm>
            <a:off x="534035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9" name="Oval 693"/>
          <p:cNvSpPr>
            <a:spLocks noChangeAspect="1" noChangeArrowheads="1"/>
          </p:cNvSpPr>
          <p:nvPr userDrawn="1"/>
        </p:nvSpPr>
        <p:spPr bwMode="auto">
          <a:xfrm>
            <a:off x="545941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0" name="Oval 694"/>
          <p:cNvSpPr>
            <a:spLocks noChangeAspect="1" noChangeArrowheads="1"/>
          </p:cNvSpPr>
          <p:nvPr userDrawn="1"/>
        </p:nvSpPr>
        <p:spPr bwMode="auto">
          <a:xfrm>
            <a:off x="569595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1" name="Oval 695"/>
          <p:cNvSpPr>
            <a:spLocks noChangeAspect="1" noChangeArrowheads="1"/>
          </p:cNvSpPr>
          <p:nvPr userDrawn="1"/>
        </p:nvSpPr>
        <p:spPr bwMode="auto">
          <a:xfrm>
            <a:off x="581342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2" name="Oval 696"/>
          <p:cNvSpPr>
            <a:spLocks noChangeAspect="1" noChangeArrowheads="1"/>
          </p:cNvSpPr>
          <p:nvPr userDrawn="1"/>
        </p:nvSpPr>
        <p:spPr bwMode="auto">
          <a:xfrm>
            <a:off x="593248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3" name="Oval 697"/>
          <p:cNvSpPr>
            <a:spLocks noChangeAspect="1" noChangeArrowheads="1"/>
          </p:cNvSpPr>
          <p:nvPr userDrawn="1"/>
        </p:nvSpPr>
        <p:spPr bwMode="auto">
          <a:xfrm>
            <a:off x="605155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4" name="Oval 698"/>
          <p:cNvSpPr>
            <a:spLocks noChangeAspect="1" noChangeArrowheads="1"/>
          </p:cNvSpPr>
          <p:nvPr userDrawn="1"/>
        </p:nvSpPr>
        <p:spPr bwMode="auto">
          <a:xfrm>
            <a:off x="616902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5" name="Oval 699"/>
          <p:cNvSpPr>
            <a:spLocks noChangeAspect="1" noChangeArrowheads="1"/>
          </p:cNvSpPr>
          <p:nvPr userDrawn="1"/>
        </p:nvSpPr>
        <p:spPr bwMode="auto">
          <a:xfrm>
            <a:off x="628808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6" name="Oval 700"/>
          <p:cNvSpPr>
            <a:spLocks noChangeAspect="1" noChangeArrowheads="1"/>
          </p:cNvSpPr>
          <p:nvPr userDrawn="1"/>
        </p:nvSpPr>
        <p:spPr bwMode="auto">
          <a:xfrm>
            <a:off x="640556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7" name="Oval 701"/>
          <p:cNvSpPr>
            <a:spLocks noChangeAspect="1" noChangeArrowheads="1"/>
          </p:cNvSpPr>
          <p:nvPr userDrawn="1"/>
        </p:nvSpPr>
        <p:spPr bwMode="auto">
          <a:xfrm>
            <a:off x="652462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8" name="Oval 702"/>
          <p:cNvSpPr>
            <a:spLocks noChangeAspect="1" noChangeArrowheads="1"/>
          </p:cNvSpPr>
          <p:nvPr userDrawn="1"/>
        </p:nvSpPr>
        <p:spPr bwMode="auto">
          <a:xfrm>
            <a:off x="664210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9" name="Oval 703"/>
          <p:cNvSpPr>
            <a:spLocks noChangeAspect="1" noChangeArrowheads="1"/>
          </p:cNvSpPr>
          <p:nvPr userDrawn="1"/>
        </p:nvSpPr>
        <p:spPr bwMode="auto">
          <a:xfrm>
            <a:off x="676116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0" name="Oval 704"/>
          <p:cNvSpPr>
            <a:spLocks noChangeAspect="1" noChangeArrowheads="1"/>
          </p:cNvSpPr>
          <p:nvPr userDrawn="1"/>
        </p:nvSpPr>
        <p:spPr bwMode="auto">
          <a:xfrm>
            <a:off x="687863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1" name="Oval 705"/>
          <p:cNvSpPr>
            <a:spLocks noChangeAspect="1" noChangeArrowheads="1"/>
          </p:cNvSpPr>
          <p:nvPr userDrawn="1"/>
        </p:nvSpPr>
        <p:spPr bwMode="auto">
          <a:xfrm>
            <a:off x="6997700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2" name="Oval 706"/>
          <p:cNvSpPr>
            <a:spLocks noChangeAspect="1" noChangeArrowheads="1"/>
          </p:cNvSpPr>
          <p:nvPr userDrawn="1"/>
        </p:nvSpPr>
        <p:spPr bwMode="auto">
          <a:xfrm>
            <a:off x="711517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3" name="Oval 707"/>
          <p:cNvSpPr>
            <a:spLocks noChangeAspect="1" noChangeArrowheads="1"/>
          </p:cNvSpPr>
          <p:nvPr userDrawn="1"/>
        </p:nvSpPr>
        <p:spPr bwMode="auto">
          <a:xfrm>
            <a:off x="7234238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4" name="Oval 708"/>
          <p:cNvSpPr>
            <a:spLocks noChangeAspect="1" noChangeArrowheads="1"/>
          </p:cNvSpPr>
          <p:nvPr userDrawn="1"/>
        </p:nvSpPr>
        <p:spPr bwMode="auto">
          <a:xfrm>
            <a:off x="735171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5" name="Oval 709"/>
          <p:cNvSpPr>
            <a:spLocks noChangeAspect="1" noChangeArrowheads="1"/>
          </p:cNvSpPr>
          <p:nvPr userDrawn="1"/>
        </p:nvSpPr>
        <p:spPr bwMode="auto">
          <a:xfrm>
            <a:off x="7470775" y="31369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6" name="Oval 710"/>
          <p:cNvSpPr>
            <a:spLocks noChangeAspect="1" noChangeArrowheads="1"/>
          </p:cNvSpPr>
          <p:nvPr userDrawn="1"/>
        </p:nvSpPr>
        <p:spPr bwMode="auto">
          <a:xfrm>
            <a:off x="7707313" y="31369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7" name="Oval 711"/>
          <p:cNvSpPr>
            <a:spLocks noChangeAspect="1" noChangeArrowheads="1"/>
          </p:cNvSpPr>
          <p:nvPr userDrawn="1"/>
        </p:nvSpPr>
        <p:spPr bwMode="auto">
          <a:xfrm>
            <a:off x="1200150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8" name="Oval 712"/>
          <p:cNvSpPr>
            <a:spLocks noChangeAspect="1" noChangeArrowheads="1"/>
          </p:cNvSpPr>
          <p:nvPr userDrawn="1"/>
        </p:nvSpPr>
        <p:spPr bwMode="auto">
          <a:xfrm>
            <a:off x="131921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9" name="Oval 713"/>
          <p:cNvSpPr>
            <a:spLocks noChangeAspect="1" noChangeArrowheads="1"/>
          </p:cNvSpPr>
          <p:nvPr userDrawn="1"/>
        </p:nvSpPr>
        <p:spPr bwMode="auto">
          <a:xfrm>
            <a:off x="143668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0" name="Oval 714"/>
          <p:cNvSpPr>
            <a:spLocks noChangeAspect="1" noChangeArrowheads="1"/>
          </p:cNvSpPr>
          <p:nvPr userDrawn="1"/>
        </p:nvSpPr>
        <p:spPr bwMode="auto">
          <a:xfrm>
            <a:off x="1555750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1" name="Oval 715"/>
          <p:cNvSpPr>
            <a:spLocks noChangeAspect="1" noChangeArrowheads="1"/>
          </p:cNvSpPr>
          <p:nvPr userDrawn="1"/>
        </p:nvSpPr>
        <p:spPr bwMode="auto">
          <a:xfrm>
            <a:off x="167322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2" name="Oval 716"/>
          <p:cNvSpPr>
            <a:spLocks noChangeAspect="1" noChangeArrowheads="1"/>
          </p:cNvSpPr>
          <p:nvPr userDrawn="1"/>
        </p:nvSpPr>
        <p:spPr bwMode="auto">
          <a:xfrm>
            <a:off x="179228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3" name="Oval 717"/>
          <p:cNvSpPr>
            <a:spLocks noChangeAspect="1" noChangeArrowheads="1"/>
          </p:cNvSpPr>
          <p:nvPr userDrawn="1"/>
        </p:nvSpPr>
        <p:spPr bwMode="auto">
          <a:xfrm>
            <a:off x="190976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4" name="Oval 718"/>
          <p:cNvSpPr>
            <a:spLocks noChangeAspect="1" noChangeArrowheads="1"/>
          </p:cNvSpPr>
          <p:nvPr userDrawn="1"/>
        </p:nvSpPr>
        <p:spPr bwMode="auto">
          <a:xfrm>
            <a:off x="202882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5" name="Oval 719"/>
          <p:cNvSpPr>
            <a:spLocks noChangeAspect="1" noChangeArrowheads="1"/>
          </p:cNvSpPr>
          <p:nvPr userDrawn="1"/>
        </p:nvSpPr>
        <p:spPr bwMode="auto">
          <a:xfrm>
            <a:off x="2146300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" name="Oval 720"/>
          <p:cNvSpPr>
            <a:spLocks noChangeAspect="1" noChangeArrowheads="1"/>
          </p:cNvSpPr>
          <p:nvPr userDrawn="1"/>
        </p:nvSpPr>
        <p:spPr bwMode="auto">
          <a:xfrm>
            <a:off x="226536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" name="Oval 721"/>
          <p:cNvSpPr>
            <a:spLocks noChangeAspect="1" noChangeArrowheads="1"/>
          </p:cNvSpPr>
          <p:nvPr userDrawn="1"/>
        </p:nvSpPr>
        <p:spPr bwMode="auto">
          <a:xfrm>
            <a:off x="238283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" name="Oval 722"/>
          <p:cNvSpPr>
            <a:spLocks noChangeAspect="1" noChangeArrowheads="1"/>
          </p:cNvSpPr>
          <p:nvPr userDrawn="1"/>
        </p:nvSpPr>
        <p:spPr bwMode="auto">
          <a:xfrm>
            <a:off x="404018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" name="Oval 723"/>
          <p:cNvSpPr>
            <a:spLocks noChangeAspect="1" noChangeArrowheads="1"/>
          </p:cNvSpPr>
          <p:nvPr userDrawn="1"/>
        </p:nvSpPr>
        <p:spPr bwMode="auto">
          <a:xfrm>
            <a:off x="415766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0" name="Oval 724"/>
          <p:cNvSpPr>
            <a:spLocks noChangeAspect="1" noChangeArrowheads="1"/>
          </p:cNvSpPr>
          <p:nvPr userDrawn="1"/>
        </p:nvSpPr>
        <p:spPr bwMode="auto">
          <a:xfrm>
            <a:off x="463073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1" name="Oval 725"/>
          <p:cNvSpPr>
            <a:spLocks noChangeAspect="1" noChangeArrowheads="1"/>
          </p:cNvSpPr>
          <p:nvPr userDrawn="1"/>
        </p:nvSpPr>
        <p:spPr bwMode="auto">
          <a:xfrm>
            <a:off x="486727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2" name="Oval 726"/>
          <p:cNvSpPr>
            <a:spLocks noChangeAspect="1" noChangeArrowheads="1"/>
          </p:cNvSpPr>
          <p:nvPr userDrawn="1"/>
        </p:nvSpPr>
        <p:spPr bwMode="auto">
          <a:xfrm>
            <a:off x="498633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3" name="Oval 727"/>
          <p:cNvSpPr>
            <a:spLocks noChangeAspect="1" noChangeArrowheads="1"/>
          </p:cNvSpPr>
          <p:nvPr userDrawn="1"/>
        </p:nvSpPr>
        <p:spPr bwMode="auto">
          <a:xfrm>
            <a:off x="510381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4" name="Oval 728"/>
          <p:cNvSpPr>
            <a:spLocks noChangeAspect="1" noChangeArrowheads="1"/>
          </p:cNvSpPr>
          <p:nvPr userDrawn="1"/>
        </p:nvSpPr>
        <p:spPr bwMode="auto">
          <a:xfrm>
            <a:off x="522287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5" name="Oval 729"/>
          <p:cNvSpPr>
            <a:spLocks noChangeAspect="1" noChangeArrowheads="1"/>
          </p:cNvSpPr>
          <p:nvPr userDrawn="1"/>
        </p:nvSpPr>
        <p:spPr bwMode="auto">
          <a:xfrm>
            <a:off x="5340350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6" name="Oval 730"/>
          <p:cNvSpPr>
            <a:spLocks noChangeAspect="1" noChangeArrowheads="1"/>
          </p:cNvSpPr>
          <p:nvPr userDrawn="1"/>
        </p:nvSpPr>
        <p:spPr bwMode="auto">
          <a:xfrm>
            <a:off x="545941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7" name="Oval 731"/>
          <p:cNvSpPr>
            <a:spLocks noChangeAspect="1" noChangeArrowheads="1"/>
          </p:cNvSpPr>
          <p:nvPr userDrawn="1"/>
        </p:nvSpPr>
        <p:spPr bwMode="auto">
          <a:xfrm>
            <a:off x="5695950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8" name="Oval 732"/>
          <p:cNvSpPr>
            <a:spLocks noChangeAspect="1" noChangeArrowheads="1"/>
          </p:cNvSpPr>
          <p:nvPr userDrawn="1"/>
        </p:nvSpPr>
        <p:spPr bwMode="auto">
          <a:xfrm>
            <a:off x="581342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9" name="Oval 733"/>
          <p:cNvSpPr>
            <a:spLocks noChangeAspect="1" noChangeArrowheads="1"/>
          </p:cNvSpPr>
          <p:nvPr userDrawn="1"/>
        </p:nvSpPr>
        <p:spPr bwMode="auto">
          <a:xfrm>
            <a:off x="593248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" name="Oval 734"/>
          <p:cNvSpPr>
            <a:spLocks noChangeAspect="1" noChangeArrowheads="1"/>
          </p:cNvSpPr>
          <p:nvPr userDrawn="1"/>
        </p:nvSpPr>
        <p:spPr bwMode="auto">
          <a:xfrm>
            <a:off x="6051550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" name="Oval 735"/>
          <p:cNvSpPr>
            <a:spLocks noChangeAspect="1" noChangeArrowheads="1"/>
          </p:cNvSpPr>
          <p:nvPr userDrawn="1"/>
        </p:nvSpPr>
        <p:spPr bwMode="auto">
          <a:xfrm>
            <a:off x="616902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2" name="Oval 736"/>
          <p:cNvSpPr>
            <a:spLocks noChangeAspect="1" noChangeArrowheads="1"/>
          </p:cNvSpPr>
          <p:nvPr userDrawn="1"/>
        </p:nvSpPr>
        <p:spPr bwMode="auto">
          <a:xfrm>
            <a:off x="628808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3" name="Oval 737"/>
          <p:cNvSpPr>
            <a:spLocks noChangeAspect="1" noChangeArrowheads="1"/>
          </p:cNvSpPr>
          <p:nvPr userDrawn="1"/>
        </p:nvSpPr>
        <p:spPr bwMode="auto">
          <a:xfrm>
            <a:off x="640556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4" name="Oval 738"/>
          <p:cNvSpPr>
            <a:spLocks noChangeAspect="1" noChangeArrowheads="1"/>
          </p:cNvSpPr>
          <p:nvPr userDrawn="1"/>
        </p:nvSpPr>
        <p:spPr bwMode="auto">
          <a:xfrm>
            <a:off x="652462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5" name="Oval 739"/>
          <p:cNvSpPr>
            <a:spLocks noChangeAspect="1" noChangeArrowheads="1"/>
          </p:cNvSpPr>
          <p:nvPr userDrawn="1"/>
        </p:nvSpPr>
        <p:spPr bwMode="auto">
          <a:xfrm>
            <a:off x="6642100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6" name="Oval 740"/>
          <p:cNvSpPr>
            <a:spLocks noChangeAspect="1" noChangeArrowheads="1"/>
          </p:cNvSpPr>
          <p:nvPr userDrawn="1"/>
        </p:nvSpPr>
        <p:spPr bwMode="auto">
          <a:xfrm>
            <a:off x="676116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7" name="Oval 741"/>
          <p:cNvSpPr>
            <a:spLocks noChangeAspect="1" noChangeArrowheads="1"/>
          </p:cNvSpPr>
          <p:nvPr userDrawn="1"/>
        </p:nvSpPr>
        <p:spPr bwMode="auto">
          <a:xfrm>
            <a:off x="687863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8" name="Oval 742"/>
          <p:cNvSpPr>
            <a:spLocks noChangeAspect="1" noChangeArrowheads="1"/>
          </p:cNvSpPr>
          <p:nvPr userDrawn="1"/>
        </p:nvSpPr>
        <p:spPr bwMode="auto">
          <a:xfrm>
            <a:off x="6997700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9" name="Oval 743"/>
          <p:cNvSpPr>
            <a:spLocks noChangeAspect="1" noChangeArrowheads="1"/>
          </p:cNvSpPr>
          <p:nvPr userDrawn="1"/>
        </p:nvSpPr>
        <p:spPr bwMode="auto">
          <a:xfrm>
            <a:off x="711517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0" name="Oval 744"/>
          <p:cNvSpPr>
            <a:spLocks noChangeAspect="1" noChangeArrowheads="1"/>
          </p:cNvSpPr>
          <p:nvPr userDrawn="1"/>
        </p:nvSpPr>
        <p:spPr bwMode="auto">
          <a:xfrm>
            <a:off x="7234238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1" name="Oval 745"/>
          <p:cNvSpPr>
            <a:spLocks noChangeAspect="1" noChangeArrowheads="1"/>
          </p:cNvSpPr>
          <p:nvPr userDrawn="1"/>
        </p:nvSpPr>
        <p:spPr bwMode="auto">
          <a:xfrm>
            <a:off x="7470775" y="32464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2" name="Oval 746"/>
          <p:cNvSpPr>
            <a:spLocks noChangeAspect="1" noChangeArrowheads="1"/>
          </p:cNvSpPr>
          <p:nvPr userDrawn="1"/>
        </p:nvSpPr>
        <p:spPr bwMode="auto">
          <a:xfrm>
            <a:off x="7707313" y="32464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3" name="Oval 747"/>
          <p:cNvSpPr>
            <a:spLocks noChangeAspect="1" noChangeArrowheads="1"/>
          </p:cNvSpPr>
          <p:nvPr userDrawn="1"/>
        </p:nvSpPr>
        <p:spPr bwMode="auto">
          <a:xfrm>
            <a:off x="131921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4" name="Oval 748"/>
          <p:cNvSpPr>
            <a:spLocks noChangeAspect="1" noChangeArrowheads="1"/>
          </p:cNvSpPr>
          <p:nvPr userDrawn="1"/>
        </p:nvSpPr>
        <p:spPr bwMode="auto">
          <a:xfrm>
            <a:off x="1436688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5" name="Oval 749"/>
          <p:cNvSpPr>
            <a:spLocks noChangeAspect="1" noChangeArrowheads="1"/>
          </p:cNvSpPr>
          <p:nvPr userDrawn="1"/>
        </p:nvSpPr>
        <p:spPr bwMode="auto">
          <a:xfrm>
            <a:off x="155575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6" name="Oval 750"/>
          <p:cNvSpPr>
            <a:spLocks noChangeAspect="1" noChangeArrowheads="1"/>
          </p:cNvSpPr>
          <p:nvPr userDrawn="1"/>
        </p:nvSpPr>
        <p:spPr bwMode="auto">
          <a:xfrm>
            <a:off x="1673225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7" name="Oval 751"/>
          <p:cNvSpPr>
            <a:spLocks noChangeAspect="1" noChangeArrowheads="1"/>
          </p:cNvSpPr>
          <p:nvPr userDrawn="1"/>
        </p:nvSpPr>
        <p:spPr bwMode="auto">
          <a:xfrm>
            <a:off x="1792288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8" name="Oval 752"/>
          <p:cNvSpPr>
            <a:spLocks noChangeAspect="1" noChangeArrowheads="1"/>
          </p:cNvSpPr>
          <p:nvPr userDrawn="1"/>
        </p:nvSpPr>
        <p:spPr bwMode="auto">
          <a:xfrm>
            <a:off x="190976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9" name="Oval 753"/>
          <p:cNvSpPr>
            <a:spLocks noChangeAspect="1" noChangeArrowheads="1"/>
          </p:cNvSpPr>
          <p:nvPr userDrawn="1"/>
        </p:nvSpPr>
        <p:spPr bwMode="auto">
          <a:xfrm>
            <a:off x="2028825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0" name="Oval 754"/>
          <p:cNvSpPr>
            <a:spLocks noChangeAspect="1" noChangeArrowheads="1"/>
          </p:cNvSpPr>
          <p:nvPr userDrawn="1"/>
        </p:nvSpPr>
        <p:spPr bwMode="auto">
          <a:xfrm>
            <a:off x="214630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1" name="Oval 755"/>
          <p:cNvSpPr>
            <a:spLocks noChangeAspect="1" noChangeArrowheads="1"/>
          </p:cNvSpPr>
          <p:nvPr userDrawn="1"/>
        </p:nvSpPr>
        <p:spPr bwMode="auto">
          <a:xfrm>
            <a:off x="226536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2" name="Oval 756"/>
          <p:cNvSpPr>
            <a:spLocks noChangeAspect="1" noChangeArrowheads="1"/>
          </p:cNvSpPr>
          <p:nvPr userDrawn="1"/>
        </p:nvSpPr>
        <p:spPr bwMode="auto">
          <a:xfrm>
            <a:off x="415766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3" name="Oval 757"/>
          <p:cNvSpPr>
            <a:spLocks noChangeAspect="1" noChangeArrowheads="1"/>
          </p:cNvSpPr>
          <p:nvPr userDrawn="1"/>
        </p:nvSpPr>
        <p:spPr bwMode="auto">
          <a:xfrm>
            <a:off x="4276725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4" name="Oval 758"/>
          <p:cNvSpPr>
            <a:spLocks noChangeAspect="1" noChangeArrowheads="1"/>
          </p:cNvSpPr>
          <p:nvPr userDrawn="1"/>
        </p:nvSpPr>
        <p:spPr bwMode="auto">
          <a:xfrm>
            <a:off x="439420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5" name="Oval 759"/>
          <p:cNvSpPr>
            <a:spLocks noChangeAspect="1" noChangeArrowheads="1"/>
          </p:cNvSpPr>
          <p:nvPr userDrawn="1"/>
        </p:nvSpPr>
        <p:spPr bwMode="auto">
          <a:xfrm>
            <a:off x="451326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6" name="Oval 760"/>
          <p:cNvSpPr>
            <a:spLocks noChangeAspect="1" noChangeArrowheads="1"/>
          </p:cNvSpPr>
          <p:nvPr userDrawn="1"/>
        </p:nvSpPr>
        <p:spPr bwMode="auto">
          <a:xfrm>
            <a:off x="5222875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7" name="Oval 761"/>
          <p:cNvSpPr>
            <a:spLocks noChangeAspect="1" noChangeArrowheads="1"/>
          </p:cNvSpPr>
          <p:nvPr userDrawn="1"/>
        </p:nvSpPr>
        <p:spPr bwMode="auto">
          <a:xfrm>
            <a:off x="534035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8" name="Oval 762"/>
          <p:cNvSpPr>
            <a:spLocks noChangeAspect="1" noChangeArrowheads="1"/>
          </p:cNvSpPr>
          <p:nvPr userDrawn="1"/>
        </p:nvSpPr>
        <p:spPr bwMode="auto">
          <a:xfrm>
            <a:off x="545941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9" name="Oval 763"/>
          <p:cNvSpPr>
            <a:spLocks noChangeAspect="1" noChangeArrowheads="1"/>
          </p:cNvSpPr>
          <p:nvPr userDrawn="1"/>
        </p:nvSpPr>
        <p:spPr bwMode="auto">
          <a:xfrm>
            <a:off x="5576888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0" name="Oval 764"/>
          <p:cNvSpPr>
            <a:spLocks noChangeAspect="1" noChangeArrowheads="1"/>
          </p:cNvSpPr>
          <p:nvPr userDrawn="1"/>
        </p:nvSpPr>
        <p:spPr bwMode="auto">
          <a:xfrm>
            <a:off x="569595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1" name="Oval 765"/>
          <p:cNvSpPr>
            <a:spLocks noChangeAspect="1" noChangeArrowheads="1"/>
          </p:cNvSpPr>
          <p:nvPr userDrawn="1"/>
        </p:nvSpPr>
        <p:spPr bwMode="auto">
          <a:xfrm>
            <a:off x="5813425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2" name="Oval 766"/>
          <p:cNvSpPr>
            <a:spLocks noChangeAspect="1" noChangeArrowheads="1"/>
          </p:cNvSpPr>
          <p:nvPr userDrawn="1"/>
        </p:nvSpPr>
        <p:spPr bwMode="auto">
          <a:xfrm>
            <a:off x="5932488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3" name="Oval 767"/>
          <p:cNvSpPr>
            <a:spLocks noChangeAspect="1" noChangeArrowheads="1"/>
          </p:cNvSpPr>
          <p:nvPr userDrawn="1"/>
        </p:nvSpPr>
        <p:spPr bwMode="auto">
          <a:xfrm>
            <a:off x="605155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4" name="Oval 768"/>
          <p:cNvSpPr>
            <a:spLocks noChangeAspect="1" noChangeArrowheads="1"/>
          </p:cNvSpPr>
          <p:nvPr userDrawn="1"/>
        </p:nvSpPr>
        <p:spPr bwMode="auto">
          <a:xfrm>
            <a:off x="6169025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5" name="Oval 769"/>
          <p:cNvSpPr>
            <a:spLocks noChangeAspect="1" noChangeArrowheads="1"/>
          </p:cNvSpPr>
          <p:nvPr userDrawn="1"/>
        </p:nvSpPr>
        <p:spPr bwMode="auto">
          <a:xfrm>
            <a:off x="6288088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6" name="Oval 770"/>
          <p:cNvSpPr>
            <a:spLocks noChangeAspect="1" noChangeArrowheads="1"/>
          </p:cNvSpPr>
          <p:nvPr userDrawn="1"/>
        </p:nvSpPr>
        <p:spPr bwMode="auto">
          <a:xfrm>
            <a:off x="640556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7" name="Oval 771"/>
          <p:cNvSpPr>
            <a:spLocks noChangeAspect="1" noChangeArrowheads="1"/>
          </p:cNvSpPr>
          <p:nvPr userDrawn="1"/>
        </p:nvSpPr>
        <p:spPr bwMode="auto">
          <a:xfrm>
            <a:off x="6524625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" name="Oval 772"/>
          <p:cNvSpPr>
            <a:spLocks noChangeAspect="1" noChangeArrowheads="1"/>
          </p:cNvSpPr>
          <p:nvPr userDrawn="1"/>
        </p:nvSpPr>
        <p:spPr bwMode="auto">
          <a:xfrm>
            <a:off x="664210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9" name="Oval 773"/>
          <p:cNvSpPr>
            <a:spLocks noChangeAspect="1" noChangeArrowheads="1"/>
          </p:cNvSpPr>
          <p:nvPr userDrawn="1"/>
        </p:nvSpPr>
        <p:spPr bwMode="auto">
          <a:xfrm>
            <a:off x="676116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0" name="Oval 774"/>
          <p:cNvSpPr>
            <a:spLocks noChangeAspect="1" noChangeArrowheads="1"/>
          </p:cNvSpPr>
          <p:nvPr userDrawn="1"/>
        </p:nvSpPr>
        <p:spPr bwMode="auto">
          <a:xfrm>
            <a:off x="6878638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1" name="Oval 775"/>
          <p:cNvSpPr>
            <a:spLocks noChangeAspect="1" noChangeArrowheads="1"/>
          </p:cNvSpPr>
          <p:nvPr userDrawn="1"/>
        </p:nvSpPr>
        <p:spPr bwMode="auto">
          <a:xfrm>
            <a:off x="699770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2" name="Oval 776"/>
          <p:cNvSpPr>
            <a:spLocks noChangeAspect="1" noChangeArrowheads="1"/>
          </p:cNvSpPr>
          <p:nvPr userDrawn="1"/>
        </p:nvSpPr>
        <p:spPr bwMode="auto">
          <a:xfrm>
            <a:off x="7115175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3" name="Oval 777"/>
          <p:cNvSpPr>
            <a:spLocks noChangeAspect="1" noChangeArrowheads="1"/>
          </p:cNvSpPr>
          <p:nvPr userDrawn="1"/>
        </p:nvSpPr>
        <p:spPr bwMode="auto">
          <a:xfrm>
            <a:off x="7234238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4" name="Oval 778"/>
          <p:cNvSpPr>
            <a:spLocks noChangeAspect="1" noChangeArrowheads="1"/>
          </p:cNvSpPr>
          <p:nvPr userDrawn="1"/>
        </p:nvSpPr>
        <p:spPr bwMode="auto">
          <a:xfrm>
            <a:off x="7588250" y="33559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5" name="Oval 779"/>
          <p:cNvSpPr>
            <a:spLocks noChangeAspect="1" noChangeArrowheads="1"/>
          </p:cNvSpPr>
          <p:nvPr userDrawn="1"/>
        </p:nvSpPr>
        <p:spPr bwMode="auto">
          <a:xfrm>
            <a:off x="7707313" y="33559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6" name="Oval 780"/>
          <p:cNvSpPr>
            <a:spLocks noChangeAspect="1" noChangeArrowheads="1"/>
          </p:cNvSpPr>
          <p:nvPr userDrawn="1"/>
        </p:nvSpPr>
        <p:spPr bwMode="auto">
          <a:xfrm>
            <a:off x="143668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7" name="Oval 781"/>
          <p:cNvSpPr>
            <a:spLocks noChangeAspect="1" noChangeArrowheads="1"/>
          </p:cNvSpPr>
          <p:nvPr userDrawn="1"/>
        </p:nvSpPr>
        <p:spPr bwMode="auto">
          <a:xfrm>
            <a:off x="155575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8" name="Oval 782"/>
          <p:cNvSpPr>
            <a:spLocks noChangeAspect="1" noChangeArrowheads="1"/>
          </p:cNvSpPr>
          <p:nvPr userDrawn="1"/>
        </p:nvSpPr>
        <p:spPr bwMode="auto">
          <a:xfrm>
            <a:off x="167322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9" name="Oval 783"/>
          <p:cNvSpPr>
            <a:spLocks noChangeAspect="1" noChangeArrowheads="1"/>
          </p:cNvSpPr>
          <p:nvPr userDrawn="1"/>
        </p:nvSpPr>
        <p:spPr bwMode="auto">
          <a:xfrm>
            <a:off x="179228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0" name="Oval 784"/>
          <p:cNvSpPr>
            <a:spLocks noChangeAspect="1" noChangeArrowheads="1"/>
          </p:cNvSpPr>
          <p:nvPr userDrawn="1"/>
        </p:nvSpPr>
        <p:spPr bwMode="auto">
          <a:xfrm>
            <a:off x="1909763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1" name="Oval 785"/>
          <p:cNvSpPr>
            <a:spLocks noChangeAspect="1" noChangeArrowheads="1"/>
          </p:cNvSpPr>
          <p:nvPr userDrawn="1"/>
        </p:nvSpPr>
        <p:spPr bwMode="auto">
          <a:xfrm>
            <a:off x="202882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2" name="Oval 786"/>
          <p:cNvSpPr>
            <a:spLocks noChangeAspect="1" noChangeArrowheads="1"/>
          </p:cNvSpPr>
          <p:nvPr userDrawn="1"/>
        </p:nvSpPr>
        <p:spPr bwMode="auto">
          <a:xfrm>
            <a:off x="214630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3" name="Oval 787"/>
          <p:cNvSpPr>
            <a:spLocks noChangeAspect="1" noChangeArrowheads="1"/>
          </p:cNvSpPr>
          <p:nvPr userDrawn="1"/>
        </p:nvSpPr>
        <p:spPr bwMode="auto">
          <a:xfrm>
            <a:off x="2265363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4" name="Oval 788"/>
          <p:cNvSpPr>
            <a:spLocks noChangeAspect="1" noChangeArrowheads="1"/>
          </p:cNvSpPr>
          <p:nvPr userDrawn="1"/>
        </p:nvSpPr>
        <p:spPr bwMode="auto">
          <a:xfrm>
            <a:off x="404018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5" name="Oval 789"/>
          <p:cNvSpPr>
            <a:spLocks noChangeAspect="1" noChangeArrowheads="1"/>
          </p:cNvSpPr>
          <p:nvPr userDrawn="1"/>
        </p:nvSpPr>
        <p:spPr bwMode="auto">
          <a:xfrm>
            <a:off x="4157663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6" name="Oval 790"/>
          <p:cNvSpPr>
            <a:spLocks noChangeAspect="1" noChangeArrowheads="1"/>
          </p:cNvSpPr>
          <p:nvPr userDrawn="1"/>
        </p:nvSpPr>
        <p:spPr bwMode="auto">
          <a:xfrm>
            <a:off x="427672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7" name="Oval 791"/>
          <p:cNvSpPr>
            <a:spLocks noChangeAspect="1" noChangeArrowheads="1"/>
          </p:cNvSpPr>
          <p:nvPr userDrawn="1"/>
        </p:nvSpPr>
        <p:spPr bwMode="auto">
          <a:xfrm>
            <a:off x="439420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8" name="Oval 792"/>
          <p:cNvSpPr>
            <a:spLocks noChangeAspect="1" noChangeArrowheads="1"/>
          </p:cNvSpPr>
          <p:nvPr userDrawn="1"/>
        </p:nvSpPr>
        <p:spPr bwMode="auto">
          <a:xfrm>
            <a:off x="4513263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9" name="Oval 793"/>
          <p:cNvSpPr>
            <a:spLocks noChangeAspect="1" noChangeArrowheads="1"/>
          </p:cNvSpPr>
          <p:nvPr userDrawn="1"/>
        </p:nvSpPr>
        <p:spPr bwMode="auto">
          <a:xfrm>
            <a:off x="463073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0" name="Oval 794"/>
          <p:cNvSpPr>
            <a:spLocks noChangeAspect="1" noChangeArrowheads="1"/>
          </p:cNvSpPr>
          <p:nvPr userDrawn="1"/>
        </p:nvSpPr>
        <p:spPr bwMode="auto">
          <a:xfrm>
            <a:off x="474980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1" name="Oval 795"/>
          <p:cNvSpPr>
            <a:spLocks noChangeAspect="1" noChangeArrowheads="1"/>
          </p:cNvSpPr>
          <p:nvPr userDrawn="1"/>
        </p:nvSpPr>
        <p:spPr bwMode="auto">
          <a:xfrm>
            <a:off x="486727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2" name="Oval 796"/>
          <p:cNvSpPr>
            <a:spLocks noChangeAspect="1" noChangeArrowheads="1"/>
          </p:cNvSpPr>
          <p:nvPr userDrawn="1"/>
        </p:nvSpPr>
        <p:spPr bwMode="auto">
          <a:xfrm>
            <a:off x="498633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3" name="Oval 797"/>
          <p:cNvSpPr>
            <a:spLocks noChangeAspect="1" noChangeArrowheads="1"/>
          </p:cNvSpPr>
          <p:nvPr userDrawn="1"/>
        </p:nvSpPr>
        <p:spPr bwMode="auto">
          <a:xfrm>
            <a:off x="522287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4" name="Oval 798"/>
          <p:cNvSpPr>
            <a:spLocks noChangeAspect="1" noChangeArrowheads="1"/>
          </p:cNvSpPr>
          <p:nvPr userDrawn="1"/>
        </p:nvSpPr>
        <p:spPr bwMode="auto">
          <a:xfrm>
            <a:off x="534035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5" name="Oval 799"/>
          <p:cNvSpPr>
            <a:spLocks noChangeAspect="1" noChangeArrowheads="1"/>
          </p:cNvSpPr>
          <p:nvPr userDrawn="1"/>
        </p:nvSpPr>
        <p:spPr bwMode="auto">
          <a:xfrm>
            <a:off x="5459413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6" name="Oval 800"/>
          <p:cNvSpPr>
            <a:spLocks noChangeAspect="1" noChangeArrowheads="1"/>
          </p:cNvSpPr>
          <p:nvPr userDrawn="1"/>
        </p:nvSpPr>
        <p:spPr bwMode="auto">
          <a:xfrm>
            <a:off x="557688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7" name="Oval 801"/>
          <p:cNvSpPr>
            <a:spLocks noChangeAspect="1" noChangeArrowheads="1"/>
          </p:cNvSpPr>
          <p:nvPr userDrawn="1"/>
        </p:nvSpPr>
        <p:spPr bwMode="auto">
          <a:xfrm>
            <a:off x="569595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" name="Oval 802"/>
          <p:cNvSpPr>
            <a:spLocks noChangeAspect="1" noChangeArrowheads="1"/>
          </p:cNvSpPr>
          <p:nvPr userDrawn="1"/>
        </p:nvSpPr>
        <p:spPr bwMode="auto">
          <a:xfrm>
            <a:off x="581342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9" name="Oval 803"/>
          <p:cNvSpPr>
            <a:spLocks noChangeAspect="1" noChangeArrowheads="1"/>
          </p:cNvSpPr>
          <p:nvPr userDrawn="1"/>
        </p:nvSpPr>
        <p:spPr bwMode="auto">
          <a:xfrm>
            <a:off x="593248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0" name="Oval 804"/>
          <p:cNvSpPr>
            <a:spLocks noChangeAspect="1" noChangeArrowheads="1"/>
          </p:cNvSpPr>
          <p:nvPr userDrawn="1"/>
        </p:nvSpPr>
        <p:spPr bwMode="auto">
          <a:xfrm>
            <a:off x="605155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1" name="Oval 805"/>
          <p:cNvSpPr>
            <a:spLocks noChangeAspect="1" noChangeArrowheads="1"/>
          </p:cNvSpPr>
          <p:nvPr userDrawn="1"/>
        </p:nvSpPr>
        <p:spPr bwMode="auto">
          <a:xfrm>
            <a:off x="616902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2" name="Oval 806"/>
          <p:cNvSpPr>
            <a:spLocks noChangeAspect="1" noChangeArrowheads="1"/>
          </p:cNvSpPr>
          <p:nvPr userDrawn="1"/>
        </p:nvSpPr>
        <p:spPr bwMode="auto">
          <a:xfrm>
            <a:off x="628808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3" name="Oval 807"/>
          <p:cNvSpPr>
            <a:spLocks noChangeAspect="1" noChangeArrowheads="1"/>
          </p:cNvSpPr>
          <p:nvPr userDrawn="1"/>
        </p:nvSpPr>
        <p:spPr bwMode="auto">
          <a:xfrm>
            <a:off x="6405563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4" name="Oval 808"/>
          <p:cNvSpPr>
            <a:spLocks noChangeAspect="1" noChangeArrowheads="1"/>
          </p:cNvSpPr>
          <p:nvPr userDrawn="1"/>
        </p:nvSpPr>
        <p:spPr bwMode="auto">
          <a:xfrm>
            <a:off x="652462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5" name="Oval 809"/>
          <p:cNvSpPr>
            <a:spLocks noChangeAspect="1" noChangeArrowheads="1"/>
          </p:cNvSpPr>
          <p:nvPr userDrawn="1"/>
        </p:nvSpPr>
        <p:spPr bwMode="auto">
          <a:xfrm>
            <a:off x="664210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6" name="Oval 810"/>
          <p:cNvSpPr>
            <a:spLocks noChangeAspect="1" noChangeArrowheads="1"/>
          </p:cNvSpPr>
          <p:nvPr userDrawn="1"/>
        </p:nvSpPr>
        <p:spPr bwMode="auto">
          <a:xfrm>
            <a:off x="6761163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7" name="Oval 811"/>
          <p:cNvSpPr>
            <a:spLocks noChangeAspect="1" noChangeArrowheads="1"/>
          </p:cNvSpPr>
          <p:nvPr userDrawn="1"/>
        </p:nvSpPr>
        <p:spPr bwMode="auto">
          <a:xfrm>
            <a:off x="687863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8" name="Oval 812"/>
          <p:cNvSpPr>
            <a:spLocks noChangeAspect="1" noChangeArrowheads="1"/>
          </p:cNvSpPr>
          <p:nvPr userDrawn="1"/>
        </p:nvSpPr>
        <p:spPr bwMode="auto">
          <a:xfrm>
            <a:off x="6997700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9" name="Oval 813"/>
          <p:cNvSpPr>
            <a:spLocks noChangeAspect="1" noChangeArrowheads="1"/>
          </p:cNvSpPr>
          <p:nvPr userDrawn="1"/>
        </p:nvSpPr>
        <p:spPr bwMode="auto">
          <a:xfrm>
            <a:off x="7115175" y="34655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0" name="Oval 814"/>
          <p:cNvSpPr>
            <a:spLocks noChangeAspect="1" noChangeArrowheads="1"/>
          </p:cNvSpPr>
          <p:nvPr userDrawn="1"/>
        </p:nvSpPr>
        <p:spPr bwMode="auto">
          <a:xfrm>
            <a:off x="7234238" y="34655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1" name="Oval 815"/>
          <p:cNvSpPr>
            <a:spLocks noChangeAspect="1" noChangeArrowheads="1"/>
          </p:cNvSpPr>
          <p:nvPr userDrawn="1"/>
        </p:nvSpPr>
        <p:spPr bwMode="auto">
          <a:xfrm>
            <a:off x="143668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2" name="Oval 816"/>
          <p:cNvSpPr>
            <a:spLocks noChangeAspect="1" noChangeArrowheads="1"/>
          </p:cNvSpPr>
          <p:nvPr userDrawn="1"/>
        </p:nvSpPr>
        <p:spPr bwMode="auto">
          <a:xfrm>
            <a:off x="1555750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3" name="Oval 817"/>
          <p:cNvSpPr>
            <a:spLocks noChangeAspect="1" noChangeArrowheads="1"/>
          </p:cNvSpPr>
          <p:nvPr userDrawn="1"/>
        </p:nvSpPr>
        <p:spPr bwMode="auto">
          <a:xfrm>
            <a:off x="1673225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4" name="Oval 818"/>
          <p:cNvSpPr>
            <a:spLocks noChangeAspect="1" noChangeArrowheads="1"/>
          </p:cNvSpPr>
          <p:nvPr userDrawn="1"/>
        </p:nvSpPr>
        <p:spPr bwMode="auto">
          <a:xfrm>
            <a:off x="179228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5" name="Oval 819"/>
          <p:cNvSpPr>
            <a:spLocks noChangeAspect="1" noChangeArrowheads="1"/>
          </p:cNvSpPr>
          <p:nvPr userDrawn="1"/>
        </p:nvSpPr>
        <p:spPr bwMode="auto">
          <a:xfrm>
            <a:off x="2265363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6" name="Oval 820"/>
          <p:cNvSpPr>
            <a:spLocks noChangeAspect="1" noChangeArrowheads="1"/>
          </p:cNvSpPr>
          <p:nvPr userDrawn="1"/>
        </p:nvSpPr>
        <p:spPr bwMode="auto">
          <a:xfrm>
            <a:off x="404018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7" name="Oval 821"/>
          <p:cNvSpPr>
            <a:spLocks noChangeAspect="1" noChangeArrowheads="1"/>
          </p:cNvSpPr>
          <p:nvPr userDrawn="1"/>
        </p:nvSpPr>
        <p:spPr bwMode="auto">
          <a:xfrm>
            <a:off x="4157663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8" name="Oval 822"/>
          <p:cNvSpPr>
            <a:spLocks noChangeAspect="1" noChangeArrowheads="1"/>
          </p:cNvSpPr>
          <p:nvPr userDrawn="1"/>
        </p:nvSpPr>
        <p:spPr bwMode="auto">
          <a:xfrm>
            <a:off x="4276725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" name="Oval 823"/>
          <p:cNvSpPr>
            <a:spLocks noChangeAspect="1" noChangeArrowheads="1"/>
          </p:cNvSpPr>
          <p:nvPr userDrawn="1"/>
        </p:nvSpPr>
        <p:spPr bwMode="auto">
          <a:xfrm>
            <a:off x="4394200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" name="Oval 824"/>
          <p:cNvSpPr>
            <a:spLocks noChangeAspect="1" noChangeArrowheads="1"/>
          </p:cNvSpPr>
          <p:nvPr userDrawn="1"/>
        </p:nvSpPr>
        <p:spPr bwMode="auto">
          <a:xfrm>
            <a:off x="4513263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" name="Oval 825"/>
          <p:cNvSpPr>
            <a:spLocks noChangeAspect="1" noChangeArrowheads="1"/>
          </p:cNvSpPr>
          <p:nvPr userDrawn="1"/>
        </p:nvSpPr>
        <p:spPr bwMode="auto">
          <a:xfrm>
            <a:off x="463073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" name="Oval 826"/>
          <p:cNvSpPr>
            <a:spLocks noChangeAspect="1" noChangeArrowheads="1"/>
          </p:cNvSpPr>
          <p:nvPr userDrawn="1"/>
        </p:nvSpPr>
        <p:spPr bwMode="auto">
          <a:xfrm>
            <a:off x="4749800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" name="Oval 827"/>
          <p:cNvSpPr>
            <a:spLocks noChangeAspect="1" noChangeArrowheads="1"/>
          </p:cNvSpPr>
          <p:nvPr userDrawn="1"/>
        </p:nvSpPr>
        <p:spPr bwMode="auto">
          <a:xfrm>
            <a:off x="4867275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4" name="Oval 828"/>
          <p:cNvSpPr>
            <a:spLocks noChangeAspect="1" noChangeArrowheads="1"/>
          </p:cNvSpPr>
          <p:nvPr userDrawn="1"/>
        </p:nvSpPr>
        <p:spPr bwMode="auto">
          <a:xfrm>
            <a:off x="498633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5" name="Oval 829"/>
          <p:cNvSpPr>
            <a:spLocks noChangeAspect="1" noChangeArrowheads="1"/>
          </p:cNvSpPr>
          <p:nvPr userDrawn="1"/>
        </p:nvSpPr>
        <p:spPr bwMode="auto">
          <a:xfrm>
            <a:off x="5103813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6" name="Oval 830"/>
          <p:cNvSpPr>
            <a:spLocks noChangeAspect="1" noChangeArrowheads="1"/>
          </p:cNvSpPr>
          <p:nvPr userDrawn="1"/>
        </p:nvSpPr>
        <p:spPr bwMode="auto">
          <a:xfrm>
            <a:off x="5222875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7" name="Oval 831"/>
          <p:cNvSpPr>
            <a:spLocks noChangeAspect="1" noChangeArrowheads="1"/>
          </p:cNvSpPr>
          <p:nvPr userDrawn="1"/>
        </p:nvSpPr>
        <p:spPr bwMode="auto">
          <a:xfrm>
            <a:off x="5340350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8" name="Oval 832"/>
          <p:cNvSpPr>
            <a:spLocks noChangeAspect="1" noChangeArrowheads="1"/>
          </p:cNvSpPr>
          <p:nvPr userDrawn="1"/>
        </p:nvSpPr>
        <p:spPr bwMode="auto">
          <a:xfrm>
            <a:off x="5459413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" name="Oval 833"/>
          <p:cNvSpPr>
            <a:spLocks noChangeAspect="1" noChangeArrowheads="1"/>
          </p:cNvSpPr>
          <p:nvPr userDrawn="1"/>
        </p:nvSpPr>
        <p:spPr bwMode="auto">
          <a:xfrm>
            <a:off x="557688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0" name="Oval 834"/>
          <p:cNvSpPr>
            <a:spLocks noChangeAspect="1" noChangeArrowheads="1"/>
          </p:cNvSpPr>
          <p:nvPr userDrawn="1"/>
        </p:nvSpPr>
        <p:spPr bwMode="auto">
          <a:xfrm>
            <a:off x="5695950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1" name="Oval 835"/>
          <p:cNvSpPr>
            <a:spLocks noChangeAspect="1" noChangeArrowheads="1"/>
          </p:cNvSpPr>
          <p:nvPr userDrawn="1"/>
        </p:nvSpPr>
        <p:spPr bwMode="auto">
          <a:xfrm>
            <a:off x="5813425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2" name="Oval 836"/>
          <p:cNvSpPr>
            <a:spLocks noChangeAspect="1" noChangeArrowheads="1"/>
          </p:cNvSpPr>
          <p:nvPr userDrawn="1"/>
        </p:nvSpPr>
        <p:spPr bwMode="auto">
          <a:xfrm>
            <a:off x="593248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" name="Oval 837"/>
          <p:cNvSpPr>
            <a:spLocks noChangeAspect="1" noChangeArrowheads="1"/>
          </p:cNvSpPr>
          <p:nvPr userDrawn="1"/>
        </p:nvSpPr>
        <p:spPr bwMode="auto">
          <a:xfrm>
            <a:off x="6051550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4" name="Oval 838"/>
          <p:cNvSpPr>
            <a:spLocks noChangeAspect="1" noChangeArrowheads="1"/>
          </p:cNvSpPr>
          <p:nvPr userDrawn="1"/>
        </p:nvSpPr>
        <p:spPr bwMode="auto">
          <a:xfrm>
            <a:off x="6169025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5" name="Oval 839"/>
          <p:cNvSpPr>
            <a:spLocks noChangeAspect="1" noChangeArrowheads="1"/>
          </p:cNvSpPr>
          <p:nvPr userDrawn="1"/>
        </p:nvSpPr>
        <p:spPr bwMode="auto">
          <a:xfrm>
            <a:off x="628808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6" name="Oval 840"/>
          <p:cNvSpPr>
            <a:spLocks noChangeAspect="1" noChangeArrowheads="1"/>
          </p:cNvSpPr>
          <p:nvPr userDrawn="1"/>
        </p:nvSpPr>
        <p:spPr bwMode="auto">
          <a:xfrm>
            <a:off x="6405563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7" name="Oval 841"/>
          <p:cNvSpPr>
            <a:spLocks noChangeAspect="1" noChangeArrowheads="1"/>
          </p:cNvSpPr>
          <p:nvPr userDrawn="1"/>
        </p:nvSpPr>
        <p:spPr bwMode="auto">
          <a:xfrm>
            <a:off x="6524625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8" name="Oval 842"/>
          <p:cNvSpPr>
            <a:spLocks noChangeAspect="1" noChangeArrowheads="1"/>
          </p:cNvSpPr>
          <p:nvPr userDrawn="1"/>
        </p:nvSpPr>
        <p:spPr bwMode="auto">
          <a:xfrm>
            <a:off x="6642100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9" name="Oval 843"/>
          <p:cNvSpPr>
            <a:spLocks noChangeAspect="1" noChangeArrowheads="1"/>
          </p:cNvSpPr>
          <p:nvPr userDrawn="1"/>
        </p:nvSpPr>
        <p:spPr bwMode="auto">
          <a:xfrm>
            <a:off x="6761163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0" name="Oval 844"/>
          <p:cNvSpPr>
            <a:spLocks noChangeAspect="1" noChangeArrowheads="1"/>
          </p:cNvSpPr>
          <p:nvPr userDrawn="1"/>
        </p:nvSpPr>
        <p:spPr bwMode="auto">
          <a:xfrm>
            <a:off x="687863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1" name="Oval 845"/>
          <p:cNvSpPr>
            <a:spLocks noChangeAspect="1" noChangeArrowheads="1"/>
          </p:cNvSpPr>
          <p:nvPr userDrawn="1"/>
        </p:nvSpPr>
        <p:spPr bwMode="auto">
          <a:xfrm>
            <a:off x="6997700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2" name="Oval 846"/>
          <p:cNvSpPr>
            <a:spLocks noChangeAspect="1" noChangeArrowheads="1"/>
          </p:cNvSpPr>
          <p:nvPr userDrawn="1"/>
        </p:nvSpPr>
        <p:spPr bwMode="auto">
          <a:xfrm>
            <a:off x="7115175" y="35750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3" name="Oval 847"/>
          <p:cNvSpPr>
            <a:spLocks noChangeAspect="1" noChangeArrowheads="1"/>
          </p:cNvSpPr>
          <p:nvPr userDrawn="1"/>
        </p:nvSpPr>
        <p:spPr bwMode="auto">
          <a:xfrm>
            <a:off x="7234238" y="35750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4" name="Oval 848"/>
          <p:cNvSpPr>
            <a:spLocks noChangeAspect="1" noChangeArrowheads="1"/>
          </p:cNvSpPr>
          <p:nvPr userDrawn="1"/>
        </p:nvSpPr>
        <p:spPr bwMode="auto">
          <a:xfrm>
            <a:off x="1555750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5" name="Oval 849"/>
          <p:cNvSpPr>
            <a:spLocks noChangeAspect="1" noChangeArrowheads="1"/>
          </p:cNvSpPr>
          <p:nvPr userDrawn="1"/>
        </p:nvSpPr>
        <p:spPr bwMode="auto">
          <a:xfrm>
            <a:off x="167322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6" name="Oval 850"/>
          <p:cNvSpPr>
            <a:spLocks noChangeAspect="1" noChangeArrowheads="1"/>
          </p:cNvSpPr>
          <p:nvPr userDrawn="1"/>
        </p:nvSpPr>
        <p:spPr bwMode="auto">
          <a:xfrm>
            <a:off x="179228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7" name="Oval 851"/>
          <p:cNvSpPr>
            <a:spLocks noChangeAspect="1" noChangeArrowheads="1"/>
          </p:cNvSpPr>
          <p:nvPr userDrawn="1"/>
        </p:nvSpPr>
        <p:spPr bwMode="auto">
          <a:xfrm>
            <a:off x="392112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8" name="Oval 852"/>
          <p:cNvSpPr>
            <a:spLocks noChangeAspect="1" noChangeArrowheads="1"/>
          </p:cNvSpPr>
          <p:nvPr userDrawn="1"/>
        </p:nvSpPr>
        <p:spPr bwMode="auto">
          <a:xfrm>
            <a:off x="404018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9" name="Oval 853"/>
          <p:cNvSpPr>
            <a:spLocks noChangeAspect="1" noChangeArrowheads="1"/>
          </p:cNvSpPr>
          <p:nvPr userDrawn="1"/>
        </p:nvSpPr>
        <p:spPr bwMode="auto">
          <a:xfrm>
            <a:off x="4157663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0" name="Oval 854"/>
          <p:cNvSpPr>
            <a:spLocks noChangeAspect="1" noChangeArrowheads="1"/>
          </p:cNvSpPr>
          <p:nvPr userDrawn="1"/>
        </p:nvSpPr>
        <p:spPr bwMode="auto">
          <a:xfrm>
            <a:off x="427672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1" name="Oval 855"/>
          <p:cNvSpPr>
            <a:spLocks noChangeAspect="1" noChangeArrowheads="1"/>
          </p:cNvSpPr>
          <p:nvPr userDrawn="1"/>
        </p:nvSpPr>
        <p:spPr bwMode="auto">
          <a:xfrm>
            <a:off x="4394200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2" name="Oval 856"/>
          <p:cNvSpPr>
            <a:spLocks noChangeAspect="1" noChangeArrowheads="1"/>
          </p:cNvSpPr>
          <p:nvPr userDrawn="1"/>
        </p:nvSpPr>
        <p:spPr bwMode="auto">
          <a:xfrm>
            <a:off x="4513263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3" name="Oval 857"/>
          <p:cNvSpPr>
            <a:spLocks noChangeAspect="1" noChangeArrowheads="1"/>
          </p:cNvSpPr>
          <p:nvPr userDrawn="1"/>
        </p:nvSpPr>
        <p:spPr bwMode="auto">
          <a:xfrm>
            <a:off x="463073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4" name="Oval 858"/>
          <p:cNvSpPr>
            <a:spLocks noChangeAspect="1" noChangeArrowheads="1"/>
          </p:cNvSpPr>
          <p:nvPr userDrawn="1"/>
        </p:nvSpPr>
        <p:spPr bwMode="auto">
          <a:xfrm>
            <a:off x="4749800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5" name="Oval 859"/>
          <p:cNvSpPr>
            <a:spLocks noChangeAspect="1" noChangeArrowheads="1"/>
          </p:cNvSpPr>
          <p:nvPr userDrawn="1"/>
        </p:nvSpPr>
        <p:spPr bwMode="auto">
          <a:xfrm>
            <a:off x="486727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6" name="Oval 860"/>
          <p:cNvSpPr>
            <a:spLocks noChangeAspect="1" noChangeArrowheads="1"/>
          </p:cNvSpPr>
          <p:nvPr userDrawn="1"/>
        </p:nvSpPr>
        <p:spPr bwMode="auto">
          <a:xfrm>
            <a:off x="498633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7" name="Oval 861"/>
          <p:cNvSpPr>
            <a:spLocks noChangeAspect="1" noChangeArrowheads="1"/>
          </p:cNvSpPr>
          <p:nvPr userDrawn="1"/>
        </p:nvSpPr>
        <p:spPr bwMode="auto">
          <a:xfrm>
            <a:off x="5103813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8" name="Oval 862"/>
          <p:cNvSpPr>
            <a:spLocks noChangeAspect="1" noChangeArrowheads="1"/>
          </p:cNvSpPr>
          <p:nvPr userDrawn="1"/>
        </p:nvSpPr>
        <p:spPr bwMode="auto">
          <a:xfrm>
            <a:off x="522287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9" name="Oval 863"/>
          <p:cNvSpPr>
            <a:spLocks noChangeAspect="1" noChangeArrowheads="1"/>
          </p:cNvSpPr>
          <p:nvPr userDrawn="1"/>
        </p:nvSpPr>
        <p:spPr bwMode="auto">
          <a:xfrm>
            <a:off x="5340350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" name="Oval 864"/>
          <p:cNvSpPr>
            <a:spLocks noChangeAspect="1" noChangeArrowheads="1"/>
          </p:cNvSpPr>
          <p:nvPr userDrawn="1"/>
        </p:nvSpPr>
        <p:spPr bwMode="auto">
          <a:xfrm>
            <a:off x="5459413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1" name="Oval 865"/>
          <p:cNvSpPr>
            <a:spLocks noChangeAspect="1" noChangeArrowheads="1"/>
          </p:cNvSpPr>
          <p:nvPr userDrawn="1"/>
        </p:nvSpPr>
        <p:spPr bwMode="auto">
          <a:xfrm>
            <a:off x="557688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2" name="Oval 866"/>
          <p:cNvSpPr>
            <a:spLocks noChangeAspect="1" noChangeArrowheads="1"/>
          </p:cNvSpPr>
          <p:nvPr userDrawn="1"/>
        </p:nvSpPr>
        <p:spPr bwMode="auto">
          <a:xfrm>
            <a:off x="5695950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3" name="Oval 867"/>
          <p:cNvSpPr>
            <a:spLocks noChangeAspect="1" noChangeArrowheads="1"/>
          </p:cNvSpPr>
          <p:nvPr userDrawn="1"/>
        </p:nvSpPr>
        <p:spPr bwMode="auto">
          <a:xfrm>
            <a:off x="581342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4" name="Oval 868"/>
          <p:cNvSpPr>
            <a:spLocks noChangeAspect="1" noChangeArrowheads="1"/>
          </p:cNvSpPr>
          <p:nvPr userDrawn="1"/>
        </p:nvSpPr>
        <p:spPr bwMode="auto">
          <a:xfrm>
            <a:off x="593248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5" name="Oval 869"/>
          <p:cNvSpPr>
            <a:spLocks noChangeAspect="1" noChangeArrowheads="1"/>
          </p:cNvSpPr>
          <p:nvPr userDrawn="1"/>
        </p:nvSpPr>
        <p:spPr bwMode="auto">
          <a:xfrm>
            <a:off x="6051550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6" name="Oval 870"/>
          <p:cNvSpPr>
            <a:spLocks noChangeAspect="1" noChangeArrowheads="1"/>
          </p:cNvSpPr>
          <p:nvPr userDrawn="1"/>
        </p:nvSpPr>
        <p:spPr bwMode="auto">
          <a:xfrm>
            <a:off x="616902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7" name="Oval 871"/>
          <p:cNvSpPr>
            <a:spLocks noChangeAspect="1" noChangeArrowheads="1"/>
          </p:cNvSpPr>
          <p:nvPr userDrawn="1"/>
        </p:nvSpPr>
        <p:spPr bwMode="auto">
          <a:xfrm>
            <a:off x="628808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8" name="Oval 872"/>
          <p:cNvSpPr>
            <a:spLocks noChangeAspect="1" noChangeArrowheads="1"/>
          </p:cNvSpPr>
          <p:nvPr userDrawn="1"/>
        </p:nvSpPr>
        <p:spPr bwMode="auto">
          <a:xfrm>
            <a:off x="6405563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9" name="Oval 873"/>
          <p:cNvSpPr>
            <a:spLocks noChangeAspect="1" noChangeArrowheads="1"/>
          </p:cNvSpPr>
          <p:nvPr userDrawn="1"/>
        </p:nvSpPr>
        <p:spPr bwMode="auto">
          <a:xfrm>
            <a:off x="652462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0" name="Oval 874"/>
          <p:cNvSpPr>
            <a:spLocks noChangeAspect="1" noChangeArrowheads="1"/>
          </p:cNvSpPr>
          <p:nvPr userDrawn="1"/>
        </p:nvSpPr>
        <p:spPr bwMode="auto">
          <a:xfrm>
            <a:off x="6642100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1" name="Oval 875"/>
          <p:cNvSpPr>
            <a:spLocks noChangeAspect="1" noChangeArrowheads="1"/>
          </p:cNvSpPr>
          <p:nvPr userDrawn="1"/>
        </p:nvSpPr>
        <p:spPr bwMode="auto">
          <a:xfrm>
            <a:off x="6761163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2" name="Oval 876"/>
          <p:cNvSpPr>
            <a:spLocks noChangeAspect="1" noChangeArrowheads="1"/>
          </p:cNvSpPr>
          <p:nvPr userDrawn="1"/>
        </p:nvSpPr>
        <p:spPr bwMode="auto">
          <a:xfrm>
            <a:off x="687863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3" name="Oval 877"/>
          <p:cNvSpPr>
            <a:spLocks noChangeAspect="1" noChangeArrowheads="1"/>
          </p:cNvSpPr>
          <p:nvPr userDrawn="1"/>
        </p:nvSpPr>
        <p:spPr bwMode="auto">
          <a:xfrm>
            <a:off x="6997700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4" name="Oval 878"/>
          <p:cNvSpPr>
            <a:spLocks noChangeAspect="1" noChangeArrowheads="1"/>
          </p:cNvSpPr>
          <p:nvPr userDrawn="1"/>
        </p:nvSpPr>
        <p:spPr bwMode="auto">
          <a:xfrm>
            <a:off x="7115175" y="36830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5" name="Oval 879"/>
          <p:cNvSpPr>
            <a:spLocks noChangeAspect="1" noChangeArrowheads="1"/>
          </p:cNvSpPr>
          <p:nvPr userDrawn="1"/>
        </p:nvSpPr>
        <p:spPr bwMode="auto">
          <a:xfrm>
            <a:off x="7234238" y="36830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6" name="Oval 880"/>
          <p:cNvSpPr>
            <a:spLocks noChangeAspect="1" noChangeArrowheads="1"/>
          </p:cNvSpPr>
          <p:nvPr userDrawn="1"/>
        </p:nvSpPr>
        <p:spPr bwMode="auto">
          <a:xfrm>
            <a:off x="1673225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7" name="Oval 881"/>
          <p:cNvSpPr>
            <a:spLocks noChangeAspect="1" noChangeArrowheads="1"/>
          </p:cNvSpPr>
          <p:nvPr userDrawn="1"/>
        </p:nvSpPr>
        <p:spPr bwMode="auto">
          <a:xfrm>
            <a:off x="1792288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8" name="Oval 882"/>
          <p:cNvSpPr>
            <a:spLocks noChangeAspect="1" noChangeArrowheads="1"/>
          </p:cNvSpPr>
          <p:nvPr userDrawn="1"/>
        </p:nvSpPr>
        <p:spPr bwMode="auto">
          <a:xfrm>
            <a:off x="2028825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9" name="Oval 883"/>
          <p:cNvSpPr>
            <a:spLocks noChangeAspect="1" noChangeArrowheads="1"/>
          </p:cNvSpPr>
          <p:nvPr userDrawn="1"/>
        </p:nvSpPr>
        <p:spPr bwMode="auto">
          <a:xfrm>
            <a:off x="2265363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0" name="Oval 884"/>
          <p:cNvSpPr>
            <a:spLocks noChangeAspect="1" noChangeArrowheads="1"/>
          </p:cNvSpPr>
          <p:nvPr userDrawn="1"/>
        </p:nvSpPr>
        <p:spPr bwMode="auto">
          <a:xfrm>
            <a:off x="3921125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1" name="Oval 885"/>
          <p:cNvSpPr>
            <a:spLocks noChangeAspect="1" noChangeArrowheads="1"/>
          </p:cNvSpPr>
          <p:nvPr userDrawn="1"/>
        </p:nvSpPr>
        <p:spPr bwMode="auto">
          <a:xfrm>
            <a:off x="4040188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2" name="Oval 886"/>
          <p:cNvSpPr>
            <a:spLocks noChangeAspect="1" noChangeArrowheads="1"/>
          </p:cNvSpPr>
          <p:nvPr userDrawn="1"/>
        </p:nvSpPr>
        <p:spPr bwMode="auto">
          <a:xfrm>
            <a:off x="4157663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3" name="Oval 887"/>
          <p:cNvSpPr>
            <a:spLocks noChangeAspect="1" noChangeArrowheads="1"/>
          </p:cNvSpPr>
          <p:nvPr userDrawn="1"/>
        </p:nvSpPr>
        <p:spPr bwMode="auto">
          <a:xfrm>
            <a:off x="4276725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4" name="Oval 888"/>
          <p:cNvSpPr>
            <a:spLocks noChangeAspect="1" noChangeArrowheads="1"/>
          </p:cNvSpPr>
          <p:nvPr userDrawn="1"/>
        </p:nvSpPr>
        <p:spPr bwMode="auto">
          <a:xfrm>
            <a:off x="4394200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5" name="Oval 889"/>
          <p:cNvSpPr>
            <a:spLocks noChangeAspect="1" noChangeArrowheads="1"/>
          </p:cNvSpPr>
          <p:nvPr userDrawn="1"/>
        </p:nvSpPr>
        <p:spPr bwMode="auto">
          <a:xfrm>
            <a:off x="4513263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6" name="Oval 890"/>
          <p:cNvSpPr>
            <a:spLocks noChangeAspect="1" noChangeArrowheads="1"/>
          </p:cNvSpPr>
          <p:nvPr userDrawn="1"/>
        </p:nvSpPr>
        <p:spPr bwMode="auto">
          <a:xfrm>
            <a:off x="4630738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7" name="Oval 891"/>
          <p:cNvSpPr>
            <a:spLocks noChangeAspect="1" noChangeArrowheads="1"/>
          </p:cNvSpPr>
          <p:nvPr userDrawn="1"/>
        </p:nvSpPr>
        <p:spPr bwMode="auto">
          <a:xfrm>
            <a:off x="4749800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8" name="Oval 892"/>
          <p:cNvSpPr>
            <a:spLocks noChangeAspect="1" noChangeArrowheads="1"/>
          </p:cNvSpPr>
          <p:nvPr userDrawn="1"/>
        </p:nvSpPr>
        <p:spPr bwMode="auto">
          <a:xfrm>
            <a:off x="4867275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9" name="Oval 893"/>
          <p:cNvSpPr>
            <a:spLocks noChangeAspect="1" noChangeArrowheads="1"/>
          </p:cNvSpPr>
          <p:nvPr userDrawn="1"/>
        </p:nvSpPr>
        <p:spPr bwMode="auto">
          <a:xfrm>
            <a:off x="4986338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0" name="Oval 894"/>
          <p:cNvSpPr>
            <a:spLocks noChangeAspect="1" noChangeArrowheads="1"/>
          </p:cNvSpPr>
          <p:nvPr userDrawn="1"/>
        </p:nvSpPr>
        <p:spPr bwMode="auto">
          <a:xfrm>
            <a:off x="5103813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1" name="Oval 895"/>
          <p:cNvSpPr>
            <a:spLocks noChangeAspect="1" noChangeArrowheads="1"/>
          </p:cNvSpPr>
          <p:nvPr userDrawn="1"/>
        </p:nvSpPr>
        <p:spPr bwMode="auto">
          <a:xfrm>
            <a:off x="5340350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2" name="Oval 896"/>
          <p:cNvSpPr>
            <a:spLocks noChangeAspect="1" noChangeArrowheads="1"/>
          </p:cNvSpPr>
          <p:nvPr userDrawn="1"/>
        </p:nvSpPr>
        <p:spPr bwMode="auto">
          <a:xfrm>
            <a:off x="5459413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3" name="Oval 897"/>
          <p:cNvSpPr>
            <a:spLocks noChangeAspect="1" noChangeArrowheads="1"/>
          </p:cNvSpPr>
          <p:nvPr userDrawn="1"/>
        </p:nvSpPr>
        <p:spPr bwMode="auto">
          <a:xfrm>
            <a:off x="5576888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4" name="Oval 898"/>
          <p:cNvSpPr>
            <a:spLocks noChangeAspect="1" noChangeArrowheads="1"/>
          </p:cNvSpPr>
          <p:nvPr userDrawn="1"/>
        </p:nvSpPr>
        <p:spPr bwMode="auto">
          <a:xfrm>
            <a:off x="5695950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5" name="Oval 899"/>
          <p:cNvSpPr>
            <a:spLocks noChangeAspect="1" noChangeArrowheads="1"/>
          </p:cNvSpPr>
          <p:nvPr userDrawn="1"/>
        </p:nvSpPr>
        <p:spPr bwMode="auto">
          <a:xfrm>
            <a:off x="6051550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6" name="Oval 900"/>
          <p:cNvSpPr>
            <a:spLocks noChangeAspect="1" noChangeArrowheads="1"/>
          </p:cNvSpPr>
          <p:nvPr userDrawn="1"/>
        </p:nvSpPr>
        <p:spPr bwMode="auto">
          <a:xfrm>
            <a:off x="6169025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7" name="Oval 901"/>
          <p:cNvSpPr>
            <a:spLocks noChangeAspect="1" noChangeArrowheads="1"/>
          </p:cNvSpPr>
          <p:nvPr userDrawn="1"/>
        </p:nvSpPr>
        <p:spPr bwMode="auto">
          <a:xfrm>
            <a:off x="6288088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8" name="Oval 902"/>
          <p:cNvSpPr>
            <a:spLocks noChangeAspect="1" noChangeArrowheads="1"/>
          </p:cNvSpPr>
          <p:nvPr userDrawn="1"/>
        </p:nvSpPr>
        <p:spPr bwMode="auto">
          <a:xfrm>
            <a:off x="6405563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9" name="Oval 903"/>
          <p:cNvSpPr>
            <a:spLocks noChangeAspect="1" noChangeArrowheads="1"/>
          </p:cNvSpPr>
          <p:nvPr userDrawn="1"/>
        </p:nvSpPr>
        <p:spPr bwMode="auto">
          <a:xfrm>
            <a:off x="6642100" y="37925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0" name="Oval 904"/>
          <p:cNvSpPr>
            <a:spLocks noChangeAspect="1" noChangeArrowheads="1"/>
          </p:cNvSpPr>
          <p:nvPr userDrawn="1"/>
        </p:nvSpPr>
        <p:spPr bwMode="auto">
          <a:xfrm>
            <a:off x="6761163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1" name="Oval 905"/>
          <p:cNvSpPr>
            <a:spLocks noChangeAspect="1" noChangeArrowheads="1"/>
          </p:cNvSpPr>
          <p:nvPr userDrawn="1"/>
        </p:nvSpPr>
        <p:spPr bwMode="auto">
          <a:xfrm>
            <a:off x="6878638" y="37925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2" name="Oval 906"/>
          <p:cNvSpPr>
            <a:spLocks noChangeAspect="1" noChangeArrowheads="1"/>
          </p:cNvSpPr>
          <p:nvPr userDrawn="1"/>
        </p:nvSpPr>
        <p:spPr bwMode="auto">
          <a:xfrm>
            <a:off x="1673225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3" name="Oval 907"/>
          <p:cNvSpPr>
            <a:spLocks noChangeAspect="1" noChangeArrowheads="1"/>
          </p:cNvSpPr>
          <p:nvPr userDrawn="1"/>
        </p:nvSpPr>
        <p:spPr bwMode="auto">
          <a:xfrm>
            <a:off x="1792288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4" name="Oval 908"/>
          <p:cNvSpPr>
            <a:spLocks noChangeAspect="1" noChangeArrowheads="1"/>
          </p:cNvSpPr>
          <p:nvPr userDrawn="1"/>
        </p:nvSpPr>
        <p:spPr bwMode="auto">
          <a:xfrm>
            <a:off x="1909763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5" name="Oval 909"/>
          <p:cNvSpPr>
            <a:spLocks noChangeAspect="1" noChangeArrowheads="1"/>
          </p:cNvSpPr>
          <p:nvPr userDrawn="1"/>
        </p:nvSpPr>
        <p:spPr bwMode="auto">
          <a:xfrm>
            <a:off x="2028825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6" name="Oval 910"/>
          <p:cNvSpPr>
            <a:spLocks noChangeAspect="1" noChangeArrowheads="1"/>
          </p:cNvSpPr>
          <p:nvPr userDrawn="1"/>
        </p:nvSpPr>
        <p:spPr bwMode="auto">
          <a:xfrm>
            <a:off x="2501900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7" name="Oval 911"/>
          <p:cNvSpPr>
            <a:spLocks noChangeAspect="1" noChangeArrowheads="1"/>
          </p:cNvSpPr>
          <p:nvPr userDrawn="1"/>
        </p:nvSpPr>
        <p:spPr bwMode="auto">
          <a:xfrm>
            <a:off x="3921125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8" name="Oval 912"/>
          <p:cNvSpPr>
            <a:spLocks noChangeAspect="1" noChangeArrowheads="1"/>
          </p:cNvSpPr>
          <p:nvPr userDrawn="1"/>
        </p:nvSpPr>
        <p:spPr bwMode="auto">
          <a:xfrm>
            <a:off x="4040188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9" name="Oval 913"/>
          <p:cNvSpPr>
            <a:spLocks noChangeAspect="1" noChangeArrowheads="1"/>
          </p:cNvSpPr>
          <p:nvPr userDrawn="1"/>
        </p:nvSpPr>
        <p:spPr bwMode="auto">
          <a:xfrm>
            <a:off x="4157663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0" name="Oval 914"/>
          <p:cNvSpPr>
            <a:spLocks noChangeAspect="1" noChangeArrowheads="1"/>
          </p:cNvSpPr>
          <p:nvPr userDrawn="1"/>
        </p:nvSpPr>
        <p:spPr bwMode="auto">
          <a:xfrm>
            <a:off x="4276725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1" name="Oval 915"/>
          <p:cNvSpPr>
            <a:spLocks noChangeAspect="1" noChangeArrowheads="1"/>
          </p:cNvSpPr>
          <p:nvPr userDrawn="1"/>
        </p:nvSpPr>
        <p:spPr bwMode="auto">
          <a:xfrm>
            <a:off x="4394200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2" name="Oval 916"/>
          <p:cNvSpPr>
            <a:spLocks noChangeAspect="1" noChangeArrowheads="1"/>
          </p:cNvSpPr>
          <p:nvPr userDrawn="1"/>
        </p:nvSpPr>
        <p:spPr bwMode="auto">
          <a:xfrm>
            <a:off x="4513263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3" name="Oval 917"/>
          <p:cNvSpPr>
            <a:spLocks noChangeAspect="1" noChangeArrowheads="1"/>
          </p:cNvSpPr>
          <p:nvPr userDrawn="1"/>
        </p:nvSpPr>
        <p:spPr bwMode="auto">
          <a:xfrm>
            <a:off x="4630738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4" name="Oval 918"/>
          <p:cNvSpPr>
            <a:spLocks noChangeAspect="1" noChangeArrowheads="1"/>
          </p:cNvSpPr>
          <p:nvPr userDrawn="1"/>
        </p:nvSpPr>
        <p:spPr bwMode="auto">
          <a:xfrm>
            <a:off x="4749800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5" name="Oval 919"/>
          <p:cNvSpPr>
            <a:spLocks noChangeAspect="1" noChangeArrowheads="1"/>
          </p:cNvSpPr>
          <p:nvPr userDrawn="1"/>
        </p:nvSpPr>
        <p:spPr bwMode="auto">
          <a:xfrm>
            <a:off x="4867275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6" name="Oval 920"/>
          <p:cNvSpPr>
            <a:spLocks noChangeAspect="1" noChangeArrowheads="1"/>
          </p:cNvSpPr>
          <p:nvPr userDrawn="1"/>
        </p:nvSpPr>
        <p:spPr bwMode="auto">
          <a:xfrm>
            <a:off x="4986338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7" name="Oval 921"/>
          <p:cNvSpPr>
            <a:spLocks noChangeAspect="1" noChangeArrowheads="1"/>
          </p:cNvSpPr>
          <p:nvPr userDrawn="1"/>
        </p:nvSpPr>
        <p:spPr bwMode="auto">
          <a:xfrm>
            <a:off x="5103813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8" name="Oval 922"/>
          <p:cNvSpPr>
            <a:spLocks noChangeAspect="1" noChangeArrowheads="1"/>
          </p:cNvSpPr>
          <p:nvPr userDrawn="1"/>
        </p:nvSpPr>
        <p:spPr bwMode="auto">
          <a:xfrm>
            <a:off x="5340350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9" name="Oval 923"/>
          <p:cNvSpPr>
            <a:spLocks noChangeAspect="1" noChangeArrowheads="1"/>
          </p:cNvSpPr>
          <p:nvPr userDrawn="1"/>
        </p:nvSpPr>
        <p:spPr bwMode="auto">
          <a:xfrm>
            <a:off x="5459413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0" name="Oval 924"/>
          <p:cNvSpPr>
            <a:spLocks noChangeAspect="1" noChangeArrowheads="1"/>
          </p:cNvSpPr>
          <p:nvPr userDrawn="1"/>
        </p:nvSpPr>
        <p:spPr bwMode="auto">
          <a:xfrm>
            <a:off x="5576888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" name="Oval 925"/>
          <p:cNvSpPr>
            <a:spLocks noChangeAspect="1" noChangeArrowheads="1"/>
          </p:cNvSpPr>
          <p:nvPr userDrawn="1"/>
        </p:nvSpPr>
        <p:spPr bwMode="auto">
          <a:xfrm>
            <a:off x="6169025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" name="Oval 926"/>
          <p:cNvSpPr>
            <a:spLocks noChangeAspect="1" noChangeArrowheads="1"/>
          </p:cNvSpPr>
          <p:nvPr userDrawn="1"/>
        </p:nvSpPr>
        <p:spPr bwMode="auto">
          <a:xfrm>
            <a:off x="6288088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" name="Oval 927"/>
          <p:cNvSpPr>
            <a:spLocks noChangeAspect="1" noChangeArrowheads="1"/>
          </p:cNvSpPr>
          <p:nvPr userDrawn="1"/>
        </p:nvSpPr>
        <p:spPr bwMode="auto">
          <a:xfrm>
            <a:off x="6642100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4" name="Oval 928"/>
          <p:cNvSpPr>
            <a:spLocks noChangeAspect="1" noChangeArrowheads="1"/>
          </p:cNvSpPr>
          <p:nvPr userDrawn="1"/>
        </p:nvSpPr>
        <p:spPr bwMode="auto">
          <a:xfrm>
            <a:off x="6761163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5" name="Oval 929"/>
          <p:cNvSpPr>
            <a:spLocks noChangeAspect="1" noChangeArrowheads="1"/>
          </p:cNvSpPr>
          <p:nvPr userDrawn="1"/>
        </p:nvSpPr>
        <p:spPr bwMode="auto">
          <a:xfrm>
            <a:off x="6878638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6" name="Oval 930"/>
          <p:cNvSpPr>
            <a:spLocks noChangeAspect="1" noChangeArrowheads="1"/>
          </p:cNvSpPr>
          <p:nvPr userDrawn="1"/>
        </p:nvSpPr>
        <p:spPr bwMode="auto">
          <a:xfrm>
            <a:off x="6997700" y="39020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7" name="Oval 931"/>
          <p:cNvSpPr>
            <a:spLocks noChangeAspect="1" noChangeArrowheads="1"/>
          </p:cNvSpPr>
          <p:nvPr userDrawn="1"/>
        </p:nvSpPr>
        <p:spPr bwMode="auto">
          <a:xfrm>
            <a:off x="7234238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8" name="Oval 932"/>
          <p:cNvSpPr>
            <a:spLocks noChangeAspect="1" noChangeArrowheads="1"/>
          </p:cNvSpPr>
          <p:nvPr userDrawn="1"/>
        </p:nvSpPr>
        <p:spPr bwMode="auto">
          <a:xfrm>
            <a:off x="7351713" y="39020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9" name="Oval 933"/>
          <p:cNvSpPr>
            <a:spLocks noChangeAspect="1" noChangeArrowheads="1"/>
          </p:cNvSpPr>
          <p:nvPr userDrawn="1"/>
        </p:nvSpPr>
        <p:spPr bwMode="auto">
          <a:xfrm>
            <a:off x="2028825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0" name="Oval 934"/>
          <p:cNvSpPr>
            <a:spLocks noChangeAspect="1" noChangeArrowheads="1"/>
          </p:cNvSpPr>
          <p:nvPr userDrawn="1"/>
        </p:nvSpPr>
        <p:spPr bwMode="auto">
          <a:xfrm>
            <a:off x="2146300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1" name="Oval 935"/>
          <p:cNvSpPr>
            <a:spLocks noChangeAspect="1" noChangeArrowheads="1"/>
          </p:cNvSpPr>
          <p:nvPr userDrawn="1"/>
        </p:nvSpPr>
        <p:spPr bwMode="auto">
          <a:xfrm>
            <a:off x="3921125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2" name="Oval 936"/>
          <p:cNvSpPr>
            <a:spLocks noChangeAspect="1" noChangeArrowheads="1"/>
          </p:cNvSpPr>
          <p:nvPr userDrawn="1"/>
        </p:nvSpPr>
        <p:spPr bwMode="auto">
          <a:xfrm>
            <a:off x="4040188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3" name="Oval 937"/>
          <p:cNvSpPr>
            <a:spLocks noChangeAspect="1" noChangeArrowheads="1"/>
          </p:cNvSpPr>
          <p:nvPr userDrawn="1"/>
        </p:nvSpPr>
        <p:spPr bwMode="auto">
          <a:xfrm>
            <a:off x="4157663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4" name="Oval 938"/>
          <p:cNvSpPr>
            <a:spLocks noChangeAspect="1" noChangeArrowheads="1"/>
          </p:cNvSpPr>
          <p:nvPr userDrawn="1"/>
        </p:nvSpPr>
        <p:spPr bwMode="auto">
          <a:xfrm>
            <a:off x="4276725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5" name="Oval 939"/>
          <p:cNvSpPr>
            <a:spLocks noChangeAspect="1" noChangeArrowheads="1"/>
          </p:cNvSpPr>
          <p:nvPr userDrawn="1"/>
        </p:nvSpPr>
        <p:spPr bwMode="auto">
          <a:xfrm>
            <a:off x="4394200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6" name="Oval 940"/>
          <p:cNvSpPr>
            <a:spLocks noChangeAspect="1" noChangeArrowheads="1"/>
          </p:cNvSpPr>
          <p:nvPr userDrawn="1"/>
        </p:nvSpPr>
        <p:spPr bwMode="auto">
          <a:xfrm>
            <a:off x="4513263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7" name="Oval 941"/>
          <p:cNvSpPr>
            <a:spLocks noChangeAspect="1" noChangeArrowheads="1"/>
          </p:cNvSpPr>
          <p:nvPr userDrawn="1"/>
        </p:nvSpPr>
        <p:spPr bwMode="auto">
          <a:xfrm>
            <a:off x="4630738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8" name="Oval 942"/>
          <p:cNvSpPr>
            <a:spLocks noChangeAspect="1" noChangeArrowheads="1"/>
          </p:cNvSpPr>
          <p:nvPr userDrawn="1"/>
        </p:nvSpPr>
        <p:spPr bwMode="auto">
          <a:xfrm>
            <a:off x="4749800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9" name="Oval 943"/>
          <p:cNvSpPr>
            <a:spLocks noChangeAspect="1" noChangeArrowheads="1"/>
          </p:cNvSpPr>
          <p:nvPr userDrawn="1"/>
        </p:nvSpPr>
        <p:spPr bwMode="auto">
          <a:xfrm>
            <a:off x="4867275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0" name="Oval 944"/>
          <p:cNvSpPr>
            <a:spLocks noChangeAspect="1" noChangeArrowheads="1"/>
          </p:cNvSpPr>
          <p:nvPr userDrawn="1"/>
        </p:nvSpPr>
        <p:spPr bwMode="auto">
          <a:xfrm>
            <a:off x="4986338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1" name="Oval 945"/>
          <p:cNvSpPr>
            <a:spLocks noChangeAspect="1" noChangeArrowheads="1"/>
          </p:cNvSpPr>
          <p:nvPr userDrawn="1"/>
        </p:nvSpPr>
        <p:spPr bwMode="auto">
          <a:xfrm>
            <a:off x="5103813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2" name="Oval 946"/>
          <p:cNvSpPr>
            <a:spLocks noChangeAspect="1" noChangeArrowheads="1"/>
          </p:cNvSpPr>
          <p:nvPr userDrawn="1"/>
        </p:nvSpPr>
        <p:spPr bwMode="auto">
          <a:xfrm>
            <a:off x="5222875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3" name="Oval 947"/>
          <p:cNvSpPr>
            <a:spLocks noChangeAspect="1" noChangeArrowheads="1"/>
          </p:cNvSpPr>
          <p:nvPr userDrawn="1"/>
        </p:nvSpPr>
        <p:spPr bwMode="auto">
          <a:xfrm>
            <a:off x="6169025" y="40116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4" name="Oval 948"/>
          <p:cNvSpPr>
            <a:spLocks noChangeAspect="1" noChangeArrowheads="1"/>
          </p:cNvSpPr>
          <p:nvPr userDrawn="1"/>
        </p:nvSpPr>
        <p:spPr bwMode="auto">
          <a:xfrm>
            <a:off x="6288088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" name="Oval 949"/>
          <p:cNvSpPr>
            <a:spLocks noChangeAspect="1" noChangeArrowheads="1"/>
          </p:cNvSpPr>
          <p:nvPr userDrawn="1"/>
        </p:nvSpPr>
        <p:spPr bwMode="auto">
          <a:xfrm>
            <a:off x="6761163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6" name="Oval 950"/>
          <p:cNvSpPr>
            <a:spLocks noChangeAspect="1" noChangeArrowheads="1"/>
          </p:cNvSpPr>
          <p:nvPr userDrawn="1"/>
        </p:nvSpPr>
        <p:spPr bwMode="auto">
          <a:xfrm>
            <a:off x="6878638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7" name="Oval 951"/>
          <p:cNvSpPr>
            <a:spLocks noChangeAspect="1" noChangeArrowheads="1"/>
          </p:cNvSpPr>
          <p:nvPr userDrawn="1"/>
        </p:nvSpPr>
        <p:spPr bwMode="auto">
          <a:xfrm>
            <a:off x="7351713" y="40116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8" name="Oval 952"/>
          <p:cNvSpPr>
            <a:spLocks noChangeAspect="1" noChangeArrowheads="1"/>
          </p:cNvSpPr>
          <p:nvPr userDrawn="1"/>
        </p:nvSpPr>
        <p:spPr bwMode="auto">
          <a:xfrm>
            <a:off x="2146300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9" name="Oval 953"/>
          <p:cNvSpPr>
            <a:spLocks noChangeAspect="1" noChangeArrowheads="1"/>
          </p:cNvSpPr>
          <p:nvPr userDrawn="1"/>
        </p:nvSpPr>
        <p:spPr bwMode="auto">
          <a:xfrm>
            <a:off x="2265363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0" name="Oval 954"/>
          <p:cNvSpPr>
            <a:spLocks noChangeAspect="1" noChangeArrowheads="1"/>
          </p:cNvSpPr>
          <p:nvPr userDrawn="1"/>
        </p:nvSpPr>
        <p:spPr bwMode="auto">
          <a:xfrm>
            <a:off x="2382838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1" name="Oval 955"/>
          <p:cNvSpPr>
            <a:spLocks noChangeAspect="1" noChangeArrowheads="1"/>
          </p:cNvSpPr>
          <p:nvPr userDrawn="1"/>
        </p:nvSpPr>
        <p:spPr bwMode="auto">
          <a:xfrm>
            <a:off x="2501900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2" name="Oval 956"/>
          <p:cNvSpPr>
            <a:spLocks noChangeAspect="1" noChangeArrowheads="1"/>
          </p:cNvSpPr>
          <p:nvPr userDrawn="1"/>
        </p:nvSpPr>
        <p:spPr bwMode="auto">
          <a:xfrm>
            <a:off x="2619375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3" name="Oval 957"/>
          <p:cNvSpPr>
            <a:spLocks noChangeAspect="1" noChangeArrowheads="1"/>
          </p:cNvSpPr>
          <p:nvPr userDrawn="1"/>
        </p:nvSpPr>
        <p:spPr bwMode="auto">
          <a:xfrm>
            <a:off x="3921125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4" name="Oval 958"/>
          <p:cNvSpPr>
            <a:spLocks noChangeAspect="1" noChangeArrowheads="1"/>
          </p:cNvSpPr>
          <p:nvPr userDrawn="1"/>
        </p:nvSpPr>
        <p:spPr bwMode="auto">
          <a:xfrm>
            <a:off x="4040188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5" name="Oval 959"/>
          <p:cNvSpPr>
            <a:spLocks noChangeAspect="1" noChangeArrowheads="1"/>
          </p:cNvSpPr>
          <p:nvPr userDrawn="1"/>
        </p:nvSpPr>
        <p:spPr bwMode="auto">
          <a:xfrm>
            <a:off x="4157663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6" name="Oval 960"/>
          <p:cNvSpPr>
            <a:spLocks noChangeAspect="1" noChangeArrowheads="1"/>
          </p:cNvSpPr>
          <p:nvPr userDrawn="1"/>
        </p:nvSpPr>
        <p:spPr bwMode="auto">
          <a:xfrm>
            <a:off x="4276725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7" name="Oval 961"/>
          <p:cNvSpPr>
            <a:spLocks noChangeAspect="1" noChangeArrowheads="1"/>
          </p:cNvSpPr>
          <p:nvPr userDrawn="1"/>
        </p:nvSpPr>
        <p:spPr bwMode="auto">
          <a:xfrm>
            <a:off x="4394200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8" name="Oval 962"/>
          <p:cNvSpPr>
            <a:spLocks noChangeAspect="1" noChangeArrowheads="1"/>
          </p:cNvSpPr>
          <p:nvPr userDrawn="1"/>
        </p:nvSpPr>
        <p:spPr bwMode="auto">
          <a:xfrm>
            <a:off x="4513263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9" name="Oval 963"/>
          <p:cNvSpPr>
            <a:spLocks noChangeAspect="1" noChangeArrowheads="1"/>
          </p:cNvSpPr>
          <p:nvPr userDrawn="1"/>
        </p:nvSpPr>
        <p:spPr bwMode="auto">
          <a:xfrm>
            <a:off x="4630738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0" name="Oval 964"/>
          <p:cNvSpPr>
            <a:spLocks noChangeAspect="1" noChangeArrowheads="1"/>
          </p:cNvSpPr>
          <p:nvPr userDrawn="1"/>
        </p:nvSpPr>
        <p:spPr bwMode="auto">
          <a:xfrm>
            <a:off x="4749800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1" name="Oval 965"/>
          <p:cNvSpPr>
            <a:spLocks noChangeAspect="1" noChangeArrowheads="1"/>
          </p:cNvSpPr>
          <p:nvPr userDrawn="1"/>
        </p:nvSpPr>
        <p:spPr bwMode="auto">
          <a:xfrm>
            <a:off x="4867275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2" name="Oval 966"/>
          <p:cNvSpPr>
            <a:spLocks noChangeAspect="1" noChangeArrowheads="1"/>
          </p:cNvSpPr>
          <p:nvPr userDrawn="1"/>
        </p:nvSpPr>
        <p:spPr bwMode="auto">
          <a:xfrm>
            <a:off x="4986338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3" name="Oval 967"/>
          <p:cNvSpPr>
            <a:spLocks noChangeAspect="1" noChangeArrowheads="1"/>
          </p:cNvSpPr>
          <p:nvPr userDrawn="1"/>
        </p:nvSpPr>
        <p:spPr bwMode="auto">
          <a:xfrm>
            <a:off x="5103813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4" name="Oval 968"/>
          <p:cNvSpPr>
            <a:spLocks noChangeAspect="1" noChangeArrowheads="1"/>
          </p:cNvSpPr>
          <p:nvPr userDrawn="1"/>
        </p:nvSpPr>
        <p:spPr bwMode="auto">
          <a:xfrm>
            <a:off x="5222875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5" name="Oval 969"/>
          <p:cNvSpPr>
            <a:spLocks noChangeAspect="1" noChangeArrowheads="1"/>
          </p:cNvSpPr>
          <p:nvPr userDrawn="1"/>
        </p:nvSpPr>
        <p:spPr bwMode="auto">
          <a:xfrm>
            <a:off x="5340350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6" name="Oval 970"/>
          <p:cNvSpPr>
            <a:spLocks noChangeAspect="1" noChangeArrowheads="1"/>
          </p:cNvSpPr>
          <p:nvPr userDrawn="1"/>
        </p:nvSpPr>
        <p:spPr bwMode="auto">
          <a:xfrm>
            <a:off x="5459413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7" name="Oval 971"/>
          <p:cNvSpPr>
            <a:spLocks noChangeAspect="1" noChangeArrowheads="1"/>
          </p:cNvSpPr>
          <p:nvPr userDrawn="1"/>
        </p:nvSpPr>
        <p:spPr bwMode="auto">
          <a:xfrm>
            <a:off x="5576888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8" name="Oval 972"/>
          <p:cNvSpPr>
            <a:spLocks noChangeAspect="1" noChangeArrowheads="1"/>
          </p:cNvSpPr>
          <p:nvPr userDrawn="1"/>
        </p:nvSpPr>
        <p:spPr bwMode="auto">
          <a:xfrm>
            <a:off x="6169025" y="41211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9" name="Oval 973"/>
          <p:cNvSpPr>
            <a:spLocks noChangeAspect="1" noChangeArrowheads="1"/>
          </p:cNvSpPr>
          <p:nvPr userDrawn="1"/>
        </p:nvSpPr>
        <p:spPr bwMode="auto">
          <a:xfrm>
            <a:off x="6761163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0" name="Oval 974"/>
          <p:cNvSpPr>
            <a:spLocks noChangeAspect="1" noChangeArrowheads="1"/>
          </p:cNvSpPr>
          <p:nvPr userDrawn="1"/>
        </p:nvSpPr>
        <p:spPr bwMode="auto">
          <a:xfrm>
            <a:off x="6878638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1" name="Oval 975"/>
          <p:cNvSpPr>
            <a:spLocks noChangeAspect="1" noChangeArrowheads="1"/>
          </p:cNvSpPr>
          <p:nvPr userDrawn="1"/>
        </p:nvSpPr>
        <p:spPr bwMode="auto">
          <a:xfrm>
            <a:off x="7351713" y="41211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2" name="Oval 976"/>
          <p:cNvSpPr>
            <a:spLocks noChangeAspect="1" noChangeArrowheads="1"/>
          </p:cNvSpPr>
          <p:nvPr userDrawn="1"/>
        </p:nvSpPr>
        <p:spPr bwMode="auto">
          <a:xfrm>
            <a:off x="2382838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3" name="Oval 977"/>
          <p:cNvSpPr>
            <a:spLocks noChangeAspect="1" noChangeArrowheads="1"/>
          </p:cNvSpPr>
          <p:nvPr userDrawn="1"/>
        </p:nvSpPr>
        <p:spPr bwMode="auto">
          <a:xfrm>
            <a:off x="2501900" y="42291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4" name="Oval 978"/>
          <p:cNvSpPr>
            <a:spLocks noChangeAspect="1" noChangeArrowheads="1"/>
          </p:cNvSpPr>
          <p:nvPr userDrawn="1"/>
        </p:nvSpPr>
        <p:spPr bwMode="auto">
          <a:xfrm>
            <a:off x="2619375" y="42291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5" name="Oval 979"/>
          <p:cNvSpPr>
            <a:spLocks noChangeAspect="1" noChangeArrowheads="1"/>
          </p:cNvSpPr>
          <p:nvPr userDrawn="1"/>
        </p:nvSpPr>
        <p:spPr bwMode="auto">
          <a:xfrm>
            <a:off x="2738438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6" name="Oval 980"/>
          <p:cNvSpPr>
            <a:spLocks noChangeAspect="1" noChangeArrowheads="1"/>
          </p:cNvSpPr>
          <p:nvPr userDrawn="1"/>
        </p:nvSpPr>
        <p:spPr bwMode="auto">
          <a:xfrm>
            <a:off x="4040188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7" name="Oval 981"/>
          <p:cNvSpPr>
            <a:spLocks noChangeAspect="1" noChangeArrowheads="1"/>
          </p:cNvSpPr>
          <p:nvPr userDrawn="1"/>
        </p:nvSpPr>
        <p:spPr bwMode="auto">
          <a:xfrm>
            <a:off x="4157663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8" name="Oval 982"/>
          <p:cNvSpPr>
            <a:spLocks noChangeAspect="1" noChangeArrowheads="1"/>
          </p:cNvSpPr>
          <p:nvPr userDrawn="1"/>
        </p:nvSpPr>
        <p:spPr bwMode="auto">
          <a:xfrm>
            <a:off x="4276725" y="42291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9" name="Oval 983"/>
          <p:cNvSpPr>
            <a:spLocks noChangeAspect="1" noChangeArrowheads="1"/>
          </p:cNvSpPr>
          <p:nvPr userDrawn="1"/>
        </p:nvSpPr>
        <p:spPr bwMode="auto">
          <a:xfrm>
            <a:off x="4394200" y="42291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0" name="Oval 984"/>
          <p:cNvSpPr>
            <a:spLocks noChangeAspect="1" noChangeArrowheads="1"/>
          </p:cNvSpPr>
          <p:nvPr userDrawn="1"/>
        </p:nvSpPr>
        <p:spPr bwMode="auto">
          <a:xfrm>
            <a:off x="4513263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1" name="Oval 985"/>
          <p:cNvSpPr>
            <a:spLocks noChangeAspect="1" noChangeArrowheads="1"/>
          </p:cNvSpPr>
          <p:nvPr userDrawn="1"/>
        </p:nvSpPr>
        <p:spPr bwMode="auto">
          <a:xfrm>
            <a:off x="4630738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2" name="Oval 986"/>
          <p:cNvSpPr>
            <a:spLocks noChangeAspect="1" noChangeArrowheads="1"/>
          </p:cNvSpPr>
          <p:nvPr userDrawn="1"/>
        </p:nvSpPr>
        <p:spPr bwMode="auto">
          <a:xfrm>
            <a:off x="4749800" y="42291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3" name="Oval 987"/>
          <p:cNvSpPr>
            <a:spLocks noChangeAspect="1" noChangeArrowheads="1"/>
          </p:cNvSpPr>
          <p:nvPr userDrawn="1"/>
        </p:nvSpPr>
        <p:spPr bwMode="auto">
          <a:xfrm>
            <a:off x="4867275" y="42291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4" name="Oval 988"/>
          <p:cNvSpPr>
            <a:spLocks noChangeAspect="1" noChangeArrowheads="1"/>
          </p:cNvSpPr>
          <p:nvPr userDrawn="1"/>
        </p:nvSpPr>
        <p:spPr bwMode="auto">
          <a:xfrm>
            <a:off x="4986338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5" name="Oval 989"/>
          <p:cNvSpPr>
            <a:spLocks noChangeAspect="1" noChangeArrowheads="1"/>
          </p:cNvSpPr>
          <p:nvPr userDrawn="1"/>
        </p:nvSpPr>
        <p:spPr bwMode="auto">
          <a:xfrm>
            <a:off x="5103813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6" name="Oval 990"/>
          <p:cNvSpPr>
            <a:spLocks noChangeAspect="1" noChangeArrowheads="1"/>
          </p:cNvSpPr>
          <p:nvPr userDrawn="1"/>
        </p:nvSpPr>
        <p:spPr bwMode="auto">
          <a:xfrm>
            <a:off x="5222875" y="42291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7" name="Oval 991"/>
          <p:cNvSpPr>
            <a:spLocks noChangeAspect="1" noChangeArrowheads="1"/>
          </p:cNvSpPr>
          <p:nvPr userDrawn="1"/>
        </p:nvSpPr>
        <p:spPr bwMode="auto">
          <a:xfrm>
            <a:off x="5340350" y="422910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8" name="Oval 992"/>
          <p:cNvSpPr>
            <a:spLocks noChangeAspect="1" noChangeArrowheads="1"/>
          </p:cNvSpPr>
          <p:nvPr userDrawn="1"/>
        </p:nvSpPr>
        <p:spPr bwMode="auto">
          <a:xfrm>
            <a:off x="5459413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9" name="Oval 993"/>
          <p:cNvSpPr>
            <a:spLocks noChangeAspect="1" noChangeArrowheads="1"/>
          </p:cNvSpPr>
          <p:nvPr userDrawn="1"/>
        </p:nvSpPr>
        <p:spPr bwMode="auto">
          <a:xfrm>
            <a:off x="6288088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0" name="Oval 994"/>
          <p:cNvSpPr>
            <a:spLocks noChangeAspect="1" noChangeArrowheads="1"/>
          </p:cNvSpPr>
          <p:nvPr userDrawn="1"/>
        </p:nvSpPr>
        <p:spPr bwMode="auto">
          <a:xfrm>
            <a:off x="6761163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1" name="Oval 995"/>
          <p:cNvSpPr>
            <a:spLocks noChangeAspect="1" noChangeArrowheads="1"/>
          </p:cNvSpPr>
          <p:nvPr userDrawn="1"/>
        </p:nvSpPr>
        <p:spPr bwMode="auto">
          <a:xfrm>
            <a:off x="7351713" y="422910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2" name="Oval 996"/>
          <p:cNvSpPr>
            <a:spLocks noChangeAspect="1" noChangeArrowheads="1"/>
          </p:cNvSpPr>
          <p:nvPr userDrawn="1"/>
        </p:nvSpPr>
        <p:spPr bwMode="auto">
          <a:xfrm>
            <a:off x="2382838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3" name="Oval 997"/>
          <p:cNvSpPr>
            <a:spLocks noChangeAspect="1" noChangeArrowheads="1"/>
          </p:cNvSpPr>
          <p:nvPr userDrawn="1"/>
        </p:nvSpPr>
        <p:spPr bwMode="auto">
          <a:xfrm>
            <a:off x="2501900" y="43386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4" name="Oval 998"/>
          <p:cNvSpPr>
            <a:spLocks noChangeAspect="1" noChangeArrowheads="1"/>
          </p:cNvSpPr>
          <p:nvPr userDrawn="1"/>
        </p:nvSpPr>
        <p:spPr bwMode="auto">
          <a:xfrm>
            <a:off x="2619375" y="43386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5" name="Oval 999"/>
          <p:cNvSpPr>
            <a:spLocks noChangeAspect="1" noChangeArrowheads="1"/>
          </p:cNvSpPr>
          <p:nvPr userDrawn="1"/>
        </p:nvSpPr>
        <p:spPr bwMode="auto">
          <a:xfrm>
            <a:off x="2738438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6" name="Oval 1000"/>
          <p:cNvSpPr>
            <a:spLocks noChangeAspect="1" noChangeArrowheads="1"/>
          </p:cNvSpPr>
          <p:nvPr userDrawn="1"/>
        </p:nvSpPr>
        <p:spPr bwMode="auto">
          <a:xfrm>
            <a:off x="2855913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7" name="Oval 1001"/>
          <p:cNvSpPr>
            <a:spLocks noChangeAspect="1" noChangeArrowheads="1"/>
          </p:cNvSpPr>
          <p:nvPr userDrawn="1"/>
        </p:nvSpPr>
        <p:spPr bwMode="auto">
          <a:xfrm>
            <a:off x="2974975" y="43386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8" name="Oval 1002"/>
          <p:cNvSpPr>
            <a:spLocks noChangeAspect="1" noChangeArrowheads="1"/>
          </p:cNvSpPr>
          <p:nvPr userDrawn="1"/>
        </p:nvSpPr>
        <p:spPr bwMode="auto">
          <a:xfrm>
            <a:off x="4513263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9" name="Oval 1003"/>
          <p:cNvSpPr>
            <a:spLocks noChangeAspect="1" noChangeArrowheads="1"/>
          </p:cNvSpPr>
          <p:nvPr userDrawn="1"/>
        </p:nvSpPr>
        <p:spPr bwMode="auto">
          <a:xfrm>
            <a:off x="4630738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0" name="Oval 1004"/>
          <p:cNvSpPr>
            <a:spLocks noChangeAspect="1" noChangeArrowheads="1"/>
          </p:cNvSpPr>
          <p:nvPr userDrawn="1"/>
        </p:nvSpPr>
        <p:spPr bwMode="auto">
          <a:xfrm>
            <a:off x="4749800" y="43386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1" name="Oval 1005"/>
          <p:cNvSpPr>
            <a:spLocks noChangeAspect="1" noChangeArrowheads="1"/>
          </p:cNvSpPr>
          <p:nvPr userDrawn="1"/>
        </p:nvSpPr>
        <p:spPr bwMode="auto">
          <a:xfrm>
            <a:off x="4867275" y="43386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2" name="Oval 1006"/>
          <p:cNvSpPr>
            <a:spLocks noChangeAspect="1" noChangeArrowheads="1"/>
          </p:cNvSpPr>
          <p:nvPr userDrawn="1"/>
        </p:nvSpPr>
        <p:spPr bwMode="auto">
          <a:xfrm>
            <a:off x="4986338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3" name="Oval 1007"/>
          <p:cNvSpPr>
            <a:spLocks noChangeAspect="1" noChangeArrowheads="1"/>
          </p:cNvSpPr>
          <p:nvPr userDrawn="1"/>
        </p:nvSpPr>
        <p:spPr bwMode="auto">
          <a:xfrm>
            <a:off x="5103813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4" name="Oval 1008"/>
          <p:cNvSpPr>
            <a:spLocks noChangeAspect="1" noChangeArrowheads="1"/>
          </p:cNvSpPr>
          <p:nvPr userDrawn="1"/>
        </p:nvSpPr>
        <p:spPr bwMode="auto">
          <a:xfrm>
            <a:off x="5222875" y="43386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5" name="Oval 1009"/>
          <p:cNvSpPr>
            <a:spLocks noChangeAspect="1" noChangeArrowheads="1"/>
          </p:cNvSpPr>
          <p:nvPr userDrawn="1"/>
        </p:nvSpPr>
        <p:spPr bwMode="auto">
          <a:xfrm>
            <a:off x="5340350" y="43386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6" name="Oval 1010"/>
          <p:cNvSpPr>
            <a:spLocks noChangeAspect="1" noChangeArrowheads="1"/>
          </p:cNvSpPr>
          <p:nvPr userDrawn="1"/>
        </p:nvSpPr>
        <p:spPr bwMode="auto">
          <a:xfrm>
            <a:off x="5459413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7" name="Oval 1011"/>
          <p:cNvSpPr>
            <a:spLocks noChangeAspect="1" noChangeArrowheads="1"/>
          </p:cNvSpPr>
          <p:nvPr userDrawn="1"/>
        </p:nvSpPr>
        <p:spPr bwMode="auto">
          <a:xfrm>
            <a:off x="6761163" y="43386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8" name="Oval 1012"/>
          <p:cNvSpPr>
            <a:spLocks noChangeAspect="1" noChangeArrowheads="1"/>
          </p:cNvSpPr>
          <p:nvPr userDrawn="1"/>
        </p:nvSpPr>
        <p:spPr bwMode="auto">
          <a:xfrm>
            <a:off x="7115175" y="43386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9" name="Oval 1013"/>
          <p:cNvSpPr>
            <a:spLocks noChangeAspect="1" noChangeArrowheads="1"/>
          </p:cNvSpPr>
          <p:nvPr userDrawn="1"/>
        </p:nvSpPr>
        <p:spPr bwMode="auto">
          <a:xfrm>
            <a:off x="2265363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0" name="Oval 1014"/>
          <p:cNvSpPr>
            <a:spLocks noChangeAspect="1" noChangeArrowheads="1"/>
          </p:cNvSpPr>
          <p:nvPr userDrawn="1"/>
        </p:nvSpPr>
        <p:spPr bwMode="auto">
          <a:xfrm>
            <a:off x="2382838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1" name="Oval 1015"/>
          <p:cNvSpPr>
            <a:spLocks noChangeAspect="1" noChangeArrowheads="1"/>
          </p:cNvSpPr>
          <p:nvPr userDrawn="1"/>
        </p:nvSpPr>
        <p:spPr bwMode="auto">
          <a:xfrm>
            <a:off x="2501900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2" name="Oval 1016"/>
          <p:cNvSpPr>
            <a:spLocks noChangeAspect="1" noChangeArrowheads="1"/>
          </p:cNvSpPr>
          <p:nvPr userDrawn="1"/>
        </p:nvSpPr>
        <p:spPr bwMode="auto">
          <a:xfrm>
            <a:off x="2619375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3" name="Oval 1017"/>
          <p:cNvSpPr>
            <a:spLocks noChangeAspect="1" noChangeArrowheads="1"/>
          </p:cNvSpPr>
          <p:nvPr userDrawn="1"/>
        </p:nvSpPr>
        <p:spPr bwMode="auto">
          <a:xfrm>
            <a:off x="2738438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4" name="Oval 1018"/>
          <p:cNvSpPr>
            <a:spLocks noChangeAspect="1" noChangeArrowheads="1"/>
          </p:cNvSpPr>
          <p:nvPr userDrawn="1"/>
        </p:nvSpPr>
        <p:spPr bwMode="auto">
          <a:xfrm>
            <a:off x="2855913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5" name="Oval 1019"/>
          <p:cNvSpPr>
            <a:spLocks noChangeAspect="1" noChangeArrowheads="1"/>
          </p:cNvSpPr>
          <p:nvPr userDrawn="1"/>
        </p:nvSpPr>
        <p:spPr bwMode="auto">
          <a:xfrm>
            <a:off x="2974975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6" name="Oval 1020"/>
          <p:cNvSpPr>
            <a:spLocks noChangeAspect="1" noChangeArrowheads="1"/>
          </p:cNvSpPr>
          <p:nvPr userDrawn="1"/>
        </p:nvSpPr>
        <p:spPr bwMode="auto">
          <a:xfrm>
            <a:off x="3094038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7" name="Oval 1021"/>
          <p:cNvSpPr>
            <a:spLocks noChangeAspect="1" noChangeArrowheads="1"/>
          </p:cNvSpPr>
          <p:nvPr userDrawn="1"/>
        </p:nvSpPr>
        <p:spPr bwMode="auto">
          <a:xfrm>
            <a:off x="4513263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8" name="Oval 1022"/>
          <p:cNvSpPr>
            <a:spLocks noChangeAspect="1" noChangeArrowheads="1"/>
          </p:cNvSpPr>
          <p:nvPr userDrawn="1"/>
        </p:nvSpPr>
        <p:spPr bwMode="auto">
          <a:xfrm>
            <a:off x="4630738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9" name="Oval 1023"/>
          <p:cNvSpPr>
            <a:spLocks noChangeAspect="1" noChangeArrowheads="1"/>
          </p:cNvSpPr>
          <p:nvPr userDrawn="1"/>
        </p:nvSpPr>
        <p:spPr bwMode="auto">
          <a:xfrm>
            <a:off x="4749800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0" name="Oval 1024"/>
          <p:cNvSpPr>
            <a:spLocks noChangeAspect="1" noChangeArrowheads="1"/>
          </p:cNvSpPr>
          <p:nvPr userDrawn="1"/>
        </p:nvSpPr>
        <p:spPr bwMode="auto">
          <a:xfrm>
            <a:off x="4867275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1" name="Oval 1025"/>
          <p:cNvSpPr>
            <a:spLocks noChangeAspect="1" noChangeArrowheads="1"/>
          </p:cNvSpPr>
          <p:nvPr userDrawn="1"/>
        </p:nvSpPr>
        <p:spPr bwMode="auto">
          <a:xfrm>
            <a:off x="4986338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2" name="Oval 1026"/>
          <p:cNvSpPr>
            <a:spLocks noChangeAspect="1" noChangeArrowheads="1"/>
          </p:cNvSpPr>
          <p:nvPr userDrawn="1"/>
        </p:nvSpPr>
        <p:spPr bwMode="auto">
          <a:xfrm>
            <a:off x="5103813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3" name="Oval 1027"/>
          <p:cNvSpPr>
            <a:spLocks noChangeAspect="1" noChangeArrowheads="1"/>
          </p:cNvSpPr>
          <p:nvPr userDrawn="1"/>
        </p:nvSpPr>
        <p:spPr bwMode="auto">
          <a:xfrm>
            <a:off x="5222875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" name="Oval 1028"/>
          <p:cNvSpPr>
            <a:spLocks noChangeAspect="1" noChangeArrowheads="1"/>
          </p:cNvSpPr>
          <p:nvPr userDrawn="1"/>
        </p:nvSpPr>
        <p:spPr bwMode="auto">
          <a:xfrm>
            <a:off x="5340350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" name="Oval 1029"/>
          <p:cNvSpPr>
            <a:spLocks noChangeAspect="1" noChangeArrowheads="1"/>
          </p:cNvSpPr>
          <p:nvPr userDrawn="1"/>
        </p:nvSpPr>
        <p:spPr bwMode="auto">
          <a:xfrm>
            <a:off x="6761163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6" name="Oval 1030"/>
          <p:cNvSpPr>
            <a:spLocks noChangeAspect="1" noChangeArrowheads="1"/>
          </p:cNvSpPr>
          <p:nvPr userDrawn="1"/>
        </p:nvSpPr>
        <p:spPr bwMode="auto">
          <a:xfrm>
            <a:off x="6997700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Oval 1031"/>
          <p:cNvSpPr>
            <a:spLocks noChangeAspect="1" noChangeArrowheads="1"/>
          </p:cNvSpPr>
          <p:nvPr userDrawn="1"/>
        </p:nvSpPr>
        <p:spPr bwMode="auto">
          <a:xfrm>
            <a:off x="7115175" y="44481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8" name="Oval 1032"/>
          <p:cNvSpPr>
            <a:spLocks noChangeAspect="1" noChangeArrowheads="1"/>
          </p:cNvSpPr>
          <p:nvPr userDrawn="1"/>
        </p:nvSpPr>
        <p:spPr bwMode="auto">
          <a:xfrm>
            <a:off x="7234238" y="44481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9" name="Oval 1033"/>
          <p:cNvSpPr>
            <a:spLocks noChangeAspect="1" noChangeArrowheads="1"/>
          </p:cNvSpPr>
          <p:nvPr userDrawn="1"/>
        </p:nvSpPr>
        <p:spPr bwMode="auto">
          <a:xfrm>
            <a:off x="2265363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Oval 1034"/>
          <p:cNvSpPr>
            <a:spLocks noChangeAspect="1" noChangeArrowheads="1"/>
          </p:cNvSpPr>
          <p:nvPr userDrawn="1"/>
        </p:nvSpPr>
        <p:spPr bwMode="auto">
          <a:xfrm>
            <a:off x="2382838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Oval 1035"/>
          <p:cNvSpPr>
            <a:spLocks noChangeAspect="1" noChangeArrowheads="1"/>
          </p:cNvSpPr>
          <p:nvPr userDrawn="1"/>
        </p:nvSpPr>
        <p:spPr bwMode="auto">
          <a:xfrm>
            <a:off x="2501900" y="45577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" name="Oval 1036"/>
          <p:cNvSpPr>
            <a:spLocks noChangeAspect="1" noChangeArrowheads="1"/>
          </p:cNvSpPr>
          <p:nvPr userDrawn="1"/>
        </p:nvSpPr>
        <p:spPr bwMode="auto">
          <a:xfrm>
            <a:off x="2619375" y="45577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Oval 1037"/>
          <p:cNvSpPr>
            <a:spLocks noChangeAspect="1" noChangeArrowheads="1"/>
          </p:cNvSpPr>
          <p:nvPr userDrawn="1"/>
        </p:nvSpPr>
        <p:spPr bwMode="auto">
          <a:xfrm>
            <a:off x="2738438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Oval 1038"/>
          <p:cNvSpPr>
            <a:spLocks noChangeAspect="1" noChangeArrowheads="1"/>
          </p:cNvSpPr>
          <p:nvPr userDrawn="1"/>
        </p:nvSpPr>
        <p:spPr bwMode="auto">
          <a:xfrm>
            <a:off x="2855913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Oval 1039"/>
          <p:cNvSpPr>
            <a:spLocks noChangeAspect="1" noChangeArrowheads="1"/>
          </p:cNvSpPr>
          <p:nvPr userDrawn="1"/>
        </p:nvSpPr>
        <p:spPr bwMode="auto">
          <a:xfrm>
            <a:off x="2974975" y="45577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Oval 1040"/>
          <p:cNvSpPr>
            <a:spLocks noChangeAspect="1" noChangeArrowheads="1"/>
          </p:cNvSpPr>
          <p:nvPr userDrawn="1"/>
        </p:nvSpPr>
        <p:spPr bwMode="auto">
          <a:xfrm>
            <a:off x="3094038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Oval 1041"/>
          <p:cNvSpPr>
            <a:spLocks noChangeAspect="1" noChangeArrowheads="1"/>
          </p:cNvSpPr>
          <p:nvPr userDrawn="1"/>
        </p:nvSpPr>
        <p:spPr bwMode="auto">
          <a:xfrm>
            <a:off x="3211513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" name="Oval 1042"/>
          <p:cNvSpPr>
            <a:spLocks noChangeAspect="1" noChangeArrowheads="1"/>
          </p:cNvSpPr>
          <p:nvPr userDrawn="1"/>
        </p:nvSpPr>
        <p:spPr bwMode="auto">
          <a:xfrm>
            <a:off x="3330575" y="45577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" name="Oval 1043"/>
          <p:cNvSpPr>
            <a:spLocks noChangeAspect="1" noChangeArrowheads="1"/>
          </p:cNvSpPr>
          <p:nvPr userDrawn="1"/>
        </p:nvSpPr>
        <p:spPr bwMode="auto">
          <a:xfrm>
            <a:off x="4630738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" name="Oval 1044"/>
          <p:cNvSpPr>
            <a:spLocks noChangeAspect="1" noChangeArrowheads="1"/>
          </p:cNvSpPr>
          <p:nvPr userDrawn="1"/>
        </p:nvSpPr>
        <p:spPr bwMode="auto">
          <a:xfrm>
            <a:off x="4749800" y="45577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" name="Oval 1045"/>
          <p:cNvSpPr>
            <a:spLocks noChangeAspect="1" noChangeArrowheads="1"/>
          </p:cNvSpPr>
          <p:nvPr userDrawn="1"/>
        </p:nvSpPr>
        <p:spPr bwMode="auto">
          <a:xfrm>
            <a:off x="4867275" y="45577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" name="Oval 1046"/>
          <p:cNvSpPr>
            <a:spLocks noChangeAspect="1" noChangeArrowheads="1"/>
          </p:cNvSpPr>
          <p:nvPr userDrawn="1"/>
        </p:nvSpPr>
        <p:spPr bwMode="auto">
          <a:xfrm>
            <a:off x="4986338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" name="Oval 1047"/>
          <p:cNvSpPr>
            <a:spLocks noChangeAspect="1" noChangeArrowheads="1"/>
          </p:cNvSpPr>
          <p:nvPr userDrawn="1"/>
        </p:nvSpPr>
        <p:spPr bwMode="auto">
          <a:xfrm>
            <a:off x="5103813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Oval 1048"/>
          <p:cNvSpPr>
            <a:spLocks noChangeAspect="1" noChangeArrowheads="1"/>
          </p:cNvSpPr>
          <p:nvPr userDrawn="1"/>
        </p:nvSpPr>
        <p:spPr bwMode="auto">
          <a:xfrm>
            <a:off x="5222875" y="45577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" name="Oval 1049"/>
          <p:cNvSpPr>
            <a:spLocks noChangeAspect="1" noChangeArrowheads="1"/>
          </p:cNvSpPr>
          <p:nvPr userDrawn="1"/>
        </p:nvSpPr>
        <p:spPr bwMode="auto">
          <a:xfrm>
            <a:off x="6878638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" name="Oval 1050"/>
          <p:cNvSpPr>
            <a:spLocks noChangeAspect="1" noChangeArrowheads="1"/>
          </p:cNvSpPr>
          <p:nvPr userDrawn="1"/>
        </p:nvSpPr>
        <p:spPr bwMode="auto">
          <a:xfrm>
            <a:off x="7234238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" name="Oval 1051"/>
          <p:cNvSpPr>
            <a:spLocks noChangeAspect="1" noChangeArrowheads="1"/>
          </p:cNvSpPr>
          <p:nvPr userDrawn="1"/>
        </p:nvSpPr>
        <p:spPr bwMode="auto">
          <a:xfrm>
            <a:off x="7588250" y="45577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" name="Oval 1052"/>
          <p:cNvSpPr>
            <a:spLocks noChangeAspect="1" noChangeArrowheads="1"/>
          </p:cNvSpPr>
          <p:nvPr userDrawn="1"/>
        </p:nvSpPr>
        <p:spPr bwMode="auto">
          <a:xfrm>
            <a:off x="7707313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" name="Oval 1053"/>
          <p:cNvSpPr>
            <a:spLocks noChangeAspect="1" noChangeArrowheads="1"/>
          </p:cNvSpPr>
          <p:nvPr userDrawn="1"/>
        </p:nvSpPr>
        <p:spPr bwMode="auto">
          <a:xfrm>
            <a:off x="7824788" y="45577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" name="Oval 1054"/>
          <p:cNvSpPr>
            <a:spLocks noChangeAspect="1" noChangeArrowheads="1"/>
          </p:cNvSpPr>
          <p:nvPr userDrawn="1"/>
        </p:nvSpPr>
        <p:spPr bwMode="auto">
          <a:xfrm>
            <a:off x="2382838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" name="Oval 1055"/>
          <p:cNvSpPr>
            <a:spLocks noChangeAspect="1" noChangeArrowheads="1"/>
          </p:cNvSpPr>
          <p:nvPr userDrawn="1"/>
        </p:nvSpPr>
        <p:spPr bwMode="auto">
          <a:xfrm>
            <a:off x="2501900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" name="Oval 1056"/>
          <p:cNvSpPr>
            <a:spLocks noChangeAspect="1" noChangeArrowheads="1"/>
          </p:cNvSpPr>
          <p:nvPr userDrawn="1"/>
        </p:nvSpPr>
        <p:spPr bwMode="auto">
          <a:xfrm>
            <a:off x="2619375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3" name="Oval 1057"/>
          <p:cNvSpPr>
            <a:spLocks noChangeAspect="1" noChangeArrowheads="1"/>
          </p:cNvSpPr>
          <p:nvPr userDrawn="1"/>
        </p:nvSpPr>
        <p:spPr bwMode="auto">
          <a:xfrm>
            <a:off x="2738438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" name="Oval 1058"/>
          <p:cNvSpPr>
            <a:spLocks noChangeAspect="1" noChangeArrowheads="1"/>
          </p:cNvSpPr>
          <p:nvPr userDrawn="1"/>
        </p:nvSpPr>
        <p:spPr bwMode="auto">
          <a:xfrm>
            <a:off x="2855913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" name="Oval 1059"/>
          <p:cNvSpPr>
            <a:spLocks noChangeAspect="1" noChangeArrowheads="1"/>
          </p:cNvSpPr>
          <p:nvPr userDrawn="1"/>
        </p:nvSpPr>
        <p:spPr bwMode="auto">
          <a:xfrm>
            <a:off x="2974975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6" name="Oval 1060"/>
          <p:cNvSpPr>
            <a:spLocks noChangeAspect="1" noChangeArrowheads="1"/>
          </p:cNvSpPr>
          <p:nvPr userDrawn="1"/>
        </p:nvSpPr>
        <p:spPr bwMode="auto">
          <a:xfrm>
            <a:off x="3094038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7" name="Oval 1061"/>
          <p:cNvSpPr>
            <a:spLocks noChangeAspect="1" noChangeArrowheads="1"/>
          </p:cNvSpPr>
          <p:nvPr userDrawn="1"/>
        </p:nvSpPr>
        <p:spPr bwMode="auto">
          <a:xfrm>
            <a:off x="3211513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8" name="Oval 1062"/>
          <p:cNvSpPr>
            <a:spLocks noChangeAspect="1" noChangeArrowheads="1"/>
          </p:cNvSpPr>
          <p:nvPr userDrawn="1"/>
        </p:nvSpPr>
        <p:spPr bwMode="auto">
          <a:xfrm>
            <a:off x="3330575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9" name="Oval 1063"/>
          <p:cNvSpPr>
            <a:spLocks noChangeAspect="1" noChangeArrowheads="1"/>
          </p:cNvSpPr>
          <p:nvPr userDrawn="1"/>
        </p:nvSpPr>
        <p:spPr bwMode="auto">
          <a:xfrm>
            <a:off x="4630738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0" name="Oval 1064"/>
          <p:cNvSpPr>
            <a:spLocks noChangeAspect="1" noChangeArrowheads="1"/>
          </p:cNvSpPr>
          <p:nvPr userDrawn="1"/>
        </p:nvSpPr>
        <p:spPr bwMode="auto">
          <a:xfrm>
            <a:off x="4749800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1" name="Oval 1065"/>
          <p:cNvSpPr>
            <a:spLocks noChangeAspect="1" noChangeArrowheads="1"/>
          </p:cNvSpPr>
          <p:nvPr userDrawn="1"/>
        </p:nvSpPr>
        <p:spPr bwMode="auto">
          <a:xfrm>
            <a:off x="4867275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2" name="Oval 1066"/>
          <p:cNvSpPr>
            <a:spLocks noChangeAspect="1" noChangeArrowheads="1"/>
          </p:cNvSpPr>
          <p:nvPr userDrawn="1"/>
        </p:nvSpPr>
        <p:spPr bwMode="auto">
          <a:xfrm>
            <a:off x="4986338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3" name="Oval 1067"/>
          <p:cNvSpPr>
            <a:spLocks noChangeAspect="1" noChangeArrowheads="1"/>
          </p:cNvSpPr>
          <p:nvPr userDrawn="1"/>
        </p:nvSpPr>
        <p:spPr bwMode="auto">
          <a:xfrm>
            <a:off x="5103813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4" name="Oval 1068"/>
          <p:cNvSpPr>
            <a:spLocks noChangeAspect="1" noChangeArrowheads="1"/>
          </p:cNvSpPr>
          <p:nvPr userDrawn="1"/>
        </p:nvSpPr>
        <p:spPr bwMode="auto">
          <a:xfrm>
            <a:off x="5222875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" name="Oval 1069"/>
          <p:cNvSpPr>
            <a:spLocks noChangeAspect="1" noChangeArrowheads="1"/>
          </p:cNvSpPr>
          <p:nvPr userDrawn="1"/>
        </p:nvSpPr>
        <p:spPr bwMode="auto">
          <a:xfrm>
            <a:off x="6997700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" name="Oval 1070"/>
          <p:cNvSpPr>
            <a:spLocks noChangeAspect="1" noChangeArrowheads="1"/>
          </p:cNvSpPr>
          <p:nvPr userDrawn="1"/>
        </p:nvSpPr>
        <p:spPr bwMode="auto">
          <a:xfrm>
            <a:off x="7115175" y="46672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7" name="Oval 1071"/>
          <p:cNvSpPr>
            <a:spLocks noChangeAspect="1" noChangeArrowheads="1"/>
          </p:cNvSpPr>
          <p:nvPr userDrawn="1"/>
        </p:nvSpPr>
        <p:spPr bwMode="auto">
          <a:xfrm>
            <a:off x="7824788" y="46672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8" name="Oval 1072"/>
          <p:cNvSpPr>
            <a:spLocks noChangeAspect="1" noChangeArrowheads="1"/>
          </p:cNvSpPr>
          <p:nvPr userDrawn="1"/>
        </p:nvSpPr>
        <p:spPr bwMode="auto">
          <a:xfrm>
            <a:off x="2382838" y="47767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9" name="Oval 1073"/>
          <p:cNvSpPr>
            <a:spLocks noChangeAspect="1" noChangeArrowheads="1"/>
          </p:cNvSpPr>
          <p:nvPr userDrawn="1"/>
        </p:nvSpPr>
        <p:spPr bwMode="auto">
          <a:xfrm>
            <a:off x="2501900" y="47767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0" name="Oval 1074"/>
          <p:cNvSpPr>
            <a:spLocks noChangeAspect="1" noChangeArrowheads="1"/>
          </p:cNvSpPr>
          <p:nvPr userDrawn="1"/>
        </p:nvSpPr>
        <p:spPr bwMode="auto">
          <a:xfrm>
            <a:off x="2619375" y="47767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1" name="Oval 1075"/>
          <p:cNvSpPr>
            <a:spLocks noChangeAspect="1" noChangeArrowheads="1"/>
          </p:cNvSpPr>
          <p:nvPr userDrawn="1"/>
        </p:nvSpPr>
        <p:spPr bwMode="auto">
          <a:xfrm>
            <a:off x="2738438" y="47767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2" name="Oval 1076"/>
          <p:cNvSpPr>
            <a:spLocks noChangeAspect="1" noChangeArrowheads="1"/>
          </p:cNvSpPr>
          <p:nvPr userDrawn="1"/>
        </p:nvSpPr>
        <p:spPr bwMode="auto">
          <a:xfrm>
            <a:off x="2855913" y="47767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3" name="Oval 1077"/>
          <p:cNvSpPr>
            <a:spLocks noChangeAspect="1" noChangeArrowheads="1"/>
          </p:cNvSpPr>
          <p:nvPr userDrawn="1"/>
        </p:nvSpPr>
        <p:spPr bwMode="auto">
          <a:xfrm>
            <a:off x="2974975" y="47767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4" name="Oval 1078"/>
          <p:cNvSpPr>
            <a:spLocks noChangeAspect="1" noChangeArrowheads="1"/>
          </p:cNvSpPr>
          <p:nvPr userDrawn="1"/>
        </p:nvSpPr>
        <p:spPr bwMode="auto">
          <a:xfrm>
            <a:off x="3094038" y="47767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" name="Oval 1079"/>
          <p:cNvSpPr>
            <a:spLocks noChangeAspect="1" noChangeArrowheads="1"/>
          </p:cNvSpPr>
          <p:nvPr userDrawn="1"/>
        </p:nvSpPr>
        <p:spPr bwMode="auto">
          <a:xfrm>
            <a:off x="3211513" y="47767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6" name="Oval 1080"/>
          <p:cNvSpPr>
            <a:spLocks noChangeAspect="1" noChangeArrowheads="1"/>
          </p:cNvSpPr>
          <p:nvPr userDrawn="1"/>
        </p:nvSpPr>
        <p:spPr bwMode="auto">
          <a:xfrm>
            <a:off x="3330575" y="47767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7" name="Oval 1081"/>
          <p:cNvSpPr>
            <a:spLocks noChangeAspect="1" noChangeArrowheads="1"/>
          </p:cNvSpPr>
          <p:nvPr userDrawn="1"/>
        </p:nvSpPr>
        <p:spPr bwMode="auto">
          <a:xfrm>
            <a:off x="4630738" y="47767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8" name="Oval 1082"/>
          <p:cNvSpPr>
            <a:spLocks noChangeAspect="1" noChangeArrowheads="1"/>
          </p:cNvSpPr>
          <p:nvPr userDrawn="1"/>
        </p:nvSpPr>
        <p:spPr bwMode="auto">
          <a:xfrm>
            <a:off x="4749800" y="47767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9" name="Oval 1083"/>
          <p:cNvSpPr>
            <a:spLocks noChangeAspect="1" noChangeArrowheads="1"/>
          </p:cNvSpPr>
          <p:nvPr userDrawn="1"/>
        </p:nvSpPr>
        <p:spPr bwMode="auto">
          <a:xfrm>
            <a:off x="4867275" y="47767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0" name="Oval 1084"/>
          <p:cNvSpPr>
            <a:spLocks noChangeAspect="1" noChangeArrowheads="1"/>
          </p:cNvSpPr>
          <p:nvPr userDrawn="1"/>
        </p:nvSpPr>
        <p:spPr bwMode="auto">
          <a:xfrm>
            <a:off x="4986338" y="47767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1" name="Oval 1085"/>
          <p:cNvSpPr>
            <a:spLocks noChangeAspect="1" noChangeArrowheads="1"/>
          </p:cNvSpPr>
          <p:nvPr userDrawn="1"/>
        </p:nvSpPr>
        <p:spPr bwMode="auto">
          <a:xfrm>
            <a:off x="5103813" y="47767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2" name="Oval 1086"/>
          <p:cNvSpPr>
            <a:spLocks noChangeAspect="1" noChangeArrowheads="1"/>
          </p:cNvSpPr>
          <p:nvPr userDrawn="1"/>
        </p:nvSpPr>
        <p:spPr bwMode="auto">
          <a:xfrm>
            <a:off x="5222875" y="47767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3" name="Oval 1087"/>
          <p:cNvSpPr>
            <a:spLocks noChangeAspect="1" noChangeArrowheads="1"/>
          </p:cNvSpPr>
          <p:nvPr userDrawn="1"/>
        </p:nvSpPr>
        <p:spPr bwMode="auto">
          <a:xfrm>
            <a:off x="7588250" y="47767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4" name="Oval 1088"/>
          <p:cNvSpPr>
            <a:spLocks noChangeAspect="1" noChangeArrowheads="1"/>
          </p:cNvSpPr>
          <p:nvPr userDrawn="1"/>
        </p:nvSpPr>
        <p:spPr bwMode="auto">
          <a:xfrm>
            <a:off x="2501900" y="48847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" name="Oval 1089"/>
          <p:cNvSpPr>
            <a:spLocks noChangeAspect="1" noChangeArrowheads="1"/>
          </p:cNvSpPr>
          <p:nvPr userDrawn="1"/>
        </p:nvSpPr>
        <p:spPr bwMode="auto">
          <a:xfrm>
            <a:off x="2619375" y="48847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6" name="Oval 1090"/>
          <p:cNvSpPr>
            <a:spLocks noChangeAspect="1" noChangeArrowheads="1"/>
          </p:cNvSpPr>
          <p:nvPr userDrawn="1"/>
        </p:nvSpPr>
        <p:spPr bwMode="auto">
          <a:xfrm>
            <a:off x="2738438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7" name="Oval 1091"/>
          <p:cNvSpPr>
            <a:spLocks noChangeAspect="1" noChangeArrowheads="1"/>
          </p:cNvSpPr>
          <p:nvPr userDrawn="1"/>
        </p:nvSpPr>
        <p:spPr bwMode="auto">
          <a:xfrm>
            <a:off x="2855913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8" name="Oval 1092"/>
          <p:cNvSpPr>
            <a:spLocks noChangeAspect="1" noChangeArrowheads="1"/>
          </p:cNvSpPr>
          <p:nvPr userDrawn="1"/>
        </p:nvSpPr>
        <p:spPr bwMode="auto">
          <a:xfrm>
            <a:off x="2974975" y="48847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9" name="Oval 1093"/>
          <p:cNvSpPr>
            <a:spLocks noChangeAspect="1" noChangeArrowheads="1"/>
          </p:cNvSpPr>
          <p:nvPr userDrawn="1"/>
        </p:nvSpPr>
        <p:spPr bwMode="auto">
          <a:xfrm>
            <a:off x="3094038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0" name="Oval 1094"/>
          <p:cNvSpPr>
            <a:spLocks noChangeAspect="1" noChangeArrowheads="1"/>
          </p:cNvSpPr>
          <p:nvPr userDrawn="1"/>
        </p:nvSpPr>
        <p:spPr bwMode="auto">
          <a:xfrm>
            <a:off x="3211513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1" name="Oval 1095"/>
          <p:cNvSpPr>
            <a:spLocks noChangeAspect="1" noChangeArrowheads="1"/>
          </p:cNvSpPr>
          <p:nvPr userDrawn="1"/>
        </p:nvSpPr>
        <p:spPr bwMode="auto">
          <a:xfrm>
            <a:off x="4630738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2" name="Oval 1096"/>
          <p:cNvSpPr>
            <a:spLocks noChangeAspect="1" noChangeArrowheads="1"/>
          </p:cNvSpPr>
          <p:nvPr userDrawn="1"/>
        </p:nvSpPr>
        <p:spPr bwMode="auto">
          <a:xfrm>
            <a:off x="4749800" y="48847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3" name="Oval 1097"/>
          <p:cNvSpPr>
            <a:spLocks noChangeAspect="1" noChangeArrowheads="1"/>
          </p:cNvSpPr>
          <p:nvPr userDrawn="1"/>
        </p:nvSpPr>
        <p:spPr bwMode="auto">
          <a:xfrm>
            <a:off x="4867275" y="48847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4" name="Oval 1098"/>
          <p:cNvSpPr>
            <a:spLocks noChangeAspect="1" noChangeArrowheads="1"/>
          </p:cNvSpPr>
          <p:nvPr userDrawn="1"/>
        </p:nvSpPr>
        <p:spPr bwMode="auto">
          <a:xfrm>
            <a:off x="4986338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" name="Oval 1099"/>
          <p:cNvSpPr>
            <a:spLocks noChangeAspect="1" noChangeArrowheads="1"/>
          </p:cNvSpPr>
          <p:nvPr userDrawn="1"/>
        </p:nvSpPr>
        <p:spPr bwMode="auto">
          <a:xfrm>
            <a:off x="5103813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6" name="Oval 1100"/>
          <p:cNvSpPr>
            <a:spLocks noChangeAspect="1" noChangeArrowheads="1"/>
          </p:cNvSpPr>
          <p:nvPr userDrawn="1"/>
        </p:nvSpPr>
        <p:spPr bwMode="auto">
          <a:xfrm>
            <a:off x="5222875" y="48847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7" name="Oval 1101"/>
          <p:cNvSpPr>
            <a:spLocks noChangeAspect="1" noChangeArrowheads="1"/>
          </p:cNvSpPr>
          <p:nvPr userDrawn="1"/>
        </p:nvSpPr>
        <p:spPr bwMode="auto">
          <a:xfrm>
            <a:off x="5459413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8" name="Oval 1102"/>
          <p:cNvSpPr>
            <a:spLocks noChangeAspect="1" noChangeArrowheads="1"/>
          </p:cNvSpPr>
          <p:nvPr userDrawn="1"/>
        </p:nvSpPr>
        <p:spPr bwMode="auto">
          <a:xfrm>
            <a:off x="7470775" y="48847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9" name="Oval 1103"/>
          <p:cNvSpPr>
            <a:spLocks noChangeAspect="1" noChangeArrowheads="1"/>
          </p:cNvSpPr>
          <p:nvPr userDrawn="1"/>
        </p:nvSpPr>
        <p:spPr bwMode="auto">
          <a:xfrm>
            <a:off x="7588250" y="48847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0" name="Oval 1104"/>
          <p:cNvSpPr>
            <a:spLocks noChangeAspect="1" noChangeArrowheads="1"/>
          </p:cNvSpPr>
          <p:nvPr userDrawn="1"/>
        </p:nvSpPr>
        <p:spPr bwMode="auto">
          <a:xfrm>
            <a:off x="7824788" y="48847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1" name="Oval 1105"/>
          <p:cNvSpPr>
            <a:spLocks noChangeAspect="1" noChangeArrowheads="1"/>
          </p:cNvSpPr>
          <p:nvPr userDrawn="1"/>
        </p:nvSpPr>
        <p:spPr bwMode="auto">
          <a:xfrm>
            <a:off x="2619375" y="49942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2" name="Oval 1106"/>
          <p:cNvSpPr>
            <a:spLocks noChangeAspect="1" noChangeArrowheads="1"/>
          </p:cNvSpPr>
          <p:nvPr userDrawn="1"/>
        </p:nvSpPr>
        <p:spPr bwMode="auto">
          <a:xfrm>
            <a:off x="2738438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3" name="Oval 1107"/>
          <p:cNvSpPr>
            <a:spLocks noChangeAspect="1" noChangeArrowheads="1"/>
          </p:cNvSpPr>
          <p:nvPr userDrawn="1"/>
        </p:nvSpPr>
        <p:spPr bwMode="auto">
          <a:xfrm>
            <a:off x="2855913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4" name="Oval 1108"/>
          <p:cNvSpPr>
            <a:spLocks noChangeAspect="1" noChangeArrowheads="1"/>
          </p:cNvSpPr>
          <p:nvPr userDrawn="1"/>
        </p:nvSpPr>
        <p:spPr bwMode="auto">
          <a:xfrm>
            <a:off x="2974975" y="49942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5" name="Oval 1109"/>
          <p:cNvSpPr>
            <a:spLocks noChangeAspect="1" noChangeArrowheads="1"/>
          </p:cNvSpPr>
          <p:nvPr userDrawn="1"/>
        </p:nvSpPr>
        <p:spPr bwMode="auto">
          <a:xfrm>
            <a:off x="3094038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" name="Oval 1110"/>
          <p:cNvSpPr>
            <a:spLocks noChangeAspect="1" noChangeArrowheads="1"/>
          </p:cNvSpPr>
          <p:nvPr userDrawn="1"/>
        </p:nvSpPr>
        <p:spPr bwMode="auto">
          <a:xfrm>
            <a:off x="3211513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7" name="Oval 1111"/>
          <p:cNvSpPr>
            <a:spLocks noChangeAspect="1" noChangeArrowheads="1"/>
          </p:cNvSpPr>
          <p:nvPr userDrawn="1"/>
        </p:nvSpPr>
        <p:spPr bwMode="auto">
          <a:xfrm>
            <a:off x="4630738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8" name="Oval 1112"/>
          <p:cNvSpPr>
            <a:spLocks noChangeAspect="1" noChangeArrowheads="1"/>
          </p:cNvSpPr>
          <p:nvPr userDrawn="1"/>
        </p:nvSpPr>
        <p:spPr bwMode="auto">
          <a:xfrm>
            <a:off x="4749800" y="49942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9" name="Oval 1113"/>
          <p:cNvSpPr>
            <a:spLocks noChangeAspect="1" noChangeArrowheads="1"/>
          </p:cNvSpPr>
          <p:nvPr userDrawn="1"/>
        </p:nvSpPr>
        <p:spPr bwMode="auto">
          <a:xfrm>
            <a:off x="4867275" y="49942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0" name="Oval 1114"/>
          <p:cNvSpPr>
            <a:spLocks noChangeAspect="1" noChangeArrowheads="1"/>
          </p:cNvSpPr>
          <p:nvPr userDrawn="1"/>
        </p:nvSpPr>
        <p:spPr bwMode="auto">
          <a:xfrm>
            <a:off x="4986338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1" name="Oval 1115"/>
          <p:cNvSpPr>
            <a:spLocks noChangeAspect="1" noChangeArrowheads="1"/>
          </p:cNvSpPr>
          <p:nvPr userDrawn="1"/>
        </p:nvSpPr>
        <p:spPr bwMode="auto">
          <a:xfrm>
            <a:off x="5103813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2" name="Oval 1116"/>
          <p:cNvSpPr>
            <a:spLocks noChangeAspect="1" noChangeArrowheads="1"/>
          </p:cNvSpPr>
          <p:nvPr userDrawn="1"/>
        </p:nvSpPr>
        <p:spPr bwMode="auto">
          <a:xfrm>
            <a:off x="5222875" y="49942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3" name="Oval 1117"/>
          <p:cNvSpPr>
            <a:spLocks noChangeAspect="1" noChangeArrowheads="1"/>
          </p:cNvSpPr>
          <p:nvPr userDrawn="1"/>
        </p:nvSpPr>
        <p:spPr bwMode="auto">
          <a:xfrm>
            <a:off x="5459413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4" name="Oval 1118"/>
          <p:cNvSpPr>
            <a:spLocks noChangeAspect="1" noChangeArrowheads="1"/>
          </p:cNvSpPr>
          <p:nvPr userDrawn="1"/>
        </p:nvSpPr>
        <p:spPr bwMode="auto">
          <a:xfrm>
            <a:off x="7351713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5" name="Oval 1119"/>
          <p:cNvSpPr>
            <a:spLocks noChangeAspect="1" noChangeArrowheads="1"/>
          </p:cNvSpPr>
          <p:nvPr userDrawn="1"/>
        </p:nvSpPr>
        <p:spPr bwMode="auto">
          <a:xfrm>
            <a:off x="7470775" y="49942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" name="Oval 1120"/>
          <p:cNvSpPr>
            <a:spLocks noChangeAspect="1" noChangeArrowheads="1"/>
          </p:cNvSpPr>
          <p:nvPr userDrawn="1"/>
        </p:nvSpPr>
        <p:spPr bwMode="auto">
          <a:xfrm>
            <a:off x="7588250" y="49942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7" name="Oval 1121"/>
          <p:cNvSpPr>
            <a:spLocks noChangeAspect="1" noChangeArrowheads="1"/>
          </p:cNvSpPr>
          <p:nvPr userDrawn="1"/>
        </p:nvSpPr>
        <p:spPr bwMode="auto">
          <a:xfrm>
            <a:off x="7707313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8" name="Oval 1122"/>
          <p:cNvSpPr>
            <a:spLocks noChangeAspect="1" noChangeArrowheads="1"/>
          </p:cNvSpPr>
          <p:nvPr userDrawn="1"/>
        </p:nvSpPr>
        <p:spPr bwMode="auto">
          <a:xfrm>
            <a:off x="7824788" y="49942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9" name="Oval 1123"/>
          <p:cNvSpPr>
            <a:spLocks noChangeAspect="1" noChangeArrowheads="1"/>
          </p:cNvSpPr>
          <p:nvPr userDrawn="1"/>
        </p:nvSpPr>
        <p:spPr bwMode="auto">
          <a:xfrm>
            <a:off x="2619375" y="51038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0" name="Oval 1124"/>
          <p:cNvSpPr>
            <a:spLocks noChangeAspect="1" noChangeArrowheads="1"/>
          </p:cNvSpPr>
          <p:nvPr userDrawn="1"/>
        </p:nvSpPr>
        <p:spPr bwMode="auto">
          <a:xfrm>
            <a:off x="2738438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1" name="Oval 1125"/>
          <p:cNvSpPr>
            <a:spLocks noChangeAspect="1" noChangeArrowheads="1"/>
          </p:cNvSpPr>
          <p:nvPr userDrawn="1"/>
        </p:nvSpPr>
        <p:spPr bwMode="auto">
          <a:xfrm>
            <a:off x="2855913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2" name="Oval 1126"/>
          <p:cNvSpPr>
            <a:spLocks noChangeAspect="1" noChangeArrowheads="1"/>
          </p:cNvSpPr>
          <p:nvPr userDrawn="1"/>
        </p:nvSpPr>
        <p:spPr bwMode="auto">
          <a:xfrm>
            <a:off x="2974975" y="51038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3" name="Oval 1127"/>
          <p:cNvSpPr>
            <a:spLocks noChangeAspect="1" noChangeArrowheads="1"/>
          </p:cNvSpPr>
          <p:nvPr userDrawn="1"/>
        </p:nvSpPr>
        <p:spPr bwMode="auto">
          <a:xfrm>
            <a:off x="3094038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4" name="Oval 1128"/>
          <p:cNvSpPr>
            <a:spLocks noChangeAspect="1" noChangeArrowheads="1"/>
          </p:cNvSpPr>
          <p:nvPr userDrawn="1"/>
        </p:nvSpPr>
        <p:spPr bwMode="auto">
          <a:xfrm>
            <a:off x="3211513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5" name="Oval 1129"/>
          <p:cNvSpPr>
            <a:spLocks noChangeAspect="1" noChangeArrowheads="1"/>
          </p:cNvSpPr>
          <p:nvPr userDrawn="1"/>
        </p:nvSpPr>
        <p:spPr bwMode="auto">
          <a:xfrm>
            <a:off x="4630738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" name="Oval 1130"/>
          <p:cNvSpPr>
            <a:spLocks noChangeAspect="1" noChangeArrowheads="1"/>
          </p:cNvSpPr>
          <p:nvPr userDrawn="1"/>
        </p:nvSpPr>
        <p:spPr bwMode="auto">
          <a:xfrm>
            <a:off x="4749800" y="51038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" name="Oval 1131"/>
          <p:cNvSpPr>
            <a:spLocks noChangeAspect="1" noChangeArrowheads="1"/>
          </p:cNvSpPr>
          <p:nvPr userDrawn="1"/>
        </p:nvSpPr>
        <p:spPr bwMode="auto">
          <a:xfrm>
            <a:off x="4867275" y="51038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" name="Oval 1132"/>
          <p:cNvSpPr>
            <a:spLocks noChangeAspect="1" noChangeArrowheads="1"/>
          </p:cNvSpPr>
          <p:nvPr userDrawn="1"/>
        </p:nvSpPr>
        <p:spPr bwMode="auto">
          <a:xfrm>
            <a:off x="4986338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" name="Oval 1133"/>
          <p:cNvSpPr>
            <a:spLocks noChangeAspect="1" noChangeArrowheads="1"/>
          </p:cNvSpPr>
          <p:nvPr userDrawn="1"/>
        </p:nvSpPr>
        <p:spPr bwMode="auto">
          <a:xfrm>
            <a:off x="5103813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" name="Oval 1134"/>
          <p:cNvSpPr>
            <a:spLocks noChangeAspect="1" noChangeArrowheads="1"/>
          </p:cNvSpPr>
          <p:nvPr userDrawn="1"/>
        </p:nvSpPr>
        <p:spPr bwMode="auto">
          <a:xfrm>
            <a:off x="5459413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" name="Oval 1135"/>
          <p:cNvSpPr>
            <a:spLocks noChangeAspect="1" noChangeArrowheads="1"/>
          </p:cNvSpPr>
          <p:nvPr userDrawn="1"/>
        </p:nvSpPr>
        <p:spPr bwMode="auto">
          <a:xfrm>
            <a:off x="7234238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2" name="Oval 1136"/>
          <p:cNvSpPr>
            <a:spLocks noChangeAspect="1" noChangeArrowheads="1"/>
          </p:cNvSpPr>
          <p:nvPr userDrawn="1"/>
        </p:nvSpPr>
        <p:spPr bwMode="auto">
          <a:xfrm>
            <a:off x="7351713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3" name="Oval 1137"/>
          <p:cNvSpPr>
            <a:spLocks noChangeAspect="1" noChangeArrowheads="1"/>
          </p:cNvSpPr>
          <p:nvPr userDrawn="1"/>
        </p:nvSpPr>
        <p:spPr bwMode="auto">
          <a:xfrm>
            <a:off x="7470775" y="51038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4" name="Oval 1138"/>
          <p:cNvSpPr>
            <a:spLocks noChangeAspect="1" noChangeArrowheads="1"/>
          </p:cNvSpPr>
          <p:nvPr userDrawn="1"/>
        </p:nvSpPr>
        <p:spPr bwMode="auto">
          <a:xfrm>
            <a:off x="7588250" y="51038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5" name="Oval 1139"/>
          <p:cNvSpPr>
            <a:spLocks noChangeAspect="1" noChangeArrowheads="1"/>
          </p:cNvSpPr>
          <p:nvPr userDrawn="1"/>
        </p:nvSpPr>
        <p:spPr bwMode="auto">
          <a:xfrm>
            <a:off x="7707313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" name="Oval 1140"/>
          <p:cNvSpPr>
            <a:spLocks noChangeAspect="1" noChangeArrowheads="1"/>
          </p:cNvSpPr>
          <p:nvPr userDrawn="1"/>
        </p:nvSpPr>
        <p:spPr bwMode="auto">
          <a:xfrm>
            <a:off x="7824788" y="51038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7" name="Oval 1141"/>
          <p:cNvSpPr>
            <a:spLocks noChangeAspect="1" noChangeArrowheads="1"/>
          </p:cNvSpPr>
          <p:nvPr userDrawn="1"/>
        </p:nvSpPr>
        <p:spPr bwMode="auto">
          <a:xfrm>
            <a:off x="7943850" y="51038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8" name="Oval 1142"/>
          <p:cNvSpPr>
            <a:spLocks noChangeAspect="1" noChangeArrowheads="1"/>
          </p:cNvSpPr>
          <p:nvPr userDrawn="1"/>
        </p:nvSpPr>
        <p:spPr bwMode="auto">
          <a:xfrm>
            <a:off x="2501900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9" name="Oval 1143"/>
          <p:cNvSpPr>
            <a:spLocks noChangeAspect="1" noChangeArrowheads="1"/>
          </p:cNvSpPr>
          <p:nvPr userDrawn="1"/>
        </p:nvSpPr>
        <p:spPr bwMode="auto">
          <a:xfrm>
            <a:off x="2619375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0" name="Oval 1144"/>
          <p:cNvSpPr>
            <a:spLocks noChangeAspect="1" noChangeArrowheads="1"/>
          </p:cNvSpPr>
          <p:nvPr userDrawn="1"/>
        </p:nvSpPr>
        <p:spPr bwMode="auto">
          <a:xfrm>
            <a:off x="2738438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1" name="Oval 1145"/>
          <p:cNvSpPr>
            <a:spLocks noChangeAspect="1" noChangeArrowheads="1"/>
          </p:cNvSpPr>
          <p:nvPr userDrawn="1"/>
        </p:nvSpPr>
        <p:spPr bwMode="auto">
          <a:xfrm>
            <a:off x="2855913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2" name="Oval 1146"/>
          <p:cNvSpPr>
            <a:spLocks noChangeAspect="1" noChangeArrowheads="1"/>
          </p:cNvSpPr>
          <p:nvPr userDrawn="1"/>
        </p:nvSpPr>
        <p:spPr bwMode="auto">
          <a:xfrm>
            <a:off x="2974975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3" name="Oval 1147"/>
          <p:cNvSpPr>
            <a:spLocks noChangeAspect="1" noChangeArrowheads="1"/>
          </p:cNvSpPr>
          <p:nvPr userDrawn="1"/>
        </p:nvSpPr>
        <p:spPr bwMode="auto">
          <a:xfrm>
            <a:off x="3094038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4" name="Oval 1148"/>
          <p:cNvSpPr>
            <a:spLocks noChangeAspect="1" noChangeArrowheads="1"/>
          </p:cNvSpPr>
          <p:nvPr userDrawn="1"/>
        </p:nvSpPr>
        <p:spPr bwMode="auto">
          <a:xfrm>
            <a:off x="4630738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5" name="Oval 1149"/>
          <p:cNvSpPr>
            <a:spLocks noChangeAspect="1" noChangeArrowheads="1"/>
          </p:cNvSpPr>
          <p:nvPr userDrawn="1"/>
        </p:nvSpPr>
        <p:spPr bwMode="auto">
          <a:xfrm>
            <a:off x="4749800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6" name="Oval 1150"/>
          <p:cNvSpPr>
            <a:spLocks noChangeAspect="1" noChangeArrowheads="1"/>
          </p:cNvSpPr>
          <p:nvPr userDrawn="1"/>
        </p:nvSpPr>
        <p:spPr bwMode="auto">
          <a:xfrm>
            <a:off x="4867275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" name="Oval 1151"/>
          <p:cNvSpPr>
            <a:spLocks noChangeAspect="1" noChangeArrowheads="1"/>
          </p:cNvSpPr>
          <p:nvPr userDrawn="1"/>
        </p:nvSpPr>
        <p:spPr bwMode="auto">
          <a:xfrm>
            <a:off x="4986338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8" name="Oval 1152"/>
          <p:cNvSpPr>
            <a:spLocks noChangeAspect="1" noChangeArrowheads="1"/>
          </p:cNvSpPr>
          <p:nvPr userDrawn="1"/>
        </p:nvSpPr>
        <p:spPr bwMode="auto">
          <a:xfrm>
            <a:off x="5103813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9" name="Oval 1153"/>
          <p:cNvSpPr>
            <a:spLocks noChangeAspect="1" noChangeArrowheads="1"/>
          </p:cNvSpPr>
          <p:nvPr userDrawn="1"/>
        </p:nvSpPr>
        <p:spPr bwMode="auto">
          <a:xfrm>
            <a:off x="5459413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0" name="Oval 1154"/>
          <p:cNvSpPr>
            <a:spLocks noChangeAspect="1" noChangeArrowheads="1"/>
          </p:cNvSpPr>
          <p:nvPr userDrawn="1"/>
        </p:nvSpPr>
        <p:spPr bwMode="auto">
          <a:xfrm>
            <a:off x="7115175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1" name="Oval 1155"/>
          <p:cNvSpPr>
            <a:spLocks noChangeAspect="1" noChangeArrowheads="1"/>
          </p:cNvSpPr>
          <p:nvPr userDrawn="1"/>
        </p:nvSpPr>
        <p:spPr bwMode="auto">
          <a:xfrm>
            <a:off x="7234238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2" name="Oval 1156"/>
          <p:cNvSpPr>
            <a:spLocks noChangeAspect="1" noChangeArrowheads="1"/>
          </p:cNvSpPr>
          <p:nvPr userDrawn="1"/>
        </p:nvSpPr>
        <p:spPr bwMode="auto">
          <a:xfrm>
            <a:off x="7351713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3" name="Oval 1157"/>
          <p:cNvSpPr>
            <a:spLocks noChangeAspect="1" noChangeArrowheads="1"/>
          </p:cNvSpPr>
          <p:nvPr userDrawn="1"/>
        </p:nvSpPr>
        <p:spPr bwMode="auto">
          <a:xfrm>
            <a:off x="7470775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4" name="Oval 1158"/>
          <p:cNvSpPr>
            <a:spLocks noChangeAspect="1" noChangeArrowheads="1"/>
          </p:cNvSpPr>
          <p:nvPr userDrawn="1"/>
        </p:nvSpPr>
        <p:spPr bwMode="auto">
          <a:xfrm>
            <a:off x="7588250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5" name="Oval 1159"/>
          <p:cNvSpPr>
            <a:spLocks noChangeAspect="1" noChangeArrowheads="1"/>
          </p:cNvSpPr>
          <p:nvPr userDrawn="1"/>
        </p:nvSpPr>
        <p:spPr bwMode="auto">
          <a:xfrm>
            <a:off x="7707313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6" name="Oval 1160"/>
          <p:cNvSpPr>
            <a:spLocks noChangeAspect="1" noChangeArrowheads="1"/>
          </p:cNvSpPr>
          <p:nvPr userDrawn="1"/>
        </p:nvSpPr>
        <p:spPr bwMode="auto">
          <a:xfrm>
            <a:off x="7824788" y="52133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" name="Oval 1161"/>
          <p:cNvSpPr>
            <a:spLocks noChangeAspect="1" noChangeArrowheads="1"/>
          </p:cNvSpPr>
          <p:nvPr userDrawn="1"/>
        </p:nvSpPr>
        <p:spPr bwMode="auto">
          <a:xfrm>
            <a:off x="7943850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8" name="Oval 1162"/>
          <p:cNvSpPr>
            <a:spLocks noChangeAspect="1" noChangeArrowheads="1"/>
          </p:cNvSpPr>
          <p:nvPr userDrawn="1"/>
        </p:nvSpPr>
        <p:spPr bwMode="auto">
          <a:xfrm>
            <a:off x="8061325" y="52133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9" name="Oval 1163"/>
          <p:cNvSpPr>
            <a:spLocks noChangeAspect="1" noChangeArrowheads="1"/>
          </p:cNvSpPr>
          <p:nvPr userDrawn="1"/>
        </p:nvSpPr>
        <p:spPr bwMode="auto">
          <a:xfrm>
            <a:off x="2501900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0" name="Oval 1164"/>
          <p:cNvSpPr>
            <a:spLocks noChangeAspect="1" noChangeArrowheads="1"/>
          </p:cNvSpPr>
          <p:nvPr userDrawn="1"/>
        </p:nvSpPr>
        <p:spPr bwMode="auto">
          <a:xfrm>
            <a:off x="2619375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1" name="Oval 1165"/>
          <p:cNvSpPr>
            <a:spLocks noChangeAspect="1" noChangeArrowheads="1"/>
          </p:cNvSpPr>
          <p:nvPr userDrawn="1"/>
        </p:nvSpPr>
        <p:spPr bwMode="auto">
          <a:xfrm>
            <a:off x="2738438" y="53228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2" name="Oval 1166"/>
          <p:cNvSpPr>
            <a:spLocks noChangeAspect="1" noChangeArrowheads="1"/>
          </p:cNvSpPr>
          <p:nvPr userDrawn="1"/>
        </p:nvSpPr>
        <p:spPr bwMode="auto">
          <a:xfrm>
            <a:off x="2855913" y="53228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3" name="Oval 1167"/>
          <p:cNvSpPr>
            <a:spLocks noChangeAspect="1" noChangeArrowheads="1"/>
          </p:cNvSpPr>
          <p:nvPr userDrawn="1"/>
        </p:nvSpPr>
        <p:spPr bwMode="auto">
          <a:xfrm>
            <a:off x="2974975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4" name="Oval 1168"/>
          <p:cNvSpPr>
            <a:spLocks noChangeAspect="1" noChangeArrowheads="1"/>
          </p:cNvSpPr>
          <p:nvPr userDrawn="1"/>
        </p:nvSpPr>
        <p:spPr bwMode="auto">
          <a:xfrm>
            <a:off x="4630738" y="53228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5" name="Oval 1169"/>
          <p:cNvSpPr>
            <a:spLocks noChangeAspect="1" noChangeArrowheads="1"/>
          </p:cNvSpPr>
          <p:nvPr userDrawn="1"/>
        </p:nvSpPr>
        <p:spPr bwMode="auto">
          <a:xfrm>
            <a:off x="4749800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6" name="Oval 1170"/>
          <p:cNvSpPr>
            <a:spLocks noChangeAspect="1" noChangeArrowheads="1"/>
          </p:cNvSpPr>
          <p:nvPr userDrawn="1"/>
        </p:nvSpPr>
        <p:spPr bwMode="auto">
          <a:xfrm>
            <a:off x="4867275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" name="Oval 1171"/>
          <p:cNvSpPr>
            <a:spLocks noChangeAspect="1" noChangeArrowheads="1"/>
          </p:cNvSpPr>
          <p:nvPr userDrawn="1"/>
        </p:nvSpPr>
        <p:spPr bwMode="auto">
          <a:xfrm>
            <a:off x="4986338" y="53228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8" name="Oval 1172"/>
          <p:cNvSpPr>
            <a:spLocks noChangeAspect="1" noChangeArrowheads="1"/>
          </p:cNvSpPr>
          <p:nvPr userDrawn="1"/>
        </p:nvSpPr>
        <p:spPr bwMode="auto">
          <a:xfrm>
            <a:off x="7115175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9" name="Oval 1173"/>
          <p:cNvSpPr>
            <a:spLocks noChangeAspect="1" noChangeArrowheads="1"/>
          </p:cNvSpPr>
          <p:nvPr userDrawn="1"/>
        </p:nvSpPr>
        <p:spPr bwMode="auto">
          <a:xfrm>
            <a:off x="7234238" y="53228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0" name="Oval 1174"/>
          <p:cNvSpPr>
            <a:spLocks noChangeAspect="1" noChangeArrowheads="1"/>
          </p:cNvSpPr>
          <p:nvPr userDrawn="1"/>
        </p:nvSpPr>
        <p:spPr bwMode="auto">
          <a:xfrm>
            <a:off x="7351713" y="53228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1" name="Oval 1175"/>
          <p:cNvSpPr>
            <a:spLocks noChangeAspect="1" noChangeArrowheads="1"/>
          </p:cNvSpPr>
          <p:nvPr userDrawn="1"/>
        </p:nvSpPr>
        <p:spPr bwMode="auto">
          <a:xfrm>
            <a:off x="7470775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2" name="Oval 1176"/>
          <p:cNvSpPr>
            <a:spLocks noChangeAspect="1" noChangeArrowheads="1"/>
          </p:cNvSpPr>
          <p:nvPr userDrawn="1"/>
        </p:nvSpPr>
        <p:spPr bwMode="auto">
          <a:xfrm>
            <a:off x="7588250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3" name="Oval 1177"/>
          <p:cNvSpPr>
            <a:spLocks noChangeAspect="1" noChangeArrowheads="1"/>
          </p:cNvSpPr>
          <p:nvPr userDrawn="1"/>
        </p:nvSpPr>
        <p:spPr bwMode="auto">
          <a:xfrm>
            <a:off x="7707313" y="53228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4" name="Oval 1178"/>
          <p:cNvSpPr>
            <a:spLocks noChangeAspect="1" noChangeArrowheads="1"/>
          </p:cNvSpPr>
          <p:nvPr userDrawn="1"/>
        </p:nvSpPr>
        <p:spPr bwMode="auto">
          <a:xfrm>
            <a:off x="7824788" y="532288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5" name="Oval 1179"/>
          <p:cNvSpPr>
            <a:spLocks noChangeAspect="1" noChangeArrowheads="1"/>
          </p:cNvSpPr>
          <p:nvPr userDrawn="1"/>
        </p:nvSpPr>
        <p:spPr bwMode="auto">
          <a:xfrm>
            <a:off x="7943850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6" name="Oval 1180"/>
          <p:cNvSpPr>
            <a:spLocks noChangeAspect="1" noChangeArrowheads="1"/>
          </p:cNvSpPr>
          <p:nvPr userDrawn="1"/>
        </p:nvSpPr>
        <p:spPr bwMode="auto">
          <a:xfrm>
            <a:off x="8061325" y="53228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7" name="Oval 1181"/>
          <p:cNvSpPr>
            <a:spLocks noChangeAspect="1" noChangeArrowheads="1"/>
          </p:cNvSpPr>
          <p:nvPr userDrawn="1"/>
        </p:nvSpPr>
        <p:spPr bwMode="auto">
          <a:xfrm>
            <a:off x="2501900" y="54308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" name="Oval 1182"/>
          <p:cNvSpPr>
            <a:spLocks noChangeAspect="1" noChangeArrowheads="1"/>
          </p:cNvSpPr>
          <p:nvPr userDrawn="1"/>
        </p:nvSpPr>
        <p:spPr bwMode="auto">
          <a:xfrm>
            <a:off x="2619375" y="54308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9" name="Oval 1183"/>
          <p:cNvSpPr>
            <a:spLocks noChangeAspect="1" noChangeArrowheads="1"/>
          </p:cNvSpPr>
          <p:nvPr userDrawn="1"/>
        </p:nvSpPr>
        <p:spPr bwMode="auto">
          <a:xfrm>
            <a:off x="2738438" y="54308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0" name="Oval 1184"/>
          <p:cNvSpPr>
            <a:spLocks noChangeAspect="1" noChangeArrowheads="1"/>
          </p:cNvSpPr>
          <p:nvPr userDrawn="1"/>
        </p:nvSpPr>
        <p:spPr bwMode="auto">
          <a:xfrm>
            <a:off x="2855913" y="54308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1" name="Oval 1185"/>
          <p:cNvSpPr>
            <a:spLocks noChangeAspect="1" noChangeArrowheads="1"/>
          </p:cNvSpPr>
          <p:nvPr userDrawn="1"/>
        </p:nvSpPr>
        <p:spPr bwMode="auto">
          <a:xfrm>
            <a:off x="2974975" y="54308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2" name="Oval 1186"/>
          <p:cNvSpPr>
            <a:spLocks noChangeAspect="1" noChangeArrowheads="1"/>
          </p:cNvSpPr>
          <p:nvPr userDrawn="1"/>
        </p:nvSpPr>
        <p:spPr bwMode="auto">
          <a:xfrm>
            <a:off x="4749800" y="54308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3" name="Oval 1187"/>
          <p:cNvSpPr>
            <a:spLocks noChangeAspect="1" noChangeArrowheads="1"/>
          </p:cNvSpPr>
          <p:nvPr userDrawn="1"/>
        </p:nvSpPr>
        <p:spPr bwMode="auto">
          <a:xfrm>
            <a:off x="4867275" y="54308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4" name="Oval 1188"/>
          <p:cNvSpPr>
            <a:spLocks noChangeAspect="1" noChangeArrowheads="1"/>
          </p:cNvSpPr>
          <p:nvPr userDrawn="1"/>
        </p:nvSpPr>
        <p:spPr bwMode="auto">
          <a:xfrm>
            <a:off x="4986338" y="54308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5" name="Oval 1189"/>
          <p:cNvSpPr>
            <a:spLocks noChangeAspect="1" noChangeArrowheads="1"/>
          </p:cNvSpPr>
          <p:nvPr userDrawn="1"/>
        </p:nvSpPr>
        <p:spPr bwMode="auto">
          <a:xfrm>
            <a:off x="7115175" y="54308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6" name="Oval 1190"/>
          <p:cNvSpPr>
            <a:spLocks noChangeAspect="1" noChangeArrowheads="1"/>
          </p:cNvSpPr>
          <p:nvPr userDrawn="1"/>
        </p:nvSpPr>
        <p:spPr bwMode="auto">
          <a:xfrm>
            <a:off x="7234238" y="54308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7" name="Oval 1191"/>
          <p:cNvSpPr>
            <a:spLocks noChangeAspect="1" noChangeArrowheads="1"/>
          </p:cNvSpPr>
          <p:nvPr userDrawn="1"/>
        </p:nvSpPr>
        <p:spPr bwMode="auto">
          <a:xfrm>
            <a:off x="7588250" y="54308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8" name="Oval 1192"/>
          <p:cNvSpPr>
            <a:spLocks noChangeAspect="1" noChangeArrowheads="1"/>
          </p:cNvSpPr>
          <p:nvPr userDrawn="1"/>
        </p:nvSpPr>
        <p:spPr bwMode="auto">
          <a:xfrm>
            <a:off x="7707313" y="54308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9" name="Oval 1193"/>
          <p:cNvSpPr>
            <a:spLocks noChangeAspect="1" noChangeArrowheads="1"/>
          </p:cNvSpPr>
          <p:nvPr userDrawn="1"/>
        </p:nvSpPr>
        <p:spPr bwMode="auto">
          <a:xfrm>
            <a:off x="7824788" y="5430838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0" name="Oval 1194"/>
          <p:cNvSpPr>
            <a:spLocks noChangeAspect="1" noChangeArrowheads="1"/>
          </p:cNvSpPr>
          <p:nvPr userDrawn="1"/>
        </p:nvSpPr>
        <p:spPr bwMode="auto">
          <a:xfrm>
            <a:off x="7943850" y="54308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1" name="Oval 1195"/>
          <p:cNvSpPr>
            <a:spLocks noChangeAspect="1" noChangeArrowheads="1"/>
          </p:cNvSpPr>
          <p:nvPr userDrawn="1"/>
        </p:nvSpPr>
        <p:spPr bwMode="auto">
          <a:xfrm>
            <a:off x="2501900" y="55403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2" name="Oval 1196"/>
          <p:cNvSpPr>
            <a:spLocks noChangeAspect="1" noChangeArrowheads="1"/>
          </p:cNvSpPr>
          <p:nvPr userDrawn="1"/>
        </p:nvSpPr>
        <p:spPr bwMode="auto">
          <a:xfrm>
            <a:off x="2619375" y="55403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3" name="Oval 1197"/>
          <p:cNvSpPr>
            <a:spLocks noChangeAspect="1" noChangeArrowheads="1"/>
          </p:cNvSpPr>
          <p:nvPr userDrawn="1"/>
        </p:nvSpPr>
        <p:spPr bwMode="auto">
          <a:xfrm>
            <a:off x="2738438" y="55403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4" name="Oval 1198"/>
          <p:cNvSpPr>
            <a:spLocks noChangeAspect="1" noChangeArrowheads="1"/>
          </p:cNvSpPr>
          <p:nvPr userDrawn="1"/>
        </p:nvSpPr>
        <p:spPr bwMode="auto">
          <a:xfrm>
            <a:off x="2855913" y="55403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5" name="Oval 1199"/>
          <p:cNvSpPr>
            <a:spLocks noChangeAspect="1" noChangeArrowheads="1"/>
          </p:cNvSpPr>
          <p:nvPr userDrawn="1"/>
        </p:nvSpPr>
        <p:spPr bwMode="auto">
          <a:xfrm>
            <a:off x="4749800" y="55403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6" name="Oval 1200"/>
          <p:cNvSpPr>
            <a:spLocks noChangeAspect="1" noChangeArrowheads="1"/>
          </p:cNvSpPr>
          <p:nvPr userDrawn="1"/>
        </p:nvSpPr>
        <p:spPr bwMode="auto">
          <a:xfrm>
            <a:off x="7707313" y="55403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7" name="Oval 1201"/>
          <p:cNvSpPr>
            <a:spLocks noChangeAspect="1" noChangeArrowheads="1"/>
          </p:cNvSpPr>
          <p:nvPr userDrawn="1"/>
        </p:nvSpPr>
        <p:spPr bwMode="auto">
          <a:xfrm>
            <a:off x="7824788" y="55403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8" name="Oval 1202"/>
          <p:cNvSpPr>
            <a:spLocks noChangeAspect="1" noChangeArrowheads="1"/>
          </p:cNvSpPr>
          <p:nvPr userDrawn="1"/>
        </p:nvSpPr>
        <p:spPr bwMode="auto">
          <a:xfrm>
            <a:off x="7943850" y="55403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9" name="Oval 1203"/>
          <p:cNvSpPr>
            <a:spLocks noChangeAspect="1" noChangeArrowheads="1"/>
          </p:cNvSpPr>
          <p:nvPr userDrawn="1"/>
        </p:nvSpPr>
        <p:spPr bwMode="auto">
          <a:xfrm>
            <a:off x="8653463" y="5540375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0" name="Oval 1204"/>
          <p:cNvSpPr>
            <a:spLocks noChangeAspect="1" noChangeArrowheads="1"/>
          </p:cNvSpPr>
          <p:nvPr userDrawn="1"/>
        </p:nvSpPr>
        <p:spPr bwMode="auto">
          <a:xfrm>
            <a:off x="2501900" y="56499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1" name="Oval 1205"/>
          <p:cNvSpPr>
            <a:spLocks noChangeAspect="1" noChangeArrowheads="1"/>
          </p:cNvSpPr>
          <p:nvPr userDrawn="1"/>
        </p:nvSpPr>
        <p:spPr bwMode="auto">
          <a:xfrm>
            <a:off x="2619375" y="56499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2" name="Oval 1206"/>
          <p:cNvSpPr>
            <a:spLocks noChangeAspect="1" noChangeArrowheads="1"/>
          </p:cNvSpPr>
          <p:nvPr userDrawn="1"/>
        </p:nvSpPr>
        <p:spPr bwMode="auto">
          <a:xfrm>
            <a:off x="2738438" y="56499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3" name="Oval 1207"/>
          <p:cNvSpPr>
            <a:spLocks noChangeAspect="1" noChangeArrowheads="1"/>
          </p:cNvSpPr>
          <p:nvPr userDrawn="1"/>
        </p:nvSpPr>
        <p:spPr bwMode="auto">
          <a:xfrm>
            <a:off x="7824788" y="56499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4" name="Oval 1208"/>
          <p:cNvSpPr>
            <a:spLocks noChangeAspect="1" noChangeArrowheads="1"/>
          </p:cNvSpPr>
          <p:nvPr userDrawn="1"/>
        </p:nvSpPr>
        <p:spPr bwMode="auto">
          <a:xfrm>
            <a:off x="7943850" y="56499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5" name="Oval 1209"/>
          <p:cNvSpPr>
            <a:spLocks noChangeAspect="1" noChangeArrowheads="1"/>
          </p:cNvSpPr>
          <p:nvPr userDrawn="1"/>
        </p:nvSpPr>
        <p:spPr bwMode="auto">
          <a:xfrm>
            <a:off x="8653463" y="5649913"/>
            <a:ext cx="90487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6" name="Oval 1210"/>
          <p:cNvSpPr>
            <a:spLocks noChangeAspect="1" noChangeArrowheads="1"/>
          </p:cNvSpPr>
          <p:nvPr userDrawn="1"/>
        </p:nvSpPr>
        <p:spPr bwMode="auto">
          <a:xfrm>
            <a:off x="2501900" y="57594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7" name="Oval 1211"/>
          <p:cNvSpPr>
            <a:spLocks noChangeAspect="1" noChangeArrowheads="1"/>
          </p:cNvSpPr>
          <p:nvPr userDrawn="1"/>
        </p:nvSpPr>
        <p:spPr bwMode="auto">
          <a:xfrm>
            <a:off x="2619375" y="57594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" name="Oval 1212"/>
          <p:cNvSpPr>
            <a:spLocks noChangeAspect="1" noChangeArrowheads="1"/>
          </p:cNvSpPr>
          <p:nvPr userDrawn="1"/>
        </p:nvSpPr>
        <p:spPr bwMode="auto">
          <a:xfrm>
            <a:off x="7943850" y="57594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9" name="Oval 1213"/>
          <p:cNvSpPr>
            <a:spLocks noChangeAspect="1" noChangeArrowheads="1"/>
          </p:cNvSpPr>
          <p:nvPr userDrawn="1"/>
        </p:nvSpPr>
        <p:spPr bwMode="auto">
          <a:xfrm>
            <a:off x="8534400" y="5759450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0" name="Oval 1214"/>
          <p:cNvSpPr>
            <a:spLocks noChangeAspect="1" noChangeArrowheads="1"/>
          </p:cNvSpPr>
          <p:nvPr userDrawn="1"/>
        </p:nvSpPr>
        <p:spPr bwMode="auto">
          <a:xfrm>
            <a:off x="2501900" y="58689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1" name="Oval 1215"/>
          <p:cNvSpPr>
            <a:spLocks noChangeAspect="1" noChangeArrowheads="1"/>
          </p:cNvSpPr>
          <p:nvPr userDrawn="1"/>
        </p:nvSpPr>
        <p:spPr bwMode="auto">
          <a:xfrm>
            <a:off x="2619375" y="58689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2" name="Oval 1216"/>
          <p:cNvSpPr>
            <a:spLocks noChangeAspect="1" noChangeArrowheads="1"/>
          </p:cNvSpPr>
          <p:nvPr userDrawn="1"/>
        </p:nvSpPr>
        <p:spPr bwMode="auto">
          <a:xfrm>
            <a:off x="8416925" y="586898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3" name="Oval 1217"/>
          <p:cNvSpPr>
            <a:spLocks noChangeAspect="1" noChangeArrowheads="1"/>
          </p:cNvSpPr>
          <p:nvPr userDrawn="1"/>
        </p:nvSpPr>
        <p:spPr bwMode="auto">
          <a:xfrm>
            <a:off x="2501900" y="59769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4" name="Oval 1218"/>
          <p:cNvSpPr>
            <a:spLocks noChangeAspect="1" noChangeArrowheads="1"/>
          </p:cNvSpPr>
          <p:nvPr userDrawn="1"/>
        </p:nvSpPr>
        <p:spPr bwMode="auto">
          <a:xfrm>
            <a:off x="2619375" y="5976938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5" name="Oval 1219"/>
          <p:cNvSpPr>
            <a:spLocks noChangeAspect="1" noChangeArrowheads="1"/>
          </p:cNvSpPr>
          <p:nvPr userDrawn="1"/>
        </p:nvSpPr>
        <p:spPr bwMode="auto">
          <a:xfrm>
            <a:off x="2501900" y="6086475"/>
            <a:ext cx="90488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6" name="Oval 1220"/>
          <p:cNvSpPr>
            <a:spLocks noChangeAspect="1" noChangeArrowheads="1"/>
          </p:cNvSpPr>
          <p:nvPr userDrawn="1"/>
        </p:nvSpPr>
        <p:spPr bwMode="auto">
          <a:xfrm>
            <a:off x="2501900" y="61960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7" name="Oval 1221"/>
          <p:cNvSpPr>
            <a:spLocks noChangeAspect="1" noChangeArrowheads="1"/>
          </p:cNvSpPr>
          <p:nvPr userDrawn="1"/>
        </p:nvSpPr>
        <p:spPr bwMode="auto">
          <a:xfrm>
            <a:off x="2619375" y="6196013"/>
            <a:ext cx="90488" cy="90487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" name="Oval 1222"/>
          <p:cNvSpPr>
            <a:spLocks noChangeAspect="1" noChangeArrowheads="1"/>
          </p:cNvSpPr>
          <p:nvPr userDrawn="1"/>
        </p:nvSpPr>
        <p:spPr bwMode="auto">
          <a:xfrm>
            <a:off x="4040188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9" name="Oval 1223"/>
          <p:cNvSpPr>
            <a:spLocks noChangeAspect="1" noChangeArrowheads="1"/>
          </p:cNvSpPr>
          <p:nvPr userDrawn="1"/>
        </p:nvSpPr>
        <p:spPr bwMode="auto">
          <a:xfrm>
            <a:off x="4157663" y="3028950"/>
            <a:ext cx="90487" cy="90488"/>
          </a:xfrm>
          <a:prstGeom prst="ellips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7772400" cy="1470025"/>
          </a:xfr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165850"/>
            <a:ext cx="6400800" cy="692150"/>
          </a:xfrm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</a:extLst>
        </p:spPr>
        <p:txBody>
          <a:bodyPr anchor="ctr" anchorCtr="1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3152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8BE6-9F55-4B01-8668-2A265DDAC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27850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92C6-2D98-4F64-96F7-7C85E6310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8993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BEC63-4A2C-45EB-B3DE-C386A5BA0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240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32020-92B7-4D9B-BEE3-2AEC8A06B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558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58F36-1CD0-459E-A20A-1387B4314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4508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285B-6349-4A10-BA19-B5A265146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2734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CB653-3E8C-499B-936D-88B1A4764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621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57D2-E68F-49C2-B0F0-263443E5F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5795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D607-A615-4511-BF3A-F0D8EA903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5047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F8CED-6325-491B-A584-C10740DAE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2421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23B59-5354-4432-894A-B49BB0F77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8331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168D-BC89-4475-A681-B0D142B86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5068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1D7C5B-24EF-42BB-BD2A-1876F99A7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Oval 10"/>
          <p:cNvSpPr>
            <a:spLocks noChangeAspect="1" noChangeArrowheads="1"/>
          </p:cNvSpPr>
          <p:nvPr userDrawn="1"/>
        </p:nvSpPr>
        <p:spPr bwMode="auto">
          <a:xfrm>
            <a:off x="2265363" y="13890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Oval 11"/>
          <p:cNvSpPr>
            <a:spLocks noChangeAspect="1" noChangeArrowheads="1"/>
          </p:cNvSpPr>
          <p:nvPr userDrawn="1"/>
        </p:nvSpPr>
        <p:spPr bwMode="auto">
          <a:xfrm>
            <a:off x="2382838" y="13890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Oval 12"/>
          <p:cNvSpPr>
            <a:spLocks noChangeAspect="1" noChangeArrowheads="1"/>
          </p:cNvSpPr>
          <p:nvPr userDrawn="1"/>
        </p:nvSpPr>
        <p:spPr bwMode="auto">
          <a:xfrm>
            <a:off x="2501900" y="13890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Oval 13"/>
          <p:cNvSpPr>
            <a:spLocks noChangeAspect="1" noChangeArrowheads="1"/>
          </p:cNvSpPr>
          <p:nvPr userDrawn="1"/>
        </p:nvSpPr>
        <p:spPr bwMode="auto">
          <a:xfrm>
            <a:off x="2619375" y="13890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Oval 14"/>
          <p:cNvSpPr>
            <a:spLocks noChangeAspect="1" noChangeArrowheads="1"/>
          </p:cNvSpPr>
          <p:nvPr userDrawn="1"/>
        </p:nvSpPr>
        <p:spPr bwMode="auto">
          <a:xfrm>
            <a:off x="2974975" y="13890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7" name="Oval 15"/>
          <p:cNvSpPr>
            <a:spLocks noChangeAspect="1" noChangeArrowheads="1"/>
          </p:cNvSpPr>
          <p:nvPr userDrawn="1"/>
        </p:nvSpPr>
        <p:spPr bwMode="auto">
          <a:xfrm>
            <a:off x="3094038" y="13890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8" name="Oval 16"/>
          <p:cNvSpPr>
            <a:spLocks noChangeAspect="1" noChangeArrowheads="1"/>
          </p:cNvSpPr>
          <p:nvPr userDrawn="1"/>
        </p:nvSpPr>
        <p:spPr bwMode="auto">
          <a:xfrm>
            <a:off x="3211513" y="13890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9" name="Oval 17"/>
          <p:cNvSpPr>
            <a:spLocks noChangeAspect="1" noChangeArrowheads="1"/>
          </p:cNvSpPr>
          <p:nvPr userDrawn="1"/>
        </p:nvSpPr>
        <p:spPr bwMode="auto">
          <a:xfrm>
            <a:off x="3330575" y="13890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0" name="Oval 18"/>
          <p:cNvSpPr>
            <a:spLocks noChangeAspect="1" noChangeArrowheads="1"/>
          </p:cNvSpPr>
          <p:nvPr userDrawn="1"/>
        </p:nvSpPr>
        <p:spPr bwMode="auto">
          <a:xfrm>
            <a:off x="3448050" y="13890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1" name="Oval 19"/>
          <p:cNvSpPr>
            <a:spLocks noChangeAspect="1" noChangeArrowheads="1"/>
          </p:cNvSpPr>
          <p:nvPr userDrawn="1"/>
        </p:nvSpPr>
        <p:spPr bwMode="auto">
          <a:xfrm>
            <a:off x="3567113" y="13890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2" name="Oval 20"/>
          <p:cNvSpPr>
            <a:spLocks noChangeAspect="1" noChangeArrowheads="1"/>
          </p:cNvSpPr>
          <p:nvPr userDrawn="1"/>
        </p:nvSpPr>
        <p:spPr bwMode="auto">
          <a:xfrm>
            <a:off x="3684588" y="13890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3" name="Oval 21"/>
          <p:cNvSpPr>
            <a:spLocks noChangeAspect="1" noChangeArrowheads="1"/>
          </p:cNvSpPr>
          <p:nvPr userDrawn="1"/>
        </p:nvSpPr>
        <p:spPr bwMode="auto">
          <a:xfrm>
            <a:off x="3803650" y="13890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" name="Oval 22"/>
          <p:cNvSpPr>
            <a:spLocks noChangeAspect="1" noChangeArrowheads="1"/>
          </p:cNvSpPr>
          <p:nvPr userDrawn="1"/>
        </p:nvSpPr>
        <p:spPr bwMode="auto">
          <a:xfrm>
            <a:off x="3921125" y="13890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5" name="Oval 23"/>
          <p:cNvSpPr>
            <a:spLocks noChangeAspect="1" noChangeArrowheads="1"/>
          </p:cNvSpPr>
          <p:nvPr userDrawn="1"/>
        </p:nvSpPr>
        <p:spPr bwMode="auto">
          <a:xfrm>
            <a:off x="6642100" y="13890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6" name="Oval 24"/>
          <p:cNvSpPr>
            <a:spLocks noChangeAspect="1" noChangeArrowheads="1"/>
          </p:cNvSpPr>
          <p:nvPr userDrawn="1"/>
        </p:nvSpPr>
        <p:spPr bwMode="auto">
          <a:xfrm>
            <a:off x="2028825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7" name="Oval 25"/>
          <p:cNvSpPr>
            <a:spLocks noChangeAspect="1" noChangeArrowheads="1"/>
          </p:cNvSpPr>
          <p:nvPr userDrawn="1"/>
        </p:nvSpPr>
        <p:spPr bwMode="auto">
          <a:xfrm>
            <a:off x="2146300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8" name="Oval 26"/>
          <p:cNvSpPr>
            <a:spLocks noChangeAspect="1" noChangeArrowheads="1"/>
          </p:cNvSpPr>
          <p:nvPr userDrawn="1"/>
        </p:nvSpPr>
        <p:spPr bwMode="auto">
          <a:xfrm>
            <a:off x="2265363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9" name="Oval 27"/>
          <p:cNvSpPr>
            <a:spLocks noChangeAspect="1" noChangeArrowheads="1"/>
          </p:cNvSpPr>
          <p:nvPr userDrawn="1"/>
        </p:nvSpPr>
        <p:spPr bwMode="auto">
          <a:xfrm>
            <a:off x="2382838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0" name="Oval 28"/>
          <p:cNvSpPr>
            <a:spLocks noChangeAspect="1" noChangeArrowheads="1"/>
          </p:cNvSpPr>
          <p:nvPr userDrawn="1"/>
        </p:nvSpPr>
        <p:spPr bwMode="auto">
          <a:xfrm>
            <a:off x="2501900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1" name="Oval 29"/>
          <p:cNvSpPr>
            <a:spLocks noChangeAspect="1" noChangeArrowheads="1"/>
          </p:cNvSpPr>
          <p:nvPr userDrawn="1"/>
        </p:nvSpPr>
        <p:spPr bwMode="auto">
          <a:xfrm>
            <a:off x="2738438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2" name="Oval 30"/>
          <p:cNvSpPr>
            <a:spLocks noChangeAspect="1" noChangeArrowheads="1"/>
          </p:cNvSpPr>
          <p:nvPr userDrawn="1"/>
        </p:nvSpPr>
        <p:spPr bwMode="auto">
          <a:xfrm>
            <a:off x="2855913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3" name="Oval 31"/>
          <p:cNvSpPr>
            <a:spLocks noChangeAspect="1" noChangeArrowheads="1"/>
          </p:cNvSpPr>
          <p:nvPr userDrawn="1"/>
        </p:nvSpPr>
        <p:spPr bwMode="auto">
          <a:xfrm>
            <a:off x="2974975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" name="Oval 32"/>
          <p:cNvSpPr>
            <a:spLocks noChangeAspect="1" noChangeArrowheads="1"/>
          </p:cNvSpPr>
          <p:nvPr userDrawn="1"/>
        </p:nvSpPr>
        <p:spPr bwMode="auto">
          <a:xfrm>
            <a:off x="3094038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5" name="Oval 33"/>
          <p:cNvSpPr>
            <a:spLocks noChangeAspect="1" noChangeArrowheads="1"/>
          </p:cNvSpPr>
          <p:nvPr userDrawn="1"/>
        </p:nvSpPr>
        <p:spPr bwMode="auto">
          <a:xfrm>
            <a:off x="3211513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6" name="Oval 34"/>
          <p:cNvSpPr>
            <a:spLocks noChangeAspect="1" noChangeArrowheads="1"/>
          </p:cNvSpPr>
          <p:nvPr userDrawn="1"/>
        </p:nvSpPr>
        <p:spPr bwMode="auto">
          <a:xfrm>
            <a:off x="3330575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7" name="Oval 35"/>
          <p:cNvSpPr>
            <a:spLocks noChangeAspect="1" noChangeArrowheads="1"/>
          </p:cNvSpPr>
          <p:nvPr userDrawn="1"/>
        </p:nvSpPr>
        <p:spPr bwMode="auto">
          <a:xfrm>
            <a:off x="3448050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8" name="Oval 36"/>
          <p:cNvSpPr>
            <a:spLocks noChangeAspect="1" noChangeArrowheads="1"/>
          </p:cNvSpPr>
          <p:nvPr userDrawn="1"/>
        </p:nvSpPr>
        <p:spPr bwMode="auto">
          <a:xfrm>
            <a:off x="3567113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9" name="Oval 37"/>
          <p:cNvSpPr>
            <a:spLocks noChangeAspect="1" noChangeArrowheads="1"/>
          </p:cNvSpPr>
          <p:nvPr userDrawn="1"/>
        </p:nvSpPr>
        <p:spPr bwMode="auto">
          <a:xfrm>
            <a:off x="3684588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0" name="Oval 38"/>
          <p:cNvSpPr>
            <a:spLocks noChangeAspect="1" noChangeArrowheads="1"/>
          </p:cNvSpPr>
          <p:nvPr userDrawn="1"/>
        </p:nvSpPr>
        <p:spPr bwMode="auto">
          <a:xfrm>
            <a:off x="3803650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1" name="Oval 39"/>
          <p:cNvSpPr>
            <a:spLocks noChangeAspect="1" noChangeArrowheads="1"/>
          </p:cNvSpPr>
          <p:nvPr userDrawn="1"/>
        </p:nvSpPr>
        <p:spPr bwMode="auto">
          <a:xfrm>
            <a:off x="4630738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2" name="Oval 40"/>
          <p:cNvSpPr>
            <a:spLocks noChangeAspect="1" noChangeArrowheads="1"/>
          </p:cNvSpPr>
          <p:nvPr userDrawn="1"/>
        </p:nvSpPr>
        <p:spPr bwMode="auto">
          <a:xfrm>
            <a:off x="4749800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3" name="Oval 41"/>
          <p:cNvSpPr>
            <a:spLocks noChangeAspect="1" noChangeArrowheads="1"/>
          </p:cNvSpPr>
          <p:nvPr userDrawn="1"/>
        </p:nvSpPr>
        <p:spPr bwMode="auto">
          <a:xfrm>
            <a:off x="6524625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4" name="Oval 42"/>
          <p:cNvSpPr>
            <a:spLocks noChangeAspect="1" noChangeArrowheads="1"/>
          </p:cNvSpPr>
          <p:nvPr userDrawn="1"/>
        </p:nvSpPr>
        <p:spPr bwMode="auto">
          <a:xfrm>
            <a:off x="6642100" y="14986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5" name="Oval 43"/>
          <p:cNvSpPr>
            <a:spLocks noChangeAspect="1" noChangeArrowheads="1"/>
          </p:cNvSpPr>
          <p:nvPr userDrawn="1"/>
        </p:nvSpPr>
        <p:spPr bwMode="auto">
          <a:xfrm>
            <a:off x="6761163" y="14986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6" name="Oval 44"/>
          <p:cNvSpPr>
            <a:spLocks noChangeAspect="1" noChangeArrowheads="1"/>
          </p:cNvSpPr>
          <p:nvPr userDrawn="1"/>
        </p:nvSpPr>
        <p:spPr bwMode="auto">
          <a:xfrm>
            <a:off x="1319213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7" name="Oval 45"/>
          <p:cNvSpPr>
            <a:spLocks noChangeAspect="1" noChangeArrowheads="1"/>
          </p:cNvSpPr>
          <p:nvPr userDrawn="1"/>
        </p:nvSpPr>
        <p:spPr bwMode="auto">
          <a:xfrm>
            <a:off x="1436688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8" name="Oval 46"/>
          <p:cNvSpPr>
            <a:spLocks noChangeAspect="1" noChangeArrowheads="1"/>
          </p:cNvSpPr>
          <p:nvPr userDrawn="1"/>
        </p:nvSpPr>
        <p:spPr bwMode="auto">
          <a:xfrm>
            <a:off x="1555750" y="16081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9" name="Oval 47"/>
          <p:cNvSpPr>
            <a:spLocks noChangeAspect="1" noChangeArrowheads="1"/>
          </p:cNvSpPr>
          <p:nvPr userDrawn="1"/>
        </p:nvSpPr>
        <p:spPr bwMode="auto">
          <a:xfrm>
            <a:off x="1673225" y="16081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0" name="Oval 48"/>
          <p:cNvSpPr>
            <a:spLocks noChangeAspect="1" noChangeArrowheads="1"/>
          </p:cNvSpPr>
          <p:nvPr userDrawn="1"/>
        </p:nvSpPr>
        <p:spPr bwMode="auto">
          <a:xfrm>
            <a:off x="1792288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1" name="Oval 49"/>
          <p:cNvSpPr>
            <a:spLocks noChangeAspect="1" noChangeArrowheads="1"/>
          </p:cNvSpPr>
          <p:nvPr userDrawn="1"/>
        </p:nvSpPr>
        <p:spPr bwMode="auto">
          <a:xfrm>
            <a:off x="2028825" y="16081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2" name="Oval 50"/>
          <p:cNvSpPr>
            <a:spLocks noChangeAspect="1" noChangeArrowheads="1"/>
          </p:cNvSpPr>
          <p:nvPr userDrawn="1"/>
        </p:nvSpPr>
        <p:spPr bwMode="auto">
          <a:xfrm>
            <a:off x="2146300" y="16081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3" name="Oval 51"/>
          <p:cNvSpPr>
            <a:spLocks noChangeAspect="1" noChangeArrowheads="1"/>
          </p:cNvSpPr>
          <p:nvPr userDrawn="1"/>
        </p:nvSpPr>
        <p:spPr bwMode="auto">
          <a:xfrm>
            <a:off x="2265363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4" name="Oval 52"/>
          <p:cNvSpPr>
            <a:spLocks noChangeAspect="1" noChangeArrowheads="1"/>
          </p:cNvSpPr>
          <p:nvPr userDrawn="1"/>
        </p:nvSpPr>
        <p:spPr bwMode="auto">
          <a:xfrm>
            <a:off x="2382838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" name="Oval 53"/>
          <p:cNvSpPr>
            <a:spLocks noChangeAspect="1" noChangeArrowheads="1"/>
          </p:cNvSpPr>
          <p:nvPr userDrawn="1"/>
        </p:nvSpPr>
        <p:spPr bwMode="auto">
          <a:xfrm>
            <a:off x="2619375" y="16081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6" name="Oval 54"/>
          <p:cNvSpPr>
            <a:spLocks noChangeAspect="1" noChangeArrowheads="1"/>
          </p:cNvSpPr>
          <p:nvPr userDrawn="1"/>
        </p:nvSpPr>
        <p:spPr bwMode="auto">
          <a:xfrm>
            <a:off x="2738438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7" name="Oval 55"/>
          <p:cNvSpPr>
            <a:spLocks noChangeAspect="1" noChangeArrowheads="1"/>
          </p:cNvSpPr>
          <p:nvPr userDrawn="1"/>
        </p:nvSpPr>
        <p:spPr bwMode="auto">
          <a:xfrm>
            <a:off x="2855913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8" name="Oval 56"/>
          <p:cNvSpPr>
            <a:spLocks noChangeAspect="1" noChangeArrowheads="1"/>
          </p:cNvSpPr>
          <p:nvPr userDrawn="1"/>
        </p:nvSpPr>
        <p:spPr bwMode="auto">
          <a:xfrm>
            <a:off x="2974975" y="16081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9" name="Oval 57"/>
          <p:cNvSpPr>
            <a:spLocks noChangeAspect="1" noChangeArrowheads="1"/>
          </p:cNvSpPr>
          <p:nvPr userDrawn="1"/>
        </p:nvSpPr>
        <p:spPr bwMode="auto">
          <a:xfrm>
            <a:off x="3094038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0" name="Oval 58"/>
          <p:cNvSpPr>
            <a:spLocks noChangeAspect="1" noChangeArrowheads="1"/>
          </p:cNvSpPr>
          <p:nvPr userDrawn="1"/>
        </p:nvSpPr>
        <p:spPr bwMode="auto">
          <a:xfrm>
            <a:off x="3211513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1" name="Oval 59"/>
          <p:cNvSpPr>
            <a:spLocks noChangeAspect="1" noChangeArrowheads="1"/>
          </p:cNvSpPr>
          <p:nvPr userDrawn="1"/>
        </p:nvSpPr>
        <p:spPr bwMode="auto">
          <a:xfrm>
            <a:off x="3330575" y="16081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2" name="Oval 60"/>
          <p:cNvSpPr>
            <a:spLocks noChangeAspect="1" noChangeArrowheads="1"/>
          </p:cNvSpPr>
          <p:nvPr userDrawn="1"/>
        </p:nvSpPr>
        <p:spPr bwMode="auto">
          <a:xfrm>
            <a:off x="3448050" y="16081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3" name="Oval 61"/>
          <p:cNvSpPr>
            <a:spLocks noChangeAspect="1" noChangeArrowheads="1"/>
          </p:cNvSpPr>
          <p:nvPr userDrawn="1"/>
        </p:nvSpPr>
        <p:spPr bwMode="auto">
          <a:xfrm>
            <a:off x="3567113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4" name="Oval 62"/>
          <p:cNvSpPr>
            <a:spLocks noChangeAspect="1" noChangeArrowheads="1"/>
          </p:cNvSpPr>
          <p:nvPr userDrawn="1"/>
        </p:nvSpPr>
        <p:spPr bwMode="auto">
          <a:xfrm>
            <a:off x="3684588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5" name="Oval 63"/>
          <p:cNvSpPr>
            <a:spLocks noChangeAspect="1" noChangeArrowheads="1"/>
          </p:cNvSpPr>
          <p:nvPr userDrawn="1"/>
        </p:nvSpPr>
        <p:spPr bwMode="auto">
          <a:xfrm>
            <a:off x="4630738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6" name="Oval 64"/>
          <p:cNvSpPr>
            <a:spLocks noChangeAspect="1" noChangeArrowheads="1"/>
          </p:cNvSpPr>
          <p:nvPr userDrawn="1"/>
        </p:nvSpPr>
        <p:spPr bwMode="auto">
          <a:xfrm>
            <a:off x="6761163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7" name="Oval 65"/>
          <p:cNvSpPr>
            <a:spLocks noChangeAspect="1" noChangeArrowheads="1"/>
          </p:cNvSpPr>
          <p:nvPr userDrawn="1"/>
        </p:nvSpPr>
        <p:spPr bwMode="auto">
          <a:xfrm>
            <a:off x="6878638" y="16081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8" name="Oval 66"/>
          <p:cNvSpPr>
            <a:spLocks noChangeAspect="1" noChangeArrowheads="1"/>
          </p:cNvSpPr>
          <p:nvPr userDrawn="1"/>
        </p:nvSpPr>
        <p:spPr bwMode="auto">
          <a:xfrm>
            <a:off x="1200150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9" name="Oval 67"/>
          <p:cNvSpPr>
            <a:spLocks noChangeAspect="1" noChangeArrowheads="1"/>
          </p:cNvSpPr>
          <p:nvPr userDrawn="1"/>
        </p:nvSpPr>
        <p:spPr bwMode="auto">
          <a:xfrm>
            <a:off x="1319213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0" name="Oval 68"/>
          <p:cNvSpPr>
            <a:spLocks noChangeAspect="1" noChangeArrowheads="1"/>
          </p:cNvSpPr>
          <p:nvPr userDrawn="1"/>
        </p:nvSpPr>
        <p:spPr bwMode="auto">
          <a:xfrm>
            <a:off x="1436688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1" name="Oval 69"/>
          <p:cNvSpPr>
            <a:spLocks noChangeAspect="1" noChangeArrowheads="1"/>
          </p:cNvSpPr>
          <p:nvPr userDrawn="1"/>
        </p:nvSpPr>
        <p:spPr bwMode="auto">
          <a:xfrm>
            <a:off x="1555750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2" name="Oval 70"/>
          <p:cNvSpPr>
            <a:spLocks noChangeAspect="1" noChangeArrowheads="1"/>
          </p:cNvSpPr>
          <p:nvPr userDrawn="1"/>
        </p:nvSpPr>
        <p:spPr bwMode="auto">
          <a:xfrm>
            <a:off x="1673225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3" name="Oval 71"/>
          <p:cNvSpPr>
            <a:spLocks noChangeAspect="1" noChangeArrowheads="1"/>
          </p:cNvSpPr>
          <p:nvPr userDrawn="1"/>
        </p:nvSpPr>
        <p:spPr bwMode="auto">
          <a:xfrm>
            <a:off x="1792288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4" name="Oval 72"/>
          <p:cNvSpPr>
            <a:spLocks noChangeAspect="1" noChangeArrowheads="1"/>
          </p:cNvSpPr>
          <p:nvPr userDrawn="1"/>
        </p:nvSpPr>
        <p:spPr bwMode="auto">
          <a:xfrm>
            <a:off x="1909763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" name="Oval 73"/>
          <p:cNvSpPr>
            <a:spLocks noChangeAspect="1" noChangeArrowheads="1"/>
          </p:cNvSpPr>
          <p:nvPr userDrawn="1"/>
        </p:nvSpPr>
        <p:spPr bwMode="auto">
          <a:xfrm>
            <a:off x="2028825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6" name="Oval 74"/>
          <p:cNvSpPr>
            <a:spLocks noChangeAspect="1" noChangeArrowheads="1"/>
          </p:cNvSpPr>
          <p:nvPr userDrawn="1"/>
        </p:nvSpPr>
        <p:spPr bwMode="auto">
          <a:xfrm>
            <a:off x="2146300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7" name="Oval 75"/>
          <p:cNvSpPr>
            <a:spLocks noChangeAspect="1" noChangeArrowheads="1"/>
          </p:cNvSpPr>
          <p:nvPr userDrawn="1"/>
        </p:nvSpPr>
        <p:spPr bwMode="auto">
          <a:xfrm>
            <a:off x="2265363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8" name="Oval 76"/>
          <p:cNvSpPr>
            <a:spLocks noChangeAspect="1" noChangeArrowheads="1"/>
          </p:cNvSpPr>
          <p:nvPr userDrawn="1"/>
        </p:nvSpPr>
        <p:spPr bwMode="auto">
          <a:xfrm>
            <a:off x="2619375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9" name="Oval 77"/>
          <p:cNvSpPr>
            <a:spLocks noChangeAspect="1" noChangeArrowheads="1"/>
          </p:cNvSpPr>
          <p:nvPr userDrawn="1"/>
        </p:nvSpPr>
        <p:spPr bwMode="auto">
          <a:xfrm>
            <a:off x="2738438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0" name="Oval 78"/>
          <p:cNvSpPr>
            <a:spLocks noChangeAspect="1" noChangeArrowheads="1"/>
          </p:cNvSpPr>
          <p:nvPr userDrawn="1"/>
        </p:nvSpPr>
        <p:spPr bwMode="auto">
          <a:xfrm>
            <a:off x="2855913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1" name="Oval 79"/>
          <p:cNvSpPr>
            <a:spLocks noChangeAspect="1" noChangeArrowheads="1"/>
          </p:cNvSpPr>
          <p:nvPr userDrawn="1"/>
        </p:nvSpPr>
        <p:spPr bwMode="auto">
          <a:xfrm>
            <a:off x="2974975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2" name="Oval 80"/>
          <p:cNvSpPr>
            <a:spLocks noChangeAspect="1" noChangeArrowheads="1"/>
          </p:cNvSpPr>
          <p:nvPr userDrawn="1"/>
        </p:nvSpPr>
        <p:spPr bwMode="auto">
          <a:xfrm>
            <a:off x="3094038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3" name="Oval 81"/>
          <p:cNvSpPr>
            <a:spLocks noChangeAspect="1" noChangeArrowheads="1"/>
          </p:cNvSpPr>
          <p:nvPr userDrawn="1"/>
        </p:nvSpPr>
        <p:spPr bwMode="auto">
          <a:xfrm>
            <a:off x="3211513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4" name="Oval 82"/>
          <p:cNvSpPr>
            <a:spLocks noChangeAspect="1" noChangeArrowheads="1"/>
          </p:cNvSpPr>
          <p:nvPr userDrawn="1"/>
        </p:nvSpPr>
        <p:spPr bwMode="auto">
          <a:xfrm>
            <a:off x="3330575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5" name="Oval 83"/>
          <p:cNvSpPr>
            <a:spLocks noChangeAspect="1" noChangeArrowheads="1"/>
          </p:cNvSpPr>
          <p:nvPr userDrawn="1"/>
        </p:nvSpPr>
        <p:spPr bwMode="auto">
          <a:xfrm>
            <a:off x="3448050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" name="Oval 84"/>
          <p:cNvSpPr>
            <a:spLocks noChangeAspect="1" noChangeArrowheads="1"/>
          </p:cNvSpPr>
          <p:nvPr userDrawn="1"/>
        </p:nvSpPr>
        <p:spPr bwMode="auto">
          <a:xfrm>
            <a:off x="3567113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7" name="Oval 85"/>
          <p:cNvSpPr>
            <a:spLocks noChangeAspect="1" noChangeArrowheads="1"/>
          </p:cNvSpPr>
          <p:nvPr userDrawn="1"/>
        </p:nvSpPr>
        <p:spPr bwMode="auto">
          <a:xfrm>
            <a:off x="3684588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8" name="Oval 86"/>
          <p:cNvSpPr>
            <a:spLocks noChangeAspect="1" noChangeArrowheads="1"/>
          </p:cNvSpPr>
          <p:nvPr userDrawn="1"/>
        </p:nvSpPr>
        <p:spPr bwMode="auto">
          <a:xfrm>
            <a:off x="5813425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9" name="Oval 87"/>
          <p:cNvSpPr>
            <a:spLocks noChangeAspect="1" noChangeArrowheads="1"/>
          </p:cNvSpPr>
          <p:nvPr userDrawn="1"/>
        </p:nvSpPr>
        <p:spPr bwMode="auto">
          <a:xfrm>
            <a:off x="5932488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0" name="Oval 88"/>
          <p:cNvSpPr>
            <a:spLocks noChangeAspect="1" noChangeArrowheads="1"/>
          </p:cNvSpPr>
          <p:nvPr userDrawn="1"/>
        </p:nvSpPr>
        <p:spPr bwMode="auto">
          <a:xfrm>
            <a:off x="6642100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1" name="Oval 89"/>
          <p:cNvSpPr>
            <a:spLocks noChangeAspect="1" noChangeArrowheads="1"/>
          </p:cNvSpPr>
          <p:nvPr userDrawn="1"/>
        </p:nvSpPr>
        <p:spPr bwMode="auto">
          <a:xfrm>
            <a:off x="6761163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2" name="Oval 90"/>
          <p:cNvSpPr>
            <a:spLocks noChangeAspect="1" noChangeArrowheads="1"/>
          </p:cNvSpPr>
          <p:nvPr userDrawn="1"/>
        </p:nvSpPr>
        <p:spPr bwMode="auto">
          <a:xfrm>
            <a:off x="6878638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3" name="Oval 91"/>
          <p:cNvSpPr>
            <a:spLocks noChangeAspect="1" noChangeArrowheads="1"/>
          </p:cNvSpPr>
          <p:nvPr userDrawn="1"/>
        </p:nvSpPr>
        <p:spPr bwMode="auto">
          <a:xfrm>
            <a:off x="6997700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4" name="Oval 92"/>
          <p:cNvSpPr>
            <a:spLocks noChangeAspect="1" noChangeArrowheads="1"/>
          </p:cNvSpPr>
          <p:nvPr userDrawn="1"/>
        </p:nvSpPr>
        <p:spPr bwMode="auto">
          <a:xfrm>
            <a:off x="7707313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5" name="Oval 93"/>
          <p:cNvSpPr>
            <a:spLocks noChangeAspect="1" noChangeArrowheads="1"/>
          </p:cNvSpPr>
          <p:nvPr userDrawn="1"/>
        </p:nvSpPr>
        <p:spPr bwMode="auto">
          <a:xfrm>
            <a:off x="7824788" y="17176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" name="Oval 94"/>
          <p:cNvSpPr>
            <a:spLocks noChangeAspect="1" noChangeArrowheads="1"/>
          </p:cNvSpPr>
          <p:nvPr userDrawn="1"/>
        </p:nvSpPr>
        <p:spPr bwMode="auto">
          <a:xfrm>
            <a:off x="7943850" y="17176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7" name="Oval 95"/>
          <p:cNvSpPr>
            <a:spLocks noChangeAspect="1" noChangeArrowheads="1"/>
          </p:cNvSpPr>
          <p:nvPr userDrawn="1"/>
        </p:nvSpPr>
        <p:spPr bwMode="auto">
          <a:xfrm>
            <a:off x="1200150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8" name="Oval 96"/>
          <p:cNvSpPr>
            <a:spLocks noChangeAspect="1" noChangeArrowheads="1"/>
          </p:cNvSpPr>
          <p:nvPr userDrawn="1"/>
        </p:nvSpPr>
        <p:spPr bwMode="auto">
          <a:xfrm>
            <a:off x="131921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9" name="Oval 97"/>
          <p:cNvSpPr>
            <a:spLocks noChangeAspect="1" noChangeArrowheads="1"/>
          </p:cNvSpPr>
          <p:nvPr userDrawn="1"/>
        </p:nvSpPr>
        <p:spPr bwMode="auto">
          <a:xfrm>
            <a:off x="1436688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0" name="Oval 98"/>
          <p:cNvSpPr>
            <a:spLocks noChangeAspect="1" noChangeArrowheads="1"/>
          </p:cNvSpPr>
          <p:nvPr userDrawn="1"/>
        </p:nvSpPr>
        <p:spPr bwMode="auto">
          <a:xfrm>
            <a:off x="1555750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1" name="Oval 99"/>
          <p:cNvSpPr>
            <a:spLocks noChangeAspect="1" noChangeArrowheads="1"/>
          </p:cNvSpPr>
          <p:nvPr userDrawn="1"/>
        </p:nvSpPr>
        <p:spPr bwMode="auto">
          <a:xfrm>
            <a:off x="1673225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2" name="Oval 100"/>
          <p:cNvSpPr>
            <a:spLocks noChangeAspect="1" noChangeArrowheads="1"/>
          </p:cNvSpPr>
          <p:nvPr userDrawn="1"/>
        </p:nvSpPr>
        <p:spPr bwMode="auto">
          <a:xfrm>
            <a:off x="1792288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3" name="Oval 101"/>
          <p:cNvSpPr>
            <a:spLocks noChangeAspect="1" noChangeArrowheads="1"/>
          </p:cNvSpPr>
          <p:nvPr userDrawn="1"/>
        </p:nvSpPr>
        <p:spPr bwMode="auto">
          <a:xfrm>
            <a:off x="190976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4" name="Oval 102"/>
          <p:cNvSpPr>
            <a:spLocks noChangeAspect="1" noChangeArrowheads="1"/>
          </p:cNvSpPr>
          <p:nvPr userDrawn="1"/>
        </p:nvSpPr>
        <p:spPr bwMode="auto">
          <a:xfrm>
            <a:off x="2028825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5" name="Oval 103"/>
          <p:cNvSpPr>
            <a:spLocks noChangeAspect="1" noChangeArrowheads="1"/>
          </p:cNvSpPr>
          <p:nvPr userDrawn="1"/>
        </p:nvSpPr>
        <p:spPr bwMode="auto">
          <a:xfrm>
            <a:off x="2146300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" name="Oval 104"/>
          <p:cNvSpPr>
            <a:spLocks noChangeAspect="1" noChangeArrowheads="1"/>
          </p:cNvSpPr>
          <p:nvPr userDrawn="1"/>
        </p:nvSpPr>
        <p:spPr bwMode="auto">
          <a:xfrm>
            <a:off x="226536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" name="Oval 105"/>
          <p:cNvSpPr>
            <a:spLocks noChangeAspect="1" noChangeArrowheads="1"/>
          </p:cNvSpPr>
          <p:nvPr userDrawn="1"/>
        </p:nvSpPr>
        <p:spPr bwMode="auto">
          <a:xfrm>
            <a:off x="2974975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" name="Oval 106"/>
          <p:cNvSpPr>
            <a:spLocks noChangeAspect="1" noChangeArrowheads="1"/>
          </p:cNvSpPr>
          <p:nvPr userDrawn="1"/>
        </p:nvSpPr>
        <p:spPr bwMode="auto">
          <a:xfrm>
            <a:off x="3094038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" name="Oval 107"/>
          <p:cNvSpPr>
            <a:spLocks noChangeAspect="1" noChangeArrowheads="1"/>
          </p:cNvSpPr>
          <p:nvPr userDrawn="1"/>
        </p:nvSpPr>
        <p:spPr bwMode="auto">
          <a:xfrm>
            <a:off x="321151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0" name="Oval 108"/>
          <p:cNvSpPr>
            <a:spLocks noChangeAspect="1" noChangeArrowheads="1"/>
          </p:cNvSpPr>
          <p:nvPr userDrawn="1"/>
        </p:nvSpPr>
        <p:spPr bwMode="auto">
          <a:xfrm>
            <a:off x="3330575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1" name="Oval 109"/>
          <p:cNvSpPr>
            <a:spLocks noChangeAspect="1" noChangeArrowheads="1"/>
          </p:cNvSpPr>
          <p:nvPr userDrawn="1"/>
        </p:nvSpPr>
        <p:spPr bwMode="auto">
          <a:xfrm>
            <a:off x="3448050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2" name="Oval 110"/>
          <p:cNvSpPr>
            <a:spLocks noChangeAspect="1" noChangeArrowheads="1"/>
          </p:cNvSpPr>
          <p:nvPr userDrawn="1"/>
        </p:nvSpPr>
        <p:spPr bwMode="auto">
          <a:xfrm>
            <a:off x="356711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3" name="Oval 111"/>
          <p:cNvSpPr>
            <a:spLocks noChangeAspect="1" noChangeArrowheads="1"/>
          </p:cNvSpPr>
          <p:nvPr userDrawn="1"/>
        </p:nvSpPr>
        <p:spPr bwMode="auto">
          <a:xfrm>
            <a:off x="3684588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4" name="Oval 112"/>
          <p:cNvSpPr>
            <a:spLocks noChangeAspect="1" noChangeArrowheads="1"/>
          </p:cNvSpPr>
          <p:nvPr userDrawn="1"/>
        </p:nvSpPr>
        <p:spPr bwMode="auto">
          <a:xfrm>
            <a:off x="5695950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5" name="Oval 113"/>
          <p:cNvSpPr>
            <a:spLocks noChangeAspect="1" noChangeArrowheads="1"/>
          </p:cNvSpPr>
          <p:nvPr userDrawn="1"/>
        </p:nvSpPr>
        <p:spPr bwMode="auto">
          <a:xfrm>
            <a:off x="6288088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" name="Oval 114"/>
          <p:cNvSpPr>
            <a:spLocks noChangeAspect="1" noChangeArrowheads="1"/>
          </p:cNvSpPr>
          <p:nvPr userDrawn="1"/>
        </p:nvSpPr>
        <p:spPr bwMode="auto">
          <a:xfrm>
            <a:off x="640556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7" name="Oval 115"/>
          <p:cNvSpPr>
            <a:spLocks noChangeAspect="1" noChangeArrowheads="1"/>
          </p:cNvSpPr>
          <p:nvPr userDrawn="1"/>
        </p:nvSpPr>
        <p:spPr bwMode="auto">
          <a:xfrm>
            <a:off x="6524625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8" name="Oval 116"/>
          <p:cNvSpPr>
            <a:spLocks noChangeAspect="1" noChangeArrowheads="1"/>
          </p:cNvSpPr>
          <p:nvPr userDrawn="1"/>
        </p:nvSpPr>
        <p:spPr bwMode="auto">
          <a:xfrm>
            <a:off x="6642100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9" name="Oval 117"/>
          <p:cNvSpPr>
            <a:spLocks noChangeAspect="1" noChangeArrowheads="1"/>
          </p:cNvSpPr>
          <p:nvPr userDrawn="1"/>
        </p:nvSpPr>
        <p:spPr bwMode="auto">
          <a:xfrm>
            <a:off x="676116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0" name="Oval 118"/>
          <p:cNvSpPr>
            <a:spLocks noChangeAspect="1" noChangeArrowheads="1"/>
          </p:cNvSpPr>
          <p:nvPr userDrawn="1"/>
        </p:nvSpPr>
        <p:spPr bwMode="auto">
          <a:xfrm>
            <a:off x="6878638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1" name="Oval 119"/>
          <p:cNvSpPr>
            <a:spLocks noChangeAspect="1" noChangeArrowheads="1"/>
          </p:cNvSpPr>
          <p:nvPr userDrawn="1"/>
        </p:nvSpPr>
        <p:spPr bwMode="auto">
          <a:xfrm>
            <a:off x="6997700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2" name="Oval 120"/>
          <p:cNvSpPr>
            <a:spLocks noChangeAspect="1" noChangeArrowheads="1"/>
          </p:cNvSpPr>
          <p:nvPr userDrawn="1"/>
        </p:nvSpPr>
        <p:spPr bwMode="auto">
          <a:xfrm>
            <a:off x="7115175" y="18272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3" name="Oval 121"/>
          <p:cNvSpPr>
            <a:spLocks noChangeAspect="1" noChangeArrowheads="1"/>
          </p:cNvSpPr>
          <p:nvPr userDrawn="1"/>
        </p:nvSpPr>
        <p:spPr bwMode="auto">
          <a:xfrm>
            <a:off x="7234238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4" name="Oval 122"/>
          <p:cNvSpPr>
            <a:spLocks noChangeAspect="1" noChangeArrowheads="1"/>
          </p:cNvSpPr>
          <p:nvPr userDrawn="1"/>
        </p:nvSpPr>
        <p:spPr bwMode="auto">
          <a:xfrm>
            <a:off x="735171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5" name="Oval 123"/>
          <p:cNvSpPr>
            <a:spLocks noChangeAspect="1" noChangeArrowheads="1"/>
          </p:cNvSpPr>
          <p:nvPr userDrawn="1"/>
        </p:nvSpPr>
        <p:spPr bwMode="auto">
          <a:xfrm>
            <a:off x="7707313" y="18272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6" name="Oval 124"/>
          <p:cNvSpPr>
            <a:spLocks noChangeAspect="1" noChangeArrowheads="1"/>
          </p:cNvSpPr>
          <p:nvPr userDrawn="1"/>
        </p:nvSpPr>
        <p:spPr bwMode="auto">
          <a:xfrm>
            <a:off x="120015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" name="Oval 125"/>
          <p:cNvSpPr>
            <a:spLocks noChangeAspect="1" noChangeArrowheads="1"/>
          </p:cNvSpPr>
          <p:nvPr userDrawn="1"/>
        </p:nvSpPr>
        <p:spPr bwMode="auto">
          <a:xfrm>
            <a:off x="131921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8" name="Oval 126"/>
          <p:cNvSpPr>
            <a:spLocks noChangeAspect="1" noChangeArrowheads="1"/>
          </p:cNvSpPr>
          <p:nvPr userDrawn="1"/>
        </p:nvSpPr>
        <p:spPr bwMode="auto">
          <a:xfrm>
            <a:off x="143668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9" name="Oval 127"/>
          <p:cNvSpPr>
            <a:spLocks noChangeAspect="1" noChangeArrowheads="1"/>
          </p:cNvSpPr>
          <p:nvPr userDrawn="1"/>
        </p:nvSpPr>
        <p:spPr bwMode="auto">
          <a:xfrm>
            <a:off x="155575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0" name="Oval 128"/>
          <p:cNvSpPr>
            <a:spLocks noChangeAspect="1" noChangeArrowheads="1"/>
          </p:cNvSpPr>
          <p:nvPr userDrawn="1"/>
        </p:nvSpPr>
        <p:spPr bwMode="auto">
          <a:xfrm>
            <a:off x="167322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1" name="Oval 129"/>
          <p:cNvSpPr>
            <a:spLocks noChangeAspect="1" noChangeArrowheads="1"/>
          </p:cNvSpPr>
          <p:nvPr userDrawn="1"/>
        </p:nvSpPr>
        <p:spPr bwMode="auto">
          <a:xfrm>
            <a:off x="179228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2" name="Oval 130"/>
          <p:cNvSpPr>
            <a:spLocks noChangeAspect="1" noChangeArrowheads="1"/>
          </p:cNvSpPr>
          <p:nvPr userDrawn="1"/>
        </p:nvSpPr>
        <p:spPr bwMode="auto">
          <a:xfrm>
            <a:off x="190976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3" name="Oval 131"/>
          <p:cNvSpPr>
            <a:spLocks noChangeAspect="1" noChangeArrowheads="1"/>
          </p:cNvSpPr>
          <p:nvPr userDrawn="1"/>
        </p:nvSpPr>
        <p:spPr bwMode="auto">
          <a:xfrm>
            <a:off x="202882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4" name="Oval 132"/>
          <p:cNvSpPr>
            <a:spLocks noChangeAspect="1" noChangeArrowheads="1"/>
          </p:cNvSpPr>
          <p:nvPr userDrawn="1"/>
        </p:nvSpPr>
        <p:spPr bwMode="auto">
          <a:xfrm>
            <a:off x="214630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5" name="Oval 133"/>
          <p:cNvSpPr>
            <a:spLocks noChangeAspect="1" noChangeArrowheads="1"/>
          </p:cNvSpPr>
          <p:nvPr userDrawn="1"/>
        </p:nvSpPr>
        <p:spPr bwMode="auto">
          <a:xfrm>
            <a:off x="226536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6" name="Oval 134"/>
          <p:cNvSpPr>
            <a:spLocks noChangeAspect="1" noChangeArrowheads="1"/>
          </p:cNvSpPr>
          <p:nvPr userDrawn="1"/>
        </p:nvSpPr>
        <p:spPr bwMode="auto">
          <a:xfrm>
            <a:off x="238283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" name="Oval 135"/>
          <p:cNvSpPr>
            <a:spLocks noChangeAspect="1" noChangeArrowheads="1"/>
          </p:cNvSpPr>
          <p:nvPr userDrawn="1"/>
        </p:nvSpPr>
        <p:spPr bwMode="auto">
          <a:xfrm>
            <a:off x="297497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8" name="Oval 136"/>
          <p:cNvSpPr>
            <a:spLocks noChangeAspect="1" noChangeArrowheads="1"/>
          </p:cNvSpPr>
          <p:nvPr userDrawn="1"/>
        </p:nvSpPr>
        <p:spPr bwMode="auto">
          <a:xfrm>
            <a:off x="309403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9" name="Oval 137"/>
          <p:cNvSpPr>
            <a:spLocks noChangeAspect="1" noChangeArrowheads="1"/>
          </p:cNvSpPr>
          <p:nvPr userDrawn="1"/>
        </p:nvSpPr>
        <p:spPr bwMode="auto">
          <a:xfrm>
            <a:off x="321151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0" name="Oval 138"/>
          <p:cNvSpPr>
            <a:spLocks noChangeAspect="1" noChangeArrowheads="1"/>
          </p:cNvSpPr>
          <p:nvPr userDrawn="1"/>
        </p:nvSpPr>
        <p:spPr bwMode="auto">
          <a:xfrm>
            <a:off x="333057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1" name="Oval 139"/>
          <p:cNvSpPr>
            <a:spLocks noChangeAspect="1" noChangeArrowheads="1"/>
          </p:cNvSpPr>
          <p:nvPr userDrawn="1"/>
        </p:nvSpPr>
        <p:spPr bwMode="auto">
          <a:xfrm>
            <a:off x="344805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2" name="Oval 140"/>
          <p:cNvSpPr>
            <a:spLocks noChangeAspect="1" noChangeArrowheads="1"/>
          </p:cNvSpPr>
          <p:nvPr userDrawn="1"/>
        </p:nvSpPr>
        <p:spPr bwMode="auto">
          <a:xfrm>
            <a:off x="356711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3" name="Oval 141"/>
          <p:cNvSpPr>
            <a:spLocks noChangeAspect="1" noChangeArrowheads="1"/>
          </p:cNvSpPr>
          <p:nvPr userDrawn="1"/>
        </p:nvSpPr>
        <p:spPr bwMode="auto">
          <a:xfrm>
            <a:off x="368458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4" name="Oval 142"/>
          <p:cNvSpPr>
            <a:spLocks noChangeAspect="1" noChangeArrowheads="1"/>
          </p:cNvSpPr>
          <p:nvPr userDrawn="1"/>
        </p:nvSpPr>
        <p:spPr bwMode="auto">
          <a:xfrm>
            <a:off x="474980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5" name="Oval 143"/>
          <p:cNvSpPr>
            <a:spLocks noChangeAspect="1" noChangeArrowheads="1"/>
          </p:cNvSpPr>
          <p:nvPr userDrawn="1"/>
        </p:nvSpPr>
        <p:spPr bwMode="auto">
          <a:xfrm>
            <a:off x="486727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6" name="Oval 144"/>
          <p:cNvSpPr>
            <a:spLocks noChangeAspect="1" noChangeArrowheads="1"/>
          </p:cNvSpPr>
          <p:nvPr userDrawn="1"/>
        </p:nvSpPr>
        <p:spPr bwMode="auto">
          <a:xfrm>
            <a:off x="498633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" name="Oval 145"/>
          <p:cNvSpPr>
            <a:spLocks noChangeAspect="1" noChangeArrowheads="1"/>
          </p:cNvSpPr>
          <p:nvPr userDrawn="1"/>
        </p:nvSpPr>
        <p:spPr bwMode="auto">
          <a:xfrm>
            <a:off x="557688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8" name="Oval 146"/>
          <p:cNvSpPr>
            <a:spLocks noChangeAspect="1" noChangeArrowheads="1"/>
          </p:cNvSpPr>
          <p:nvPr userDrawn="1"/>
        </p:nvSpPr>
        <p:spPr bwMode="auto">
          <a:xfrm>
            <a:off x="605155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9" name="Oval 147"/>
          <p:cNvSpPr>
            <a:spLocks noChangeAspect="1" noChangeArrowheads="1"/>
          </p:cNvSpPr>
          <p:nvPr userDrawn="1"/>
        </p:nvSpPr>
        <p:spPr bwMode="auto">
          <a:xfrm>
            <a:off x="616902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0" name="Oval 148"/>
          <p:cNvSpPr>
            <a:spLocks noChangeAspect="1" noChangeArrowheads="1"/>
          </p:cNvSpPr>
          <p:nvPr userDrawn="1"/>
        </p:nvSpPr>
        <p:spPr bwMode="auto">
          <a:xfrm>
            <a:off x="628808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1" name="Oval 149"/>
          <p:cNvSpPr>
            <a:spLocks noChangeAspect="1" noChangeArrowheads="1"/>
          </p:cNvSpPr>
          <p:nvPr userDrawn="1"/>
        </p:nvSpPr>
        <p:spPr bwMode="auto">
          <a:xfrm>
            <a:off x="640556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2" name="Oval 150"/>
          <p:cNvSpPr>
            <a:spLocks noChangeAspect="1" noChangeArrowheads="1"/>
          </p:cNvSpPr>
          <p:nvPr userDrawn="1"/>
        </p:nvSpPr>
        <p:spPr bwMode="auto">
          <a:xfrm>
            <a:off x="652462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3" name="Oval 151"/>
          <p:cNvSpPr>
            <a:spLocks noChangeAspect="1" noChangeArrowheads="1"/>
          </p:cNvSpPr>
          <p:nvPr userDrawn="1"/>
        </p:nvSpPr>
        <p:spPr bwMode="auto">
          <a:xfrm>
            <a:off x="664210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4" name="Oval 152"/>
          <p:cNvSpPr>
            <a:spLocks noChangeAspect="1" noChangeArrowheads="1"/>
          </p:cNvSpPr>
          <p:nvPr userDrawn="1"/>
        </p:nvSpPr>
        <p:spPr bwMode="auto">
          <a:xfrm>
            <a:off x="676116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5" name="Oval 153"/>
          <p:cNvSpPr>
            <a:spLocks noChangeAspect="1" noChangeArrowheads="1"/>
          </p:cNvSpPr>
          <p:nvPr userDrawn="1"/>
        </p:nvSpPr>
        <p:spPr bwMode="auto">
          <a:xfrm>
            <a:off x="687863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6" name="Oval 154"/>
          <p:cNvSpPr>
            <a:spLocks noChangeAspect="1" noChangeArrowheads="1"/>
          </p:cNvSpPr>
          <p:nvPr userDrawn="1"/>
        </p:nvSpPr>
        <p:spPr bwMode="auto">
          <a:xfrm>
            <a:off x="699770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7" name="Oval 155"/>
          <p:cNvSpPr>
            <a:spLocks noChangeAspect="1" noChangeArrowheads="1"/>
          </p:cNvSpPr>
          <p:nvPr userDrawn="1"/>
        </p:nvSpPr>
        <p:spPr bwMode="auto">
          <a:xfrm>
            <a:off x="711517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8" name="Oval 156"/>
          <p:cNvSpPr>
            <a:spLocks noChangeAspect="1" noChangeArrowheads="1"/>
          </p:cNvSpPr>
          <p:nvPr userDrawn="1"/>
        </p:nvSpPr>
        <p:spPr bwMode="auto">
          <a:xfrm>
            <a:off x="723423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9" name="Oval 157"/>
          <p:cNvSpPr>
            <a:spLocks noChangeAspect="1" noChangeArrowheads="1"/>
          </p:cNvSpPr>
          <p:nvPr userDrawn="1"/>
        </p:nvSpPr>
        <p:spPr bwMode="auto">
          <a:xfrm>
            <a:off x="735171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0" name="Oval 158"/>
          <p:cNvSpPr>
            <a:spLocks noChangeAspect="1" noChangeArrowheads="1"/>
          </p:cNvSpPr>
          <p:nvPr userDrawn="1"/>
        </p:nvSpPr>
        <p:spPr bwMode="auto">
          <a:xfrm>
            <a:off x="7470775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1" name="Oval 159"/>
          <p:cNvSpPr>
            <a:spLocks noChangeAspect="1" noChangeArrowheads="1"/>
          </p:cNvSpPr>
          <p:nvPr userDrawn="1"/>
        </p:nvSpPr>
        <p:spPr bwMode="auto">
          <a:xfrm>
            <a:off x="758825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2" name="Oval 160"/>
          <p:cNvSpPr>
            <a:spLocks noChangeAspect="1" noChangeArrowheads="1"/>
          </p:cNvSpPr>
          <p:nvPr userDrawn="1"/>
        </p:nvSpPr>
        <p:spPr bwMode="auto">
          <a:xfrm>
            <a:off x="7707313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3" name="Oval 161"/>
          <p:cNvSpPr>
            <a:spLocks noChangeAspect="1" noChangeArrowheads="1"/>
          </p:cNvSpPr>
          <p:nvPr userDrawn="1"/>
        </p:nvSpPr>
        <p:spPr bwMode="auto">
          <a:xfrm>
            <a:off x="7824788" y="193516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4" name="Oval 162"/>
          <p:cNvSpPr>
            <a:spLocks noChangeAspect="1" noChangeArrowheads="1"/>
          </p:cNvSpPr>
          <p:nvPr userDrawn="1"/>
        </p:nvSpPr>
        <p:spPr bwMode="auto">
          <a:xfrm>
            <a:off x="7943850" y="193516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5" name="Oval 163"/>
          <p:cNvSpPr>
            <a:spLocks noChangeAspect="1" noChangeArrowheads="1"/>
          </p:cNvSpPr>
          <p:nvPr userDrawn="1"/>
        </p:nvSpPr>
        <p:spPr bwMode="auto">
          <a:xfrm>
            <a:off x="60960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6" name="Oval 164"/>
          <p:cNvSpPr>
            <a:spLocks noChangeAspect="1" noChangeArrowheads="1"/>
          </p:cNvSpPr>
          <p:nvPr userDrawn="1"/>
        </p:nvSpPr>
        <p:spPr bwMode="auto">
          <a:xfrm>
            <a:off x="72707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7" name="Oval 165"/>
          <p:cNvSpPr>
            <a:spLocks noChangeAspect="1" noChangeArrowheads="1"/>
          </p:cNvSpPr>
          <p:nvPr userDrawn="1"/>
        </p:nvSpPr>
        <p:spPr bwMode="auto">
          <a:xfrm>
            <a:off x="8461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8" name="Oval 166"/>
          <p:cNvSpPr>
            <a:spLocks noChangeAspect="1" noChangeArrowheads="1"/>
          </p:cNvSpPr>
          <p:nvPr userDrawn="1"/>
        </p:nvSpPr>
        <p:spPr bwMode="auto">
          <a:xfrm>
            <a:off x="96361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9" name="Oval 167"/>
          <p:cNvSpPr>
            <a:spLocks noChangeAspect="1" noChangeArrowheads="1"/>
          </p:cNvSpPr>
          <p:nvPr userDrawn="1"/>
        </p:nvSpPr>
        <p:spPr bwMode="auto">
          <a:xfrm>
            <a:off x="108267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0" name="Oval 168"/>
          <p:cNvSpPr>
            <a:spLocks noChangeAspect="1" noChangeArrowheads="1"/>
          </p:cNvSpPr>
          <p:nvPr userDrawn="1"/>
        </p:nvSpPr>
        <p:spPr bwMode="auto">
          <a:xfrm>
            <a:off x="120015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1" name="Oval 169"/>
          <p:cNvSpPr>
            <a:spLocks noChangeAspect="1" noChangeArrowheads="1"/>
          </p:cNvSpPr>
          <p:nvPr userDrawn="1"/>
        </p:nvSpPr>
        <p:spPr bwMode="auto">
          <a:xfrm>
            <a:off x="131921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2" name="Oval 170"/>
          <p:cNvSpPr>
            <a:spLocks noChangeAspect="1" noChangeArrowheads="1"/>
          </p:cNvSpPr>
          <p:nvPr userDrawn="1"/>
        </p:nvSpPr>
        <p:spPr bwMode="auto">
          <a:xfrm>
            <a:off x="143668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3" name="Oval 171"/>
          <p:cNvSpPr>
            <a:spLocks noChangeAspect="1" noChangeArrowheads="1"/>
          </p:cNvSpPr>
          <p:nvPr userDrawn="1"/>
        </p:nvSpPr>
        <p:spPr bwMode="auto">
          <a:xfrm>
            <a:off x="155575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4" name="Oval 172"/>
          <p:cNvSpPr>
            <a:spLocks noChangeAspect="1" noChangeArrowheads="1"/>
          </p:cNvSpPr>
          <p:nvPr userDrawn="1"/>
        </p:nvSpPr>
        <p:spPr bwMode="auto">
          <a:xfrm>
            <a:off x="167322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5" name="Oval 173"/>
          <p:cNvSpPr>
            <a:spLocks noChangeAspect="1" noChangeArrowheads="1"/>
          </p:cNvSpPr>
          <p:nvPr userDrawn="1"/>
        </p:nvSpPr>
        <p:spPr bwMode="auto">
          <a:xfrm>
            <a:off x="179228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6" name="Oval 174"/>
          <p:cNvSpPr>
            <a:spLocks noChangeAspect="1" noChangeArrowheads="1"/>
          </p:cNvSpPr>
          <p:nvPr userDrawn="1"/>
        </p:nvSpPr>
        <p:spPr bwMode="auto">
          <a:xfrm>
            <a:off x="190976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7" name="Oval 175"/>
          <p:cNvSpPr>
            <a:spLocks noChangeAspect="1" noChangeArrowheads="1"/>
          </p:cNvSpPr>
          <p:nvPr userDrawn="1"/>
        </p:nvSpPr>
        <p:spPr bwMode="auto">
          <a:xfrm>
            <a:off x="202882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8" name="Oval 176"/>
          <p:cNvSpPr>
            <a:spLocks noChangeAspect="1" noChangeArrowheads="1"/>
          </p:cNvSpPr>
          <p:nvPr userDrawn="1"/>
        </p:nvSpPr>
        <p:spPr bwMode="auto">
          <a:xfrm>
            <a:off x="214630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9" name="Oval 177"/>
          <p:cNvSpPr>
            <a:spLocks noChangeAspect="1" noChangeArrowheads="1"/>
          </p:cNvSpPr>
          <p:nvPr userDrawn="1"/>
        </p:nvSpPr>
        <p:spPr bwMode="auto">
          <a:xfrm>
            <a:off x="226536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0" name="Oval 178"/>
          <p:cNvSpPr>
            <a:spLocks noChangeAspect="1" noChangeArrowheads="1"/>
          </p:cNvSpPr>
          <p:nvPr userDrawn="1"/>
        </p:nvSpPr>
        <p:spPr bwMode="auto">
          <a:xfrm>
            <a:off x="23828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1" name="Oval 179"/>
          <p:cNvSpPr>
            <a:spLocks noChangeAspect="1" noChangeArrowheads="1"/>
          </p:cNvSpPr>
          <p:nvPr userDrawn="1"/>
        </p:nvSpPr>
        <p:spPr bwMode="auto">
          <a:xfrm>
            <a:off x="250190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2" name="Oval 180"/>
          <p:cNvSpPr>
            <a:spLocks noChangeAspect="1" noChangeArrowheads="1"/>
          </p:cNvSpPr>
          <p:nvPr userDrawn="1"/>
        </p:nvSpPr>
        <p:spPr bwMode="auto">
          <a:xfrm>
            <a:off x="261937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3" name="Oval 181"/>
          <p:cNvSpPr>
            <a:spLocks noChangeAspect="1" noChangeArrowheads="1"/>
          </p:cNvSpPr>
          <p:nvPr userDrawn="1"/>
        </p:nvSpPr>
        <p:spPr bwMode="auto">
          <a:xfrm>
            <a:off x="30940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4" name="Oval 182"/>
          <p:cNvSpPr>
            <a:spLocks noChangeAspect="1" noChangeArrowheads="1"/>
          </p:cNvSpPr>
          <p:nvPr userDrawn="1"/>
        </p:nvSpPr>
        <p:spPr bwMode="auto">
          <a:xfrm>
            <a:off x="321151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5" name="Oval 183"/>
          <p:cNvSpPr>
            <a:spLocks noChangeAspect="1" noChangeArrowheads="1"/>
          </p:cNvSpPr>
          <p:nvPr userDrawn="1"/>
        </p:nvSpPr>
        <p:spPr bwMode="auto">
          <a:xfrm>
            <a:off x="333057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6" name="Oval 184"/>
          <p:cNvSpPr>
            <a:spLocks noChangeAspect="1" noChangeArrowheads="1"/>
          </p:cNvSpPr>
          <p:nvPr userDrawn="1"/>
        </p:nvSpPr>
        <p:spPr bwMode="auto">
          <a:xfrm>
            <a:off x="344805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7" name="Oval 185"/>
          <p:cNvSpPr>
            <a:spLocks noChangeAspect="1" noChangeArrowheads="1"/>
          </p:cNvSpPr>
          <p:nvPr userDrawn="1"/>
        </p:nvSpPr>
        <p:spPr bwMode="auto">
          <a:xfrm>
            <a:off x="356711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" name="Oval 186"/>
          <p:cNvSpPr>
            <a:spLocks noChangeAspect="1" noChangeArrowheads="1"/>
          </p:cNvSpPr>
          <p:nvPr userDrawn="1"/>
        </p:nvSpPr>
        <p:spPr bwMode="auto">
          <a:xfrm>
            <a:off x="46307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9" name="Oval 187"/>
          <p:cNvSpPr>
            <a:spLocks noChangeAspect="1" noChangeArrowheads="1"/>
          </p:cNvSpPr>
          <p:nvPr userDrawn="1"/>
        </p:nvSpPr>
        <p:spPr bwMode="auto">
          <a:xfrm>
            <a:off x="474980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0" name="Oval 188"/>
          <p:cNvSpPr>
            <a:spLocks noChangeAspect="1" noChangeArrowheads="1"/>
          </p:cNvSpPr>
          <p:nvPr userDrawn="1"/>
        </p:nvSpPr>
        <p:spPr bwMode="auto">
          <a:xfrm>
            <a:off x="486727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1" name="Oval 189"/>
          <p:cNvSpPr>
            <a:spLocks noChangeAspect="1" noChangeArrowheads="1"/>
          </p:cNvSpPr>
          <p:nvPr userDrawn="1"/>
        </p:nvSpPr>
        <p:spPr bwMode="auto">
          <a:xfrm>
            <a:off x="49863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2" name="Oval 190"/>
          <p:cNvSpPr>
            <a:spLocks noChangeAspect="1" noChangeArrowheads="1"/>
          </p:cNvSpPr>
          <p:nvPr userDrawn="1"/>
        </p:nvSpPr>
        <p:spPr bwMode="auto">
          <a:xfrm>
            <a:off x="510381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3" name="Oval 191"/>
          <p:cNvSpPr>
            <a:spLocks noChangeAspect="1" noChangeArrowheads="1"/>
          </p:cNvSpPr>
          <p:nvPr userDrawn="1"/>
        </p:nvSpPr>
        <p:spPr bwMode="auto">
          <a:xfrm>
            <a:off x="557688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4" name="Oval 192"/>
          <p:cNvSpPr>
            <a:spLocks noChangeAspect="1" noChangeArrowheads="1"/>
          </p:cNvSpPr>
          <p:nvPr userDrawn="1"/>
        </p:nvSpPr>
        <p:spPr bwMode="auto">
          <a:xfrm>
            <a:off x="569595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5" name="Oval 193"/>
          <p:cNvSpPr>
            <a:spLocks noChangeAspect="1" noChangeArrowheads="1"/>
          </p:cNvSpPr>
          <p:nvPr userDrawn="1"/>
        </p:nvSpPr>
        <p:spPr bwMode="auto">
          <a:xfrm>
            <a:off x="581342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6" name="Oval 194"/>
          <p:cNvSpPr>
            <a:spLocks noChangeAspect="1" noChangeArrowheads="1"/>
          </p:cNvSpPr>
          <p:nvPr userDrawn="1"/>
        </p:nvSpPr>
        <p:spPr bwMode="auto">
          <a:xfrm>
            <a:off x="593248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7" name="Oval 195"/>
          <p:cNvSpPr>
            <a:spLocks noChangeAspect="1" noChangeArrowheads="1"/>
          </p:cNvSpPr>
          <p:nvPr userDrawn="1"/>
        </p:nvSpPr>
        <p:spPr bwMode="auto">
          <a:xfrm>
            <a:off x="605155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" name="Oval 196"/>
          <p:cNvSpPr>
            <a:spLocks noChangeAspect="1" noChangeArrowheads="1"/>
          </p:cNvSpPr>
          <p:nvPr userDrawn="1"/>
        </p:nvSpPr>
        <p:spPr bwMode="auto">
          <a:xfrm>
            <a:off x="616902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9" name="Oval 197"/>
          <p:cNvSpPr>
            <a:spLocks noChangeAspect="1" noChangeArrowheads="1"/>
          </p:cNvSpPr>
          <p:nvPr userDrawn="1"/>
        </p:nvSpPr>
        <p:spPr bwMode="auto">
          <a:xfrm>
            <a:off x="628808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0" name="Oval 198"/>
          <p:cNvSpPr>
            <a:spLocks noChangeAspect="1" noChangeArrowheads="1"/>
          </p:cNvSpPr>
          <p:nvPr userDrawn="1"/>
        </p:nvSpPr>
        <p:spPr bwMode="auto">
          <a:xfrm>
            <a:off x="640556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1" name="Oval 199"/>
          <p:cNvSpPr>
            <a:spLocks noChangeAspect="1" noChangeArrowheads="1"/>
          </p:cNvSpPr>
          <p:nvPr userDrawn="1"/>
        </p:nvSpPr>
        <p:spPr bwMode="auto">
          <a:xfrm>
            <a:off x="652462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2" name="Oval 200"/>
          <p:cNvSpPr>
            <a:spLocks noChangeAspect="1" noChangeArrowheads="1"/>
          </p:cNvSpPr>
          <p:nvPr userDrawn="1"/>
        </p:nvSpPr>
        <p:spPr bwMode="auto">
          <a:xfrm>
            <a:off x="664210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3" name="Oval 201"/>
          <p:cNvSpPr>
            <a:spLocks noChangeAspect="1" noChangeArrowheads="1"/>
          </p:cNvSpPr>
          <p:nvPr userDrawn="1"/>
        </p:nvSpPr>
        <p:spPr bwMode="auto">
          <a:xfrm>
            <a:off x="676116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4" name="Oval 202"/>
          <p:cNvSpPr>
            <a:spLocks noChangeAspect="1" noChangeArrowheads="1"/>
          </p:cNvSpPr>
          <p:nvPr userDrawn="1"/>
        </p:nvSpPr>
        <p:spPr bwMode="auto">
          <a:xfrm>
            <a:off x="68786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5" name="Oval 203"/>
          <p:cNvSpPr>
            <a:spLocks noChangeAspect="1" noChangeArrowheads="1"/>
          </p:cNvSpPr>
          <p:nvPr userDrawn="1"/>
        </p:nvSpPr>
        <p:spPr bwMode="auto">
          <a:xfrm>
            <a:off x="699770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6" name="Oval 204"/>
          <p:cNvSpPr>
            <a:spLocks noChangeAspect="1" noChangeArrowheads="1"/>
          </p:cNvSpPr>
          <p:nvPr userDrawn="1"/>
        </p:nvSpPr>
        <p:spPr bwMode="auto">
          <a:xfrm>
            <a:off x="711517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7" name="Oval 205"/>
          <p:cNvSpPr>
            <a:spLocks noChangeAspect="1" noChangeArrowheads="1"/>
          </p:cNvSpPr>
          <p:nvPr userDrawn="1"/>
        </p:nvSpPr>
        <p:spPr bwMode="auto">
          <a:xfrm>
            <a:off x="72342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8" name="Oval 206"/>
          <p:cNvSpPr>
            <a:spLocks noChangeAspect="1" noChangeArrowheads="1"/>
          </p:cNvSpPr>
          <p:nvPr userDrawn="1"/>
        </p:nvSpPr>
        <p:spPr bwMode="auto">
          <a:xfrm>
            <a:off x="735171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" name="Oval 207"/>
          <p:cNvSpPr>
            <a:spLocks noChangeAspect="1" noChangeArrowheads="1"/>
          </p:cNvSpPr>
          <p:nvPr userDrawn="1"/>
        </p:nvSpPr>
        <p:spPr bwMode="auto">
          <a:xfrm>
            <a:off x="747077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" name="Oval 208"/>
          <p:cNvSpPr>
            <a:spLocks noChangeAspect="1" noChangeArrowheads="1"/>
          </p:cNvSpPr>
          <p:nvPr userDrawn="1"/>
        </p:nvSpPr>
        <p:spPr bwMode="auto">
          <a:xfrm>
            <a:off x="758825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" name="Oval 209"/>
          <p:cNvSpPr>
            <a:spLocks noChangeAspect="1" noChangeArrowheads="1"/>
          </p:cNvSpPr>
          <p:nvPr userDrawn="1"/>
        </p:nvSpPr>
        <p:spPr bwMode="auto">
          <a:xfrm>
            <a:off x="770731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" name="Oval 210"/>
          <p:cNvSpPr>
            <a:spLocks noChangeAspect="1" noChangeArrowheads="1"/>
          </p:cNvSpPr>
          <p:nvPr userDrawn="1"/>
        </p:nvSpPr>
        <p:spPr bwMode="auto">
          <a:xfrm>
            <a:off x="782478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" name="Oval 211"/>
          <p:cNvSpPr>
            <a:spLocks noChangeAspect="1" noChangeArrowheads="1"/>
          </p:cNvSpPr>
          <p:nvPr userDrawn="1"/>
        </p:nvSpPr>
        <p:spPr bwMode="auto">
          <a:xfrm>
            <a:off x="794385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4" name="Oval 212"/>
          <p:cNvSpPr>
            <a:spLocks noChangeAspect="1" noChangeArrowheads="1"/>
          </p:cNvSpPr>
          <p:nvPr userDrawn="1"/>
        </p:nvSpPr>
        <p:spPr bwMode="auto">
          <a:xfrm>
            <a:off x="806132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5" name="Oval 213"/>
          <p:cNvSpPr>
            <a:spLocks noChangeAspect="1" noChangeArrowheads="1"/>
          </p:cNvSpPr>
          <p:nvPr userDrawn="1"/>
        </p:nvSpPr>
        <p:spPr bwMode="auto">
          <a:xfrm>
            <a:off x="818038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6" name="Oval 214"/>
          <p:cNvSpPr>
            <a:spLocks noChangeAspect="1" noChangeArrowheads="1"/>
          </p:cNvSpPr>
          <p:nvPr userDrawn="1"/>
        </p:nvSpPr>
        <p:spPr bwMode="auto">
          <a:xfrm>
            <a:off x="829786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7" name="Oval 215"/>
          <p:cNvSpPr>
            <a:spLocks noChangeAspect="1" noChangeArrowheads="1"/>
          </p:cNvSpPr>
          <p:nvPr userDrawn="1"/>
        </p:nvSpPr>
        <p:spPr bwMode="auto">
          <a:xfrm>
            <a:off x="8416925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8" name="Oval 216"/>
          <p:cNvSpPr>
            <a:spLocks noChangeAspect="1" noChangeArrowheads="1"/>
          </p:cNvSpPr>
          <p:nvPr userDrawn="1"/>
        </p:nvSpPr>
        <p:spPr bwMode="auto">
          <a:xfrm>
            <a:off x="853440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9" name="Oval 217"/>
          <p:cNvSpPr>
            <a:spLocks noChangeAspect="1" noChangeArrowheads="1"/>
          </p:cNvSpPr>
          <p:nvPr userDrawn="1"/>
        </p:nvSpPr>
        <p:spPr bwMode="auto">
          <a:xfrm>
            <a:off x="865346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0" name="Oval 218"/>
          <p:cNvSpPr>
            <a:spLocks noChangeAspect="1" noChangeArrowheads="1"/>
          </p:cNvSpPr>
          <p:nvPr userDrawn="1"/>
        </p:nvSpPr>
        <p:spPr bwMode="auto">
          <a:xfrm>
            <a:off x="87709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1" name="Oval 219"/>
          <p:cNvSpPr>
            <a:spLocks noChangeAspect="1" noChangeArrowheads="1"/>
          </p:cNvSpPr>
          <p:nvPr userDrawn="1"/>
        </p:nvSpPr>
        <p:spPr bwMode="auto">
          <a:xfrm>
            <a:off x="254000" y="20447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2" name="Oval 220"/>
          <p:cNvSpPr>
            <a:spLocks noChangeAspect="1" noChangeArrowheads="1"/>
          </p:cNvSpPr>
          <p:nvPr userDrawn="1"/>
        </p:nvSpPr>
        <p:spPr bwMode="auto">
          <a:xfrm>
            <a:off x="373063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3" name="Oval 221"/>
          <p:cNvSpPr>
            <a:spLocks noChangeAspect="1" noChangeArrowheads="1"/>
          </p:cNvSpPr>
          <p:nvPr userDrawn="1"/>
        </p:nvSpPr>
        <p:spPr bwMode="auto">
          <a:xfrm>
            <a:off x="490538" y="20447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4" name="Oval 222"/>
          <p:cNvSpPr>
            <a:spLocks noChangeAspect="1" noChangeArrowheads="1"/>
          </p:cNvSpPr>
          <p:nvPr userDrawn="1"/>
        </p:nvSpPr>
        <p:spPr bwMode="auto">
          <a:xfrm>
            <a:off x="6096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5" name="Oval 223"/>
          <p:cNvSpPr>
            <a:spLocks noChangeAspect="1" noChangeArrowheads="1"/>
          </p:cNvSpPr>
          <p:nvPr userDrawn="1"/>
        </p:nvSpPr>
        <p:spPr bwMode="auto">
          <a:xfrm>
            <a:off x="72707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6" name="Oval 224"/>
          <p:cNvSpPr>
            <a:spLocks noChangeAspect="1" noChangeArrowheads="1"/>
          </p:cNvSpPr>
          <p:nvPr userDrawn="1"/>
        </p:nvSpPr>
        <p:spPr bwMode="auto">
          <a:xfrm>
            <a:off x="8461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7" name="Oval 225"/>
          <p:cNvSpPr>
            <a:spLocks noChangeAspect="1" noChangeArrowheads="1"/>
          </p:cNvSpPr>
          <p:nvPr userDrawn="1"/>
        </p:nvSpPr>
        <p:spPr bwMode="auto">
          <a:xfrm>
            <a:off x="96361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8" name="Oval 226"/>
          <p:cNvSpPr>
            <a:spLocks noChangeAspect="1" noChangeArrowheads="1"/>
          </p:cNvSpPr>
          <p:nvPr userDrawn="1"/>
        </p:nvSpPr>
        <p:spPr bwMode="auto">
          <a:xfrm>
            <a:off x="108267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9" name="Oval 227"/>
          <p:cNvSpPr>
            <a:spLocks noChangeAspect="1" noChangeArrowheads="1"/>
          </p:cNvSpPr>
          <p:nvPr userDrawn="1"/>
        </p:nvSpPr>
        <p:spPr bwMode="auto">
          <a:xfrm>
            <a:off x="120015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0" name="Oval 228"/>
          <p:cNvSpPr>
            <a:spLocks noChangeAspect="1" noChangeArrowheads="1"/>
          </p:cNvSpPr>
          <p:nvPr userDrawn="1"/>
        </p:nvSpPr>
        <p:spPr bwMode="auto">
          <a:xfrm>
            <a:off x="131921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1" name="Oval 229"/>
          <p:cNvSpPr>
            <a:spLocks noChangeAspect="1" noChangeArrowheads="1"/>
          </p:cNvSpPr>
          <p:nvPr userDrawn="1"/>
        </p:nvSpPr>
        <p:spPr bwMode="auto">
          <a:xfrm>
            <a:off x="143668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2" name="Oval 230"/>
          <p:cNvSpPr>
            <a:spLocks noChangeAspect="1" noChangeArrowheads="1"/>
          </p:cNvSpPr>
          <p:nvPr userDrawn="1"/>
        </p:nvSpPr>
        <p:spPr bwMode="auto">
          <a:xfrm>
            <a:off x="155575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3" name="Oval 231"/>
          <p:cNvSpPr>
            <a:spLocks noChangeAspect="1" noChangeArrowheads="1"/>
          </p:cNvSpPr>
          <p:nvPr userDrawn="1"/>
        </p:nvSpPr>
        <p:spPr bwMode="auto">
          <a:xfrm>
            <a:off x="167322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4" name="Oval 232"/>
          <p:cNvSpPr>
            <a:spLocks noChangeAspect="1" noChangeArrowheads="1"/>
          </p:cNvSpPr>
          <p:nvPr userDrawn="1"/>
        </p:nvSpPr>
        <p:spPr bwMode="auto">
          <a:xfrm>
            <a:off x="179228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5" name="Oval 233"/>
          <p:cNvSpPr>
            <a:spLocks noChangeAspect="1" noChangeArrowheads="1"/>
          </p:cNvSpPr>
          <p:nvPr userDrawn="1"/>
        </p:nvSpPr>
        <p:spPr bwMode="auto">
          <a:xfrm>
            <a:off x="190976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6" name="Oval 234"/>
          <p:cNvSpPr>
            <a:spLocks noChangeAspect="1" noChangeArrowheads="1"/>
          </p:cNvSpPr>
          <p:nvPr userDrawn="1"/>
        </p:nvSpPr>
        <p:spPr bwMode="auto">
          <a:xfrm>
            <a:off x="202882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7" name="Oval 235"/>
          <p:cNvSpPr>
            <a:spLocks noChangeAspect="1" noChangeArrowheads="1"/>
          </p:cNvSpPr>
          <p:nvPr userDrawn="1"/>
        </p:nvSpPr>
        <p:spPr bwMode="auto">
          <a:xfrm>
            <a:off x="21463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8" name="Oval 236"/>
          <p:cNvSpPr>
            <a:spLocks noChangeAspect="1" noChangeArrowheads="1"/>
          </p:cNvSpPr>
          <p:nvPr userDrawn="1"/>
        </p:nvSpPr>
        <p:spPr bwMode="auto">
          <a:xfrm>
            <a:off x="23828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9" name="Oval 237"/>
          <p:cNvSpPr>
            <a:spLocks noChangeAspect="1" noChangeArrowheads="1"/>
          </p:cNvSpPr>
          <p:nvPr userDrawn="1"/>
        </p:nvSpPr>
        <p:spPr bwMode="auto">
          <a:xfrm>
            <a:off x="25019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0" name="Oval 238"/>
          <p:cNvSpPr>
            <a:spLocks noChangeAspect="1" noChangeArrowheads="1"/>
          </p:cNvSpPr>
          <p:nvPr userDrawn="1"/>
        </p:nvSpPr>
        <p:spPr bwMode="auto">
          <a:xfrm>
            <a:off x="261937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1" name="Oval 239"/>
          <p:cNvSpPr>
            <a:spLocks noChangeAspect="1" noChangeArrowheads="1"/>
          </p:cNvSpPr>
          <p:nvPr userDrawn="1"/>
        </p:nvSpPr>
        <p:spPr bwMode="auto">
          <a:xfrm>
            <a:off x="30940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2" name="Oval 240"/>
          <p:cNvSpPr>
            <a:spLocks noChangeAspect="1" noChangeArrowheads="1"/>
          </p:cNvSpPr>
          <p:nvPr userDrawn="1"/>
        </p:nvSpPr>
        <p:spPr bwMode="auto">
          <a:xfrm>
            <a:off x="321151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3" name="Oval 241"/>
          <p:cNvSpPr>
            <a:spLocks noChangeAspect="1" noChangeArrowheads="1"/>
          </p:cNvSpPr>
          <p:nvPr userDrawn="1"/>
        </p:nvSpPr>
        <p:spPr bwMode="auto">
          <a:xfrm>
            <a:off x="333057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4" name="Oval 242"/>
          <p:cNvSpPr>
            <a:spLocks noChangeAspect="1" noChangeArrowheads="1"/>
          </p:cNvSpPr>
          <p:nvPr userDrawn="1"/>
        </p:nvSpPr>
        <p:spPr bwMode="auto">
          <a:xfrm>
            <a:off x="380365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5" name="Oval 243"/>
          <p:cNvSpPr>
            <a:spLocks noChangeAspect="1" noChangeArrowheads="1"/>
          </p:cNvSpPr>
          <p:nvPr userDrawn="1"/>
        </p:nvSpPr>
        <p:spPr bwMode="auto">
          <a:xfrm>
            <a:off x="46307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6" name="Oval 244"/>
          <p:cNvSpPr>
            <a:spLocks noChangeAspect="1" noChangeArrowheads="1"/>
          </p:cNvSpPr>
          <p:nvPr userDrawn="1"/>
        </p:nvSpPr>
        <p:spPr bwMode="auto">
          <a:xfrm>
            <a:off x="47498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7" name="Oval 245"/>
          <p:cNvSpPr>
            <a:spLocks noChangeAspect="1" noChangeArrowheads="1"/>
          </p:cNvSpPr>
          <p:nvPr userDrawn="1"/>
        </p:nvSpPr>
        <p:spPr bwMode="auto">
          <a:xfrm>
            <a:off x="486727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8" name="Oval 246"/>
          <p:cNvSpPr>
            <a:spLocks noChangeAspect="1" noChangeArrowheads="1"/>
          </p:cNvSpPr>
          <p:nvPr userDrawn="1"/>
        </p:nvSpPr>
        <p:spPr bwMode="auto">
          <a:xfrm>
            <a:off x="49863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" name="Oval 247"/>
          <p:cNvSpPr>
            <a:spLocks noChangeAspect="1" noChangeArrowheads="1"/>
          </p:cNvSpPr>
          <p:nvPr userDrawn="1"/>
        </p:nvSpPr>
        <p:spPr bwMode="auto">
          <a:xfrm>
            <a:off x="510381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0" name="Oval 248"/>
          <p:cNvSpPr>
            <a:spLocks noChangeAspect="1" noChangeArrowheads="1"/>
          </p:cNvSpPr>
          <p:nvPr userDrawn="1"/>
        </p:nvSpPr>
        <p:spPr bwMode="auto">
          <a:xfrm>
            <a:off x="522287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1" name="Oval 249"/>
          <p:cNvSpPr>
            <a:spLocks noChangeAspect="1" noChangeArrowheads="1"/>
          </p:cNvSpPr>
          <p:nvPr userDrawn="1"/>
        </p:nvSpPr>
        <p:spPr bwMode="auto">
          <a:xfrm>
            <a:off x="534035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2" name="Oval 250"/>
          <p:cNvSpPr>
            <a:spLocks noChangeAspect="1" noChangeArrowheads="1"/>
          </p:cNvSpPr>
          <p:nvPr userDrawn="1"/>
        </p:nvSpPr>
        <p:spPr bwMode="auto">
          <a:xfrm>
            <a:off x="545941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3" name="Oval 251"/>
          <p:cNvSpPr>
            <a:spLocks noChangeAspect="1" noChangeArrowheads="1"/>
          </p:cNvSpPr>
          <p:nvPr userDrawn="1"/>
        </p:nvSpPr>
        <p:spPr bwMode="auto">
          <a:xfrm>
            <a:off x="557688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4" name="Oval 252"/>
          <p:cNvSpPr>
            <a:spLocks noChangeAspect="1" noChangeArrowheads="1"/>
          </p:cNvSpPr>
          <p:nvPr userDrawn="1"/>
        </p:nvSpPr>
        <p:spPr bwMode="auto">
          <a:xfrm>
            <a:off x="569595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5" name="Oval 253"/>
          <p:cNvSpPr>
            <a:spLocks noChangeAspect="1" noChangeArrowheads="1"/>
          </p:cNvSpPr>
          <p:nvPr userDrawn="1"/>
        </p:nvSpPr>
        <p:spPr bwMode="auto">
          <a:xfrm>
            <a:off x="581342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6" name="Oval 254"/>
          <p:cNvSpPr>
            <a:spLocks noChangeAspect="1" noChangeArrowheads="1"/>
          </p:cNvSpPr>
          <p:nvPr userDrawn="1"/>
        </p:nvSpPr>
        <p:spPr bwMode="auto">
          <a:xfrm>
            <a:off x="593248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7" name="Oval 255"/>
          <p:cNvSpPr>
            <a:spLocks noChangeAspect="1" noChangeArrowheads="1"/>
          </p:cNvSpPr>
          <p:nvPr userDrawn="1"/>
        </p:nvSpPr>
        <p:spPr bwMode="auto">
          <a:xfrm>
            <a:off x="605155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8" name="Oval 256"/>
          <p:cNvSpPr>
            <a:spLocks noChangeAspect="1" noChangeArrowheads="1"/>
          </p:cNvSpPr>
          <p:nvPr userDrawn="1"/>
        </p:nvSpPr>
        <p:spPr bwMode="auto">
          <a:xfrm>
            <a:off x="616902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9" name="Oval 257"/>
          <p:cNvSpPr>
            <a:spLocks noChangeAspect="1" noChangeArrowheads="1"/>
          </p:cNvSpPr>
          <p:nvPr userDrawn="1"/>
        </p:nvSpPr>
        <p:spPr bwMode="auto">
          <a:xfrm>
            <a:off x="628808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0" name="Oval 258"/>
          <p:cNvSpPr>
            <a:spLocks noChangeAspect="1" noChangeArrowheads="1"/>
          </p:cNvSpPr>
          <p:nvPr userDrawn="1"/>
        </p:nvSpPr>
        <p:spPr bwMode="auto">
          <a:xfrm>
            <a:off x="640556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1" name="Oval 259"/>
          <p:cNvSpPr>
            <a:spLocks noChangeAspect="1" noChangeArrowheads="1"/>
          </p:cNvSpPr>
          <p:nvPr userDrawn="1"/>
        </p:nvSpPr>
        <p:spPr bwMode="auto">
          <a:xfrm>
            <a:off x="652462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2" name="Oval 260"/>
          <p:cNvSpPr>
            <a:spLocks noChangeAspect="1" noChangeArrowheads="1"/>
          </p:cNvSpPr>
          <p:nvPr userDrawn="1"/>
        </p:nvSpPr>
        <p:spPr bwMode="auto">
          <a:xfrm>
            <a:off x="66421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3" name="Oval 261"/>
          <p:cNvSpPr>
            <a:spLocks noChangeAspect="1" noChangeArrowheads="1"/>
          </p:cNvSpPr>
          <p:nvPr userDrawn="1"/>
        </p:nvSpPr>
        <p:spPr bwMode="auto">
          <a:xfrm>
            <a:off x="676116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4" name="Oval 262"/>
          <p:cNvSpPr>
            <a:spLocks noChangeAspect="1" noChangeArrowheads="1"/>
          </p:cNvSpPr>
          <p:nvPr userDrawn="1"/>
        </p:nvSpPr>
        <p:spPr bwMode="auto">
          <a:xfrm>
            <a:off x="68786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5" name="Oval 263"/>
          <p:cNvSpPr>
            <a:spLocks noChangeAspect="1" noChangeArrowheads="1"/>
          </p:cNvSpPr>
          <p:nvPr userDrawn="1"/>
        </p:nvSpPr>
        <p:spPr bwMode="auto">
          <a:xfrm>
            <a:off x="69977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6" name="Oval 264"/>
          <p:cNvSpPr>
            <a:spLocks noChangeAspect="1" noChangeArrowheads="1"/>
          </p:cNvSpPr>
          <p:nvPr userDrawn="1"/>
        </p:nvSpPr>
        <p:spPr bwMode="auto">
          <a:xfrm>
            <a:off x="711517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7" name="Oval 265"/>
          <p:cNvSpPr>
            <a:spLocks noChangeAspect="1" noChangeArrowheads="1"/>
          </p:cNvSpPr>
          <p:nvPr userDrawn="1"/>
        </p:nvSpPr>
        <p:spPr bwMode="auto">
          <a:xfrm>
            <a:off x="72342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8" name="Oval 266"/>
          <p:cNvSpPr>
            <a:spLocks noChangeAspect="1" noChangeArrowheads="1"/>
          </p:cNvSpPr>
          <p:nvPr userDrawn="1"/>
        </p:nvSpPr>
        <p:spPr bwMode="auto">
          <a:xfrm>
            <a:off x="735171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9" name="Oval 267"/>
          <p:cNvSpPr>
            <a:spLocks noChangeAspect="1" noChangeArrowheads="1"/>
          </p:cNvSpPr>
          <p:nvPr userDrawn="1"/>
        </p:nvSpPr>
        <p:spPr bwMode="auto">
          <a:xfrm>
            <a:off x="747077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0" name="Oval 268"/>
          <p:cNvSpPr>
            <a:spLocks noChangeAspect="1" noChangeArrowheads="1"/>
          </p:cNvSpPr>
          <p:nvPr userDrawn="1"/>
        </p:nvSpPr>
        <p:spPr bwMode="auto">
          <a:xfrm>
            <a:off x="758825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1" name="Oval 269"/>
          <p:cNvSpPr>
            <a:spLocks noChangeAspect="1" noChangeArrowheads="1"/>
          </p:cNvSpPr>
          <p:nvPr userDrawn="1"/>
        </p:nvSpPr>
        <p:spPr bwMode="auto">
          <a:xfrm>
            <a:off x="770731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2" name="Oval 270"/>
          <p:cNvSpPr>
            <a:spLocks noChangeAspect="1" noChangeArrowheads="1"/>
          </p:cNvSpPr>
          <p:nvPr userDrawn="1"/>
        </p:nvSpPr>
        <p:spPr bwMode="auto">
          <a:xfrm>
            <a:off x="782478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3" name="Oval 271"/>
          <p:cNvSpPr>
            <a:spLocks noChangeAspect="1" noChangeArrowheads="1"/>
          </p:cNvSpPr>
          <p:nvPr userDrawn="1"/>
        </p:nvSpPr>
        <p:spPr bwMode="auto">
          <a:xfrm>
            <a:off x="794385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4" name="Oval 272"/>
          <p:cNvSpPr>
            <a:spLocks noChangeAspect="1" noChangeArrowheads="1"/>
          </p:cNvSpPr>
          <p:nvPr userDrawn="1"/>
        </p:nvSpPr>
        <p:spPr bwMode="auto">
          <a:xfrm>
            <a:off x="806132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5" name="Oval 273"/>
          <p:cNvSpPr>
            <a:spLocks noChangeAspect="1" noChangeArrowheads="1"/>
          </p:cNvSpPr>
          <p:nvPr userDrawn="1"/>
        </p:nvSpPr>
        <p:spPr bwMode="auto">
          <a:xfrm>
            <a:off x="818038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6" name="Oval 274"/>
          <p:cNvSpPr>
            <a:spLocks noChangeAspect="1" noChangeArrowheads="1"/>
          </p:cNvSpPr>
          <p:nvPr userDrawn="1"/>
        </p:nvSpPr>
        <p:spPr bwMode="auto">
          <a:xfrm>
            <a:off x="829786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7" name="Oval 275"/>
          <p:cNvSpPr>
            <a:spLocks noChangeAspect="1" noChangeArrowheads="1"/>
          </p:cNvSpPr>
          <p:nvPr userDrawn="1"/>
        </p:nvSpPr>
        <p:spPr bwMode="auto">
          <a:xfrm>
            <a:off x="8416925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8" name="Oval 276"/>
          <p:cNvSpPr>
            <a:spLocks noChangeAspect="1" noChangeArrowheads="1"/>
          </p:cNvSpPr>
          <p:nvPr userDrawn="1"/>
        </p:nvSpPr>
        <p:spPr bwMode="auto">
          <a:xfrm>
            <a:off x="85344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9" name="Oval 277"/>
          <p:cNvSpPr>
            <a:spLocks noChangeAspect="1" noChangeArrowheads="1"/>
          </p:cNvSpPr>
          <p:nvPr userDrawn="1"/>
        </p:nvSpPr>
        <p:spPr bwMode="auto">
          <a:xfrm>
            <a:off x="865346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0" name="Oval 278"/>
          <p:cNvSpPr>
            <a:spLocks noChangeAspect="1" noChangeArrowheads="1"/>
          </p:cNvSpPr>
          <p:nvPr userDrawn="1"/>
        </p:nvSpPr>
        <p:spPr bwMode="auto">
          <a:xfrm>
            <a:off x="87709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1" name="Oval 279"/>
          <p:cNvSpPr>
            <a:spLocks noChangeAspect="1" noChangeArrowheads="1"/>
          </p:cNvSpPr>
          <p:nvPr userDrawn="1"/>
        </p:nvSpPr>
        <p:spPr bwMode="auto">
          <a:xfrm>
            <a:off x="88900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2" name="Oval 280"/>
          <p:cNvSpPr>
            <a:spLocks noChangeAspect="1" noChangeArrowheads="1"/>
          </p:cNvSpPr>
          <p:nvPr userDrawn="1"/>
        </p:nvSpPr>
        <p:spPr bwMode="auto">
          <a:xfrm>
            <a:off x="254000" y="21542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3" name="Oval 281"/>
          <p:cNvSpPr>
            <a:spLocks noChangeAspect="1" noChangeArrowheads="1"/>
          </p:cNvSpPr>
          <p:nvPr userDrawn="1"/>
        </p:nvSpPr>
        <p:spPr bwMode="auto">
          <a:xfrm>
            <a:off x="373063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4" name="Oval 282"/>
          <p:cNvSpPr>
            <a:spLocks noChangeAspect="1" noChangeArrowheads="1"/>
          </p:cNvSpPr>
          <p:nvPr userDrawn="1"/>
        </p:nvSpPr>
        <p:spPr bwMode="auto">
          <a:xfrm>
            <a:off x="490538" y="21542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5" name="Oval 283"/>
          <p:cNvSpPr>
            <a:spLocks noChangeAspect="1" noChangeArrowheads="1"/>
          </p:cNvSpPr>
          <p:nvPr userDrawn="1"/>
        </p:nvSpPr>
        <p:spPr bwMode="auto">
          <a:xfrm>
            <a:off x="60960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6" name="Oval 284"/>
          <p:cNvSpPr>
            <a:spLocks noChangeAspect="1" noChangeArrowheads="1"/>
          </p:cNvSpPr>
          <p:nvPr userDrawn="1"/>
        </p:nvSpPr>
        <p:spPr bwMode="auto">
          <a:xfrm>
            <a:off x="72707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7" name="Oval 285"/>
          <p:cNvSpPr>
            <a:spLocks noChangeAspect="1" noChangeArrowheads="1"/>
          </p:cNvSpPr>
          <p:nvPr userDrawn="1"/>
        </p:nvSpPr>
        <p:spPr bwMode="auto">
          <a:xfrm>
            <a:off x="84613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8" name="Oval 286"/>
          <p:cNvSpPr>
            <a:spLocks noChangeAspect="1" noChangeArrowheads="1"/>
          </p:cNvSpPr>
          <p:nvPr userDrawn="1"/>
        </p:nvSpPr>
        <p:spPr bwMode="auto">
          <a:xfrm>
            <a:off x="96361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9" name="Oval 287"/>
          <p:cNvSpPr>
            <a:spLocks noChangeAspect="1" noChangeArrowheads="1"/>
          </p:cNvSpPr>
          <p:nvPr userDrawn="1"/>
        </p:nvSpPr>
        <p:spPr bwMode="auto">
          <a:xfrm>
            <a:off x="108267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" name="Oval 288"/>
          <p:cNvSpPr>
            <a:spLocks noChangeAspect="1" noChangeArrowheads="1"/>
          </p:cNvSpPr>
          <p:nvPr userDrawn="1"/>
        </p:nvSpPr>
        <p:spPr bwMode="auto">
          <a:xfrm>
            <a:off x="120015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1" name="Oval 289"/>
          <p:cNvSpPr>
            <a:spLocks noChangeAspect="1" noChangeArrowheads="1"/>
          </p:cNvSpPr>
          <p:nvPr userDrawn="1"/>
        </p:nvSpPr>
        <p:spPr bwMode="auto">
          <a:xfrm>
            <a:off x="131921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2" name="Oval 290"/>
          <p:cNvSpPr>
            <a:spLocks noChangeAspect="1" noChangeArrowheads="1"/>
          </p:cNvSpPr>
          <p:nvPr userDrawn="1"/>
        </p:nvSpPr>
        <p:spPr bwMode="auto">
          <a:xfrm>
            <a:off x="143668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3" name="Oval 291"/>
          <p:cNvSpPr>
            <a:spLocks noChangeAspect="1" noChangeArrowheads="1"/>
          </p:cNvSpPr>
          <p:nvPr userDrawn="1"/>
        </p:nvSpPr>
        <p:spPr bwMode="auto">
          <a:xfrm>
            <a:off x="155575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4" name="Oval 292"/>
          <p:cNvSpPr>
            <a:spLocks noChangeAspect="1" noChangeArrowheads="1"/>
          </p:cNvSpPr>
          <p:nvPr userDrawn="1"/>
        </p:nvSpPr>
        <p:spPr bwMode="auto">
          <a:xfrm>
            <a:off x="16732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5" name="Oval 293"/>
          <p:cNvSpPr>
            <a:spLocks noChangeAspect="1" noChangeArrowheads="1"/>
          </p:cNvSpPr>
          <p:nvPr userDrawn="1"/>
        </p:nvSpPr>
        <p:spPr bwMode="auto">
          <a:xfrm>
            <a:off x="179228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6" name="Oval 294"/>
          <p:cNvSpPr>
            <a:spLocks noChangeAspect="1" noChangeArrowheads="1"/>
          </p:cNvSpPr>
          <p:nvPr userDrawn="1"/>
        </p:nvSpPr>
        <p:spPr bwMode="auto">
          <a:xfrm>
            <a:off x="190976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7" name="Oval 295"/>
          <p:cNvSpPr>
            <a:spLocks noChangeAspect="1" noChangeArrowheads="1"/>
          </p:cNvSpPr>
          <p:nvPr userDrawn="1"/>
        </p:nvSpPr>
        <p:spPr bwMode="auto">
          <a:xfrm>
            <a:off x="20288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8" name="Oval 296"/>
          <p:cNvSpPr>
            <a:spLocks noChangeAspect="1" noChangeArrowheads="1"/>
          </p:cNvSpPr>
          <p:nvPr userDrawn="1"/>
        </p:nvSpPr>
        <p:spPr bwMode="auto">
          <a:xfrm>
            <a:off x="214630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9" name="Oval 297"/>
          <p:cNvSpPr>
            <a:spLocks noChangeAspect="1" noChangeArrowheads="1"/>
          </p:cNvSpPr>
          <p:nvPr userDrawn="1"/>
        </p:nvSpPr>
        <p:spPr bwMode="auto">
          <a:xfrm>
            <a:off x="250190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0" name="Oval 298"/>
          <p:cNvSpPr>
            <a:spLocks noChangeAspect="1" noChangeArrowheads="1"/>
          </p:cNvSpPr>
          <p:nvPr userDrawn="1"/>
        </p:nvSpPr>
        <p:spPr bwMode="auto">
          <a:xfrm>
            <a:off x="261937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1" name="Oval 299"/>
          <p:cNvSpPr>
            <a:spLocks noChangeAspect="1" noChangeArrowheads="1"/>
          </p:cNvSpPr>
          <p:nvPr userDrawn="1"/>
        </p:nvSpPr>
        <p:spPr bwMode="auto">
          <a:xfrm>
            <a:off x="309403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2" name="Oval 300"/>
          <p:cNvSpPr>
            <a:spLocks noChangeAspect="1" noChangeArrowheads="1"/>
          </p:cNvSpPr>
          <p:nvPr userDrawn="1"/>
        </p:nvSpPr>
        <p:spPr bwMode="auto">
          <a:xfrm>
            <a:off x="321151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3" name="Oval 301"/>
          <p:cNvSpPr>
            <a:spLocks noChangeAspect="1" noChangeArrowheads="1"/>
          </p:cNvSpPr>
          <p:nvPr userDrawn="1"/>
        </p:nvSpPr>
        <p:spPr bwMode="auto">
          <a:xfrm>
            <a:off x="380365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4" name="Oval 302"/>
          <p:cNvSpPr>
            <a:spLocks noChangeAspect="1" noChangeArrowheads="1"/>
          </p:cNvSpPr>
          <p:nvPr userDrawn="1"/>
        </p:nvSpPr>
        <p:spPr bwMode="auto">
          <a:xfrm>
            <a:off x="39211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5" name="Oval 303"/>
          <p:cNvSpPr>
            <a:spLocks noChangeAspect="1" noChangeArrowheads="1"/>
          </p:cNvSpPr>
          <p:nvPr userDrawn="1"/>
        </p:nvSpPr>
        <p:spPr bwMode="auto">
          <a:xfrm>
            <a:off x="451326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6" name="Oval 304"/>
          <p:cNvSpPr>
            <a:spLocks noChangeAspect="1" noChangeArrowheads="1"/>
          </p:cNvSpPr>
          <p:nvPr userDrawn="1"/>
        </p:nvSpPr>
        <p:spPr bwMode="auto">
          <a:xfrm>
            <a:off x="463073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7" name="Oval 305"/>
          <p:cNvSpPr>
            <a:spLocks noChangeAspect="1" noChangeArrowheads="1"/>
          </p:cNvSpPr>
          <p:nvPr userDrawn="1"/>
        </p:nvSpPr>
        <p:spPr bwMode="auto">
          <a:xfrm>
            <a:off x="474980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8" name="Oval 306"/>
          <p:cNvSpPr>
            <a:spLocks noChangeAspect="1" noChangeArrowheads="1"/>
          </p:cNvSpPr>
          <p:nvPr userDrawn="1"/>
        </p:nvSpPr>
        <p:spPr bwMode="auto">
          <a:xfrm>
            <a:off x="486727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9" name="Oval 307"/>
          <p:cNvSpPr>
            <a:spLocks noChangeAspect="1" noChangeArrowheads="1"/>
          </p:cNvSpPr>
          <p:nvPr userDrawn="1"/>
        </p:nvSpPr>
        <p:spPr bwMode="auto">
          <a:xfrm>
            <a:off x="498633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0" name="Oval 308"/>
          <p:cNvSpPr>
            <a:spLocks noChangeAspect="1" noChangeArrowheads="1"/>
          </p:cNvSpPr>
          <p:nvPr userDrawn="1"/>
        </p:nvSpPr>
        <p:spPr bwMode="auto">
          <a:xfrm>
            <a:off x="510381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" name="Oval 309"/>
          <p:cNvSpPr>
            <a:spLocks noChangeAspect="1" noChangeArrowheads="1"/>
          </p:cNvSpPr>
          <p:nvPr userDrawn="1"/>
        </p:nvSpPr>
        <p:spPr bwMode="auto">
          <a:xfrm>
            <a:off x="522287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" name="Oval 310"/>
          <p:cNvSpPr>
            <a:spLocks noChangeAspect="1" noChangeArrowheads="1"/>
          </p:cNvSpPr>
          <p:nvPr userDrawn="1"/>
        </p:nvSpPr>
        <p:spPr bwMode="auto">
          <a:xfrm>
            <a:off x="534035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" name="Oval 311"/>
          <p:cNvSpPr>
            <a:spLocks noChangeAspect="1" noChangeArrowheads="1"/>
          </p:cNvSpPr>
          <p:nvPr userDrawn="1"/>
        </p:nvSpPr>
        <p:spPr bwMode="auto">
          <a:xfrm>
            <a:off x="545941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4" name="Oval 312"/>
          <p:cNvSpPr>
            <a:spLocks noChangeAspect="1" noChangeArrowheads="1"/>
          </p:cNvSpPr>
          <p:nvPr userDrawn="1"/>
        </p:nvSpPr>
        <p:spPr bwMode="auto">
          <a:xfrm>
            <a:off x="557688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" name="Oval 313"/>
          <p:cNvSpPr>
            <a:spLocks noChangeAspect="1" noChangeArrowheads="1"/>
          </p:cNvSpPr>
          <p:nvPr userDrawn="1"/>
        </p:nvSpPr>
        <p:spPr bwMode="auto">
          <a:xfrm>
            <a:off x="569595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6" name="Oval 314"/>
          <p:cNvSpPr>
            <a:spLocks noChangeAspect="1" noChangeArrowheads="1"/>
          </p:cNvSpPr>
          <p:nvPr userDrawn="1"/>
        </p:nvSpPr>
        <p:spPr bwMode="auto">
          <a:xfrm>
            <a:off x="58134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7" name="Oval 315"/>
          <p:cNvSpPr>
            <a:spLocks noChangeAspect="1" noChangeArrowheads="1"/>
          </p:cNvSpPr>
          <p:nvPr userDrawn="1"/>
        </p:nvSpPr>
        <p:spPr bwMode="auto">
          <a:xfrm>
            <a:off x="593248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8" name="Oval 316"/>
          <p:cNvSpPr>
            <a:spLocks noChangeAspect="1" noChangeArrowheads="1"/>
          </p:cNvSpPr>
          <p:nvPr userDrawn="1"/>
        </p:nvSpPr>
        <p:spPr bwMode="auto">
          <a:xfrm>
            <a:off x="605155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9" name="Oval 317"/>
          <p:cNvSpPr>
            <a:spLocks noChangeAspect="1" noChangeArrowheads="1"/>
          </p:cNvSpPr>
          <p:nvPr userDrawn="1"/>
        </p:nvSpPr>
        <p:spPr bwMode="auto">
          <a:xfrm>
            <a:off x="61690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0" name="Oval 318"/>
          <p:cNvSpPr>
            <a:spLocks noChangeAspect="1" noChangeArrowheads="1"/>
          </p:cNvSpPr>
          <p:nvPr userDrawn="1"/>
        </p:nvSpPr>
        <p:spPr bwMode="auto">
          <a:xfrm>
            <a:off x="628808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1" name="Oval 319"/>
          <p:cNvSpPr>
            <a:spLocks noChangeAspect="1" noChangeArrowheads="1"/>
          </p:cNvSpPr>
          <p:nvPr userDrawn="1"/>
        </p:nvSpPr>
        <p:spPr bwMode="auto">
          <a:xfrm>
            <a:off x="640556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2" name="Oval 320"/>
          <p:cNvSpPr>
            <a:spLocks noChangeAspect="1" noChangeArrowheads="1"/>
          </p:cNvSpPr>
          <p:nvPr userDrawn="1"/>
        </p:nvSpPr>
        <p:spPr bwMode="auto">
          <a:xfrm>
            <a:off x="65246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3" name="Oval 321"/>
          <p:cNvSpPr>
            <a:spLocks noChangeAspect="1" noChangeArrowheads="1"/>
          </p:cNvSpPr>
          <p:nvPr userDrawn="1"/>
        </p:nvSpPr>
        <p:spPr bwMode="auto">
          <a:xfrm>
            <a:off x="664210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4" name="Oval 322"/>
          <p:cNvSpPr>
            <a:spLocks noChangeAspect="1" noChangeArrowheads="1"/>
          </p:cNvSpPr>
          <p:nvPr userDrawn="1"/>
        </p:nvSpPr>
        <p:spPr bwMode="auto">
          <a:xfrm>
            <a:off x="676116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5" name="Oval 323"/>
          <p:cNvSpPr>
            <a:spLocks noChangeAspect="1" noChangeArrowheads="1"/>
          </p:cNvSpPr>
          <p:nvPr userDrawn="1"/>
        </p:nvSpPr>
        <p:spPr bwMode="auto">
          <a:xfrm>
            <a:off x="687863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6" name="Oval 324"/>
          <p:cNvSpPr>
            <a:spLocks noChangeAspect="1" noChangeArrowheads="1"/>
          </p:cNvSpPr>
          <p:nvPr userDrawn="1"/>
        </p:nvSpPr>
        <p:spPr bwMode="auto">
          <a:xfrm>
            <a:off x="699770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7" name="Oval 325"/>
          <p:cNvSpPr>
            <a:spLocks noChangeAspect="1" noChangeArrowheads="1"/>
          </p:cNvSpPr>
          <p:nvPr userDrawn="1"/>
        </p:nvSpPr>
        <p:spPr bwMode="auto">
          <a:xfrm>
            <a:off x="711517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8" name="Oval 326"/>
          <p:cNvSpPr>
            <a:spLocks noChangeAspect="1" noChangeArrowheads="1"/>
          </p:cNvSpPr>
          <p:nvPr userDrawn="1"/>
        </p:nvSpPr>
        <p:spPr bwMode="auto">
          <a:xfrm>
            <a:off x="723423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9" name="Oval 327"/>
          <p:cNvSpPr>
            <a:spLocks noChangeAspect="1" noChangeArrowheads="1"/>
          </p:cNvSpPr>
          <p:nvPr userDrawn="1"/>
        </p:nvSpPr>
        <p:spPr bwMode="auto">
          <a:xfrm>
            <a:off x="735171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0" name="Oval 328"/>
          <p:cNvSpPr>
            <a:spLocks noChangeAspect="1" noChangeArrowheads="1"/>
          </p:cNvSpPr>
          <p:nvPr userDrawn="1"/>
        </p:nvSpPr>
        <p:spPr bwMode="auto">
          <a:xfrm>
            <a:off x="747077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1" name="Oval 329"/>
          <p:cNvSpPr>
            <a:spLocks noChangeAspect="1" noChangeArrowheads="1"/>
          </p:cNvSpPr>
          <p:nvPr userDrawn="1"/>
        </p:nvSpPr>
        <p:spPr bwMode="auto">
          <a:xfrm>
            <a:off x="758825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2" name="Oval 330"/>
          <p:cNvSpPr>
            <a:spLocks noChangeAspect="1" noChangeArrowheads="1"/>
          </p:cNvSpPr>
          <p:nvPr userDrawn="1"/>
        </p:nvSpPr>
        <p:spPr bwMode="auto">
          <a:xfrm>
            <a:off x="770731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3" name="Oval 331"/>
          <p:cNvSpPr>
            <a:spLocks noChangeAspect="1" noChangeArrowheads="1"/>
          </p:cNvSpPr>
          <p:nvPr userDrawn="1"/>
        </p:nvSpPr>
        <p:spPr bwMode="auto">
          <a:xfrm>
            <a:off x="782478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4" name="Oval 332"/>
          <p:cNvSpPr>
            <a:spLocks noChangeAspect="1" noChangeArrowheads="1"/>
          </p:cNvSpPr>
          <p:nvPr userDrawn="1"/>
        </p:nvSpPr>
        <p:spPr bwMode="auto">
          <a:xfrm>
            <a:off x="794385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5" name="Oval 333"/>
          <p:cNvSpPr>
            <a:spLocks noChangeAspect="1" noChangeArrowheads="1"/>
          </p:cNvSpPr>
          <p:nvPr userDrawn="1"/>
        </p:nvSpPr>
        <p:spPr bwMode="auto">
          <a:xfrm>
            <a:off x="80613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6" name="Oval 334"/>
          <p:cNvSpPr>
            <a:spLocks noChangeAspect="1" noChangeArrowheads="1"/>
          </p:cNvSpPr>
          <p:nvPr userDrawn="1"/>
        </p:nvSpPr>
        <p:spPr bwMode="auto">
          <a:xfrm>
            <a:off x="818038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7" name="Oval 335"/>
          <p:cNvSpPr>
            <a:spLocks noChangeAspect="1" noChangeArrowheads="1"/>
          </p:cNvSpPr>
          <p:nvPr userDrawn="1"/>
        </p:nvSpPr>
        <p:spPr bwMode="auto">
          <a:xfrm>
            <a:off x="829786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8" name="Oval 336"/>
          <p:cNvSpPr>
            <a:spLocks noChangeAspect="1" noChangeArrowheads="1"/>
          </p:cNvSpPr>
          <p:nvPr userDrawn="1"/>
        </p:nvSpPr>
        <p:spPr bwMode="auto">
          <a:xfrm>
            <a:off x="84169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9" name="Oval 337"/>
          <p:cNvSpPr>
            <a:spLocks noChangeAspect="1" noChangeArrowheads="1"/>
          </p:cNvSpPr>
          <p:nvPr userDrawn="1"/>
        </p:nvSpPr>
        <p:spPr bwMode="auto">
          <a:xfrm>
            <a:off x="853440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0" name="Oval 338"/>
          <p:cNvSpPr>
            <a:spLocks noChangeAspect="1" noChangeArrowheads="1"/>
          </p:cNvSpPr>
          <p:nvPr userDrawn="1"/>
        </p:nvSpPr>
        <p:spPr bwMode="auto">
          <a:xfrm>
            <a:off x="865346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1" name="Oval 339"/>
          <p:cNvSpPr>
            <a:spLocks noChangeAspect="1" noChangeArrowheads="1"/>
          </p:cNvSpPr>
          <p:nvPr userDrawn="1"/>
        </p:nvSpPr>
        <p:spPr bwMode="auto">
          <a:xfrm>
            <a:off x="136525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2" name="Oval 340"/>
          <p:cNvSpPr>
            <a:spLocks noChangeAspect="1" noChangeArrowheads="1"/>
          </p:cNvSpPr>
          <p:nvPr userDrawn="1"/>
        </p:nvSpPr>
        <p:spPr bwMode="auto">
          <a:xfrm>
            <a:off x="254000" y="22637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3" name="Oval 341"/>
          <p:cNvSpPr>
            <a:spLocks noChangeAspect="1" noChangeArrowheads="1"/>
          </p:cNvSpPr>
          <p:nvPr userDrawn="1"/>
        </p:nvSpPr>
        <p:spPr bwMode="auto">
          <a:xfrm>
            <a:off x="373063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4" name="Oval 342"/>
          <p:cNvSpPr>
            <a:spLocks noChangeAspect="1" noChangeArrowheads="1"/>
          </p:cNvSpPr>
          <p:nvPr userDrawn="1"/>
        </p:nvSpPr>
        <p:spPr bwMode="auto">
          <a:xfrm>
            <a:off x="49053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5" name="Oval 343"/>
          <p:cNvSpPr>
            <a:spLocks noChangeAspect="1" noChangeArrowheads="1"/>
          </p:cNvSpPr>
          <p:nvPr userDrawn="1"/>
        </p:nvSpPr>
        <p:spPr bwMode="auto">
          <a:xfrm>
            <a:off x="60960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6" name="Oval 344"/>
          <p:cNvSpPr>
            <a:spLocks noChangeAspect="1" noChangeArrowheads="1"/>
          </p:cNvSpPr>
          <p:nvPr userDrawn="1"/>
        </p:nvSpPr>
        <p:spPr bwMode="auto">
          <a:xfrm>
            <a:off x="72707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7" name="Oval 345"/>
          <p:cNvSpPr>
            <a:spLocks noChangeAspect="1" noChangeArrowheads="1"/>
          </p:cNvSpPr>
          <p:nvPr userDrawn="1"/>
        </p:nvSpPr>
        <p:spPr bwMode="auto">
          <a:xfrm>
            <a:off x="84613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8" name="Oval 346"/>
          <p:cNvSpPr>
            <a:spLocks noChangeAspect="1" noChangeArrowheads="1"/>
          </p:cNvSpPr>
          <p:nvPr userDrawn="1"/>
        </p:nvSpPr>
        <p:spPr bwMode="auto">
          <a:xfrm>
            <a:off x="96361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9" name="Oval 347"/>
          <p:cNvSpPr>
            <a:spLocks noChangeAspect="1" noChangeArrowheads="1"/>
          </p:cNvSpPr>
          <p:nvPr userDrawn="1"/>
        </p:nvSpPr>
        <p:spPr bwMode="auto">
          <a:xfrm>
            <a:off x="108267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0" name="Oval 348"/>
          <p:cNvSpPr>
            <a:spLocks noChangeAspect="1" noChangeArrowheads="1"/>
          </p:cNvSpPr>
          <p:nvPr userDrawn="1"/>
        </p:nvSpPr>
        <p:spPr bwMode="auto">
          <a:xfrm>
            <a:off x="120015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1" name="Oval 349"/>
          <p:cNvSpPr>
            <a:spLocks noChangeAspect="1" noChangeArrowheads="1"/>
          </p:cNvSpPr>
          <p:nvPr userDrawn="1"/>
        </p:nvSpPr>
        <p:spPr bwMode="auto">
          <a:xfrm>
            <a:off x="131921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" name="Oval 350"/>
          <p:cNvSpPr>
            <a:spLocks noChangeAspect="1" noChangeArrowheads="1"/>
          </p:cNvSpPr>
          <p:nvPr userDrawn="1"/>
        </p:nvSpPr>
        <p:spPr bwMode="auto">
          <a:xfrm>
            <a:off x="143668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3" name="Oval 351"/>
          <p:cNvSpPr>
            <a:spLocks noChangeAspect="1" noChangeArrowheads="1"/>
          </p:cNvSpPr>
          <p:nvPr userDrawn="1"/>
        </p:nvSpPr>
        <p:spPr bwMode="auto">
          <a:xfrm>
            <a:off x="155575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4" name="Oval 352"/>
          <p:cNvSpPr>
            <a:spLocks noChangeAspect="1" noChangeArrowheads="1"/>
          </p:cNvSpPr>
          <p:nvPr userDrawn="1"/>
        </p:nvSpPr>
        <p:spPr bwMode="auto">
          <a:xfrm>
            <a:off x="167322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5" name="Oval 353"/>
          <p:cNvSpPr>
            <a:spLocks noChangeAspect="1" noChangeArrowheads="1"/>
          </p:cNvSpPr>
          <p:nvPr userDrawn="1"/>
        </p:nvSpPr>
        <p:spPr bwMode="auto">
          <a:xfrm>
            <a:off x="179228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6" name="Oval 354"/>
          <p:cNvSpPr>
            <a:spLocks noChangeAspect="1" noChangeArrowheads="1"/>
          </p:cNvSpPr>
          <p:nvPr userDrawn="1"/>
        </p:nvSpPr>
        <p:spPr bwMode="auto">
          <a:xfrm>
            <a:off x="190976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7" name="Oval 355"/>
          <p:cNvSpPr>
            <a:spLocks noChangeAspect="1" noChangeArrowheads="1"/>
          </p:cNvSpPr>
          <p:nvPr userDrawn="1"/>
        </p:nvSpPr>
        <p:spPr bwMode="auto">
          <a:xfrm>
            <a:off x="238283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8" name="Oval 356"/>
          <p:cNvSpPr>
            <a:spLocks noChangeAspect="1" noChangeArrowheads="1"/>
          </p:cNvSpPr>
          <p:nvPr userDrawn="1"/>
        </p:nvSpPr>
        <p:spPr bwMode="auto">
          <a:xfrm>
            <a:off x="321151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9" name="Oval 357"/>
          <p:cNvSpPr>
            <a:spLocks noChangeAspect="1" noChangeArrowheads="1"/>
          </p:cNvSpPr>
          <p:nvPr userDrawn="1"/>
        </p:nvSpPr>
        <p:spPr bwMode="auto">
          <a:xfrm>
            <a:off x="3684588" y="22637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0" name="Oval 358"/>
          <p:cNvSpPr>
            <a:spLocks noChangeAspect="1" noChangeArrowheads="1"/>
          </p:cNvSpPr>
          <p:nvPr userDrawn="1"/>
        </p:nvSpPr>
        <p:spPr bwMode="auto">
          <a:xfrm>
            <a:off x="439420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1" name="Oval 359"/>
          <p:cNvSpPr>
            <a:spLocks noChangeAspect="1" noChangeArrowheads="1"/>
          </p:cNvSpPr>
          <p:nvPr userDrawn="1"/>
        </p:nvSpPr>
        <p:spPr bwMode="auto">
          <a:xfrm>
            <a:off x="451326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" name="Oval 360"/>
          <p:cNvSpPr>
            <a:spLocks noChangeAspect="1" noChangeArrowheads="1"/>
          </p:cNvSpPr>
          <p:nvPr userDrawn="1"/>
        </p:nvSpPr>
        <p:spPr bwMode="auto">
          <a:xfrm>
            <a:off x="463073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3" name="Oval 361"/>
          <p:cNvSpPr>
            <a:spLocks noChangeAspect="1" noChangeArrowheads="1"/>
          </p:cNvSpPr>
          <p:nvPr userDrawn="1"/>
        </p:nvSpPr>
        <p:spPr bwMode="auto">
          <a:xfrm>
            <a:off x="486727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4" name="Oval 362"/>
          <p:cNvSpPr>
            <a:spLocks noChangeAspect="1" noChangeArrowheads="1"/>
          </p:cNvSpPr>
          <p:nvPr userDrawn="1"/>
        </p:nvSpPr>
        <p:spPr bwMode="auto">
          <a:xfrm>
            <a:off x="498633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5" name="Oval 363"/>
          <p:cNvSpPr>
            <a:spLocks noChangeAspect="1" noChangeArrowheads="1"/>
          </p:cNvSpPr>
          <p:nvPr userDrawn="1"/>
        </p:nvSpPr>
        <p:spPr bwMode="auto">
          <a:xfrm>
            <a:off x="510381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6" name="Oval 364"/>
          <p:cNvSpPr>
            <a:spLocks noChangeAspect="1" noChangeArrowheads="1"/>
          </p:cNvSpPr>
          <p:nvPr userDrawn="1"/>
        </p:nvSpPr>
        <p:spPr bwMode="auto">
          <a:xfrm>
            <a:off x="522287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7" name="Oval 365"/>
          <p:cNvSpPr>
            <a:spLocks noChangeAspect="1" noChangeArrowheads="1"/>
          </p:cNvSpPr>
          <p:nvPr userDrawn="1"/>
        </p:nvSpPr>
        <p:spPr bwMode="auto">
          <a:xfrm>
            <a:off x="534035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8" name="Oval 366"/>
          <p:cNvSpPr>
            <a:spLocks noChangeAspect="1" noChangeArrowheads="1"/>
          </p:cNvSpPr>
          <p:nvPr userDrawn="1"/>
        </p:nvSpPr>
        <p:spPr bwMode="auto">
          <a:xfrm>
            <a:off x="545941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9" name="Oval 367"/>
          <p:cNvSpPr>
            <a:spLocks noChangeAspect="1" noChangeArrowheads="1"/>
          </p:cNvSpPr>
          <p:nvPr userDrawn="1"/>
        </p:nvSpPr>
        <p:spPr bwMode="auto">
          <a:xfrm>
            <a:off x="557688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0" name="Oval 368"/>
          <p:cNvSpPr>
            <a:spLocks noChangeAspect="1" noChangeArrowheads="1"/>
          </p:cNvSpPr>
          <p:nvPr userDrawn="1"/>
        </p:nvSpPr>
        <p:spPr bwMode="auto">
          <a:xfrm>
            <a:off x="569595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1" name="Oval 369"/>
          <p:cNvSpPr>
            <a:spLocks noChangeAspect="1" noChangeArrowheads="1"/>
          </p:cNvSpPr>
          <p:nvPr userDrawn="1"/>
        </p:nvSpPr>
        <p:spPr bwMode="auto">
          <a:xfrm>
            <a:off x="581342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2" name="Oval 370"/>
          <p:cNvSpPr>
            <a:spLocks noChangeAspect="1" noChangeArrowheads="1"/>
          </p:cNvSpPr>
          <p:nvPr userDrawn="1"/>
        </p:nvSpPr>
        <p:spPr bwMode="auto">
          <a:xfrm>
            <a:off x="593248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3" name="Oval 371"/>
          <p:cNvSpPr>
            <a:spLocks noChangeAspect="1" noChangeArrowheads="1"/>
          </p:cNvSpPr>
          <p:nvPr userDrawn="1"/>
        </p:nvSpPr>
        <p:spPr bwMode="auto">
          <a:xfrm>
            <a:off x="605155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4" name="Oval 372"/>
          <p:cNvSpPr>
            <a:spLocks noChangeAspect="1" noChangeArrowheads="1"/>
          </p:cNvSpPr>
          <p:nvPr userDrawn="1"/>
        </p:nvSpPr>
        <p:spPr bwMode="auto">
          <a:xfrm>
            <a:off x="616902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5" name="Oval 373"/>
          <p:cNvSpPr>
            <a:spLocks noChangeAspect="1" noChangeArrowheads="1"/>
          </p:cNvSpPr>
          <p:nvPr userDrawn="1"/>
        </p:nvSpPr>
        <p:spPr bwMode="auto">
          <a:xfrm>
            <a:off x="628808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6" name="Oval 374"/>
          <p:cNvSpPr>
            <a:spLocks noChangeAspect="1" noChangeArrowheads="1"/>
          </p:cNvSpPr>
          <p:nvPr userDrawn="1"/>
        </p:nvSpPr>
        <p:spPr bwMode="auto">
          <a:xfrm>
            <a:off x="640556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7" name="Oval 375"/>
          <p:cNvSpPr>
            <a:spLocks noChangeAspect="1" noChangeArrowheads="1"/>
          </p:cNvSpPr>
          <p:nvPr userDrawn="1"/>
        </p:nvSpPr>
        <p:spPr bwMode="auto">
          <a:xfrm>
            <a:off x="652462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8" name="Oval 376"/>
          <p:cNvSpPr>
            <a:spLocks noChangeAspect="1" noChangeArrowheads="1"/>
          </p:cNvSpPr>
          <p:nvPr userDrawn="1"/>
        </p:nvSpPr>
        <p:spPr bwMode="auto">
          <a:xfrm>
            <a:off x="664210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9" name="Oval 377"/>
          <p:cNvSpPr>
            <a:spLocks noChangeAspect="1" noChangeArrowheads="1"/>
          </p:cNvSpPr>
          <p:nvPr userDrawn="1"/>
        </p:nvSpPr>
        <p:spPr bwMode="auto">
          <a:xfrm>
            <a:off x="676116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0" name="Oval 378"/>
          <p:cNvSpPr>
            <a:spLocks noChangeAspect="1" noChangeArrowheads="1"/>
          </p:cNvSpPr>
          <p:nvPr userDrawn="1"/>
        </p:nvSpPr>
        <p:spPr bwMode="auto">
          <a:xfrm>
            <a:off x="687863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1" name="Oval 379"/>
          <p:cNvSpPr>
            <a:spLocks noChangeAspect="1" noChangeArrowheads="1"/>
          </p:cNvSpPr>
          <p:nvPr userDrawn="1"/>
        </p:nvSpPr>
        <p:spPr bwMode="auto">
          <a:xfrm>
            <a:off x="699770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2" name="Oval 380"/>
          <p:cNvSpPr>
            <a:spLocks noChangeAspect="1" noChangeArrowheads="1"/>
          </p:cNvSpPr>
          <p:nvPr userDrawn="1"/>
        </p:nvSpPr>
        <p:spPr bwMode="auto">
          <a:xfrm>
            <a:off x="711517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3" name="Oval 381"/>
          <p:cNvSpPr>
            <a:spLocks noChangeAspect="1" noChangeArrowheads="1"/>
          </p:cNvSpPr>
          <p:nvPr userDrawn="1"/>
        </p:nvSpPr>
        <p:spPr bwMode="auto">
          <a:xfrm>
            <a:off x="723423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4" name="Oval 382"/>
          <p:cNvSpPr>
            <a:spLocks noChangeAspect="1" noChangeArrowheads="1"/>
          </p:cNvSpPr>
          <p:nvPr userDrawn="1"/>
        </p:nvSpPr>
        <p:spPr bwMode="auto">
          <a:xfrm>
            <a:off x="735171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5" name="Oval 383"/>
          <p:cNvSpPr>
            <a:spLocks noChangeAspect="1" noChangeArrowheads="1"/>
          </p:cNvSpPr>
          <p:nvPr userDrawn="1"/>
        </p:nvSpPr>
        <p:spPr bwMode="auto">
          <a:xfrm>
            <a:off x="747077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6" name="Oval 384"/>
          <p:cNvSpPr>
            <a:spLocks noChangeAspect="1" noChangeArrowheads="1"/>
          </p:cNvSpPr>
          <p:nvPr userDrawn="1"/>
        </p:nvSpPr>
        <p:spPr bwMode="auto">
          <a:xfrm>
            <a:off x="758825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7" name="Oval 385"/>
          <p:cNvSpPr>
            <a:spLocks noChangeAspect="1" noChangeArrowheads="1"/>
          </p:cNvSpPr>
          <p:nvPr userDrawn="1"/>
        </p:nvSpPr>
        <p:spPr bwMode="auto">
          <a:xfrm>
            <a:off x="770731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8" name="Oval 386"/>
          <p:cNvSpPr>
            <a:spLocks noChangeAspect="1" noChangeArrowheads="1"/>
          </p:cNvSpPr>
          <p:nvPr userDrawn="1"/>
        </p:nvSpPr>
        <p:spPr bwMode="auto">
          <a:xfrm>
            <a:off x="782478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9" name="Oval 387"/>
          <p:cNvSpPr>
            <a:spLocks noChangeAspect="1" noChangeArrowheads="1"/>
          </p:cNvSpPr>
          <p:nvPr userDrawn="1"/>
        </p:nvSpPr>
        <p:spPr bwMode="auto">
          <a:xfrm>
            <a:off x="794385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0" name="Oval 388"/>
          <p:cNvSpPr>
            <a:spLocks noChangeAspect="1" noChangeArrowheads="1"/>
          </p:cNvSpPr>
          <p:nvPr userDrawn="1"/>
        </p:nvSpPr>
        <p:spPr bwMode="auto">
          <a:xfrm>
            <a:off x="806132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1" name="Oval 389"/>
          <p:cNvSpPr>
            <a:spLocks noChangeAspect="1" noChangeArrowheads="1"/>
          </p:cNvSpPr>
          <p:nvPr userDrawn="1"/>
        </p:nvSpPr>
        <p:spPr bwMode="auto">
          <a:xfrm>
            <a:off x="818038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2" name="Oval 390"/>
          <p:cNvSpPr>
            <a:spLocks noChangeAspect="1" noChangeArrowheads="1"/>
          </p:cNvSpPr>
          <p:nvPr userDrawn="1"/>
        </p:nvSpPr>
        <p:spPr bwMode="auto">
          <a:xfrm>
            <a:off x="829786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" name="Oval 391"/>
          <p:cNvSpPr>
            <a:spLocks noChangeAspect="1" noChangeArrowheads="1"/>
          </p:cNvSpPr>
          <p:nvPr userDrawn="1"/>
        </p:nvSpPr>
        <p:spPr bwMode="auto">
          <a:xfrm>
            <a:off x="841692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4" name="Oval 392"/>
          <p:cNvSpPr>
            <a:spLocks noChangeAspect="1" noChangeArrowheads="1"/>
          </p:cNvSpPr>
          <p:nvPr userDrawn="1"/>
        </p:nvSpPr>
        <p:spPr bwMode="auto">
          <a:xfrm>
            <a:off x="853440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5" name="Oval 393"/>
          <p:cNvSpPr>
            <a:spLocks noChangeAspect="1" noChangeArrowheads="1"/>
          </p:cNvSpPr>
          <p:nvPr userDrawn="1"/>
        </p:nvSpPr>
        <p:spPr bwMode="auto">
          <a:xfrm>
            <a:off x="136525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6" name="Oval 394"/>
          <p:cNvSpPr>
            <a:spLocks noChangeAspect="1" noChangeArrowheads="1"/>
          </p:cNvSpPr>
          <p:nvPr userDrawn="1"/>
        </p:nvSpPr>
        <p:spPr bwMode="auto">
          <a:xfrm>
            <a:off x="254000" y="23733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7" name="Oval 395"/>
          <p:cNvSpPr>
            <a:spLocks noChangeAspect="1" noChangeArrowheads="1"/>
          </p:cNvSpPr>
          <p:nvPr userDrawn="1"/>
        </p:nvSpPr>
        <p:spPr bwMode="auto">
          <a:xfrm>
            <a:off x="373063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8" name="Oval 396"/>
          <p:cNvSpPr>
            <a:spLocks noChangeAspect="1" noChangeArrowheads="1"/>
          </p:cNvSpPr>
          <p:nvPr userDrawn="1"/>
        </p:nvSpPr>
        <p:spPr bwMode="auto">
          <a:xfrm>
            <a:off x="490538" y="23733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9" name="Oval 397"/>
          <p:cNvSpPr>
            <a:spLocks noChangeAspect="1" noChangeArrowheads="1"/>
          </p:cNvSpPr>
          <p:nvPr userDrawn="1"/>
        </p:nvSpPr>
        <p:spPr bwMode="auto">
          <a:xfrm>
            <a:off x="96361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0" name="Oval 398"/>
          <p:cNvSpPr>
            <a:spLocks noChangeAspect="1" noChangeArrowheads="1"/>
          </p:cNvSpPr>
          <p:nvPr userDrawn="1"/>
        </p:nvSpPr>
        <p:spPr bwMode="auto">
          <a:xfrm>
            <a:off x="108267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1" name="Oval 399"/>
          <p:cNvSpPr>
            <a:spLocks noChangeAspect="1" noChangeArrowheads="1"/>
          </p:cNvSpPr>
          <p:nvPr userDrawn="1"/>
        </p:nvSpPr>
        <p:spPr bwMode="auto">
          <a:xfrm>
            <a:off x="120015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2" name="Oval 400"/>
          <p:cNvSpPr>
            <a:spLocks noChangeAspect="1" noChangeArrowheads="1"/>
          </p:cNvSpPr>
          <p:nvPr userDrawn="1"/>
        </p:nvSpPr>
        <p:spPr bwMode="auto">
          <a:xfrm>
            <a:off x="131921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" name="Oval 401"/>
          <p:cNvSpPr>
            <a:spLocks noChangeAspect="1" noChangeArrowheads="1"/>
          </p:cNvSpPr>
          <p:nvPr userDrawn="1"/>
        </p:nvSpPr>
        <p:spPr bwMode="auto">
          <a:xfrm>
            <a:off x="143668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4" name="Oval 402"/>
          <p:cNvSpPr>
            <a:spLocks noChangeAspect="1" noChangeArrowheads="1"/>
          </p:cNvSpPr>
          <p:nvPr userDrawn="1"/>
        </p:nvSpPr>
        <p:spPr bwMode="auto">
          <a:xfrm>
            <a:off x="155575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5" name="Oval 403"/>
          <p:cNvSpPr>
            <a:spLocks noChangeAspect="1" noChangeArrowheads="1"/>
          </p:cNvSpPr>
          <p:nvPr userDrawn="1"/>
        </p:nvSpPr>
        <p:spPr bwMode="auto">
          <a:xfrm>
            <a:off x="167322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6" name="Oval 404"/>
          <p:cNvSpPr>
            <a:spLocks noChangeAspect="1" noChangeArrowheads="1"/>
          </p:cNvSpPr>
          <p:nvPr userDrawn="1"/>
        </p:nvSpPr>
        <p:spPr bwMode="auto">
          <a:xfrm>
            <a:off x="179228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7" name="Oval 405"/>
          <p:cNvSpPr>
            <a:spLocks noChangeAspect="1" noChangeArrowheads="1"/>
          </p:cNvSpPr>
          <p:nvPr userDrawn="1"/>
        </p:nvSpPr>
        <p:spPr bwMode="auto">
          <a:xfrm>
            <a:off x="190976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8" name="Oval 406"/>
          <p:cNvSpPr>
            <a:spLocks noChangeAspect="1" noChangeArrowheads="1"/>
          </p:cNvSpPr>
          <p:nvPr userDrawn="1"/>
        </p:nvSpPr>
        <p:spPr bwMode="auto">
          <a:xfrm>
            <a:off x="238283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9" name="Oval 407"/>
          <p:cNvSpPr>
            <a:spLocks noChangeAspect="1" noChangeArrowheads="1"/>
          </p:cNvSpPr>
          <p:nvPr userDrawn="1"/>
        </p:nvSpPr>
        <p:spPr bwMode="auto">
          <a:xfrm>
            <a:off x="250190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0" name="Oval 408"/>
          <p:cNvSpPr>
            <a:spLocks noChangeAspect="1" noChangeArrowheads="1"/>
          </p:cNvSpPr>
          <p:nvPr userDrawn="1"/>
        </p:nvSpPr>
        <p:spPr bwMode="auto">
          <a:xfrm>
            <a:off x="261937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1" name="Oval 409"/>
          <p:cNvSpPr>
            <a:spLocks noChangeAspect="1" noChangeArrowheads="1"/>
          </p:cNvSpPr>
          <p:nvPr userDrawn="1"/>
        </p:nvSpPr>
        <p:spPr bwMode="auto">
          <a:xfrm>
            <a:off x="415766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2" name="Oval 410"/>
          <p:cNvSpPr>
            <a:spLocks noChangeAspect="1" noChangeArrowheads="1"/>
          </p:cNvSpPr>
          <p:nvPr userDrawn="1"/>
        </p:nvSpPr>
        <p:spPr bwMode="auto">
          <a:xfrm>
            <a:off x="439420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" name="Oval 411"/>
          <p:cNvSpPr>
            <a:spLocks noChangeAspect="1" noChangeArrowheads="1"/>
          </p:cNvSpPr>
          <p:nvPr userDrawn="1"/>
        </p:nvSpPr>
        <p:spPr bwMode="auto">
          <a:xfrm>
            <a:off x="451326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" name="Oval 412"/>
          <p:cNvSpPr>
            <a:spLocks noChangeAspect="1" noChangeArrowheads="1"/>
          </p:cNvSpPr>
          <p:nvPr userDrawn="1"/>
        </p:nvSpPr>
        <p:spPr bwMode="auto">
          <a:xfrm>
            <a:off x="463073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" name="Oval 413"/>
          <p:cNvSpPr>
            <a:spLocks noChangeAspect="1" noChangeArrowheads="1"/>
          </p:cNvSpPr>
          <p:nvPr userDrawn="1"/>
        </p:nvSpPr>
        <p:spPr bwMode="auto">
          <a:xfrm>
            <a:off x="486727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6" name="Oval 414"/>
          <p:cNvSpPr>
            <a:spLocks noChangeAspect="1" noChangeArrowheads="1"/>
          </p:cNvSpPr>
          <p:nvPr userDrawn="1"/>
        </p:nvSpPr>
        <p:spPr bwMode="auto">
          <a:xfrm>
            <a:off x="498633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7" name="Oval 415"/>
          <p:cNvSpPr>
            <a:spLocks noChangeAspect="1" noChangeArrowheads="1"/>
          </p:cNvSpPr>
          <p:nvPr userDrawn="1"/>
        </p:nvSpPr>
        <p:spPr bwMode="auto">
          <a:xfrm>
            <a:off x="510381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8" name="Oval 416"/>
          <p:cNvSpPr>
            <a:spLocks noChangeAspect="1" noChangeArrowheads="1"/>
          </p:cNvSpPr>
          <p:nvPr userDrawn="1"/>
        </p:nvSpPr>
        <p:spPr bwMode="auto">
          <a:xfrm>
            <a:off x="522287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9" name="Oval 417"/>
          <p:cNvSpPr>
            <a:spLocks noChangeAspect="1" noChangeArrowheads="1"/>
          </p:cNvSpPr>
          <p:nvPr userDrawn="1"/>
        </p:nvSpPr>
        <p:spPr bwMode="auto">
          <a:xfrm>
            <a:off x="534035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0" name="Oval 418"/>
          <p:cNvSpPr>
            <a:spLocks noChangeAspect="1" noChangeArrowheads="1"/>
          </p:cNvSpPr>
          <p:nvPr userDrawn="1"/>
        </p:nvSpPr>
        <p:spPr bwMode="auto">
          <a:xfrm>
            <a:off x="545941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1" name="Oval 419"/>
          <p:cNvSpPr>
            <a:spLocks noChangeAspect="1" noChangeArrowheads="1"/>
          </p:cNvSpPr>
          <p:nvPr userDrawn="1"/>
        </p:nvSpPr>
        <p:spPr bwMode="auto">
          <a:xfrm>
            <a:off x="557688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2" name="Oval 420"/>
          <p:cNvSpPr>
            <a:spLocks noChangeAspect="1" noChangeArrowheads="1"/>
          </p:cNvSpPr>
          <p:nvPr userDrawn="1"/>
        </p:nvSpPr>
        <p:spPr bwMode="auto">
          <a:xfrm>
            <a:off x="569595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" name="Oval 421"/>
          <p:cNvSpPr>
            <a:spLocks noChangeAspect="1" noChangeArrowheads="1"/>
          </p:cNvSpPr>
          <p:nvPr userDrawn="1"/>
        </p:nvSpPr>
        <p:spPr bwMode="auto">
          <a:xfrm>
            <a:off x="581342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4" name="Oval 422"/>
          <p:cNvSpPr>
            <a:spLocks noChangeAspect="1" noChangeArrowheads="1"/>
          </p:cNvSpPr>
          <p:nvPr userDrawn="1"/>
        </p:nvSpPr>
        <p:spPr bwMode="auto">
          <a:xfrm>
            <a:off x="593248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5" name="Oval 423"/>
          <p:cNvSpPr>
            <a:spLocks noChangeAspect="1" noChangeArrowheads="1"/>
          </p:cNvSpPr>
          <p:nvPr userDrawn="1"/>
        </p:nvSpPr>
        <p:spPr bwMode="auto">
          <a:xfrm>
            <a:off x="605155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6" name="Oval 424"/>
          <p:cNvSpPr>
            <a:spLocks noChangeAspect="1" noChangeArrowheads="1"/>
          </p:cNvSpPr>
          <p:nvPr userDrawn="1"/>
        </p:nvSpPr>
        <p:spPr bwMode="auto">
          <a:xfrm>
            <a:off x="616902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7" name="Oval 425"/>
          <p:cNvSpPr>
            <a:spLocks noChangeAspect="1" noChangeArrowheads="1"/>
          </p:cNvSpPr>
          <p:nvPr userDrawn="1"/>
        </p:nvSpPr>
        <p:spPr bwMode="auto">
          <a:xfrm>
            <a:off x="628808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8" name="Oval 426"/>
          <p:cNvSpPr>
            <a:spLocks noChangeAspect="1" noChangeArrowheads="1"/>
          </p:cNvSpPr>
          <p:nvPr userDrawn="1"/>
        </p:nvSpPr>
        <p:spPr bwMode="auto">
          <a:xfrm>
            <a:off x="640556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9" name="Oval 427"/>
          <p:cNvSpPr>
            <a:spLocks noChangeAspect="1" noChangeArrowheads="1"/>
          </p:cNvSpPr>
          <p:nvPr userDrawn="1"/>
        </p:nvSpPr>
        <p:spPr bwMode="auto">
          <a:xfrm>
            <a:off x="652462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0" name="Oval 428"/>
          <p:cNvSpPr>
            <a:spLocks noChangeAspect="1" noChangeArrowheads="1"/>
          </p:cNvSpPr>
          <p:nvPr userDrawn="1"/>
        </p:nvSpPr>
        <p:spPr bwMode="auto">
          <a:xfrm>
            <a:off x="664210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1" name="Oval 429"/>
          <p:cNvSpPr>
            <a:spLocks noChangeAspect="1" noChangeArrowheads="1"/>
          </p:cNvSpPr>
          <p:nvPr userDrawn="1"/>
        </p:nvSpPr>
        <p:spPr bwMode="auto">
          <a:xfrm>
            <a:off x="676116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2" name="Oval 430"/>
          <p:cNvSpPr>
            <a:spLocks noChangeAspect="1" noChangeArrowheads="1"/>
          </p:cNvSpPr>
          <p:nvPr userDrawn="1"/>
        </p:nvSpPr>
        <p:spPr bwMode="auto">
          <a:xfrm>
            <a:off x="687863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3" name="Oval 431"/>
          <p:cNvSpPr>
            <a:spLocks noChangeAspect="1" noChangeArrowheads="1"/>
          </p:cNvSpPr>
          <p:nvPr userDrawn="1"/>
        </p:nvSpPr>
        <p:spPr bwMode="auto">
          <a:xfrm>
            <a:off x="699770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4" name="Oval 432"/>
          <p:cNvSpPr>
            <a:spLocks noChangeAspect="1" noChangeArrowheads="1"/>
          </p:cNvSpPr>
          <p:nvPr userDrawn="1"/>
        </p:nvSpPr>
        <p:spPr bwMode="auto">
          <a:xfrm>
            <a:off x="711517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5" name="Oval 433"/>
          <p:cNvSpPr>
            <a:spLocks noChangeAspect="1" noChangeArrowheads="1"/>
          </p:cNvSpPr>
          <p:nvPr userDrawn="1"/>
        </p:nvSpPr>
        <p:spPr bwMode="auto">
          <a:xfrm>
            <a:off x="723423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6" name="Oval 434"/>
          <p:cNvSpPr>
            <a:spLocks noChangeAspect="1" noChangeArrowheads="1"/>
          </p:cNvSpPr>
          <p:nvPr userDrawn="1"/>
        </p:nvSpPr>
        <p:spPr bwMode="auto">
          <a:xfrm>
            <a:off x="735171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7" name="Oval 435"/>
          <p:cNvSpPr>
            <a:spLocks noChangeAspect="1" noChangeArrowheads="1"/>
          </p:cNvSpPr>
          <p:nvPr userDrawn="1"/>
        </p:nvSpPr>
        <p:spPr bwMode="auto">
          <a:xfrm>
            <a:off x="7470775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8" name="Oval 436"/>
          <p:cNvSpPr>
            <a:spLocks noChangeAspect="1" noChangeArrowheads="1"/>
          </p:cNvSpPr>
          <p:nvPr userDrawn="1"/>
        </p:nvSpPr>
        <p:spPr bwMode="auto">
          <a:xfrm>
            <a:off x="758825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9" name="Oval 437"/>
          <p:cNvSpPr>
            <a:spLocks noChangeAspect="1" noChangeArrowheads="1"/>
          </p:cNvSpPr>
          <p:nvPr userDrawn="1"/>
        </p:nvSpPr>
        <p:spPr bwMode="auto">
          <a:xfrm>
            <a:off x="770731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0" name="Oval 438"/>
          <p:cNvSpPr>
            <a:spLocks noChangeAspect="1" noChangeArrowheads="1"/>
          </p:cNvSpPr>
          <p:nvPr userDrawn="1"/>
        </p:nvSpPr>
        <p:spPr bwMode="auto">
          <a:xfrm>
            <a:off x="818038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1" name="Oval 439"/>
          <p:cNvSpPr>
            <a:spLocks noChangeAspect="1" noChangeArrowheads="1"/>
          </p:cNvSpPr>
          <p:nvPr userDrawn="1"/>
        </p:nvSpPr>
        <p:spPr bwMode="auto">
          <a:xfrm>
            <a:off x="829786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2" name="Oval 440"/>
          <p:cNvSpPr>
            <a:spLocks noChangeAspect="1" noChangeArrowheads="1"/>
          </p:cNvSpPr>
          <p:nvPr userDrawn="1"/>
        </p:nvSpPr>
        <p:spPr bwMode="auto">
          <a:xfrm>
            <a:off x="254000" y="24828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3" name="Oval 441"/>
          <p:cNvSpPr>
            <a:spLocks noChangeAspect="1" noChangeArrowheads="1"/>
          </p:cNvSpPr>
          <p:nvPr userDrawn="1"/>
        </p:nvSpPr>
        <p:spPr bwMode="auto">
          <a:xfrm>
            <a:off x="373063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4" name="Oval 442"/>
          <p:cNvSpPr>
            <a:spLocks noChangeAspect="1" noChangeArrowheads="1"/>
          </p:cNvSpPr>
          <p:nvPr userDrawn="1"/>
        </p:nvSpPr>
        <p:spPr bwMode="auto">
          <a:xfrm>
            <a:off x="490538" y="24828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5" name="Oval 443"/>
          <p:cNvSpPr>
            <a:spLocks noChangeAspect="1" noChangeArrowheads="1"/>
          </p:cNvSpPr>
          <p:nvPr userDrawn="1"/>
        </p:nvSpPr>
        <p:spPr bwMode="auto">
          <a:xfrm>
            <a:off x="96361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6" name="Oval 444"/>
          <p:cNvSpPr>
            <a:spLocks noChangeAspect="1" noChangeArrowheads="1"/>
          </p:cNvSpPr>
          <p:nvPr userDrawn="1"/>
        </p:nvSpPr>
        <p:spPr bwMode="auto">
          <a:xfrm>
            <a:off x="108267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7" name="Oval 445"/>
          <p:cNvSpPr>
            <a:spLocks noChangeAspect="1" noChangeArrowheads="1"/>
          </p:cNvSpPr>
          <p:nvPr userDrawn="1"/>
        </p:nvSpPr>
        <p:spPr bwMode="auto">
          <a:xfrm>
            <a:off x="120015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8" name="Oval 446"/>
          <p:cNvSpPr>
            <a:spLocks noChangeAspect="1" noChangeArrowheads="1"/>
          </p:cNvSpPr>
          <p:nvPr userDrawn="1"/>
        </p:nvSpPr>
        <p:spPr bwMode="auto">
          <a:xfrm>
            <a:off x="131921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9" name="Oval 447"/>
          <p:cNvSpPr>
            <a:spLocks noChangeAspect="1" noChangeArrowheads="1"/>
          </p:cNvSpPr>
          <p:nvPr userDrawn="1"/>
        </p:nvSpPr>
        <p:spPr bwMode="auto">
          <a:xfrm>
            <a:off x="143668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0" name="Oval 448"/>
          <p:cNvSpPr>
            <a:spLocks noChangeAspect="1" noChangeArrowheads="1"/>
          </p:cNvSpPr>
          <p:nvPr userDrawn="1"/>
        </p:nvSpPr>
        <p:spPr bwMode="auto">
          <a:xfrm>
            <a:off x="155575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1" name="Oval 449"/>
          <p:cNvSpPr>
            <a:spLocks noChangeAspect="1" noChangeArrowheads="1"/>
          </p:cNvSpPr>
          <p:nvPr userDrawn="1"/>
        </p:nvSpPr>
        <p:spPr bwMode="auto">
          <a:xfrm>
            <a:off x="167322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2" name="Oval 450"/>
          <p:cNvSpPr>
            <a:spLocks noChangeAspect="1" noChangeArrowheads="1"/>
          </p:cNvSpPr>
          <p:nvPr userDrawn="1"/>
        </p:nvSpPr>
        <p:spPr bwMode="auto">
          <a:xfrm>
            <a:off x="179228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3" name="Oval 451"/>
          <p:cNvSpPr>
            <a:spLocks noChangeAspect="1" noChangeArrowheads="1"/>
          </p:cNvSpPr>
          <p:nvPr userDrawn="1"/>
        </p:nvSpPr>
        <p:spPr bwMode="auto">
          <a:xfrm>
            <a:off x="190976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" name="Oval 452"/>
          <p:cNvSpPr>
            <a:spLocks noChangeAspect="1" noChangeArrowheads="1"/>
          </p:cNvSpPr>
          <p:nvPr userDrawn="1"/>
        </p:nvSpPr>
        <p:spPr bwMode="auto">
          <a:xfrm>
            <a:off x="202882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5" name="Oval 453"/>
          <p:cNvSpPr>
            <a:spLocks noChangeAspect="1" noChangeArrowheads="1"/>
          </p:cNvSpPr>
          <p:nvPr userDrawn="1"/>
        </p:nvSpPr>
        <p:spPr bwMode="auto">
          <a:xfrm>
            <a:off x="238283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6" name="Oval 454"/>
          <p:cNvSpPr>
            <a:spLocks noChangeAspect="1" noChangeArrowheads="1"/>
          </p:cNvSpPr>
          <p:nvPr userDrawn="1"/>
        </p:nvSpPr>
        <p:spPr bwMode="auto">
          <a:xfrm>
            <a:off x="250190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7" name="Oval 455"/>
          <p:cNvSpPr>
            <a:spLocks noChangeAspect="1" noChangeArrowheads="1"/>
          </p:cNvSpPr>
          <p:nvPr userDrawn="1"/>
        </p:nvSpPr>
        <p:spPr bwMode="auto">
          <a:xfrm>
            <a:off x="261937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8" name="Oval 456"/>
          <p:cNvSpPr>
            <a:spLocks noChangeAspect="1" noChangeArrowheads="1"/>
          </p:cNvSpPr>
          <p:nvPr userDrawn="1"/>
        </p:nvSpPr>
        <p:spPr bwMode="auto">
          <a:xfrm>
            <a:off x="273843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9" name="Oval 457"/>
          <p:cNvSpPr>
            <a:spLocks noChangeAspect="1" noChangeArrowheads="1"/>
          </p:cNvSpPr>
          <p:nvPr userDrawn="1"/>
        </p:nvSpPr>
        <p:spPr bwMode="auto">
          <a:xfrm>
            <a:off x="415766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0" name="Oval 458"/>
          <p:cNvSpPr>
            <a:spLocks noChangeAspect="1" noChangeArrowheads="1"/>
          </p:cNvSpPr>
          <p:nvPr userDrawn="1"/>
        </p:nvSpPr>
        <p:spPr bwMode="auto">
          <a:xfrm>
            <a:off x="451326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1" name="Oval 459"/>
          <p:cNvSpPr>
            <a:spLocks noChangeAspect="1" noChangeArrowheads="1"/>
          </p:cNvSpPr>
          <p:nvPr userDrawn="1"/>
        </p:nvSpPr>
        <p:spPr bwMode="auto">
          <a:xfrm>
            <a:off x="486727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2" name="Oval 460"/>
          <p:cNvSpPr>
            <a:spLocks noChangeAspect="1" noChangeArrowheads="1"/>
          </p:cNvSpPr>
          <p:nvPr userDrawn="1"/>
        </p:nvSpPr>
        <p:spPr bwMode="auto">
          <a:xfrm>
            <a:off x="498633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3" name="Oval 461"/>
          <p:cNvSpPr>
            <a:spLocks noChangeAspect="1" noChangeArrowheads="1"/>
          </p:cNvSpPr>
          <p:nvPr userDrawn="1"/>
        </p:nvSpPr>
        <p:spPr bwMode="auto">
          <a:xfrm>
            <a:off x="510381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" name="Oval 462"/>
          <p:cNvSpPr>
            <a:spLocks noChangeAspect="1" noChangeArrowheads="1"/>
          </p:cNvSpPr>
          <p:nvPr userDrawn="1"/>
        </p:nvSpPr>
        <p:spPr bwMode="auto">
          <a:xfrm>
            <a:off x="522287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5" name="Oval 463"/>
          <p:cNvSpPr>
            <a:spLocks noChangeAspect="1" noChangeArrowheads="1"/>
          </p:cNvSpPr>
          <p:nvPr userDrawn="1"/>
        </p:nvSpPr>
        <p:spPr bwMode="auto">
          <a:xfrm>
            <a:off x="534035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6" name="Oval 464"/>
          <p:cNvSpPr>
            <a:spLocks noChangeAspect="1" noChangeArrowheads="1"/>
          </p:cNvSpPr>
          <p:nvPr userDrawn="1"/>
        </p:nvSpPr>
        <p:spPr bwMode="auto">
          <a:xfrm>
            <a:off x="545941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7" name="Oval 465"/>
          <p:cNvSpPr>
            <a:spLocks noChangeAspect="1" noChangeArrowheads="1"/>
          </p:cNvSpPr>
          <p:nvPr userDrawn="1"/>
        </p:nvSpPr>
        <p:spPr bwMode="auto">
          <a:xfrm>
            <a:off x="557688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8" name="Oval 466"/>
          <p:cNvSpPr>
            <a:spLocks noChangeAspect="1" noChangeArrowheads="1"/>
          </p:cNvSpPr>
          <p:nvPr userDrawn="1"/>
        </p:nvSpPr>
        <p:spPr bwMode="auto">
          <a:xfrm>
            <a:off x="569595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9" name="Oval 467"/>
          <p:cNvSpPr>
            <a:spLocks noChangeAspect="1" noChangeArrowheads="1"/>
          </p:cNvSpPr>
          <p:nvPr userDrawn="1"/>
        </p:nvSpPr>
        <p:spPr bwMode="auto">
          <a:xfrm>
            <a:off x="581342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0" name="Oval 468"/>
          <p:cNvSpPr>
            <a:spLocks noChangeAspect="1" noChangeArrowheads="1"/>
          </p:cNvSpPr>
          <p:nvPr userDrawn="1"/>
        </p:nvSpPr>
        <p:spPr bwMode="auto">
          <a:xfrm>
            <a:off x="593248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1" name="Oval 469"/>
          <p:cNvSpPr>
            <a:spLocks noChangeAspect="1" noChangeArrowheads="1"/>
          </p:cNvSpPr>
          <p:nvPr userDrawn="1"/>
        </p:nvSpPr>
        <p:spPr bwMode="auto">
          <a:xfrm>
            <a:off x="605155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2" name="Oval 470"/>
          <p:cNvSpPr>
            <a:spLocks noChangeAspect="1" noChangeArrowheads="1"/>
          </p:cNvSpPr>
          <p:nvPr userDrawn="1"/>
        </p:nvSpPr>
        <p:spPr bwMode="auto">
          <a:xfrm>
            <a:off x="616902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3" name="Oval 471"/>
          <p:cNvSpPr>
            <a:spLocks noChangeAspect="1" noChangeArrowheads="1"/>
          </p:cNvSpPr>
          <p:nvPr userDrawn="1"/>
        </p:nvSpPr>
        <p:spPr bwMode="auto">
          <a:xfrm>
            <a:off x="628808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4" name="Oval 472"/>
          <p:cNvSpPr>
            <a:spLocks noChangeAspect="1" noChangeArrowheads="1"/>
          </p:cNvSpPr>
          <p:nvPr userDrawn="1"/>
        </p:nvSpPr>
        <p:spPr bwMode="auto">
          <a:xfrm>
            <a:off x="640556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5" name="Oval 473"/>
          <p:cNvSpPr>
            <a:spLocks noChangeAspect="1" noChangeArrowheads="1"/>
          </p:cNvSpPr>
          <p:nvPr userDrawn="1"/>
        </p:nvSpPr>
        <p:spPr bwMode="auto">
          <a:xfrm>
            <a:off x="652462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6" name="Oval 474"/>
          <p:cNvSpPr>
            <a:spLocks noChangeAspect="1" noChangeArrowheads="1"/>
          </p:cNvSpPr>
          <p:nvPr userDrawn="1"/>
        </p:nvSpPr>
        <p:spPr bwMode="auto">
          <a:xfrm>
            <a:off x="664210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7" name="Oval 475"/>
          <p:cNvSpPr>
            <a:spLocks noChangeAspect="1" noChangeArrowheads="1"/>
          </p:cNvSpPr>
          <p:nvPr userDrawn="1"/>
        </p:nvSpPr>
        <p:spPr bwMode="auto">
          <a:xfrm>
            <a:off x="676116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8" name="Oval 476"/>
          <p:cNvSpPr>
            <a:spLocks noChangeAspect="1" noChangeArrowheads="1"/>
          </p:cNvSpPr>
          <p:nvPr userDrawn="1"/>
        </p:nvSpPr>
        <p:spPr bwMode="auto">
          <a:xfrm>
            <a:off x="687863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99" name="Oval 477"/>
          <p:cNvSpPr>
            <a:spLocks noChangeAspect="1" noChangeArrowheads="1"/>
          </p:cNvSpPr>
          <p:nvPr userDrawn="1"/>
        </p:nvSpPr>
        <p:spPr bwMode="auto">
          <a:xfrm>
            <a:off x="699770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0" name="Oval 478"/>
          <p:cNvSpPr>
            <a:spLocks noChangeAspect="1" noChangeArrowheads="1"/>
          </p:cNvSpPr>
          <p:nvPr userDrawn="1"/>
        </p:nvSpPr>
        <p:spPr bwMode="auto">
          <a:xfrm>
            <a:off x="711517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1" name="Oval 479"/>
          <p:cNvSpPr>
            <a:spLocks noChangeAspect="1" noChangeArrowheads="1"/>
          </p:cNvSpPr>
          <p:nvPr userDrawn="1"/>
        </p:nvSpPr>
        <p:spPr bwMode="auto">
          <a:xfrm>
            <a:off x="723423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2" name="Oval 480"/>
          <p:cNvSpPr>
            <a:spLocks noChangeAspect="1" noChangeArrowheads="1"/>
          </p:cNvSpPr>
          <p:nvPr userDrawn="1"/>
        </p:nvSpPr>
        <p:spPr bwMode="auto">
          <a:xfrm>
            <a:off x="735171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3" name="Oval 481"/>
          <p:cNvSpPr>
            <a:spLocks noChangeAspect="1" noChangeArrowheads="1"/>
          </p:cNvSpPr>
          <p:nvPr userDrawn="1"/>
        </p:nvSpPr>
        <p:spPr bwMode="auto">
          <a:xfrm>
            <a:off x="7470775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4" name="Oval 482"/>
          <p:cNvSpPr>
            <a:spLocks noChangeAspect="1" noChangeArrowheads="1"/>
          </p:cNvSpPr>
          <p:nvPr userDrawn="1"/>
        </p:nvSpPr>
        <p:spPr bwMode="auto">
          <a:xfrm>
            <a:off x="758825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" name="Oval 483"/>
          <p:cNvSpPr>
            <a:spLocks noChangeAspect="1" noChangeArrowheads="1"/>
          </p:cNvSpPr>
          <p:nvPr userDrawn="1"/>
        </p:nvSpPr>
        <p:spPr bwMode="auto">
          <a:xfrm>
            <a:off x="8180388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6" name="Oval 484"/>
          <p:cNvSpPr>
            <a:spLocks noChangeAspect="1" noChangeArrowheads="1"/>
          </p:cNvSpPr>
          <p:nvPr userDrawn="1"/>
        </p:nvSpPr>
        <p:spPr bwMode="auto">
          <a:xfrm>
            <a:off x="8297863" y="25908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7" name="Oval 485"/>
          <p:cNvSpPr>
            <a:spLocks noChangeAspect="1" noChangeArrowheads="1"/>
          </p:cNvSpPr>
          <p:nvPr userDrawn="1"/>
        </p:nvSpPr>
        <p:spPr bwMode="auto">
          <a:xfrm>
            <a:off x="254000" y="25908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8" name="Oval 486"/>
          <p:cNvSpPr>
            <a:spLocks noChangeAspect="1" noChangeArrowheads="1"/>
          </p:cNvSpPr>
          <p:nvPr userDrawn="1"/>
        </p:nvSpPr>
        <p:spPr bwMode="auto">
          <a:xfrm>
            <a:off x="96361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9" name="Oval 487"/>
          <p:cNvSpPr>
            <a:spLocks noChangeAspect="1" noChangeArrowheads="1"/>
          </p:cNvSpPr>
          <p:nvPr userDrawn="1"/>
        </p:nvSpPr>
        <p:spPr bwMode="auto">
          <a:xfrm>
            <a:off x="108267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0" name="Oval 488"/>
          <p:cNvSpPr>
            <a:spLocks noChangeAspect="1" noChangeArrowheads="1"/>
          </p:cNvSpPr>
          <p:nvPr userDrawn="1"/>
        </p:nvSpPr>
        <p:spPr bwMode="auto">
          <a:xfrm>
            <a:off x="120015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1" name="Oval 489"/>
          <p:cNvSpPr>
            <a:spLocks noChangeAspect="1" noChangeArrowheads="1"/>
          </p:cNvSpPr>
          <p:nvPr userDrawn="1"/>
        </p:nvSpPr>
        <p:spPr bwMode="auto">
          <a:xfrm>
            <a:off x="131921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2" name="Oval 490"/>
          <p:cNvSpPr>
            <a:spLocks noChangeAspect="1" noChangeArrowheads="1"/>
          </p:cNvSpPr>
          <p:nvPr userDrawn="1"/>
        </p:nvSpPr>
        <p:spPr bwMode="auto">
          <a:xfrm>
            <a:off x="143668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3" name="Oval 491"/>
          <p:cNvSpPr>
            <a:spLocks noChangeAspect="1" noChangeArrowheads="1"/>
          </p:cNvSpPr>
          <p:nvPr userDrawn="1"/>
        </p:nvSpPr>
        <p:spPr bwMode="auto">
          <a:xfrm>
            <a:off x="155575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4" name="Oval 492"/>
          <p:cNvSpPr>
            <a:spLocks noChangeAspect="1" noChangeArrowheads="1"/>
          </p:cNvSpPr>
          <p:nvPr userDrawn="1"/>
        </p:nvSpPr>
        <p:spPr bwMode="auto">
          <a:xfrm>
            <a:off x="167322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" name="Oval 493"/>
          <p:cNvSpPr>
            <a:spLocks noChangeAspect="1" noChangeArrowheads="1"/>
          </p:cNvSpPr>
          <p:nvPr userDrawn="1"/>
        </p:nvSpPr>
        <p:spPr bwMode="auto">
          <a:xfrm>
            <a:off x="179228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6" name="Oval 494"/>
          <p:cNvSpPr>
            <a:spLocks noChangeAspect="1" noChangeArrowheads="1"/>
          </p:cNvSpPr>
          <p:nvPr userDrawn="1"/>
        </p:nvSpPr>
        <p:spPr bwMode="auto">
          <a:xfrm>
            <a:off x="190976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7" name="Oval 495"/>
          <p:cNvSpPr>
            <a:spLocks noChangeAspect="1" noChangeArrowheads="1"/>
          </p:cNvSpPr>
          <p:nvPr userDrawn="1"/>
        </p:nvSpPr>
        <p:spPr bwMode="auto">
          <a:xfrm>
            <a:off x="202882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8" name="Oval 496"/>
          <p:cNvSpPr>
            <a:spLocks noChangeAspect="1" noChangeArrowheads="1"/>
          </p:cNvSpPr>
          <p:nvPr userDrawn="1"/>
        </p:nvSpPr>
        <p:spPr bwMode="auto">
          <a:xfrm>
            <a:off x="214630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9" name="Oval 497"/>
          <p:cNvSpPr>
            <a:spLocks noChangeAspect="1" noChangeArrowheads="1"/>
          </p:cNvSpPr>
          <p:nvPr userDrawn="1"/>
        </p:nvSpPr>
        <p:spPr bwMode="auto">
          <a:xfrm>
            <a:off x="226536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0" name="Oval 498"/>
          <p:cNvSpPr>
            <a:spLocks noChangeAspect="1" noChangeArrowheads="1"/>
          </p:cNvSpPr>
          <p:nvPr userDrawn="1"/>
        </p:nvSpPr>
        <p:spPr bwMode="auto">
          <a:xfrm>
            <a:off x="238283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1" name="Oval 499"/>
          <p:cNvSpPr>
            <a:spLocks noChangeAspect="1" noChangeArrowheads="1"/>
          </p:cNvSpPr>
          <p:nvPr userDrawn="1"/>
        </p:nvSpPr>
        <p:spPr bwMode="auto">
          <a:xfrm>
            <a:off x="250190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2" name="Oval 500"/>
          <p:cNvSpPr>
            <a:spLocks noChangeAspect="1" noChangeArrowheads="1"/>
          </p:cNvSpPr>
          <p:nvPr userDrawn="1"/>
        </p:nvSpPr>
        <p:spPr bwMode="auto">
          <a:xfrm>
            <a:off x="261937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3" name="Oval 501"/>
          <p:cNvSpPr>
            <a:spLocks noChangeAspect="1" noChangeArrowheads="1"/>
          </p:cNvSpPr>
          <p:nvPr userDrawn="1"/>
        </p:nvSpPr>
        <p:spPr bwMode="auto">
          <a:xfrm>
            <a:off x="273843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4" name="Oval 502"/>
          <p:cNvSpPr>
            <a:spLocks noChangeAspect="1" noChangeArrowheads="1"/>
          </p:cNvSpPr>
          <p:nvPr userDrawn="1"/>
        </p:nvSpPr>
        <p:spPr bwMode="auto">
          <a:xfrm>
            <a:off x="285591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" name="Oval 503"/>
          <p:cNvSpPr>
            <a:spLocks noChangeAspect="1" noChangeArrowheads="1"/>
          </p:cNvSpPr>
          <p:nvPr userDrawn="1"/>
        </p:nvSpPr>
        <p:spPr bwMode="auto">
          <a:xfrm>
            <a:off x="404018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6" name="Oval 504"/>
          <p:cNvSpPr>
            <a:spLocks noChangeAspect="1" noChangeArrowheads="1"/>
          </p:cNvSpPr>
          <p:nvPr userDrawn="1"/>
        </p:nvSpPr>
        <p:spPr bwMode="auto">
          <a:xfrm>
            <a:off x="415766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7" name="Oval 505"/>
          <p:cNvSpPr>
            <a:spLocks noChangeAspect="1" noChangeArrowheads="1"/>
          </p:cNvSpPr>
          <p:nvPr userDrawn="1"/>
        </p:nvSpPr>
        <p:spPr bwMode="auto">
          <a:xfrm>
            <a:off x="427672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8" name="Oval 506"/>
          <p:cNvSpPr>
            <a:spLocks noChangeAspect="1" noChangeArrowheads="1"/>
          </p:cNvSpPr>
          <p:nvPr userDrawn="1"/>
        </p:nvSpPr>
        <p:spPr bwMode="auto">
          <a:xfrm>
            <a:off x="439420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9" name="Oval 507"/>
          <p:cNvSpPr>
            <a:spLocks noChangeAspect="1" noChangeArrowheads="1"/>
          </p:cNvSpPr>
          <p:nvPr userDrawn="1"/>
        </p:nvSpPr>
        <p:spPr bwMode="auto">
          <a:xfrm>
            <a:off x="451326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0" name="Oval 508"/>
          <p:cNvSpPr>
            <a:spLocks noChangeAspect="1" noChangeArrowheads="1"/>
          </p:cNvSpPr>
          <p:nvPr userDrawn="1"/>
        </p:nvSpPr>
        <p:spPr bwMode="auto">
          <a:xfrm>
            <a:off x="463073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1" name="Oval 509"/>
          <p:cNvSpPr>
            <a:spLocks noChangeAspect="1" noChangeArrowheads="1"/>
          </p:cNvSpPr>
          <p:nvPr userDrawn="1"/>
        </p:nvSpPr>
        <p:spPr bwMode="auto">
          <a:xfrm>
            <a:off x="474980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2" name="Oval 510"/>
          <p:cNvSpPr>
            <a:spLocks noChangeAspect="1" noChangeArrowheads="1"/>
          </p:cNvSpPr>
          <p:nvPr userDrawn="1"/>
        </p:nvSpPr>
        <p:spPr bwMode="auto">
          <a:xfrm>
            <a:off x="486727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3" name="Oval 511"/>
          <p:cNvSpPr>
            <a:spLocks noChangeAspect="1" noChangeArrowheads="1"/>
          </p:cNvSpPr>
          <p:nvPr userDrawn="1"/>
        </p:nvSpPr>
        <p:spPr bwMode="auto">
          <a:xfrm>
            <a:off x="498633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4" name="Oval 512"/>
          <p:cNvSpPr>
            <a:spLocks noChangeAspect="1" noChangeArrowheads="1"/>
          </p:cNvSpPr>
          <p:nvPr userDrawn="1"/>
        </p:nvSpPr>
        <p:spPr bwMode="auto">
          <a:xfrm>
            <a:off x="510381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5" name="Oval 513"/>
          <p:cNvSpPr>
            <a:spLocks noChangeAspect="1" noChangeArrowheads="1"/>
          </p:cNvSpPr>
          <p:nvPr userDrawn="1"/>
        </p:nvSpPr>
        <p:spPr bwMode="auto">
          <a:xfrm>
            <a:off x="522287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" name="Oval 514"/>
          <p:cNvSpPr>
            <a:spLocks noChangeAspect="1" noChangeArrowheads="1"/>
          </p:cNvSpPr>
          <p:nvPr userDrawn="1"/>
        </p:nvSpPr>
        <p:spPr bwMode="auto">
          <a:xfrm>
            <a:off x="534035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" name="Oval 515"/>
          <p:cNvSpPr>
            <a:spLocks noChangeAspect="1" noChangeArrowheads="1"/>
          </p:cNvSpPr>
          <p:nvPr userDrawn="1"/>
        </p:nvSpPr>
        <p:spPr bwMode="auto">
          <a:xfrm>
            <a:off x="545941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8" name="Oval 516"/>
          <p:cNvSpPr>
            <a:spLocks noChangeAspect="1" noChangeArrowheads="1"/>
          </p:cNvSpPr>
          <p:nvPr userDrawn="1"/>
        </p:nvSpPr>
        <p:spPr bwMode="auto">
          <a:xfrm>
            <a:off x="557688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9" name="Oval 517"/>
          <p:cNvSpPr>
            <a:spLocks noChangeAspect="1" noChangeArrowheads="1"/>
          </p:cNvSpPr>
          <p:nvPr userDrawn="1"/>
        </p:nvSpPr>
        <p:spPr bwMode="auto">
          <a:xfrm>
            <a:off x="569595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0" name="Oval 518"/>
          <p:cNvSpPr>
            <a:spLocks noChangeAspect="1" noChangeArrowheads="1"/>
          </p:cNvSpPr>
          <p:nvPr userDrawn="1"/>
        </p:nvSpPr>
        <p:spPr bwMode="auto">
          <a:xfrm>
            <a:off x="581342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1" name="Oval 519"/>
          <p:cNvSpPr>
            <a:spLocks noChangeAspect="1" noChangeArrowheads="1"/>
          </p:cNvSpPr>
          <p:nvPr userDrawn="1"/>
        </p:nvSpPr>
        <p:spPr bwMode="auto">
          <a:xfrm>
            <a:off x="593248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2" name="Oval 520"/>
          <p:cNvSpPr>
            <a:spLocks noChangeAspect="1" noChangeArrowheads="1"/>
          </p:cNvSpPr>
          <p:nvPr userDrawn="1"/>
        </p:nvSpPr>
        <p:spPr bwMode="auto">
          <a:xfrm>
            <a:off x="605155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3" name="Oval 521"/>
          <p:cNvSpPr>
            <a:spLocks noChangeAspect="1" noChangeArrowheads="1"/>
          </p:cNvSpPr>
          <p:nvPr userDrawn="1"/>
        </p:nvSpPr>
        <p:spPr bwMode="auto">
          <a:xfrm>
            <a:off x="616902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4" name="Oval 522"/>
          <p:cNvSpPr>
            <a:spLocks noChangeAspect="1" noChangeArrowheads="1"/>
          </p:cNvSpPr>
          <p:nvPr userDrawn="1"/>
        </p:nvSpPr>
        <p:spPr bwMode="auto">
          <a:xfrm>
            <a:off x="628808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5" name="Oval 523"/>
          <p:cNvSpPr>
            <a:spLocks noChangeAspect="1" noChangeArrowheads="1"/>
          </p:cNvSpPr>
          <p:nvPr userDrawn="1"/>
        </p:nvSpPr>
        <p:spPr bwMode="auto">
          <a:xfrm>
            <a:off x="640556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6" name="Oval 524"/>
          <p:cNvSpPr>
            <a:spLocks noChangeAspect="1" noChangeArrowheads="1"/>
          </p:cNvSpPr>
          <p:nvPr userDrawn="1"/>
        </p:nvSpPr>
        <p:spPr bwMode="auto">
          <a:xfrm>
            <a:off x="652462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7" name="Oval 525"/>
          <p:cNvSpPr>
            <a:spLocks noChangeAspect="1" noChangeArrowheads="1"/>
          </p:cNvSpPr>
          <p:nvPr userDrawn="1"/>
        </p:nvSpPr>
        <p:spPr bwMode="auto">
          <a:xfrm>
            <a:off x="664210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8" name="Oval 526"/>
          <p:cNvSpPr>
            <a:spLocks noChangeAspect="1" noChangeArrowheads="1"/>
          </p:cNvSpPr>
          <p:nvPr userDrawn="1"/>
        </p:nvSpPr>
        <p:spPr bwMode="auto">
          <a:xfrm>
            <a:off x="676116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49" name="Oval 527"/>
          <p:cNvSpPr>
            <a:spLocks noChangeAspect="1" noChangeArrowheads="1"/>
          </p:cNvSpPr>
          <p:nvPr userDrawn="1"/>
        </p:nvSpPr>
        <p:spPr bwMode="auto">
          <a:xfrm>
            <a:off x="687863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0" name="Oval 528"/>
          <p:cNvSpPr>
            <a:spLocks noChangeAspect="1" noChangeArrowheads="1"/>
          </p:cNvSpPr>
          <p:nvPr userDrawn="1"/>
        </p:nvSpPr>
        <p:spPr bwMode="auto">
          <a:xfrm>
            <a:off x="699770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1" name="Oval 529"/>
          <p:cNvSpPr>
            <a:spLocks noChangeAspect="1" noChangeArrowheads="1"/>
          </p:cNvSpPr>
          <p:nvPr userDrawn="1"/>
        </p:nvSpPr>
        <p:spPr bwMode="auto">
          <a:xfrm>
            <a:off x="711517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2" name="Oval 530"/>
          <p:cNvSpPr>
            <a:spLocks noChangeAspect="1" noChangeArrowheads="1"/>
          </p:cNvSpPr>
          <p:nvPr userDrawn="1"/>
        </p:nvSpPr>
        <p:spPr bwMode="auto">
          <a:xfrm>
            <a:off x="723423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3" name="Oval 531"/>
          <p:cNvSpPr>
            <a:spLocks noChangeAspect="1" noChangeArrowheads="1"/>
          </p:cNvSpPr>
          <p:nvPr userDrawn="1"/>
        </p:nvSpPr>
        <p:spPr bwMode="auto">
          <a:xfrm>
            <a:off x="735171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4" name="Oval 532"/>
          <p:cNvSpPr>
            <a:spLocks noChangeAspect="1" noChangeArrowheads="1"/>
          </p:cNvSpPr>
          <p:nvPr userDrawn="1"/>
        </p:nvSpPr>
        <p:spPr bwMode="auto">
          <a:xfrm>
            <a:off x="7470775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5" name="Oval 533"/>
          <p:cNvSpPr>
            <a:spLocks noChangeAspect="1" noChangeArrowheads="1"/>
          </p:cNvSpPr>
          <p:nvPr userDrawn="1"/>
        </p:nvSpPr>
        <p:spPr bwMode="auto">
          <a:xfrm>
            <a:off x="7588250" y="27003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6" name="Oval 534"/>
          <p:cNvSpPr>
            <a:spLocks noChangeAspect="1" noChangeArrowheads="1"/>
          </p:cNvSpPr>
          <p:nvPr userDrawn="1"/>
        </p:nvSpPr>
        <p:spPr bwMode="auto">
          <a:xfrm>
            <a:off x="7707313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7" name="Oval 535"/>
          <p:cNvSpPr>
            <a:spLocks noChangeAspect="1" noChangeArrowheads="1"/>
          </p:cNvSpPr>
          <p:nvPr userDrawn="1"/>
        </p:nvSpPr>
        <p:spPr bwMode="auto">
          <a:xfrm>
            <a:off x="782478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8" name="Oval 536"/>
          <p:cNvSpPr>
            <a:spLocks noChangeAspect="1" noChangeArrowheads="1"/>
          </p:cNvSpPr>
          <p:nvPr userDrawn="1"/>
        </p:nvSpPr>
        <p:spPr bwMode="auto">
          <a:xfrm>
            <a:off x="8180388" y="27003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59" name="Oval 537"/>
          <p:cNvSpPr>
            <a:spLocks noChangeAspect="1" noChangeArrowheads="1"/>
          </p:cNvSpPr>
          <p:nvPr userDrawn="1"/>
        </p:nvSpPr>
        <p:spPr bwMode="auto">
          <a:xfrm>
            <a:off x="120015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0" name="Oval 538"/>
          <p:cNvSpPr>
            <a:spLocks noChangeAspect="1" noChangeArrowheads="1"/>
          </p:cNvSpPr>
          <p:nvPr userDrawn="1"/>
        </p:nvSpPr>
        <p:spPr bwMode="auto">
          <a:xfrm>
            <a:off x="131921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1" name="Oval 539"/>
          <p:cNvSpPr>
            <a:spLocks noChangeAspect="1" noChangeArrowheads="1"/>
          </p:cNvSpPr>
          <p:nvPr userDrawn="1"/>
        </p:nvSpPr>
        <p:spPr bwMode="auto">
          <a:xfrm>
            <a:off x="143668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2" name="Oval 540"/>
          <p:cNvSpPr>
            <a:spLocks noChangeAspect="1" noChangeArrowheads="1"/>
          </p:cNvSpPr>
          <p:nvPr userDrawn="1"/>
        </p:nvSpPr>
        <p:spPr bwMode="auto">
          <a:xfrm>
            <a:off x="155575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3" name="Oval 541"/>
          <p:cNvSpPr>
            <a:spLocks noChangeAspect="1" noChangeArrowheads="1"/>
          </p:cNvSpPr>
          <p:nvPr userDrawn="1"/>
        </p:nvSpPr>
        <p:spPr bwMode="auto">
          <a:xfrm>
            <a:off x="167322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4" name="Oval 542"/>
          <p:cNvSpPr>
            <a:spLocks noChangeAspect="1" noChangeArrowheads="1"/>
          </p:cNvSpPr>
          <p:nvPr userDrawn="1"/>
        </p:nvSpPr>
        <p:spPr bwMode="auto">
          <a:xfrm>
            <a:off x="179228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5" name="Oval 543"/>
          <p:cNvSpPr>
            <a:spLocks noChangeAspect="1" noChangeArrowheads="1"/>
          </p:cNvSpPr>
          <p:nvPr userDrawn="1"/>
        </p:nvSpPr>
        <p:spPr bwMode="auto">
          <a:xfrm>
            <a:off x="190976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6" name="Oval 544"/>
          <p:cNvSpPr>
            <a:spLocks noChangeAspect="1" noChangeArrowheads="1"/>
          </p:cNvSpPr>
          <p:nvPr userDrawn="1"/>
        </p:nvSpPr>
        <p:spPr bwMode="auto">
          <a:xfrm>
            <a:off x="202882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7" name="Oval 545"/>
          <p:cNvSpPr>
            <a:spLocks noChangeAspect="1" noChangeArrowheads="1"/>
          </p:cNvSpPr>
          <p:nvPr userDrawn="1"/>
        </p:nvSpPr>
        <p:spPr bwMode="auto">
          <a:xfrm>
            <a:off x="214630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8" name="Oval 546"/>
          <p:cNvSpPr>
            <a:spLocks noChangeAspect="1" noChangeArrowheads="1"/>
          </p:cNvSpPr>
          <p:nvPr userDrawn="1"/>
        </p:nvSpPr>
        <p:spPr bwMode="auto">
          <a:xfrm>
            <a:off x="226536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69" name="Oval 547"/>
          <p:cNvSpPr>
            <a:spLocks noChangeAspect="1" noChangeArrowheads="1"/>
          </p:cNvSpPr>
          <p:nvPr userDrawn="1"/>
        </p:nvSpPr>
        <p:spPr bwMode="auto">
          <a:xfrm>
            <a:off x="238283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0" name="Oval 548"/>
          <p:cNvSpPr>
            <a:spLocks noChangeAspect="1" noChangeArrowheads="1"/>
          </p:cNvSpPr>
          <p:nvPr userDrawn="1"/>
        </p:nvSpPr>
        <p:spPr bwMode="auto">
          <a:xfrm>
            <a:off x="250190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1" name="Oval 549"/>
          <p:cNvSpPr>
            <a:spLocks noChangeAspect="1" noChangeArrowheads="1"/>
          </p:cNvSpPr>
          <p:nvPr userDrawn="1"/>
        </p:nvSpPr>
        <p:spPr bwMode="auto">
          <a:xfrm>
            <a:off x="261937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2" name="Oval 550"/>
          <p:cNvSpPr>
            <a:spLocks noChangeAspect="1" noChangeArrowheads="1"/>
          </p:cNvSpPr>
          <p:nvPr userDrawn="1"/>
        </p:nvSpPr>
        <p:spPr bwMode="auto">
          <a:xfrm>
            <a:off x="273843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3" name="Oval 551"/>
          <p:cNvSpPr>
            <a:spLocks noChangeAspect="1" noChangeArrowheads="1"/>
          </p:cNvSpPr>
          <p:nvPr userDrawn="1"/>
        </p:nvSpPr>
        <p:spPr bwMode="auto">
          <a:xfrm>
            <a:off x="285591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4" name="Oval 552"/>
          <p:cNvSpPr>
            <a:spLocks noChangeAspect="1" noChangeArrowheads="1"/>
          </p:cNvSpPr>
          <p:nvPr userDrawn="1"/>
        </p:nvSpPr>
        <p:spPr bwMode="auto">
          <a:xfrm>
            <a:off x="415766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5" name="Oval 553"/>
          <p:cNvSpPr>
            <a:spLocks noChangeAspect="1" noChangeArrowheads="1"/>
          </p:cNvSpPr>
          <p:nvPr userDrawn="1"/>
        </p:nvSpPr>
        <p:spPr bwMode="auto">
          <a:xfrm>
            <a:off x="427672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6" name="Oval 554"/>
          <p:cNvSpPr>
            <a:spLocks noChangeAspect="1" noChangeArrowheads="1"/>
          </p:cNvSpPr>
          <p:nvPr userDrawn="1"/>
        </p:nvSpPr>
        <p:spPr bwMode="auto">
          <a:xfrm>
            <a:off x="439420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7" name="Oval 555"/>
          <p:cNvSpPr>
            <a:spLocks noChangeAspect="1" noChangeArrowheads="1"/>
          </p:cNvSpPr>
          <p:nvPr userDrawn="1"/>
        </p:nvSpPr>
        <p:spPr bwMode="auto">
          <a:xfrm>
            <a:off x="451326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8" name="Oval 556"/>
          <p:cNvSpPr>
            <a:spLocks noChangeAspect="1" noChangeArrowheads="1"/>
          </p:cNvSpPr>
          <p:nvPr userDrawn="1"/>
        </p:nvSpPr>
        <p:spPr bwMode="auto">
          <a:xfrm>
            <a:off x="463073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79" name="Oval 557"/>
          <p:cNvSpPr>
            <a:spLocks noChangeAspect="1" noChangeArrowheads="1"/>
          </p:cNvSpPr>
          <p:nvPr userDrawn="1"/>
        </p:nvSpPr>
        <p:spPr bwMode="auto">
          <a:xfrm>
            <a:off x="474980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0" name="Oval 558"/>
          <p:cNvSpPr>
            <a:spLocks noChangeAspect="1" noChangeArrowheads="1"/>
          </p:cNvSpPr>
          <p:nvPr userDrawn="1"/>
        </p:nvSpPr>
        <p:spPr bwMode="auto">
          <a:xfrm>
            <a:off x="486727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1" name="Oval 559"/>
          <p:cNvSpPr>
            <a:spLocks noChangeAspect="1" noChangeArrowheads="1"/>
          </p:cNvSpPr>
          <p:nvPr userDrawn="1"/>
        </p:nvSpPr>
        <p:spPr bwMode="auto">
          <a:xfrm>
            <a:off x="498633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2" name="Oval 560"/>
          <p:cNvSpPr>
            <a:spLocks noChangeAspect="1" noChangeArrowheads="1"/>
          </p:cNvSpPr>
          <p:nvPr userDrawn="1"/>
        </p:nvSpPr>
        <p:spPr bwMode="auto">
          <a:xfrm>
            <a:off x="510381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3" name="Oval 561"/>
          <p:cNvSpPr>
            <a:spLocks noChangeAspect="1" noChangeArrowheads="1"/>
          </p:cNvSpPr>
          <p:nvPr userDrawn="1"/>
        </p:nvSpPr>
        <p:spPr bwMode="auto">
          <a:xfrm>
            <a:off x="522287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4" name="Oval 562"/>
          <p:cNvSpPr>
            <a:spLocks noChangeAspect="1" noChangeArrowheads="1"/>
          </p:cNvSpPr>
          <p:nvPr userDrawn="1"/>
        </p:nvSpPr>
        <p:spPr bwMode="auto">
          <a:xfrm>
            <a:off x="534035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5" name="Oval 563"/>
          <p:cNvSpPr>
            <a:spLocks noChangeAspect="1" noChangeArrowheads="1"/>
          </p:cNvSpPr>
          <p:nvPr userDrawn="1"/>
        </p:nvSpPr>
        <p:spPr bwMode="auto">
          <a:xfrm>
            <a:off x="545941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6" name="Oval 564"/>
          <p:cNvSpPr>
            <a:spLocks noChangeAspect="1" noChangeArrowheads="1"/>
          </p:cNvSpPr>
          <p:nvPr userDrawn="1"/>
        </p:nvSpPr>
        <p:spPr bwMode="auto">
          <a:xfrm>
            <a:off x="557688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7" name="Oval 565"/>
          <p:cNvSpPr>
            <a:spLocks noChangeAspect="1" noChangeArrowheads="1"/>
          </p:cNvSpPr>
          <p:nvPr userDrawn="1"/>
        </p:nvSpPr>
        <p:spPr bwMode="auto">
          <a:xfrm>
            <a:off x="569595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8" name="Oval 566"/>
          <p:cNvSpPr>
            <a:spLocks noChangeAspect="1" noChangeArrowheads="1"/>
          </p:cNvSpPr>
          <p:nvPr userDrawn="1"/>
        </p:nvSpPr>
        <p:spPr bwMode="auto">
          <a:xfrm>
            <a:off x="581342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89" name="Oval 567"/>
          <p:cNvSpPr>
            <a:spLocks noChangeAspect="1" noChangeArrowheads="1"/>
          </p:cNvSpPr>
          <p:nvPr userDrawn="1"/>
        </p:nvSpPr>
        <p:spPr bwMode="auto">
          <a:xfrm>
            <a:off x="593248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0" name="Oval 568"/>
          <p:cNvSpPr>
            <a:spLocks noChangeAspect="1" noChangeArrowheads="1"/>
          </p:cNvSpPr>
          <p:nvPr userDrawn="1"/>
        </p:nvSpPr>
        <p:spPr bwMode="auto">
          <a:xfrm>
            <a:off x="605155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1" name="Oval 569"/>
          <p:cNvSpPr>
            <a:spLocks noChangeAspect="1" noChangeArrowheads="1"/>
          </p:cNvSpPr>
          <p:nvPr userDrawn="1"/>
        </p:nvSpPr>
        <p:spPr bwMode="auto">
          <a:xfrm>
            <a:off x="616902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2" name="Oval 570"/>
          <p:cNvSpPr>
            <a:spLocks noChangeAspect="1" noChangeArrowheads="1"/>
          </p:cNvSpPr>
          <p:nvPr userDrawn="1"/>
        </p:nvSpPr>
        <p:spPr bwMode="auto">
          <a:xfrm>
            <a:off x="628808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3" name="Oval 571"/>
          <p:cNvSpPr>
            <a:spLocks noChangeAspect="1" noChangeArrowheads="1"/>
          </p:cNvSpPr>
          <p:nvPr userDrawn="1"/>
        </p:nvSpPr>
        <p:spPr bwMode="auto">
          <a:xfrm>
            <a:off x="640556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4" name="Oval 572"/>
          <p:cNvSpPr>
            <a:spLocks noChangeAspect="1" noChangeArrowheads="1"/>
          </p:cNvSpPr>
          <p:nvPr userDrawn="1"/>
        </p:nvSpPr>
        <p:spPr bwMode="auto">
          <a:xfrm>
            <a:off x="652462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5" name="Oval 573"/>
          <p:cNvSpPr>
            <a:spLocks noChangeAspect="1" noChangeArrowheads="1"/>
          </p:cNvSpPr>
          <p:nvPr userDrawn="1"/>
        </p:nvSpPr>
        <p:spPr bwMode="auto">
          <a:xfrm>
            <a:off x="664210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6" name="Oval 574"/>
          <p:cNvSpPr>
            <a:spLocks noChangeAspect="1" noChangeArrowheads="1"/>
          </p:cNvSpPr>
          <p:nvPr userDrawn="1"/>
        </p:nvSpPr>
        <p:spPr bwMode="auto">
          <a:xfrm>
            <a:off x="676116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7" name="Oval 575"/>
          <p:cNvSpPr>
            <a:spLocks noChangeAspect="1" noChangeArrowheads="1"/>
          </p:cNvSpPr>
          <p:nvPr userDrawn="1"/>
        </p:nvSpPr>
        <p:spPr bwMode="auto">
          <a:xfrm>
            <a:off x="687863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8" name="Oval 576"/>
          <p:cNvSpPr>
            <a:spLocks noChangeAspect="1" noChangeArrowheads="1"/>
          </p:cNvSpPr>
          <p:nvPr userDrawn="1"/>
        </p:nvSpPr>
        <p:spPr bwMode="auto">
          <a:xfrm>
            <a:off x="699770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99" name="Oval 577"/>
          <p:cNvSpPr>
            <a:spLocks noChangeAspect="1" noChangeArrowheads="1"/>
          </p:cNvSpPr>
          <p:nvPr userDrawn="1"/>
        </p:nvSpPr>
        <p:spPr bwMode="auto">
          <a:xfrm>
            <a:off x="711517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0" name="Oval 578"/>
          <p:cNvSpPr>
            <a:spLocks noChangeAspect="1" noChangeArrowheads="1"/>
          </p:cNvSpPr>
          <p:nvPr userDrawn="1"/>
        </p:nvSpPr>
        <p:spPr bwMode="auto">
          <a:xfrm>
            <a:off x="723423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1" name="Oval 579"/>
          <p:cNvSpPr>
            <a:spLocks noChangeAspect="1" noChangeArrowheads="1"/>
          </p:cNvSpPr>
          <p:nvPr userDrawn="1"/>
        </p:nvSpPr>
        <p:spPr bwMode="auto">
          <a:xfrm>
            <a:off x="735171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2" name="Oval 580"/>
          <p:cNvSpPr>
            <a:spLocks noChangeAspect="1" noChangeArrowheads="1"/>
          </p:cNvSpPr>
          <p:nvPr userDrawn="1"/>
        </p:nvSpPr>
        <p:spPr bwMode="auto">
          <a:xfrm>
            <a:off x="7470775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3" name="Oval 581"/>
          <p:cNvSpPr>
            <a:spLocks noChangeAspect="1" noChangeArrowheads="1"/>
          </p:cNvSpPr>
          <p:nvPr userDrawn="1"/>
        </p:nvSpPr>
        <p:spPr bwMode="auto">
          <a:xfrm>
            <a:off x="7588250" y="28098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4" name="Oval 582"/>
          <p:cNvSpPr>
            <a:spLocks noChangeAspect="1" noChangeArrowheads="1"/>
          </p:cNvSpPr>
          <p:nvPr userDrawn="1"/>
        </p:nvSpPr>
        <p:spPr bwMode="auto">
          <a:xfrm>
            <a:off x="7707313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5" name="Oval 583"/>
          <p:cNvSpPr>
            <a:spLocks noChangeAspect="1" noChangeArrowheads="1"/>
          </p:cNvSpPr>
          <p:nvPr userDrawn="1"/>
        </p:nvSpPr>
        <p:spPr bwMode="auto">
          <a:xfrm>
            <a:off x="782478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6" name="Oval 584"/>
          <p:cNvSpPr>
            <a:spLocks noChangeAspect="1" noChangeArrowheads="1"/>
          </p:cNvSpPr>
          <p:nvPr userDrawn="1"/>
        </p:nvSpPr>
        <p:spPr bwMode="auto">
          <a:xfrm>
            <a:off x="8180388" y="28098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" name="Oval 585"/>
          <p:cNvSpPr>
            <a:spLocks noChangeAspect="1" noChangeArrowheads="1"/>
          </p:cNvSpPr>
          <p:nvPr userDrawn="1"/>
        </p:nvSpPr>
        <p:spPr bwMode="auto">
          <a:xfrm>
            <a:off x="120015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8" name="Oval 586"/>
          <p:cNvSpPr>
            <a:spLocks noChangeAspect="1" noChangeArrowheads="1"/>
          </p:cNvSpPr>
          <p:nvPr userDrawn="1"/>
        </p:nvSpPr>
        <p:spPr bwMode="auto">
          <a:xfrm>
            <a:off x="131921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9" name="Oval 587"/>
          <p:cNvSpPr>
            <a:spLocks noChangeAspect="1" noChangeArrowheads="1"/>
          </p:cNvSpPr>
          <p:nvPr userDrawn="1"/>
        </p:nvSpPr>
        <p:spPr bwMode="auto">
          <a:xfrm>
            <a:off x="143668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0" name="Oval 588"/>
          <p:cNvSpPr>
            <a:spLocks noChangeAspect="1" noChangeArrowheads="1"/>
          </p:cNvSpPr>
          <p:nvPr userDrawn="1"/>
        </p:nvSpPr>
        <p:spPr bwMode="auto">
          <a:xfrm>
            <a:off x="155575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1" name="Oval 589"/>
          <p:cNvSpPr>
            <a:spLocks noChangeAspect="1" noChangeArrowheads="1"/>
          </p:cNvSpPr>
          <p:nvPr userDrawn="1"/>
        </p:nvSpPr>
        <p:spPr bwMode="auto">
          <a:xfrm>
            <a:off x="167322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2" name="Oval 590"/>
          <p:cNvSpPr>
            <a:spLocks noChangeAspect="1" noChangeArrowheads="1"/>
          </p:cNvSpPr>
          <p:nvPr userDrawn="1"/>
        </p:nvSpPr>
        <p:spPr bwMode="auto">
          <a:xfrm>
            <a:off x="179228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3" name="Oval 591"/>
          <p:cNvSpPr>
            <a:spLocks noChangeAspect="1" noChangeArrowheads="1"/>
          </p:cNvSpPr>
          <p:nvPr userDrawn="1"/>
        </p:nvSpPr>
        <p:spPr bwMode="auto">
          <a:xfrm>
            <a:off x="190976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4" name="Oval 592"/>
          <p:cNvSpPr>
            <a:spLocks noChangeAspect="1" noChangeArrowheads="1"/>
          </p:cNvSpPr>
          <p:nvPr userDrawn="1"/>
        </p:nvSpPr>
        <p:spPr bwMode="auto">
          <a:xfrm>
            <a:off x="202882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5" name="Oval 593"/>
          <p:cNvSpPr>
            <a:spLocks noChangeAspect="1" noChangeArrowheads="1"/>
          </p:cNvSpPr>
          <p:nvPr userDrawn="1"/>
        </p:nvSpPr>
        <p:spPr bwMode="auto">
          <a:xfrm>
            <a:off x="214630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6" name="Oval 594"/>
          <p:cNvSpPr>
            <a:spLocks noChangeAspect="1" noChangeArrowheads="1"/>
          </p:cNvSpPr>
          <p:nvPr userDrawn="1"/>
        </p:nvSpPr>
        <p:spPr bwMode="auto">
          <a:xfrm>
            <a:off x="226536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7" name="Oval 595"/>
          <p:cNvSpPr>
            <a:spLocks noChangeAspect="1" noChangeArrowheads="1"/>
          </p:cNvSpPr>
          <p:nvPr userDrawn="1"/>
        </p:nvSpPr>
        <p:spPr bwMode="auto">
          <a:xfrm>
            <a:off x="238283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8" name="Oval 596"/>
          <p:cNvSpPr>
            <a:spLocks noChangeAspect="1" noChangeArrowheads="1"/>
          </p:cNvSpPr>
          <p:nvPr userDrawn="1"/>
        </p:nvSpPr>
        <p:spPr bwMode="auto">
          <a:xfrm>
            <a:off x="250190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19" name="Oval 597"/>
          <p:cNvSpPr>
            <a:spLocks noChangeAspect="1" noChangeArrowheads="1"/>
          </p:cNvSpPr>
          <p:nvPr userDrawn="1"/>
        </p:nvSpPr>
        <p:spPr bwMode="auto">
          <a:xfrm>
            <a:off x="261937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0" name="Oval 598"/>
          <p:cNvSpPr>
            <a:spLocks noChangeAspect="1" noChangeArrowheads="1"/>
          </p:cNvSpPr>
          <p:nvPr userDrawn="1"/>
        </p:nvSpPr>
        <p:spPr bwMode="auto">
          <a:xfrm>
            <a:off x="273843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1" name="Oval 599"/>
          <p:cNvSpPr>
            <a:spLocks noChangeAspect="1" noChangeArrowheads="1"/>
          </p:cNvSpPr>
          <p:nvPr userDrawn="1"/>
        </p:nvSpPr>
        <p:spPr bwMode="auto">
          <a:xfrm>
            <a:off x="285591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2" name="Oval 600"/>
          <p:cNvSpPr>
            <a:spLocks noChangeAspect="1" noChangeArrowheads="1"/>
          </p:cNvSpPr>
          <p:nvPr userDrawn="1"/>
        </p:nvSpPr>
        <p:spPr bwMode="auto">
          <a:xfrm>
            <a:off x="427672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3" name="Oval 601"/>
          <p:cNvSpPr>
            <a:spLocks noChangeAspect="1" noChangeArrowheads="1"/>
          </p:cNvSpPr>
          <p:nvPr userDrawn="1"/>
        </p:nvSpPr>
        <p:spPr bwMode="auto">
          <a:xfrm>
            <a:off x="439420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" name="Oval 602"/>
          <p:cNvSpPr>
            <a:spLocks noChangeAspect="1" noChangeArrowheads="1"/>
          </p:cNvSpPr>
          <p:nvPr userDrawn="1"/>
        </p:nvSpPr>
        <p:spPr bwMode="auto">
          <a:xfrm>
            <a:off x="451326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5" name="Oval 603"/>
          <p:cNvSpPr>
            <a:spLocks noChangeAspect="1" noChangeArrowheads="1"/>
          </p:cNvSpPr>
          <p:nvPr userDrawn="1"/>
        </p:nvSpPr>
        <p:spPr bwMode="auto">
          <a:xfrm>
            <a:off x="463073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" name="Oval 604"/>
          <p:cNvSpPr>
            <a:spLocks noChangeAspect="1" noChangeArrowheads="1"/>
          </p:cNvSpPr>
          <p:nvPr userDrawn="1"/>
        </p:nvSpPr>
        <p:spPr bwMode="auto">
          <a:xfrm>
            <a:off x="474980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7" name="Oval 605"/>
          <p:cNvSpPr>
            <a:spLocks noChangeAspect="1" noChangeArrowheads="1"/>
          </p:cNvSpPr>
          <p:nvPr userDrawn="1"/>
        </p:nvSpPr>
        <p:spPr bwMode="auto">
          <a:xfrm>
            <a:off x="486727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8" name="Oval 606"/>
          <p:cNvSpPr>
            <a:spLocks noChangeAspect="1" noChangeArrowheads="1"/>
          </p:cNvSpPr>
          <p:nvPr userDrawn="1"/>
        </p:nvSpPr>
        <p:spPr bwMode="auto">
          <a:xfrm>
            <a:off x="498633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9" name="Oval 607"/>
          <p:cNvSpPr>
            <a:spLocks noChangeAspect="1" noChangeArrowheads="1"/>
          </p:cNvSpPr>
          <p:nvPr userDrawn="1"/>
        </p:nvSpPr>
        <p:spPr bwMode="auto">
          <a:xfrm>
            <a:off x="510381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0" name="Oval 608"/>
          <p:cNvSpPr>
            <a:spLocks noChangeAspect="1" noChangeArrowheads="1"/>
          </p:cNvSpPr>
          <p:nvPr userDrawn="1"/>
        </p:nvSpPr>
        <p:spPr bwMode="auto">
          <a:xfrm>
            <a:off x="522287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1" name="Oval 609"/>
          <p:cNvSpPr>
            <a:spLocks noChangeAspect="1" noChangeArrowheads="1"/>
          </p:cNvSpPr>
          <p:nvPr userDrawn="1"/>
        </p:nvSpPr>
        <p:spPr bwMode="auto">
          <a:xfrm>
            <a:off x="534035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2" name="Oval 610"/>
          <p:cNvSpPr>
            <a:spLocks noChangeAspect="1" noChangeArrowheads="1"/>
          </p:cNvSpPr>
          <p:nvPr userDrawn="1"/>
        </p:nvSpPr>
        <p:spPr bwMode="auto">
          <a:xfrm>
            <a:off x="545941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3" name="Oval 611"/>
          <p:cNvSpPr>
            <a:spLocks noChangeAspect="1" noChangeArrowheads="1"/>
          </p:cNvSpPr>
          <p:nvPr userDrawn="1"/>
        </p:nvSpPr>
        <p:spPr bwMode="auto">
          <a:xfrm>
            <a:off x="557688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4" name="Oval 612"/>
          <p:cNvSpPr>
            <a:spLocks noChangeAspect="1" noChangeArrowheads="1"/>
          </p:cNvSpPr>
          <p:nvPr userDrawn="1"/>
        </p:nvSpPr>
        <p:spPr bwMode="auto">
          <a:xfrm>
            <a:off x="569595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5" name="Oval 613"/>
          <p:cNvSpPr>
            <a:spLocks noChangeAspect="1" noChangeArrowheads="1"/>
          </p:cNvSpPr>
          <p:nvPr userDrawn="1"/>
        </p:nvSpPr>
        <p:spPr bwMode="auto">
          <a:xfrm>
            <a:off x="581342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6" name="Oval 614"/>
          <p:cNvSpPr>
            <a:spLocks noChangeAspect="1" noChangeArrowheads="1"/>
          </p:cNvSpPr>
          <p:nvPr userDrawn="1"/>
        </p:nvSpPr>
        <p:spPr bwMode="auto">
          <a:xfrm>
            <a:off x="593248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7" name="Oval 615"/>
          <p:cNvSpPr>
            <a:spLocks noChangeAspect="1" noChangeArrowheads="1"/>
          </p:cNvSpPr>
          <p:nvPr userDrawn="1"/>
        </p:nvSpPr>
        <p:spPr bwMode="auto">
          <a:xfrm>
            <a:off x="605155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" name="Oval 616"/>
          <p:cNvSpPr>
            <a:spLocks noChangeAspect="1" noChangeArrowheads="1"/>
          </p:cNvSpPr>
          <p:nvPr userDrawn="1"/>
        </p:nvSpPr>
        <p:spPr bwMode="auto">
          <a:xfrm>
            <a:off x="616902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" name="Oval 617"/>
          <p:cNvSpPr>
            <a:spLocks noChangeAspect="1" noChangeArrowheads="1"/>
          </p:cNvSpPr>
          <p:nvPr userDrawn="1"/>
        </p:nvSpPr>
        <p:spPr bwMode="auto">
          <a:xfrm>
            <a:off x="628808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" name="Oval 618"/>
          <p:cNvSpPr>
            <a:spLocks noChangeAspect="1" noChangeArrowheads="1"/>
          </p:cNvSpPr>
          <p:nvPr userDrawn="1"/>
        </p:nvSpPr>
        <p:spPr bwMode="auto">
          <a:xfrm>
            <a:off x="640556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" name="Oval 619"/>
          <p:cNvSpPr>
            <a:spLocks noChangeAspect="1" noChangeArrowheads="1"/>
          </p:cNvSpPr>
          <p:nvPr userDrawn="1"/>
        </p:nvSpPr>
        <p:spPr bwMode="auto">
          <a:xfrm>
            <a:off x="652462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2" name="Oval 620"/>
          <p:cNvSpPr>
            <a:spLocks noChangeAspect="1" noChangeArrowheads="1"/>
          </p:cNvSpPr>
          <p:nvPr userDrawn="1"/>
        </p:nvSpPr>
        <p:spPr bwMode="auto">
          <a:xfrm>
            <a:off x="664210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3" name="Oval 621"/>
          <p:cNvSpPr>
            <a:spLocks noChangeAspect="1" noChangeArrowheads="1"/>
          </p:cNvSpPr>
          <p:nvPr userDrawn="1"/>
        </p:nvSpPr>
        <p:spPr bwMode="auto">
          <a:xfrm>
            <a:off x="676116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4" name="Oval 622"/>
          <p:cNvSpPr>
            <a:spLocks noChangeAspect="1" noChangeArrowheads="1"/>
          </p:cNvSpPr>
          <p:nvPr userDrawn="1"/>
        </p:nvSpPr>
        <p:spPr bwMode="auto">
          <a:xfrm>
            <a:off x="687863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5" name="Oval 623"/>
          <p:cNvSpPr>
            <a:spLocks noChangeAspect="1" noChangeArrowheads="1"/>
          </p:cNvSpPr>
          <p:nvPr userDrawn="1"/>
        </p:nvSpPr>
        <p:spPr bwMode="auto">
          <a:xfrm>
            <a:off x="699770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6" name="Oval 624"/>
          <p:cNvSpPr>
            <a:spLocks noChangeAspect="1" noChangeArrowheads="1"/>
          </p:cNvSpPr>
          <p:nvPr userDrawn="1"/>
        </p:nvSpPr>
        <p:spPr bwMode="auto">
          <a:xfrm>
            <a:off x="711517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7" name="Oval 625"/>
          <p:cNvSpPr>
            <a:spLocks noChangeAspect="1" noChangeArrowheads="1"/>
          </p:cNvSpPr>
          <p:nvPr userDrawn="1"/>
        </p:nvSpPr>
        <p:spPr bwMode="auto">
          <a:xfrm>
            <a:off x="723423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" name="Oval 626"/>
          <p:cNvSpPr>
            <a:spLocks noChangeAspect="1" noChangeArrowheads="1"/>
          </p:cNvSpPr>
          <p:nvPr userDrawn="1"/>
        </p:nvSpPr>
        <p:spPr bwMode="auto">
          <a:xfrm>
            <a:off x="735171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9" name="Oval 627"/>
          <p:cNvSpPr>
            <a:spLocks noChangeAspect="1" noChangeArrowheads="1"/>
          </p:cNvSpPr>
          <p:nvPr userDrawn="1"/>
        </p:nvSpPr>
        <p:spPr bwMode="auto">
          <a:xfrm>
            <a:off x="7470775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0" name="Oval 628"/>
          <p:cNvSpPr>
            <a:spLocks noChangeAspect="1" noChangeArrowheads="1"/>
          </p:cNvSpPr>
          <p:nvPr userDrawn="1"/>
        </p:nvSpPr>
        <p:spPr bwMode="auto">
          <a:xfrm>
            <a:off x="758825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1" name="Oval 629"/>
          <p:cNvSpPr>
            <a:spLocks noChangeAspect="1" noChangeArrowheads="1"/>
          </p:cNvSpPr>
          <p:nvPr userDrawn="1"/>
        </p:nvSpPr>
        <p:spPr bwMode="auto">
          <a:xfrm>
            <a:off x="7707313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2" name="Oval 630"/>
          <p:cNvSpPr>
            <a:spLocks noChangeAspect="1" noChangeArrowheads="1"/>
          </p:cNvSpPr>
          <p:nvPr userDrawn="1"/>
        </p:nvSpPr>
        <p:spPr bwMode="auto">
          <a:xfrm>
            <a:off x="7824788" y="29194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3" name="Oval 631"/>
          <p:cNvSpPr>
            <a:spLocks noChangeAspect="1" noChangeArrowheads="1"/>
          </p:cNvSpPr>
          <p:nvPr userDrawn="1"/>
        </p:nvSpPr>
        <p:spPr bwMode="auto">
          <a:xfrm>
            <a:off x="7943850" y="29194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4" name="Oval 632"/>
          <p:cNvSpPr>
            <a:spLocks noChangeAspect="1" noChangeArrowheads="1"/>
          </p:cNvSpPr>
          <p:nvPr userDrawn="1"/>
        </p:nvSpPr>
        <p:spPr bwMode="auto">
          <a:xfrm>
            <a:off x="120015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5" name="Oval 633"/>
          <p:cNvSpPr>
            <a:spLocks noChangeAspect="1" noChangeArrowheads="1"/>
          </p:cNvSpPr>
          <p:nvPr userDrawn="1"/>
        </p:nvSpPr>
        <p:spPr bwMode="auto">
          <a:xfrm>
            <a:off x="131921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6" name="Oval 634"/>
          <p:cNvSpPr>
            <a:spLocks noChangeAspect="1" noChangeArrowheads="1"/>
          </p:cNvSpPr>
          <p:nvPr userDrawn="1"/>
        </p:nvSpPr>
        <p:spPr bwMode="auto">
          <a:xfrm>
            <a:off x="143668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7" name="Oval 635"/>
          <p:cNvSpPr>
            <a:spLocks noChangeAspect="1" noChangeArrowheads="1"/>
          </p:cNvSpPr>
          <p:nvPr userDrawn="1"/>
        </p:nvSpPr>
        <p:spPr bwMode="auto">
          <a:xfrm>
            <a:off x="155575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8" name="Oval 636"/>
          <p:cNvSpPr>
            <a:spLocks noChangeAspect="1" noChangeArrowheads="1"/>
          </p:cNvSpPr>
          <p:nvPr userDrawn="1"/>
        </p:nvSpPr>
        <p:spPr bwMode="auto">
          <a:xfrm>
            <a:off x="167322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9" name="Oval 637"/>
          <p:cNvSpPr>
            <a:spLocks noChangeAspect="1" noChangeArrowheads="1"/>
          </p:cNvSpPr>
          <p:nvPr userDrawn="1"/>
        </p:nvSpPr>
        <p:spPr bwMode="auto">
          <a:xfrm>
            <a:off x="179228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0" name="Oval 638"/>
          <p:cNvSpPr>
            <a:spLocks noChangeAspect="1" noChangeArrowheads="1"/>
          </p:cNvSpPr>
          <p:nvPr userDrawn="1"/>
        </p:nvSpPr>
        <p:spPr bwMode="auto">
          <a:xfrm>
            <a:off x="190976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1" name="Oval 639"/>
          <p:cNvSpPr>
            <a:spLocks noChangeAspect="1" noChangeArrowheads="1"/>
          </p:cNvSpPr>
          <p:nvPr userDrawn="1"/>
        </p:nvSpPr>
        <p:spPr bwMode="auto">
          <a:xfrm>
            <a:off x="202882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2" name="Oval 640"/>
          <p:cNvSpPr>
            <a:spLocks noChangeAspect="1" noChangeArrowheads="1"/>
          </p:cNvSpPr>
          <p:nvPr userDrawn="1"/>
        </p:nvSpPr>
        <p:spPr bwMode="auto">
          <a:xfrm>
            <a:off x="214630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3" name="Oval 641"/>
          <p:cNvSpPr>
            <a:spLocks noChangeAspect="1" noChangeArrowheads="1"/>
          </p:cNvSpPr>
          <p:nvPr userDrawn="1"/>
        </p:nvSpPr>
        <p:spPr bwMode="auto">
          <a:xfrm>
            <a:off x="226536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4" name="Oval 642"/>
          <p:cNvSpPr>
            <a:spLocks noChangeAspect="1" noChangeArrowheads="1"/>
          </p:cNvSpPr>
          <p:nvPr userDrawn="1"/>
        </p:nvSpPr>
        <p:spPr bwMode="auto">
          <a:xfrm>
            <a:off x="238283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5" name="Oval 643"/>
          <p:cNvSpPr>
            <a:spLocks noChangeAspect="1" noChangeArrowheads="1"/>
          </p:cNvSpPr>
          <p:nvPr userDrawn="1"/>
        </p:nvSpPr>
        <p:spPr bwMode="auto">
          <a:xfrm>
            <a:off x="250190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6" name="Oval 644"/>
          <p:cNvSpPr>
            <a:spLocks noChangeAspect="1" noChangeArrowheads="1"/>
          </p:cNvSpPr>
          <p:nvPr userDrawn="1"/>
        </p:nvSpPr>
        <p:spPr bwMode="auto">
          <a:xfrm>
            <a:off x="261937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7" name="Oval 645"/>
          <p:cNvSpPr>
            <a:spLocks noChangeAspect="1" noChangeArrowheads="1"/>
          </p:cNvSpPr>
          <p:nvPr userDrawn="1"/>
        </p:nvSpPr>
        <p:spPr bwMode="auto">
          <a:xfrm>
            <a:off x="427672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8" name="Oval 646"/>
          <p:cNvSpPr>
            <a:spLocks noChangeAspect="1" noChangeArrowheads="1"/>
          </p:cNvSpPr>
          <p:nvPr userDrawn="1"/>
        </p:nvSpPr>
        <p:spPr bwMode="auto">
          <a:xfrm>
            <a:off x="439420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69" name="Oval 647"/>
          <p:cNvSpPr>
            <a:spLocks noChangeAspect="1" noChangeArrowheads="1"/>
          </p:cNvSpPr>
          <p:nvPr userDrawn="1"/>
        </p:nvSpPr>
        <p:spPr bwMode="auto">
          <a:xfrm>
            <a:off x="451326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0" name="Oval 648"/>
          <p:cNvSpPr>
            <a:spLocks noChangeAspect="1" noChangeArrowheads="1"/>
          </p:cNvSpPr>
          <p:nvPr userDrawn="1"/>
        </p:nvSpPr>
        <p:spPr bwMode="auto">
          <a:xfrm>
            <a:off x="463073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1" name="Oval 649"/>
          <p:cNvSpPr>
            <a:spLocks noChangeAspect="1" noChangeArrowheads="1"/>
          </p:cNvSpPr>
          <p:nvPr userDrawn="1"/>
        </p:nvSpPr>
        <p:spPr bwMode="auto">
          <a:xfrm>
            <a:off x="474980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2" name="Oval 650"/>
          <p:cNvSpPr>
            <a:spLocks noChangeAspect="1" noChangeArrowheads="1"/>
          </p:cNvSpPr>
          <p:nvPr userDrawn="1"/>
        </p:nvSpPr>
        <p:spPr bwMode="auto">
          <a:xfrm>
            <a:off x="486727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3" name="Oval 651"/>
          <p:cNvSpPr>
            <a:spLocks noChangeAspect="1" noChangeArrowheads="1"/>
          </p:cNvSpPr>
          <p:nvPr userDrawn="1"/>
        </p:nvSpPr>
        <p:spPr bwMode="auto">
          <a:xfrm>
            <a:off x="498633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4" name="Oval 652"/>
          <p:cNvSpPr>
            <a:spLocks noChangeAspect="1" noChangeArrowheads="1"/>
          </p:cNvSpPr>
          <p:nvPr userDrawn="1"/>
        </p:nvSpPr>
        <p:spPr bwMode="auto">
          <a:xfrm>
            <a:off x="522287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5" name="Oval 653"/>
          <p:cNvSpPr>
            <a:spLocks noChangeAspect="1" noChangeArrowheads="1"/>
          </p:cNvSpPr>
          <p:nvPr userDrawn="1"/>
        </p:nvSpPr>
        <p:spPr bwMode="auto">
          <a:xfrm>
            <a:off x="534035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6" name="Oval 654"/>
          <p:cNvSpPr>
            <a:spLocks noChangeAspect="1" noChangeArrowheads="1"/>
          </p:cNvSpPr>
          <p:nvPr userDrawn="1"/>
        </p:nvSpPr>
        <p:spPr bwMode="auto">
          <a:xfrm>
            <a:off x="545941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7" name="Oval 655"/>
          <p:cNvSpPr>
            <a:spLocks noChangeAspect="1" noChangeArrowheads="1"/>
          </p:cNvSpPr>
          <p:nvPr userDrawn="1"/>
        </p:nvSpPr>
        <p:spPr bwMode="auto">
          <a:xfrm>
            <a:off x="557688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8" name="Oval 656"/>
          <p:cNvSpPr>
            <a:spLocks noChangeAspect="1" noChangeArrowheads="1"/>
          </p:cNvSpPr>
          <p:nvPr userDrawn="1"/>
        </p:nvSpPr>
        <p:spPr bwMode="auto">
          <a:xfrm>
            <a:off x="569595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79" name="Oval 657"/>
          <p:cNvSpPr>
            <a:spLocks noChangeAspect="1" noChangeArrowheads="1"/>
          </p:cNvSpPr>
          <p:nvPr userDrawn="1"/>
        </p:nvSpPr>
        <p:spPr bwMode="auto">
          <a:xfrm>
            <a:off x="593248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0" name="Oval 658"/>
          <p:cNvSpPr>
            <a:spLocks noChangeAspect="1" noChangeArrowheads="1"/>
          </p:cNvSpPr>
          <p:nvPr userDrawn="1"/>
        </p:nvSpPr>
        <p:spPr bwMode="auto">
          <a:xfrm>
            <a:off x="605155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1" name="Oval 659"/>
          <p:cNvSpPr>
            <a:spLocks noChangeAspect="1" noChangeArrowheads="1"/>
          </p:cNvSpPr>
          <p:nvPr userDrawn="1"/>
        </p:nvSpPr>
        <p:spPr bwMode="auto">
          <a:xfrm>
            <a:off x="616902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2" name="Oval 660"/>
          <p:cNvSpPr>
            <a:spLocks noChangeAspect="1" noChangeArrowheads="1"/>
          </p:cNvSpPr>
          <p:nvPr userDrawn="1"/>
        </p:nvSpPr>
        <p:spPr bwMode="auto">
          <a:xfrm>
            <a:off x="628808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3" name="Oval 661"/>
          <p:cNvSpPr>
            <a:spLocks noChangeAspect="1" noChangeArrowheads="1"/>
          </p:cNvSpPr>
          <p:nvPr userDrawn="1"/>
        </p:nvSpPr>
        <p:spPr bwMode="auto">
          <a:xfrm>
            <a:off x="640556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4" name="Oval 662"/>
          <p:cNvSpPr>
            <a:spLocks noChangeAspect="1" noChangeArrowheads="1"/>
          </p:cNvSpPr>
          <p:nvPr userDrawn="1"/>
        </p:nvSpPr>
        <p:spPr bwMode="auto">
          <a:xfrm>
            <a:off x="652462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5" name="Oval 663"/>
          <p:cNvSpPr>
            <a:spLocks noChangeAspect="1" noChangeArrowheads="1"/>
          </p:cNvSpPr>
          <p:nvPr userDrawn="1"/>
        </p:nvSpPr>
        <p:spPr bwMode="auto">
          <a:xfrm>
            <a:off x="664210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6" name="Oval 664"/>
          <p:cNvSpPr>
            <a:spLocks noChangeAspect="1" noChangeArrowheads="1"/>
          </p:cNvSpPr>
          <p:nvPr userDrawn="1"/>
        </p:nvSpPr>
        <p:spPr bwMode="auto">
          <a:xfrm>
            <a:off x="676116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7" name="Oval 665"/>
          <p:cNvSpPr>
            <a:spLocks noChangeAspect="1" noChangeArrowheads="1"/>
          </p:cNvSpPr>
          <p:nvPr userDrawn="1"/>
        </p:nvSpPr>
        <p:spPr bwMode="auto">
          <a:xfrm>
            <a:off x="687863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8" name="Oval 666"/>
          <p:cNvSpPr>
            <a:spLocks noChangeAspect="1" noChangeArrowheads="1"/>
          </p:cNvSpPr>
          <p:nvPr userDrawn="1"/>
        </p:nvSpPr>
        <p:spPr bwMode="auto">
          <a:xfrm>
            <a:off x="699770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89" name="Oval 667"/>
          <p:cNvSpPr>
            <a:spLocks noChangeAspect="1" noChangeArrowheads="1"/>
          </p:cNvSpPr>
          <p:nvPr userDrawn="1"/>
        </p:nvSpPr>
        <p:spPr bwMode="auto">
          <a:xfrm>
            <a:off x="711517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0" name="Oval 668"/>
          <p:cNvSpPr>
            <a:spLocks noChangeAspect="1" noChangeArrowheads="1"/>
          </p:cNvSpPr>
          <p:nvPr userDrawn="1"/>
        </p:nvSpPr>
        <p:spPr bwMode="auto">
          <a:xfrm>
            <a:off x="723423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1" name="Oval 669"/>
          <p:cNvSpPr>
            <a:spLocks noChangeAspect="1" noChangeArrowheads="1"/>
          </p:cNvSpPr>
          <p:nvPr userDrawn="1"/>
        </p:nvSpPr>
        <p:spPr bwMode="auto">
          <a:xfrm>
            <a:off x="735171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2" name="Oval 670"/>
          <p:cNvSpPr>
            <a:spLocks noChangeAspect="1" noChangeArrowheads="1"/>
          </p:cNvSpPr>
          <p:nvPr userDrawn="1"/>
        </p:nvSpPr>
        <p:spPr bwMode="auto">
          <a:xfrm>
            <a:off x="7470775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3" name="Oval 671"/>
          <p:cNvSpPr>
            <a:spLocks noChangeAspect="1" noChangeArrowheads="1"/>
          </p:cNvSpPr>
          <p:nvPr userDrawn="1"/>
        </p:nvSpPr>
        <p:spPr bwMode="auto">
          <a:xfrm>
            <a:off x="7588250" y="30289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4" name="Oval 672"/>
          <p:cNvSpPr>
            <a:spLocks noChangeAspect="1" noChangeArrowheads="1"/>
          </p:cNvSpPr>
          <p:nvPr userDrawn="1"/>
        </p:nvSpPr>
        <p:spPr bwMode="auto">
          <a:xfrm>
            <a:off x="120015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5" name="Oval 673"/>
          <p:cNvSpPr>
            <a:spLocks noChangeAspect="1" noChangeArrowheads="1"/>
          </p:cNvSpPr>
          <p:nvPr userDrawn="1"/>
        </p:nvSpPr>
        <p:spPr bwMode="auto">
          <a:xfrm>
            <a:off x="131921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6" name="Oval 674"/>
          <p:cNvSpPr>
            <a:spLocks noChangeAspect="1" noChangeArrowheads="1"/>
          </p:cNvSpPr>
          <p:nvPr userDrawn="1"/>
        </p:nvSpPr>
        <p:spPr bwMode="auto">
          <a:xfrm>
            <a:off x="143668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7" name="Oval 675"/>
          <p:cNvSpPr>
            <a:spLocks noChangeAspect="1" noChangeArrowheads="1"/>
          </p:cNvSpPr>
          <p:nvPr userDrawn="1"/>
        </p:nvSpPr>
        <p:spPr bwMode="auto">
          <a:xfrm>
            <a:off x="155575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8" name="Oval 676"/>
          <p:cNvSpPr>
            <a:spLocks noChangeAspect="1" noChangeArrowheads="1"/>
          </p:cNvSpPr>
          <p:nvPr userDrawn="1"/>
        </p:nvSpPr>
        <p:spPr bwMode="auto">
          <a:xfrm>
            <a:off x="167322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9" name="Oval 677"/>
          <p:cNvSpPr>
            <a:spLocks noChangeAspect="1" noChangeArrowheads="1"/>
          </p:cNvSpPr>
          <p:nvPr userDrawn="1"/>
        </p:nvSpPr>
        <p:spPr bwMode="auto">
          <a:xfrm>
            <a:off x="179228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0" name="Oval 678"/>
          <p:cNvSpPr>
            <a:spLocks noChangeAspect="1" noChangeArrowheads="1"/>
          </p:cNvSpPr>
          <p:nvPr userDrawn="1"/>
        </p:nvSpPr>
        <p:spPr bwMode="auto">
          <a:xfrm>
            <a:off x="190976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1" name="Oval 679"/>
          <p:cNvSpPr>
            <a:spLocks noChangeAspect="1" noChangeArrowheads="1"/>
          </p:cNvSpPr>
          <p:nvPr userDrawn="1"/>
        </p:nvSpPr>
        <p:spPr bwMode="auto">
          <a:xfrm>
            <a:off x="202882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2" name="Oval 680"/>
          <p:cNvSpPr>
            <a:spLocks noChangeAspect="1" noChangeArrowheads="1"/>
          </p:cNvSpPr>
          <p:nvPr userDrawn="1"/>
        </p:nvSpPr>
        <p:spPr bwMode="auto">
          <a:xfrm>
            <a:off x="214630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3" name="Oval 681"/>
          <p:cNvSpPr>
            <a:spLocks noChangeAspect="1" noChangeArrowheads="1"/>
          </p:cNvSpPr>
          <p:nvPr userDrawn="1"/>
        </p:nvSpPr>
        <p:spPr bwMode="auto">
          <a:xfrm>
            <a:off x="226536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4" name="Oval 682"/>
          <p:cNvSpPr>
            <a:spLocks noChangeAspect="1" noChangeArrowheads="1"/>
          </p:cNvSpPr>
          <p:nvPr userDrawn="1"/>
        </p:nvSpPr>
        <p:spPr bwMode="auto">
          <a:xfrm>
            <a:off x="238283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5" name="Oval 683"/>
          <p:cNvSpPr>
            <a:spLocks noChangeAspect="1" noChangeArrowheads="1"/>
          </p:cNvSpPr>
          <p:nvPr userDrawn="1"/>
        </p:nvSpPr>
        <p:spPr bwMode="auto">
          <a:xfrm>
            <a:off x="250190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6" name="Oval 684"/>
          <p:cNvSpPr>
            <a:spLocks noChangeAspect="1" noChangeArrowheads="1"/>
          </p:cNvSpPr>
          <p:nvPr userDrawn="1"/>
        </p:nvSpPr>
        <p:spPr bwMode="auto">
          <a:xfrm>
            <a:off x="404018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7" name="Oval 685"/>
          <p:cNvSpPr>
            <a:spLocks noChangeAspect="1" noChangeArrowheads="1"/>
          </p:cNvSpPr>
          <p:nvPr userDrawn="1"/>
        </p:nvSpPr>
        <p:spPr bwMode="auto">
          <a:xfrm>
            <a:off x="415766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8" name="Oval 686"/>
          <p:cNvSpPr>
            <a:spLocks noChangeAspect="1" noChangeArrowheads="1"/>
          </p:cNvSpPr>
          <p:nvPr userDrawn="1"/>
        </p:nvSpPr>
        <p:spPr bwMode="auto">
          <a:xfrm>
            <a:off x="427672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09" name="Oval 687"/>
          <p:cNvSpPr>
            <a:spLocks noChangeAspect="1" noChangeArrowheads="1"/>
          </p:cNvSpPr>
          <p:nvPr userDrawn="1"/>
        </p:nvSpPr>
        <p:spPr bwMode="auto">
          <a:xfrm>
            <a:off x="463073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0" name="Oval 688"/>
          <p:cNvSpPr>
            <a:spLocks noChangeAspect="1" noChangeArrowheads="1"/>
          </p:cNvSpPr>
          <p:nvPr userDrawn="1"/>
        </p:nvSpPr>
        <p:spPr bwMode="auto">
          <a:xfrm>
            <a:off x="474980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1" name="Oval 689"/>
          <p:cNvSpPr>
            <a:spLocks noChangeAspect="1" noChangeArrowheads="1"/>
          </p:cNvSpPr>
          <p:nvPr userDrawn="1"/>
        </p:nvSpPr>
        <p:spPr bwMode="auto">
          <a:xfrm>
            <a:off x="486727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2" name="Oval 690"/>
          <p:cNvSpPr>
            <a:spLocks noChangeAspect="1" noChangeArrowheads="1"/>
          </p:cNvSpPr>
          <p:nvPr userDrawn="1"/>
        </p:nvSpPr>
        <p:spPr bwMode="auto">
          <a:xfrm>
            <a:off x="498633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3" name="Oval 691"/>
          <p:cNvSpPr>
            <a:spLocks noChangeAspect="1" noChangeArrowheads="1"/>
          </p:cNvSpPr>
          <p:nvPr userDrawn="1"/>
        </p:nvSpPr>
        <p:spPr bwMode="auto">
          <a:xfrm>
            <a:off x="510381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4" name="Oval 692"/>
          <p:cNvSpPr>
            <a:spLocks noChangeAspect="1" noChangeArrowheads="1"/>
          </p:cNvSpPr>
          <p:nvPr userDrawn="1"/>
        </p:nvSpPr>
        <p:spPr bwMode="auto">
          <a:xfrm>
            <a:off x="522287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5" name="Oval 693"/>
          <p:cNvSpPr>
            <a:spLocks noChangeAspect="1" noChangeArrowheads="1"/>
          </p:cNvSpPr>
          <p:nvPr userDrawn="1"/>
        </p:nvSpPr>
        <p:spPr bwMode="auto">
          <a:xfrm>
            <a:off x="534035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6" name="Oval 694"/>
          <p:cNvSpPr>
            <a:spLocks noChangeAspect="1" noChangeArrowheads="1"/>
          </p:cNvSpPr>
          <p:nvPr userDrawn="1"/>
        </p:nvSpPr>
        <p:spPr bwMode="auto">
          <a:xfrm>
            <a:off x="545941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7" name="Oval 695"/>
          <p:cNvSpPr>
            <a:spLocks noChangeAspect="1" noChangeArrowheads="1"/>
          </p:cNvSpPr>
          <p:nvPr userDrawn="1"/>
        </p:nvSpPr>
        <p:spPr bwMode="auto">
          <a:xfrm>
            <a:off x="569595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8" name="Oval 696"/>
          <p:cNvSpPr>
            <a:spLocks noChangeAspect="1" noChangeArrowheads="1"/>
          </p:cNvSpPr>
          <p:nvPr userDrawn="1"/>
        </p:nvSpPr>
        <p:spPr bwMode="auto">
          <a:xfrm>
            <a:off x="581342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19" name="Oval 697"/>
          <p:cNvSpPr>
            <a:spLocks noChangeAspect="1" noChangeArrowheads="1"/>
          </p:cNvSpPr>
          <p:nvPr userDrawn="1"/>
        </p:nvSpPr>
        <p:spPr bwMode="auto">
          <a:xfrm>
            <a:off x="593248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0" name="Oval 698"/>
          <p:cNvSpPr>
            <a:spLocks noChangeAspect="1" noChangeArrowheads="1"/>
          </p:cNvSpPr>
          <p:nvPr userDrawn="1"/>
        </p:nvSpPr>
        <p:spPr bwMode="auto">
          <a:xfrm>
            <a:off x="605155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1" name="Oval 699"/>
          <p:cNvSpPr>
            <a:spLocks noChangeAspect="1" noChangeArrowheads="1"/>
          </p:cNvSpPr>
          <p:nvPr userDrawn="1"/>
        </p:nvSpPr>
        <p:spPr bwMode="auto">
          <a:xfrm>
            <a:off x="616902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2" name="Oval 700"/>
          <p:cNvSpPr>
            <a:spLocks noChangeAspect="1" noChangeArrowheads="1"/>
          </p:cNvSpPr>
          <p:nvPr userDrawn="1"/>
        </p:nvSpPr>
        <p:spPr bwMode="auto">
          <a:xfrm>
            <a:off x="628808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3" name="Oval 701"/>
          <p:cNvSpPr>
            <a:spLocks noChangeAspect="1" noChangeArrowheads="1"/>
          </p:cNvSpPr>
          <p:nvPr userDrawn="1"/>
        </p:nvSpPr>
        <p:spPr bwMode="auto">
          <a:xfrm>
            <a:off x="640556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4" name="Oval 702"/>
          <p:cNvSpPr>
            <a:spLocks noChangeAspect="1" noChangeArrowheads="1"/>
          </p:cNvSpPr>
          <p:nvPr userDrawn="1"/>
        </p:nvSpPr>
        <p:spPr bwMode="auto">
          <a:xfrm>
            <a:off x="652462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5" name="Oval 703"/>
          <p:cNvSpPr>
            <a:spLocks noChangeAspect="1" noChangeArrowheads="1"/>
          </p:cNvSpPr>
          <p:nvPr userDrawn="1"/>
        </p:nvSpPr>
        <p:spPr bwMode="auto">
          <a:xfrm>
            <a:off x="664210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6" name="Oval 704"/>
          <p:cNvSpPr>
            <a:spLocks noChangeAspect="1" noChangeArrowheads="1"/>
          </p:cNvSpPr>
          <p:nvPr userDrawn="1"/>
        </p:nvSpPr>
        <p:spPr bwMode="auto">
          <a:xfrm>
            <a:off x="676116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7" name="Oval 705"/>
          <p:cNvSpPr>
            <a:spLocks noChangeAspect="1" noChangeArrowheads="1"/>
          </p:cNvSpPr>
          <p:nvPr userDrawn="1"/>
        </p:nvSpPr>
        <p:spPr bwMode="auto">
          <a:xfrm>
            <a:off x="687863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8" name="Oval 706"/>
          <p:cNvSpPr>
            <a:spLocks noChangeAspect="1" noChangeArrowheads="1"/>
          </p:cNvSpPr>
          <p:nvPr userDrawn="1"/>
        </p:nvSpPr>
        <p:spPr bwMode="auto">
          <a:xfrm>
            <a:off x="6997700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29" name="Oval 707"/>
          <p:cNvSpPr>
            <a:spLocks noChangeAspect="1" noChangeArrowheads="1"/>
          </p:cNvSpPr>
          <p:nvPr userDrawn="1"/>
        </p:nvSpPr>
        <p:spPr bwMode="auto">
          <a:xfrm>
            <a:off x="711517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0" name="Oval 708"/>
          <p:cNvSpPr>
            <a:spLocks noChangeAspect="1" noChangeArrowheads="1"/>
          </p:cNvSpPr>
          <p:nvPr userDrawn="1"/>
        </p:nvSpPr>
        <p:spPr bwMode="auto">
          <a:xfrm>
            <a:off x="7234238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1" name="Oval 709"/>
          <p:cNvSpPr>
            <a:spLocks noChangeAspect="1" noChangeArrowheads="1"/>
          </p:cNvSpPr>
          <p:nvPr userDrawn="1"/>
        </p:nvSpPr>
        <p:spPr bwMode="auto">
          <a:xfrm>
            <a:off x="735171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2" name="Oval 710"/>
          <p:cNvSpPr>
            <a:spLocks noChangeAspect="1" noChangeArrowheads="1"/>
          </p:cNvSpPr>
          <p:nvPr userDrawn="1"/>
        </p:nvSpPr>
        <p:spPr bwMode="auto">
          <a:xfrm>
            <a:off x="7470775" y="31369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3" name="Oval 711"/>
          <p:cNvSpPr>
            <a:spLocks noChangeAspect="1" noChangeArrowheads="1"/>
          </p:cNvSpPr>
          <p:nvPr userDrawn="1"/>
        </p:nvSpPr>
        <p:spPr bwMode="auto">
          <a:xfrm>
            <a:off x="7707313" y="31369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4" name="Oval 712"/>
          <p:cNvSpPr>
            <a:spLocks noChangeAspect="1" noChangeArrowheads="1"/>
          </p:cNvSpPr>
          <p:nvPr userDrawn="1"/>
        </p:nvSpPr>
        <p:spPr bwMode="auto">
          <a:xfrm>
            <a:off x="1200150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5" name="Oval 713"/>
          <p:cNvSpPr>
            <a:spLocks noChangeAspect="1" noChangeArrowheads="1"/>
          </p:cNvSpPr>
          <p:nvPr userDrawn="1"/>
        </p:nvSpPr>
        <p:spPr bwMode="auto">
          <a:xfrm>
            <a:off x="131921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6" name="Oval 714"/>
          <p:cNvSpPr>
            <a:spLocks noChangeAspect="1" noChangeArrowheads="1"/>
          </p:cNvSpPr>
          <p:nvPr userDrawn="1"/>
        </p:nvSpPr>
        <p:spPr bwMode="auto">
          <a:xfrm>
            <a:off x="143668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7" name="Oval 715"/>
          <p:cNvSpPr>
            <a:spLocks noChangeAspect="1" noChangeArrowheads="1"/>
          </p:cNvSpPr>
          <p:nvPr userDrawn="1"/>
        </p:nvSpPr>
        <p:spPr bwMode="auto">
          <a:xfrm>
            <a:off x="1555750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8" name="Oval 716"/>
          <p:cNvSpPr>
            <a:spLocks noChangeAspect="1" noChangeArrowheads="1"/>
          </p:cNvSpPr>
          <p:nvPr userDrawn="1"/>
        </p:nvSpPr>
        <p:spPr bwMode="auto">
          <a:xfrm>
            <a:off x="167322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39" name="Oval 717"/>
          <p:cNvSpPr>
            <a:spLocks noChangeAspect="1" noChangeArrowheads="1"/>
          </p:cNvSpPr>
          <p:nvPr userDrawn="1"/>
        </p:nvSpPr>
        <p:spPr bwMode="auto">
          <a:xfrm>
            <a:off x="179228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0" name="Oval 718"/>
          <p:cNvSpPr>
            <a:spLocks noChangeAspect="1" noChangeArrowheads="1"/>
          </p:cNvSpPr>
          <p:nvPr userDrawn="1"/>
        </p:nvSpPr>
        <p:spPr bwMode="auto">
          <a:xfrm>
            <a:off x="190976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" name="Oval 719"/>
          <p:cNvSpPr>
            <a:spLocks noChangeAspect="1" noChangeArrowheads="1"/>
          </p:cNvSpPr>
          <p:nvPr userDrawn="1"/>
        </p:nvSpPr>
        <p:spPr bwMode="auto">
          <a:xfrm>
            <a:off x="202882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" name="Oval 720"/>
          <p:cNvSpPr>
            <a:spLocks noChangeAspect="1" noChangeArrowheads="1"/>
          </p:cNvSpPr>
          <p:nvPr userDrawn="1"/>
        </p:nvSpPr>
        <p:spPr bwMode="auto">
          <a:xfrm>
            <a:off x="2146300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3" name="Oval 721"/>
          <p:cNvSpPr>
            <a:spLocks noChangeAspect="1" noChangeArrowheads="1"/>
          </p:cNvSpPr>
          <p:nvPr userDrawn="1"/>
        </p:nvSpPr>
        <p:spPr bwMode="auto">
          <a:xfrm>
            <a:off x="226536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4" name="Oval 722"/>
          <p:cNvSpPr>
            <a:spLocks noChangeAspect="1" noChangeArrowheads="1"/>
          </p:cNvSpPr>
          <p:nvPr userDrawn="1"/>
        </p:nvSpPr>
        <p:spPr bwMode="auto">
          <a:xfrm>
            <a:off x="238283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5" name="Oval 723"/>
          <p:cNvSpPr>
            <a:spLocks noChangeAspect="1" noChangeArrowheads="1"/>
          </p:cNvSpPr>
          <p:nvPr userDrawn="1"/>
        </p:nvSpPr>
        <p:spPr bwMode="auto">
          <a:xfrm>
            <a:off x="404018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6" name="Oval 724"/>
          <p:cNvSpPr>
            <a:spLocks noChangeAspect="1" noChangeArrowheads="1"/>
          </p:cNvSpPr>
          <p:nvPr userDrawn="1"/>
        </p:nvSpPr>
        <p:spPr bwMode="auto">
          <a:xfrm>
            <a:off x="415766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7" name="Oval 725"/>
          <p:cNvSpPr>
            <a:spLocks noChangeAspect="1" noChangeArrowheads="1"/>
          </p:cNvSpPr>
          <p:nvPr userDrawn="1"/>
        </p:nvSpPr>
        <p:spPr bwMode="auto">
          <a:xfrm>
            <a:off x="463073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8" name="Oval 726"/>
          <p:cNvSpPr>
            <a:spLocks noChangeAspect="1" noChangeArrowheads="1"/>
          </p:cNvSpPr>
          <p:nvPr userDrawn="1"/>
        </p:nvSpPr>
        <p:spPr bwMode="auto">
          <a:xfrm>
            <a:off x="486727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9" name="Oval 727"/>
          <p:cNvSpPr>
            <a:spLocks noChangeAspect="1" noChangeArrowheads="1"/>
          </p:cNvSpPr>
          <p:nvPr userDrawn="1"/>
        </p:nvSpPr>
        <p:spPr bwMode="auto">
          <a:xfrm>
            <a:off x="498633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0" name="Oval 728"/>
          <p:cNvSpPr>
            <a:spLocks noChangeAspect="1" noChangeArrowheads="1"/>
          </p:cNvSpPr>
          <p:nvPr userDrawn="1"/>
        </p:nvSpPr>
        <p:spPr bwMode="auto">
          <a:xfrm>
            <a:off x="510381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1" name="Oval 729"/>
          <p:cNvSpPr>
            <a:spLocks noChangeAspect="1" noChangeArrowheads="1"/>
          </p:cNvSpPr>
          <p:nvPr userDrawn="1"/>
        </p:nvSpPr>
        <p:spPr bwMode="auto">
          <a:xfrm>
            <a:off x="522287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2" name="Oval 730"/>
          <p:cNvSpPr>
            <a:spLocks noChangeAspect="1" noChangeArrowheads="1"/>
          </p:cNvSpPr>
          <p:nvPr userDrawn="1"/>
        </p:nvSpPr>
        <p:spPr bwMode="auto">
          <a:xfrm>
            <a:off x="5340350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3" name="Oval 731"/>
          <p:cNvSpPr>
            <a:spLocks noChangeAspect="1" noChangeArrowheads="1"/>
          </p:cNvSpPr>
          <p:nvPr userDrawn="1"/>
        </p:nvSpPr>
        <p:spPr bwMode="auto">
          <a:xfrm>
            <a:off x="545941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4" name="Oval 732"/>
          <p:cNvSpPr>
            <a:spLocks noChangeAspect="1" noChangeArrowheads="1"/>
          </p:cNvSpPr>
          <p:nvPr userDrawn="1"/>
        </p:nvSpPr>
        <p:spPr bwMode="auto">
          <a:xfrm>
            <a:off x="5695950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5" name="Oval 733"/>
          <p:cNvSpPr>
            <a:spLocks noChangeAspect="1" noChangeArrowheads="1"/>
          </p:cNvSpPr>
          <p:nvPr userDrawn="1"/>
        </p:nvSpPr>
        <p:spPr bwMode="auto">
          <a:xfrm>
            <a:off x="581342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6" name="Oval 734"/>
          <p:cNvSpPr>
            <a:spLocks noChangeAspect="1" noChangeArrowheads="1"/>
          </p:cNvSpPr>
          <p:nvPr userDrawn="1"/>
        </p:nvSpPr>
        <p:spPr bwMode="auto">
          <a:xfrm>
            <a:off x="593248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7" name="Oval 735"/>
          <p:cNvSpPr>
            <a:spLocks noChangeAspect="1" noChangeArrowheads="1"/>
          </p:cNvSpPr>
          <p:nvPr userDrawn="1"/>
        </p:nvSpPr>
        <p:spPr bwMode="auto">
          <a:xfrm>
            <a:off x="6051550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8" name="Oval 736"/>
          <p:cNvSpPr>
            <a:spLocks noChangeAspect="1" noChangeArrowheads="1"/>
          </p:cNvSpPr>
          <p:nvPr userDrawn="1"/>
        </p:nvSpPr>
        <p:spPr bwMode="auto">
          <a:xfrm>
            <a:off x="616902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59" name="Oval 737"/>
          <p:cNvSpPr>
            <a:spLocks noChangeAspect="1" noChangeArrowheads="1"/>
          </p:cNvSpPr>
          <p:nvPr userDrawn="1"/>
        </p:nvSpPr>
        <p:spPr bwMode="auto">
          <a:xfrm>
            <a:off x="628808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0" name="Oval 738"/>
          <p:cNvSpPr>
            <a:spLocks noChangeAspect="1" noChangeArrowheads="1"/>
          </p:cNvSpPr>
          <p:nvPr userDrawn="1"/>
        </p:nvSpPr>
        <p:spPr bwMode="auto">
          <a:xfrm>
            <a:off x="640556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1" name="Oval 739"/>
          <p:cNvSpPr>
            <a:spLocks noChangeAspect="1" noChangeArrowheads="1"/>
          </p:cNvSpPr>
          <p:nvPr userDrawn="1"/>
        </p:nvSpPr>
        <p:spPr bwMode="auto">
          <a:xfrm>
            <a:off x="652462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2" name="Oval 740"/>
          <p:cNvSpPr>
            <a:spLocks noChangeAspect="1" noChangeArrowheads="1"/>
          </p:cNvSpPr>
          <p:nvPr userDrawn="1"/>
        </p:nvSpPr>
        <p:spPr bwMode="auto">
          <a:xfrm>
            <a:off x="6642100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3" name="Oval 741"/>
          <p:cNvSpPr>
            <a:spLocks noChangeAspect="1" noChangeArrowheads="1"/>
          </p:cNvSpPr>
          <p:nvPr userDrawn="1"/>
        </p:nvSpPr>
        <p:spPr bwMode="auto">
          <a:xfrm>
            <a:off x="676116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4" name="Oval 742"/>
          <p:cNvSpPr>
            <a:spLocks noChangeAspect="1" noChangeArrowheads="1"/>
          </p:cNvSpPr>
          <p:nvPr userDrawn="1"/>
        </p:nvSpPr>
        <p:spPr bwMode="auto">
          <a:xfrm>
            <a:off x="687863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5" name="Oval 743"/>
          <p:cNvSpPr>
            <a:spLocks noChangeAspect="1" noChangeArrowheads="1"/>
          </p:cNvSpPr>
          <p:nvPr userDrawn="1"/>
        </p:nvSpPr>
        <p:spPr bwMode="auto">
          <a:xfrm>
            <a:off x="6997700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6" name="Oval 744"/>
          <p:cNvSpPr>
            <a:spLocks noChangeAspect="1" noChangeArrowheads="1"/>
          </p:cNvSpPr>
          <p:nvPr userDrawn="1"/>
        </p:nvSpPr>
        <p:spPr bwMode="auto">
          <a:xfrm>
            <a:off x="711517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7" name="Oval 745"/>
          <p:cNvSpPr>
            <a:spLocks noChangeAspect="1" noChangeArrowheads="1"/>
          </p:cNvSpPr>
          <p:nvPr userDrawn="1"/>
        </p:nvSpPr>
        <p:spPr bwMode="auto">
          <a:xfrm>
            <a:off x="7234238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8" name="Oval 746"/>
          <p:cNvSpPr>
            <a:spLocks noChangeAspect="1" noChangeArrowheads="1"/>
          </p:cNvSpPr>
          <p:nvPr userDrawn="1"/>
        </p:nvSpPr>
        <p:spPr bwMode="auto">
          <a:xfrm>
            <a:off x="7470775" y="32464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69" name="Oval 747"/>
          <p:cNvSpPr>
            <a:spLocks noChangeAspect="1" noChangeArrowheads="1"/>
          </p:cNvSpPr>
          <p:nvPr userDrawn="1"/>
        </p:nvSpPr>
        <p:spPr bwMode="auto">
          <a:xfrm>
            <a:off x="7707313" y="32464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0" name="Oval 748"/>
          <p:cNvSpPr>
            <a:spLocks noChangeAspect="1" noChangeArrowheads="1"/>
          </p:cNvSpPr>
          <p:nvPr userDrawn="1"/>
        </p:nvSpPr>
        <p:spPr bwMode="auto">
          <a:xfrm>
            <a:off x="131921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1" name="Oval 749"/>
          <p:cNvSpPr>
            <a:spLocks noChangeAspect="1" noChangeArrowheads="1"/>
          </p:cNvSpPr>
          <p:nvPr userDrawn="1"/>
        </p:nvSpPr>
        <p:spPr bwMode="auto">
          <a:xfrm>
            <a:off x="1436688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2" name="Oval 750"/>
          <p:cNvSpPr>
            <a:spLocks noChangeAspect="1" noChangeArrowheads="1"/>
          </p:cNvSpPr>
          <p:nvPr userDrawn="1"/>
        </p:nvSpPr>
        <p:spPr bwMode="auto">
          <a:xfrm>
            <a:off x="155575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3" name="Oval 751"/>
          <p:cNvSpPr>
            <a:spLocks noChangeAspect="1" noChangeArrowheads="1"/>
          </p:cNvSpPr>
          <p:nvPr userDrawn="1"/>
        </p:nvSpPr>
        <p:spPr bwMode="auto">
          <a:xfrm>
            <a:off x="1673225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4" name="Oval 752"/>
          <p:cNvSpPr>
            <a:spLocks noChangeAspect="1" noChangeArrowheads="1"/>
          </p:cNvSpPr>
          <p:nvPr userDrawn="1"/>
        </p:nvSpPr>
        <p:spPr bwMode="auto">
          <a:xfrm>
            <a:off x="1792288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5" name="Oval 753"/>
          <p:cNvSpPr>
            <a:spLocks noChangeAspect="1" noChangeArrowheads="1"/>
          </p:cNvSpPr>
          <p:nvPr userDrawn="1"/>
        </p:nvSpPr>
        <p:spPr bwMode="auto">
          <a:xfrm>
            <a:off x="190976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6" name="Oval 754"/>
          <p:cNvSpPr>
            <a:spLocks noChangeAspect="1" noChangeArrowheads="1"/>
          </p:cNvSpPr>
          <p:nvPr userDrawn="1"/>
        </p:nvSpPr>
        <p:spPr bwMode="auto">
          <a:xfrm>
            <a:off x="2028825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7" name="Oval 755"/>
          <p:cNvSpPr>
            <a:spLocks noChangeAspect="1" noChangeArrowheads="1"/>
          </p:cNvSpPr>
          <p:nvPr userDrawn="1"/>
        </p:nvSpPr>
        <p:spPr bwMode="auto">
          <a:xfrm>
            <a:off x="214630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8" name="Oval 756"/>
          <p:cNvSpPr>
            <a:spLocks noChangeAspect="1" noChangeArrowheads="1"/>
          </p:cNvSpPr>
          <p:nvPr userDrawn="1"/>
        </p:nvSpPr>
        <p:spPr bwMode="auto">
          <a:xfrm>
            <a:off x="226536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79" name="Oval 757"/>
          <p:cNvSpPr>
            <a:spLocks noChangeAspect="1" noChangeArrowheads="1"/>
          </p:cNvSpPr>
          <p:nvPr userDrawn="1"/>
        </p:nvSpPr>
        <p:spPr bwMode="auto">
          <a:xfrm>
            <a:off x="415766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0" name="Oval 758"/>
          <p:cNvSpPr>
            <a:spLocks noChangeAspect="1" noChangeArrowheads="1"/>
          </p:cNvSpPr>
          <p:nvPr userDrawn="1"/>
        </p:nvSpPr>
        <p:spPr bwMode="auto">
          <a:xfrm>
            <a:off x="4276725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1" name="Oval 759"/>
          <p:cNvSpPr>
            <a:spLocks noChangeAspect="1" noChangeArrowheads="1"/>
          </p:cNvSpPr>
          <p:nvPr userDrawn="1"/>
        </p:nvSpPr>
        <p:spPr bwMode="auto">
          <a:xfrm>
            <a:off x="439420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2" name="Oval 760"/>
          <p:cNvSpPr>
            <a:spLocks noChangeAspect="1" noChangeArrowheads="1"/>
          </p:cNvSpPr>
          <p:nvPr userDrawn="1"/>
        </p:nvSpPr>
        <p:spPr bwMode="auto">
          <a:xfrm>
            <a:off x="451326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3" name="Oval 761"/>
          <p:cNvSpPr>
            <a:spLocks noChangeAspect="1" noChangeArrowheads="1"/>
          </p:cNvSpPr>
          <p:nvPr userDrawn="1"/>
        </p:nvSpPr>
        <p:spPr bwMode="auto">
          <a:xfrm>
            <a:off x="5222875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4" name="Oval 762"/>
          <p:cNvSpPr>
            <a:spLocks noChangeAspect="1" noChangeArrowheads="1"/>
          </p:cNvSpPr>
          <p:nvPr userDrawn="1"/>
        </p:nvSpPr>
        <p:spPr bwMode="auto">
          <a:xfrm>
            <a:off x="534035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5" name="Oval 763"/>
          <p:cNvSpPr>
            <a:spLocks noChangeAspect="1" noChangeArrowheads="1"/>
          </p:cNvSpPr>
          <p:nvPr userDrawn="1"/>
        </p:nvSpPr>
        <p:spPr bwMode="auto">
          <a:xfrm>
            <a:off x="545941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6" name="Oval 764"/>
          <p:cNvSpPr>
            <a:spLocks noChangeAspect="1" noChangeArrowheads="1"/>
          </p:cNvSpPr>
          <p:nvPr userDrawn="1"/>
        </p:nvSpPr>
        <p:spPr bwMode="auto">
          <a:xfrm>
            <a:off x="5576888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7" name="Oval 765"/>
          <p:cNvSpPr>
            <a:spLocks noChangeAspect="1" noChangeArrowheads="1"/>
          </p:cNvSpPr>
          <p:nvPr userDrawn="1"/>
        </p:nvSpPr>
        <p:spPr bwMode="auto">
          <a:xfrm>
            <a:off x="569595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8" name="Oval 766"/>
          <p:cNvSpPr>
            <a:spLocks noChangeAspect="1" noChangeArrowheads="1"/>
          </p:cNvSpPr>
          <p:nvPr userDrawn="1"/>
        </p:nvSpPr>
        <p:spPr bwMode="auto">
          <a:xfrm>
            <a:off x="5813425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89" name="Oval 767"/>
          <p:cNvSpPr>
            <a:spLocks noChangeAspect="1" noChangeArrowheads="1"/>
          </p:cNvSpPr>
          <p:nvPr userDrawn="1"/>
        </p:nvSpPr>
        <p:spPr bwMode="auto">
          <a:xfrm>
            <a:off x="5932488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0" name="Oval 768"/>
          <p:cNvSpPr>
            <a:spLocks noChangeAspect="1" noChangeArrowheads="1"/>
          </p:cNvSpPr>
          <p:nvPr userDrawn="1"/>
        </p:nvSpPr>
        <p:spPr bwMode="auto">
          <a:xfrm>
            <a:off x="605155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1" name="Oval 769"/>
          <p:cNvSpPr>
            <a:spLocks noChangeAspect="1" noChangeArrowheads="1"/>
          </p:cNvSpPr>
          <p:nvPr userDrawn="1"/>
        </p:nvSpPr>
        <p:spPr bwMode="auto">
          <a:xfrm>
            <a:off x="6169025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2" name="Oval 770"/>
          <p:cNvSpPr>
            <a:spLocks noChangeAspect="1" noChangeArrowheads="1"/>
          </p:cNvSpPr>
          <p:nvPr userDrawn="1"/>
        </p:nvSpPr>
        <p:spPr bwMode="auto">
          <a:xfrm>
            <a:off x="6288088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3" name="Oval 771"/>
          <p:cNvSpPr>
            <a:spLocks noChangeAspect="1" noChangeArrowheads="1"/>
          </p:cNvSpPr>
          <p:nvPr userDrawn="1"/>
        </p:nvSpPr>
        <p:spPr bwMode="auto">
          <a:xfrm>
            <a:off x="640556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4" name="Oval 772"/>
          <p:cNvSpPr>
            <a:spLocks noChangeAspect="1" noChangeArrowheads="1"/>
          </p:cNvSpPr>
          <p:nvPr userDrawn="1"/>
        </p:nvSpPr>
        <p:spPr bwMode="auto">
          <a:xfrm>
            <a:off x="6524625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5" name="Oval 773"/>
          <p:cNvSpPr>
            <a:spLocks noChangeAspect="1" noChangeArrowheads="1"/>
          </p:cNvSpPr>
          <p:nvPr userDrawn="1"/>
        </p:nvSpPr>
        <p:spPr bwMode="auto">
          <a:xfrm>
            <a:off x="664210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6" name="Oval 774"/>
          <p:cNvSpPr>
            <a:spLocks noChangeAspect="1" noChangeArrowheads="1"/>
          </p:cNvSpPr>
          <p:nvPr userDrawn="1"/>
        </p:nvSpPr>
        <p:spPr bwMode="auto">
          <a:xfrm>
            <a:off x="676116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7" name="Oval 775"/>
          <p:cNvSpPr>
            <a:spLocks noChangeAspect="1" noChangeArrowheads="1"/>
          </p:cNvSpPr>
          <p:nvPr userDrawn="1"/>
        </p:nvSpPr>
        <p:spPr bwMode="auto">
          <a:xfrm>
            <a:off x="6878638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8" name="Oval 776"/>
          <p:cNvSpPr>
            <a:spLocks noChangeAspect="1" noChangeArrowheads="1"/>
          </p:cNvSpPr>
          <p:nvPr userDrawn="1"/>
        </p:nvSpPr>
        <p:spPr bwMode="auto">
          <a:xfrm>
            <a:off x="699770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99" name="Oval 777"/>
          <p:cNvSpPr>
            <a:spLocks noChangeAspect="1" noChangeArrowheads="1"/>
          </p:cNvSpPr>
          <p:nvPr userDrawn="1"/>
        </p:nvSpPr>
        <p:spPr bwMode="auto">
          <a:xfrm>
            <a:off x="7115175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0" name="Oval 778"/>
          <p:cNvSpPr>
            <a:spLocks noChangeAspect="1" noChangeArrowheads="1"/>
          </p:cNvSpPr>
          <p:nvPr userDrawn="1"/>
        </p:nvSpPr>
        <p:spPr bwMode="auto">
          <a:xfrm>
            <a:off x="7234238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1" name="Oval 779"/>
          <p:cNvSpPr>
            <a:spLocks noChangeAspect="1" noChangeArrowheads="1"/>
          </p:cNvSpPr>
          <p:nvPr userDrawn="1"/>
        </p:nvSpPr>
        <p:spPr bwMode="auto">
          <a:xfrm>
            <a:off x="7588250" y="33559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2" name="Oval 780"/>
          <p:cNvSpPr>
            <a:spLocks noChangeAspect="1" noChangeArrowheads="1"/>
          </p:cNvSpPr>
          <p:nvPr userDrawn="1"/>
        </p:nvSpPr>
        <p:spPr bwMode="auto">
          <a:xfrm>
            <a:off x="7707313" y="33559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3" name="Oval 781"/>
          <p:cNvSpPr>
            <a:spLocks noChangeAspect="1" noChangeArrowheads="1"/>
          </p:cNvSpPr>
          <p:nvPr userDrawn="1"/>
        </p:nvSpPr>
        <p:spPr bwMode="auto">
          <a:xfrm>
            <a:off x="143668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4" name="Oval 782"/>
          <p:cNvSpPr>
            <a:spLocks noChangeAspect="1" noChangeArrowheads="1"/>
          </p:cNvSpPr>
          <p:nvPr userDrawn="1"/>
        </p:nvSpPr>
        <p:spPr bwMode="auto">
          <a:xfrm>
            <a:off x="155575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5" name="Oval 783"/>
          <p:cNvSpPr>
            <a:spLocks noChangeAspect="1" noChangeArrowheads="1"/>
          </p:cNvSpPr>
          <p:nvPr userDrawn="1"/>
        </p:nvSpPr>
        <p:spPr bwMode="auto">
          <a:xfrm>
            <a:off x="167322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6" name="Oval 784"/>
          <p:cNvSpPr>
            <a:spLocks noChangeAspect="1" noChangeArrowheads="1"/>
          </p:cNvSpPr>
          <p:nvPr userDrawn="1"/>
        </p:nvSpPr>
        <p:spPr bwMode="auto">
          <a:xfrm>
            <a:off x="179228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7" name="Oval 785"/>
          <p:cNvSpPr>
            <a:spLocks noChangeAspect="1" noChangeArrowheads="1"/>
          </p:cNvSpPr>
          <p:nvPr userDrawn="1"/>
        </p:nvSpPr>
        <p:spPr bwMode="auto">
          <a:xfrm>
            <a:off x="1909763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8" name="Oval 786"/>
          <p:cNvSpPr>
            <a:spLocks noChangeAspect="1" noChangeArrowheads="1"/>
          </p:cNvSpPr>
          <p:nvPr userDrawn="1"/>
        </p:nvSpPr>
        <p:spPr bwMode="auto">
          <a:xfrm>
            <a:off x="202882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09" name="Oval 787"/>
          <p:cNvSpPr>
            <a:spLocks noChangeAspect="1" noChangeArrowheads="1"/>
          </p:cNvSpPr>
          <p:nvPr userDrawn="1"/>
        </p:nvSpPr>
        <p:spPr bwMode="auto">
          <a:xfrm>
            <a:off x="214630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0" name="Oval 788"/>
          <p:cNvSpPr>
            <a:spLocks noChangeAspect="1" noChangeArrowheads="1"/>
          </p:cNvSpPr>
          <p:nvPr userDrawn="1"/>
        </p:nvSpPr>
        <p:spPr bwMode="auto">
          <a:xfrm>
            <a:off x="2265363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1" name="Oval 789"/>
          <p:cNvSpPr>
            <a:spLocks noChangeAspect="1" noChangeArrowheads="1"/>
          </p:cNvSpPr>
          <p:nvPr userDrawn="1"/>
        </p:nvSpPr>
        <p:spPr bwMode="auto">
          <a:xfrm>
            <a:off x="404018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2" name="Oval 790"/>
          <p:cNvSpPr>
            <a:spLocks noChangeAspect="1" noChangeArrowheads="1"/>
          </p:cNvSpPr>
          <p:nvPr userDrawn="1"/>
        </p:nvSpPr>
        <p:spPr bwMode="auto">
          <a:xfrm>
            <a:off x="4157663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3" name="Oval 791"/>
          <p:cNvSpPr>
            <a:spLocks noChangeAspect="1" noChangeArrowheads="1"/>
          </p:cNvSpPr>
          <p:nvPr userDrawn="1"/>
        </p:nvSpPr>
        <p:spPr bwMode="auto">
          <a:xfrm>
            <a:off x="427672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4" name="Oval 792"/>
          <p:cNvSpPr>
            <a:spLocks noChangeAspect="1" noChangeArrowheads="1"/>
          </p:cNvSpPr>
          <p:nvPr userDrawn="1"/>
        </p:nvSpPr>
        <p:spPr bwMode="auto">
          <a:xfrm>
            <a:off x="439420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5" name="Oval 793"/>
          <p:cNvSpPr>
            <a:spLocks noChangeAspect="1" noChangeArrowheads="1"/>
          </p:cNvSpPr>
          <p:nvPr userDrawn="1"/>
        </p:nvSpPr>
        <p:spPr bwMode="auto">
          <a:xfrm>
            <a:off x="4513263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6" name="Oval 794"/>
          <p:cNvSpPr>
            <a:spLocks noChangeAspect="1" noChangeArrowheads="1"/>
          </p:cNvSpPr>
          <p:nvPr userDrawn="1"/>
        </p:nvSpPr>
        <p:spPr bwMode="auto">
          <a:xfrm>
            <a:off x="463073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7" name="Oval 795"/>
          <p:cNvSpPr>
            <a:spLocks noChangeAspect="1" noChangeArrowheads="1"/>
          </p:cNvSpPr>
          <p:nvPr userDrawn="1"/>
        </p:nvSpPr>
        <p:spPr bwMode="auto">
          <a:xfrm>
            <a:off x="474980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8" name="Oval 796"/>
          <p:cNvSpPr>
            <a:spLocks noChangeAspect="1" noChangeArrowheads="1"/>
          </p:cNvSpPr>
          <p:nvPr userDrawn="1"/>
        </p:nvSpPr>
        <p:spPr bwMode="auto">
          <a:xfrm>
            <a:off x="486727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19" name="Oval 797"/>
          <p:cNvSpPr>
            <a:spLocks noChangeAspect="1" noChangeArrowheads="1"/>
          </p:cNvSpPr>
          <p:nvPr userDrawn="1"/>
        </p:nvSpPr>
        <p:spPr bwMode="auto">
          <a:xfrm>
            <a:off x="498633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0" name="Oval 798"/>
          <p:cNvSpPr>
            <a:spLocks noChangeAspect="1" noChangeArrowheads="1"/>
          </p:cNvSpPr>
          <p:nvPr userDrawn="1"/>
        </p:nvSpPr>
        <p:spPr bwMode="auto">
          <a:xfrm>
            <a:off x="522287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1" name="Oval 799"/>
          <p:cNvSpPr>
            <a:spLocks noChangeAspect="1" noChangeArrowheads="1"/>
          </p:cNvSpPr>
          <p:nvPr userDrawn="1"/>
        </p:nvSpPr>
        <p:spPr bwMode="auto">
          <a:xfrm>
            <a:off x="534035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2" name="Oval 800"/>
          <p:cNvSpPr>
            <a:spLocks noChangeAspect="1" noChangeArrowheads="1"/>
          </p:cNvSpPr>
          <p:nvPr userDrawn="1"/>
        </p:nvSpPr>
        <p:spPr bwMode="auto">
          <a:xfrm>
            <a:off x="5459413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3" name="Oval 801"/>
          <p:cNvSpPr>
            <a:spLocks noChangeAspect="1" noChangeArrowheads="1"/>
          </p:cNvSpPr>
          <p:nvPr userDrawn="1"/>
        </p:nvSpPr>
        <p:spPr bwMode="auto">
          <a:xfrm>
            <a:off x="557688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4" name="Oval 802"/>
          <p:cNvSpPr>
            <a:spLocks noChangeAspect="1" noChangeArrowheads="1"/>
          </p:cNvSpPr>
          <p:nvPr userDrawn="1"/>
        </p:nvSpPr>
        <p:spPr bwMode="auto">
          <a:xfrm>
            <a:off x="569595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5" name="Oval 803"/>
          <p:cNvSpPr>
            <a:spLocks noChangeAspect="1" noChangeArrowheads="1"/>
          </p:cNvSpPr>
          <p:nvPr userDrawn="1"/>
        </p:nvSpPr>
        <p:spPr bwMode="auto">
          <a:xfrm>
            <a:off x="581342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6" name="Oval 804"/>
          <p:cNvSpPr>
            <a:spLocks noChangeAspect="1" noChangeArrowheads="1"/>
          </p:cNvSpPr>
          <p:nvPr userDrawn="1"/>
        </p:nvSpPr>
        <p:spPr bwMode="auto">
          <a:xfrm>
            <a:off x="593248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7" name="Oval 805"/>
          <p:cNvSpPr>
            <a:spLocks noChangeAspect="1" noChangeArrowheads="1"/>
          </p:cNvSpPr>
          <p:nvPr userDrawn="1"/>
        </p:nvSpPr>
        <p:spPr bwMode="auto">
          <a:xfrm>
            <a:off x="605155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8" name="Oval 806"/>
          <p:cNvSpPr>
            <a:spLocks noChangeAspect="1" noChangeArrowheads="1"/>
          </p:cNvSpPr>
          <p:nvPr userDrawn="1"/>
        </p:nvSpPr>
        <p:spPr bwMode="auto">
          <a:xfrm>
            <a:off x="616902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29" name="Oval 807"/>
          <p:cNvSpPr>
            <a:spLocks noChangeAspect="1" noChangeArrowheads="1"/>
          </p:cNvSpPr>
          <p:nvPr userDrawn="1"/>
        </p:nvSpPr>
        <p:spPr bwMode="auto">
          <a:xfrm>
            <a:off x="628808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0" name="Oval 808"/>
          <p:cNvSpPr>
            <a:spLocks noChangeAspect="1" noChangeArrowheads="1"/>
          </p:cNvSpPr>
          <p:nvPr userDrawn="1"/>
        </p:nvSpPr>
        <p:spPr bwMode="auto">
          <a:xfrm>
            <a:off x="6405563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1" name="Oval 809"/>
          <p:cNvSpPr>
            <a:spLocks noChangeAspect="1" noChangeArrowheads="1"/>
          </p:cNvSpPr>
          <p:nvPr userDrawn="1"/>
        </p:nvSpPr>
        <p:spPr bwMode="auto">
          <a:xfrm>
            <a:off x="652462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2" name="Oval 810"/>
          <p:cNvSpPr>
            <a:spLocks noChangeAspect="1" noChangeArrowheads="1"/>
          </p:cNvSpPr>
          <p:nvPr userDrawn="1"/>
        </p:nvSpPr>
        <p:spPr bwMode="auto">
          <a:xfrm>
            <a:off x="664210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3" name="Oval 811"/>
          <p:cNvSpPr>
            <a:spLocks noChangeAspect="1" noChangeArrowheads="1"/>
          </p:cNvSpPr>
          <p:nvPr userDrawn="1"/>
        </p:nvSpPr>
        <p:spPr bwMode="auto">
          <a:xfrm>
            <a:off x="6761163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4" name="Oval 812"/>
          <p:cNvSpPr>
            <a:spLocks noChangeAspect="1" noChangeArrowheads="1"/>
          </p:cNvSpPr>
          <p:nvPr userDrawn="1"/>
        </p:nvSpPr>
        <p:spPr bwMode="auto">
          <a:xfrm>
            <a:off x="687863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5" name="Oval 813"/>
          <p:cNvSpPr>
            <a:spLocks noChangeAspect="1" noChangeArrowheads="1"/>
          </p:cNvSpPr>
          <p:nvPr userDrawn="1"/>
        </p:nvSpPr>
        <p:spPr bwMode="auto">
          <a:xfrm>
            <a:off x="6997700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6" name="Oval 814"/>
          <p:cNvSpPr>
            <a:spLocks noChangeAspect="1" noChangeArrowheads="1"/>
          </p:cNvSpPr>
          <p:nvPr userDrawn="1"/>
        </p:nvSpPr>
        <p:spPr bwMode="auto">
          <a:xfrm>
            <a:off x="7115175" y="34655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7" name="Oval 815"/>
          <p:cNvSpPr>
            <a:spLocks noChangeAspect="1" noChangeArrowheads="1"/>
          </p:cNvSpPr>
          <p:nvPr userDrawn="1"/>
        </p:nvSpPr>
        <p:spPr bwMode="auto">
          <a:xfrm>
            <a:off x="7234238" y="34655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8" name="Oval 816"/>
          <p:cNvSpPr>
            <a:spLocks noChangeAspect="1" noChangeArrowheads="1"/>
          </p:cNvSpPr>
          <p:nvPr userDrawn="1"/>
        </p:nvSpPr>
        <p:spPr bwMode="auto">
          <a:xfrm>
            <a:off x="143668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9" name="Oval 817"/>
          <p:cNvSpPr>
            <a:spLocks noChangeAspect="1" noChangeArrowheads="1"/>
          </p:cNvSpPr>
          <p:nvPr userDrawn="1"/>
        </p:nvSpPr>
        <p:spPr bwMode="auto">
          <a:xfrm>
            <a:off x="1555750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0" name="Oval 818"/>
          <p:cNvSpPr>
            <a:spLocks noChangeAspect="1" noChangeArrowheads="1"/>
          </p:cNvSpPr>
          <p:nvPr userDrawn="1"/>
        </p:nvSpPr>
        <p:spPr bwMode="auto">
          <a:xfrm>
            <a:off x="1673225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1" name="Oval 819"/>
          <p:cNvSpPr>
            <a:spLocks noChangeAspect="1" noChangeArrowheads="1"/>
          </p:cNvSpPr>
          <p:nvPr userDrawn="1"/>
        </p:nvSpPr>
        <p:spPr bwMode="auto">
          <a:xfrm>
            <a:off x="179228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2" name="Oval 820"/>
          <p:cNvSpPr>
            <a:spLocks noChangeAspect="1" noChangeArrowheads="1"/>
          </p:cNvSpPr>
          <p:nvPr userDrawn="1"/>
        </p:nvSpPr>
        <p:spPr bwMode="auto">
          <a:xfrm>
            <a:off x="2265363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" name="Oval 821"/>
          <p:cNvSpPr>
            <a:spLocks noChangeAspect="1" noChangeArrowheads="1"/>
          </p:cNvSpPr>
          <p:nvPr userDrawn="1"/>
        </p:nvSpPr>
        <p:spPr bwMode="auto">
          <a:xfrm>
            <a:off x="404018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" name="Oval 822"/>
          <p:cNvSpPr>
            <a:spLocks noChangeAspect="1" noChangeArrowheads="1"/>
          </p:cNvSpPr>
          <p:nvPr userDrawn="1"/>
        </p:nvSpPr>
        <p:spPr bwMode="auto">
          <a:xfrm>
            <a:off x="4157663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" name="Oval 823"/>
          <p:cNvSpPr>
            <a:spLocks noChangeAspect="1" noChangeArrowheads="1"/>
          </p:cNvSpPr>
          <p:nvPr userDrawn="1"/>
        </p:nvSpPr>
        <p:spPr bwMode="auto">
          <a:xfrm>
            <a:off x="4276725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6" name="Oval 824"/>
          <p:cNvSpPr>
            <a:spLocks noChangeAspect="1" noChangeArrowheads="1"/>
          </p:cNvSpPr>
          <p:nvPr userDrawn="1"/>
        </p:nvSpPr>
        <p:spPr bwMode="auto">
          <a:xfrm>
            <a:off x="4394200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7" name="Oval 825"/>
          <p:cNvSpPr>
            <a:spLocks noChangeAspect="1" noChangeArrowheads="1"/>
          </p:cNvSpPr>
          <p:nvPr userDrawn="1"/>
        </p:nvSpPr>
        <p:spPr bwMode="auto">
          <a:xfrm>
            <a:off x="4513263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8" name="Oval 826"/>
          <p:cNvSpPr>
            <a:spLocks noChangeAspect="1" noChangeArrowheads="1"/>
          </p:cNvSpPr>
          <p:nvPr userDrawn="1"/>
        </p:nvSpPr>
        <p:spPr bwMode="auto">
          <a:xfrm>
            <a:off x="463073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9" name="Oval 827"/>
          <p:cNvSpPr>
            <a:spLocks noChangeAspect="1" noChangeArrowheads="1"/>
          </p:cNvSpPr>
          <p:nvPr userDrawn="1"/>
        </p:nvSpPr>
        <p:spPr bwMode="auto">
          <a:xfrm>
            <a:off x="4749800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0" name="Oval 828"/>
          <p:cNvSpPr>
            <a:spLocks noChangeAspect="1" noChangeArrowheads="1"/>
          </p:cNvSpPr>
          <p:nvPr userDrawn="1"/>
        </p:nvSpPr>
        <p:spPr bwMode="auto">
          <a:xfrm>
            <a:off x="4867275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1" name="Oval 829"/>
          <p:cNvSpPr>
            <a:spLocks noChangeAspect="1" noChangeArrowheads="1"/>
          </p:cNvSpPr>
          <p:nvPr userDrawn="1"/>
        </p:nvSpPr>
        <p:spPr bwMode="auto">
          <a:xfrm>
            <a:off x="498633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2" name="Oval 830"/>
          <p:cNvSpPr>
            <a:spLocks noChangeAspect="1" noChangeArrowheads="1"/>
          </p:cNvSpPr>
          <p:nvPr userDrawn="1"/>
        </p:nvSpPr>
        <p:spPr bwMode="auto">
          <a:xfrm>
            <a:off x="5103813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3" name="Oval 831"/>
          <p:cNvSpPr>
            <a:spLocks noChangeAspect="1" noChangeArrowheads="1"/>
          </p:cNvSpPr>
          <p:nvPr userDrawn="1"/>
        </p:nvSpPr>
        <p:spPr bwMode="auto">
          <a:xfrm>
            <a:off x="5222875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4" name="Oval 832"/>
          <p:cNvSpPr>
            <a:spLocks noChangeAspect="1" noChangeArrowheads="1"/>
          </p:cNvSpPr>
          <p:nvPr userDrawn="1"/>
        </p:nvSpPr>
        <p:spPr bwMode="auto">
          <a:xfrm>
            <a:off x="5340350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5" name="Oval 833"/>
          <p:cNvSpPr>
            <a:spLocks noChangeAspect="1" noChangeArrowheads="1"/>
          </p:cNvSpPr>
          <p:nvPr userDrawn="1"/>
        </p:nvSpPr>
        <p:spPr bwMode="auto">
          <a:xfrm>
            <a:off x="5459413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6" name="Oval 834"/>
          <p:cNvSpPr>
            <a:spLocks noChangeAspect="1" noChangeArrowheads="1"/>
          </p:cNvSpPr>
          <p:nvPr userDrawn="1"/>
        </p:nvSpPr>
        <p:spPr bwMode="auto">
          <a:xfrm>
            <a:off x="557688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7" name="Oval 835"/>
          <p:cNvSpPr>
            <a:spLocks noChangeAspect="1" noChangeArrowheads="1"/>
          </p:cNvSpPr>
          <p:nvPr userDrawn="1"/>
        </p:nvSpPr>
        <p:spPr bwMode="auto">
          <a:xfrm>
            <a:off x="5695950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8" name="Oval 836"/>
          <p:cNvSpPr>
            <a:spLocks noChangeAspect="1" noChangeArrowheads="1"/>
          </p:cNvSpPr>
          <p:nvPr userDrawn="1"/>
        </p:nvSpPr>
        <p:spPr bwMode="auto">
          <a:xfrm>
            <a:off x="5813425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59" name="Oval 837"/>
          <p:cNvSpPr>
            <a:spLocks noChangeAspect="1" noChangeArrowheads="1"/>
          </p:cNvSpPr>
          <p:nvPr userDrawn="1"/>
        </p:nvSpPr>
        <p:spPr bwMode="auto">
          <a:xfrm>
            <a:off x="593248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0" name="Oval 838"/>
          <p:cNvSpPr>
            <a:spLocks noChangeAspect="1" noChangeArrowheads="1"/>
          </p:cNvSpPr>
          <p:nvPr userDrawn="1"/>
        </p:nvSpPr>
        <p:spPr bwMode="auto">
          <a:xfrm>
            <a:off x="6051550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1" name="Oval 839"/>
          <p:cNvSpPr>
            <a:spLocks noChangeAspect="1" noChangeArrowheads="1"/>
          </p:cNvSpPr>
          <p:nvPr userDrawn="1"/>
        </p:nvSpPr>
        <p:spPr bwMode="auto">
          <a:xfrm>
            <a:off x="6169025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2" name="Oval 840"/>
          <p:cNvSpPr>
            <a:spLocks noChangeAspect="1" noChangeArrowheads="1"/>
          </p:cNvSpPr>
          <p:nvPr userDrawn="1"/>
        </p:nvSpPr>
        <p:spPr bwMode="auto">
          <a:xfrm>
            <a:off x="628808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3" name="Oval 841"/>
          <p:cNvSpPr>
            <a:spLocks noChangeAspect="1" noChangeArrowheads="1"/>
          </p:cNvSpPr>
          <p:nvPr userDrawn="1"/>
        </p:nvSpPr>
        <p:spPr bwMode="auto">
          <a:xfrm>
            <a:off x="6405563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4" name="Oval 842"/>
          <p:cNvSpPr>
            <a:spLocks noChangeAspect="1" noChangeArrowheads="1"/>
          </p:cNvSpPr>
          <p:nvPr userDrawn="1"/>
        </p:nvSpPr>
        <p:spPr bwMode="auto">
          <a:xfrm>
            <a:off x="6524625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5" name="Oval 843"/>
          <p:cNvSpPr>
            <a:spLocks noChangeAspect="1" noChangeArrowheads="1"/>
          </p:cNvSpPr>
          <p:nvPr userDrawn="1"/>
        </p:nvSpPr>
        <p:spPr bwMode="auto">
          <a:xfrm>
            <a:off x="6642100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6" name="Oval 844"/>
          <p:cNvSpPr>
            <a:spLocks noChangeAspect="1" noChangeArrowheads="1"/>
          </p:cNvSpPr>
          <p:nvPr userDrawn="1"/>
        </p:nvSpPr>
        <p:spPr bwMode="auto">
          <a:xfrm>
            <a:off x="6761163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7" name="Oval 845"/>
          <p:cNvSpPr>
            <a:spLocks noChangeAspect="1" noChangeArrowheads="1"/>
          </p:cNvSpPr>
          <p:nvPr userDrawn="1"/>
        </p:nvSpPr>
        <p:spPr bwMode="auto">
          <a:xfrm>
            <a:off x="687863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8" name="Oval 846"/>
          <p:cNvSpPr>
            <a:spLocks noChangeAspect="1" noChangeArrowheads="1"/>
          </p:cNvSpPr>
          <p:nvPr userDrawn="1"/>
        </p:nvSpPr>
        <p:spPr bwMode="auto">
          <a:xfrm>
            <a:off x="6997700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69" name="Oval 847"/>
          <p:cNvSpPr>
            <a:spLocks noChangeAspect="1" noChangeArrowheads="1"/>
          </p:cNvSpPr>
          <p:nvPr userDrawn="1"/>
        </p:nvSpPr>
        <p:spPr bwMode="auto">
          <a:xfrm>
            <a:off x="7115175" y="35750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0" name="Oval 848"/>
          <p:cNvSpPr>
            <a:spLocks noChangeAspect="1" noChangeArrowheads="1"/>
          </p:cNvSpPr>
          <p:nvPr userDrawn="1"/>
        </p:nvSpPr>
        <p:spPr bwMode="auto">
          <a:xfrm>
            <a:off x="7234238" y="35750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1" name="Oval 849"/>
          <p:cNvSpPr>
            <a:spLocks noChangeAspect="1" noChangeArrowheads="1"/>
          </p:cNvSpPr>
          <p:nvPr userDrawn="1"/>
        </p:nvSpPr>
        <p:spPr bwMode="auto">
          <a:xfrm>
            <a:off x="1555750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2" name="Oval 850"/>
          <p:cNvSpPr>
            <a:spLocks noChangeAspect="1" noChangeArrowheads="1"/>
          </p:cNvSpPr>
          <p:nvPr userDrawn="1"/>
        </p:nvSpPr>
        <p:spPr bwMode="auto">
          <a:xfrm>
            <a:off x="167322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3" name="Oval 851"/>
          <p:cNvSpPr>
            <a:spLocks noChangeAspect="1" noChangeArrowheads="1"/>
          </p:cNvSpPr>
          <p:nvPr userDrawn="1"/>
        </p:nvSpPr>
        <p:spPr bwMode="auto">
          <a:xfrm>
            <a:off x="179228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4" name="Oval 852"/>
          <p:cNvSpPr>
            <a:spLocks noChangeAspect="1" noChangeArrowheads="1"/>
          </p:cNvSpPr>
          <p:nvPr userDrawn="1"/>
        </p:nvSpPr>
        <p:spPr bwMode="auto">
          <a:xfrm>
            <a:off x="392112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5" name="Oval 853"/>
          <p:cNvSpPr>
            <a:spLocks noChangeAspect="1" noChangeArrowheads="1"/>
          </p:cNvSpPr>
          <p:nvPr userDrawn="1"/>
        </p:nvSpPr>
        <p:spPr bwMode="auto">
          <a:xfrm>
            <a:off x="404018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6" name="Oval 854"/>
          <p:cNvSpPr>
            <a:spLocks noChangeAspect="1" noChangeArrowheads="1"/>
          </p:cNvSpPr>
          <p:nvPr userDrawn="1"/>
        </p:nvSpPr>
        <p:spPr bwMode="auto">
          <a:xfrm>
            <a:off x="4157663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7" name="Oval 855"/>
          <p:cNvSpPr>
            <a:spLocks noChangeAspect="1" noChangeArrowheads="1"/>
          </p:cNvSpPr>
          <p:nvPr userDrawn="1"/>
        </p:nvSpPr>
        <p:spPr bwMode="auto">
          <a:xfrm>
            <a:off x="427672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8" name="Oval 856"/>
          <p:cNvSpPr>
            <a:spLocks noChangeAspect="1" noChangeArrowheads="1"/>
          </p:cNvSpPr>
          <p:nvPr userDrawn="1"/>
        </p:nvSpPr>
        <p:spPr bwMode="auto">
          <a:xfrm>
            <a:off x="4394200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79" name="Oval 857"/>
          <p:cNvSpPr>
            <a:spLocks noChangeAspect="1" noChangeArrowheads="1"/>
          </p:cNvSpPr>
          <p:nvPr userDrawn="1"/>
        </p:nvSpPr>
        <p:spPr bwMode="auto">
          <a:xfrm>
            <a:off x="4513263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0" name="Oval 858"/>
          <p:cNvSpPr>
            <a:spLocks noChangeAspect="1" noChangeArrowheads="1"/>
          </p:cNvSpPr>
          <p:nvPr userDrawn="1"/>
        </p:nvSpPr>
        <p:spPr bwMode="auto">
          <a:xfrm>
            <a:off x="463073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1" name="Oval 859"/>
          <p:cNvSpPr>
            <a:spLocks noChangeAspect="1" noChangeArrowheads="1"/>
          </p:cNvSpPr>
          <p:nvPr userDrawn="1"/>
        </p:nvSpPr>
        <p:spPr bwMode="auto">
          <a:xfrm>
            <a:off x="4749800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2" name="Oval 860"/>
          <p:cNvSpPr>
            <a:spLocks noChangeAspect="1" noChangeArrowheads="1"/>
          </p:cNvSpPr>
          <p:nvPr userDrawn="1"/>
        </p:nvSpPr>
        <p:spPr bwMode="auto">
          <a:xfrm>
            <a:off x="486727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3" name="Oval 861"/>
          <p:cNvSpPr>
            <a:spLocks noChangeAspect="1" noChangeArrowheads="1"/>
          </p:cNvSpPr>
          <p:nvPr userDrawn="1"/>
        </p:nvSpPr>
        <p:spPr bwMode="auto">
          <a:xfrm>
            <a:off x="498633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4" name="Oval 862"/>
          <p:cNvSpPr>
            <a:spLocks noChangeAspect="1" noChangeArrowheads="1"/>
          </p:cNvSpPr>
          <p:nvPr userDrawn="1"/>
        </p:nvSpPr>
        <p:spPr bwMode="auto">
          <a:xfrm>
            <a:off x="5103813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5" name="Oval 863"/>
          <p:cNvSpPr>
            <a:spLocks noChangeAspect="1" noChangeArrowheads="1"/>
          </p:cNvSpPr>
          <p:nvPr userDrawn="1"/>
        </p:nvSpPr>
        <p:spPr bwMode="auto">
          <a:xfrm>
            <a:off x="522287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6" name="Oval 864"/>
          <p:cNvSpPr>
            <a:spLocks noChangeAspect="1" noChangeArrowheads="1"/>
          </p:cNvSpPr>
          <p:nvPr userDrawn="1"/>
        </p:nvSpPr>
        <p:spPr bwMode="auto">
          <a:xfrm>
            <a:off x="5340350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7" name="Oval 865"/>
          <p:cNvSpPr>
            <a:spLocks noChangeAspect="1" noChangeArrowheads="1"/>
          </p:cNvSpPr>
          <p:nvPr userDrawn="1"/>
        </p:nvSpPr>
        <p:spPr bwMode="auto">
          <a:xfrm>
            <a:off x="5459413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8" name="Oval 866"/>
          <p:cNvSpPr>
            <a:spLocks noChangeAspect="1" noChangeArrowheads="1"/>
          </p:cNvSpPr>
          <p:nvPr userDrawn="1"/>
        </p:nvSpPr>
        <p:spPr bwMode="auto">
          <a:xfrm>
            <a:off x="557688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89" name="Oval 867"/>
          <p:cNvSpPr>
            <a:spLocks noChangeAspect="1" noChangeArrowheads="1"/>
          </p:cNvSpPr>
          <p:nvPr userDrawn="1"/>
        </p:nvSpPr>
        <p:spPr bwMode="auto">
          <a:xfrm>
            <a:off x="5695950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0" name="Oval 868"/>
          <p:cNvSpPr>
            <a:spLocks noChangeAspect="1" noChangeArrowheads="1"/>
          </p:cNvSpPr>
          <p:nvPr userDrawn="1"/>
        </p:nvSpPr>
        <p:spPr bwMode="auto">
          <a:xfrm>
            <a:off x="581342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1" name="Oval 869"/>
          <p:cNvSpPr>
            <a:spLocks noChangeAspect="1" noChangeArrowheads="1"/>
          </p:cNvSpPr>
          <p:nvPr userDrawn="1"/>
        </p:nvSpPr>
        <p:spPr bwMode="auto">
          <a:xfrm>
            <a:off x="593248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2" name="Oval 870"/>
          <p:cNvSpPr>
            <a:spLocks noChangeAspect="1" noChangeArrowheads="1"/>
          </p:cNvSpPr>
          <p:nvPr userDrawn="1"/>
        </p:nvSpPr>
        <p:spPr bwMode="auto">
          <a:xfrm>
            <a:off x="6051550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3" name="Oval 871"/>
          <p:cNvSpPr>
            <a:spLocks noChangeAspect="1" noChangeArrowheads="1"/>
          </p:cNvSpPr>
          <p:nvPr userDrawn="1"/>
        </p:nvSpPr>
        <p:spPr bwMode="auto">
          <a:xfrm>
            <a:off x="616902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4" name="Oval 872"/>
          <p:cNvSpPr>
            <a:spLocks noChangeAspect="1" noChangeArrowheads="1"/>
          </p:cNvSpPr>
          <p:nvPr userDrawn="1"/>
        </p:nvSpPr>
        <p:spPr bwMode="auto">
          <a:xfrm>
            <a:off x="628808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5" name="Oval 873"/>
          <p:cNvSpPr>
            <a:spLocks noChangeAspect="1" noChangeArrowheads="1"/>
          </p:cNvSpPr>
          <p:nvPr userDrawn="1"/>
        </p:nvSpPr>
        <p:spPr bwMode="auto">
          <a:xfrm>
            <a:off x="6405563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6" name="Oval 874"/>
          <p:cNvSpPr>
            <a:spLocks noChangeAspect="1" noChangeArrowheads="1"/>
          </p:cNvSpPr>
          <p:nvPr userDrawn="1"/>
        </p:nvSpPr>
        <p:spPr bwMode="auto">
          <a:xfrm>
            <a:off x="652462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7" name="Oval 875"/>
          <p:cNvSpPr>
            <a:spLocks noChangeAspect="1" noChangeArrowheads="1"/>
          </p:cNvSpPr>
          <p:nvPr userDrawn="1"/>
        </p:nvSpPr>
        <p:spPr bwMode="auto">
          <a:xfrm>
            <a:off x="6642100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8" name="Oval 876"/>
          <p:cNvSpPr>
            <a:spLocks noChangeAspect="1" noChangeArrowheads="1"/>
          </p:cNvSpPr>
          <p:nvPr userDrawn="1"/>
        </p:nvSpPr>
        <p:spPr bwMode="auto">
          <a:xfrm>
            <a:off x="6761163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99" name="Oval 877"/>
          <p:cNvSpPr>
            <a:spLocks noChangeAspect="1" noChangeArrowheads="1"/>
          </p:cNvSpPr>
          <p:nvPr userDrawn="1"/>
        </p:nvSpPr>
        <p:spPr bwMode="auto">
          <a:xfrm>
            <a:off x="687863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0" name="Oval 878"/>
          <p:cNvSpPr>
            <a:spLocks noChangeAspect="1" noChangeArrowheads="1"/>
          </p:cNvSpPr>
          <p:nvPr userDrawn="1"/>
        </p:nvSpPr>
        <p:spPr bwMode="auto">
          <a:xfrm>
            <a:off x="6997700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1" name="Oval 879"/>
          <p:cNvSpPr>
            <a:spLocks noChangeAspect="1" noChangeArrowheads="1"/>
          </p:cNvSpPr>
          <p:nvPr userDrawn="1"/>
        </p:nvSpPr>
        <p:spPr bwMode="auto">
          <a:xfrm>
            <a:off x="7115175" y="36830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2" name="Oval 880"/>
          <p:cNvSpPr>
            <a:spLocks noChangeAspect="1" noChangeArrowheads="1"/>
          </p:cNvSpPr>
          <p:nvPr userDrawn="1"/>
        </p:nvSpPr>
        <p:spPr bwMode="auto">
          <a:xfrm>
            <a:off x="7234238" y="36830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3" name="Oval 881"/>
          <p:cNvSpPr>
            <a:spLocks noChangeAspect="1" noChangeArrowheads="1"/>
          </p:cNvSpPr>
          <p:nvPr userDrawn="1"/>
        </p:nvSpPr>
        <p:spPr bwMode="auto">
          <a:xfrm>
            <a:off x="1673225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4" name="Oval 882"/>
          <p:cNvSpPr>
            <a:spLocks noChangeAspect="1" noChangeArrowheads="1"/>
          </p:cNvSpPr>
          <p:nvPr userDrawn="1"/>
        </p:nvSpPr>
        <p:spPr bwMode="auto">
          <a:xfrm>
            <a:off x="1792288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5" name="Oval 883"/>
          <p:cNvSpPr>
            <a:spLocks noChangeAspect="1" noChangeArrowheads="1"/>
          </p:cNvSpPr>
          <p:nvPr userDrawn="1"/>
        </p:nvSpPr>
        <p:spPr bwMode="auto">
          <a:xfrm>
            <a:off x="2028825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6" name="Oval 884"/>
          <p:cNvSpPr>
            <a:spLocks noChangeAspect="1" noChangeArrowheads="1"/>
          </p:cNvSpPr>
          <p:nvPr userDrawn="1"/>
        </p:nvSpPr>
        <p:spPr bwMode="auto">
          <a:xfrm>
            <a:off x="2265363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7" name="Oval 885"/>
          <p:cNvSpPr>
            <a:spLocks noChangeAspect="1" noChangeArrowheads="1"/>
          </p:cNvSpPr>
          <p:nvPr userDrawn="1"/>
        </p:nvSpPr>
        <p:spPr bwMode="auto">
          <a:xfrm>
            <a:off x="3921125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8" name="Oval 886"/>
          <p:cNvSpPr>
            <a:spLocks noChangeAspect="1" noChangeArrowheads="1"/>
          </p:cNvSpPr>
          <p:nvPr userDrawn="1"/>
        </p:nvSpPr>
        <p:spPr bwMode="auto">
          <a:xfrm>
            <a:off x="4040188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09" name="Oval 887"/>
          <p:cNvSpPr>
            <a:spLocks noChangeAspect="1" noChangeArrowheads="1"/>
          </p:cNvSpPr>
          <p:nvPr userDrawn="1"/>
        </p:nvSpPr>
        <p:spPr bwMode="auto">
          <a:xfrm>
            <a:off x="4157663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0" name="Oval 888"/>
          <p:cNvSpPr>
            <a:spLocks noChangeAspect="1" noChangeArrowheads="1"/>
          </p:cNvSpPr>
          <p:nvPr userDrawn="1"/>
        </p:nvSpPr>
        <p:spPr bwMode="auto">
          <a:xfrm>
            <a:off x="4276725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1" name="Oval 889"/>
          <p:cNvSpPr>
            <a:spLocks noChangeAspect="1" noChangeArrowheads="1"/>
          </p:cNvSpPr>
          <p:nvPr userDrawn="1"/>
        </p:nvSpPr>
        <p:spPr bwMode="auto">
          <a:xfrm>
            <a:off x="4394200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2" name="Oval 890"/>
          <p:cNvSpPr>
            <a:spLocks noChangeAspect="1" noChangeArrowheads="1"/>
          </p:cNvSpPr>
          <p:nvPr userDrawn="1"/>
        </p:nvSpPr>
        <p:spPr bwMode="auto">
          <a:xfrm>
            <a:off x="4513263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3" name="Oval 891"/>
          <p:cNvSpPr>
            <a:spLocks noChangeAspect="1" noChangeArrowheads="1"/>
          </p:cNvSpPr>
          <p:nvPr userDrawn="1"/>
        </p:nvSpPr>
        <p:spPr bwMode="auto">
          <a:xfrm>
            <a:off x="4630738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4" name="Oval 892"/>
          <p:cNvSpPr>
            <a:spLocks noChangeAspect="1" noChangeArrowheads="1"/>
          </p:cNvSpPr>
          <p:nvPr userDrawn="1"/>
        </p:nvSpPr>
        <p:spPr bwMode="auto">
          <a:xfrm>
            <a:off x="4749800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5" name="Oval 893"/>
          <p:cNvSpPr>
            <a:spLocks noChangeAspect="1" noChangeArrowheads="1"/>
          </p:cNvSpPr>
          <p:nvPr userDrawn="1"/>
        </p:nvSpPr>
        <p:spPr bwMode="auto">
          <a:xfrm>
            <a:off x="4867275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6" name="Oval 894"/>
          <p:cNvSpPr>
            <a:spLocks noChangeAspect="1" noChangeArrowheads="1"/>
          </p:cNvSpPr>
          <p:nvPr userDrawn="1"/>
        </p:nvSpPr>
        <p:spPr bwMode="auto">
          <a:xfrm>
            <a:off x="4986338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7" name="Oval 895"/>
          <p:cNvSpPr>
            <a:spLocks noChangeAspect="1" noChangeArrowheads="1"/>
          </p:cNvSpPr>
          <p:nvPr userDrawn="1"/>
        </p:nvSpPr>
        <p:spPr bwMode="auto">
          <a:xfrm>
            <a:off x="5103813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8" name="Oval 896"/>
          <p:cNvSpPr>
            <a:spLocks noChangeAspect="1" noChangeArrowheads="1"/>
          </p:cNvSpPr>
          <p:nvPr userDrawn="1"/>
        </p:nvSpPr>
        <p:spPr bwMode="auto">
          <a:xfrm>
            <a:off x="5340350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19" name="Oval 897"/>
          <p:cNvSpPr>
            <a:spLocks noChangeAspect="1" noChangeArrowheads="1"/>
          </p:cNvSpPr>
          <p:nvPr userDrawn="1"/>
        </p:nvSpPr>
        <p:spPr bwMode="auto">
          <a:xfrm>
            <a:off x="5459413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0" name="Oval 898"/>
          <p:cNvSpPr>
            <a:spLocks noChangeAspect="1" noChangeArrowheads="1"/>
          </p:cNvSpPr>
          <p:nvPr userDrawn="1"/>
        </p:nvSpPr>
        <p:spPr bwMode="auto">
          <a:xfrm>
            <a:off x="5576888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1" name="Oval 899"/>
          <p:cNvSpPr>
            <a:spLocks noChangeAspect="1" noChangeArrowheads="1"/>
          </p:cNvSpPr>
          <p:nvPr userDrawn="1"/>
        </p:nvSpPr>
        <p:spPr bwMode="auto">
          <a:xfrm>
            <a:off x="5695950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2" name="Oval 900"/>
          <p:cNvSpPr>
            <a:spLocks noChangeAspect="1" noChangeArrowheads="1"/>
          </p:cNvSpPr>
          <p:nvPr userDrawn="1"/>
        </p:nvSpPr>
        <p:spPr bwMode="auto">
          <a:xfrm>
            <a:off x="6051550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3" name="Oval 901"/>
          <p:cNvSpPr>
            <a:spLocks noChangeAspect="1" noChangeArrowheads="1"/>
          </p:cNvSpPr>
          <p:nvPr userDrawn="1"/>
        </p:nvSpPr>
        <p:spPr bwMode="auto">
          <a:xfrm>
            <a:off x="6169025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4" name="Oval 902"/>
          <p:cNvSpPr>
            <a:spLocks noChangeAspect="1" noChangeArrowheads="1"/>
          </p:cNvSpPr>
          <p:nvPr userDrawn="1"/>
        </p:nvSpPr>
        <p:spPr bwMode="auto">
          <a:xfrm>
            <a:off x="6288088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5" name="Oval 903"/>
          <p:cNvSpPr>
            <a:spLocks noChangeAspect="1" noChangeArrowheads="1"/>
          </p:cNvSpPr>
          <p:nvPr userDrawn="1"/>
        </p:nvSpPr>
        <p:spPr bwMode="auto">
          <a:xfrm>
            <a:off x="6405563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6" name="Oval 904"/>
          <p:cNvSpPr>
            <a:spLocks noChangeAspect="1" noChangeArrowheads="1"/>
          </p:cNvSpPr>
          <p:nvPr userDrawn="1"/>
        </p:nvSpPr>
        <p:spPr bwMode="auto">
          <a:xfrm>
            <a:off x="6642100" y="37925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7" name="Oval 905"/>
          <p:cNvSpPr>
            <a:spLocks noChangeAspect="1" noChangeArrowheads="1"/>
          </p:cNvSpPr>
          <p:nvPr userDrawn="1"/>
        </p:nvSpPr>
        <p:spPr bwMode="auto">
          <a:xfrm>
            <a:off x="6761163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8" name="Oval 906"/>
          <p:cNvSpPr>
            <a:spLocks noChangeAspect="1" noChangeArrowheads="1"/>
          </p:cNvSpPr>
          <p:nvPr userDrawn="1"/>
        </p:nvSpPr>
        <p:spPr bwMode="auto">
          <a:xfrm>
            <a:off x="6878638" y="37925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29" name="Oval 907"/>
          <p:cNvSpPr>
            <a:spLocks noChangeAspect="1" noChangeArrowheads="1"/>
          </p:cNvSpPr>
          <p:nvPr userDrawn="1"/>
        </p:nvSpPr>
        <p:spPr bwMode="auto">
          <a:xfrm>
            <a:off x="1673225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0" name="Oval 908"/>
          <p:cNvSpPr>
            <a:spLocks noChangeAspect="1" noChangeArrowheads="1"/>
          </p:cNvSpPr>
          <p:nvPr userDrawn="1"/>
        </p:nvSpPr>
        <p:spPr bwMode="auto">
          <a:xfrm>
            <a:off x="1792288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1" name="Oval 909"/>
          <p:cNvSpPr>
            <a:spLocks noChangeAspect="1" noChangeArrowheads="1"/>
          </p:cNvSpPr>
          <p:nvPr userDrawn="1"/>
        </p:nvSpPr>
        <p:spPr bwMode="auto">
          <a:xfrm>
            <a:off x="1909763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2" name="Oval 910"/>
          <p:cNvSpPr>
            <a:spLocks noChangeAspect="1" noChangeArrowheads="1"/>
          </p:cNvSpPr>
          <p:nvPr userDrawn="1"/>
        </p:nvSpPr>
        <p:spPr bwMode="auto">
          <a:xfrm>
            <a:off x="2028825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3" name="Oval 911"/>
          <p:cNvSpPr>
            <a:spLocks noChangeAspect="1" noChangeArrowheads="1"/>
          </p:cNvSpPr>
          <p:nvPr userDrawn="1"/>
        </p:nvSpPr>
        <p:spPr bwMode="auto">
          <a:xfrm>
            <a:off x="2501900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4" name="Oval 912"/>
          <p:cNvSpPr>
            <a:spLocks noChangeAspect="1" noChangeArrowheads="1"/>
          </p:cNvSpPr>
          <p:nvPr userDrawn="1"/>
        </p:nvSpPr>
        <p:spPr bwMode="auto">
          <a:xfrm>
            <a:off x="3921125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5" name="Oval 913"/>
          <p:cNvSpPr>
            <a:spLocks noChangeAspect="1" noChangeArrowheads="1"/>
          </p:cNvSpPr>
          <p:nvPr userDrawn="1"/>
        </p:nvSpPr>
        <p:spPr bwMode="auto">
          <a:xfrm>
            <a:off x="4040188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6" name="Oval 914"/>
          <p:cNvSpPr>
            <a:spLocks noChangeAspect="1" noChangeArrowheads="1"/>
          </p:cNvSpPr>
          <p:nvPr userDrawn="1"/>
        </p:nvSpPr>
        <p:spPr bwMode="auto">
          <a:xfrm>
            <a:off x="4157663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7" name="Oval 915"/>
          <p:cNvSpPr>
            <a:spLocks noChangeAspect="1" noChangeArrowheads="1"/>
          </p:cNvSpPr>
          <p:nvPr userDrawn="1"/>
        </p:nvSpPr>
        <p:spPr bwMode="auto">
          <a:xfrm>
            <a:off x="4276725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8" name="Oval 916"/>
          <p:cNvSpPr>
            <a:spLocks noChangeAspect="1" noChangeArrowheads="1"/>
          </p:cNvSpPr>
          <p:nvPr userDrawn="1"/>
        </p:nvSpPr>
        <p:spPr bwMode="auto">
          <a:xfrm>
            <a:off x="4394200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39" name="Oval 917"/>
          <p:cNvSpPr>
            <a:spLocks noChangeAspect="1" noChangeArrowheads="1"/>
          </p:cNvSpPr>
          <p:nvPr userDrawn="1"/>
        </p:nvSpPr>
        <p:spPr bwMode="auto">
          <a:xfrm>
            <a:off x="4513263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0" name="Oval 918"/>
          <p:cNvSpPr>
            <a:spLocks noChangeAspect="1" noChangeArrowheads="1"/>
          </p:cNvSpPr>
          <p:nvPr userDrawn="1"/>
        </p:nvSpPr>
        <p:spPr bwMode="auto">
          <a:xfrm>
            <a:off x="4630738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1" name="Oval 919"/>
          <p:cNvSpPr>
            <a:spLocks noChangeAspect="1" noChangeArrowheads="1"/>
          </p:cNvSpPr>
          <p:nvPr userDrawn="1"/>
        </p:nvSpPr>
        <p:spPr bwMode="auto">
          <a:xfrm>
            <a:off x="4749800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2" name="Oval 920"/>
          <p:cNvSpPr>
            <a:spLocks noChangeAspect="1" noChangeArrowheads="1"/>
          </p:cNvSpPr>
          <p:nvPr userDrawn="1"/>
        </p:nvSpPr>
        <p:spPr bwMode="auto">
          <a:xfrm>
            <a:off x="4867275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3" name="Oval 921"/>
          <p:cNvSpPr>
            <a:spLocks noChangeAspect="1" noChangeArrowheads="1"/>
          </p:cNvSpPr>
          <p:nvPr userDrawn="1"/>
        </p:nvSpPr>
        <p:spPr bwMode="auto">
          <a:xfrm>
            <a:off x="4986338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4" name="Oval 922"/>
          <p:cNvSpPr>
            <a:spLocks noChangeAspect="1" noChangeArrowheads="1"/>
          </p:cNvSpPr>
          <p:nvPr userDrawn="1"/>
        </p:nvSpPr>
        <p:spPr bwMode="auto">
          <a:xfrm>
            <a:off x="5103813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" name="Oval 923"/>
          <p:cNvSpPr>
            <a:spLocks noChangeAspect="1" noChangeArrowheads="1"/>
          </p:cNvSpPr>
          <p:nvPr userDrawn="1"/>
        </p:nvSpPr>
        <p:spPr bwMode="auto">
          <a:xfrm>
            <a:off x="5340350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" name="Oval 924"/>
          <p:cNvSpPr>
            <a:spLocks noChangeAspect="1" noChangeArrowheads="1"/>
          </p:cNvSpPr>
          <p:nvPr userDrawn="1"/>
        </p:nvSpPr>
        <p:spPr bwMode="auto">
          <a:xfrm>
            <a:off x="5459413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7" name="Oval 925"/>
          <p:cNvSpPr>
            <a:spLocks noChangeAspect="1" noChangeArrowheads="1"/>
          </p:cNvSpPr>
          <p:nvPr userDrawn="1"/>
        </p:nvSpPr>
        <p:spPr bwMode="auto">
          <a:xfrm>
            <a:off x="5576888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8" name="Oval 926"/>
          <p:cNvSpPr>
            <a:spLocks noChangeAspect="1" noChangeArrowheads="1"/>
          </p:cNvSpPr>
          <p:nvPr userDrawn="1"/>
        </p:nvSpPr>
        <p:spPr bwMode="auto">
          <a:xfrm>
            <a:off x="6169025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9" name="Oval 927"/>
          <p:cNvSpPr>
            <a:spLocks noChangeAspect="1" noChangeArrowheads="1"/>
          </p:cNvSpPr>
          <p:nvPr userDrawn="1"/>
        </p:nvSpPr>
        <p:spPr bwMode="auto">
          <a:xfrm>
            <a:off x="6288088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0" name="Oval 928"/>
          <p:cNvSpPr>
            <a:spLocks noChangeAspect="1" noChangeArrowheads="1"/>
          </p:cNvSpPr>
          <p:nvPr userDrawn="1"/>
        </p:nvSpPr>
        <p:spPr bwMode="auto">
          <a:xfrm>
            <a:off x="6642100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1" name="Oval 929"/>
          <p:cNvSpPr>
            <a:spLocks noChangeAspect="1" noChangeArrowheads="1"/>
          </p:cNvSpPr>
          <p:nvPr userDrawn="1"/>
        </p:nvSpPr>
        <p:spPr bwMode="auto">
          <a:xfrm>
            <a:off x="6761163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2" name="Oval 930"/>
          <p:cNvSpPr>
            <a:spLocks noChangeAspect="1" noChangeArrowheads="1"/>
          </p:cNvSpPr>
          <p:nvPr userDrawn="1"/>
        </p:nvSpPr>
        <p:spPr bwMode="auto">
          <a:xfrm>
            <a:off x="6878638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3" name="Oval 931"/>
          <p:cNvSpPr>
            <a:spLocks noChangeAspect="1" noChangeArrowheads="1"/>
          </p:cNvSpPr>
          <p:nvPr userDrawn="1"/>
        </p:nvSpPr>
        <p:spPr bwMode="auto">
          <a:xfrm>
            <a:off x="6997700" y="39020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4" name="Oval 932"/>
          <p:cNvSpPr>
            <a:spLocks noChangeAspect="1" noChangeArrowheads="1"/>
          </p:cNvSpPr>
          <p:nvPr userDrawn="1"/>
        </p:nvSpPr>
        <p:spPr bwMode="auto">
          <a:xfrm>
            <a:off x="7234238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5" name="Oval 933"/>
          <p:cNvSpPr>
            <a:spLocks noChangeAspect="1" noChangeArrowheads="1"/>
          </p:cNvSpPr>
          <p:nvPr userDrawn="1"/>
        </p:nvSpPr>
        <p:spPr bwMode="auto">
          <a:xfrm>
            <a:off x="7351713" y="39020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6" name="Oval 934"/>
          <p:cNvSpPr>
            <a:spLocks noChangeAspect="1" noChangeArrowheads="1"/>
          </p:cNvSpPr>
          <p:nvPr userDrawn="1"/>
        </p:nvSpPr>
        <p:spPr bwMode="auto">
          <a:xfrm>
            <a:off x="2028825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7" name="Oval 935"/>
          <p:cNvSpPr>
            <a:spLocks noChangeAspect="1" noChangeArrowheads="1"/>
          </p:cNvSpPr>
          <p:nvPr userDrawn="1"/>
        </p:nvSpPr>
        <p:spPr bwMode="auto">
          <a:xfrm>
            <a:off x="2146300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8" name="Oval 936"/>
          <p:cNvSpPr>
            <a:spLocks noChangeAspect="1" noChangeArrowheads="1"/>
          </p:cNvSpPr>
          <p:nvPr userDrawn="1"/>
        </p:nvSpPr>
        <p:spPr bwMode="auto">
          <a:xfrm>
            <a:off x="3921125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9" name="Oval 937"/>
          <p:cNvSpPr>
            <a:spLocks noChangeAspect="1" noChangeArrowheads="1"/>
          </p:cNvSpPr>
          <p:nvPr userDrawn="1"/>
        </p:nvSpPr>
        <p:spPr bwMode="auto">
          <a:xfrm>
            <a:off x="4040188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0" name="Oval 938"/>
          <p:cNvSpPr>
            <a:spLocks noChangeAspect="1" noChangeArrowheads="1"/>
          </p:cNvSpPr>
          <p:nvPr userDrawn="1"/>
        </p:nvSpPr>
        <p:spPr bwMode="auto">
          <a:xfrm>
            <a:off x="4157663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1" name="Oval 939"/>
          <p:cNvSpPr>
            <a:spLocks noChangeAspect="1" noChangeArrowheads="1"/>
          </p:cNvSpPr>
          <p:nvPr userDrawn="1"/>
        </p:nvSpPr>
        <p:spPr bwMode="auto">
          <a:xfrm>
            <a:off x="4276725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2" name="Oval 940"/>
          <p:cNvSpPr>
            <a:spLocks noChangeAspect="1" noChangeArrowheads="1"/>
          </p:cNvSpPr>
          <p:nvPr userDrawn="1"/>
        </p:nvSpPr>
        <p:spPr bwMode="auto">
          <a:xfrm>
            <a:off x="4394200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3" name="Oval 941"/>
          <p:cNvSpPr>
            <a:spLocks noChangeAspect="1" noChangeArrowheads="1"/>
          </p:cNvSpPr>
          <p:nvPr userDrawn="1"/>
        </p:nvSpPr>
        <p:spPr bwMode="auto">
          <a:xfrm>
            <a:off x="4513263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4" name="Oval 942"/>
          <p:cNvSpPr>
            <a:spLocks noChangeAspect="1" noChangeArrowheads="1"/>
          </p:cNvSpPr>
          <p:nvPr userDrawn="1"/>
        </p:nvSpPr>
        <p:spPr bwMode="auto">
          <a:xfrm>
            <a:off x="4630738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5" name="Oval 943"/>
          <p:cNvSpPr>
            <a:spLocks noChangeAspect="1" noChangeArrowheads="1"/>
          </p:cNvSpPr>
          <p:nvPr userDrawn="1"/>
        </p:nvSpPr>
        <p:spPr bwMode="auto">
          <a:xfrm>
            <a:off x="4749800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6" name="Oval 944"/>
          <p:cNvSpPr>
            <a:spLocks noChangeAspect="1" noChangeArrowheads="1"/>
          </p:cNvSpPr>
          <p:nvPr userDrawn="1"/>
        </p:nvSpPr>
        <p:spPr bwMode="auto">
          <a:xfrm>
            <a:off x="4867275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7" name="Oval 945"/>
          <p:cNvSpPr>
            <a:spLocks noChangeAspect="1" noChangeArrowheads="1"/>
          </p:cNvSpPr>
          <p:nvPr userDrawn="1"/>
        </p:nvSpPr>
        <p:spPr bwMode="auto">
          <a:xfrm>
            <a:off x="4986338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8" name="Oval 946"/>
          <p:cNvSpPr>
            <a:spLocks noChangeAspect="1" noChangeArrowheads="1"/>
          </p:cNvSpPr>
          <p:nvPr userDrawn="1"/>
        </p:nvSpPr>
        <p:spPr bwMode="auto">
          <a:xfrm>
            <a:off x="5103813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69" name="Oval 947"/>
          <p:cNvSpPr>
            <a:spLocks noChangeAspect="1" noChangeArrowheads="1"/>
          </p:cNvSpPr>
          <p:nvPr userDrawn="1"/>
        </p:nvSpPr>
        <p:spPr bwMode="auto">
          <a:xfrm>
            <a:off x="5222875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0" name="Oval 948"/>
          <p:cNvSpPr>
            <a:spLocks noChangeAspect="1" noChangeArrowheads="1"/>
          </p:cNvSpPr>
          <p:nvPr userDrawn="1"/>
        </p:nvSpPr>
        <p:spPr bwMode="auto">
          <a:xfrm>
            <a:off x="6169025" y="40116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1" name="Oval 949"/>
          <p:cNvSpPr>
            <a:spLocks noChangeAspect="1" noChangeArrowheads="1"/>
          </p:cNvSpPr>
          <p:nvPr userDrawn="1"/>
        </p:nvSpPr>
        <p:spPr bwMode="auto">
          <a:xfrm>
            <a:off x="6288088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2" name="Oval 950"/>
          <p:cNvSpPr>
            <a:spLocks noChangeAspect="1" noChangeArrowheads="1"/>
          </p:cNvSpPr>
          <p:nvPr userDrawn="1"/>
        </p:nvSpPr>
        <p:spPr bwMode="auto">
          <a:xfrm>
            <a:off x="6761163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3" name="Oval 951"/>
          <p:cNvSpPr>
            <a:spLocks noChangeAspect="1" noChangeArrowheads="1"/>
          </p:cNvSpPr>
          <p:nvPr userDrawn="1"/>
        </p:nvSpPr>
        <p:spPr bwMode="auto">
          <a:xfrm>
            <a:off x="6878638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4" name="Oval 952"/>
          <p:cNvSpPr>
            <a:spLocks noChangeAspect="1" noChangeArrowheads="1"/>
          </p:cNvSpPr>
          <p:nvPr userDrawn="1"/>
        </p:nvSpPr>
        <p:spPr bwMode="auto">
          <a:xfrm>
            <a:off x="7351713" y="40116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5" name="Oval 953"/>
          <p:cNvSpPr>
            <a:spLocks noChangeAspect="1" noChangeArrowheads="1"/>
          </p:cNvSpPr>
          <p:nvPr userDrawn="1"/>
        </p:nvSpPr>
        <p:spPr bwMode="auto">
          <a:xfrm>
            <a:off x="2146300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6" name="Oval 954"/>
          <p:cNvSpPr>
            <a:spLocks noChangeAspect="1" noChangeArrowheads="1"/>
          </p:cNvSpPr>
          <p:nvPr userDrawn="1"/>
        </p:nvSpPr>
        <p:spPr bwMode="auto">
          <a:xfrm>
            <a:off x="2265363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7" name="Oval 955"/>
          <p:cNvSpPr>
            <a:spLocks noChangeAspect="1" noChangeArrowheads="1"/>
          </p:cNvSpPr>
          <p:nvPr userDrawn="1"/>
        </p:nvSpPr>
        <p:spPr bwMode="auto">
          <a:xfrm>
            <a:off x="2382838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8" name="Oval 956"/>
          <p:cNvSpPr>
            <a:spLocks noChangeAspect="1" noChangeArrowheads="1"/>
          </p:cNvSpPr>
          <p:nvPr userDrawn="1"/>
        </p:nvSpPr>
        <p:spPr bwMode="auto">
          <a:xfrm>
            <a:off x="2501900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9" name="Oval 957"/>
          <p:cNvSpPr>
            <a:spLocks noChangeAspect="1" noChangeArrowheads="1"/>
          </p:cNvSpPr>
          <p:nvPr userDrawn="1"/>
        </p:nvSpPr>
        <p:spPr bwMode="auto">
          <a:xfrm>
            <a:off x="2619375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0" name="Oval 958"/>
          <p:cNvSpPr>
            <a:spLocks noChangeAspect="1" noChangeArrowheads="1"/>
          </p:cNvSpPr>
          <p:nvPr userDrawn="1"/>
        </p:nvSpPr>
        <p:spPr bwMode="auto">
          <a:xfrm>
            <a:off x="3921125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1" name="Oval 959"/>
          <p:cNvSpPr>
            <a:spLocks noChangeAspect="1" noChangeArrowheads="1"/>
          </p:cNvSpPr>
          <p:nvPr userDrawn="1"/>
        </p:nvSpPr>
        <p:spPr bwMode="auto">
          <a:xfrm>
            <a:off x="4040188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2" name="Oval 960"/>
          <p:cNvSpPr>
            <a:spLocks noChangeAspect="1" noChangeArrowheads="1"/>
          </p:cNvSpPr>
          <p:nvPr userDrawn="1"/>
        </p:nvSpPr>
        <p:spPr bwMode="auto">
          <a:xfrm>
            <a:off x="4157663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3" name="Oval 961"/>
          <p:cNvSpPr>
            <a:spLocks noChangeAspect="1" noChangeArrowheads="1"/>
          </p:cNvSpPr>
          <p:nvPr userDrawn="1"/>
        </p:nvSpPr>
        <p:spPr bwMode="auto">
          <a:xfrm>
            <a:off x="4276725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4" name="Oval 962"/>
          <p:cNvSpPr>
            <a:spLocks noChangeAspect="1" noChangeArrowheads="1"/>
          </p:cNvSpPr>
          <p:nvPr userDrawn="1"/>
        </p:nvSpPr>
        <p:spPr bwMode="auto">
          <a:xfrm>
            <a:off x="4394200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5" name="Oval 963"/>
          <p:cNvSpPr>
            <a:spLocks noChangeAspect="1" noChangeArrowheads="1"/>
          </p:cNvSpPr>
          <p:nvPr userDrawn="1"/>
        </p:nvSpPr>
        <p:spPr bwMode="auto">
          <a:xfrm>
            <a:off x="4513263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6" name="Oval 964"/>
          <p:cNvSpPr>
            <a:spLocks noChangeAspect="1" noChangeArrowheads="1"/>
          </p:cNvSpPr>
          <p:nvPr userDrawn="1"/>
        </p:nvSpPr>
        <p:spPr bwMode="auto">
          <a:xfrm>
            <a:off x="4630738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7" name="Oval 965"/>
          <p:cNvSpPr>
            <a:spLocks noChangeAspect="1" noChangeArrowheads="1"/>
          </p:cNvSpPr>
          <p:nvPr userDrawn="1"/>
        </p:nvSpPr>
        <p:spPr bwMode="auto">
          <a:xfrm>
            <a:off x="4749800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8" name="Oval 966"/>
          <p:cNvSpPr>
            <a:spLocks noChangeAspect="1" noChangeArrowheads="1"/>
          </p:cNvSpPr>
          <p:nvPr userDrawn="1"/>
        </p:nvSpPr>
        <p:spPr bwMode="auto">
          <a:xfrm>
            <a:off x="4867275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9" name="Oval 967"/>
          <p:cNvSpPr>
            <a:spLocks noChangeAspect="1" noChangeArrowheads="1"/>
          </p:cNvSpPr>
          <p:nvPr userDrawn="1"/>
        </p:nvSpPr>
        <p:spPr bwMode="auto">
          <a:xfrm>
            <a:off x="4986338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0" name="Oval 968"/>
          <p:cNvSpPr>
            <a:spLocks noChangeAspect="1" noChangeArrowheads="1"/>
          </p:cNvSpPr>
          <p:nvPr userDrawn="1"/>
        </p:nvSpPr>
        <p:spPr bwMode="auto">
          <a:xfrm>
            <a:off x="5103813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1" name="Oval 969"/>
          <p:cNvSpPr>
            <a:spLocks noChangeAspect="1" noChangeArrowheads="1"/>
          </p:cNvSpPr>
          <p:nvPr userDrawn="1"/>
        </p:nvSpPr>
        <p:spPr bwMode="auto">
          <a:xfrm>
            <a:off x="5222875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2" name="Oval 970"/>
          <p:cNvSpPr>
            <a:spLocks noChangeAspect="1" noChangeArrowheads="1"/>
          </p:cNvSpPr>
          <p:nvPr userDrawn="1"/>
        </p:nvSpPr>
        <p:spPr bwMode="auto">
          <a:xfrm>
            <a:off x="5340350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3" name="Oval 971"/>
          <p:cNvSpPr>
            <a:spLocks noChangeAspect="1" noChangeArrowheads="1"/>
          </p:cNvSpPr>
          <p:nvPr userDrawn="1"/>
        </p:nvSpPr>
        <p:spPr bwMode="auto">
          <a:xfrm>
            <a:off x="5459413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4" name="Oval 972"/>
          <p:cNvSpPr>
            <a:spLocks noChangeAspect="1" noChangeArrowheads="1"/>
          </p:cNvSpPr>
          <p:nvPr userDrawn="1"/>
        </p:nvSpPr>
        <p:spPr bwMode="auto">
          <a:xfrm>
            <a:off x="5576888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5" name="Oval 973"/>
          <p:cNvSpPr>
            <a:spLocks noChangeAspect="1" noChangeArrowheads="1"/>
          </p:cNvSpPr>
          <p:nvPr userDrawn="1"/>
        </p:nvSpPr>
        <p:spPr bwMode="auto">
          <a:xfrm>
            <a:off x="6169025" y="41211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6" name="Oval 974"/>
          <p:cNvSpPr>
            <a:spLocks noChangeAspect="1" noChangeArrowheads="1"/>
          </p:cNvSpPr>
          <p:nvPr userDrawn="1"/>
        </p:nvSpPr>
        <p:spPr bwMode="auto">
          <a:xfrm>
            <a:off x="6761163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7" name="Oval 975"/>
          <p:cNvSpPr>
            <a:spLocks noChangeAspect="1" noChangeArrowheads="1"/>
          </p:cNvSpPr>
          <p:nvPr userDrawn="1"/>
        </p:nvSpPr>
        <p:spPr bwMode="auto">
          <a:xfrm>
            <a:off x="6878638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8" name="Oval 976"/>
          <p:cNvSpPr>
            <a:spLocks noChangeAspect="1" noChangeArrowheads="1"/>
          </p:cNvSpPr>
          <p:nvPr userDrawn="1"/>
        </p:nvSpPr>
        <p:spPr bwMode="auto">
          <a:xfrm>
            <a:off x="7351713" y="41211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9" name="Oval 977"/>
          <p:cNvSpPr>
            <a:spLocks noChangeAspect="1" noChangeArrowheads="1"/>
          </p:cNvSpPr>
          <p:nvPr userDrawn="1"/>
        </p:nvSpPr>
        <p:spPr bwMode="auto">
          <a:xfrm>
            <a:off x="2382838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0" name="Oval 978"/>
          <p:cNvSpPr>
            <a:spLocks noChangeAspect="1" noChangeArrowheads="1"/>
          </p:cNvSpPr>
          <p:nvPr userDrawn="1"/>
        </p:nvSpPr>
        <p:spPr bwMode="auto">
          <a:xfrm>
            <a:off x="2501900" y="42291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1" name="Oval 979"/>
          <p:cNvSpPr>
            <a:spLocks noChangeAspect="1" noChangeArrowheads="1"/>
          </p:cNvSpPr>
          <p:nvPr userDrawn="1"/>
        </p:nvSpPr>
        <p:spPr bwMode="auto">
          <a:xfrm>
            <a:off x="2619375" y="42291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2" name="Oval 980"/>
          <p:cNvSpPr>
            <a:spLocks noChangeAspect="1" noChangeArrowheads="1"/>
          </p:cNvSpPr>
          <p:nvPr userDrawn="1"/>
        </p:nvSpPr>
        <p:spPr bwMode="auto">
          <a:xfrm>
            <a:off x="2738438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3" name="Oval 981"/>
          <p:cNvSpPr>
            <a:spLocks noChangeAspect="1" noChangeArrowheads="1"/>
          </p:cNvSpPr>
          <p:nvPr userDrawn="1"/>
        </p:nvSpPr>
        <p:spPr bwMode="auto">
          <a:xfrm>
            <a:off x="4040188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4" name="Oval 982"/>
          <p:cNvSpPr>
            <a:spLocks noChangeAspect="1" noChangeArrowheads="1"/>
          </p:cNvSpPr>
          <p:nvPr userDrawn="1"/>
        </p:nvSpPr>
        <p:spPr bwMode="auto">
          <a:xfrm>
            <a:off x="4157663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5" name="Oval 983"/>
          <p:cNvSpPr>
            <a:spLocks noChangeAspect="1" noChangeArrowheads="1"/>
          </p:cNvSpPr>
          <p:nvPr userDrawn="1"/>
        </p:nvSpPr>
        <p:spPr bwMode="auto">
          <a:xfrm>
            <a:off x="4276725" y="42291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6" name="Oval 984"/>
          <p:cNvSpPr>
            <a:spLocks noChangeAspect="1" noChangeArrowheads="1"/>
          </p:cNvSpPr>
          <p:nvPr userDrawn="1"/>
        </p:nvSpPr>
        <p:spPr bwMode="auto">
          <a:xfrm>
            <a:off x="4394200" y="42291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7" name="Oval 985"/>
          <p:cNvSpPr>
            <a:spLocks noChangeAspect="1" noChangeArrowheads="1"/>
          </p:cNvSpPr>
          <p:nvPr userDrawn="1"/>
        </p:nvSpPr>
        <p:spPr bwMode="auto">
          <a:xfrm>
            <a:off x="4513263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8" name="Oval 986"/>
          <p:cNvSpPr>
            <a:spLocks noChangeAspect="1" noChangeArrowheads="1"/>
          </p:cNvSpPr>
          <p:nvPr userDrawn="1"/>
        </p:nvSpPr>
        <p:spPr bwMode="auto">
          <a:xfrm>
            <a:off x="4630738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9" name="Oval 987"/>
          <p:cNvSpPr>
            <a:spLocks noChangeAspect="1" noChangeArrowheads="1"/>
          </p:cNvSpPr>
          <p:nvPr userDrawn="1"/>
        </p:nvSpPr>
        <p:spPr bwMode="auto">
          <a:xfrm>
            <a:off x="4749800" y="42291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0" name="Oval 988"/>
          <p:cNvSpPr>
            <a:spLocks noChangeAspect="1" noChangeArrowheads="1"/>
          </p:cNvSpPr>
          <p:nvPr userDrawn="1"/>
        </p:nvSpPr>
        <p:spPr bwMode="auto">
          <a:xfrm>
            <a:off x="4867275" y="42291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1" name="Oval 989"/>
          <p:cNvSpPr>
            <a:spLocks noChangeAspect="1" noChangeArrowheads="1"/>
          </p:cNvSpPr>
          <p:nvPr userDrawn="1"/>
        </p:nvSpPr>
        <p:spPr bwMode="auto">
          <a:xfrm>
            <a:off x="4986338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2" name="Oval 990"/>
          <p:cNvSpPr>
            <a:spLocks noChangeAspect="1" noChangeArrowheads="1"/>
          </p:cNvSpPr>
          <p:nvPr userDrawn="1"/>
        </p:nvSpPr>
        <p:spPr bwMode="auto">
          <a:xfrm>
            <a:off x="5103813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3" name="Oval 991"/>
          <p:cNvSpPr>
            <a:spLocks noChangeAspect="1" noChangeArrowheads="1"/>
          </p:cNvSpPr>
          <p:nvPr userDrawn="1"/>
        </p:nvSpPr>
        <p:spPr bwMode="auto">
          <a:xfrm>
            <a:off x="5222875" y="42291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4" name="Oval 992"/>
          <p:cNvSpPr>
            <a:spLocks noChangeAspect="1" noChangeArrowheads="1"/>
          </p:cNvSpPr>
          <p:nvPr userDrawn="1"/>
        </p:nvSpPr>
        <p:spPr bwMode="auto">
          <a:xfrm>
            <a:off x="5340350" y="422910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5" name="Oval 993"/>
          <p:cNvSpPr>
            <a:spLocks noChangeAspect="1" noChangeArrowheads="1"/>
          </p:cNvSpPr>
          <p:nvPr userDrawn="1"/>
        </p:nvSpPr>
        <p:spPr bwMode="auto">
          <a:xfrm>
            <a:off x="5459413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6" name="Oval 994"/>
          <p:cNvSpPr>
            <a:spLocks noChangeAspect="1" noChangeArrowheads="1"/>
          </p:cNvSpPr>
          <p:nvPr userDrawn="1"/>
        </p:nvSpPr>
        <p:spPr bwMode="auto">
          <a:xfrm>
            <a:off x="6288088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7" name="Oval 995"/>
          <p:cNvSpPr>
            <a:spLocks noChangeAspect="1" noChangeArrowheads="1"/>
          </p:cNvSpPr>
          <p:nvPr userDrawn="1"/>
        </p:nvSpPr>
        <p:spPr bwMode="auto">
          <a:xfrm>
            <a:off x="6761163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8" name="Oval 996"/>
          <p:cNvSpPr>
            <a:spLocks noChangeAspect="1" noChangeArrowheads="1"/>
          </p:cNvSpPr>
          <p:nvPr userDrawn="1"/>
        </p:nvSpPr>
        <p:spPr bwMode="auto">
          <a:xfrm>
            <a:off x="7351713" y="422910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9" name="Oval 997"/>
          <p:cNvSpPr>
            <a:spLocks noChangeAspect="1" noChangeArrowheads="1"/>
          </p:cNvSpPr>
          <p:nvPr userDrawn="1"/>
        </p:nvSpPr>
        <p:spPr bwMode="auto">
          <a:xfrm>
            <a:off x="2382838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0" name="Oval 998"/>
          <p:cNvSpPr>
            <a:spLocks noChangeAspect="1" noChangeArrowheads="1"/>
          </p:cNvSpPr>
          <p:nvPr userDrawn="1"/>
        </p:nvSpPr>
        <p:spPr bwMode="auto">
          <a:xfrm>
            <a:off x="2501900" y="43386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1" name="Oval 999"/>
          <p:cNvSpPr>
            <a:spLocks noChangeAspect="1" noChangeArrowheads="1"/>
          </p:cNvSpPr>
          <p:nvPr userDrawn="1"/>
        </p:nvSpPr>
        <p:spPr bwMode="auto">
          <a:xfrm>
            <a:off x="2619375" y="43386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2" name="Oval 1000"/>
          <p:cNvSpPr>
            <a:spLocks noChangeAspect="1" noChangeArrowheads="1"/>
          </p:cNvSpPr>
          <p:nvPr userDrawn="1"/>
        </p:nvSpPr>
        <p:spPr bwMode="auto">
          <a:xfrm>
            <a:off x="2738438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3" name="Oval 1001"/>
          <p:cNvSpPr>
            <a:spLocks noChangeAspect="1" noChangeArrowheads="1"/>
          </p:cNvSpPr>
          <p:nvPr userDrawn="1"/>
        </p:nvSpPr>
        <p:spPr bwMode="auto">
          <a:xfrm>
            <a:off x="2855913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4" name="Oval 1002"/>
          <p:cNvSpPr>
            <a:spLocks noChangeAspect="1" noChangeArrowheads="1"/>
          </p:cNvSpPr>
          <p:nvPr userDrawn="1"/>
        </p:nvSpPr>
        <p:spPr bwMode="auto">
          <a:xfrm>
            <a:off x="2974975" y="43386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5" name="Oval 1003"/>
          <p:cNvSpPr>
            <a:spLocks noChangeAspect="1" noChangeArrowheads="1"/>
          </p:cNvSpPr>
          <p:nvPr userDrawn="1"/>
        </p:nvSpPr>
        <p:spPr bwMode="auto">
          <a:xfrm>
            <a:off x="4513263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6" name="Oval 1004"/>
          <p:cNvSpPr>
            <a:spLocks noChangeAspect="1" noChangeArrowheads="1"/>
          </p:cNvSpPr>
          <p:nvPr userDrawn="1"/>
        </p:nvSpPr>
        <p:spPr bwMode="auto">
          <a:xfrm>
            <a:off x="4630738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7" name="Oval 1005"/>
          <p:cNvSpPr>
            <a:spLocks noChangeAspect="1" noChangeArrowheads="1"/>
          </p:cNvSpPr>
          <p:nvPr userDrawn="1"/>
        </p:nvSpPr>
        <p:spPr bwMode="auto">
          <a:xfrm>
            <a:off x="4749800" y="43386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8" name="Oval 1006"/>
          <p:cNvSpPr>
            <a:spLocks noChangeAspect="1" noChangeArrowheads="1"/>
          </p:cNvSpPr>
          <p:nvPr userDrawn="1"/>
        </p:nvSpPr>
        <p:spPr bwMode="auto">
          <a:xfrm>
            <a:off x="4867275" y="43386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9" name="Oval 1007"/>
          <p:cNvSpPr>
            <a:spLocks noChangeAspect="1" noChangeArrowheads="1"/>
          </p:cNvSpPr>
          <p:nvPr userDrawn="1"/>
        </p:nvSpPr>
        <p:spPr bwMode="auto">
          <a:xfrm>
            <a:off x="4986338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0" name="Oval 1008"/>
          <p:cNvSpPr>
            <a:spLocks noChangeAspect="1" noChangeArrowheads="1"/>
          </p:cNvSpPr>
          <p:nvPr userDrawn="1"/>
        </p:nvSpPr>
        <p:spPr bwMode="auto">
          <a:xfrm>
            <a:off x="5103813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1" name="Oval 1009"/>
          <p:cNvSpPr>
            <a:spLocks noChangeAspect="1" noChangeArrowheads="1"/>
          </p:cNvSpPr>
          <p:nvPr userDrawn="1"/>
        </p:nvSpPr>
        <p:spPr bwMode="auto">
          <a:xfrm>
            <a:off x="5222875" y="43386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2" name="Oval 1010"/>
          <p:cNvSpPr>
            <a:spLocks noChangeAspect="1" noChangeArrowheads="1"/>
          </p:cNvSpPr>
          <p:nvPr userDrawn="1"/>
        </p:nvSpPr>
        <p:spPr bwMode="auto">
          <a:xfrm>
            <a:off x="5340350" y="43386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3" name="Oval 1011"/>
          <p:cNvSpPr>
            <a:spLocks noChangeAspect="1" noChangeArrowheads="1"/>
          </p:cNvSpPr>
          <p:nvPr userDrawn="1"/>
        </p:nvSpPr>
        <p:spPr bwMode="auto">
          <a:xfrm>
            <a:off x="5459413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4" name="Oval 1012"/>
          <p:cNvSpPr>
            <a:spLocks noChangeAspect="1" noChangeArrowheads="1"/>
          </p:cNvSpPr>
          <p:nvPr userDrawn="1"/>
        </p:nvSpPr>
        <p:spPr bwMode="auto">
          <a:xfrm>
            <a:off x="6761163" y="43386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5" name="Oval 1013"/>
          <p:cNvSpPr>
            <a:spLocks noChangeAspect="1" noChangeArrowheads="1"/>
          </p:cNvSpPr>
          <p:nvPr userDrawn="1"/>
        </p:nvSpPr>
        <p:spPr bwMode="auto">
          <a:xfrm>
            <a:off x="7115175" y="43386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6" name="Oval 1014"/>
          <p:cNvSpPr>
            <a:spLocks noChangeAspect="1" noChangeArrowheads="1"/>
          </p:cNvSpPr>
          <p:nvPr userDrawn="1"/>
        </p:nvSpPr>
        <p:spPr bwMode="auto">
          <a:xfrm>
            <a:off x="2265363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7" name="Oval 1015"/>
          <p:cNvSpPr>
            <a:spLocks noChangeAspect="1" noChangeArrowheads="1"/>
          </p:cNvSpPr>
          <p:nvPr userDrawn="1"/>
        </p:nvSpPr>
        <p:spPr bwMode="auto">
          <a:xfrm>
            <a:off x="2382838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8" name="Oval 1016"/>
          <p:cNvSpPr>
            <a:spLocks noChangeAspect="1" noChangeArrowheads="1"/>
          </p:cNvSpPr>
          <p:nvPr userDrawn="1"/>
        </p:nvSpPr>
        <p:spPr bwMode="auto">
          <a:xfrm>
            <a:off x="2501900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9" name="Oval 1017"/>
          <p:cNvSpPr>
            <a:spLocks noChangeAspect="1" noChangeArrowheads="1"/>
          </p:cNvSpPr>
          <p:nvPr userDrawn="1"/>
        </p:nvSpPr>
        <p:spPr bwMode="auto">
          <a:xfrm>
            <a:off x="2619375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0" name="Oval 1018"/>
          <p:cNvSpPr>
            <a:spLocks noChangeAspect="1" noChangeArrowheads="1"/>
          </p:cNvSpPr>
          <p:nvPr userDrawn="1"/>
        </p:nvSpPr>
        <p:spPr bwMode="auto">
          <a:xfrm>
            <a:off x="2738438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1" name="Oval 1019"/>
          <p:cNvSpPr>
            <a:spLocks noChangeAspect="1" noChangeArrowheads="1"/>
          </p:cNvSpPr>
          <p:nvPr userDrawn="1"/>
        </p:nvSpPr>
        <p:spPr bwMode="auto">
          <a:xfrm>
            <a:off x="2855913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2" name="Oval 1020"/>
          <p:cNvSpPr>
            <a:spLocks noChangeAspect="1" noChangeArrowheads="1"/>
          </p:cNvSpPr>
          <p:nvPr userDrawn="1"/>
        </p:nvSpPr>
        <p:spPr bwMode="auto">
          <a:xfrm>
            <a:off x="2974975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3" name="Oval 1021"/>
          <p:cNvSpPr>
            <a:spLocks noChangeAspect="1" noChangeArrowheads="1"/>
          </p:cNvSpPr>
          <p:nvPr userDrawn="1"/>
        </p:nvSpPr>
        <p:spPr bwMode="auto">
          <a:xfrm>
            <a:off x="3094038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4" name="Oval 1022"/>
          <p:cNvSpPr>
            <a:spLocks noChangeAspect="1" noChangeArrowheads="1"/>
          </p:cNvSpPr>
          <p:nvPr userDrawn="1"/>
        </p:nvSpPr>
        <p:spPr bwMode="auto">
          <a:xfrm>
            <a:off x="4513263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5" name="Oval 1023"/>
          <p:cNvSpPr>
            <a:spLocks noChangeAspect="1" noChangeArrowheads="1"/>
          </p:cNvSpPr>
          <p:nvPr userDrawn="1"/>
        </p:nvSpPr>
        <p:spPr bwMode="auto">
          <a:xfrm>
            <a:off x="4630738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6" name="Oval 1024"/>
          <p:cNvSpPr>
            <a:spLocks noChangeAspect="1" noChangeArrowheads="1"/>
          </p:cNvSpPr>
          <p:nvPr userDrawn="1"/>
        </p:nvSpPr>
        <p:spPr bwMode="auto">
          <a:xfrm>
            <a:off x="4749800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7" name="Oval 1025"/>
          <p:cNvSpPr>
            <a:spLocks noChangeAspect="1" noChangeArrowheads="1"/>
          </p:cNvSpPr>
          <p:nvPr userDrawn="1"/>
        </p:nvSpPr>
        <p:spPr bwMode="auto">
          <a:xfrm>
            <a:off x="4867275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" name="Oval 1026"/>
          <p:cNvSpPr>
            <a:spLocks noChangeAspect="1" noChangeArrowheads="1"/>
          </p:cNvSpPr>
          <p:nvPr userDrawn="1"/>
        </p:nvSpPr>
        <p:spPr bwMode="auto">
          <a:xfrm>
            <a:off x="4986338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9" name="Oval 1027"/>
          <p:cNvSpPr>
            <a:spLocks noChangeAspect="1" noChangeArrowheads="1"/>
          </p:cNvSpPr>
          <p:nvPr userDrawn="1"/>
        </p:nvSpPr>
        <p:spPr bwMode="auto">
          <a:xfrm>
            <a:off x="5103813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0" name="Oval 1028"/>
          <p:cNvSpPr>
            <a:spLocks noChangeAspect="1" noChangeArrowheads="1"/>
          </p:cNvSpPr>
          <p:nvPr userDrawn="1"/>
        </p:nvSpPr>
        <p:spPr bwMode="auto">
          <a:xfrm>
            <a:off x="5222875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Oval 1029"/>
          <p:cNvSpPr>
            <a:spLocks noChangeAspect="1" noChangeArrowheads="1"/>
          </p:cNvSpPr>
          <p:nvPr userDrawn="1"/>
        </p:nvSpPr>
        <p:spPr bwMode="auto">
          <a:xfrm>
            <a:off x="5340350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Oval 1030"/>
          <p:cNvSpPr>
            <a:spLocks noChangeAspect="1" noChangeArrowheads="1"/>
          </p:cNvSpPr>
          <p:nvPr userDrawn="1"/>
        </p:nvSpPr>
        <p:spPr bwMode="auto">
          <a:xfrm>
            <a:off x="6761163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Oval 1031"/>
          <p:cNvSpPr>
            <a:spLocks noChangeAspect="1" noChangeArrowheads="1"/>
          </p:cNvSpPr>
          <p:nvPr userDrawn="1"/>
        </p:nvSpPr>
        <p:spPr bwMode="auto">
          <a:xfrm>
            <a:off x="6997700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Oval 1032"/>
          <p:cNvSpPr>
            <a:spLocks noChangeAspect="1" noChangeArrowheads="1"/>
          </p:cNvSpPr>
          <p:nvPr userDrawn="1"/>
        </p:nvSpPr>
        <p:spPr bwMode="auto">
          <a:xfrm>
            <a:off x="7115175" y="44481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Oval 1033"/>
          <p:cNvSpPr>
            <a:spLocks noChangeAspect="1" noChangeArrowheads="1"/>
          </p:cNvSpPr>
          <p:nvPr userDrawn="1"/>
        </p:nvSpPr>
        <p:spPr bwMode="auto">
          <a:xfrm>
            <a:off x="7234238" y="44481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6" name="Oval 1034"/>
          <p:cNvSpPr>
            <a:spLocks noChangeAspect="1" noChangeArrowheads="1"/>
          </p:cNvSpPr>
          <p:nvPr userDrawn="1"/>
        </p:nvSpPr>
        <p:spPr bwMode="auto">
          <a:xfrm>
            <a:off x="2265363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Oval 1035"/>
          <p:cNvSpPr>
            <a:spLocks noChangeAspect="1" noChangeArrowheads="1"/>
          </p:cNvSpPr>
          <p:nvPr userDrawn="1"/>
        </p:nvSpPr>
        <p:spPr bwMode="auto">
          <a:xfrm>
            <a:off x="2382838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Oval 1036"/>
          <p:cNvSpPr>
            <a:spLocks noChangeAspect="1" noChangeArrowheads="1"/>
          </p:cNvSpPr>
          <p:nvPr userDrawn="1"/>
        </p:nvSpPr>
        <p:spPr bwMode="auto">
          <a:xfrm>
            <a:off x="2501900" y="45577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Oval 1037"/>
          <p:cNvSpPr>
            <a:spLocks noChangeAspect="1" noChangeArrowheads="1"/>
          </p:cNvSpPr>
          <p:nvPr userDrawn="1"/>
        </p:nvSpPr>
        <p:spPr bwMode="auto">
          <a:xfrm>
            <a:off x="2619375" y="45577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" name="Oval 1038"/>
          <p:cNvSpPr>
            <a:spLocks noChangeAspect="1" noChangeArrowheads="1"/>
          </p:cNvSpPr>
          <p:nvPr userDrawn="1"/>
        </p:nvSpPr>
        <p:spPr bwMode="auto">
          <a:xfrm>
            <a:off x="2738438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1" name="Oval 1039"/>
          <p:cNvSpPr>
            <a:spLocks noChangeAspect="1" noChangeArrowheads="1"/>
          </p:cNvSpPr>
          <p:nvPr userDrawn="1"/>
        </p:nvSpPr>
        <p:spPr bwMode="auto">
          <a:xfrm>
            <a:off x="2855913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2" name="Oval 1040"/>
          <p:cNvSpPr>
            <a:spLocks noChangeAspect="1" noChangeArrowheads="1"/>
          </p:cNvSpPr>
          <p:nvPr userDrawn="1"/>
        </p:nvSpPr>
        <p:spPr bwMode="auto">
          <a:xfrm>
            <a:off x="2974975" y="45577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Oval 1041"/>
          <p:cNvSpPr>
            <a:spLocks noChangeAspect="1" noChangeArrowheads="1"/>
          </p:cNvSpPr>
          <p:nvPr userDrawn="1"/>
        </p:nvSpPr>
        <p:spPr bwMode="auto">
          <a:xfrm>
            <a:off x="3094038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4" name="Oval 1042"/>
          <p:cNvSpPr>
            <a:spLocks noChangeAspect="1" noChangeArrowheads="1"/>
          </p:cNvSpPr>
          <p:nvPr userDrawn="1"/>
        </p:nvSpPr>
        <p:spPr bwMode="auto">
          <a:xfrm>
            <a:off x="3211513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5" name="Oval 1043"/>
          <p:cNvSpPr>
            <a:spLocks noChangeAspect="1" noChangeArrowheads="1"/>
          </p:cNvSpPr>
          <p:nvPr userDrawn="1"/>
        </p:nvSpPr>
        <p:spPr bwMode="auto">
          <a:xfrm>
            <a:off x="3330575" y="45577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6" name="Oval 1044"/>
          <p:cNvSpPr>
            <a:spLocks noChangeAspect="1" noChangeArrowheads="1"/>
          </p:cNvSpPr>
          <p:nvPr userDrawn="1"/>
        </p:nvSpPr>
        <p:spPr bwMode="auto">
          <a:xfrm>
            <a:off x="4630738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7" name="Oval 1045"/>
          <p:cNvSpPr>
            <a:spLocks noChangeAspect="1" noChangeArrowheads="1"/>
          </p:cNvSpPr>
          <p:nvPr userDrawn="1"/>
        </p:nvSpPr>
        <p:spPr bwMode="auto">
          <a:xfrm>
            <a:off x="4749800" y="45577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8" name="Oval 1046"/>
          <p:cNvSpPr>
            <a:spLocks noChangeAspect="1" noChangeArrowheads="1"/>
          </p:cNvSpPr>
          <p:nvPr userDrawn="1"/>
        </p:nvSpPr>
        <p:spPr bwMode="auto">
          <a:xfrm>
            <a:off x="4867275" y="45577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9" name="Oval 1047"/>
          <p:cNvSpPr>
            <a:spLocks noChangeAspect="1" noChangeArrowheads="1"/>
          </p:cNvSpPr>
          <p:nvPr userDrawn="1"/>
        </p:nvSpPr>
        <p:spPr bwMode="auto">
          <a:xfrm>
            <a:off x="4986338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0" name="Oval 1048"/>
          <p:cNvSpPr>
            <a:spLocks noChangeAspect="1" noChangeArrowheads="1"/>
          </p:cNvSpPr>
          <p:nvPr userDrawn="1"/>
        </p:nvSpPr>
        <p:spPr bwMode="auto">
          <a:xfrm>
            <a:off x="5103813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1" name="Oval 1049"/>
          <p:cNvSpPr>
            <a:spLocks noChangeAspect="1" noChangeArrowheads="1"/>
          </p:cNvSpPr>
          <p:nvPr userDrawn="1"/>
        </p:nvSpPr>
        <p:spPr bwMode="auto">
          <a:xfrm>
            <a:off x="5222875" y="45577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2" name="Oval 1050"/>
          <p:cNvSpPr>
            <a:spLocks noChangeAspect="1" noChangeArrowheads="1"/>
          </p:cNvSpPr>
          <p:nvPr userDrawn="1"/>
        </p:nvSpPr>
        <p:spPr bwMode="auto">
          <a:xfrm>
            <a:off x="6878638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3" name="Oval 1051"/>
          <p:cNvSpPr>
            <a:spLocks noChangeAspect="1" noChangeArrowheads="1"/>
          </p:cNvSpPr>
          <p:nvPr userDrawn="1"/>
        </p:nvSpPr>
        <p:spPr bwMode="auto">
          <a:xfrm>
            <a:off x="7234238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4" name="Oval 1052"/>
          <p:cNvSpPr>
            <a:spLocks noChangeAspect="1" noChangeArrowheads="1"/>
          </p:cNvSpPr>
          <p:nvPr userDrawn="1"/>
        </p:nvSpPr>
        <p:spPr bwMode="auto">
          <a:xfrm>
            <a:off x="7588250" y="45577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5" name="Oval 1053"/>
          <p:cNvSpPr>
            <a:spLocks noChangeAspect="1" noChangeArrowheads="1"/>
          </p:cNvSpPr>
          <p:nvPr userDrawn="1"/>
        </p:nvSpPr>
        <p:spPr bwMode="auto">
          <a:xfrm>
            <a:off x="7707313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6" name="Oval 1054"/>
          <p:cNvSpPr>
            <a:spLocks noChangeAspect="1" noChangeArrowheads="1"/>
          </p:cNvSpPr>
          <p:nvPr userDrawn="1"/>
        </p:nvSpPr>
        <p:spPr bwMode="auto">
          <a:xfrm>
            <a:off x="7824788" y="45577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7" name="Oval 1055"/>
          <p:cNvSpPr>
            <a:spLocks noChangeAspect="1" noChangeArrowheads="1"/>
          </p:cNvSpPr>
          <p:nvPr userDrawn="1"/>
        </p:nvSpPr>
        <p:spPr bwMode="auto">
          <a:xfrm>
            <a:off x="2382838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8" name="Oval 1056"/>
          <p:cNvSpPr>
            <a:spLocks noChangeAspect="1" noChangeArrowheads="1"/>
          </p:cNvSpPr>
          <p:nvPr userDrawn="1"/>
        </p:nvSpPr>
        <p:spPr bwMode="auto">
          <a:xfrm>
            <a:off x="2501900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9" name="Oval 1057"/>
          <p:cNvSpPr>
            <a:spLocks noChangeAspect="1" noChangeArrowheads="1"/>
          </p:cNvSpPr>
          <p:nvPr userDrawn="1"/>
        </p:nvSpPr>
        <p:spPr bwMode="auto">
          <a:xfrm>
            <a:off x="2619375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0" name="Oval 1058"/>
          <p:cNvSpPr>
            <a:spLocks noChangeAspect="1" noChangeArrowheads="1"/>
          </p:cNvSpPr>
          <p:nvPr userDrawn="1"/>
        </p:nvSpPr>
        <p:spPr bwMode="auto">
          <a:xfrm>
            <a:off x="2738438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1" name="Oval 1059"/>
          <p:cNvSpPr>
            <a:spLocks noChangeAspect="1" noChangeArrowheads="1"/>
          </p:cNvSpPr>
          <p:nvPr userDrawn="1"/>
        </p:nvSpPr>
        <p:spPr bwMode="auto">
          <a:xfrm>
            <a:off x="2855913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2" name="Oval 1060"/>
          <p:cNvSpPr>
            <a:spLocks noChangeAspect="1" noChangeArrowheads="1"/>
          </p:cNvSpPr>
          <p:nvPr userDrawn="1"/>
        </p:nvSpPr>
        <p:spPr bwMode="auto">
          <a:xfrm>
            <a:off x="2974975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3" name="Oval 1061"/>
          <p:cNvSpPr>
            <a:spLocks noChangeAspect="1" noChangeArrowheads="1"/>
          </p:cNvSpPr>
          <p:nvPr userDrawn="1"/>
        </p:nvSpPr>
        <p:spPr bwMode="auto">
          <a:xfrm>
            <a:off x="3094038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4" name="Oval 1062"/>
          <p:cNvSpPr>
            <a:spLocks noChangeAspect="1" noChangeArrowheads="1"/>
          </p:cNvSpPr>
          <p:nvPr userDrawn="1"/>
        </p:nvSpPr>
        <p:spPr bwMode="auto">
          <a:xfrm>
            <a:off x="3211513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5" name="Oval 1063"/>
          <p:cNvSpPr>
            <a:spLocks noChangeAspect="1" noChangeArrowheads="1"/>
          </p:cNvSpPr>
          <p:nvPr userDrawn="1"/>
        </p:nvSpPr>
        <p:spPr bwMode="auto">
          <a:xfrm>
            <a:off x="3330575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6" name="Oval 1064"/>
          <p:cNvSpPr>
            <a:spLocks noChangeAspect="1" noChangeArrowheads="1"/>
          </p:cNvSpPr>
          <p:nvPr userDrawn="1"/>
        </p:nvSpPr>
        <p:spPr bwMode="auto">
          <a:xfrm>
            <a:off x="4630738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7" name="Oval 1065"/>
          <p:cNvSpPr>
            <a:spLocks noChangeAspect="1" noChangeArrowheads="1"/>
          </p:cNvSpPr>
          <p:nvPr userDrawn="1"/>
        </p:nvSpPr>
        <p:spPr bwMode="auto">
          <a:xfrm>
            <a:off x="4749800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8" name="Oval 1066"/>
          <p:cNvSpPr>
            <a:spLocks noChangeAspect="1" noChangeArrowheads="1"/>
          </p:cNvSpPr>
          <p:nvPr userDrawn="1"/>
        </p:nvSpPr>
        <p:spPr bwMode="auto">
          <a:xfrm>
            <a:off x="4867275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9" name="Oval 1067"/>
          <p:cNvSpPr>
            <a:spLocks noChangeAspect="1" noChangeArrowheads="1"/>
          </p:cNvSpPr>
          <p:nvPr userDrawn="1"/>
        </p:nvSpPr>
        <p:spPr bwMode="auto">
          <a:xfrm>
            <a:off x="4986338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0" name="Oval 1068"/>
          <p:cNvSpPr>
            <a:spLocks noChangeAspect="1" noChangeArrowheads="1"/>
          </p:cNvSpPr>
          <p:nvPr userDrawn="1"/>
        </p:nvSpPr>
        <p:spPr bwMode="auto">
          <a:xfrm>
            <a:off x="5103813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1" name="Oval 1069"/>
          <p:cNvSpPr>
            <a:spLocks noChangeAspect="1" noChangeArrowheads="1"/>
          </p:cNvSpPr>
          <p:nvPr userDrawn="1"/>
        </p:nvSpPr>
        <p:spPr bwMode="auto">
          <a:xfrm>
            <a:off x="5222875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2" name="Oval 1070"/>
          <p:cNvSpPr>
            <a:spLocks noChangeAspect="1" noChangeArrowheads="1"/>
          </p:cNvSpPr>
          <p:nvPr userDrawn="1"/>
        </p:nvSpPr>
        <p:spPr bwMode="auto">
          <a:xfrm>
            <a:off x="6997700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3" name="Oval 1071"/>
          <p:cNvSpPr>
            <a:spLocks noChangeAspect="1" noChangeArrowheads="1"/>
          </p:cNvSpPr>
          <p:nvPr userDrawn="1"/>
        </p:nvSpPr>
        <p:spPr bwMode="auto">
          <a:xfrm>
            <a:off x="7115175" y="46672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4" name="Oval 1072"/>
          <p:cNvSpPr>
            <a:spLocks noChangeAspect="1" noChangeArrowheads="1"/>
          </p:cNvSpPr>
          <p:nvPr userDrawn="1"/>
        </p:nvSpPr>
        <p:spPr bwMode="auto">
          <a:xfrm>
            <a:off x="7824788" y="46672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5" name="Oval 1073"/>
          <p:cNvSpPr>
            <a:spLocks noChangeAspect="1" noChangeArrowheads="1"/>
          </p:cNvSpPr>
          <p:nvPr userDrawn="1"/>
        </p:nvSpPr>
        <p:spPr bwMode="auto">
          <a:xfrm>
            <a:off x="2382838" y="47767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6" name="Oval 1074"/>
          <p:cNvSpPr>
            <a:spLocks noChangeAspect="1" noChangeArrowheads="1"/>
          </p:cNvSpPr>
          <p:nvPr userDrawn="1"/>
        </p:nvSpPr>
        <p:spPr bwMode="auto">
          <a:xfrm>
            <a:off x="2501900" y="47767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7" name="Oval 1075"/>
          <p:cNvSpPr>
            <a:spLocks noChangeAspect="1" noChangeArrowheads="1"/>
          </p:cNvSpPr>
          <p:nvPr userDrawn="1"/>
        </p:nvSpPr>
        <p:spPr bwMode="auto">
          <a:xfrm>
            <a:off x="2619375" y="47767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8" name="Oval 1076"/>
          <p:cNvSpPr>
            <a:spLocks noChangeAspect="1" noChangeArrowheads="1"/>
          </p:cNvSpPr>
          <p:nvPr userDrawn="1"/>
        </p:nvSpPr>
        <p:spPr bwMode="auto">
          <a:xfrm>
            <a:off x="2738438" y="47767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9" name="Oval 1077"/>
          <p:cNvSpPr>
            <a:spLocks noChangeAspect="1" noChangeArrowheads="1"/>
          </p:cNvSpPr>
          <p:nvPr userDrawn="1"/>
        </p:nvSpPr>
        <p:spPr bwMode="auto">
          <a:xfrm>
            <a:off x="2855913" y="47767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0" name="Oval 1078"/>
          <p:cNvSpPr>
            <a:spLocks noChangeAspect="1" noChangeArrowheads="1"/>
          </p:cNvSpPr>
          <p:nvPr userDrawn="1"/>
        </p:nvSpPr>
        <p:spPr bwMode="auto">
          <a:xfrm>
            <a:off x="2974975" y="47767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1" name="Oval 1079"/>
          <p:cNvSpPr>
            <a:spLocks noChangeAspect="1" noChangeArrowheads="1"/>
          </p:cNvSpPr>
          <p:nvPr userDrawn="1"/>
        </p:nvSpPr>
        <p:spPr bwMode="auto">
          <a:xfrm>
            <a:off x="3094038" y="47767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2" name="Oval 1080"/>
          <p:cNvSpPr>
            <a:spLocks noChangeAspect="1" noChangeArrowheads="1"/>
          </p:cNvSpPr>
          <p:nvPr userDrawn="1"/>
        </p:nvSpPr>
        <p:spPr bwMode="auto">
          <a:xfrm>
            <a:off x="3211513" y="47767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3" name="Oval 1081"/>
          <p:cNvSpPr>
            <a:spLocks noChangeAspect="1" noChangeArrowheads="1"/>
          </p:cNvSpPr>
          <p:nvPr userDrawn="1"/>
        </p:nvSpPr>
        <p:spPr bwMode="auto">
          <a:xfrm>
            <a:off x="3330575" y="47767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4" name="Oval 1082"/>
          <p:cNvSpPr>
            <a:spLocks noChangeAspect="1" noChangeArrowheads="1"/>
          </p:cNvSpPr>
          <p:nvPr userDrawn="1"/>
        </p:nvSpPr>
        <p:spPr bwMode="auto">
          <a:xfrm>
            <a:off x="4630738" y="47767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5" name="Oval 1083"/>
          <p:cNvSpPr>
            <a:spLocks noChangeAspect="1" noChangeArrowheads="1"/>
          </p:cNvSpPr>
          <p:nvPr userDrawn="1"/>
        </p:nvSpPr>
        <p:spPr bwMode="auto">
          <a:xfrm>
            <a:off x="4749800" y="47767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6" name="Oval 1084"/>
          <p:cNvSpPr>
            <a:spLocks noChangeAspect="1" noChangeArrowheads="1"/>
          </p:cNvSpPr>
          <p:nvPr userDrawn="1"/>
        </p:nvSpPr>
        <p:spPr bwMode="auto">
          <a:xfrm>
            <a:off x="4867275" y="47767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7" name="Oval 1085"/>
          <p:cNvSpPr>
            <a:spLocks noChangeAspect="1" noChangeArrowheads="1"/>
          </p:cNvSpPr>
          <p:nvPr userDrawn="1"/>
        </p:nvSpPr>
        <p:spPr bwMode="auto">
          <a:xfrm>
            <a:off x="4986338" y="47767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8" name="Oval 1086"/>
          <p:cNvSpPr>
            <a:spLocks noChangeAspect="1" noChangeArrowheads="1"/>
          </p:cNvSpPr>
          <p:nvPr userDrawn="1"/>
        </p:nvSpPr>
        <p:spPr bwMode="auto">
          <a:xfrm>
            <a:off x="5103813" y="47767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9" name="Oval 1087"/>
          <p:cNvSpPr>
            <a:spLocks noChangeAspect="1" noChangeArrowheads="1"/>
          </p:cNvSpPr>
          <p:nvPr userDrawn="1"/>
        </p:nvSpPr>
        <p:spPr bwMode="auto">
          <a:xfrm>
            <a:off x="5222875" y="47767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0" name="Oval 1088"/>
          <p:cNvSpPr>
            <a:spLocks noChangeAspect="1" noChangeArrowheads="1"/>
          </p:cNvSpPr>
          <p:nvPr userDrawn="1"/>
        </p:nvSpPr>
        <p:spPr bwMode="auto">
          <a:xfrm>
            <a:off x="7588250" y="47767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1" name="Oval 1089"/>
          <p:cNvSpPr>
            <a:spLocks noChangeAspect="1" noChangeArrowheads="1"/>
          </p:cNvSpPr>
          <p:nvPr userDrawn="1"/>
        </p:nvSpPr>
        <p:spPr bwMode="auto">
          <a:xfrm>
            <a:off x="2501900" y="48847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2" name="Oval 1090"/>
          <p:cNvSpPr>
            <a:spLocks noChangeAspect="1" noChangeArrowheads="1"/>
          </p:cNvSpPr>
          <p:nvPr userDrawn="1"/>
        </p:nvSpPr>
        <p:spPr bwMode="auto">
          <a:xfrm>
            <a:off x="2619375" y="48847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3" name="Oval 1091"/>
          <p:cNvSpPr>
            <a:spLocks noChangeAspect="1" noChangeArrowheads="1"/>
          </p:cNvSpPr>
          <p:nvPr userDrawn="1"/>
        </p:nvSpPr>
        <p:spPr bwMode="auto">
          <a:xfrm>
            <a:off x="2738438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4" name="Oval 1092"/>
          <p:cNvSpPr>
            <a:spLocks noChangeAspect="1" noChangeArrowheads="1"/>
          </p:cNvSpPr>
          <p:nvPr userDrawn="1"/>
        </p:nvSpPr>
        <p:spPr bwMode="auto">
          <a:xfrm>
            <a:off x="2855913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5" name="Oval 1093"/>
          <p:cNvSpPr>
            <a:spLocks noChangeAspect="1" noChangeArrowheads="1"/>
          </p:cNvSpPr>
          <p:nvPr userDrawn="1"/>
        </p:nvSpPr>
        <p:spPr bwMode="auto">
          <a:xfrm>
            <a:off x="2974975" y="48847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6" name="Oval 1094"/>
          <p:cNvSpPr>
            <a:spLocks noChangeAspect="1" noChangeArrowheads="1"/>
          </p:cNvSpPr>
          <p:nvPr userDrawn="1"/>
        </p:nvSpPr>
        <p:spPr bwMode="auto">
          <a:xfrm>
            <a:off x="3094038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7" name="Oval 1095"/>
          <p:cNvSpPr>
            <a:spLocks noChangeAspect="1" noChangeArrowheads="1"/>
          </p:cNvSpPr>
          <p:nvPr userDrawn="1"/>
        </p:nvSpPr>
        <p:spPr bwMode="auto">
          <a:xfrm>
            <a:off x="3211513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8" name="Oval 1096"/>
          <p:cNvSpPr>
            <a:spLocks noChangeAspect="1" noChangeArrowheads="1"/>
          </p:cNvSpPr>
          <p:nvPr userDrawn="1"/>
        </p:nvSpPr>
        <p:spPr bwMode="auto">
          <a:xfrm>
            <a:off x="4630738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9" name="Oval 1097"/>
          <p:cNvSpPr>
            <a:spLocks noChangeAspect="1" noChangeArrowheads="1"/>
          </p:cNvSpPr>
          <p:nvPr userDrawn="1"/>
        </p:nvSpPr>
        <p:spPr bwMode="auto">
          <a:xfrm>
            <a:off x="4749800" y="48847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0" name="Oval 1098"/>
          <p:cNvSpPr>
            <a:spLocks noChangeAspect="1" noChangeArrowheads="1"/>
          </p:cNvSpPr>
          <p:nvPr userDrawn="1"/>
        </p:nvSpPr>
        <p:spPr bwMode="auto">
          <a:xfrm>
            <a:off x="4867275" y="48847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1" name="Oval 1099"/>
          <p:cNvSpPr>
            <a:spLocks noChangeAspect="1" noChangeArrowheads="1"/>
          </p:cNvSpPr>
          <p:nvPr userDrawn="1"/>
        </p:nvSpPr>
        <p:spPr bwMode="auto">
          <a:xfrm>
            <a:off x="4986338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2" name="Oval 1100"/>
          <p:cNvSpPr>
            <a:spLocks noChangeAspect="1" noChangeArrowheads="1"/>
          </p:cNvSpPr>
          <p:nvPr userDrawn="1"/>
        </p:nvSpPr>
        <p:spPr bwMode="auto">
          <a:xfrm>
            <a:off x="5103813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3" name="Oval 1101"/>
          <p:cNvSpPr>
            <a:spLocks noChangeAspect="1" noChangeArrowheads="1"/>
          </p:cNvSpPr>
          <p:nvPr userDrawn="1"/>
        </p:nvSpPr>
        <p:spPr bwMode="auto">
          <a:xfrm>
            <a:off x="5222875" y="48847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4" name="Oval 1102"/>
          <p:cNvSpPr>
            <a:spLocks noChangeAspect="1" noChangeArrowheads="1"/>
          </p:cNvSpPr>
          <p:nvPr userDrawn="1"/>
        </p:nvSpPr>
        <p:spPr bwMode="auto">
          <a:xfrm>
            <a:off x="5459413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5" name="Oval 1103"/>
          <p:cNvSpPr>
            <a:spLocks noChangeAspect="1" noChangeArrowheads="1"/>
          </p:cNvSpPr>
          <p:nvPr userDrawn="1"/>
        </p:nvSpPr>
        <p:spPr bwMode="auto">
          <a:xfrm>
            <a:off x="7470775" y="48847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6" name="Oval 1104"/>
          <p:cNvSpPr>
            <a:spLocks noChangeAspect="1" noChangeArrowheads="1"/>
          </p:cNvSpPr>
          <p:nvPr userDrawn="1"/>
        </p:nvSpPr>
        <p:spPr bwMode="auto">
          <a:xfrm>
            <a:off x="7588250" y="48847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7" name="Oval 1105"/>
          <p:cNvSpPr>
            <a:spLocks noChangeAspect="1" noChangeArrowheads="1"/>
          </p:cNvSpPr>
          <p:nvPr userDrawn="1"/>
        </p:nvSpPr>
        <p:spPr bwMode="auto">
          <a:xfrm>
            <a:off x="7824788" y="48847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8" name="Oval 1106"/>
          <p:cNvSpPr>
            <a:spLocks noChangeAspect="1" noChangeArrowheads="1"/>
          </p:cNvSpPr>
          <p:nvPr userDrawn="1"/>
        </p:nvSpPr>
        <p:spPr bwMode="auto">
          <a:xfrm>
            <a:off x="2619375" y="49942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9" name="Oval 1107"/>
          <p:cNvSpPr>
            <a:spLocks noChangeAspect="1" noChangeArrowheads="1"/>
          </p:cNvSpPr>
          <p:nvPr userDrawn="1"/>
        </p:nvSpPr>
        <p:spPr bwMode="auto">
          <a:xfrm>
            <a:off x="2738438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0" name="Oval 1108"/>
          <p:cNvSpPr>
            <a:spLocks noChangeAspect="1" noChangeArrowheads="1"/>
          </p:cNvSpPr>
          <p:nvPr userDrawn="1"/>
        </p:nvSpPr>
        <p:spPr bwMode="auto">
          <a:xfrm>
            <a:off x="2855913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1" name="Oval 1109"/>
          <p:cNvSpPr>
            <a:spLocks noChangeAspect="1" noChangeArrowheads="1"/>
          </p:cNvSpPr>
          <p:nvPr userDrawn="1"/>
        </p:nvSpPr>
        <p:spPr bwMode="auto">
          <a:xfrm>
            <a:off x="2974975" y="49942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2" name="Oval 1110"/>
          <p:cNvSpPr>
            <a:spLocks noChangeAspect="1" noChangeArrowheads="1"/>
          </p:cNvSpPr>
          <p:nvPr userDrawn="1"/>
        </p:nvSpPr>
        <p:spPr bwMode="auto">
          <a:xfrm>
            <a:off x="3094038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3" name="Oval 1111"/>
          <p:cNvSpPr>
            <a:spLocks noChangeAspect="1" noChangeArrowheads="1"/>
          </p:cNvSpPr>
          <p:nvPr userDrawn="1"/>
        </p:nvSpPr>
        <p:spPr bwMode="auto">
          <a:xfrm>
            <a:off x="3211513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4" name="Oval 1112"/>
          <p:cNvSpPr>
            <a:spLocks noChangeAspect="1" noChangeArrowheads="1"/>
          </p:cNvSpPr>
          <p:nvPr userDrawn="1"/>
        </p:nvSpPr>
        <p:spPr bwMode="auto">
          <a:xfrm>
            <a:off x="4630738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5" name="Oval 1113"/>
          <p:cNvSpPr>
            <a:spLocks noChangeAspect="1" noChangeArrowheads="1"/>
          </p:cNvSpPr>
          <p:nvPr userDrawn="1"/>
        </p:nvSpPr>
        <p:spPr bwMode="auto">
          <a:xfrm>
            <a:off x="4749800" y="49942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6" name="Oval 1114"/>
          <p:cNvSpPr>
            <a:spLocks noChangeAspect="1" noChangeArrowheads="1"/>
          </p:cNvSpPr>
          <p:nvPr userDrawn="1"/>
        </p:nvSpPr>
        <p:spPr bwMode="auto">
          <a:xfrm>
            <a:off x="4867275" y="49942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7" name="Oval 1115"/>
          <p:cNvSpPr>
            <a:spLocks noChangeAspect="1" noChangeArrowheads="1"/>
          </p:cNvSpPr>
          <p:nvPr userDrawn="1"/>
        </p:nvSpPr>
        <p:spPr bwMode="auto">
          <a:xfrm>
            <a:off x="4986338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8" name="Oval 1116"/>
          <p:cNvSpPr>
            <a:spLocks noChangeAspect="1" noChangeArrowheads="1"/>
          </p:cNvSpPr>
          <p:nvPr userDrawn="1"/>
        </p:nvSpPr>
        <p:spPr bwMode="auto">
          <a:xfrm>
            <a:off x="5103813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9" name="Oval 1117"/>
          <p:cNvSpPr>
            <a:spLocks noChangeAspect="1" noChangeArrowheads="1"/>
          </p:cNvSpPr>
          <p:nvPr userDrawn="1"/>
        </p:nvSpPr>
        <p:spPr bwMode="auto">
          <a:xfrm>
            <a:off x="5222875" y="49942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0" name="Oval 1118"/>
          <p:cNvSpPr>
            <a:spLocks noChangeAspect="1" noChangeArrowheads="1"/>
          </p:cNvSpPr>
          <p:nvPr userDrawn="1"/>
        </p:nvSpPr>
        <p:spPr bwMode="auto">
          <a:xfrm>
            <a:off x="5459413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1" name="Oval 1119"/>
          <p:cNvSpPr>
            <a:spLocks noChangeAspect="1" noChangeArrowheads="1"/>
          </p:cNvSpPr>
          <p:nvPr userDrawn="1"/>
        </p:nvSpPr>
        <p:spPr bwMode="auto">
          <a:xfrm>
            <a:off x="7351713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2" name="Oval 1120"/>
          <p:cNvSpPr>
            <a:spLocks noChangeAspect="1" noChangeArrowheads="1"/>
          </p:cNvSpPr>
          <p:nvPr userDrawn="1"/>
        </p:nvSpPr>
        <p:spPr bwMode="auto">
          <a:xfrm>
            <a:off x="7470775" y="49942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3" name="Oval 1121"/>
          <p:cNvSpPr>
            <a:spLocks noChangeAspect="1" noChangeArrowheads="1"/>
          </p:cNvSpPr>
          <p:nvPr userDrawn="1"/>
        </p:nvSpPr>
        <p:spPr bwMode="auto">
          <a:xfrm>
            <a:off x="7588250" y="49942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4" name="Oval 1122"/>
          <p:cNvSpPr>
            <a:spLocks noChangeAspect="1" noChangeArrowheads="1"/>
          </p:cNvSpPr>
          <p:nvPr userDrawn="1"/>
        </p:nvSpPr>
        <p:spPr bwMode="auto">
          <a:xfrm>
            <a:off x="7707313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5" name="Oval 1123"/>
          <p:cNvSpPr>
            <a:spLocks noChangeAspect="1" noChangeArrowheads="1"/>
          </p:cNvSpPr>
          <p:nvPr userDrawn="1"/>
        </p:nvSpPr>
        <p:spPr bwMode="auto">
          <a:xfrm>
            <a:off x="7824788" y="49942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6" name="Oval 1124"/>
          <p:cNvSpPr>
            <a:spLocks noChangeAspect="1" noChangeArrowheads="1"/>
          </p:cNvSpPr>
          <p:nvPr userDrawn="1"/>
        </p:nvSpPr>
        <p:spPr bwMode="auto">
          <a:xfrm>
            <a:off x="2619375" y="51038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7" name="Oval 1125"/>
          <p:cNvSpPr>
            <a:spLocks noChangeAspect="1" noChangeArrowheads="1"/>
          </p:cNvSpPr>
          <p:nvPr userDrawn="1"/>
        </p:nvSpPr>
        <p:spPr bwMode="auto">
          <a:xfrm>
            <a:off x="2738438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8" name="Oval 1126"/>
          <p:cNvSpPr>
            <a:spLocks noChangeAspect="1" noChangeArrowheads="1"/>
          </p:cNvSpPr>
          <p:nvPr userDrawn="1"/>
        </p:nvSpPr>
        <p:spPr bwMode="auto">
          <a:xfrm>
            <a:off x="2855913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9" name="Oval 1127"/>
          <p:cNvSpPr>
            <a:spLocks noChangeAspect="1" noChangeArrowheads="1"/>
          </p:cNvSpPr>
          <p:nvPr userDrawn="1"/>
        </p:nvSpPr>
        <p:spPr bwMode="auto">
          <a:xfrm>
            <a:off x="2974975" y="51038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" name="Oval 1128"/>
          <p:cNvSpPr>
            <a:spLocks noChangeAspect="1" noChangeArrowheads="1"/>
          </p:cNvSpPr>
          <p:nvPr userDrawn="1"/>
        </p:nvSpPr>
        <p:spPr bwMode="auto">
          <a:xfrm>
            <a:off x="3094038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" name="Oval 1129"/>
          <p:cNvSpPr>
            <a:spLocks noChangeAspect="1" noChangeArrowheads="1"/>
          </p:cNvSpPr>
          <p:nvPr userDrawn="1"/>
        </p:nvSpPr>
        <p:spPr bwMode="auto">
          <a:xfrm>
            <a:off x="3211513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" name="Oval 1130"/>
          <p:cNvSpPr>
            <a:spLocks noChangeAspect="1" noChangeArrowheads="1"/>
          </p:cNvSpPr>
          <p:nvPr userDrawn="1"/>
        </p:nvSpPr>
        <p:spPr bwMode="auto">
          <a:xfrm>
            <a:off x="4630738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3" name="Oval 1131"/>
          <p:cNvSpPr>
            <a:spLocks noChangeAspect="1" noChangeArrowheads="1"/>
          </p:cNvSpPr>
          <p:nvPr userDrawn="1"/>
        </p:nvSpPr>
        <p:spPr bwMode="auto">
          <a:xfrm>
            <a:off x="4749800" y="51038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4" name="Oval 1132"/>
          <p:cNvSpPr>
            <a:spLocks noChangeAspect="1" noChangeArrowheads="1"/>
          </p:cNvSpPr>
          <p:nvPr userDrawn="1"/>
        </p:nvSpPr>
        <p:spPr bwMode="auto">
          <a:xfrm>
            <a:off x="4867275" y="51038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5" name="Oval 1133"/>
          <p:cNvSpPr>
            <a:spLocks noChangeAspect="1" noChangeArrowheads="1"/>
          </p:cNvSpPr>
          <p:nvPr userDrawn="1"/>
        </p:nvSpPr>
        <p:spPr bwMode="auto">
          <a:xfrm>
            <a:off x="4986338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6" name="Oval 1134"/>
          <p:cNvSpPr>
            <a:spLocks noChangeAspect="1" noChangeArrowheads="1"/>
          </p:cNvSpPr>
          <p:nvPr userDrawn="1"/>
        </p:nvSpPr>
        <p:spPr bwMode="auto">
          <a:xfrm>
            <a:off x="5103813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7" name="Oval 1135"/>
          <p:cNvSpPr>
            <a:spLocks noChangeAspect="1" noChangeArrowheads="1"/>
          </p:cNvSpPr>
          <p:nvPr userDrawn="1"/>
        </p:nvSpPr>
        <p:spPr bwMode="auto">
          <a:xfrm>
            <a:off x="5459413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8" name="Oval 1136"/>
          <p:cNvSpPr>
            <a:spLocks noChangeAspect="1" noChangeArrowheads="1"/>
          </p:cNvSpPr>
          <p:nvPr userDrawn="1"/>
        </p:nvSpPr>
        <p:spPr bwMode="auto">
          <a:xfrm>
            <a:off x="7234238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9" name="Oval 1137"/>
          <p:cNvSpPr>
            <a:spLocks noChangeAspect="1" noChangeArrowheads="1"/>
          </p:cNvSpPr>
          <p:nvPr userDrawn="1"/>
        </p:nvSpPr>
        <p:spPr bwMode="auto">
          <a:xfrm>
            <a:off x="7351713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0" name="Oval 1138"/>
          <p:cNvSpPr>
            <a:spLocks noChangeAspect="1" noChangeArrowheads="1"/>
          </p:cNvSpPr>
          <p:nvPr userDrawn="1"/>
        </p:nvSpPr>
        <p:spPr bwMode="auto">
          <a:xfrm>
            <a:off x="7470775" y="51038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1" name="Oval 1139"/>
          <p:cNvSpPr>
            <a:spLocks noChangeAspect="1" noChangeArrowheads="1"/>
          </p:cNvSpPr>
          <p:nvPr userDrawn="1"/>
        </p:nvSpPr>
        <p:spPr bwMode="auto">
          <a:xfrm>
            <a:off x="7588250" y="51038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2" name="Oval 1140"/>
          <p:cNvSpPr>
            <a:spLocks noChangeAspect="1" noChangeArrowheads="1"/>
          </p:cNvSpPr>
          <p:nvPr userDrawn="1"/>
        </p:nvSpPr>
        <p:spPr bwMode="auto">
          <a:xfrm>
            <a:off x="7707313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3" name="Oval 1141"/>
          <p:cNvSpPr>
            <a:spLocks noChangeAspect="1" noChangeArrowheads="1"/>
          </p:cNvSpPr>
          <p:nvPr userDrawn="1"/>
        </p:nvSpPr>
        <p:spPr bwMode="auto">
          <a:xfrm>
            <a:off x="7824788" y="51038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4" name="Oval 1142"/>
          <p:cNvSpPr>
            <a:spLocks noChangeAspect="1" noChangeArrowheads="1"/>
          </p:cNvSpPr>
          <p:nvPr userDrawn="1"/>
        </p:nvSpPr>
        <p:spPr bwMode="auto">
          <a:xfrm>
            <a:off x="7943850" y="51038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5" name="Oval 1143"/>
          <p:cNvSpPr>
            <a:spLocks noChangeAspect="1" noChangeArrowheads="1"/>
          </p:cNvSpPr>
          <p:nvPr userDrawn="1"/>
        </p:nvSpPr>
        <p:spPr bwMode="auto">
          <a:xfrm>
            <a:off x="2501900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6" name="Oval 1144"/>
          <p:cNvSpPr>
            <a:spLocks noChangeAspect="1" noChangeArrowheads="1"/>
          </p:cNvSpPr>
          <p:nvPr userDrawn="1"/>
        </p:nvSpPr>
        <p:spPr bwMode="auto">
          <a:xfrm>
            <a:off x="2619375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7" name="Oval 1145"/>
          <p:cNvSpPr>
            <a:spLocks noChangeAspect="1" noChangeArrowheads="1"/>
          </p:cNvSpPr>
          <p:nvPr userDrawn="1"/>
        </p:nvSpPr>
        <p:spPr bwMode="auto">
          <a:xfrm>
            <a:off x="2738438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8" name="Oval 1146"/>
          <p:cNvSpPr>
            <a:spLocks noChangeAspect="1" noChangeArrowheads="1"/>
          </p:cNvSpPr>
          <p:nvPr userDrawn="1"/>
        </p:nvSpPr>
        <p:spPr bwMode="auto">
          <a:xfrm>
            <a:off x="2855913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9" name="Oval 1147"/>
          <p:cNvSpPr>
            <a:spLocks noChangeAspect="1" noChangeArrowheads="1"/>
          </p:cNvSpPr>
          <p:nvPr userDrawn="1"/>
        </p:nvSpPr>
        <p:spPr bwMode="auto">
          <a:xfrm>
            <a:off x="2974975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0" name="Oval 1148"/>
          <p:cNvSpPr>
            <a:spLocks noChangeAspect="1" noChangeArrowheads="1"/>
          </p:cNvSpPr>
          <p:nvPr userDrawn="1"/>
        </p:nvSpPr>
        <p:spPr bwMode="auto">
          <a:xfrm>
            <a:off x="3094038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1" name="Oval 1149"/>
          <p:cNvSpPr>
            <a:spLocks noChangeAspect="1" noChangeArrowheads="1"/>
          </p:cNvSpPr>
          <p:nvPr userDrawn="1"/>
        </p:nvSpPr>
        <p:spPr bwMode="auto">
          <a:xfrm>
            <a:off x="4630738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2" name="Oval 1150"/>
          <p:cNvSpPr>
            <a:spLocks noChangeAspect="1" noChangeArrowheads="1"/>
          </p:cNvSpPr>
          <p:nvPr userDrawn="1"/>
        </p:nvSpPr>
        <p:spPr bwMode="auto">
          <a:xfrm>
            <a:off x="4749800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3" name="Oval 1151"/>
          <p:cNvSpPr>
            <a:spLocks noChangeAspect="1" noChangeArrowheads="1"/>
          </p:cNvSpPr>
          <p:nvPr userDrawn="1"/>
        </p:nvSpPr>
        <p:spPr bwMode="auto">
          <a:xfrm>
            <a:off x="4867275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4" name="Oval 1152"/>
          <p:cNvSpPr>
            <a:spLocks noChangeAspect="1" noChangeArrowheads="1"/>
          </p:cNvSpPr>
          <p:nvPr userDrawn="1"/>
        </p:nvSpPr>
        <p:spPr bwMode="auto">
          <a:xfrm>
            <a:off x="4986338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5" name="Oval 1153"/>
          <p:cNvSpPr>
            <a:spLocks noChangeAspect="1" noChangeArrowheads="1"/>
          </p:cNvSpPr>
          <p:nvPr userDrawn="1"/>
        </p:nvSpPr>
        <p:spPr bwMode="auto">
          <a:xfrm>
            <a:off x="5103813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6" name="Oval 1154"/>
          <p:cNvSpPr>
            <a:spLocks noChangeAspect="1" noChangeArrowheads="1"/>
          </p:cNvSpPr>
          <p:nvPr userDrawn="1"/>
        </p:nvSpPr>
        <p:spPr bwMode="auto">
          <a:xfrm>
            <a:off x="5459413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7" name="Oval 1155"/>
          <p:cNvSpPr>
            <a:spLocks noChangeAspect="1" noChangeArrowheads="1"/>
          </p:cNvSpPr>
          <p:nvPr userDrawn="1"/>
        </p:nvSpPr>
        <p:spPr bwMode="auto">
          <a:xfrm>
            <a:off x="7115175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8" name="Oval 1156"/>
          <p:cNvSpPr>
            <a:spLocks noChangeAspect="1" noChangeArrowheads="1"/>
          </p:cNvSpPr>
          <p:nvPr userDrawn="1"/>
        </p:nvSpPr>
        <p:spPr bwMode="auto">
          <a:xfrm>
            <a:off x="7234238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9" name="Oval 1157"/>
          <p:cNvSpPr>
            <a:spLocks noChangeAspect="1" noChangeArrowheads="1"/>
          </p:cNvSpPr>
          <p:nvPr userDrawn="1"/>
        </p:nvSpPr>
        <p:spPr bwMode="auto">
          <a:xfrm>
            <a:off x="7351713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0" name="Oval 1158"/>
          <p:cNvSpPr>
            <a:spLocks noChangeAspect="1" noChangeArrowheads="1"/>
          </p:cNvSpPr>
          <p:nvPr userDrawn="1"/>
        </p:nvSpPr>
        <p:spPr bwMode="auto">
          <a:xfrm>
            <a:off x="7470775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1" name="Oval 1159"/>
          <p:cNvSpPr>
            <a:spLocks noChangeAspect="1" noChangeArrowheads="1"/>
          </p:cNvSpPr>
          <p:nvPr userDrawn="1"/>
        </p:nvSpPr>
        <p:spPr bwMode="auto">
          <a:xfrm>
            <a:off x="7588250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2" name="Oval 1160"/>
          <p:cNvSpPr>
            <a:spLocks noChangeAspect="1" noChangeArrowheads="1"/>
          </p:cNvSpPr>
          <p:nvPr userDrawn="1"/>
        </p:nvSpPr>
        <p:spPr bwMode="auto">
          <a:xfrm>
            <a:off x="7707313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3" name="Oval 1161"/>
          <p:cNvSpPr>
            <a:spLocks noChangeAspect="1" noChangeArrowheads="1"/>
          </p:cNvSpPr>
          <p:nvPr userDrawn="1"/>
        </p:nvSpPr>
        <p:spPr bwMode="auto">
          <a:xfrm>
            <a:off x="7824788" y="52133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4" name="Oval 1162"/>
          <p:cNvSpPr>
            <a:spLocks noChangeAspect="1" noChangeArrowheads="1"/>
          </p:cNvSpPr>
          <p:nvPr userDrawn="1"/>
        </p:nvSpPr>
        <p:spPr bwMode="auto">
          <a:xfrm>
            <a:off x="7943850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5" name="Oval 1163"/>
          <p:cNvSpPr>
            <a:spLocks noChangeAspect="1" noChangeArrowheads="1"/>
          </p:cNvSpPr>
          <p:nvPr userDrawn="1"/>
        </p:nvSpPr>
        <p:spPr bwMode="auto">
          <a:xfrm>
            <a:off x="8061325" y="52133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6" name="Oval 1164"/>
          <p:cNvSpPr>
            <a:spLocks noChangeAspect="1" noChangeArrowheads="1"/>
          </p:cNvSpPr>
          <p:nvPr userDrawn="1"/>
        </p:nvSpPr>
        <p:spPr bwMode="auto">
          <a:xfrm>
            <a:off x="2501900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7" name="Oval 1165"/>
          <p:cNvSpPr>
            <a:spLocks noChangeAspect="1" noChangeArrowheads="1"/>
          </p:cNvSpPr>
          <p:nvPr userDrawn="1"/>
        </p:nvSpPr>
        <p:spPr bwMode="auto">
          <a:xfrm>
            <a:off x="2619375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8" name="Oval 1166"/>
          <p:cNvSpPr>
            <a:spLocks noChangeAspect="1" noChangeArrowheads="1"/>
          </p:cNvSpPr>
          <p:nvPr userDrawn="1"/>
        </p:nvSpPr>
        <p:spPr bwMode="auto">
          <a:xfrm>
            <a:off x="2738438" y="53228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9" name="Oval 1167"/>
          <p:cNvSpPr>
            <a:spLocks noChangeAspect="1" noChangeArrowheads="1"/>
          </p:cNvSpPr>
          <p:nvPr userDrawn="1"/>
        </p:nvSpPr>
        <p:spPr bwMode="auto">
          <a:xfrm>
            <a:off x="2855913" y="53228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0" name="Oval 1168"/>
          <p:cNvSpPr>
            <a:spLocks noChangeAspect="1" noChangeArrowheads="1"/>
          </p:cNvSpPr>
          <p:nvPr userDrawn="1"/>
        </p:nvSpPr>
        <p:spPr bwMode="auto">
          <a:xfrm>
            <a:off x="2974975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1" name="Oval 1169"/>
          <p:cNvSpPr>
            <a:spLocks noChangeAspect="1" noChangeArrowheads="1"/>
          </p:cNvSpPr>
          <p:nvPr userDrawn="1"/>
        </p:nvSpPr>
        <p:spPr bwMode="auto">
          <a:xfrm>
            <a:off x="4630738" y="53228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2" name="Oval 1170"/>
          <p:cNvSpPr>
            <a:spLocks noChangeAspect="1" noChangeArrowheads="1"/>
          </p:cNvSpPr>
          <p:nvPr userDrawn="1"/>
        </p:nvSpPr>
        <p:spPr bwMode="auto">
          <a:xfrm>
            <a:off x="4749800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3" name="Oval 1171"/>
          <p:cNvSpPr>
            <a:spLocks noChangeAspect="1" noChangeArrowheads="1"/>
          </p:cNvSpPr>
          <p:nvPr userDrawn="1"/>
        </p:nvSpPr>
        <p:spPr bwMode="auto">
          <a:xfrm>
            <a:off x="4867275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4" name="Oval 1172"/>
          <p:cNvSpPr>
            <a:spLocks noChangeAspect="1" noChangeArrowheads="1"/>
          </p:cNvSpPr>
          <p:nvPr userDrawn="1"/>
        </p:nvSpPr>
        <p:spPr bwMode="auto">
          <a:xfrm>
            <a:off x="4986338" y="53228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5" name="Oval 1173"/>
          <p:cNvSpPr>
            <a:spLocks noChangeAspect="1" noChangeArrowheads="1"/>
          </p:cNvSpPr>
          <p:nvPr userDrawn="1"/>
        </p:nvSpPr>
        <p:spPr bwMode="auto">
          <a:xfrm>
            <a:off x="7115175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6" name="Oval 1174"/>
          <p:cNvSpPr>
            <a:spLocks noChangeAspect="1" noChangeArrowheads="1"/>
          </p:cNvSpPr>
          <p:nvPr userDrawn="1"/>
        </p:nvSpPr>
        <p:spPr bwMode="auto">
          <a:xfrm>
            <a:off x="7234238" y="53228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7" name="Oval 1175"/>
          <p:cNvSpPr>
            <a:spLocks noChangeAspect="1" noChangeArrowheads="1"/>
          </p:cNvSpPr>
          <p:nvPr userDrawn="1"/>
        </p:nvSpPr>
        <p:spPr bwMode="auto">
          <a:xfrm>
            <a:off x="7351713" y="53228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8" name="Oval 1176"/>
          <p:cNvSpPr>
            <a:spLocks noChangeAspect="1" noChangeArrowheads="1"/>
          </p:cNvSpPr>
          <p:nvPr userDrawn="1"/>
        </p:nvSpPr>
        <p:spPr bwMode="auto">
          <a:xfrm>
            <a:off x="7470775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9" name="Oval 1177"/>
          <p:cNvSpPr>
            <a:spLocks noChangeAspect="1" noChangeArrowheads="1"/>
          </p:cNvSpPr>
          <p:nvPr userDrawn="1"/>
        </p:nvSpPr>
        <p:spPr bwMode="auto">
          <a:xfrm>
            <a:off x="7588250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0" name="Oval 1178"/>
          <p:cNvSpPr>
            <a:spLocks noChangeAspect="1" noChangeArrowheads="1"/>
          </p:cNvSpPr>
          <p:nvPr userDrawn="1"/>
        </p:nvSpPr>
        <p:spPr bwMode="auto">
          <a:xfrm>
            <a:off x="7707313" y="53228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1" name="Oval 1179"/>
          <p:cNvSpPr>
            <a:spLocks noChangeAspect="1" noChangeArrowheads="1"/>
          </p:cNvSpPr>
          <p:nvPr userDrawn="1"/>
        </p:nvSpPr>
        <p:spPr bwMode="auto">
          <a:xfrm>
            <a:off x="7824788" y="532288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2" name="Oval 1180"/>
          <p:cNvSpPr>
            <a:spLocks noChangeAspect="1" noChangeArrowheads="1"/>
          </p:cNvSpPr>
          <p:nvPr userDrawn="1"/>
        </p:nvSpPr>
        <p:spPr bwMode="auto">
          <a:xfrm>
            <a:off x="7943850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3" name="Oval 1181"/>
          <p:cNvSpPr>
            <a:spLocks noChangeAspect="1" noChangeArrowheads="1"/>
          </p:cNvSpPr>
          <p:nvPr userDrawn="1"/>
        </p:nvSpPr>
        <p:spPr bwMode="auto">
          <a:xfrm>
            <a:off x="8061325" y="53228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4" name="Oval 1182"/>
          <p:cNvSpPr>
            <a:spLocks noChangeAspect="1" noChangeArrowheads="1"/>
          </p:cNvSpPr>
          <p:nvPr userDrawn="1"/>
        </p:nvSpPr>
        <p:spPr bwMode="auto">
          <a:xfrm>
            <a:off x="2501900" y="54308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5" name="Oval 1183"/>
          <p:cNvSpPr>
            <a:spLocks noChangeAspect="1" noChangeArrowheads="1"/>
          </p:cNvSpPr>
          <p:nvPr userDrawn="1"/>
        </p:nvSpPr>
        <p:spPr bwMode="auto">
          <a:xfrm>
            <a:off x="2619375" y="54308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6" name="Oval 1184"/>
          <p:cNvSpPr>
            <a:spLocks noChangeAspect="1" noChangeArrowheads="1"/>
          </p:cNvSpPr>
          <p:nvPr userDrawn="1"/>
        </p:nvSpPr>
        <p:spPr bwMode="auto">
          <a:xfrm>
            <a:off x="2738438" y="54308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7" name="Oval 1185"/>
          <p:cNvSpPr>
            <a:spLocks noChangeAspect="1" noChangeArrowheads="1"/>
          </p:cNvSpPr>
          <p:nvPr userDrawn="1"/>
        </p:nvSpPr>
        <p:spPr bwMode="auto">
          <a:xfrm>
            <a:off x="2855913" y="54308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8" name="Oval 1186"/>
          <p:cNvSpPr>
            <a:spLocks noChangeAspect="1" noChangeArrowheads="1"/>
          </p:cNvSpPr>
          <p:nvPr userDrawn="1"/>
        </p:nvSpPr>
        <p:spPr bwMode="auto">
          <a:xfrm>
            <a:off x="2974975" y="54308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9" name="Oval 1187"/>
          <p:cNvSpPr>
            <a:spLocks noChangeAspect="1" noChangeArrowheads="1"/>
          </p:cNvSpPr>
          <p:nvPr userDrawn="1"/>
        </p:nvSpPr>
        <p:spPr bwMode="auto">
          <a:xfrm>
            <a:off x="4749800" y="54308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0" name="Oval 1188"/>
          <p:cNvSpPr>
            <a:spLocks noChangeAspect="1" noChangeArrowheads="1"/>
          </p:cNvSpPr>
          <p:nvPr userDrawn="1"/>
        </p:nvSpPr>
        <p:spPr bwMode="auto">
          <a:xfrm>
            <a:off x="4867275" y="54308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1" name="Oval 1189"/>
          <p:cNvSpPr>
            <a:spLocks noChangeAspect="1" noChangeArrowheads="1"/>
          </p:cNvSpPr>
          <p:nvPr userDrawn="1"/>
        </p:nvSpPr>
        <p:spPr bwMode="auto">
          <a:xfrm>
            <a:off x="4986338" y="54308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2" name="Oval 1190"/>
          <p:cNvSpPr>
            <a:spLocks noChangeAspect="1" noChangeArrowheads="1"/>
          </p:cNvSpPr>
          <p:nvPr userDrawn="1"/>
        </p:nvSpPr>
        <p:spPr bwMode="auto">
          <a:xfrm>
            <a:off x="7115175" y="54308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3" name="Oval 1191"/>
          <p:cNvSpPr>
            <a:spLocks noChangeAspect="1" noChangeArrowheads="1"/>
          </p:cNvSpPr>
          <p:nvPr userDrawn="1"/>
        </p:nvSpPr>
        <p:spPr bwMode="auto">
          <a:xfrm>
            <a:off x="7234238" y="54308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4" name="Oval 1192"/>
          <p:cNvSpPr>
            <a:spLocks noChangeAspect="1" noChangeArrowheads="1"/>
          </p:cNvSpPr>
          <p:nvPr userDrawn="1"/>
        </p:nvSpPr>
        <p:spPr bwMode="auto">
          <a:xfrm>
            <a:off x="7588250" y="54308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5" name="Oval 1193"/>
          <p:cNvSpPr>
            <a:spLocks noChangeAspect="1" noChangeArrowheads="1"/>
          </p:cNvSpPr>
          <p:nvPr userDrawn="1"/>
        </p:nvSpPr>
        <p:spPr bwMode="auto">
          <a:xfrm>
            <a:off x="7707313" y="54308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6" name="Oval 1194"/>
          <p:cNvSpPr>
            <a:spLocks noChangeAspect="1" noChangeArrowheads="1"/>
          </p:cNvSpPr>
          <p:nvPr userDrawn="1"/>
        </p:nvSpPr>
        <p:spPr bwMode="auto">
          <a:xfrm>
            <a:off x="7824788" y="5430838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7" name="Oval 1195"/>
          <p:cNvSpPr>
            <a:spLocks noChangeAspect="1" noChangeArrowheads="1"/>
          </p:cNvSpPr>
          <p:nvPr userDrawn="1"/>
        </p:nvSpPr>
        <p:spPr bwMode="auto">
          <a:xfrm>
            <a:off x="7943850" y="54308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8" name="Oval 1196"/>
          <p:cNvSpPr>
            <a:spLocks noChangeAspect="1" noChangeArrowheads="1"/>
          </p:cNvSpPr>
          <p:nvPr userDrawn="1"/>
        </p:nvSpPr>
        <p:spPr bwMode="auto">
          <a:xfrm>
            <a:off x="2501900" y="55403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9" name="Oval 1197"/>
          <p:cNvSpPr>
            <a:spLocks noChangeAspect="1" noChangeArrowheads="1"/>
          </p:cNvSpPr>
          <p:nvPr userDrawn="1"/>
        </p:nvSpPr>
        <p:spPr bwMode="auto">
          <a:xfrm>
            <a:off x="2619375" y="55403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0" name="Oval 1198"/>
          <p:cNvSpPr>
            <a:spLocks noChangeAspect="1" noChangeArrowheads="1"/>
          </p:cNvSpPr>
          <p:nvPr userDrawn="1"/>
        </p:nvSpPr>
        <p:spPr bwMode="auto">
          <a:xfrm>
            <a:off x="2738438" y="55403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1" name="Oval 1199"/>
          <p:cNvSpPr>
            <a:spLocks noChangeAspect="1" noChangeArrowheads="1"/>
          </p:cNvSpPr>
          <p:nvPr userDrawn="1"/>
        </p:nvSpPr>
        <p:spPr bwMode="auto">
          <a:xfrm>
            <a:off x="2855913" y="55403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2" name="Oval 1200"/>
          <p:cNvSpPr>
            <a:spLocks noChangeAspect="1" noChangeArrowheads="1"/>
          </p:cNvSpPr>
          <p:nvPr userDrawn="1"/>
        </p:nvSpPr>
        <p:spPr bwMode="auto">
          <a:xfrm>
            <a:off x="4749800" y="55403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3" name="Oval 1201"/>
          <p:cNvSpPr>
            <a:spLocks noChangeAspect="1" noChangeArrowheads="1"/>
          </p:cNvSpPr>
          <p:nvPr userDrawn="1"/>
        </p:nvSpPr>
        <p:spPr bwMode="auto">
          <a:xfrm>
            <a:off x="7707313" y="55403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4" name="Oval 1202"/>
          <p:cNvSpPr>
            <a:spLocks noChangeAspect="1" noChangeArrowheads="1"/>
          </p:cNvSpPr>
          <p:nvPr userDrawn="1"/>
        </p:nvSpPr>
        <p:spPr bwMode="auto">
          <a:xfrm>
            <a:off x="7824788" y="55403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5" name="Oval 1203"/>
          <p:cNvSpPr>
            <a:spLocks noChangeAspect="1" noChangeArrowheads="1"/>
          </p:cNvSpPr>
          <p:nvPr userDrawn="1"/>
        </p:nvSpPr>
        <p:spPr bwMode="auto">
          <a:xfrm>
            <a:off x="7943850" y="55403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6" name="Oval 1204"/>
          <p:cNvSpPr>
            <a:spLocks noChangeAspect="1" noChangeArrowheads="1"/>
          </p:cNvSpPr>
          <p:nvPr userDrawn="1"/>
        </p:nvSpPr>
        <p:spPr bwMode="auto">
          <a:xfrm>
            <a:off x="8653463" y="5540375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7" name="Oval 1205"/>
          <p:cNvSpPr>
            <a:spLocks noChangeAspect="1" noChangeArrowheads="1"/>
          </p:cNvSpPr>
          <p:nvPr userDrawn="1"/>
        </p:nvSpPr>
        <p:spPr bwMode="auto">
          <a:xfrm>
            <a:off x="2501900" y="56499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8" name="Oval 1206"/>
          <p:cNvSpPr>
            <a:spLocks noChangeAspect="1" noChangeArrowheads="1"/>
          </p:cNvSpPr>
          <p:nvPr userDrawn="1"/>
        </p:nvSpPr>
        <p:spPr bwMode="auto">
          <a:xfrm>
            <a:off x="2619375" y="56499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9" name="Oval 1207"/>
          <p:cNvSpPr>
            <a:spLocks noChangeAspect="1" noChangeArrowheads="1"/>
          </p:cNvSpPr>
          <p:nvPr userDrawn="1"/>
        </p:nvSpPr>
        <p:spPr bwMode="auto">
          <a:xfrm>
            <a:off x="2738438" y="56499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0" name="Oval 1208"/>
          <p:cNvSpPr>
            <a:spLocks noChangeAspect="1" noChangeArrowheads="1"/>
          </p:cNvSpPr>
          <p:nvPr userDrawn="1"/>
        </p:nvSpPr>
        <p:spPr bwMode="auto">
          <a:xfrm>
            <a:off x="7824788" y="56499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1" name="Oval 1209"/>
          <p:cNvSpPr>
            <a:spLocks noChangeAspect="1" noChangeArrowheads="1"/>
          </p:cNvSpPr>
          <p:nvPr userDrawn="1"/>
        </p:nvSpPr>
        <p:spPr bwMode="auto">
          <a:xfrm>
            <a:off x="7943850" y="56499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2" name="Oval 1210"/>
          <p:cNvSpPr>
            <a:spLocks noChangeAspect="1" noChangeArrowheads="1"/>
          </p:cNvSpPr>
          <p:nvPr userDrawn="1"/>
        </p:nvSpPr>
        <p:spPr bwMode="auto">
          <a:xfrm>
            <a:off x="8653463" y="5649913"/>
            <a:ext cx="90487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3" name="Oval 1211"/>
          <p:cNvSpPr>
            <a:spLocks noChangeAspect="1" noChangeArrowheads="1"/>
          </p:cNvSpPr>
          <p:nvPr userDrawn="1"/>
        </p:nvSpPr>
        <p:spPr bwMode="auto">
          <a:xfrm>
            <a:off x="2501900" y="57594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4" name="Oval 1212"/>
          <p:cNvSpPr>
            <a:spLocks noChangeAspect="1" noChangeArrowheads="1"/>
          </p:cNvSpPr>
          <p:nvPr userDrawn="1"/>
        </p:nvSpPr>
        <p:spPr bwMode="auto">
          <a:xfrm>
            <a:off x="2619375" y="57594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5" name="Oval 1213"/>
          <p:cNvSpPr>
            <a:spLocks noChangeAspect="1" noChangeArrowheads="1"/>
          </p:cNvSpPr>
          <p:nvPr userDrawn="1"/>
        </p:nvSpPr>
        <p:spPr bwMode="auto">
          <a:xfrm>
            <a:off x="7943850" y="57594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6" name="Oval 1214"/>
          <p:cNvSpPr>
            <a:spLocks noChangeAspect="1" noChangeArrowheads="1"/>
          </p:cNvSpPr>
          <p:nvPr userDrawn="1"/>
        </p:nvSpPr>
        <p:spPr bwMode="auto">
          <a:xfrm>
            <a:off x="8534400" y="5759450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7" name="Oval 1215"/>
          <p:cNvSpPr>
            <a:spLocks noChangeAspect="1" noChangeArrowheads="1"/>
          </p:cNvSpPr>
          <p:nvPr userDrawn="1"/>
        </p:nvSpPr>
        <p:spPr bwMode="auto">
          <a:xfrm>
            <a:off x="2501900" y="58689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8" name="Oval 1216"/>
          <p:cNvSpPr>
            <a:spLocks noChangeAspect="1" noChangeArrowheads="1"/>
          </p:cNvSpPr>
          <p:nvPr userDrawn="1"/>
        </p:nvSpPr>
        <p:spPr bwMode="auto">
          <a:xfrm>
            <a:off x="2619375" y="58689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9" name="Oval 1217"/>
          <p:cNvSpPr>
            <a:spLocks noChangeAspect="1" noChangeArrowheads="1"/>
          </p:cNvSpPr>
          <p:nvPr userDrawn="1"/>
        </p:nvSpPr>
        <p:spPr bwMode="auto">
          <a:xfrm>
            <a:off x="8416925" y="586898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0" name="Oval 1218"/>
          <p:cNvSpPr>
            <a:spLocks noChangeAspect="1" noChangeArrowheads="1"/>
          </p:cNvSpPr>
          <p:nvPr userDrawn="1"/>
        </p:nvSpPr>
        <p:spPr bwMode="auto">
          <a:xfrm>
            <a:off x="2501900" y="59769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1" name="Oval 1219"/>
          <p:cNvSpPr>
            <a:spLocks noChangeAspect="1" noChangeArrowheads="1"/>
          </p:cNvSpPr>
          <p:nvPr userDrawn="1"/>
        </p:nvSpPr>
        <p:spPr bwMode="auto">
          <a:xfrm>
            <a:off x="2619375" y="5976938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2" name="Oval 1220"/>
          <p:cNvSpPr>
            <a:spLocks noChangeAspect="1" noChangeArrowheads="1"/>
          </p:cNvSpPr>
          <p:nvPr userDrawn="1"/>
        </p:nvSpPr>
        <p:spPr bwMode="auto">
          <a:xfrm>
            <a:off x="2501900" y="6086475"/>
            <a:ext cx="90488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3" name="Oval 1221"/>
          <p:cNvSpPr>
            <a:spLocks noChangeAspect="1" noChangeArrowheads="1"/>
          </p:cNvSpPr>
          <p:nvPr userDrawn="1"/>
        </p:nvSpPr>
        <p:spPr bwMode="auto">
          <a:xfrm>
            <a:off x="2501900" y="61960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4" name="Oval 1222"/>
          <p:cNvSpPr>
            <a:spLocks noChangeAspect="1" noChangeArrowheads="1"/>
          </p:cNvSpPr>
          <p:nvPr userDrawn="1"/>
        </p:nvSpPr>
        <p:spPr bwMode="auto">
          <a:xfrm>
            <a:off x="2619375" y="6196013"/>
            <a:ext cx="90488" cy="90487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5" name="Oval 1223"/>
          <p:cNvSpPr>
            <a:spLocks noChangeAspect="1" noChangeArrowheads="1"/>
          </p:cNvSpPr>
          <p:nvPr userDrawn="1"/>
        </p:nvSpPr>
        <p:spPr bwMode="auto">
          <a:xfrm>
            <a:off x="4040188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6" name="Oval 1224"/>
          <p:cNvSpPr>
            <a:spLocks noChangeAspect="1" noChangeArrowheads="1"/>
          </p:cNvSpPr>
          <p:nvPr userDrawn="1"/>
        </p:nvSpPr>
        <p:spPr bwMode="auto">
          <a:xfrm>
            <a:off x="4157663" y="3028950"/>
            <a:ext cx="90487" cy="90488"/>
          </a:xfrm>
          <a:prstGeom prst="ellipse">
            <a:avLst/>
          </a:prstGeom>
          <a:solidFill>
            <a:srgbClr val="FFFF99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617"/>
          <p:cNvSpPr>
            <a:spLocks noGrp="1" noChangeArrowheads="1"/>
          </p:cNvSpPr>
          <p:nvPr>
            <p:ph type="ctrTitle"/>
          </p:nvPr>
        </p:nvSpPr>
        <p:spPr>
          <a:xfrm>
            <a:off x="441462" y="620688"/>
            <a:ext cx="8281292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Location, Location, Location: Enabling Data Discovery by Place</a:t>
            </a:r>
            <a:br>
              <a:rPr lang="en-US" altLang="en-US" dirty="0"/>
            </a:br>
            <a:endParaRPr lang="en-GB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14468" y="6218148"/>
            <a:ext cx="5735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John Porter &amp; Kristen Vanderbilt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Geocoding</a:t>
            </a:r>
            <a:endParaRPr lang="en-US" dirty="0"/>
          </a:p>
        </p:txBody>
      </p:sp>
      <p:sp>
        <p:nvSpPr>
          <p:cNvPr id="4" name="Left-Right Arrow 3"/>
          <p:cNvSpPr/>
          <p:nvPr/>
        </p:nvSpPr>
        <p:spPr bwMode="auto">
          <a:xfrm>
            <a:off x="2951876" y="1916393"/>
            <a:ext cx="3331965" cy="165618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Geocoding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5905" y="2144320"/>
            <a:ext cx="300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Address: </a:t>
            </a:r>
          </a:p>
          <a:p>
            <a:r>
              <a:rPr lang="en-US" sz="2400" dirty="0">
                <a:solidFill>
                  <a:schemeClr val="tx2"/>
                </a:solidFill>
              </a:rPr>
              <a:t>1500 Commerce St, 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Tacoma</a:t>
            </a:r>
            <a:r>
              <a:rPr lang="en-US" sz="2400" dirty="0">
                <a:solidFill>
                  <a:schemeClr val="tx2"/>
                </a:solidFill>
              </a:rPr>
              <a:t>, WA 98402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5785" y="236773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47.1507 N</a:t>
            </a:r>
            <a:r>
              <a:rPr lang="en-US" sz="2400" dirty="0">
                <a:solidFill>
                  <a:schemeClr val="tx2"/>
                </a:solidFill>
              </a:rPr>
              <a:t>	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122.2735 W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08053" y="4005064"/>
            <a:ext cx="8872261" cy="1656184"/>
            <a:chOff x="-108053" y="4005064"/>
            <a:chExt cx="8872261" cy="1656184"/>
          </a:xfrm>
        </p:grpSpPr>
        <p:sp>
          <p:nvSpPr>
            <p:cNvPr id="6" name="Left-Right Arrow 5"/>
            <p:cNvSpPr/>
            <p:nvPr/>
          </p:nvSpPr>
          <p:spPr bwMode="auto">
            <a:xfrm>
              <a:off x="2980059" y="4005064"/>
              <a:ext cx="3331965" cy="1656184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Gazetteer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08053" y="4048326"/>
              <a:ext cx="30965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Place Name:</a:t>
              </a:r>
              <a:endParaRPr lang="en-US" sz="2400" dirty="0" smtClean="0">
                <a:solidFill>
                  <a:schemeClr val="tx2"/>
                </a:solidFill>
              </a:endParaRPr>
            </a:p>
            <a:p>
              <a:r>
                <a:rPr lang="en-US" sz="2400" dirty="0" smtClean="0">
                  <a:solidFill>
                    <a:schemeClr val="tx2"/>
                  </a:solidFill>
                </a:rPr>
                <a:t>Hog Island, Northampton Co., Virginia, USA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03968" y="4456408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</a:rPr>
                <a:t>37.458 N </a:t>
              </a:r>
            </a:p>
            <a:p>
              <a:r>
                <a:rPr lang="en-US" sz="2400" dirty="0" smtClean="0">
                  <a:solidFill>
                    <a:schemeClr val="tx2"/>
                  </a:solidFill>
                </a:rPr>
                <a:t>75.664 W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927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place names would be drawn from standard references – </a:t>
            </a:r>
            <a:r>
              <a:rPr lang="en-US" dirty="0" err="1" smtClean="0"/>
              <a:t>Gazeteers</a:t>
            </a:r>
            <a:endParaRPr lang="en-US" dirty="0" smtClean="0"/>
          </a:p>
          <a:p>
            <a:pPr lvl="1"/>
            <a:r>
              <a:rPr lang="en-US" dirty="0" smtClean="0"/>
              <a:t>Using different levels of resolution e.g., Country, State, County, Place</a:t>
            </a:r>
          </a:p>
          <a:p>
            <a:pPr lvl="2"/>
            <a:r>
              <a:rPr lang="en-US" dirty="0" smtClean="0"/>
              <a:t>Enable searches at all those levels</a:t>
            </a:r>
          </a:p>
          <a:p>
            <a:r>
              <a:rPr lang="en-US" dirty="0" smtClean="0"/>
              <a:t>Naming conventions for “local” places</a:t>
            </a:r>
          </a:p>
        </p:txBody>
      </p:sp>
    </p:spTree>
    <p:extLst>
      <p:ext uri="{BB962C8B-B14F-4D97-AF65-F5344CB8AC3E}">
        <p14:creationId xmlns:p14="http://schemas.microsoft.com/office/powerpoint/2010/main" val="44304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 err="1" smtClean="0"/>
              <a:t>Gazeteer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Gazetteers differ based on:</a:t>
            </a:r>
          </a:p>
          <a:p>
            <a:pPr lvl="1"/>
            <a:r>
              <a:rPr lang="en-US" dirty="0" smtClean="0"/>
              <a:t>What spatial extent they address</a:t>
            </a:r>
          </a:p>
          <a:p>
            <a:pPr lvl="1"/>
            <a:r>
              <a:rPr lang="en-US" dirty="0" smtClean="0"/>
              <a:t>What types of features they include</a:t>
            </a:r>
          </a:p>
          <a:p>
            <a:pPr lvl="1"/>
            <a:r>
              <a:rPr lang="en-US" dirty="0" smtClean="0"/>
              <a:t>How accessible is the data?</a:t>
            </a:r>
          </a:p>
          <a:p>
            <a:pPr lvl="2"/>
            <a:r>
              <a:rPr lang="en-US" dirty="0" smtClean="0"/>
              <a:t>Online forms</a:t>
            </a:r>
          </a:p>
          <a:p>
            <a:pPr lvl="2"/>
            <a:r>
              <a:rPr lang="en-US" dirty="0" smtClean="0"/>
              <a:t>Downloadable tables</a:t>
            </a:r>
          </a:p>
          <a:p>
            <a:pPr lvl="2"/>
            <a:r>
              <a:rPr lang="en-US" dirty="0" err="1" smtClean="0"/>
              <a:t>Queryable</a:t>
            </a:r>
            <a:r>
              <a:rPr lang="en-US" dirty="0" smtClean="0"/>
              <a:t> Web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0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ColumbiaGazetter.org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smtClean="0"/>
              <a:t>site supports </a:t>
            </a:r>
            <a:r>
              <a:rPr lang="en-US" dirty="0" smtClean="0"/>
              <a:t>text and bounding-box </a:t>
            </a:r>
            <a:r>
              <a:rPr lang="en-US" dirty="0" smtClean="0"/>
              <a:t>searches</a:t>
            </a:r>
          </a:p>
          <a:p>
            <a:pPr lvl="1"/>
            <a:r>
              <a:rPr lang="en-US" dirty="0" smtClean="0"/>
              <a:t>Advanced search function REST-based</a:t>
            </a:r>
          </a:p>
          <a:p>
            <a:pPr lvl="1"/>
            <a:r>
              <a:rPr lang="en-US" dirty="0" smtClean="0"/>
              <a:t>Can return CSV or XML via additional clicks</a:t>
            </a:r>
          </a:p>
          <a:p>
            <a:r>
              <a:rPr lang="en-US" dirty="0" smtClean="0"/>
              <a:t>Only 170,000 entities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2910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Board on Geographic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Data Downloadable as a (big) delimited text file including names and coordinates</a:t>
            </a:r>
          </a:p>
          <a:p>
            <a:pPr lvl="1"/>
            <a:r>
              <a:rPr lang="en-US" dirty="0" smtClean="0"/>
              <a:t>Ditto for Antarctic names</a:t>
            </a:r>
          </a:p>
          <a:p>
            <a:r>
              <a:rPr lang="en-US" dirty="0" smtClean="0"/>
              <a:t>No non-U.S. names (see </a:t>
            </a:r>
            <a:r>
              <a:rPr lang="en-US" dirty="0" err="1" smtClean="0"/>
              <a:t>GeoNet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9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NGA </a:t>
            </a:r>
            <a:r>
              <a:rPr lang="en-US" dirty="0" err="1" smtClean="0"/>
              <a:t>GeoNet</a:t>
            </a:r>
            <a:r>
              <a:rPr lang="en-US" dirty="0" smtClean="0"/>
              <a:t>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US or Antarctic Locations</a:t>
            </a:r>
          </a:p>
          <a:p>
            <a:r>
              <a:rPr lang="en-US" dirty="0" smtClean="0"/>
              <a:t>Over 7 million features (12M names)</a:t>
            </a:r>
          </a:p>
          <a:p>
            <a:r>
              <a:rPr lang="en-US" dirty="0" smtClean="0"/>
              <a:t>Variety of OGC web services available</a:t>
            </a:r>
          </a:p>
          <a:p>
            <a:r>
              <a:rPr lang="en-US" dirty="0" smtClean="0"/>
              <a:t>REST/JSON services available</a:t>
            </a:r>
          </a:p>
          <a:p>
            <a:r>
              <a:rPr lang="en-US" dirty="0" smtClean="0"/>
              <a:t>Embeddable Widgets for Web Pages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724" y="4941168"/>
            <a:ext cx="8054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Toponymic</a:t>
            </a:r>
            <a:r>
              <a:rPr lang="en-US" dirty="0">
                <a:solidFill>
                  <a:schemeClr val="tx1"/>
                </a:solidFill>
              </a:rPr>
              <a:t> information is based on the Geographic Names Database, containing official standard names approved by the United States Board on Geographic Names and maintained by the National Geospatial-Intelligence Agency. More information is available at the Products and Services link at www.nga.mil. The National Geospatial-Intelligence Agency name, initials, and seal are protected by 10 United States Code Section 425.</a:t>
            </a:r>
          </a:p>
        </p:txBody>
      </p:sp>
    </p:spTree>
    <p:extLst>
      <p:ext uri="{BB962C8B-B14F-4D97-AF65-F5344CB8AC3E}">
        <p14:creationId xmlns:p14="http://schemas.microsoft.com/office/powerpoint/2010/main" val="1210019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 Thesaurus of Geographic Names ®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2.5M records </a:t>
            </a:r>
            <a:endParaRPr lang="en-US" dirty="0" smtClean="0"/>
          </a:p>
          <a:p>
            <a:pPr lvl="1"/>
            <a:r>
              <a:rPr lang="en-US" sz="1600" dirty="0" smtClean="0"/>
              <a:t>names</a:t>
            </a:r>
            <a:r>
              <a:rPr lang="en-US" sz="1600" dirty="0"/>
              <a:t>, place types, coordinates, and descriptive notes, focusing on current and historical places and sites important for the study of art, architecture, conservation, and related disciplines</a:t>
            </a:r>
          </a:p>
          <a:p>
            <a:r>
              <a:rPr lang="en-US" dirty="0" smtClean="0"/>
              <a:t>Hierarchical Organization</a:t>
            </a:r>
          </a:p>
          <a:p>
            <a:r>
              <a:rPr lang="en-US" dirty="0" smtClean="0"/>
              <a:t>Available in many forms including</a:t>
            </a:r>
          </a:p>
          <a:p>
            <a:pPr lvl="1"/>
            <a:r>
              <a:rPr lang="en-US" dirty="0" smtClean="0"/>
              <a:t>Web Services</a:t>
            </a:r>
          </a:p>
          <a:p>
            <a:pPr lvl="1"/>
            <a:r>
              <a:rPr lang="en-US" dirty="0" smtClean="0"/>
              <a:t>Linked Open Data (SPARQL)</a:t>
            </a:r>
          </a:p>
          <a:p>
            <a:pPr lvl="1"/>
            <a:r>
              <a:rPr lang="en-US" dirty="0" smtClean="0"/>
              <a:t>Database tables</a:t>
            </a:r>
          </a:p>
          <a:p>
            <a:r>
              <a:rPr lang="en-US" dirty="0" smtClean="0"/>
              <a:t>CC-by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38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GeoNames.org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660"/>
            <a:ext cx="8229600" cy="4525963"/>
          </a:xfrm>
        </p:spPr>
        <p:txBody>
          <a:bodyPr/>
          <a:lstStyle/>
          <a:p>
            <a:r>
              <a:rPr lang="en-US" dirty="0" smtClean="0"/>
              <a:t>Online name search capabilities</a:t>
            </a:r>
          </a:p>
          <a:p>
            <a:r>
              <a:rPr lang="en-US" dirty="0" smtClean="0"/>
              <a:t>25 M names worldwide</a:t>
            </a:r>
          </a:p>
          <a:p>
            <a:r>
              <a:rPr lang="en-US" dirty="0" smtClean="0"/>
              <a:t>Downloadable Data Tables</a:t>
            </a:r>
          </a:p>
          <a:p>
            <a:pPr lvl="1"/>
            <a:r>
              <a:rPr lang="en-US" dirty="0" smtClean="0"/>
              <a:t>Names, </a:t>
            </a:r>
            <a:r>
              <a:rPr lang="en-US" dirty="0" err="1" smtClean="0"/>
              <a:t>Lat</a:t>
            </a:r>
            <a:r>
              <a:rPr lang="en-US" dirty="0" smtClean="0"/>
              <a:t>-Lon </a:t>
            </a:r>
          </a:p>
          <a:p>
            <a:pPr lvl="1"/>
            <a:r>
              <a:rPr lang="en-US" dirty="0" smtClean="0"/>
              <a:t>Includes population and elevation data</a:t>
            </a:r>
          </a:p>
          <a:p>
            <a:pPr lvl="1"/>
            <a:r>
              <a:rPr lang="en-US" dirty="0" smtClean="0"/>
              <a:t>Simplified boundary files also available</a:t>
            </a:r>
          </a:p>
          <a:p>
            <a:r>
              <a:rPr lang="en-US" dirty="0" smtClean="0"/>
              <a:t>Web Services </a:t>
            </a:r>
          </a:p>
          <a:p>
            <a:pPr lvl="1"/>
            <a:r>
              <a:rPr lang="en-US" dirty="0" smtClean="0"/>
              <a:t>Includes geographic-based searches</a:t>
            </a:r>
          </a:p>
          <a:p>
            <a:pPr lvl="1"/>
            <a:r>
              <a:rPr lang="en-US" dirty="0" smtClean="0"/>
              <a:t>(up to 1,000 queries per hour)</a:t>
            </a:r>
          </a:p>
          <a:p>
            <a:r>
              <a:rPr lang="en-US" dirty="0" smtClean="0"/>
              <a:t>CC-4-By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41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656"/>
            <a:ext cx="8229600" cy="1143000"/>
          </a:xfrm>
        </p:spPr>
        <p:txBody>
          <a:bodyPr/>
          <a:lstStyle/>
          <a:p>
            <a:r>
              <a:rPr lang="en-US" dirty="0"/>
              <a:t>GEBCO Gazetteer of Geographic Names of Undersea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Ocean-focused (no terrestrial data)</a:t>
            </a:r>
          </a:p>
          <a:p>
            <a:r>
              <a:rPr lang="en-US" dirty="0" smtClean="0"/>
              <a:t>Available for download in GIS formats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459712" cy="320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0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811225"/>
              </p:ext>
            </p:extLst>
          </p:nvPr>
        </p:nvGraphicFramePr>
        <p:xfrm>
          <a:off x="457200" y="1600200"/>
          <a:ext cx="814724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515"/>
                <a:gridCol w="1115109"/>
                <a:gridCol w="876157"/>
                <a:gridCol w="1274410"/>
                <a:gridCol w="19230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Gazetteer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Web Service API?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Raw Data?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Coord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. Search?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Comments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ColumbiaGazetter.org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 Board</a:t>
                      </a:r>
                      <a:r>
                        <a:rPr lang="en-US" baseline="0" dirty="0" smtClean="0"/>
                        <a:t> Geo. Names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smtClean="0"/>
                        <a:t>Antarctica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GeoNet</a:t>
                      </a:r>
                      <a:r>
                        <a:rPr lang="en-US" dirty="0" smtClean="0"/>
                        <a:t> Names Server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Non-US</a:t>
                      </a:r>
                      <a:r>
                        <a:rPr lang="en-US" baseline="0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Getty Thesaurus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GeoNames.org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Hourly use limits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GEBCO Undersea 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Marine only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22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749"/>
            <a:ext cx="9165826" cy="572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want data about this place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Address? Here - Not Likely!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General Place Name – Hog Island, VA</a:t>
            </a:r>
          </a:p>
          <a:p>
            <a:r>
              <a:rPr lang="en-US" dirty="0">
                <a:solidFill>
                  <a:srgbClr val="C00000"/>
                </a:solidFill>
              </a:rPr>
              <a:t>Coordinates: 37.4588361,-75.6635331</a:t>
            </a:r>
          </a:p>
        </p:txBody>
      </p:sp>
    </p:spTree>
    <p:extLst>
      <p:ext uri="{BB962C8B-B14F-4D97-AF65-F5344CB8AC3E}">
        <p14:creationId xmlns:p14="http://schemas.microsoft.com/office/powerpoint/2010/main" val="3023260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gazetteers have we missed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r>
              <a:rPr lang="en-US" sz="2000" dirty="0" smtClean="0"/>
              <a:t>How do </a:t>
            </a:r>
            <a:r>
              <a:rPr lang="en-US" sz="2000" dirty="0" smtClean="0"/>
              <a:t>you document locations?  If you haven’t used a gazetteer, are inclined to use one now or is your approach sufficient?</a:t>
            </a:r>
            <a:endParaRPr lang="en-US" sz="2000" dirty="0" smtClean="0"/>
          </a:p>
          <a:p>
            <a:r>
              <a:rPr lang="en-US" sz="2000" dirty="0" smtClean="0"/>
              <a:t>How </a:t>
            </a:r>
            <a:r>
              <a:rPr lang="en-US" sz="2000" dirty="0" smtClean="0"/>
              <a:t>do the repositories you work with </a:t>
            </a:r>
            <a:r>
              <a:rPr lang="en-US" sz="2000" dirty="0" smtClean="0"/>
              <a:t>enable data discovery by location</a:t>
            </a:r>
            <a:r>
              <a:rPr lang="en-US" sz="2000" dirty="0" smtClean="0"/>
              <a:t>?</a:t>
            </a:r>
            <a:r>
              <a:rPr lang="en-US" sz="2000" dirty="0"/>
              <a:t> </a:t>
            </a:r>
            <a:r>
              <a:rPr lang="en-US" sz="2000" dirty="0" smtClean="0"/>
              <a:t>How effective are they?</a:t>
            </a:r>
            <a:endParaRPr lang="en-US" sz="2000" dirty="0" smtClean="0"/>
          </a:p>
          <a:p>
            <a:r>
              <a:rPr lang="en-US" sz="2000" dirty="0" smtClean="0"/>
              <a:t>Do you prefer to search by coordinates or by named places? Or within a bounding box?  What is most useful?</a:t>
            </a:r>
          </a:p>
          <a:p>
            <a:r>
              <a:rPr lang="en-US" sz="2000" dirty="0" smtClean="0"/>
              <a:t>Do you use local names when specifying a location? If so, how do you </a:t>
            </a:r>
            <a:r>
              <a:rPr lang="en-US" sz="2000" dirty="0" smtClean="0"/>
              <a:t>document the local names and track </a:t>
            </a:r>
            <a:r>
              <a:rPr lang="en-US" sz="2000" dirty="0" smtClean="0"/>
              <a:t>any changes to those names over time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Are there tools that you wish were available to help make use of gazetteers?</a:t>
            </a:r>
            <a:endParaRPr lang="en-US" sz="2000" dirty="0" smtClean="0"/>
          </a:p>
          <a:p>
            <a:r>
              <a:rPr lang="en-US" sz="2000" dirty="0" smtClean="0"/>
              <a:t>Any other questions to add to this list?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72846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geographic feature names to be useful, they need to be within a reasonable distance of the actual data collection location</a:t>
            </a:r>
          </a:p>
          <a:p>
            <a:r>
              <a:rPr lang="en-US" dirty="0" smtClean="0"/>
              <a:t>So, we compared EDI data package </a:t>
            </a:r>
            <a:r>
              <a:rPr lang="en-US" dirty="0" err="1" smtClean="0"/>
              <a:t>geographicCoverage</a:t>
            </a:r>
            <a:r>
              <a:rPr lang="en-US" dirty="0" smtClean="0"/>
              <a:t> elements with the U.S. Board on Geographical Names</a:t>
            </a:r>
          </a:p>
          <a:p>
            <a:pPr lvl="1"/>
            <a:r>
              <a:rPr lang="en-US" dirty="0" smtClean="0"/>
              <a:t>Excluding Buildings, churches, cemeteries, schools, airports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21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from EDI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1677154"/>
            <a:ext cx="9001125" cy="5162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8781" y="5517232"/>
            <a:ext cx="430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 17,902 distinct locations worldwide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15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jhp7e\Box Sync\Meetings\ESIP_Summer2019\Gazetteers\FeatureDistance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34" y="1484784"/>
            <a:ext cx="6972267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/>
              <a:t>U.S. Board on Geographic Names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411760" y="2060848"/>
            <a:ext cx="1656184" cy="792088"/>
          </a:xfrm>
          <a:prstGeom prst="wedgeRoundRectCallout">
            <a:avLst>
              <a:gd name="adj1" fmla="val -76003"/>
              <a:gd name="adj2" fmla="val 91615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USA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995936" y="4789130"/>
            <a:ext cx="1656184" cy="792088"/>
          </a:xfrm>
          <a:prstGeom prst="wedgeRoundRectCallout">
            <a:avLst>
              <a:gd name="adj1" fmla="val 20333"/>
              <a:gd name="adj2" fmla="val 105790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Europe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12160" y="4789130"/>
            <a:ext cx="1656184" cy="792088"/>
          </a:xfrm>
          <a:prstGeom prst="wedgeRoundRectCallout">
            <a:avLst>
              <a:gd name="adj1" fmla="val 24717"/>
              <a:gd name="adj2" fmla="val 105790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Asia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267745" y="4789130"/>
            <a:ext cx="1656184" cy="792088"/>
          </a:xfrm>
          <a:prstGeom prst="wedgeRoundRectCallout">
            <a:avLst>
              <a:gd name="adj1" fmla="val 19521"/>
              <a:gd name="adj2" fmla="val 105790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South America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57" y="2060848"/>
            <a:ext cx="2236639" cy="17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415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jhp7e\Box Sync\Meetings\ESIP_Summer2019\Gazetteers\FeatureDistance5k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1565"/>
            <a:ext cx="7344816" cy="550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</a:t>
            </a:r>
            <a:r>
              <a:rPr lang="en-US" u="sng" dirty="0" smtClean="0"/>
              <a:t>&lt;</a:t>
            </a:r>
            <a:r>
              <a:rPr lang="en-US" dirty="0" smtClean="0"/>
              <a:t> 5 km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59714" y="3048054"/>
            <a:ext cx="0" cy="307698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786644" y="269078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Median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7925"/>
            <a:ext cx="2469384" cy="216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733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 descr="D:\Users\jhp7e\Box Sync\Meetings\ESIP_Summer2019\Gazetteers\FeatureTypes5km_by_Sc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980728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Variability Across Sites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2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D:\Users\jhp7e\Box Sync\Meetings\ESIP_Summer2019\Gazetteers\FeatureTypes5k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5" y="378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4593704" y="522194"/>
            <a:ext cx="2736304" cy="1538654"/>
          </a:xfrm>
          <a:prstGeom prst="wedgeRoundRectCallout">
            <a:avLst>
              <a:gd name="adj1" fmla="val -63717"/>
              <a:gd name="adj2" fmla="val 73492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Lakes are the most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common neares</a:t>
            </a:r>
            <a:r>
              <a:rPr lang="en-US" dirty="0" smtClean="0">
                <a:solidFill>
                  <a:schemeClr val="tx2"/>
                </a:solidFill>
              </a:rPr>
              <a:t>t feature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chemeClr val="tx2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2"/>
                </a:solidFill>
              </a:rPr>
              <a:t>Dominated by edi.74.1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2"/>
                </a:solidFill>
              </a:rPr>
              <a:t>w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ith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</a:rPr>
              <a:t> 4,308 locations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27992"/>
            <a:ext cx="29803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Other information provided:</a:t>
            </a:r>
          </a:p>
          <a:p>
            <a:pPr algn="l"/>
            <a:r>
              <a:rPr lang="en-US" dirty="0" smtClean="0"/>
              <a:t>State</a:t>
            </a:r>
          </a:p>
          <a:p>
            <a:pPr algn="l"/>
            <a:r>
              <a:rPr lang="en-US" dirty="0" smtClean="0"/>
              <a:t>County</a:t>
            </a:r>
          </a:p>
          <a:p>
            <a:pPr algn="l"/>
            <a:r>
              <a:rPr lang="en-US" dirty="0" smtClean="0"/>
              <a:t>USGS Topo Map Name</a:t>
            </a:r>
          </a:p>
          <a:p>
            <a:pPr algn="l"/>
            <a:r>
              <a:rPr lang="en-US" dirty="0" smtClean="0"/>
              <a:t>Elevation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4609" y="271137"/>
            <a:ext cx="316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14,447 with distances &lt; 5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1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D:\Users\jhp7e\Box Sync\Meetings\ESIP_Summer2019\Gazetteers\FeatureTypes5km_select_edi_remov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9" y="80123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Even if EDI datasets with &gt;1000 locations are excluded, Lakes are still the most common nearby feature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43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Exact Correspondence when distances are short ~ 10m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" y="1556792"/>
            <a:ext cx="9107487" cy="529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724128" y="3212976"/>
            <a:ext cx="3096344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However, only 5%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of points are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within 10 meters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88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775"/>
            <a:ext cx="9078913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500 </a:t>
            </a:r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724128" y="3212976"/>
            <a:ext cx="3096344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45%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of points are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within 500 meters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6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Kristen and I are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4" y="1484784"/>
            <a:ext cx="9194164" cy="516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636912"/>
            <a:ext cx="5963492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EDI Supports ADVANCED SEARCH</a:t>
            </a:r>
            <a:endParaRPr lang="en-US" sz="2800" dirty="0"/>
          </a:p>
          <a:p>
            <a:r>
              <a:rPr lang="en-US" sz="2800" dirty="0" smtClean="0"/>
              <a:t>Based on Coordinates</a:t>
            </a:r>
          </a:p>
        </p:txBody>
      </p:sp>
    </p:spTree>
    <p:extLst>
      <p:ext uri="{BB962C8B-B14F-4D97-AF65-F5344CB8AC3E}">
        <p14:creationId xmlns:p14="http://schemas.microsoft.com/office/powerpoint/2010/main" val="303447995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Kilometer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724128" y="3212976"/>
            <a:ext cx="3096344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62%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of points are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within 1 kilometer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75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How good is good enough?</a:t>
            </a:r>
          </a:p>
          <a:p>
            <a:r>
              <a:rPr lang="en-US" sz="4400" dirty="0" smtClean="0"/>
              <a:t>How automated can processing be?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736931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Kristen and I are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64" y="1484784"/>
            <a:ext cx="9194164" cy="516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 t="16572" r="11991" b="63671"/>
          <a:stretch/>
        </p:blipFill>
        <p:spPr bwMode="auto">
          <a:xfrm>
            <a:off x="4043628" y="2708920"/>
            <a:ext cx="4150346" cy="2087309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6984" y="2949489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Most USERs use simple search: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548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55" y="1700808"/>
            <a:ext cx="4000500" cy="5362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138" y="1600200"/>
            <a:ext cx="4281661" cy="4525963"/>
          </a:xfrm>
        </p:spPr>
        <p:txBody>
          <a:bodyPr/>
          <a:lstStyle/>
          <a:p>
            <a:r>
              <a:rPr lang="en-US" dirty="0" smtClean="0"/>
              <a:t>When we look at frequently-used terms drawn from LTER Metadata, Places are a major component</a:t>
            </a:r>
          </a:p>
          <a:p>
            <a:r>
              <a:rPr lang="en-US" dirty="0" smtClean="0"/>
              <a:t>But they are not used </a:t>
            </a:r>
            <a:r>
              <a:rPr lang="en-US" dirty="0" smtClean="0"/>
              <a:t>consistently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547664" y="5157192"/>
            <a:ext cx="302433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935583" y="5157192"/>
            <a:ext cx="3636417" cy="9689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72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How best to enable location-based data discovery?</a:t>
            </a:r>
          </a:p>
          <a:p>
            <a:r>
              <a:rPr lang="en-US" sz="4000" dirty="0" smtClean="0"/>
              <a:t>What existing resources are available to help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How can we evaluate resources?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575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en-US" dirty="0" smtClean="0"/>
              <a:t>You now know why WE are here.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 are YOU here?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What interests you about geographical search?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557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31729"/>
            <a:ext cx="8229600" cy="1494434"/>
          </a:xfrm>
        </p:spPr>
        <p:txBody>
          <a:bodyPr/>
          <a:lstStyle/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UNQUENESS </a:t>
            </a:r>
            <a:endParaRPr lang="en-US" dirty="0"/>
          </a:p>
        </p:txBody>
      </p:sp>
      <p:pic>
        <p:nvPicPr>
          <p:cNvPr id="2050" name="Picture 2" descr="E:\DesktopPC\Documents\OldDellLaptop\OldPC_vaio2\OldBirdPC\OldBirdPC\LTER\LTER Images\Henry_Hog_Isl_l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386" y="188639"/>
            <a:ext cx="9087911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DesktopPC\Documents\OldDellLaptop\OldPC_vaio2\OldBirdPC\OldBirdPC\LTER\LTER Images\Henry_Hog_Isl_lo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7286" y="2564904"/>
            <a:ext cx="90879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 names are often inconsistently applied in metadata</a:t>
            </a:r>
          </a:p>
          <a:p>
            <a:pPr lvl="1"/>
            <a:r>
              <a:rPr lang="en-US" dirty="0" smtClean="0"/>
              <a:t>Synonyms &amp; Abbreviations (Arizona vs AZ)</a:t>
            </a:r>
          </a:p>
          <a:p>
            <a:pPr lvl="1"/>
            <a:r>
              <a:rPr lang="en-US" dirty="0" smtClean="0"/>
              <a:t>Nearby places may be confounded</a:t>
            </a:r>
          </a:p>
          <a:p>
            <a:r>
              <a:rPr lang="en-US" dirty="0" smtClean="0"/>
              <a:t>Even when coordinate data is available and searchable, many users don’t use “advanced” searches to use them</a:t>
            </a:r>
          </a:p>
          <a:p>
            <a:r>
              <a:rPr lang="en-US" dirty="0" smtClean="0"/>
              <a:t>Local Names </a:t>
            </a:r>
          </a:p>
          <a:p>
            <a:pPr lvl="1"/>
            <a:r>
              <a:rPr lang="en-US" dirty="0" smtClean="0"/>
              <a:t>A local problem or a community problem?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26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66FF"/>
      </a:dk2>
      <a:lt2>
        <a:srgbClr val="FFFFFF"/>
      </a:lt2>
      <a:accent1>
        <a:srgbClr val="FFFF99"/>
      </a:accent1>
      <a:accent2>
        <a:srgbClr val="0066FF"/>
      </a:accent2>
      <a:accent3>
        <a:srgbClr val="AAB8FF"/>
      </a:accent3>
      <a:accent4>
        <a:srgbClr val="DADADA"/>
      </a:accent4>
      <a:accent5>
        <a:srgbClr val="FFFFCA"/>
      </a:accent5>
      <a:accent6>
        <a:srgbClr val="005CE7"/>
      </a:accent6>
      <a:hlink>
        <a:srgbClr val="4AF0BD"/>
      </a:hlink>
      <a:folHlink>
        <a:srgbClr val="11CD9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005C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66FF"/>
        </a:dk2>
        <a:lt2>
          <a:srgbClr val="FFFFFF"/>
        </a:lt2>
        <a:accent1>
          <a:srgbClr val="FFFF99"/>
        </a:accent1>
        <a:accent2>
          <a:srgbClr val="0066FF"/>
        </a:accent2>
        <a:accent3>
          <a:srgbClr val="AAB8FF"/>
        </a:accent3>
        <a:accent4>
          <a:srgbClr val="DADADA"/>
        </a:accent4>
        <a:accent5>
          <a:srgbClr val="FFFFCA"/>
        </a:accent5>
        <a:accent6>
          <a:srgbClr val="005CE7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66FF"/>
        </a:dk2>
        <a:lt2>
          <a:srgbClr val="FFFFFF"/>
        </a:lt2>
        <a:accent1>
          <a:srgbClr val="FFFF99"/>
        </a:accent1>
        <a:accent2>
          <a:srgbClr val="0066FF"/>
        </a:accent2>
        <a:accent3>
          <a:srgbClr val="AAB8FF"/>
        </a:accent3>
        <a:accent4>
          <a:srgbClr val="DADADA"/>
        </a:accent4>
        <a:accent5>
          <a:srgbClr val="FFFFCA"/>
        </a:accent5>
        <a:accent6>
          <a:srgbClr val="005CE7"/>
        </a:accent6>
        <a:hlink>
          <a:srgbClr val="009999"/>
        </a:hlink>
        <a:folHlink>
          <a:srgbClr val="0C966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918</Words>
  <Application>Microsoft Office PowerPoint</Application>
  <PresentationFormat>On-screen Show (4:3)</PresentationFormat>
  <Paragraphs>169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Default Design</vt:lpstr>
      <vt:lpstr>Location, Location, Location: Enabling Data Discovery by Place </vt:lpstr>
      <vt:lpstr>I want data about this place</vt:lpstr>
      <vt:lpstr>Why Kristen and I are Here</vt:lpstr>
      <vt:lpstr>Why Kristen and I are Here</vt:lpstr>
      <vt:lpstr>The Challenge</vt:lpstr>
      <vt:lpstr>Our Questions</vt:lpstr>
      <vt:lpstr>You now know why WE are here.    Why are YOU here?  What interests you about geographical search? </vt:lpstr>
      <vt:lpstr>PowerPoint Presentation</vt:lpstr>
      <vt:lpstr>Issues</vt:lpstr>
      <vt:lpstr>Geocoding</vt:lpstr>
      <vt:lpstr>Best Practices?</vt:lpstr>
      <vt:lpstr>Which Gazeteer?</vt:lpstr>
      <vt:lpstr>ColumbiaGazetter.org</vt:lpstr>
      <vt:lpstr>U.S. Board on Geographic Names</vt:lpstr>
      <vt:lpstr>NGA GeoNet Names</vt:lpstr>
      <vt:lpstr>Getty Thesaurus of Geographic Names ® Online</vt:lpstr>
      <vt:lpstr>GeoNames.org</vt:lpstr>
      <vt:lpstr>GEBCO Gazetteer of Geographic Names of Undersea Features</vt:lpstr>
      <vt:lpstr>PowerPoint Presentation</vt:lpstr>
      <vt:lpstr>Discussion Questions</vt:lpstr>
      <vt:lpstr>Case Study</vt:lpstr>
      <vt:lpstr>Locations from EDI Data</vt:lpstr>
      <vt:lpstr>Using U.S. Board on Geographic Names </vt:lpstr>
      <vt:lpstr>Features &lt; 5 km </vt:lpstr>
      <vt:lpstr>PowerPoint Presentation</vt:lpstr>
      <vt:lpstr>PowerPoint Presentation</vt:lpstr>
      <vt:lpstr>PowerPoint Presentation</vt:lpstr>
      <vt:lpstr>Lots of Exact Correspondence when distances are short ~ 10m</vt:lpstr>
      <vt:lpstr>500 meters</vt:lpstr>
      <vt:lpstr>1 Kilometer </vt:lpstr>
      <vt:lpstr>PowerPoint Presentation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Dot map of the World</dc:title>
  <dc:subject>Striking map of the world created in spots (dots)</dc:subject>
  <dc:creator>Presentation Magazine</dc:creator>
  <cp:lastModifiedBy>John Porter</cp:lastModifiedBy>
  <cp:revision>315</cp:revision>
  <dcterms:created xsi:type="dcterms:W3CDTF">2008-11-01T18:15:31Z</dcterms:created>
  <dcterms:modified xsi:type="dcterms:W3CDTF">2019-07-19T16:57:46Z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itor">
    <vt:lpwstr>Presentation Helper</vt:lpwstr>
  </property>
</Properties>
</file>