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 id="2147483745" r:id="rId2"/>
    <p:sldMasterId id="2147483757" r:id="rId3"/>
    <p:sldMasterId id="2147483769" r:id="rId4"/>
    <p:sldMasterId id="2147483781" r:id="rId5"/>
    <p:sldMasterId id="2147483793" r:id="rId6"/>
    <p:sldMasterId id="2147483805" r:id="rId7"/>
    <p:sldMasterId id="2147483817" r:id="rId8"/>
    <p:sldMasterId id="2147483829" r:id="rId9"/>
    <p:sldMasterId id="2147483865" r:id="rId10"/>
    <p:sldMasterId id="2147483877" r:id="rId11"/>
    <p:sldMasterId id="2147483889" r:id="rId12"/>
    <p:sldMasterId id="2147483901" r:id="rId13"/>
    <p:sldMasterId id="2147483913" r:id="rId14"/>
  </p:sldMasterIdLst>
  <p:notesMasterIdLst>
    <p:notesMasterId r:id="rId64"/>
  </p:notesMasterIdLst>
  <p:sldIdLst>
    <p:sldId id="257" r:id="rId15"/>
    <p:sldId id="326" r:id="rId16"/>
    <p:sldId id="313" r:id="rId17"/>
    <p:sldId id="314" r:id="rId18"/>
    <p:sldId id="315" r:id="rId19"/>
    <p:sldId id="316" r:id="rId20"/>
    <p:sldId id="317" r:id="rId21"/>
    <p:sldId id="318" r:id="rId22"/>
    <p:sldId id="262" r:id="rId23"/>
    <p:sldId id="263" r:id="rId24"/>
    <p:sldId id="264"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320" r:id="rId49"/>
    <p:sldId id="321" r:id="rId50"/>
    <p:sldId id="322" r:id="rId51"/>
    <p:sldId id="297" r:id="rId52"/>
    <p:sldId id="298" r:id="rId53"/>
    <p:sldId id="299" r:id="rId54"/>
    <p:sldId id="301" r:id="rId55"/>
    <p:sldId id="303" r:id="rId56"/>
    <p:sldId id="305" r:id="rId57"/>
    <p:sldId id="306" r:id="rId58"/>
    <p:sldId id="307" r:id="rId59"/>
    <p:sldId id="323" r:id="rId60"/>
    <p:sldId id="324" r:id="rId61"/>
    <p:sldId id="311" r:id="rId62"/>
    <p:sldId id="312" r:id="rId63"/>
  </p:sldIdLst>
  <p:sldSz cx="9144000" cy="6858000" type="screen4x3"/>
  <p:notesSz cx="6858000" cy="9144000"/>
  <p:defaultTextStyle>
    <a:defPPr>
      <a:defRPr lang="en-US"/>
    </a:defPPr>
    <a:lvl1pPr marL="0" algn="l" defTabSz="456135" rtl="0" eaLnBrk="1" latinLnBrk="0" hangingPunct="1">
      <a:defRPr sz="1800" kern="1200">
        <a:solidFill>
          <a:schemeClr val="tx1"/>
        </a:solidFill>
        <a:latin typeface="+mn-lt"/>
        <a:ea typeface="+mn-ea"/>
        <a:cs typeface="+mn-cs"/>
      </a:defRPr>
    </a:lvl1pPr>
    <a:lvl2pPr marL="456135" algn="l" defTabSz="456135" rtl="0" eaLnBrk="1" latinLnBrk="0" hangingPunct="1">
      <a:defRPr sz="1800" kern="1200">
        <a:solidFill>
          <a:schemeClr val="tx1"/>
        </a:solidFill>
        <a:latin typeface="+mn-lt"/>
        <a:ea typeface="+mn-ea"/>
        <a:cs typeface="+mn-cs"/>
      </a:defRPr>
    </a:lvl2pPr>
    <a:lvl3pPr marL="912293" algn="l" defTabSz="456135" rtl="0" eaLnBrk="1" latinLnBrk="0" hangingPunct="1">
      <a:defRPr sz="1800" kern="1200">
        <a:solidFill>
          <a:schemeClr val="tx1"/>
        </a:solidFill>
        <a:latin typeface="+mn-lt"/>
        <a:ea typeface="+mn-ea"/>
        <a:cs typeface="+mn-cs"/>
      </a:defRPr>
    </a:lvl3pPr>
    <a:lvl4pPr marL="1368450" algn="l" defTabSz="456135" rtl="0" eaLnBrk="1" latinLnBrk="0" hangingPunct="1">
      <a:defRPr sz="1800" kern="1200">
        <a:solidFill>
          <a:schemeClr val="tx1"/>
        </a:solidFill>
        <a:latin typeface="+mn-lt"/>
        <a:ea typeface="+mn-ea"/>
        <a:cs typeface="+mn-cs"/>
      </a:defRPr>
    </a:lvl4pPr>
    <a:lvl5pPr marL="1824594" algn="l" defTabSz="456135" rtl="0" eaLnBrk="1" latinLnBrk="0" hangingPunct="1">
      <a:defRPr sz="1800" kern="1200">
        <a:solidFill>
          <a:schemeClr val="tx1"/>
        </a:solidFill>
        <a:latin typeface="+mn-lt"/>
        <a:ea typeface="+mn-ea"/>
        <a:cs typeface="+mn-cs"/>
      </a:defRPr>
    </a:lvl5pPr>
    <a:lvl6pPr marL="2280738" algn="l" defTabSz="456135" rtl="0" eaLnBrk="1" latinLnBrk="0" hangingPunct="1">
      <a:defRPr sz="1800" kern="1200">
        <a:solidFill>
          <a:schemeClr val="tx1"/>
        </a:solidFill>
        <a:latin typeface="+mn-lt"/>
        <a:ea typeface="+mn-ea"/>
        <a:cs typeface="+mn-cs"/>
      </a:defRPr>
    </a:lvl6pPr>
    <a:lvl7pPr marL="2736895" algn="l" defTabSz="456135" rtl="0" eaLnBrk="1" latinLnBrk="0" hangingPunct="1">
      <a:defRPr sz="1800" kern="1200">
        <a:solidFill>
          <a:schemeClr val="tx1"/>
        </a:solidFill>
        <a:latin typeface="+mn-lt"/>
        <a:ea typeface="+mn-ea"/>
        <a:cs typeface="+mn-cs"/>
      </a:defRPr>
    </a:lvl7pPr>
    <a:lvl8pPr marL="3193039" algn="l" defTabSz="456135" rtl="0" eaLnBrk="1" latinLnBrk="0" hangingPunct="1">
      <a:defRPr sz="1800" kern="1200">
        <a:solidFill>
          <a:schemeClr val="tx1"/>
        </a:solidFill>
        <a:latin typeface="+mn-lt"/>
        <a:ea typeface="+mn-ea"/>
        <a:cs typeface="+mn-cs"/>
      </a:defRPr>
    </a:lvl8pPr>
    <a:lvl9pPr marL="3649185" algn="l" defTabSz="45613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76"/>
    <p:restoredTop sz="93447"/>
  </p:normalViewPr>
  <p:slideViewPr>
    <p:cSldViewPr snapToGrid="0" snapToObjects="1">
      <p:cViewPr varScale="1">
        <p:scale>
          <a:sx n="115" d="100"/>
          <a:sy n="115" d="100"/>
        </p:scale>
        <p:origin x="156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0487E8-D89C-AF43-9757-716BC2AA06F7}" type="datetimeFigureOut">
              <a:rPr lang="en-US" smtClean="0"/>
              <a:t>7/22/19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11AF07-FB57-204C-A78B-5A876875963A}" type="slidenum">
              <a:rPr lang="en-US" smtClean="0"/>
              <a:t>‹#›</a:t>
            </a:fld>
            <a:endParaRPr lang="en-US"/>
          </a:p>
        </p:txBody>
      </p:sp>
    </p:spTree>
    <p:extLst>
      <p:ext uri="{BB962C8B-B14F-4D97-AF65-F5344CB8AC3E}">
        <p14:creationId xmlns:p14="http://schemas.microsoft.com/office/powerpoint/2010/main" val="409959479"/>
      </p:ext>
    </p:extLst>
  </p:cSld>
  <p:clrMap bg1="lt1" tx1="dk1" bg2="lt2" tx2="dk2" accent1="accent1" accent2="accent2" accent3="accent3" accent4="accent4" accent5="accent5" accent6="accent6" hlink="hlink" folHlink="folHlink"/>
  <p:notesStyle>
    <a:lvl1pPr marL="0" algn="l" defTabSz="456135" rtl="0" eaLnBrk="1" latinLnBrk="0" hangingPunct="1">
      <a:defRPr sz="1200" kern="1200">
        <a:solidFill>
          <a:schemeClr val="tx1"/>
        </a:solidFill>
        <a:latin typeface="+mn-lt"/>
        <a:ea typeface="+mn-ea"/>
        <a:cs typeface="+mn-cs"/>
      </a:defRPr>
    </a:lvl1pPr>
    <a:lvl2pPr marL="456135" algn="l" defTabSz="456135" rtl="0" eaLnBrk="1" latinLnBrk="0" hangingPunct="1">
      <a:defRPr sz="1200" kern="1200">
        <a:solidFill>
          <a:schemeClr val="tx1"/>
        </a:solidFill>
        <a:latin typeface="+mn-lt"/>
        <a:ea typeface="+mn-ea"/>
        <a:cs typeface="+mn-cs"/>
      </a:defRPr>
    </a:lvl2pPr>
    <a:lvl3pPr marL="912293" algn="l" defTabSz="456135" rtl="0" eaLnBrk="1" latinLnBrk="0" hangingPunct="1">
      <a:defRPr sz="1200" kern="1200">
        <a:solidFill>
          <a:schemeClr val="tx1"/>
        </a:solidFill>
        <a:latin typeface="+mn-lt"/>
        <a:ea typeface="+mn-ea"/>
        <a:cs typeface="+mn-cs"/>
      </a:defRPr>
    </a:lvl3pPr>
    <a:lvl4pPr marL="1368450" algn="l" defTabSz="456135" rtl="0" eaLnBrk="1" latinLnBrk="0" hangingPunct="1">
      <a:defRPr sz="1200" kern="1200">
        <a:solidFill>
          <a:schemeClr val="tx1"/>
        </a:solidFill>
        <a:latin typeface="+mn-lt"/>
        <a:ea typeface="+mn-ea"/>
        <a:cs typeface="+mn-cs"/>
      </a:defRPr>
    </a:lvl4pPr>
    <a:lvl5pPr marL="1824594" algn="l" defTabSz="456135" rtl="0" eaLnBrk="1" latinLnBrk="0" hangingPunct="1">
      <a:defRPr sz="1200" kern="1200">
        <a:solidFill>
          <a:schemeClr val="tx1"/>
        </a:solidFill>
        <a:latin typeface="+mn-lt"/>
        <a:ea typeface="+mn-ea"/>
        <a:cs typeface="+mn-cs"/>
      </a:defRPr>
    </a:lvl5pPr>
    <a:lvl6pPr marL="2280738" algn="l" defTabSz="456135" rtl="0" eaLnBrk="1" latinLnBrk="0" hangingPunct="1">
      <a:defRPr sz="1200" kern="1200">
        <a:solidFill>
          <a:schemeClr val="tx1"/>
        </a:solidFill>
        <a:latin typeface="+mn-lt"/>
        <a:ea typeface="+mn-ea"/>
        <a:cs typeface="+mn-cs"/>
      </a:defRPr>
    </a:lvl6pPr>
    <a:lvl7pPr marL="2736895" algn="l" defTabSz="456135" rtl="0" eaLnBrk="1" latinLnBrk="0" hangingPunct="1">
      <a:defRPr sz="1200" kern="1200">
        <a:solidFill>
          <a:schemeClr val="tx1"/>
        </a:solidFill>
        <a:latin typeface="+mn-lt"/>
        <a:ea typeface="+mn-ea"/>
        <a:cs typeface="+mn-cs"/>
      </a:defRPr>
    </a:lvl7pPr>
    <a:lvl8pPr marL="3193039" algn="l" defTabSz="456135" rtl="0" eaLnBrk="1" latinLnBrk="0" hangingPunct="1">
      <a:defRPr sz="1200" kern="1200">
        <a:solidFill>
          <a:schemeClr val="tx1"/>
        </a:solidFill>
        <a:latin typeface="+mn-lt"/>
        <a:ea typeface="+mn-ea"/>
        <a:cs typeface="+mn-cs"/>
      </a:defRPr>
    </a:lvl8pPr>
    <a:lvl9pPr marL="3649185" algn="l" defTabSz="4561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97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This history of splitting creates a series of nestings. We typically show this as a tree, but other ways of showing this nesting are possible.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003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Remember this is a log scale, so the number of trees rises faster than exponentially with the number of taxa. This becomes a problem when searching for trees. Adding two more species to the 13,533 species dataset shown earlier means increasing the search space of possible topologies by 183 million-fold. This is the same magnitude of changing the search space for an object from </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around campus</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 (about a square mile) to </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anywhere on the planet</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 -- and it</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s just adding two species.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First use for tree: species are</a:t>
            </a:r>
            <a:r>
              <a:rPr lang="en-US" baseline="0" dirty="0"/>
              <a:t> not independent – tree helps you deal with that. Banal, but 1) important in getting right answer, 2) important in </a:t>
            </a:r>
            <a:r>
              <a:rPr lang="en-US" baseline="0"/>
              <a:t>many fields</a:t>
            </a:r>
            <a:endParaRPr lang="en-US"/>
          </a:p>
        </p:txBody>
      </p:sp>
      <p:sp>
        <p:nvSpPr>
          <p:cNvPr id="4" name="Slide Number Placeholder 3"/>
          <p:cNvSpPr>
            <a:spLocks noGrp="1"/>
          </p:cNvSpPr>
          <p:nvPr>
            <p:ph type="sldNum" sz="quarter" idx="10"/>
          </p:nvPr>
        </p:nvSpPr>
        <p:spPr/>
        <p:txBody>
          <a:bodyPr/>
          <a:lstStyle/>
          <a:p>
            <a:fld id="{72F86879-5E96-B74B-A4DC-236D328F83AE}" type="slidenum">
              <a:rPr lang="en-US" smtClean="0"/>
              <a:pPr/>
              <a:t>35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First use for tree: species are</a:t>
            </a:r>
            <a:r>
              <a:rPr lang="en-US" baseline="0" dirty="0"/>
              <a:t> not independent – tree helps you deal with that. Banal, but 1) important in getting right answer, 2) important in </a:t>
            </a:r>
            <a:r>
              <a:rPr lang="en-US" baseline="0"/>
              <a:t>many fields</a:t>
            </a:r>
            <a:endParaRPr lang="en-US"/>
          </a:p>
        </p:txBody>
      </p:sp>
      <p:sp>
        <p:nvSpPr>
          <p:cNvPr id="4" name="Slide Number Placeholder 3"/>
          <p:cNvSpPr>
            <a:spLocks noGrp="1"/>
          </p:cNvSpPr>
          <p:nvPr>
            <p:ph type="sldNum" sz="quarter" idx="10"/>
          </p:nvPr>
        </p:nvSpPr>
        <p:spPr/>
        <p:txBody>
          <a:bodyPr/>
          <a:lstStyle/>
          <a:p>
            <a:fld id="{72F86879-5E96-B74B-A4DC-236D328F83AE}" type="slidenum">
              <a:rPr lang="en-US" smtClean="0"/>
              <a:pPr/>
              <a:t>36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First use for tree: species are</a:t>
            </a:r>
            <a:r>
              <a:rPr lang="en-US" baseline="0" dirty="0"/>
              <a:t> not independent – tree helps you deal with that. Banal, but 1) important in getting right answer, 2) important in </a:t>
            </a:r>
            <a:r>
              <a:rPr lang="en-US" baseline="0"/>
              <a:t>many fields</a:t>
            </a:r>
            <a:endParaRPr lang="en-US"/>
          </a:p>
        </p:txBody>
      </p:sp>
      <p:sp>
        <p:nvSpPr>
          <p:cNvPr id="4" name="Slide Number Placeholder 3"/>
          <p:cNvSpPr>
            <a:spLocks noGrp="1"/>
          </p:cNvSpPr>
          <p:nvPr>
            <p:ph type="sldNum" sz="quarter" idx="10"/>
          </p:nvPr>
        </p:nvSpPr>
        <p:spPr/>
        <p:txBody>
          <a:bodyPr/>
          <a:lstStyle/>
          <a:p>
            <a:fld id="{72F86879-5E96-B74B-A4DC-236D328F83AE}" type="slidenum">
              <a:rPr lang="en-US" smtClean="0"/>
              <a:pPr/>
              <a:t>37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689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000">
                <a:latin typeface="Lucida Grande" charset="0"/>
                <a:cs typeface="Lucida Grande" charset="0"/>
                <a:sym typeface="Lucida Grande" charset="0"/>
              </a:rPr>
              <a:t>The censored approach has been used by Dave Collar (a Losos postdoc) to investigate morphological evolution. All three fish clades have similar rates of morphological evolution in general, but sunfishes have a much higher rate of evolution of their feeding apparatus (which is interesting, as they also have a greater diet diversity).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894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000">
                <a:latin typeface="Lucida Grande" charset="0"/>
                <a:cs typeface="Lucida Grande" charset="0"/>
                <a:sym typeface="Lucida Grande" charset="0"/>
              </a:rPr>
              <a:t>They used Brownie to get optimal rate estimates, then used these to scale the tree and then estimate ancestral flower sizes.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57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And you get these rates.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92"/>
            <a:ext cx="6400354" cy="1752451"/>
          </a:xfrm>
        </p:spPr>
        <p:txBody>
          <a:bodyPr/>
          <a:lstStyle>
            <a:lvl1pPr marL="0" indent="0" algn="ctr">
              <a:buNone/>
              <a:defRPr/>
            </a:lvl1pPr>
            <a:lvl2pPr marL="320711" indent="0" algn="ctr">
              <a:buNone/>
              <a:defRPr/>
            </a:lvl2pPr>
            <a:lvl3pPr marL="641430" indent="0" algn="ctr">
              <a:buNone/>
              <a:defRPr/>
            </a:lvl3pPr>
            <a:lvl4pPr marL="962151" indent="0" algn="ctr">
              <a:buNone/>
              <a:defRPr/>
            </a:lvl4pPr>
            <a:lvl5pPr marL="1282869" indent="0" algn="ctr">
              <a:buNone/>
              <a:defRPr/>
            </a:lvl5pPr>
            <a:lvl6pPr marL="1603592" indent="0" algn="ctr">
              <a:buNone/>
              <a:defRPr/>
            </a:lvl6pPr>
            <a:lvl7pPr marL="1924304" indent="0" algn="ctr">
              <a:buNone/>
              <a:defRPr/>
            </a:lvl7pPr>
            <a:lvl8pPr marL="2245026" indent="0" algn="ctr">
              <a:buNone/>
              <a:defRPr/>
            </a:lvl8pPr>
            <a:lvl9pPr marL="2565742" indent="0" algn="ctr">
              <a:buNone/>
              <a:defRPr/>
            </a:lvl9pPr>
          </a:lstStyle>
          <a:p>
            <a:r>
              <a:rPr lang="en-US"/>
              <a:t>Click to edit Master subtitle style</a:t>
            </a:r>
          </a:p>
        </p:txBody>
      </p:sp>
    </p:spTree>
    <p:extLst>
      <p:ext uri="{BB962C8B-B14F-4D97-AF65-F5344CB8AC3E}">
        <p14:creationId xmlns:p14="http://schemas.microsoft.com/office/powerpoint/2010/main" val="19723210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55675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48" tIns="32123" rIns="64248" bIns="32123"/>
          <a:lstStyle/>
          <a:p>
            <a:r>
              <a:rPr lang="en-US"/>
              <a:t>Click to edit Master title style</a:t>
            </a:r>
          </a:p>
        </p:txBody>
      </p:sp>
      <p:sp>
        <p:nvSpPr>
          <p:cNvPr id="3" name="Subtitle 2"/>
          <p:cNvSpPr>
            <a:spLocks noGrp="1"/>
          </p:cNvSpPr>
          <p:nvPr>
            <p:ph type="subTitle" idx="1"/>
          </p:nvPr>
        </p:nvSpPr>
        <p:spPr>
          <a:xfrm>
            <a:off x="1371824" y="3886660"/>
            <a:ext cx="6400354" cy="1752451"/>
          </a:xfrm>
          <a:prstGeom prst="rect">
            <a:avLst/>
          </a:prstGeom>
        </p:spPr>
        <p:txBody>
          <a:bodyPr vert="horz" lIns="64248" tIns="32123" rIns="64248" bIns="32123"/>
          <a:lstStyle>
            <a:lvl1pPr marL="0" indent="0" algn="ctr">
              <a:buNone/>
              <a:defRPr/>
            </a:lvl1pPr>
            <a:lvl2pPr marL="321241" indent="0" algn="ctr">
              <a:buNone/>
              <a:defRPr/>
            </a:lvl2pPr>
            <a:lvl3pPr marL="642486" indent="0" algn="ctr">
              <a:buNone/>
              <a:defRPr/>
            </a:lvl3pPr>
            <a:lvl4pPr marL="963727" indent="0" algn="ctr">
              <a:buNone/>
              <a:defRPr/>
            </a:lvl4pPr>
            <a:lvl5pPr marL="1284973" indent="0" algn="ctr">
              <a:buNone/>
              <a:defRPr/>
            </a:lvl5pPr>
            <a:lvl6pPr marL="1606216" indent="0" algn="ctr">
              <a:buNone/>
              <a:defRPr/>
            </a:lvl6pPr>
            <a:lvl7pPr marL="1927460" indent="0" algn="ctr">
              <a:buNone/>
              <a:defRPr/>
            </a:lvl7pPr>
            <a:lvl8pPr marL="2248706" indent="0" algn="ctr">
              <a:buNone/>
              <a:defRPr/>
            </a:lvl8pPr>
            <a:lvl9pPr marL="2569949" indent="0" algn="ctr">
              <a:buNone/>
              <a:defRPr/>
            </a:lvl9pPr>
          </a:lstStyle>
          <a:p>
            <a:r>
              <a:rPr lang="en-US"/>
              <a:t>Click to edit Master subtitle style</a:t>
            </a:r>
          </a:p>
        </p:txBody>
      </p:sp>
    </p:spTree>
    <p:extLst>
      <p:ext uri="{BB962C8B-B14F-4D97-AF65-F5344CB8AC3E}">
        <p14:creationId xmlns:p14="http://schemas.microsoft.com/office/powerpoint/2010/main" val="308812850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8" tIns="32123" rIns="64248" bIns="32123"/>
          <a:lstStyle/>
          <a:p>
            <a:r>
              <a:rPr lang="en-US"/>
              <a:t>Click to edit Master title style</a:t>
            </a:r>
          </a:p>
        </p:txBody>
      </p:sp>
      <p:sp>
        <p:nvSpPr>
          <p:cNvPr id="3" name="Content Placeholder 2"/>
          <p:cNvSpPr>
            <a:spLocks noGrp="1"/>
          </p:cNvSpPr>
          <p:nvPr>
            <p:ph idx="1"/>
          </p:nvPr>
        </p:nvSpPr>
        <p:spPr>
          <a:xfrm>
            <a:off x="457647" y="1600660"/>
            <a:ext cx="8228707" cy="4525119"/>
          </a:xfrm>
          <a:prstGeom prst="rect">
            <a:avLst/>
          </a:prstGeom>
        </p:spPr>
        <p:txBody>
          <a:bodyPr vert="horz" lIns="64248" tIns="32123" rIns="64248" bIns="3212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13342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48" tIns="32123" rIns="64248" bIns="32123"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248" tIns="32123" rIns="64248" bIns="32123" anchor="b"/>
          <a:lstStyle>
            <a:lvl1pPr marL="0" indent="0">
              <a:buNone/>
              <a:defRPr sz="1400"/>
            </a:lvl1pPr>
            <a:lvl2pPr marL="321241" indent="0">
              <a:buNone/>
              <a:defRPr sz="1300"/>
            </a:lvl2pPr>
            <a:lvl3pPr marL="642486" indent="0">
              <a:buNone/>
              <a:defRPr sz="1100"/>
            </a:lvl3pPr>
            <a:lvl4pPr marL="963727" indent="0">
              <a:buNone/>
              <a:defRPr sz="1000"/>
            </a:lvl4pPr>
            <a:lvl5pPr marL="1284973" indent="0">
              <a:buNone/>
              <a:defRPr sz="1000"/>
            </a:lvl5pPr>
            <a:lvl6pPr marL="1606216" indent="0">
              <a:buNone/>
              <a:defRPr sz="1000"/>
            </a:lvl6pPr>
            <a:lvl7pPr marL="1927460" indent="0">
              <a:buNone/>
              <a:defRPr sz="1000"/>
            </a:lvl7pPr>
            <a:lvl8pPr marL="2248706" indent="0">
              <a:buNone/>
              <a:defRPr sz="1000"/>
            </a:lvl8pPr>
            <a:lvl9pPr marL="2569949" indent="0">
              <a:buNone/>
              <a:defRPr sz="1000"/>
            </a:lvl9pPr>
          </a:lstStyle>
          <a:p>
            <a:pPr lvl="0"/>
            <a:r>
              <a:rPr lang="en-US"/>
              <a:t>Click to edit Master text styles</a:t>
            </a:r>
          </a:p>
        </p:txBody>
      </p:sp>
    </p:spTree>
    <p:extLst>
      <p:ext uri="{BB962C8B-B14F-4D97-AF65-F5344CB8AC3E}">
        <p14:creationId xmlns:p14="http://schemas.microsoft.com/office/powerpoint/2010/main" val="296007153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8" tIns="32123" rIns="64248" bIns="32123"/>
          <a:lstStyle/>
          <a:p>
            <a:r>
              <a:rPr lang="en-US"/>
              <a:t>Click to edit Master title style</a:t>
            </a:r>
          </a:p>
        </p:txBody>
      </p:sp>
      <p:sp>
        <p:nvSpPr>
          <p:cNvPr id="3" name="Content Placeholder 2"/>
          <p:cNvSpPr>
            <a:spLocks noGrp="1"/>
          </p:cNvSpPr>
          <p:nvPr>
            <p:ph sz="half" idx="1"/>
          </p:nvPr>
        </p:nvSpPr>
        <p:spPr>
          <a:xfrm>
            <a:off x="457648" y="1600660"/>
            <a:ext cx="4060775" cy="4525119"/>
          </a:xfrm>
          <a:prstGeom prst="rect">
            <a:avLst/>
          </a:prstGeom>
        </p:spPr>
        <p:txBody>
          <a:bodyPr vert="horz" lIns="64248" tIns="32123" rIns="64248" bIns="32123"/>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60"/>
            <a:ext cx="4060775" cy="4525119"/>
          </a:xfrm>
          <a:prstGeom prst="rect">
            <a:avLst/>
          </a:prstGeom>
        </p:spPr>
        <p:txBody>
          <a:bodyPr vert="horz" lIns="64248" tIns="32123" rIns="64248" bIns="32123"/>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9101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8" tIns="32123" rIns="64248" bIns="32123"/>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248" tIns="32123" rIns="64248" bIns="32123" anchor="b"/>
          <a:lstStyle>
            <a:lvl1pPr marL="0" indent="0">
              <a:buNone/>
              <a:defRPr sz="1700" b="1"/>
            </a:lvl1pPr>
            <a:lvl2pPr marL="321241" indent="0">
              <a:buNone/>
              <a:defRPr sz="1400" b="1"/>
            </a:lvl2pPr>
            <a:lvl3pPr marL="642486" indent="0">
              <a:buNone/>
              <a:defRPr sz="1300" b="1"/>
            </a:lvl3pPr>
            <a:lvl4pPr marL="963727" indent="0">
              <a:buNone/>
              <a:defRPr sz="1100" b="1"/>
            </a:lvl4pPr>
            <a:lvl5pPr marL="1284973" indent="0">
              <a:buNone/>
              <a:defRPr sz="1100" b="1"/>
            </a:lvl5pPr>
            <a:lvl6pPr marL="1606216" indent="0">
              <a:buNone/>
              <a:defRPr sz="1100" b="1"/>
            </a:lvl6pPr>
            <a:lvl7pPr marL="1927460" indent="0">
              <a:buNone/>
              <a:defRPr sz="1100" b="1"/>
            </a:lvl7pPr>
            <a:lvl8pPr marL="2248706" indent="0">
              <a:buNone/>
              <a:defRPr sz="1100" b="1"/>
            </a:lvl8pPr>
            <a:lvl9pPr marL="256994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48" tIns="32123" rIns="64248" bIns="32123"/>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48" tIns="32123" rIns="64248" bIns="32123" anchor="b"/>
          <a:lstStyle>
            <a:lvl1pPr marL="0" indent="0">
              <a:buNone/>
              <a:defRPr sz="1700" b="1"/>
            </a:lvl1pPr>
            <a:lvl2pPr marL="321241" indent="0">
              <a:buNone/>
              <a:defRPr sz="1400" b="1"/>
            </a:lvl2pPr>
            <a:lvl3pPr marL="642486" indent="0">
              <a:buNone/>
              <a:defRPr sz="1300" b="1"/>
            </a:lvl3pPr>
            <a:lvl4pPr marL="963727" indent="0">
              <a:buNone/>
              <a:defRPr sz="1100" b="1"/>
            </a:lvl4pPr>
            <a:lvl5pPr marL="1284973" indent="0">
              <a:buNone/>
              <a:defRPr sz="1100" b="1"/>
            </a:lvl5pPr>
            <a:lvl6pPr marL="1606216" indent="0">
              <a:buNone/>
              <a:defRPr sz="1100" b="1"/>
            </a:lvl6pPr>
            <a:lvl7pPr marL="1927460" indent="0">
              <a:buNone/>
              <a:defRPr sz="1100" b="1"/>
            </a:lvl7pPr>
            <a:lvl8pPr marL="2248706" indent="0">
              <a:buNone/>
              <a:defRPr sz="1100" b="1"/>
            </a:lvl8pPr>
            <a:lvl9pPr marL="256994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48" tIns="32123" rIns="64248" bIns="32123"/>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0247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8" tIns="32123" rIns="64248" bIns="32123"/>
          <a:lstStyle/>
          <a:p>
            <a:r>
              <a:rPr lang="en-US"/>
              <a:t>Click to edit Master title style</a:t>
            </a:r>
          </a:p>
        </p:txBody>
      </p:sp>
    </p:spTree>
    <p:extLst>
      <p:ext uri="{BB962C8B-B14F-4D97-AF65-F5344CB8AC3E}">
        <p14:creationId xmlns:p14="http://schemas.microsoft.com/office/powerpoint/2010/main" val="392580233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7619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0" y="273486"/>
            <a:ext cx="3008189" cy="1161975"/>
          </a:xfrm>
          <a:prstGeom prst="rect">
            <a:avLst/>
          </a:prstGeom>
        </p:spPr>
        <p:txBody>
          <a:bodyPr vert="horz" lIns="64248" tIns="32123" rIns="64248" bIns="32123"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248" tIns="32123" rIns="64248" bIns="32123"/>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0" y="1435448"/>
            <a:ext cx="3008189" cy="4690318"/>
          </a:xfrm>
          <a:prstGeom prst="rect">
            <a:avLst/>
          </a:prstGeom>
        </p:spPr>
        <p:txBody>
          <a:bodyPr vert="horz" lIns="64248" tIns="32123" rIns="64248" bIns="32123"/>
          <a:lstStyle>
            <a:lvl1pPr marL="0" indent="0">
              <a:buNone/>
              <a:defRPr sz="1000"/>
            </a:lvl1pPr>
            <a:lvl2pPr marL="321241" indent="0">
              <a:buNone/>
              <a:defRPr sz="800"/>
            </a:lvl2pPr>
            <a:lvl3pPr marL="642486" indent="0">
              <a:buNone/>
              <a:defRPr sz="700"/>
            </a:lvl3pPr>
            <a:lvl4pPr marL="963727" indent="0">
              <a:buNone/>
              <a:defRPr sz="600"/>
            </a:lvl4pPr>
            <a:lvl5pPr marL="1284973" indent="0">
              <a:buNone/>
              <a:defRPr sz="600"/>
            </a:lvl5pPr>
            <a:lvl6pPr marL="1606216" indent="0">
              <a:buNone/>
              <a:defRPr sz="600"/>
            </a:lvl6pPr>
            <a:lvl7pPr marL="1927460" indent="0">
              <a:buNone/>
              <a:defRPr sz="600"/>
            </a:lvl7pPr>
            <a:lvl8pPr marL="2248706" indent="0">
              <a:buNone/>
              <a:defRPr sz="600"/>
            </a:lvl8pPr>
            <a:lvl9pPr marL="2569949" indent="0">
              <a:buNone/>
              <a:defRPr sz="600"/>
            </a:lvl9pPr>
          </a:lstStyle>
          <a:p>
            <a:pPr lvl="0"/>
            <a:r>
              <a:rPr lang="en-US"/>
              <a:t>Click to edit Master text styles</a:t>
            </a:r>
          </a:p>
        </p:txBody>
      </p:sp>
    </p:spTree>
    <p:extLst>
      <p:ext uri="{BB962C8B-B14F-4D97-AF65-F5344CB8AC3E}">
        <p14:creationId xmlns:p14="http://schemas.microsoft.com/office/powerpoint/2010/main" val="349584037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8" y="4800824"/>
            <a:ext cx="5486177" cy="567035"/>
          </a:xfrm>
          <a:prstGeom prst="rect">
            <a:avLst/>
          </a:prstGeom>
        </p:spPr>
        <p:txBody>
          <a:bodyPr vert="horz" lIns="64248" tIns="32123" rIns="64248" bIns="32123"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8" y="612800"/>
            <a:ext cx="5486177" cy="4114354"/>
          </a:xfrm>
          <a:prstGeom prst="rect">
            <a:avLst/>
          </a:prstGeom>
        </p:spPr>
        <p:txBody>
          <a:bodyPr vert="horz" lIns="64248" tIns="32123" rIns="64248" bIns="32123"/>
          <a:lstStyle>
            <a:lvl1pPr marL="0" indent="0">
              <a:buNone/>
              <a:defRPr sz="2200"/>
            </a:lvl1pPr>
            <a:lvl2pPr marL="321241" indent="0">
              <a:buNone/>
              <a:defRPr sz="2000"/>
            </a:lvl2pPr>
            <a:lvl3pPr marL="642486" indent="0">
              <a:buNone/>
              <a:defRPr sz="1700"/>
            </a:lvl3pPr>
            <a:lvl4pPr marL="963727" indent="0">
              <a:buNone/>
              <a:defRPr sz="1400"/>
            </a:lvl4pPr>
            <a:lvl5pPr marL="1284973" indent="0">
              <a:buNone/>
              <a:defRPr sz="1400"/>
            </a:lvl5pPr>
            <a:lvl6pPr marL="1606216" indent="0">
              <a:buNone/>
              <a:defRPr sz="1400"/>
            </a:lvl6pPr>
            <a:lvl7pPr marL="1927460" indent="0">
              <a:buNone/>
              <a:defRPr sz="1400"/>
            </a:lvl7pPr>
            <a:lvl8pPr marL="2248706" indent="0">
              <a:buNone/>
              <a:defRPr sz="1400"/>
            </a:lvl8pPr>
            <a:lvl9pPr marL="2569949" indent="0">
              <a:buNone/>
              <a:defRPr sz="1400"/>
            </a:lvl9pPr>
          </a:lstStyle>
          <a:p>
            <a:endParaRPr lang="en-US"/>
          </a:p>
        </p:txBody>
      </p:sp>
      <p:sp>
        <p:nvSpPr>
          <p:cNvPr id="4" name="Text Placeholder 3"/>
          <p:cNvSpPr>
            <a:spLocks noGrp="1"/>
          </p:cNvSpPr>
          <p:nvPr>
            <p:ph type="body" sz="half" idx="2"/>
          </p:nvPr>
        </p:nvSpPr>
        <p:spPr>
          <a:xfrm>
            <a:off x="1792648" y="5367860"/>
            <a:ext cx="5486177" cy="804788"/>
          </a:xfrm>
          <a:prstGeom prst="rect">
            <a:avLst/>
          </a:prstGeom>
        </p:spPr>
        <p:txBody>
          <a:bodyPr vert="horz" lIns="64248" tIns="32123" rIns="64248" bIns="32123"/>
          <a:lstStyle>
            <a:lvl1pPr marL="0" indent="0">
              <a:buNone/>
              <a:defRPr sz="1000"/>
            </a:lvl1pPr>
            <a:lvl2pPr marL="321241" indent="0">
              <a:buNone/>
              <a:defRPr sz="800"/>
            </a:lvl2pPr>
            <a:lvl3pPr marL="642486" indent="0">
              <a:buNone/>
              <a:defRPr sz="700"/>
            </a:lvl3pPr>
            <a:lvl4pPr marL="963727" indent="0">
              <a:buNone/>
              <a:defRPr sz="600"/>
            </a:lvl4pPr>
            <a:lvl5pPr marL="1284973" indent="0">
              <a:buNone/>
              <a:defRPr sz="600"/>
            </a:lvl5pPr>
            <a:lvl6pPr marL="1606216" indent="0">
              <a:buNone/>
              <a:defRPr sz="600"/>
            </a:lvl6pPr>
            <a:lvl7pPr marL="1927460" indent="0">
              <a:buNone/>
              <a:defRPr sz="600"/>
            </a:lvl7pPr>
            <a:lvl8pPr marL="2248706" indent="0">
              <a:buNone/>
              <a:defRPr sz="600"/>
            </a:lvl8pPr>
            <a:lvl9pPr marL="2569949" indent="0">
              <a:buNone/>
              <a:defRPr sz="600"/>
            </a:lvl9pPr>
          </a:lstStyle>
          <a:p>
            <a:pPr lvl="0"/>
            <a:r>
              <a:rPr lang="en-US"/>
              <a:t>Click to edit Master text styles</a:t>
            </a:r>
          </a:p>
        </p:txBody>
      </p:sp>
    </p:spTree>
    <p:extLst>
      <p:ext uri="{BB962C8B-B14F-4D97-AF65-F5344CB8AC3E}">
        <p14:creationId xmlns:p14="http://schemas.microsoft.com/office/powerpoint/2010/main" val="385599650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8" tIns="32123" rIns="64248" bIns="32123"/>
          <a:lstStyle/>
          <a:p>
            <a:r>
              <a:rPr lang="en-US"/>
              <a:t>Click to edit Master title style</a:t>
            </a:r>
          </a:p>
        </p:txBody>
      </p:sp>
      <p:sp>
        <p:nvSpPr>
          <p:cNvPr id="3" name="Vertical Text Placeholder 2"/>
          <p:cNvSpPr>
            <a:spLocks noGrp="1"/>
          </p:cNvSpPr>
          <p:nvPr>
            <p:ph type="body" orient="vert" idx="1"/>
          </p:nvPr>
        </p:nvSpPr>
        <p:spPr>
          <a:xfrm>
            <a:off x="457647" y="1600660"/>
            <a:ext cx="8228707" cy="4525119"/>
          </a:xfrm>
          <a:prstGeom prst="rect">
            <a:avLst/>
          </a:prstGeom>
        </p:spPr>
        <p:txBody>
          <a:bodyPr vert="eaVert" lIns="64248" tIns="32123" rIns="64248" bIns="3212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9695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07156"/>
            <a:ext cx="1839516" cy="66258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014" y="107156"/>
            <a:ext cx="5411391" cy="66258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6312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48" tIns="32123" rIns="64248" bIns="32123"/>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48" tIns="32123" rIns="64248" bIns="3212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165442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45" tIns="32121" rIns="64245" bIns="32121"/>
          <a:lstStyle/>
          <a:p>
            <a:r>
              <a:rPr lang="en-US"/>
              <a:t>Click to edit Master title style</a:t>
            </a:r>
          </a:p>
        </p:txBody>
      </p:sp>
      <p:sp>
        <p:nvSpPr>
          <p:cNvPr id="3" name="Subtitle 2"/>
          <p:cNvSpPr>
            <a:spLocks noGrp="1"/>
          </p:cNvSpPr>
          <p:nvPr>
            <p:ph type="subTitle" idx="1"/>
          </p:nvPr>
        </p:nvSpPr>
        <p:spPr>
          <a:xfrm>
            <a:off x="1371824" y="3886661"/>
            <a:ext cx="6400354" cy="1752451"/>
          </a:xfrm>
          <a:prstGeom prst="rect">
            <a:avLst/>
          </a:prstGeom>
        </p:spPr>
        <p:txBody>
          <a:bodyPr vert="horz" lIns="64245" tIns="32121" rIns="64245" bIns="32121"/>
          <a:lstStyle>
            <a:lvl1pPr marL="0" indent="0" algn="ctr">
              <a:buNone/>
              <a:defRPr/>
            </a:lvl1pPr>
            <a:lvl2pPr marL="321225" indent="0" algn="ctr">
              <a:buNone/>
              <a:defRPr/>
            </a:lvl2pPr>
            <a:lvl3pPr marL="642453" indent="0" algn="ctr">
              <a:buNone/>
              <a:defRPr/>
            </a:lvl3pPr>
            <a:lvl4pPr marL="963678" indent="0" algn="ctr">
              <a:buNone/>
              <a:defRPr/>
            </a:lvl4pPr>
            <a:lvl5pPr marL="1284908" indent="0" algn="ctr">
              <a:buNone/>
              <a:defRPr/>
            </a:lvl5pPr>
            <a:lvl6pPr marL="1606134" indent="0" algn="ctr">
              <a:buNone/>
              <a:defRPr/>
            </a:lvl6pPr>
            <a:lvl7pPr marL="1927362" indent="0" algn="ctr">
              <a:buNone/>
              <a:defRPr/>
            </a:lvl7pPr>
            <a:lvl8pPr marL="2248591" indent="0" algn="ctr">
              <a:buNone/>
              <a:defRPr/>
            </a:lvl8pPr>
            <a:lvl9pPr marL="2569817" indent="0" algn="ctr">
              <a:buNone/>
              <a:defRPr/>
            </a:lvl9pPr>
          </a:lstStyle>
          <a:p>
            <a:r>
              <a:rPr lang="en-US"/>
              <a:t>Click to edit Master subtitle style</a:t>
            </a:r>
          </a:p>
        </p:txBody>
      </p:sp>
    </p:spTree>
    <p:extLst>
      <p:ext uri="{BB962C8B-B14F-4D97-AF65-F5344CB8AC3E}">
        <p14:creationId xmlns:p14="http://schemas.microsoft.com/office/powerpoint/2010/main" val="106430041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5" tIns="32121" rIns="64245" bIns="32121"/>
          <a:lstStyle/>
          <a:p>
            <a:r>
              <a:rPr lang="en-US"/>
              <a:t>Click to edit Master title style</a:t>
            </a:r>
          </a:p>
        </p:txBody>
      </p:sp>
      <p:sp>
        <p:nvSpPr>
          <p:cNvPr id="3" name="Content Placeholder 2"/>
          <p:cNvSpPr>
            <a:spLocks noGrp="1"/>
          </p:cNvSpPr>
          <p:nvPr>
            <p:ph idx="1"/>
          </p:nvPr>
        </p:nvSpPr>
        <p:spPr>
          <a:xfrm>
            <a:off x="457647" y="1600661"/>
            <a:ext cx="8228707" cy="4525119"/>
          </a:xfrm>
          <a:prstGeom prst="rect">
            <a:avLst/>
          </a:prstGeom>
        </p:spPr>
        <p:txBody>
          <a:bodyPr vert="horz" lIns="64245" tIns="32121" rIns="64245" bIns="3212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14078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45" tIns="32121" rIns="64245" bIns="32121"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245" tIns="32121" rIns="64245" bIns="32121" anchor="b"/>
          <a:lstStyle>
            <a:lvl1pPr marL="0" indent="0">
              <a:buNone/>
              <a:defRPr sz="1400"/>
            </a:lvl1pPr>
            <a:lvl2pPr marL="321225" indent="0">
              <a:buNone/>
              <a:defRPr sz="1300"/>
            </a:lvl2pPr>
            <a:lvl3pPr marL="642453" indent="0">
              <a:buNone/>
              <a:defRPr sz="1100"/>
            </a:lvl3pPr>
            <a:lvl4pPr marL="963678" indent="0">
              <a:buNone/>
              <a:defRPr sz="1000"/>
            </a:lvl4pPr>
            <a:lvl5pPr marL="1284908" indent="0">
              <a:buNone/>
              <a:defRPr sz="1000"/>
            </a:lvl5pPr>
            <a:lvl6pPr marL="1606134" indent="0">
              <a:buNone/>
              <a:defRPr sz="1000"/>
            </a:lvl6pPr>
            <a:lvl7pPr marL="1927362" indent="0">
              <a:buNone/>
              <a:defRPr sz="1000"/>
            </a:lvl7pPr>
            <a:lvl8pPr marL="2248591" indent="0">
              <a:buNone/>
              <a:defRPr sz="1000"/>
            </a:lvl8pPr>
            <a:lvl9pPr marL="2569817" indent="0">
              <a:buNone/>
              <a:defRPr sz="1000"/>
            </a:lvl9pPr>
          </a:lstStyle>
          <a:p>
            <a:pPr lvl="0"/>
            <a:r>
              <a:rPr lang="en-US"/>
              <a:t>Click to edit Master text styles</a:t>
            </a:r>
          </a:p>
        </p:txBody>
      </p:sp>
    </p:spTree>
    <p:extLst>
      <p:ext uri="{BB962C8B-B14F-4D97-AF65-F5344CB8AC3E}">
        <p14:creationId xmlns:p14="http://schemas.microsoft.com/office/powerpoint/2010/main" val="12499466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5" tIns="32121" rIns="64245" bIns="32121"/>
          <a:lstStyle/>
          <a:p>
            <a:r>
              <a:rPr lang="en-US"/>
              <a:t>Click to edit Master title style</a:t>
            </a:r>
          </a:p>
        </p:txBody>
      </p:sp>
      <p:sp>
        <p:nvSpPr>
          <p:cNvPr id="3" name="Content Placeholder 2"/>
          <p:cNvSpPr>
            <a:spLocks noGrp="1"/>
          </p:cNvSpPr>
          <p:nvPr>
            <p:ph sz="half" idx="1"/>
          </p:nvPr>
        </p:nvSpPr>
        <p:spPr>
          <a:xfrm>
            <a:off x="457648" y="1600661"/>
            <a:ext cx="4060775" cy="4525119"/>
          </a:xfrm>
          <a:prstGeom prst="rect">
            <a:avLst/>
          </a:prstGeom>
        </p:spPr>
        <p:txBody>
          <a:bodyPr vert="horz" lIns="64245" tIns="32121" rIns="64245" bIns="32121"/>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61"/>
            <a:ext cx="4060775" cy="4525119"/>
          </a:xfrm>
          <a:prstGeom prst="rect">
            <a:avLst/>
          </a:prstGeom>
        </p:spPr>
        <p:txBody>
          <a:bodyPr vert="horz" lIns="64245" tIns="32121" rIns="64245" bIns="32121"/>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79526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5" tIns="32121" rIns="64245" bIns="32121"/>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245" tIns="32121" rIns="64245" bIns="32121"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45" tIns="32121" rIns="64245" bIns="32121"/>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45" tIns="32121" rIns="64245" bIns="32121"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45" tIns="32121" rIns="64245" bIns="32121"/>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78108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5" tIns="32121" rIns="64245" bIns="32121"/>
          <a:lstStyle/>
          <a:p>
            <a:r>
              <a:rPr lang="en-US"/>
              <a:t>Click to edit Master title style</a:t>
            </a:r>
          </a:p>
        </p:txBody>
      </p:sp>
    </p:spTree>
    <p:extLst>
      <p:ext uri="{BB962C8B-B14F-4D97-AF65-F5344CB8AC3E}">
        <p14:creationId xmlns:p14="http://schemas.microsoft.com/office/powerpoint/2010/main" val="1014016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99891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1" y="273487"/>
            <a:ext cx="3008189" cy="1161975"/>
          </a:xfrm>
          <a:prstGeom prst="rect">
            <a:avLst/>
          </a:prstGeom>
        </p:spPr>
        <p:txBody>
          <a:bodyPr vert="horz" lIns="64245" tIns="32121" rIns="64245" bIns="32121"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245" tIns="32121" rIns="64245" bIns="32121"/>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1" y="1435448"/>
            <a:ext cx="3008189" cy="4690318"/>
          </a:xfrm>
          <a:prstGeom prst="rect">
            <a:avLst/>
          </a:prstGeom>
        </p:spPr>
        <p:txBody>
          <a:bodyPr vert="horz" lIns="64245" tIns="32121" rIns="64245" bIns="32121"/>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a:t>Click to edit Master text styles</a:t>
            </a:r>
          </a:p>
        </p:txBody>
      </p:sp>
    </p:spTree>
    <p:extLst>
      <p:ext uri="{BB962C8B-B14F-4D97-AF65-F5344CB8AC3E}">
        <p14:creationId xmlns:p14="http://schemas.microsoft.com/office/powerpoint/2010/main" val="298382814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9" y="4800824"/>
            <a:ext cx="5486177" cy="567035"/>
          </a:xfrm>
          <a:prstGeom prst="rect">
            <a:avLst/>
          </a:prstGeom>
        </p:spPr>
        <p:txBody>
          <a:bodyPr vert="horz" lIns="64245" tIns="32121" rIns="64245" bIns="32121"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49" y="612800"/>
            <a:ext cx="5486177" cy="4114354"/>
          </a:xfrm>
          <a:prstGeom prst="rect">
            <a:avLst/>
          </a:prstGeom>
        </p:spPr>
        <p:txBody>
          <a:bodyPr vert="horz" lIns="64245" tIns="32121" rIns="64245" bIns="32121"/>
          <a:lstStyle>
            <a:lvl1pPr marL="0" indent="0">
              <a:buNone/>
              <a:defRPr sz="2200"/>
            </a:lvl1pPr>
            <a:lvl2pPr marL="321225" indent="0">
              <a:buNone/>
              <a:defRPr sz="2000"/>
            </a:lvl2pPr>
            <a:lvl3pPr marL="642453" indent="0">
              <a:buNone/>
              <a:defRPr sz="1700"/>
            </a:lvl3pPr>
            <a:lvl4pPr marL="963678" indent="0">
              <a:buNone/>
              <a:defRPr sz="1400"/>
            </a:lvl4pPr>
            <a:lvl5pPr marL="1284908" indent="0">
              <a:buNone/>
              <a:defRPr sz="1400"/>
            </a:lvl5pPr>
            <a:lvl6pPr marL="1606134" indent="0">
              <a:buNone/>
              <a:defRPr sz="1400"/>
            </a:lvl6pPr>
            <a:lvl7pPr marL="1927362" indent="0">
              <a:buNone/>
              <a:defRPr sz="1400"/>
            </a:lvl7pPr>
            <a:lvl8pPr marL="2248591" indent="0">
              <a:buNone/>
              <a:defRPr sz="1400"/>
            </a:lvl8pPr>
            <a:lvl9pPr marL="2569817" indent="0">
              <a:buNone/>
              <a:defRPr sz="1400"/>
            </a:lvl9pPr>
          </a:lstStyle>
          <a:p>
            <a:endParaRPr lang="en-US"/>
          </a:p>
        </p:txBody>
      </p:sp>
      <p:sp>
        <p:nvSpPr>
          <p:cNvPr id="4" name="Text Placeholder 3"/>
          <p:cNvSpPr>
            <a:spLocks noGrp="1"/>
          </p:cNvSpPr>
          <p:nvPr>
            <p:ph type="body" sz="half" idx="2"/>
          </p:nvPr>
        </p:nvSpPr>
        <p:spPr>
          <a:xfrm>
            <a:off x="1792649" y="5367860"/>
            <a:ext cx="5486177" cy="804788"/>
          </a:xfrm>
          <a:prstGeom prst="rect">
            <a:avLst/>
          </a:prstGeom>
        </p:spPr>
        <p:txBody>
          <a:bodyPr vert="horz" lIns="64245" tIns="32121" rIns="64245" bIns="32121"/>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a:t>Click to edit Master text styles</a:t>
            </a:r>
          </a:p>
        </p:txBody>
      </p:sp>
    </p:spTree>
    <p:extLst>
      <p:ext uri="{BB962C8B-B14F-4D97-AF65-F5344CB8AC3E}">
        <p14:creationId xmlns:p14="http://schemas.microsoft.com/office/powerpoint/2010/main" val="466461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139" tIns="32064" rIns="64139" bIns="32064"/>
          <a:lstStyle/>
          <a:p>
            <a:r>
              <a:rPr lang="en-US"/>
              <a:t>Click to edit Master title style</a:t>
            </a:r>
          </a:p>
        </p:txBody>
      </p:sp>
      <p:sp>
        <p:nvSpPr>
          <p:cNvPr id="3" name="Subtitle 2"/>
          <p:cNvSpPr>
            <a:spLocks noGrp="1"/>
          </p:cNvSpPr>
          <p:nvPr>
            <p:ph type="subTitle" idx="1"/>
          </p:nvPr>
        </p:nvSpPr>
        <p:spPr>
          <a:xfrm>
            <a:off x="1371824" y="3886694"/>
            <a:ext cx="6400354" cy="1752451"/>
          </a:xfrm>
          <a:prstGeom prst="rect">
            <a:avLst/>
          </a:prstGeom>
        </p:spPr>
        <p:txBody>
          <a:bodyPr vert="horz" lIns="64139" tIns="32064" rIns="64139" bIns="32064"/>
          <a:lstStyle>
            <a:lvl1pPr marL="0" indent="0" algn="ctr">
              <a:buNone/>
              <a:defRPr/>
            </a:lvl1pPr>
            <a:lvl2pPr marL="320678" indent="0" algn="ctr">
              <a:buNone/>
              <a:defRPr/>
            </a:lvl2pPr>
            <a:lvl3pPr marL="641364" indent="0" algn="ctr">
              <a:buNone/>
              <a:defRPr/>
            </a:lvl3pPr>
            <a:lvl4pPr marL="962052" indent="0" algn="ctr">
              <a:buNone/>
              <a:defRPr/>
            </a:lvl4pPr>
            <a:lvl5pPr marL="1282737" indent="0" algn="ctr">
              <a:buNone/>
              <a:defRPr/>
            </a:lvl5pPr>
            <a:lvl6pPr marL="1603428" indent="0" algn="ctr">
              <a:buNone/>
              <a:defRPr/>
            </a:lvl6pPr>
            <a:lvl7pPr marL="1924106" indent="0" algn="ctr">
              <a:buNone/>
              <a:defRPr/>
            </a:lvl7pPr>
            <a:lvl8pPr marL="2244796" indent="0" algn="ctr">
              <a:buNone/>
              <a:defRPr/>
            </a:lvl8pPr>
            <a:lvl9pPr marL="2565479" indent="0" algn="ctr">
              <a:buNone/>
              <a:defRPr/>
            </a:lvl9pPr>
          </a:lstStyle>
          <a:p>
            <a:r>
              <a:rPr lang="en-US"/>
              <a:t>Click to edit Master subtitle style</a:t>
            </a:r>
          </a:p>
        </p:txBody>
      </p:sp>
    </p:spTree>
    <p:extLst>
      <p:ext uri="{BB962C8B-B14F-4D97-AF65-F5344CB8AC3E}">
        <p14:creationId xmlns:p14="http://schemas.microsoft.com/office/powerpoint/2010/main" val="128538443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5" tIns="32121" rIns="64245" bIns="32121"/>
          <a:lstStyle/>
          <a:p>
            <a:r>
              <a:rPr lang="en-US"/>
              <a:t>Click to edit Master title style</a:t>
            </a:r>
          </a:p>
        </p:txBody>
      </p:sp>
      <p:sp>
        <p:nvSpPr>
          <p:cNvPr id="3" name="Vertical Text Placeholder 2"/>
          <p:cNvSpPr>
            <a:spLocks noGrp="1"/>
          </p:cNvSpPr>
          <p:nvPr>
            <p:ph type="body" orient="vert" idx="1"/>
          </p:nvPr>
        </p:nvSpPr>
        <p:spPr>
          <a:xfrm>
            <a:off x="457647" y="1600661"/>
            <a:ext cx="8228707" cy="4525119"/>
          </a:xfrm>
          <a:prstGeom prst="rect">
            <a:avLst/>
          </a:prstGeom>
        </p:spPr>
        <p:txBody>
          <a:bodyPr vert="eaVert" lIns="64245" tIns="32121" rIns="64245" bIns="3212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22824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45" tIns="32121" rIns="64245" bIns="32121"/>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45" tIns="32121" rIns="64245" bIns="3212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40912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42" tIns="32119" rIns="64242" bIns="32119"/>
          <a:lstStyle/>
          <a:p>
            <a:r>
              <a:rPr lang="en-US"/>
              <a:t>Click to edit Master title style</a:t>
            </a:r>
          </a:p>
        </p:txBody>
      </p:sp>
      <p:sp>
        <p:nvSpPr>
          <p:cNvPr id="3" name="Subtitle 2"/>
          <p:cNvSpPr>
            <a:spLocks noGrp="1"/>
          </p:cNvSpPr>
          <p:nvPr>
            <p:ph type="subTitle" idx="1"/>
          </p:nvPr>
        </p:nvSpPr>
        <p:spPr>
          <a:xfrm>
            <a:off x="1371824" y="3886662"/>
            <a:ext cx="6400354" cy="1752451"/>
          </a:xfrm>
          <a:prstGeom prst="rect">
            <a:avLst/>
          </a:prstGeom>
        </p:spPr>
        <p:txBody>
          <a:bodyPr vert="horz" lIns="64242" tIns="32119" rIns="64242" bIns="32119"/>
          <a:lstStyle>
            <a:lvl1pPr marL="0" indent="0" algn="ctr">
              <a:buNone/>
              <a:defRPr/>
            </a:lvl1pPr>
            <a:lvl2pPr marL="321208" indent="0" algn="ctr">
              <a:buNone/>
              <a:defRPr/>
            </a:lvl2pPr>
            <a:lvl3pPr marL="642420" indent="0" algn="ctr">
              <a:buNone/>
              <a:defRPr/>
            </a:lvl3pPr>
            <a:lvl4pPr marL="963629" indent="0" algn="ctr">
              <a:buNone/>
              <a:defRPr/>
            </a:lvl4pPr>
            <a:lvl5pPr marL="1284842" indent="0" algn="ctr">
              <a:buNone/>
              <a:defRPr/>
            </a:lvl5pPr>
            <a:lvl6pPr marL="1606052" indent="0" algn="ctr">
              <a:buNone/>
              <a:defRPr/>
            </a:lvl6pPr>
            <a:lvl7pPr marL="1927263" indent="0" algn="ctr">
              <a:buNone/>
              <a:defRPr/>
            </a:lvl7pPr>
            <a:lvl8pPr marL="2248476" indent="0" algn="ctr">
              <a:buNone/>
              <a:defRPr/>
            </a:lvl8pPr>
            <a:lvl9pPr marL="2569686" indent="0" algn="ctr">
              <a:buNone/>
              <a:defRPr/>
            </a:lvl9pPr>
          </a:lstStyle>
          <a:p>
            <a:r>
              <a:rPr lang="en-US"/>
              <a:t>Click to edit Master subtitle style</a:t>
            </a:r>
          </a:p>
        </p:txBody>
      </p:sp>
    </p:spTree>
    <p:extLst>
      <p:ext uri="{BB962C8B-B14F-4D97-AF65-F5344CB8AC3E}">
        <p14:creationId xmlns:p14="http://schemas.microsoft.com/office/powerpoint/2010/main" val="63271583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2" tIns="32119" rIns="64242" bIns="32119"/>
          <a:lstStyle/>
          <a:p>
            <a:r>
              <a:rPr lang="en-US"/>
              <a:t>Click to edit Master title style</a:t>
            </a:r>
          </a:p>
        </p:txBody>
      </p:sp>
      <p:sp>
        <p:nvSpPr>
          <p:cNvPr id="3" name="Content Placeholder 2"/>
          <p:cNvSpPr>
            <a:spLocks noGrp="1"/>
          </p:cNvSpPr>
          <p:nvPr>
            <p:ph idx="1"/>
          </p:nvPr>
        </p:nvSpPr>
        <p:spPr>
          <a:xfrm>
            <a:off x="457647" y="1600662"/>
            <a:ext cx="8228707" cy="4525119"/>
          </a:xfrm>
          <a:prstGeom prst="rect">
            <a:avLst/>
          </a:prstGeom>
        </p:spPr>
        <p:txBody>
          <a:bodyPr vert="horz" lIns="64242" tIns="32119" rIns="64242" bIns="321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322744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242" tIns="32119" rIns="64242" bIns="32119"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242" tIns="32119" rIns="64242" bIns="32119" anchor="b"/>
          <a:lstStyle>
            <a:lvl1pPr marL="0" indent="0">
              <a:buNone/>
              <a:defRPr sz="1400"/>
            </a:lvl1pPr>
            <a:lvl2pPr marL="321208" indent="0">
              <a:buNone/>
              <a:defRPr sz="1300"/>
            </a:lvl2pPr>
            <a:lvl3pPr marL="642420" indent="0">
              <a:buNone/>
              <a:defRPr sz="1100"/>
            </a:lvl3pPr>
            <a:lvl4pPr marL="963629" indent="0">
              <a:buNone/>
              <a:defRPr sz="1000"/>
            </a:lvl4pPr>
            <a:lvl5pPr marL="1284842" indent="0">
              <a:buNone/>
              <a:defRPr sz="1000"/>
            </a:lvl5pPr>
            <a:lvl6pPr marL="1606052" indent="0">
              <a:buNone/>
              <a:defRPr sz="1000"/>
            </a:lvl6pPr>
            <a:lvl7pPr marL="1927263" indent="0">
              <a:buNone/>
              <a:defRPr sz="1000"/>
            </a:lvl7pPr>
            <a:lvl8pPr marL="2248476" indent="0">
              <a:buNone/>
              <a:defRPr sz="1000"/>
            </a:lvl8pPr>
            <a:lvl9pPr marL="2569686" indent="0">
              <a:buNone/>
              <a:defRPr sz="1000"/>
            </a:lvl9pPr>
          </a:lstStyle>
          <a:p>
            <a:pPr lvl="0"/>
            <a:r>
              <a:rPr lang="en-US"/>
              <a:t>Click to edit Master text styles</a:t>
            </a:r>
          </a:p>
        </p:txBody>
      </p:sp>
    </p:spTree>
    <p:extLst>
      <p:ext uri="{BB962C8B-B14F-4D97-AF65-F5344CB8AC3E}">
        <p14:creationId xmlns:p14="http://schemas.microsoft.com/office/powerpoint/2010/main" val="271361995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2" tIns="32119" rIns="64242" bIns="32119"/>
          <a:lstStyle/>
          <a:p>
            <a:r>
              <a:rPr lang="en-US"/>
              <a:t>Click to edit Master title style</a:t>
            </a:r>
          </a:p>
        </p:txBody>
      </p:sp>
      <p:sp>
        <p:nvSpPr>
          <p:cNvPr id="3" name="Content Placeholder 2"/>
          <p:cNvSpPr>
            <a:spLocks noGrp="1"/>
          </p:cNvSpPr>
          <p:nvPr>
            <p:ph sz="half" idx="1"/>
          </p:nvPr>
        </p:nvSpPr>
        <p:spPr>
          <a:xfrm>
            <a:off x="457648" y="1600662"/>
            <a:ext cx="4060775" cy="4525119"/>
          </a:xfrm>
          <a:prstGeom prst="rect">
            <a:avLst/>
          </a:prstGeom>
        </p:spPr>
        <p:txBody>
          <a:bodyPr vert="horz" lIns="64242" tIns="32119" rIns="64242" bIns="3211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62"/>
            <a:ext cx="4060775" cy="4525119"/>
          </a:xfrm>
          <a:prstGeom prst="rect">
            <a:avLst/>
          </a:prstGeom>
        </p:spPr>
        <p:txBody>
          <a:bodyPr vert="horz" lIns="64242" tIns="32119" rIns="64242" bIns="3211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38483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2" tIns="32119" rIns="64242" bIns="32119"/>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242" tIns="32119" rIns="64242" bIns="32119" anchor="b"/>
          <a:lstStyle>
            <a:lvl1pPr marL="0" indent="0">
              <a:buNone/>
              <a:defRPr sz="1700" b="1"/>
            </a:lvl1pPr>
            <a:lvl2pPr marL="321208" indent="0">
              <a:buNone/>
              <a:defRPr sz="1400" b="1"/>
            </a:lvl2pPr>
            <a:lvl3pPr marL="642420" indent="0">
              <a:buNone/>
              <a:defRPr sz="1300" b="1"/>
            </a:lvl3pPr>
            <a:lvl4pPr marL="963629" indent="0">
              <a:buNone/>
              <a:defRPr sz="1100" b="1"/>
            </a:lvl4pPr>
            <a:lvl5pPr marL="1284842" indent="0">
              <a:buNone/>
              <a:defRPr sz="1100" b="1"/>
            </a:lvl5pPr>
            <a:lvl6pPr marL="1606052" indent="0">
              <a:buNone/>
              <a:defRPr sz="1100" b="1"/>
            </a:lvl6pPr>
            <a:lvl7pPr marL="1927263" indent="0">
              <a:buNone/>
              <a:defRPr sz="1100" b="1"/>
            </a:lvl7pPr>
            <a:lvl8pPr marL="2248476" indent="0">
              <a:buNone/>
              <a:defRPr sz="1100" b="1"/>
            </a:lvl8pPr>
            <a:lvl9pPr marL="256968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42" tIns="32119" rIns="64242" bIns="3211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42" tIns="32119" rIns="64242" bIns="32119" anchor="b"/>
          <a:lstStyle>
            <a:lvl1pPr marL="0" indent="0">
              <a:buNone/>
              <a:defRPr sz="1700" b="1"/>
            </a:lvl1pPr>
            <a:lvl2pPr marL="321208" indent="0">
              <a:buNone/>
              <a:defRPr sz="1400" b="1"/>
            </a:lvl2pPr>
            <a:lvl3pPr marL="642420" indent="0">
              <a:buNone/>
              <a:defRPr sz="1300" b="1"/>
            </a:lvl3pPr>
            <a:lvl4pPr marL="963629" indent="0">
              <a:buNone/>
              <a:defRPr sz="1100" b="1"/>
            </a:lvl4pPr>
            <a:lvl5pPr marL="1284842" indent="0">
              <a:buNone/>
              <a:defRPr sz="1100" b="1"/>
            </a:lvl5pPr>
            <a:lvl6pPr marL="1606052" indent="0">
              <a:buNone/>
              <a:defRPr sz="1100" b="1"/>
            </a:lvl6pPr>
            <a:lvl7pPr marL="1927263" indent="0">
              <a:buNone/>
              <a:defRPr sz="1100" b="1"/>
            </a:lvl7pPr>
            <a:lvl8pPr marL="2248476" indent="0">
              <a:buNone/>
              <a:defRPr sz="1100" b="1"/>
            </a:lvl8pPr>
            <a:lvl9pPr marL="256968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42" tIns="32119" rIns="64242" bIns="3211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747991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2" tIns="32119" rIns="64242" bIns="32119"/>
          <a:lstStyle/>
          <a:p>
            <a:r>
              <a:rPr lang="en-US"/>
              <a:t>Click to edit Master title style</a:t>
            </a:r>
          </a:p>
        </p:txBody>
      </p:sp>
    </p:spTree>
    <p:extLst>
      <p:ext uri="{BB962C8B-B14F-4D97-AF65-F5344CB8AC3E}">
        <p14:creationId xmlns:p14="http://schemas.microsoft.com/office/powerpoint/2010/main" val="223953678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9933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2" y="273488"/>
            <a:ext cx="3008189" cy="1161975"/>
          </a:xfrm>
          <a:prstGeom prst="rect">
            <a:avLst/>
          </a:prstGeom>
        </p:spPr>
        <p:txBody>
          <a:bodyPr vert="horz" lIns="64242" tIns="32119" rIns="64242" bIns="32119"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242" tIns="32119" rIns="64242" bIns="32119"/>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2" y="1435448"/>
            <a:ext cx="3008189" cy="4690318"/>
          </a:xfrm>
          <a:prstGeom prst="rect">
            <a:avLst/>
          </a:prstGeom>
        </p:spPr>
        <p:txBody>
          <a:bodyPr vert="horz" lIns="64242" tIns="32119" rIns="64242" bIns="32119"/>
          <a:lstStyle>
            <a:lvl1pPr marL="0" indent="0">
              <a:buNone/>
              <a:defRPr sz="1000"/>
            </a:lvl1pPr>
            <a:lvl2pPr marL="321208" indent="0">
              <a:buNone/>
              <a:defRPr sz="800"/>
            </a:lvl2pPr>
            <a:lvl3pPr marL="642420" indent="0">
              <a:buNone/>
              <a:defRPr sz="700"/>
            </a:lvl3pPr>
            <a:lvl4pPr marL="963629" indent="0">
              <a:buNone/>
              <a:defRPr sz="600"/>
            </a:lvl4pPr>
            <a:lvl5pPr marL="1284842" indent="0">
              <a:buNone/>
              <a:defRPr sz="600"/>
            </a:lvl5pPr>
            <a:lvl6pPr marL="1606052" indent="0">
              <a:buNone/>
              <a:defRPr sz="600"/>
            </a:lvl6pPr>
            <a:lvl7pPr marL="1927263" indent="0">
              <a:buNone/>
              <a:defRPr sz="600"/>
            </a:lvl7pPr>
            <a:lvl8pPr marL="2248476" indent="0">
              <a:buNone/>
              <a:defRPr sz="600"/>
            </a:lvl8pPr>
            <a:lvl9pPr marL="2569686" indent="0">
              <a:buNone/>
              <a:defRPr sz="600"/>
            </a:lvl9pPr>
          </a:lstStyle>
          <a:p>
            <a:pPr lvl="0"/>
            <a:r>
              <a:rPr lang="en-US"/>
              <a:t>Click to edit Master text styles</a:t>
            </a:r>
          </a:p>
        </p:txBody>
      </p:sp>
    </p:spTree>
    <p:extLst>
      <p:ext uri="{BB962C8B-B14F-4D97-AF65-F5344CB8AC3E}">
        <p14:creationId xmlns:p14="http://schemas.microsoft.com/office/powerpoint/2010/main" val="8843095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39" tIns="32064" rIns="64139" bIns="32064"/>
          <a:lstStyle/>
          <a:p>
            <a:r>
              <a:rPr lang="en-US"/>
              <a:t>Click to edit Master title style</a:t>
            </a:r>
          </a:p>
        </p:txBody>
      </p:sp>
      <p:sp>
        <p:nvSpPr>
          <p:cNvPr id="3" name="Content Placeholder 2"/>
          <p:cNvSpPr>
            <a:spLocks noGrp="1"/>
          </p:cNvSpPr>
          <p:nvPr>
            <p:ph idx="1"/>
          </p:nvPr>
        </p:nvSpPr>
        <p:spPr>
          <a:xfrm>
            <a:off x="457647" y="1600694"/>
            <a:ext cx="8228707" cy="4525119"/>
          </a:xfrm>
          <a:prstGeom prst="rect">
            <a:avLst/>
          </a:prstGeom>
        </p:spPr>
        <p:txBody>
          <a:bodyPr vert="horz" lIns="64139" tIns="32064" rIns="64139" bIns="320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06893"/>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0" y="4800824"/>
            <a:ext cx="5486177" cy="567035"/>
          </a:xfrm>
          <a:prstGeom prst="rect">
            <a:avLst/>
          </a:prstGeom>
        </p:spPr>
        <p:txBody>
          <a:bodyPr vert="horz" lIns="64242" tIns="32119" rIns="64242" bIns="32119"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50" y="612800"/>
            <a:ext cx="5486177" cy="4114354"/>
          </a:xfrm>
          <a:prstGeom prst="rect">
            <a:avLst/>
          </a:prstGeom>
        </p:spPr>
        <p:txBody>
          <a:bodyPr vert="horz" lIns="64242" tIns="32119" rIns="64242" bIns="32119"/>
          <a:lstStyle>
            <a:lvl1pPr marL="0" indent="0">
              <a:buNone/>
              <a:defRPr sz="2200"/>
            </a:lvl1pPr>
            <a:lvl2pPr marL="321208" indent="0">
              <a:buNone/>
              <a:defRPr sz="2000"/>
            </a:lvl2pPr>
            <a:lvl3pPr marL="642420" indent="0">
              <a:buNone/>
              <a:defRPr sz="1700"/>
            </a:lvl3pPr>
            <a:lvl4pPr marL="963629" indent="0">
              <a:buNone/>
              <a:defRPr sz="1400"/>
            </a:lvl4pPr>
            <a:lvl5pPr marL="1284842" indent="0">
              <a:buNone/>
              <a:defRPr sz="1400"/>
            </a:lvl5pPr>
            <a:lvl6pPr marL="1606052" indent="0">
              <a:buNone/>
              <a:defRPr sz="1400"/>
            </a:lvl6pPr>
            <a:lvl7pPr marL="1927263" indent="0">
              <a:buNone/>
              <a:defRPr sz="1400"/>
            </a:lvl7pPr>
            <a:lvl8pPr marL="2248476" indent="0">
              <a:buNone/>
              <a:defRPr sz="1400"/>
            </a:lvl8pPr>
            <a:lvl9pPr marL="2569686" indent="0">
              <a:buNone/>
              <a:defRPr sz="1400"/>
            </a:lvl9pPr>
          </a:lstStyle>
          <a:p>
            <a:endParaRPr lang="en-US"/>
          </a:p>
        </p:txBody>
      </p:sp>
      <p:sp>
        <p:nvSpPr>
          <p:cNvPr id="4" name="Text Placeholder 3"/>
          <p:cNvSpPr>
            <a:spLocks noGrp="1"/>
          </p:cNvSpPr>
          <p:nvPr>
            <p:ph type="body" sz="half" idx="2"/>
          </p:nvPr>
        </p:nvSpPr>
        <p:spPr>
          <a:xfrm>
            <a:off x="1792650" y="5367860"/>
            <a:ext cx="5486177" cy="804788"/>
          </a:xfrm>
          <a:prstGeom prst="rect">
            <a:avLst/>
          </a:prstGeom>
        </p:spPr>
        <p:txBody>
          <a:bodyPr vert="horz" lIns="64242" tIns="32119" rIns="64242" bIns="32119"/>
          <a:lstStyle>
            <a:lvl1pPr marL="0" indent="0">
              <a:buNone/>
              <a:defRPr sz="1000"/>
            </a:lvl1pPr>
            <a:lvl2pPr marL="321208" indent="0">
              <a:buNone/>
              <a:defRPr sz="800"/>
            </a:lvl2pPr>
            <a:lvl3pPr marL="642420" indent="0">
              <a:buNone/>
              <a:defRPr sz="700"/>
            </a:lvl3pPr>
            <a:lvl4pPr marL="963629" indent="0">
              <a:buNone/>
              <a:defRPr sz="600"/>
            </a:lvl4pPr>
            <a:lvl5pPr marL="1284842" indent="0">
              <a:buNone/>
              <a:defRPr sz="600"/>
            </a:lvl5pPr>
            <a:lvl6pPr marL="1606052" indent="0">
              <a:buNone/>
              <a:defRPr sz="600"/>
            </a:lvl6pPr>
            <a:lvl7pPr marL="1927263" indent="0">
              <a:buNone/>
              <a:defRPr sz="600"/>
            </a:lvl7pPr>
            <a:lvl8pPr marL="2248476" indent="0">
              <a:buNone/>
              <a:defRPr sz="600"/>
            </a:lvl8pPr>
            <a:lvl9pPr marL="2569686" indent="0">
              <a:buNone/>
              <a:defRPr sz="600"/>
            </a:lvl9pPr>
          </a:lstStyle>
          <a:p>
            <a:pPr lvl="0"/>
            <a:r>
              <a:rPr lang="en-US"/>
              <a:t>Click to edit Master text styles</a:t>
            </a:r>
          </a:p>
        </p:txBody>
      </p:sp>
    </p:spTree>
    <p:extLst>
      <p:ext uri="{BB962C8B-B14F-4D97-AF65-F5344CB8AC3E}">
        <p14:creationId xmlns:p14="http://schemas.microsoft.com/office/powerpoint/2010/main" val="33830059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42" tIns="32119" rIns="64242" bIns="32119"/>
          <a:lstStyle/>
          <a:p>
            <a:r>
              <a:rPr lang="en-US"/>
              <a:t>Click to edit Master title style</a:t>
            </a:r>
          </a:p>
        </p:txBody>
      </p:sp>
      <p:sp>
        <p:nvSpPr>
          <p:cNvPr id="3" name="Vertical Text Placeholder 2"/>
          <p:cNvSpPr>
            <a:spLocks noGrp="1"/>
          </p:cNvSpPr>
          <p:nvPr>
            <p:ph type="body" orient="vert" idx="1"/>
          </p:nvPr>
        </p:nvSpPr>
        <p:spPr>
          <a:xfrm>
            <a:off x="457647" y="1600662"/>
            <a:ext cx="8228707" cy="4525119"/>
          </a:xfrm>
          <a:prstGeom prst="rect">
            <a:avLst/>
          </a:prstGeom>
        </p:spPr>
        <p:txBody>
          <a:bodyPr vert="eaVert" lIns="64242" tIns="32119" rIns="64242" bIns="321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32175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42" tIns="32119" rIns="64242" bIns="32119"/>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42" tIns="32119" rIns="64242" bIns="321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17202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5607D78A-1395-F34D-AED3-FDDA11FEE1D7}"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330133420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310B4C09-0367-FA47-95B2-4E7982FBFBBB}"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110575221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a:prstGeom prst="rect">
            <a:avLst/>
          </a:prstGeom>
        </p:spPr>
        <p:txBody>
          <a:bodyPr vert="horz" lIns="64291" tIns="32146" rIns="64291" bIns="32146"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CB4DAE8-24D7-4E49-AFA8-635FE3A13575}"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229955814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a:t>Click to edit Master title style</a:t>
            </a:r>
          </a:p>
        </p:txBody>
      </p:sp>
      <p:sp>
        <p:nvSpPr>
          <p:cNvPr id="3" name="Content Placeholder 2"/>
          <p:cNvSpPr>
            <a:spLocks noGrp="1"/>
          </p:cNvSpPr>
          <p:nvPr>
            <p:ph sz="half" idx="1"/>
          </p:nvPr>
        </p:nvSpPr>
        <p:spPr>
          <a:xfrm>
            <a:off x="892969" y="892969"/>
            <a:ext cx="3625453" cy="507206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892969"/>
            <a:ext cx="3625453" cy="507206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1862A2F1-7BC8-904B-8627-A2A7A99A4CC2}"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159334155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14628B5F-E88A-1D44-9EEC-D5D1D821BB8B}"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45023459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8790FDA4-1031-5D4B-B73D-E3C7275B3401}"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330532932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EDF92DF6-315B-8944-842E-448CFA8E6528}"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33075220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139" tIns="32064" rIns="64139" bIns="32064"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139" tIns="32064" rIns="64139" bIns="32064" anchor="b"/>
          <a:lstStyle>
            <a:lvl1pPr marL="0" indent="0">
              <a:buNone/>
              <a:defRPr sz="1400"/>
            </a:lvl1pPr>
            <a:lvl2pPr marL="320678" indent="0">
              <a:buNone/>
              <a:defRPr sz="1300"/>
            </a:lvl2pPr>
            <a:lvl3pPr marL="641364" indent="0">
              <a:buNone/>
              <a:defRPr sz="1100"/>
            </a:lvl3pPr>
            <a:lvl4pPr marL="962052" indent="0">
              <a:buNone/>
              <a:defRPr sz="1000"/>
            </a:lvl4pPr>
            <a:lvl5pPr marL="1282737" indent="0">
              <a:buNone/>
              <a:defRPr sz="1000"/>
            </a:lvl5pPr>
            <a:lvl6pPr marL="1603428" indent="0">
              <a:buNone/>
              <a:defRPr sz="1000"/>
            </a:lvl6pPr>
            <a:lvl7pPr marL="1924106" indent="0">
              <a:buNone/>
              <a:defRPr sz="1000"/>
            </a:lvl7pPr>
            <a:lvl8pPr marL="2244796" indent="0">
              <a:buNone/>
              <a:defRPr sz="1000"/>
            </a:lvl8pPr>
            <a:lvl9pPr marL="2565479" indent="0">
              <a:buNone/>
              <a:defRPr sz="1000"/>
            </a:lvl9pPr>
          </a:lstStyle>
          <a:p>
            <a:pPr lvl="0"/>
            <a:r>
              <a:rPr lang="en-US"/>
              <a:t>Click to edit Master text styles</a:t>
            </a:r>
          </a:p>
        </p:txBody>
      </p:sp>
    </p:spTree>
    <p:extLst>
      <p:ext uri="{BB962C8B-B14F-4D97-AF65-F5344CB8AC3E}">
        <p14:creationId xmlns:p14="http://schemas.microsoft.com/office/powerpoint/2010/main" val="3059235852"/>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a:prstGeom prst="rect">
            <a:avLst/>
          </a:prstGeom>
        </p:spPr>
        <p:txBody>
          <a:bodyPr vert="horz" lIns="64291" tIns="32146" rIns="64291" bIns="32146"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1B22C0FD-6337-2B4D-8374-E6705575F2FC}"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323550959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a:prstGeom prst="rect">
            <a:avLst/>
          </a:prstGeom>
        </p:spPr>
        <p:txBody>
          <a:bodyPr vert="horz" lIns="64291" tIns="32146" rIns="64291" bIns="32146"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71F237AF-A440-F746-BFB8-F310FD59C461}"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214109273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91" tIns="32146" rIns="64291" bIns="32146"/>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0BE91AF3-F643-BF43-97ED-9DB56120103F}"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353674124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690443"/>
          </a:xfrm>
          <a:prstGeom prst="rect">
            <a:avLst/>
          </a:prstGeom>
        </p:spPr>
        <p:txBody>
          <a:bodyPr vert="eaVert" lIns="64291" tIns="32146" rIns="64291" bIns="32146"/>
          <a:lstStyle/>
          <a:p>
            <a:r>
              <a:rPr lang="en-US"/>
              <a:t>Click to edit Master title style</a:t>
            </a:r>
          </a:p>
        </p:txBody>
      </p:sp>
      <p:sp>
        <p:nvSpPr>
          <p:cNvPr id="3" name="Vertical Text Placeholder 2"/>
          <p:cNvSpPr>
            <a:spLocks noGrp="1"/>
          </p:cNvSpPr>
          <p:nvPr>
            <p:ph type="body" orient="vert" idx="1"/>
          </p:nvPr>
        </p:nvSpPr>
        <p:spPr>
          <a:xfrm>
            <a:off x="457647" y="274588"/>
            <a:ext cx="6064374" cy="56904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B84DE2A-182E-9F49-A9D5-BA3023AF0BB1}" type="slidenum">
              <a:rPr lang="en-US">
                <a:solidFill>
                  <a:srgbClr val="000000"/>
                </a:solidFill>
                <a:latin typeface="Optima"/>
              </a:rPr>
              <a:pPr/>
              <a:t>‹#›</a:t>
            </a:fld>
            <a:endParaRPr lang="en-US">
              <a:solidFill>
                <a:srgbClr val="000000"/>
              </a:solidFill>
              <a:latin typeface="Optima"/>
            </a:endParaRPr>
          </a:p>
        </p:txBody>
      </p:sp>
    </p:spTree>
    <p:extLst>
      <p:ext uri="{BB962C8B-B14F-4D97-AF65-F5344CB8AC3E}">
        <p14:creationId xmlns:p14="http://schemas.microsoft.com/office/powerpoint/2010/main" val="15696459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5859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TextBox 3"/>
          <p:cNvSpPr txBox="1"/>
          <p:nvPr/>
        </p:nvSpPr>
        <p:spPr>
          <a:xfrm>
            <a:off x="2169583" y="216584"/>
            <a:ext cx="5323416" cy="646331"/>
          </a:xfrm>
          <a:prstGeom prst="rect">
            <a:avLst/>
          </a:prstGeom>
          <a:noFill/>
        </p:spPr>
        <p:txBody>
          <a:bodyPr wrap="square" rtlCol="0" anchor="t">
            <a:spAutoFit/>
          </a:bodyPr>
          <a:lstStyle/>
          <a:p>
            <a:pPr algn="ctr"/>
            <a:r>
              <a:rPr lang="en-US" sz="3600" dirty="0"/>
              <a:t>Title</a:t>
            </a:r>
          </a:p>
        </p:txBody>
      </p:sp>
    </p:spTree>
    <p:extLst>
      <p:ext uri="{BB962C8B-B14F-4D97-AF65-F5344CB8AC3E}">
        <p14:creationId xmlns:p14="http://schemas.microsoft.com/office/powerpoint/2010/main" val="33122016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2" tIns="32066" rIns="64142" bIns="32066"/>
          <a:lstStyle/>
          <a:p>
            <a:r>
              <a:rPr lang="en-US"/>
              <a:t>Click to edit Master title style</a:t>
            </a:r>
          </a:p>
        </p:txBody>
      </p:sp>
      <p:sp>
        <p:nvSpPr>
          <p:cNvPr id="3" name="Content Placeholder 2"/>
          <p:cNvSpPr>
            <a:spLocks noGrp="1"/>
          </p:cNvSpPr>
          <p:nvPr>
            <p:ph idx="1"/>
          </p:nvPr>
        </p:nvSpPr>
        <p:spPr>
          <a:xfrm>
            <a:off x="457647" y="1600693"/>
            <a:ext cx="8228707" cy="4525119"/>
          </a:xfrm>
          <a:prstGeom prst="rect">
            <a:avLst/>
          </a:prstGeom>
        </p:spPr>
        <p:txBody>
          <a:bodyPr vert="horz" lIns="64142" tIns="32066" rIns="64142" bIns="3206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80264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21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39" tIns="32064" rIns="64139" bIns="32064"/>
          <a:lstStyle/>
          <a:p>
            <a:r>
              <a:rPr lang="en-US"/>
              <a:t>Click to edit Master title style</a:t>
            </a:r>
          </a:p>
        </p:txBody>
      </p:sp>
      <p:sp>
        <p:nvSpPr>
          <p:cNvPr id="3" name="Content Placeholder 2"/>
          <p:cNvSpPr>
            <a:spLocks noGrp="1"/>
          </p:cNvSpPr>
          <p:nvPr>
            <p:ph sz="half" idx="1"/>
          </p:nvPr>
        </p:nvSpPr>
        <p:spPr>
          <a:xfrm>
            <a:off x="457648" y="1600694"/>
            <a:ext cx="4060775" cy="4525119"/>
          </a:xfrm>
          <a:prstGeom prst="rect">
            <a:avLst/>
          </a:prstGeom>
        </p:spPr>
        <p:txBody>
          <a:bodyPr vert="horz" lIns="64139" tIns="32064" rIns="64139" bIns="3206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94"/>
            <a:ext cx="4060775" cy="4525119"/>
          </a:xfrm>
          <a:prstGeom prst="rect">
            <a:avLst/>
          </a:prstGeom>
        </p:spPr>
        <p:txBody>
          <a:bodyPr vert="horz" lIns="64139" tIns="32064" rIns="64139" bIns="3206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55588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39" tIns="32064" rIns="64139" bIns="32064"/>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139" tIns="32064" rIns="64139" bIns="32064" anchor="b"/>
          <a:lstStyle>
            <a:lvl1pPr marL="0" indent="0">
              <a:buNone/>
              <a:defRPr sz="1700" b="1"/>
            </a:lvl1pPr>
            <a:lvl2pPr marL="320678" indent="0">
              <a:buNone/>
              <a:defRPr sz="1400" b="1"/>
            </a:lvl2pPr>
            <a:lvl3pPr marL="641364" indent="0">
              <a:buNone/>
              <a:defRPr sz="1300" b="1"/>
            </a:lvl3pPr>
            <a:lvl4pPr marL="962052" indent="0">
              <a:buNone/>
              <a:defRPr sz="1100" b="1"/>
            </a:lvl4pPr>
            <a:lvl5pPr marL="1282737" indent="0">
              <a:buNone/>
              <a:defRPr sz="1100" b="1"/>
            </a:lvl5pPr>
            <a:lvl6pPr marL="1603428" indent="0">
              <a:buNone/>
              <a:defRPr sz="1100" b="1"/>
            </a:lvl6pPr>
            <a:lvl7pPr marL="1924106" indent="0">
              <a:buNone/>
              <a:defRPr sz="1100" b="1"/>
            </a:lvl7pPr>
            <a:lvl8pPr marL="2244796" indent="0">
              <a:buNone/>
              <a:defRPr sz="1100" b="1"/>
            </a:lvl8pPr>
            <a:lvl9pPr marL="256547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139" tIns="32064" rIns="64139" bIns="3206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139" tIns="32064" rIns="64139" bIns="32064" anchor="b"/>
          <a:lstStyle>
            <a:lvl1pPr marL="0" indent="0">
              <a:buNone/>
              <a:defRPr sz="1700" b="1"/>
            </a:lvl1pPr>
            <a:lvl2pPr marL="320678" indent="0">
              <a:buNone/>
              <a:defRPr sz="1400" b="1"/>
            </a:lvl2pPr>
            <a:lvl3pPr marL="641364" indent="0">
              <a:buNone/>
              <a:defRPr sz="1300" b="1"/>
            </a:lvl3pPr>
            <a:lvl4pPr marL="962052" indent="0">
              <a:buNone/>
              <a:defRPr sz="1100" b="1"/>
            </a:lvl4pPr>
            <a:lvl5pPr marL="1282737" indent="0">
              <a:buNone/>
              <a:defRPr sz="1100" b="1"/>
            </a:lvl5pPr>
            <a:lvl6pPr marL="1603428" indent="0">
              <a:buNone/>
              <a:defRPr sz="1100" b="1"/>
            </a:lvl6pPr>
            <a:lvl7pPr marL="1924106" indent="0">
              <a:buNone/>
              <a:defRPr sz="1100" b="1"/>
            </a:lvl7pPr>
            <a:lvl8pPr marL="2244796" indent="0">
              <a:buNone/>
              <a:defRPr sz="1100" b="1"/>
            </a:lvl8pPr>
            <a:lvl9pPr marL="256547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139" tIns="32064" rIns="64139" bIns="3206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0695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39" tIns="32064" rIns="64139" bIns="32064"/>
          <a:lstStyle/>
          <a:p>
            <a:r>
              <a:rPr lang="en-US"/>
              <a:t>Click to edit Master title style</a:t>
            </a:r>
          </a:p>
        </p:txBody>
      </p:sp>
    </p:spTree>
    <p:extLst>
      <p:ext uri="{BB962C8B-B14F-4D97-AF65-F5344CB8AC3E}">
        <p14:creationId xmlns:p14="http://schemas.microsoft.com/office/powerpoint/2010/main" val="310287068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0904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94" y="273520"/>
            <a:ext cx="3008189" cy="1161975"/>
          </a:xfrm>
          <a:prstGeom prst="rect">
            <a:avLst/>
          </a:prstGeom>
        </p:spPr>
        <p:txBody>
          <a:bodyPr vert="horz" lIns="64139" tIns="32064" rIns="64139" bIns="32064"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139" tIns="32064" rIns="64139" bIns="3206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94" y="1435448"/>
            <a:ext cx="3008189" cy="4690318"/>
          </a:xfrm>
          <a:prstGeom prst="rect">
            <a:avLst/>
          </a:prstGeom>
        </p:spPr>
        <p:txBody>
          <a:bodyPr vert="horz" lIns="64139" tIns="32064" rIns="64139" bIns="32064"/>
          <a:lstStyle>
            <a:lvl1pPr marL="0" indent="0">
              <a:buNone/>
              <a:defRPr sz="1000"/>
            </a:lvl1pPr>
            <a:lvl2pPr marL="320678" indent="0">
              <a:buNone/>
              <a:defRPr sz="800"/>
            </a:lvl2pPr>
            <a:lvl3pPr marL="641364" indent="0">
              <a:buNone/>
              <a:defRPr sz="700"/>
            </a:lvl3pPr>
            <a:lvl4pPr marL="962052" indent="0">
              <a:buNone/>
              <a:defRPr sz="600"/>
            </a:lvl4pPr>
            <a:lvl5pPr marL="1282737" indent="0">
              <a:buNone/>
              <a:defRPr sz="600"/>
            </a:lvl5pPr>
            <a:lvl6pPr marL="1603428" indent="0">
              <a:buNone/>
              <a:defRPr sz="600"/>
            </a:lvl6pPr>
            <a:lvl7pPr marL="1924106" indent="0">
              <a:buNone/>
              <a:defRPr sz="600"/>
            </a:lvl7pPr>
            <a:lvl8pPr marL="2244796" indent="0">
              <a:buNone/>
              <a:defRPr sz="600"/>
            </a:lvl8pPr>
            <a:lvl9pPr marL="2565479" indent="0">
              <a:buNone/>
              <a:defRPr sz="600"/>
            </a:lvl9pPr>
          </a:lstStyle>
          <a:p>
            <a:pPr lvl="0"/>
            <a:r>
              <a:rPr lang="en-US"/>
              <a:t>Click to edit Master text styles</a:t>
            </a:r>
          </a:p>
        </p:txBody>
      </p:sp>
    </p:spTree>
    <p:extLst>
      <p:ext uri="{BB962C8B-B14F-4D97-AF65-F5344CB8AC3E}">
        <p14:creationId xmlns:p14="http://schemas.microsoft.com/office/powerpoint/2010/main" val="30699625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2603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82" y="4800824"/>
            <a:ext cx="5486177" cy="567035"/>
          </a:xfrm>
          <a:prstGeom prst="rect">
            <a:avLst/>
          </a:prstGeom>
        </p:spPr>
        <p:txBody>
          <a:bodyPr vert="horz" lIns="64139" tIns="32064" rIns="64139" bIns="32064"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82" y="612800"/>
            <a:ext cx="5486177" cy="4114354"/>
          </a:xfrm>
          <a:prstGeom prst="rect">
            <a:avLst/>
          </a:prstGeom>
        </p:spPr>
        <p:txBody>
          <a:bodyPr vert="horz" lIns="64139" tIns="32064" rIns="64139" bIns="32064"/>
          <a:lstStyle>
            <a:lvl1pPr marL="0" indent="0">
              <a:buNone/>
              <a:defRPr sz="2200"/>
            </a:lvl1pPr>
            <a:lvl2pPr marL="320678" indent="0">
              <a:buNone/>
              <a:defRPr sz="2000"/>
            </a:lvl2pPr>
            <a:lvl3pPr marL="641364" indent="0">
              <a:buNone/>
              <a:defRPr sz="1700"/>
            </a:lvl3pPr>
            <a:lvl4pPr marL="962052" indent="0">
              <a:buNone/>
              <a:defRPr sz="1400"/>
            </a:lvl4pPr>
            <a:lvl5pPr marL="1282737" indent="0">
              <a:buNone/>
              <a:defRPr sz="1400"/>
            </a:lvl5pPr>
            <a:lvl6pPr marL="1603428" indent="0">
              <a:buNone/>
              <a:defRPr sz="1400"/>
            </a:lvl6pPr>
            <a:lvl7pPr marL="1924106" indent="0">
              <a:buNone/>
              <a:defRPr sz="1400"/>
            </a:lvl7pPr>
            <a:lvl8pPr marL="2244796" indent="0">
              <a:buNone/>
              <a:defRPr sz="1400"/>
            </a:lvl8pPr>
            <a:lvl9pPr marL="2565479" indent="0">
              <a:buNone/>
              <a:defRPr sz="1400"/>
            </a:lvl9pPr>
          </a:lstStyle>
          <a:p>
            <a:endParaRPr lang="en-US"/>
          </a:p>
        </p:txBody>
      </p:sp>
      <p:sp>
        <p:nvSpPr>
          <p:cNvPr id="4" name="Text Placeholder 3"/>
          <p:cNvSpPr>
            <a:spLocks noGrp="1"/>
          </p:cNvSpPr>
          <p:nvPr>
            <p:ph type="body" sz="half" idx="2"/>
          </p:nvPr>
        </p:nvSpPr>
        <p:spPr>
          <a:xfrm>
            <a:off x="1792682" y="5367860"/>
            <a:ext cx="5486177" cy="804788"/>
          </a:xfrm>
          <a:prstGeom prst="rect">
            <a:avLst/>
          </a:prstGeom>
        </p:spPr>
        <p:txBody>
          <a:bodyPr vert="horz" lIns="64139" tIns="32064" rIns="64139" bIns="32064"/>
          <a:lstStyle>
            <a:lvl1pPr marL="0" indent="0">
              <a:buNone/>
              <a:defRPr sz="1000"/>
            </a:lvl1pPr>
            <a:lvl2pPr marL="320678" indent="0">
              <a:buNone/>
              <a:defRPr sz="800"/>
            </a:lvl2pPr>
            <a:lvl3pPr marL="641364" indent="0">
              <a:buNone/>
              <a:defRPr sz="700"/>
            </a:lvl3pPr>
            <a:lvl4pPr marL="962052" indent="0">
              <a:buNone/>
              <a:defRPr sz="600"/>
            </a:lvl4pPr>
            <a:lvl5pPr marL="1282737" indent="0">
              <a:buNone/>
              <a:defRPr sz="600"/>
            </a:lvl5pPr>
            <a:lvl6pPr marL="1603428" indent="0">
              <a:buNone/>
              <a:defRPr sz="600"/>
            </a:lvl6pPr>
            <a:lvl7pPr marL="1924106" indent="0">
              <a:buNone/>
              <a:defRPr sz="600"/>
            </a:lvl7pPr>
            <a:lvl8pPr marL="2244796" indent="0">
              <a:buNone/>
              <a:defRPr sz="600"/>
            </a:lvl8pPr>
            <a:lvl9pPr marL="2565479" indent="0">
              <a:buNone/>
              <a:defRPr sz="600"/>
            </a:lvl9pPr>
          </a:lstStyle>
          <a:p>
            <a:pPr lvl="0"/>
            <a:r>
              <a:rPr lang="en-US"/>
              <a:t>Click to edit Master text styles</a:t>
            </a:r>
          </a:p>
        </p:txBody>
      </p:sp>
    </p:spTree>
    <p:extLst>
      <p:ext uri="{BB962C8B-B14F-4D97-AF65-F5344CB8AC3E}">
        <p14:creationId xmlns:p14="http://schemas.microsoft.com/office/powerpoint/2010/main" val="39688522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39" tIns="32064" rIns="64139" bIns="32064"/>
          <a:lstStyle/>
          <a:p>
            <a:r>
              <a:rPr lang="en-US"/>
              <a:t>Click to edit Master title style</a:t>
            </a:r>
          </a:p>
        </p:txBody>
      </p:sp>
      <p:sp>
        <p:nvSpPr>
          <p:cNvPr id="3" name="Vertical Text Placeholder 2"/>
          <p:cNvSpPr>
            <a:spLocks noGrp="1"/>
          </p:cNvSpPr>
          <p:nvPr>
            <p:ph type="body" orient="vert" idx="1"/>
          </p:nvPr>
        </p:nvSpPr>
        <p:spPr>
          <a:xfrm>
            <a:off x="457647" y="1600694"/>
            <a:ext cx="8228707" cy="4525119"/>
          </a:xfrm>
          <a:prstGeom prst="rect">
            <a:avLst/>
          </a:prstGeom>
        </p:spPr>
        <p:txBody>
          <a:bodyPr vert="eaVert" lIns="64139" tIns="32064" rIns="64139" bIns="320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50152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139" tIns="32064" rIns="64139" bIns="32064"/>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139" tIns="32064" rIns="64139" bIns="3206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9945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142" tIns="32066" rIns="64142" bIns="32066"/>
          <a:lstStyle/>
          <a:p>
            <a:r>
              <a:rPr lang="en-US"/>
              <a:t>Click to edit Master title style</a:t>
            </a:r>
          </a:p>
        </p:txBody>
      </p:sp>
      <p:sp>
        <p:nvSpPr>
          <p:cNvPr id="3" name="Subtitle 2"/>
          <p:cNvSpPr>
            <a:spLocks noGrp="1"/>
          </p:cNvSpPr>
          <p:nvPr>
            <p:ph type="subTitle" idx="1"/>
          </p:nvPr>
        </p:nvSpPr>
        <p:spPr>
          <a:xfrm>
            <a:off x="1371824" y="3886693"/>
            <a:ext cx="6400354" cy="1752451"/>
          </a:xfrm>
          <a:prstGeom prst="rect">
            <a:avLst/>
          </a:prstGeom>
        </p:spPr>
        <p:txBody>
          <a:bodyPr vert="horz" lIns="64142" tIns="32066" rIns="64142" bIns="32066"/>
          <a:lstStyle>
            <a:lvl1pPr marL="0" indent="0" algn="ctr">
              <a:buNone/>
              <a:defRPr/>
            </a:lvl1pPr>
            <a:lvl2pPr marL="320694" indent="0" algn="ctr">
              <a:buNone/>
              <a:defRPr/>
            </a:lvl2pPr>
            <a:lvl3pPr marL="641397" indent="0" algn="ctr">
              <a:buNone/>
              <a:defRPr/>
            </a:lvl3pPr>
            <a:lvl4pPr marL="962102" indent="0" algn="ctr">
              <a:buNone/>
              <a:defRPr/>
            </a:lvl4pPr>
            <a:lvl5pPr marL="1282803" indent="0" algn="ctr">
              <a:buNone/>
              <a:defRPr/>
            </a:lvl5pPr>
            <a:lvl6pPr marL="1603510" indent="0" algn="ctr">
              <a:buNone/>
              <a:defRPr/>
            </a:lvl6pPr>
            <a:lvl7pPr marL="1924205" indent="0" algn="ctr">
              <a:buNone/>
              <a:defRPr/>
            </a:lvl7pPr>
            <a:lvl8pPr marL="2244911" indent="0" algn="ctr">
              <a:buNone/>
              <a:defRPr/>
            </a:lvl8pPr>
            <a:lvl9pPr marL="2565610" indent="0" algn="ctr">
              <a:buNone/>
              <a:defRPr/>
            </a:lvl9pPr>
          </a:lstStyle>
          <a:p>
            <a:r>
              <a:rPr lang="en-US"/>
              <a:t>Click to edit Master subtitle style</a:t>
            </a:r>
          </a:p>
        </p:txBody>
      </p:sp>
    </p:spTree>
    <p:extLst>
      <p:ext uri="{BB962C8B-B14F-4D97-AF65-F5344CB8AC3E}">
        <p14:creationId xmlns:p14="http://schemas.microsoft.com/office/powerpoint/2010/main" val="20965946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2" tIns="32066" rIns="64142" bIns="32066"/>
          <a:lstStyle/>
          <a:p>
            <a:r>
              <a:rPr lang="en-US"/>
              <a:t>Click to edit Master title style</a:t>
            </a:r>
          </a:p>
        </p:txBody>
      </p:sp>
      <p:sp>
        <p:nvSpPr>
          <p:cNvPr id="3" name="Content Placeholder 2"/>
          <p:cNvSpPr>
            <a:spLocks noGrp="1"/>
          </p:cNvSpPr>
          <p:nvPr>
            <p:ph idx="1"/>
          </p:nvPr>
        </p:nvSpPr>
        <p:spPr>
          <a:xfrm>
            <a:off x="457647" y="1600693"/>
            <a:ext cx="8228707" cy="4525119"/>
          </a:xfrm>
          <a:prstGeom prst="rect">
            <a:avLst/>
          </a:prstGeom>
        </p:spPr>
        <p:txBody>
          <a:bodyPr vert="horz" lIns="64142" tIns="32066" rIns="64142" bIns="3206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41796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142" tIns="32066" rIns="64142" bIns="32066"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142" tIns="32066" rIns="64142" bIns="32066" anchor="b"/>
          <a:lstStyle>
            <a:lvl1pPr marL="0" indent="0">
              <a:buNone/>
              <a:defRPr sz="1400"/>
            </a:lvl1pPr>
            <a:lvl2pPr marL="320694" indent="0">
              <a:buNone/>
              <a:defRPr sz="1300"/>
            </a:lvl2pPr>
            <a:lvl3pPr marL="641397" indent="0">
              <a:buNone/>
              <a:defRPr sz="1100"/>
            </a:lvl3pPr>
            <a:lvl4pPr marL="962102" indent="0">
              <a:buNone/>
              <a:defRPr sz="1000"/>
            </a:lvl4pPr>
            <a:lvl5pPr marL="1282803" indent="0">
              <a:buNone/>
              <a:defRPr sz="1000"/>
            </a:lvl5pPr>
            <a:lvl6pPr marL="1603510" indent="0">
              <a:buNone/>
              <a:defRPr sz="1000"/>
            </a:lvl6pPr>
            <a:lvl7pPr marL="1924205" indent="0">
              <a:buNone/>
              <a:defRPr sz="1000"/>
            </a:lvl7pPr>
            <a:lvl8pPr marL="2244911" indent="0">
              <a:buNone/>
              <a:defRPr sz="1000"/>
            </a:lvl8pPr>
            <a:lvl9pPr marL="2565610" indent="0">
              <a:buNone/>
              <a:defRPr sz="1000"/>
            </a:lvl9pPr>
          </a:lstStyle>
          <a:p>
            <a:pPr lvl="0"/>
            <a:r>
              <a:rPr lang="en-US"/>
              <a:t>Click to edit Master text styles</a:t>
            </a:r>
          </a:p>
        </p:txBody>
      </p:sp>
    </p:spTree>
    <p:extLst>
      <p:ext uri="{BB962C8B-B14F-4D97-AF65-F5344CB8AC3E}">
        <p14:creationId xmlns:p14="http://schemas.microsoft.com/office/powerpoint/2010/main" val="356386499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2" tIns="32066" rIns="64142" bIns="32066"/>
          <a:lstStyle/>
          <a:p>
            <a:r>
              <a:rPr lang="en-US"/>
              <a:t>Click to edit Master title style</a:t>
            </a:r>
          </a:p>
        </p:txBody>
      </p:sp>
      <p:sp>
        <p:nvSpPr>
          <p:cNvPr id="3" name="Content Placeholder 2"/>
          <p:cNvSpPr>
            <a:spLocks noGrp="1"/>
          </p:cNvSpPr>
          <p:nvPr>
            <p:ph sz="half" idx="1"/>
          </p:nvPr>
        </p:nvSpPr>
        <p:spPr>
          <a:xfrm>
            <a:off x="457648" y="1600693"/>
            <a:ext cx="4060775" cy="4525119"/>
          </a:xfrm>
          <a:prstGeom prst="rect">
            <a:avLst/>
          </a:prstGeom>
        </p:spPr>
        <p:txBody>
          <a:bodyPr vert="horz" lIns="64142" tIns="32066" rIns="64142" bIns="3206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93"/>
            <a:ext cx="4060775" cy="4525119"/>
          </a:xfrm>
          <a:prstGeom prst="rect">
            <a:avLst/>
          </a:prstGeom>
        </p:spPr>
        <p:txBody>
          <a:bodyPr vert="horz" lIns="64142" tIns="32066" rIns="64142" bIns="3206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93139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2" tIns="32066" rIns="64142" bIns="32066"/>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142" tIns="32066" rIns="64142" bIns="32066" anchor="b"/>
          <a:lstStyle>
            <a:lvl1pPr marL="0" indent="0">
              <a:buNone/>
              <a:defRPr sz="1700" b="1"/>
            </a:lvl1pPr>
            <a:lvl2pPr marL="320694" indent="0">
              <a:buNone/>
              <a:defRPr sz="1400" b="1"/>
            </a:lvl2pPr>
            <a:lvl3pPr marL="641397" indent="0">
              <a:buNone/>
              <a:defRPr sz="1300" b="1"/>
            </a:lvl3pPr>
            <a:lvl4pPr marL="962102" indent="0">
              <a:buNone/>
              <a:defRPr sz="1100" b="1"/>
            </a:lvl4pPr>
            <a:lvl5pPr marL="1282803" indent="0">
              <a:buNone/>
              <a:defRPr sz="1100" b="1"/>
            </a:lvl5pPr>
            <a:lvl6pPr marL="1603510" indent="0">
              <a:buNone/>
              <a:defRPr sz="1100" b="1"/>
            </a:lvl6pPr>
            <a:lvl7pPr marL="1924205" indent="0">
              <a:buNone/>
              <a:defRPr sz="1100" b="1"/>
            </a:lvl7pPr>
            <a:lvl8pPr marL="2244911" indent="0">
              <a:buNone/>
              <a:defRPr sz="1100" b="1"/>
            </a:lvl8pPr>
            <a:lvl9pPr marL="256561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142" tIns="32066" rIns="64142" bIns="3206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142" tIns="32066" rIns="64142" bIns="32066" anchor="b"/>
          <a:lstStyle>
            <a:lvl1pPr marL="0" indent="0">
              <a:buNone/>
              <a:defRPr sz="1700" b="1"/>
            </a:lvl1pPr>
            <a:lvl2pPr marL="320694" indent="0">
              <a:buNone/>
              <a:defRPr sz="1400" b="1"/>
            </a:lvl2pPr>
            <a:lvl3pPr marL="641397" indent="0">
              <a:buNone/>
              <a:defRPr sz="1300" b="1"/>
            </a:lvl3pPr>
            <a:lvl4pPr marL="962102" indent="0">
              <a:buNone/>
              <a:defRPr sz="1100" b="1"/>
            </a:lvl4pPr>
            <a:lvl5pPr marL="1282803" indent="0">
              <a:buNone/>
              <a:defRPr sz="1100" b="1"/>
            </a:lvl5pPr>
            <a:lvl6pPr marL="1603510" indent="0">
              <a:buNone/>
              <a:defRPr sz="1100" b="1"/>
            </a:lvl6pPr>
            <a:lvl7pPr marL="1924205" indent="0">
              <a:buNone/>
              <a:defRPr sz="1100" b="1"/>
            </a:lvl7pPr>
            <a:lvl8pPr marL="2244911" indent="0">
              <a:buNone/>
              <a:defRPr sz="1100" b="1"/>
            </a:lvl8pPr>
            <a:lvl9pPr marL="256561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142" tIns="32066" rIns="64142" bIns="3206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820031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2" tIns="32066" rIns="64142" bIns="32066"/>
          <a:lstStyle/>
          <a:p>
            <a:r>
              <a:rPr lang="en-US"/>
              <a:t>Click to edit Master title style</a:t>
            </a:r>
          </a:p>
        </p:txBody>
      </p:sp>
    </p:spTree>
    <p:extLst>
      <p:ext uri="{BB962C8B-B14F-4D97-AF65-F5344CB8AC3E}">
        <p14:creationId xmlns:p14="http://schemas.microsoft.com/office/powerpoint/2010/main" val="323327351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7459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0711" indent="0">
              <a:buNone/>
              <a:defRPr sz="1300"/>
            </a:lvl2pPr>
            <a:lvl3pPr marL="641430" indent="0">
              <a:buNone/>
              <a:defRPr sz="1100"/>
            </a:lvl3pPr>
            <a:lvl4pPr marL="962151" indent="0">
              <a:buNone/>
              <a:defRPr sz="1000"/>
            </a:lvl4pPr>
            <a:lvl5pPr marL="1282869" indent="0">
              <a:buNone/>
              <a:defRPr sz="1000"/>
            </a:lvl5pPr>
            <a:lvl6pPr marL="1603592" indent="0">
              <a:buNone/>
              <a:defRPr sz="1000"/>
            </a:lvl6pPr>
            <a:lvl7pPr marL="1924304" indent="0">
              <a:buNone/>
              <a:defRPr sz="1000"/>
            </a:lvl7pPr>
            <a:lvl8pPr marL="2245026" indent="0">
              <a:buNone/>
              <a:defRPr sz="1000"/>
            </a:lvl8pPr>
            <a:lvl9pPr marL="2565742" indent="0">
              <a:buNone/>
              <a:defRPr sz="1000"/>
            </a:lvl9pPr>
          </a:lstStyle>
          <a:p>
            <a:pPr lvl="0"/>
            <a:r>
              <a:rPr lang="en-US"/>
              <a:t>Click to edit Master text styles</a:t>
            </a:r>
          </a:p>
        </p:txBody>
      </p:sp>
    </p:spTree>
    <p:extLst>
      <p:ext uri="{BB962C8B-B14F-4D97-AF65-F5344CB8AC3E}">
        <p14:creationId xmlns:p14="http://schemas.microsoft.com/office/powerpoint/2010/main" val="405943939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93" y="273519"/>
            <a:ext cx="3008189" cy="1161975"/>
          </a:xfrm>
          <a:prstGeom prst="rect">
            <a:avLst/>
          </a:prstGeom>
        </p:spPr>
        <p:txBody>
          <a:bodyPr vert="horz" lIns="64142" tIns="32066" rIns="64142" bIns="32066"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142" tIns="32066" rIns="64142" bIns="3206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93" y="1435448"/>
            <a:ext cx="3008189" cy="4690318"/>
          </a:xfrm>
          <a:prstGeom prst="rect">
            <a:avLst/>
          </a:prstGeom>
        </p:spPr>
        <p:txBody>
          <a:bodyPr vert="horz" lIns="64142" tIns="32066" rIns="64142" bIns="32066"/>
          <a:lstStyle>
            <a:lvl1pPr marL="0" indent="0">
              <a:buNone/>
              <a:defRPr sz="1000"/>
            </a:lvl1pPr>
            <a:lvl2pPr marL="320694" indent="0">
              <a:buNone/>
              <a:defRPr sz="800"/>
            </a:lvl2pPr>
            <a:lvl3pPr marL="641397" indent="0">
              <a:buNone/>
              <a:defRPr sz="700"/>
            </a:lvl3pPr>
            <a:lvl4pPr marL="962102" indent="0">
              <a:buNone/>
              <a:defRPr sz="600"/>
            </a:lvl4pPr>
            <a:lvl5pPr marL="1282803" indent="0">
              <a:buNone/>
              <a:defRPr sz="600"/>
            </a:lvl5pPr>
            <a:lvl6pPr marL="1603510" indent="0">
              <a:buNone/>
              <a:defRPr sz="600"/>
            </a:lvl6pPr>
            <a:lvl7pPr marL="1924205" indent="0">
              <a:buNone/>
              <a:defRPr sz="600"/>
            </a:lvl7pPr>
            <a:lvl8pPr marL="2244911" indent="0">
              <a:buNone/>
              <a:defRPr sz="600"/>
            </a:lvl8pPr>
            <a:lvl9pPr marL="2565610" indent="0">
              <a:buNone/>
              <a:defRPr sz="600"/>
            </a:lvl9pPr>
          </a:lstStyle>
          <a:p>
            <a:pPr lvl="0"/>
            <a:r>
              <a:rPr lang="en-US"/>
              <a:t>Click to edit Master text styles</a:t>
            </a:r>
          </a:p>
        </p:txBody>
      </p:sp>
    </p:spTree>
    <p:extLst>
      <p:ext uri="{BB962C8B-B14F-4D97-AF65-F5344CB8AC3E}">
        <p14:creationId xmlns:p14="http://schemas.microsoft.com/office/powerpoint/2010/main" val="239470598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81" y="4800824"/>
            <a:ext cx="5486177" cy="567035"/>
          </a:xfrm>
          <a:prstGeom prst="rect">
            <a:avLst/>
          </a:prstGeom>
        </p:spPr>
        <p:txBody>
          <a:bodyPr vert="horz" lIns="64142" tIns="32066" rIns="64142" bIns="32066"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81" y="612800"/>
            <a:ext cx="5486177" cy="4114354"/>
          </a:xfrm>
          <a:prstGeom prst="rect">
            <a:avLst/>
          </a:prstGeom>
        </p:spPr>
        <p:txBody>
          <a:bodyPr vert="horz" lIns="64142" tIns="32066" rIns="64142" bIns="32066"/>
          <a:lstStyle>
            <a:lvl1pPr marL="0" indent="0">
              <a:buNone/>
              <a:defRPr sz="2200"/>
            </a:lvl1pPr>
            <a:lvl2pPr marL="320694" indent="0">
              <a:buNone/>
              <a:defRPr sz="2000"/>
            </a:lvl2pPr>
            <a:lvl3pPr marL="641397" indent="0">
              <a:buNone/>
              <a:defRPr sz="1700"/>
            </a:lvl3pPr>
            <a:lvl4pPr marL="962102" indent="0">
              <a:buNone/>
              <a:defRPr sz="1400"/>
            </a:lvl4pPr>
            <a:lvl5pPr marL="1282803" indent="0">
              <a:buNone/>
              <a:defRPr sz="1400"/>
            </a:lvl5pPr>
            <a:lvl6pPr marL="1603510" indent="0">
              <a:buNone/>
              <a:defRPr sz="1400"/>
            </a:lvl6pPr>
            <a:lvl7pPr marL="1924205" indent="0">
              <a:buNone/>
              <a:defRPr sz="1400"/>
            </a:lvl7pPr>
            <a:lvl8pPr marL="2244911" indent="0">
              <a:buNone/>
              <a:defRPr sz="1400"/>
            </a:lvl8pPr>
            <a:lvl9pPr marL="2565610" indent="0">
              <a:buNone/>
              <a:defRPr sz="1400"/>
            </a:lvl9pPr>
          </a:lstStyle>
          <a:p>
            <a:endParaRPr lang="en-US"/>
          </a:p>
        </p:txBody>
      </p:sp>
      <p:sp>
        <p:nvSpPr>
          <p:cNvPr id="4" name="Text Placeholder 3"/>
          <p:cNvSpPr>
            <a:spLocks noGrp="1"/>
          </p:cNvSpPr>
          <p:nvPr>
            <p:ph type="body" sz="half" idx="2"/>
          </p:nvPr>
        </p:nvSpPr>
        <p:spPr>
          <a:xfrm>
            <a:off x="1792681" y="5367860"/>
            <a:ext cx="5486177" cy="804788"/>
          </a:xfrm>
          <a:prstGeom prst="rect">
            <a:avLst/>
          </a:prstGeom>
        </p:spPr>
        <p:txBody>
          <a:bodyPr vert="horz" lIns="64142" tIns="32066" rIns="64142" bIns="32066"/>
          <a:lstStyle>
            <a:lvl1pPr marL="0" indent="0">
              <a:buNone/>
              <a:defRPr sz="1000"/>
            </a:lvl1pPr>
            <a:lvl2pPr marL="320694" indent="0">
              <a:buNone/>
              <a:defRPr sz="800"/>
            </a:lvl2pPr>
            <a:lvl3pPr marL="641397" indent="0">
              <a:buNone/>
              <a:defRPr sz="700"/>
            </a:lvl3pPr>
            <a:lvl4pPr marL="962102" indent="0">
              <a:buNone/>
              <a:defRPr sz="600"/>
            </a:lvl4pPr>
            <a:lvl5pPr marL="1282803" indent="0">
              <a:buNone/>
              <a:defRPr sz="600"/>
            </a:lvl5pPr>
            <a:lvl6pPr marL="1603510" indent="0">
              <a:buNone/>
              <a:defRPr sz="600"/>
            </a:lvl6pPr>
            <a:lvl7pPr marL="1924205" indent="0">
              <a:buNone/>
              <a:defRPr sz="600"/>
            </a:lvl7pPr>
            <a:lvl8pPr marL="2244911" indent="0">
              <a:buNone/>
              <a:defRPr sz="600"/>
            </a:lvl8pPr>
            <a:lvl9pPr marL="2565610" indent="0">
              <a:buNone/>
              <a:defRPr sz="600"/>
            </a:lvl9pPr>
          </a:lstStyle>
          <a:p>
            <a:pPr lvl="0"/>
            <a:r>
              <a:rPr lang="en-US"/>
              <a:t>Click to edit Master text styles</a:t>
            </a:r>
          </a:p>
        </p:txBody>
      </p:sp>
    </p:spTree>
    <p:extLst>
      <p:ext uri="{BB962C8B-B14F-4D97-AF65-F5344CB8AC3E}">
        <p14:creationId xmlns:p14="http://schemas.microsoft.com/office/powerpoint/2010/main" val="49192074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2" tIns="32066" rIns="64142" bIns="32066"/>
          <a:lstStyle/>
          <a:p>
            <a:r>
              <a:rPr lang="en-US"/>
              <a:t>Click to edit Master title style</a:t>
            </a:r>
          </a:p>
        </p:txBody>
      </p:sp>
      <p:sp>
        <p:nvSpPr>
          <p:cNvPr id="3" name="Vertical Text Placeholder 2"/>
          <p:cNvSpPr>
            <a:spLocks noGrp="1"/>
          </p:cNvSpPr>
          <p:nvPr>
            <p:ph type="body" orient="vert" idx="1"/>
          </p:nvPr>
        </p:nvSpPr>
        <p:spPr>
          <a:xfrm>
            <a:off x="457647" y="1600693"/>
            <a:ext cx="8228707" cy="4525119"/>
          </a:xfrm>
          <a:prstGeom prst="rect">
            <a:avLst/>
          </a:prstGeom>
        </p:spPr>
        <p:txBody>
          <a:bodyPr vert="eaVert" lIns="64142" tIns="32066" rIns="64142" bIns="3206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98863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142" tIns="32066" rIns="64142" bIns="32066"/>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142" tIns="32066" rIns="64142" bIns="3206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0853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149" tIns="32069" rIns="64149" bIns="32069"/>
          <a:lstStyle/>
          <a:p>
            <a:r>
              <a:rPr lang="en-US"/>
              <a:t>Click to edit Master title style</a:t>
            </a:r>
          </a:p>
        </p:txBody>
      </p:sp>
      <p:sp>
        <p:nvSpPr>
          <p:cNvPr id="3" name="Subtitle 2"/>
          <p:cNvSpPr>
            <a:spLocks noGrp="1"/>
          </p:cNvSpPr>
          <p:nvPr>
            <p:ph type="subTitle" idx="1"/>
          </p:nvPr>
        </p:nvSpPr>
        <p:spPr>
          <a:xfrm>
            <a:off x="1371824" y="3886691"/>
            <a:ext cx="6400354" cy="1752451"/>
          </a:xfrm>
          <a:prstGeom prst="rect">
            <a:avLst/>
          </a:prstGeom>
        </p:spPr>
        <p:txBody>
          <a:bodyPr vert="horz" lIns="64149" tIns="32069" rIns="64149" bIns="32069"/>
          <a:lstStyle>
            <a:lvl1pPr marL="0" indent="0" algn="ctr">
              <a:buNone/>
              <a:defRPr/>
            </a:lvl1pPr>
            <a:lvl2pPr marL="320728" indent="0" algn="ctr">
              <a:buNone/>
              <a:defRPr/>
            </a:lvl2pPr>
            <a:lvl3pPr marL="641463" indent="0" algn="ctr">
              <a:buNone/>
              <a:defRPr/>
            </a:lvl3pPr>
            <a:lvl4pPr marL="962200" indent="0" algn="ctr">
              <a:buNone/>
              <a:defRPr/>
            </a:lvl4pPr>
            <a:lvl5pPr marL="1282935" indent="0" algn="ctr">
              <a:buNone/>
              <a:defRPr/>
            </a:lvl5pPr>
            <a:lvl6pPr marL="1603674" indent="0" algn="ctr">
              <a:buNone/>
              <a:defRPr/>
            </a:lvl6pPr>
            <a:lvl7pPr marL="1924402" indent="0" algn="ctr">
              <a:buNone/>
              <a:defRPr/>
            </a:lvl7pPr>
            <a:lvl8pPr marL="2245141" indent="0" algn="ctr">
              <a:buNone/>
              <a:defRPr/>
            </a:lvl8pPr>
            <a:lvl9pPr marL="2565873" indent="0" algn="ctr">
              <a:buNone/>
              <a:defRPr/>
            </a:lvl9pPr>
          </a:lstStyle>
          <a:p>
            <a:r>
              <a:rPr lang="en-US"/>
              <a:t>Click to edit Master subtitle style</a:t>
            </a:r>
          </a:p>
        </p:txBody>
      </p:sp>
    </p:spTree>
    <p:extLst>
      <p:ext uri="{BB962C8B-B14F-4D97-AF65-F5344CB8AC3E}">
        <p14:creationId xmlns:p14="http://schemas.microsoft.com/office/powerpoint/2010/main" val="258191807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9" tIns="32069" rIns="64149" bIns="32069"/>
          <a:lstStyle/>
          <a:p>
            <a:r>
              <a:rPr lang="en-US"/>
              <a:t>Click to edit Master title style</a:t>
            </a:r>
          </a:p>
        </p:txBody>
      </p:sp>
      <p:sp>
        <p:nvSpPr>
          <p:cNvPr id="3" name="Content Placeholder 2"/>
          <p:cNvSpPr>
            <a:spLocks noGrp="1"/>
          </p:cNvSpPr>
          <p:nvPr>
            <p:ph idx="1"/>
          </p:nvPr>
        </p:nvSpPr>
        <p:spPr>
          <a:xfrm>
            <a:off x="457647" y="1600691"/>
            <a:ext cx="8228707" cy="4525119"/>
          </a:xfrm>
          <a:prstGeom prst="rect">
            <a:avLst/>
          </a:prstGeom>
        </p:spPr>
        <p:txBody>
          <a:bodyPr vert="horz" lIns="64149" tIns="32069" rIns="64149" bIns="3206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78968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149" tIns="32069" rIns="64149" bIns="32069"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149" tIns="32069" rIns="64149" bIns="32069" anchor="b"/>
          <a:lstStyle>
            <a:lvl1pPr marL="0" indent="0">
              <a:buNone/>
              <a:defRPr sz="1400"/>
            </a:lvl1pPr>
            <a:lvl2pPr marL="320728" indent="0">
              <a:buNone/>
              <a:defRPr sz="1300"/>
            </a:lvl2pPr>
            <a:lvl3pPr marL="641463" indent="0">
              <a:buNone/>
              <a:defRPr sz="1100"/>
            </a:lvl3pPr>
            <a:lvl4pPr marL="962200" indent="0">
              <a:buNone/>
              <a:defRPr sz="1000"/>
            </a:lvl4pPr>
            <a:lvl5pPr marL="1282935" indent="0">
              <a:buNone/>
              <a:defRPr sz="1000"/>
            </a:lvl5pPr>
            <a:lvl6pPr marL="1603674" indent="0">
              <a:buNone/>
              <a:defRPr sz="1000"/>
            </a:lvl6pPr>
            <a:lvl7pPr marL="1924402" indent="0">
              <a:buNone/>
              <a:defRPr sz="1000"/>
            </a:lvl7pPr>
            <a:lvl8pPr marL="2245141" indent="0">
              <a:buNone/>
              <a:defRPr sz="1000"/>
            </a:lvl8pPr>
            <a:lvl9pPr marL="2565873" indent="0">
              <a:buNone/>
              <a:defRPr sz="1000"/>
            </a:lvl9pPr>
          </a:lstStyle>
          <a:p>
            <a:pPr lvl="0"/>
            <a:r>
              <a:rPr lang="en-US"/>
              <a:t>Click to edit Master text styles</a:t>
            </a:r>
          </a:p>
        </p:txBody>
      </p:sp>
    </p:spTree>
    <p:extLst>
      <p:ext uri="{BB962C8B-B14F-4D97-AF65-F5344CB8AC3E}">
        <p14:creationId xmlns:p14="http://schemas.microsoft.com/office/powerpoint/2010/main" val="304109721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9" tIns="32069" rIns="64149" bIns="32069"/>
          <a:lstStyle/>
          <a:p>
            <a:r>
              <a:rPr lang="en-US"/>
              <a:t>Click to edit Master title style</a:t>
            </a:r>
          </a:p>
        </p:txBody>
      </p:sp>
      <p:sp>
        <p:nvSpPr>
          <p:cNvPr id="3" name="Content Placeholder 2"/>
          <p:cNvSpPr>
            <a:spLocks noGrp="1"/>
          </p:cNvSpPr>
          <p:nvPr>
            <p:ph sz="half" idx="1"/>
          </p:nvPr>
        </p:nvSpPr>
        <p:spPr>
          <a:xfrm>
            <a:off x="457648" y="1600691"/>
            <a:ext cx="4060775" cy="4525119"/>
          </a:xfrm>
          <a:prstGeom prst="rect">
            <a:avLst/>
          </a:prstGeom>
        </p:spPr>
        <p:txBody>
          <a:bodyPr vert="horz" lIns="64149" tIns="32069" rIns="64149" bIns="3206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91"/>
            <a:ext cx="4060775" cy="4525119"/>
          </a:xfrm>
          <a:prstGeom prst="rect">
            <a:avLst/>
          </a:prstGeom>
        </p:spPr>
        <p:txBody>
          <a:bodyPr vert="horz" lIns="64149" tIns="32069" rIns="64149" bIns="3206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89709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9" tIns="32069" rIns="64149" bIns="32069"/>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149" tIns="32069" rIns="64149" bIns="32069" anchor="b"/>
          <a:lstStyle>
            <a:lvl1pPr marL="0" indent="0">
              <a:buNone/>
              <a:defRPr sz="1700" b="1"/>
            </a:lvl1pPr>
            <a:lvl2pPr marL="320728" indent="0">
              <a:buNone/>
              <a:defRPr sz="1400" b="1"/>
            </a:lvl2pPr>
            <a:lvl3pPr marL="641463" indent="0">
              <a:buNone/>
              <a:defRPr sz="1300" b="1"/>
            </a:lvl3pPr>
            <a:lvl4pPr marL="962200" indent="0">
              <a:buNone/>
              <a:defRPr sz="1100" b="1"/>
            </a:lvl4pPr>
            <a:lvl5pPr marL="1282935" indent="0">
              <a:buNone/>
              <a:defRPr sz="1100" b="1"/>
            </a:lvl5pPr>
            <a:lvl6pPr marL="1603674" indent="0">
              <a:buNone/>
              <a:defRPr sz="1100" b="1"/>
            </a:lvl6pPr>
            <a:lvl7pPr marL="1924402" indent="0">
              <a:buNone/>
              <a:defRPr sz="1100" b="1"/>
            </a:lvl7pPr>
            <a:lvl8pPr marL="2245141" indent="0">
              <a:buNone/>
              <a:defRPr sz="1100" b="1"/>
            </a:lvl8pPr>
            <a:lvl9pPr marL="256587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149" tIns="32069" rIns="64149" bIns="3206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149" tIns="32069" rIns="64149" bIns="32069" anchor="b"/>
          <a:lstStyle>
            <a:lvl1pPr marL="0" indent="0">
              <a:buNone/>
              <a:defRPr sz="1700" b="1"/>
            </a:lvl1pPr>
            <a:lvl2pPr marL="320728" indent="0">
              <a:buNone/>
              <a:defRPr sz="1400" b="1"/>
            </a:lvl2pPr>
            <a:lvl3pPr marL="641463" indent="0">
              <a:buNone/>
              <a:defRPr sz="1300" b="1"/>
            </a:lvl3pPr>
            <a:lvl4pPr marL="962200" indent="0">
              <a:buNone/>
              <a:defRPr sz="1100" b="1"/>
            </a:lvl4pPr>
            <a:lvl5pPr marL="1282935" indent="0">
              <a:buNone/>
              <a:defRPr sz="1100" b="1"/>
            </a:lvl5pPr>
            <a:lvl6pPr marL="1603674" indent="0">
              <a:buNone/>
              <a:defRPr sz="1100" b="1"/>
            </a:lvl6pPr>
            <a:lvl7pPr marL="1924402" indent="0">
              <a:buNone/>
              <a:defRPr sz="1100" b="1"/>
            </a:lvl7pPr>
            <a:lvl8pPr marL="2245141" indent="0">
              <a:buNone/>
              <a:defRPr sz="1100" b="1"/>
            </a:lvl8pPr>
            <a:lvl9pPr marL="256587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149" tIns="32069" rIns="64149" bIns="3206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35606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9" tIns="32069" rIns="64149" bIns="32069"/>
          <a:lstStyle/>
          <a:p>
            <a:r>
              <a:rPr lang="en-US"/>
              <a:t>Click to edit Master title style</a:t>
            </a:r>
          </a:p>
        </p:txBody>
      </p:sp>
    </p:spTree>
    <p:extLst>
      <p:ext uri="{BB962C8B-B14F-4D97-AF65-F5344CB8AC3E}">
        <p14:creationId xmlns:p14="http://schemas.microsoft.com/office/powerpoint/2010/main" val="40340441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5938242"/>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5938242"/>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55436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7146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91" y="273517"/>
            <a:ext cx="3008189" cy="1161975"/>
          </a:xfrm>
          <a:prstGeom prst="rect">
            <a:avLst/>
          </a:prstGeom>
        </p:spPr>
        <p:txBody>
          <a:bodyPr vert="horz" lIns="64149" tIns="32069" rIns="64149" bIns="32069"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149" tIns="32069" rIns="64149" bIns="32069"/>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91" y="1435448"/>
            <a:ext cx="3008189" cy="4690318"/>
          </a:xfrm>
          <a:prstGeom prst="rect">
            <a:avLst/>
          </a:prstGeom>
        </p:spPr>
        <p:txBody>
          <a:bodyPr vert="horz" lIns="64149" tIns="32069" rIns="64149" bIns="32069"/>
          <a:lstStyle>
            <a:lvl1pPr marL="0" indent="0">
              <a:buNone/>
              <a:defRPr sz="1000"/>
            </a:lvl1pPr>
            <a:lvl2pPr marL="320728" indent="0">
              <a:buNone/>
              <a:defRPr sz="800"/>
            </a:lvl2pPr>
            <a:lvl3pPr marL="641463" indent="0">
              <a:buNone/>
              <a:defRPr sz="700"/>
            </a:lvl3pPr>
            <a:lvl4pPr marL="962200" indent="0">
              <a:buNone/>
              <a:defRPr sz="600"/>
            </a:lvl4pPr>
            <a:lvl5pPr marL="1282935" indent="0">
              <a:buNone/>
              <a:defRPr sz="600"/>
            </a:lvl5pPr>
            <a:lvl6pPr marL="1603674" indent="0">
              <a:buNone/>
              <a:defRPr sz="600"/>
            </a:lvl6pPr>
            <a:lvl7pPr marL="1924402" indent="0">
              <a:buNone/>
              <a:defRPr sz="600"/>
            </a:lvl7pPr>
            <a:lvl8pPr marL="2245141" indent="0">
              <a:buNone/>
              <a:defRPr sz="600"/>
            </a:lvl8pPr>
            <a:lvl9pPr marL="2565873" indent="0">
              <a:buNone/>
              <a:defRPr sz="600"/>
            </a:lvl9pPr>
          </a:lstStyle>
          <a:p>
            <a:pPr lvl="0"/>
            <a:r>
              <a:rPr lang="en-US"/>
              <a:t>Click to edit Master text styles</a:t>
            </a:r>
          </a:p>
        </p:txBody>
      </p:sp>
    </p:spTree>
    <p:extLst>
      <p:ext uri="{BB962C8B-B14F-4D97-AF65-F5344CB8AC3E}">
        <p14:creationId xmlns:p14="http://schemas.microsoft.com/office/powerpoint/2010/main" val="45962724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79" y="4800824"/>
            <a:ext cx="5486177" cy="567035"/>
          </a:xfrm>
          <a:prstGeom prst="rect">
            <a:avLst/>
          </a:prstGeom>
        </p:spPr>
        <p:txBody>
          <a:bodyPr vert="horz" lIns="64149" tIns="32069" rIns="64149" bIns="32069"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79" y="612800"/>
            <a:ext cx="5486177" cy="4114354"/>
          </a:xfrm>
          <a:prstGeom prst="rect">
            <a:avLst/>
          </a:prstGeom>
        </p:spPr>
        <p:txBody>
          <a:bodyPr vert="horz" lIns="64149" tIns="32069" rIns="64149" bIns="32069"/>
          <a:lstStyle>
            <a:lvl1pPr marL="0" indent="0">
              <a:buNone/>
              <a:defRPr sz="2200"/>
            </a:lvl1pPr>
            <a:lvl2pPr marL="320728" indent="0">
              <a:buNone/>
              <a:defRPr sz="2000"/>
            </a:lvl2pPr>
            <a:lvl3pPr marL="641463" indent="0">
              <a:buNone/>
              <a:defRPr sz="1700"/>
            </a:lvl3pPr>
            <a:lvl4pPr marL="962200" indent="0">
              <a:buNone/>
              <a:defRPr sz="1400"/>
            </a:lvl4pPr>
            <a:lvl5pPr marL="1282935" indent="0">
              <a:buNone/>
              <a:defRPr sz="1400"/>
            </a:lvl5pPr>
            <a:lvl6pPr marL="1603674" indent="0">
              <a:buNone/>
              <a:defRPr sz="1400"/>
            </a:lvl6pPr>
            <a:lvl7pPr marL="1924402" indent="0">
              <a:buNone/>
              <a:defRPr sz="1400"/>
            </a:lvl7pPr>
            <a:lvl8pPr marL="2245141" indent="0">
              <a:buNone/>
              <a:defRPr sz="1400"/>
            </a:lvl8pPr>
            <a:lvl9pPr marL="2565873" indent="0">
              <a:buNone/>
              <a:defRPr sz="1400"/>
            </a:lvl9pPr>
          </a:lstStyle>
          <a:p>
            <a:endParaRPr lang="en-US"/>
          </a:p>
        </p:txBody>
      </p:sp>
      <p:sp>
        <p:nvSpPr>
          <p:cNvPr id="4" name="Text Placeholder 3"/>
          <p:cNvSpPr>
            <a:spLocks noGrp="1"/>
          </p:cNvSpPr>
          <p:nvPr>
            <p:ph type="body" sz="half" idx="2"/>
          </p:nvPr>
        </p:nvSpPr>
        <p:spPr>
          <a:xfrm>
            <a:off x="1792679" y="5367860"/>
            <a:ext cx="5486177" cy="804788"/>
          </a:xfrm>
          <a:prstGeom prst="rect">
            <a:avLst/>
          </a:prstGeom>
        </p:spPr>
        <p:txBody>
          <a:bodyPr vert="horz" lIns="64149" tIns="32069" rIns="64149" bIns="32069"/>
          <a:lstStyle>
            <a:lvl1pPr marL="0" indent="0">
              <a:buNone/>
              <a:defRPr sz="1000"/>
            </a:lvl1pPr>
            <a:lvl2pPr marL="320728" indent="0">
              <a:buNone/>
              <a:defRPr sz="800"/>
            </a:lvl2pPr>
            <a:lvl3pPr marL="641463" indent="0">
              <a:buNone/>
              <a:defRPr sz="700"/>
            </a:lvl3pPr>
            <a:lvl4pPr marL="962200" indent="0">
              <a:buNone/>
              <a:defRPr sz="600"/>
            </a:lvl4pPr>
            <a:lvl5pPr marL="1282935" indent="0">
              <a:buNone/>
              <a:defRPr sz="600"/>
            </a:lvl5pPr>
            <a:lvl6pPr marL="1603674" indent="0">
              <a:buNone/>
              <a:defRPr sz="600"/>
            </a:lvl6pPr>
            <a:lvl7pPr marL="1924402" indent="0">
              <a:buNone/>
              <a:defRPr sz="600"/>
            </a:lvl7pPr>
            <a:lvl8pPr marL="2245141" indent="0">
              <a:buNone/>
              <a:defRPr sz="600"/>
            </a:lvl8pPr>
            <a:lvl9pPr marL="2565873" indent="0">
              <a:buNone/>
              <a:defRPr sz="600"/>
            </a:lvl9pPr>
          </a:lstStyle>
          <a:p>
            <a:pPr lvl="0"/>
            <a:r>
              <a:rPr lang="en-US"/>
              <a:t>Click to edit Master text styles</a:t>
            </a:r>
          </a:p>
        </p:txBody>
      </p:sp>
    </p:spTree>
    <p:extLst>
      <p:ext uri="{BB962C8B-B14F-4D97-AF65-F5344CB8AC3E}">
        <p14:creationId xmlns:p14="http://schemas.microsoft.com/office/powerpoint/2010/main" val="7693153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49" tIns="32069" rIns="64149" bIns="32069"/>
          <a:lstStyle/>
          <a:p>
            <a:r>
              <a:rPr lang="en-US"/>
              <a:t>Click to edit Master title style</a:t>
            </a:r>
          </a:p>
        </p:txBody>
      </p:sp>
      <p:sp>
        <p:nvSpPr>
          <p:cNvPr id="3" name="Vertical Text Placeholder 2"/>
          <p:cNvSpPr>
            <a:spLocks noGrp="1"/>
          </p:cNvSpPr>
          <p:nvPr>
            <p:ph type="body" orient="vert" idx="1"/>
          </p:nvPr>
        </p:nvSpPr>
        <p:spPr>
          <a:xfrm>
            <a:off x="457647" y="1600691"/>
            <a:ext cx="8228707" cy="4525119"/>
          </a:xfrm>
          <a:prstGeom prst="rect">
            <a:avLst/>
          </a:prstGeom>
        </p:spPr>
        <p:txBody>
          <a:bodyPr vert="eaVert" lIns="64149" tIns="32069" rIns="64149" bIns="3206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22526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149" tIns="32069" rIns="64149" bIns="32069"/>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149" tIns="32069" rIns="64149" bIns="3206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27014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158" tIns="32074" rIns="64158" bIns="32074"/>
          <a:lstStyle/>
          <a:p>
            <a:r>
              <a:rPr lang="en-US"/>
              <a:t>Click to edit Master title style</a:t>
            </a:r>
          </a:p>
        </p:txBody>
      </p:sp>
      <p:sp>
        <p:nvSpPr>
          <p:cNvPr id="3" name="Subtitle 2"/>
          <p:cNvSpPr>
            <a:spLocks noGrp="1"/>
          </p:cNvSpPr>
          <p:nvPr>
            <p:ph type="subTitle" idx="1"/>
          </p:nvPr>
        </p:nvSpPr>
        <p:spPr>
          <a:xfrm>
            <a:off x="1371824" y="3886688"/>
            <a:ext cx="6400354" cy="1752451"/>
          </a:xfrm>
          <a:prstGeom prst="rect">
            <a:avLst/>
          </a:prstGeom>
        </p:spPr>
        <p:txBody>
          <a:bodyPr vert="horz" lIns="64158" tIns="32074" rIns="64158" bIns="32074"/>
          <a:lstStyle>
            <a:lvl1pPr marL="0" indent="0" algn="ctr">
              <a:buNone/>
              <a:defRPr/>
            </a:lvl1pPr>
            <a:lvl2pPr marL="320777" indent="0" algn="ctr">
              <a:buNone/>
              <a:defRPr/>
            </a:lvl2pPr>
            <a:lvl3pPr marL="641562" indent="0" algn="ctr">
              <a:buNone/>
              <a:defRPr/>
            </a:lvl3pPr>
            <a:lvl4pPr marL="962347" indent="0" algn="ctr">
              <a:buNone/>
              <a:defRPr/>
            </a:lvl4pPr>
            <a:lvl5pPr marL="1283132" indent="0" algn="ctr">
              <a:buNone/>
              <a:defRPr/>
            </a:lvl5pPr>
            <a:lvl6pPr marL="1603920" indent="0" algn="ctr">
              <a:buNone/>
              <a:defRPr/>
            </a:lvl6pPr>
            <a:lvl7pPr marL="1924698" indent="0" algn="ctr">
              <a:buNone/>
              <a:defRPr/>
            </a:lvl7pPr>
            <a:lvl8pPr marL="2245486" indent="0" algn="ctr">
              <a:buNone/>
              <a:defRPr/>
            </a:lvl8pPr>
            <a:lvl9pPr marL="2566266" indent="0" algn="ctr">
              <a:buNone/>
              <a:defRPr/>
            </a:lvl9pPr>
          </a:lstStyle>
          <a:p>
            <a:r>
              <a:rPr lang="en-US"/>
              <a:t>Click to edit Master subtitle style</a:t>
            </a:r>
          </a:p>
        </p:txBody>
      </p:sp>
    </p:spTree>
    <p:extLst>
      <p:ext uri="{BB962C8B-B14F-4D97-AF65-F5344CB8AC3E}">
        <p14:creationId xmlns:p14="http://schemas.microsoft.com/office/powerpoint/2010/main" val="102068230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58" tIns="32074" rIns="64158" bIns="32074"/>
          <a:lstStyle/>
          <a:p>
            <a:r>
              <a:rPr lang="en-US"/>
              <a:t>Click to edit Master title style</a:t>
            </a:r>
          </a:p>
        </p:txBody>
      </p:sp>
      <p:sp>
        <p:nvSpPr>
          <p:cNvPr id="3" name="Content Placeholder 2"/>
          <p:cNvSpPr>
            <a:spLocks noGrp="1"/>
          </p:cNvSpPr>
          <p:nvPr>
            <p:ph idx="1"/>
          </p:nvPr>
        </p:nvSpPr>
        <p:spPr>
          <a:xfrm>
            <a:off x="457647" y="1600688"/>
            <a:ext cx="8228707" cy="4525119"/>
          </a:xfrm>
          <a:prstGeom prst="rect">
            <a:avLst/>
          </a:prstGeom>
        </p:spPr>
        <p:txBody>
          <a:bodyPr vert="horz" lIns="64158" tIns="32074" rIns="64158" bIns="320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32464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158" tIns="32074" rIns="64158" bIns="32074"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158" tIns="32074" rIns="64158" bIns="32074" anchor="b"/>
          <a:lstStyle>
            <a:lvl1pPr marL="0" indent="0">
              <a:buNone/>
              <a:defRPr sz="1400"/>
            </a:lvl1pPr>
            <a:lvl2pPr marL="320777" indent="0">
              <a:buNone/>
              <a:defRPr sz="1300"/>
            </a:lvl2pPr>
            <a:lvl3pPr marL="641562" indent="0">
              <a:buNone/>
              <a:defRPr sz="1100"/>
            </a:lvl3pPr>
            <a:lvl4pPr marL="962347" indent="0">
              <a:buNone/>
              <a:defRPr sz="1000"/>
            </a:lvl4pPr>
            <a:lvl5pPr marL="1283132" indent="0">
              <a:buNone/>
              <a:defRPr sz="1000"/>
            </a:lvl5pPr>
            <a:lvl6pPr marL="1603920" indent="0">
              <a:buNone/>
              <a:defRPr sz="1000"/>
            </a:lvl6pPr>
            <a:lvl7pPr marL="1924698" indent="0">
              <a:buNone/>
              <a:defRPr sz="1000"/>
            </a:lvl7pPr>
            <a:lvl8pPr marL="2245486" indent="0">
              <a:buNone/>
              <a:defRPr sz="1000"/>
            </a:lvl8pPr>
            <a:lvl9pPr marL="2566266" indent="0">
              <a:buNone/>
              <a:defRPr sz="1000"/>
            </a:lvl9pPr>
          </a:lstStyle>
          <a:p>
            <a:pPr lvl="0"/>
            <a:r>
              <a:rPr lang="en-US"/>
              <a:t>Click to edit Master text styles</a:t>
            </a:r>
          </a:p>
        </p:txBody>
      </p:sp>
    </p:spTree>
    <p:extLst>
      <p:ext uri="{BB962C8B-B14F-4D97-AF65-F5344CB8AC3E}">
        <p14:creationId xmlns:p14="http://schemas.microsoft.com/office/powerpoint/2010/main" val="8482956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58" tIns="32074" rIns="64158" bIns="32074"/>
          <a:lstStyle/>
          <a:p>
            <a:r>
              <a:rPr lang="en-US"/>
              <a:t>Click to edit Master title style</a:t>
            </a:r>
          </a:p>
        </p:txBody>
      </p:sp>
      <p:sp>
        <p:nvSpPr>
          <p:cNvPr id="3" name="Content Placeholder 2"/>
          <p:cNvSpPr>
            <a:spLocks noGrp="1"/>
          </p:cNvSpPr>
          <p:nvPr>
            <p:ph sz="half" idx="1"/>
          </p:nvPr>
        </p:nvSpPr>
        <p:spPr>
          <a:xfrm>
            <a:off x="457648" y="1600688"/>
            <a:ext cx="4060775" cy="4525119"/>
          </a:xfrm>
          <a:prstGeom prst="rect">
            <a:avLst/>
          </a:prstGeom>
        </p:spPr>
        <p:txBody>
          <a:bodyPr vert="horz" lIns="64158" tIns="32074" rIns="64158" bIns="3207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88"/>
            <a:ext cx="4060775" cy="4525119"/>
          </a:xfrm>
          <a:prstGeom prst="rect">
            <a:avLst/>
          </a:prstGeom>
        </p:spPr>
        <p:txBody>
          <a:bodyPr vert="horz" lIns="64158" tIns="32074" rIns="64158" bIns="3207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83847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58" tIns="32074" rIns="64158" bIns="32074"/>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158" tIns="32074" rIns="64158" bIns="32074" anchor="b"/>
          <a:lstStyle>
            <a:lvl1pPr marL="0" indent="0">
              <a:buNone/>
              <a:defRPr sz="1700" b="1"/>
            </a:lvl1pPr>
            <a:lvl2pPr marL="320777" indent="0">
              <a:buNone/>
              <a:defRPr sz="1400" b="1"/>
            </a:lvl2pPr>
            <a:lvl3pPr marL="641562" indent="0">
              <a:buNone/>
              <a:defRPr sz="1300" b="1"/>
            </a:lvl3pPr>
            <a:lvl4pPr marL="962347" indent="0">
              <a:buNone/>
              <a:defRPr sz="1100" b="1"/>
            </a:lvl4pPr>
            <a:lvl5pPr marL="1283132" indent="0">
              <a:buNone/>
              <a:defRPr sz="1100" b="1"/>
            </a:lvl5pPr>
            <a:lvl6pPr marL="1603920" indent="0">
              <a:buNone/>
              <a:defRPr sz="1100" b="1"/>
            </a:lvl6pPr>
            <a:lvl7pPr marL="1924698" indent="0">
              <a:buNone/>
              <a:defRPr sz="1100" b="1"/>
            </a:lvl7pPr>
            <a:lvl8pPr marL="2245486" indent="0">
              <a:buNone/>
              <a:defRPr sz="1100" b="1"/>
            </a:lvl8pPr>
            <a:lvl9pPr marL="256626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158" tIns="32074" rIns="64158" bIns="3207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158" tIns="32074" rIns="64158" bIns="32074" anchor="b"/>
          <a:lstStyle>
            <a:lvl1pPr marL="0" indent="0">
              <a:buNone/>
              <a:defRPr sz="1700" b="1"/>
            </a:lvl1pPr>
            <a:lvl2pPr marL="320777" indent="0">
              <a:buNone/>
              <a:defRPr sz="1400" b="1"/>
            </a:lvl2pPr>
            <a:lvl3pPr marL="641562" indent="0">
              <a:buNone/>
              <a:defRPr sz="1300" b="1"/>
            </a:lvl3pPr>
            <a:lvl4pPr marL="962347" indent="0">
              <a:buNone/>
              <a:defRPr sz="1100" b="1"/>
            </a:lvl4pPr>
            <a:lvl5pPr marL="1283132" indent="0">
              <a:buNone/>
              <a:defRPr sz="1100" b="1"/>
            </a:lvl5pPr>
            <a:lvl6pPr marL="1603920" indent="0">
              <a:buNone/>
              <a:defRPr sz="1100" b="1"/>
            </a:lvl6pPr>
            <a:lvl7pPr marL="1924698" indent="0">
              <a:buNone/>
              <a:defRPr sz="1100" b="1"/>
            </a:lvl7pPr>
            <a:lvl8pPr marL="2245486" indent="0">
              <a:buNone/>
              <a:defRPr sz="1100" b="1"/>
            </a:lvl8pPr>
            <a:lvl9pPr marL="256626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158" tIns="32074" rIns="64158" bIns="3207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481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0711" indent="0">
              <a:buNone/>
              <a:defRPr sz="1400" b="1"/>
            </a:lvl2pPr>
            <a:lvl3pPr marL="641430" indent="0">
              <a:buNone/>
              <a:defRPr sz="1300" b="1"/>
            </a:lvl3pPr>
            <a:lvl4pPr marL="962151" indent="0">
              <a:buNone/>
              <a:defRPr sz="1100" b="1"/>
            </a:lvl4pPr>
            <a:lvl5pPr marL="1282869" indent="0">
              <a:buNone/>
              <a:defRPr sz="1100" b="1"/>
            </a:lvl5pPr>
            <a:lvl6pPr marL="1603592" indent="0">
              <a:buNone/>
              <a:defRPr sz="1100" b="1"/>
            </a:lvl6pPr>
            <a:lvl7pPr marL="1924304" indent="0">
              <a:buNone/>
              <a:defRPr sz="1100" b="1"/>
            </a:lvl7pPr>
            <a:lvl8pPr marL="2245026" indent="0">
              <a:buNone/>
              <a:defRPr sz="1100" b="1"/>
            </a:lvl8pPr>
            <a:lvl9pPr marL="2565742"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0711" indent="0">
              <a:buNone/>
              <a:defRPr sz="1400" b="1"/>
            </a:lvl2pPr>
            <a:lvl3pPr marL="641430" indent="0">
              <a:buNone/>
              <a:defRPr sz="1300" b="1"/>
            </a:lvl3pPr>
            <a:lvl4pPr marL="962151" indent="0">
              <a:buNone/>
              <a:defRPr sz="1100" b="1"/>
            </a:lvl4pPr>
            <a:lvl5pPr marL="1282869" indent="0">
              <a:buNone/>
              <a:defRPr sz="1100" b="1"/>
            </a:lvl5pPr>
            <a:lvl6pPr marL="1603592" indent="0">
              <a:buNone/>
              <a:defRPr sz="1100" b="1"/>
            </a:lvl6pPr>
            <a:lvl7pPr marL="1924304" indent="0">
              <a:buNone/>
              <a:defRPr sz="1100" b="1"/>
            </a:lvl7pPr>
            <a:lvl8pPr marL="2245026" indent="0">
              <a:buNone/>
              <a:defRPr sz="1100" b="1"/>
            </a:lvl8pPr>
            <a:lvl9pPr marL="25657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35187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58" tIns="32074" rIns="64158" bIns="32074"/>
          <a:lstStyle/>
          <a:p>
            <a:r>
              <a:rPr lang="en-US"/>
              <a:t>Click to edit Master title style</a:t>
            </a:r>
          </a:p>
        </p:txBody>
      </p:sp>
    </p:spTree>
    <p:extLst>
      <p:ext uri="{BB962C8B-B14F-4D97-AF65-F5344CB8AC3E}">
        <p14:creationId xmlns:p14="http://schemas.microsoft.com/office/powerpoint/2010/main" val="13607332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59799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88" y="273514"/>
            <a:ext cx="3008189" cy="1161975"/>
          </a:xfrm>
          <a:prstGeom prst="rect">
            <a:avLst/>
          </a:prstGeom>
        </p:spPr>
        <p:txBody>
          <a:bodyPr vert="horz" lIns="64158" tIns="32074" rIns="64158" bIns="32074"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158" tIns="32074" rIns="64158" bIns="3207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88" y="1435448"/>
            <a:ext cx="3008189" cy="4690318"/>
          </a:xfrm>
          <a:prstGeom prst="rect">
            <a:avLst/>
          </a:prstGeom>
        </p:spPr>
        <p:txBody>
          <a:bodyPr vert="horz" lIns="64158" tIns="32074" rIns="64158" bIns="32074"/>
          <a:lstStyle>
            <a:lvl1pPr marL="0" indent="0">
              <a:buNone/>
              <a:defRPr sz="1000"/>
            </a:lvl1pPr>
            <a:lvl2pPr marL="320777" indent="0">
              <a:buNone/>
              <a:defRPr sz="800"/>
            </a:lvl2pPr>
            <a:lvl3pPr marL="641562" indent="0">
              <a:buNone/>
              <a:defRPr sz="700"/>
            </a:lvl3pPr>
            <a:lvl4pPr marL="962347" indent="0">
              <a:buNone/>
              <a:defRPr sz="600"/>
            </a:lvl4pPr>
            <a:lvl5pPr marL="1283132" indent="0">
              <a:buNone/>
              <a:defRPr sz="600"/>
            </a:lvl5pPr>
            <a:lvl6pPr marL="1603920" indent="0">
              <a:buNone/>
              <a:defRPr sz="600"/>
            </a:lvl6pPr>
            <a:lvl7pPr marL="1924698" indent="0">
              <a:buNone/>
              <a:defRPr sz="600"/>
            </a:lvl7pPr>
            <a:lvl8pPr marL="2245486" indent="0">
              <a:buNone/>
              <a:defRPr sz="600"/>
            </a:lvl8pPr>
            <a:lvl9pPr marL="2566266" indent="0">
              <a:buNone/>
              <a:defRPr sz="600"/>
            </a:lvl9pPr>
          </a:lstStyle>
          <a:p>
            <a:pPr lvl="0"/>
            <a:r>
              <a:rPr lang="en-US"/>
              <a:t>Click to edit Master text styles</a:t>
            </a:r>
          </a:p>
        </p:txBody>
      </p:sp>
    </p:spTree>
    <p:extLst>
      <p:ext uri="{BB962C8B-B14F-4D97-AF65-F5344CB8AC3E}">
        <p14:creationId xmlns:p14="http://schemas.microsoft.com/office/powerpoint/2010/main" val="346640389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76" y="4800824"/>
            <a:ext cx="5486177" cy="567035"/>
          </a:xfrm>
          <a:prstGeom prst="rect">
            <a:avLst/>
          </a:prstGeom>
        </p:spPr>
        <p:txBody>
          <a:bodyPr vert="horz" lIns="64158" tIns="32074" rIns="64158" bIns="32074"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76" y="612800"/>
            <a:ext cx="5486177" cy="4114354"/>
          </a:xfrm>
          <a:prstGeom prst="rect">
            <a:avLst/>
          </a:prstGeom>
        </p:spPr>
        <p:txBody>
          <a:bodyPr vert="horz" lIns="64158" tIns="32074" rIns="64158" bIns="32074"/>
          <a:lstStyle>
            <a:lvl1pPr marL="0" indent="0">
              <a:buNone/>
              <a:defRPr sz="2200"/>
            </a:lvl1pPr>
            <a:lvl2pPr marL="320777" indent="0">
              <a:buNone/>
              <a:defRPr sz="2000"/>
            </a:lvl2pPr>
            <a:lvl3pPr marL="641562" indent="0">
              <a:buNone/>
              <a:defRPr sz="1700"/>
            </a:lvl3pPr>
            <a:lvl4pPr marL="962347" indent="0">
              <a:buNone/>
              <a:defRPr sz="1400"/>
            </a:lvl4pPr>
            <a:lvl5pPr marL="1283132" indent="0">
              <a:buNone/>
              <a:defRPr sz="1400"/>
            </a:lvl5pPr>
            <a:lvl6pPr marL="1603920" indent="0">
              <a:buNone/>
              <a:defRPr sz="1400"/>
            </a:lvl6pPr>
            <a:lvl7pPr marL="1924698" indent="0">
              <a:buNone/>
              <a:defRPr sz="1400"/>
            </a:lvl7pPr>
            <a:lvl8pPr marL="2245486" indent="0">
              <a:buNone/>
              <a:defRPr sz="1400"/>
            </a:lvl8pPr>
            <a:lvl9pPr marL="2566266" indent="0">
              <a:buNone/>
              <a:defRPr sz="1400"/>
            </a:lvl9pPr>
          </a:lstStyle>
          <a:p>
            <a:endParaRPr lang="en-US"/>
          </a:p>
        </p:txBody>
      </p:sp>
      <p:sp>
        <p:nvSpPr>
          <p:cNvPr id="4" name="Text Placeholder 3"/>
          <p:cNvSpPr>
            <a:spLocks noGrp="1"/>
          </p:cNvSpPr>
          <p:nvPr>
            <p:ph type="body" sz="half" idx="2"/>
          </p:nvPr>
        </p:nvSpPr>
        <p:spPr>
          <a:xfrm>
            <a:off x="1792676" y="5367860"/>
            <a:ext cx="5486177" cy="804788"/>
          </a:xfrm>
          <a:prstGeom prst="rect">
            <a:avLst/>
          </a:prstGeom>
        </p:spPr>
        <p:txBody>
          <a:bodyPr vert="horz" lIns="64158" tIns="32074" rIns="64158" bIns="32074"/>
          <a:lstStyle>
            <a:lvl1pPr marL="0" indent="0">
              <a:buNone/>
              <a:defRPr sz="1000"/>
            </a:lvl1pPr>
            <a:lvl2pPr marL="320777" indent="0">
              <a:buNone/>
              <a:defRPr sz="800"/>
            </a:lvl2pPr>
            <a:lvl3pPr marL="641562" indent="0">
              <a:buNone/>
              <a:defRPr sz="700"/>
            </a:lvl3pPr>
            <a:lvl4pPr marL="962347" indent="0">
              <a:buNone/>
              <a:defRPr sz="600"/>
            </a:lvl4pPr>
            <a:lvl5pPr marL="1283132" indent="0">
              <a:buNone/>
              <a:defRPr sz="600"/>
            </a:lvl5pPr>
            <a:lvl6pPr marL="1603920" indent="0">
              <a:buNone/>
              <a:defRPr sz="600"/>
            </a:lvl6pPr>
            <a:lvl7pPr marL="1924698" indent="0">
              <a:buNone/>
              <a:defRPr sz="600"/>
            </a:lvl7pPr>
            <a:lvl8pPr marL="2245486" indent="0">
              <a:buNone/>
              <a:defRPr sz="600"/>
            </a:lvl8pPr>
            <a:lvl9pPr marL="2566266" indent="0">
              <a:buNone/>
              <a:defRPr sz="600"/>
            </a:lvl9pPr>
          </a:lstStyle>
          <a:p>
            <a:pPr lvl="0"/>
            <a:r>
              <a:rPr lang="en-US"/>
              <a:t>Click to edit Master text styles</a:t>
            </a:r>
          </a:p>
        </p:txBody>
      </p:sp>
    </p:spTree>
    <p:extLst>
      <p:ext uri="{BB962C8B-B14F-4D97-AF65-F5344CB8AC3E}">
        <p14:creationId xmlns:p14="http://schemas.microsoft.com/office/powerpoint/2010/main" val="37936614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58" tIns="32074" rIns="64158" bIns="32074"/>
          <a:lstStyle/>
          <a:p>
            <a:r>
              <a:rPr lang="en-US"/>
              <a:t>Click to edit Master title style</a:t>
            </a:r>
          </a:p>
        </p:txBody>
      </p:sp>
      <p:sp>
        <p:nvSpPr>
          <p:cNvPr id="3" name="Vertical Text Placeholder 2"/>
          <p:cNvSpPr>
            <a:spLocks noGrp="1"/>
          </p:cNvSpPr>
          <p:nvPr>
            <p:ph type="body" orient="vert" idx="1"/>
          </p:nvPr>
        </p:nvSpPr>
        <p:spPr>
          <a:xfrm>
            <a:off x="457647" y="1600688"/>
            <a:ext cx="8228707" cy="4525119"/>
          </a:xfrm>
          <a:prstGeom prst="rect">
            <a:avLst/>
          </a:prstGeom>
        </p:spPr>
        <p:txBody>
          <a:bodyPr vert="eaVert" lIns="64158" tIns="32074" rIns="64158" bIns="320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49066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158" tIns="32074" rIns="64158" bIns="32074"/>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158" tIns="32074" rIns="64158" bIns="3207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97853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171" tIns="32081" rIns="64171" bIns="32081"/>
          <a:lstStyle/>
          <a:p>
            <a:r>
              <a:rPr lang="en-US"/>
              <a:t>Click to edit Master title style</a:t>
            </a:r>
          </a:p>
        </p:txBody>
      </p:sp>
      <p:sp>
        <p:nvSpPr>
          <p:cNvPr id="3" name="Subtitle 2"/>
          <p:cNvSpPr>
            <a:spLocks noGrp="1"/>
          </p:cNvSpPr>
          <p:nvPr>
            <p:ph type="subTitle" idx="1"/>
          </p:nvPr>
        </p:nvSpPr>
        <p:spPr>
          <a:xfrm>
            <a:off x="1371824" y="3886684"/>
            <a:ext cx="6400354" cy="1752451"/>
          </a:xfrm>
          <a:prstGeom prst="rect">
            <a:avLst/>
          </a:prstGeom>
        </p:spPr>
        <p:txBody>
          <a:bodyPr vert="horz" lIns="64171" tIns="32081" rIns="64171" bIns="32081"/>
          <a:lstStyle>
            <a:lvl1pPr marL="0" indent="0" algn="ctr">
              <a:buNone/>
              <a:defRPr/>
            </a:lvl1pPr>
            <a:lvl2pPr marL="320844" indent="0" algn="ctr">
              <a:buNone/>
              <a:defRPr/>
            </a:lvl2pPr>
            <a:lvl3pPr marL="641694" indent="0" algn="ctr">
              <a:buNone/>
              <a:defRPr/>
            </a:lvl3pPr>
            <a:lvl4pPr marL="962545" indent="0" algn="ctr">
              <a:buNone/>
              <a:defRPr/>
            </a:lvl4pPr>
            <a:lvl5pPr marL="1283395" indent="0" algn="ctr">
              <a:buNone/>
              <a:defRPr/>
            </a:lvl5pPr>
            <a:lvl6pPr marL="1604248" indent="0" algn="ctr">
              <a:buNone/>
              <a:defRPr/>
            </a:lvl6pPr>
            <a:lvl7pPr marL="1925093" indent="0" algn="ctr">
              <a:buNone/>
              <a:defRPr/>
            </a:lvl7pPr>
            <a:lvl8pPr marL="2245946" indent="0" algn="ctr">
              <a:buNone/>
              <a:defRPr/>
            </a:lvl8pPr>
            <a:lvl9pPr marL="2566792" indent="0" algn="ctr">
              <a:buNone/>
              <a:defRPr/>
            </a:lvl9pPr>
          </a:lstStyle>
          <a:p>
            <a:r>
              <a:rPr lang="en-US"/>
              <a:t>Click to edit Master subtitle style</a:t>
            </a:r>
          </a:p>
        </p:txBody>
      </p:sp>
    </p:spTree>
    <p:extLst>
      <p:ext uri="{BB962C8B-B14F-4D97-AF65-F5344CB8AC3E}">
        <p14:creationId xmlns:p14="http://schemas.microsoft.com/office/powerpoint/2010/main" val="122462259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71" tIns="32081" rIns="64171" bIns="32081"/>
          <a:lstStyle/>
          <a:p>
            <a:r>
              <a:rPr lang="en-US"/>
              <a:t>Click to edit Master title style</a:t>
            </a:r>
          </a:p>
        </p:txBody>
      </p:sp>
      <p:sp>
        <p:nvSpPr>
          <p:cNvPr id="3" name="Content Placeholder 2"/>
          <p:cNvSpPr>
            <a:spLocks noGrp="1"/>
          </p:cNvSpPr>
          <p:nvPr>
            <p:ph idx="1"/>
          </p:nvPr>
        </p:nvSpPr>
        <p:spPr>
          <a:xfrm>
            <a:off x="457647" y="1600684"/>
            <a:ext cx="8228707" cy="4525119"/>
          </a:xfrm>
          <a:prstGeom prst="rect">
            <a:avLst/>
          </a:prstGeom>
        </p:spPr>
        <p:txBody>
          <a:bodyPr vert="horz" lIns="64171" tIns="32081" rIns="64171" bIns="3208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26960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171" tIns="32081" rIns="64171" bIns="32081"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171" tIns="32081" rIns="64171" bIns="32081" anchor="b"/>
          <a:lstStyle>
            <a:lvl1pPr marL="0" indent="0">
              <a:buNone/>
              <a:defRPr sz="1400"/>
            </a:lvl1pPr>
            <a:lvl2pPr marL="320844" indent="0">
              <a:buNone/>
              <a:defRPr sz="1300"/>
            </a:lvl2pPr>
            <a:lvl3pPr marL="641694" indent="0">
              <a:buNone/>
              <a:defRPr sz="1100"/>
            </a:lvl3pPr>
            <a:lvl4pPr marL="962545" indent="0">
              <a:buNone/>
              <a:defRPr sz="1000"/>
            </a:lvl4pPr>
            <a:lvl5pPr marL="1283395" indent="0">
              <a:buNone/>
              <a:defRPr sz="1000"/>
            </a:lvl5pPr>
            <a:lvl6pPr marL="1604248" indent="0">
              <a:buNone/>
              <a:defRPr sz="1000"/>
            </a:lvl6pPr>
            <a:lvl7pPr marL="1925093" indent="0">
              <a:buNone/>
              <a:defRPr sz="1000"/>
            </a:lvl7pPr>
            <a:lvl8pPr marL="2245946" indent="0">
              <a:buNone/>
              <a:defRPr sz="1000"/>
            </a:lvl8pPr>
            <a:lvl9pPr marL="2566792" indent="0">
              <a:buNone/>
              <a:defRPr sz="1000"/>
            </a:lvl9pPr>
          </a:lstStyle>
          <a:p>
            <a:pPr lvl="0"/>
            <a:r>
              <a:rPr lang="en-US"/>
              <a:t>Click to edit Master text styles</a:t>
            </a:r>
          </a:p>
        </p:txBody>
      </p:sp>
    </p:spTree>
    <p:extLst>
      <p:ext uri="{BB962C8B-B14F-4D97-AF65-F5344CB8AC3E}">
        <p14:creationId xmlns:p14="http://schemas.microsoft.com/office/powerpoint/2010/main" val="164271321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71" tIns="32081" rIns="64171" bIns="32081"/>
          <a:lstStyle/>
          <a:p>
            <a:r>
              <a:rPr lang="en-US"/>
              <a:t>Click to edit Master title style</a:t>
            </a:r>
          </a:p>
        </p:txBody>
      </p:sp>
      <p:sp>
        <p:nvSpPr>
          <p:cNvPr id="3" name="Content Placeholder 2"/>
          <p:cNvSpPr>
            <a:spLocks noGrp="1"/>
          </p:cNvSpPr>
          <p:nvPr>
            <p:ph sz="half" idx="1"/>
          </p:nvPr>
        </p:nvSpPr>
        <p:spPr>
          <a:xfrm>
            <a:off x="457648" y="1600684"/>
            <a:ext cx="4060775" cy="4525119"/>
          </a:xfrm>
          <a:prstGeom prst="rect">
            <a:avLst/>
          </a:prstGeom>
        </p:spPr>
        <p:txBody>
          <a:bodyPr vert="horz" lIns="64171" tIns="32081" rIns="64171" bIns="32081"/>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84"/>
            <a:ext cx="4060775" cy="4525119"/>
          </a:xfrm>
          <a:prstGeom prst="rect">
            <a:avLst/>
          </a:prstGeom>
        </p:spPr>
        <p:txBody>
          <a:bodyPr vert="horz" lIns="64171" tIns="32081" rIns="64171" bIns="32081"/>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0663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551187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71" tIns="32081" rIns="64171" bIns="32081"/>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171" tIns="32081" rIns="64171" bIns="32081" anchor="b"/>
          <a:lstStyle>
            <a:lvl1pPr marL="0" indent="0">
              <a:buNone/>
              <a:defRPr sz="1700" b="1"/>
            </a:lvl1pPr>
            <a:lvl2pPr marL="320844" indent="0">
              <a:buNone/>
              <a:defRPr sz="1400" b="1"/>
            </a:lvl2pPr>
            <a:lvl3pPr marL="641694" indent="0">
              <a:buNone/>
              <a:defRPr sz="1300" b="1"/>
            </a:lvl3pPr>
            <a:lvl4pPr marL="962545" indent="0">
              <a:buNone/>
              <a:defRPr sz="1100" b="1"/>
            </a:lvl4pPr>
            <a:lvl5pPr marL="1283395" indent="0">
              <a:buNone/>
              <a:defRPr sz="1100" b="1"/>
            </a:lvl5pPr>
            <a:lvl6pPr marL="1604248" indent="0">
              <a:buNone/>
              <a:defRPr sz="1100" b="1"/>
            </a:lvl6pPr>
            <a:lvl7pPr marL="1925093" indent="0">
              <a:buNone/>
              <a:defRPr sz="1100" b="1"/>
            </a:lvl7pPr>
            <a:lvl8pPr marL="2245946" indent="0">
              <a:buNone/>
              <a:defRPr sz="1100" b="1"/>
            </a:lvl8pPr>
            <a:lvl9pPr marL="2566792"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171" tIns="32081" rIns="64171" bIns="32081"/>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171" tIns="32081" rIns="64171" bIns="32081" anchor="b"/>
          <a:lstStyle>
            <a:lvl1pPr marL="0" indent="0">
              <a:buNone/>
              <a:defRPr sz="1700" b="1"/>
            </a:lvl1pPr>
            <a:lvl2pPr marL="320844" indent="0">
              <a:buNone/>
              <a:defRPr sz="1400" b="1"/>
            </a:lvl2pPr>
            <a:lvl3pPr marL="641694" indent="0">
              <a:buNone/>
              <a:defRPr sz="1300" b="1"/>
            </a:lvl3pPr>
            <a:lvl4pPr marL="962545" indent="0">
              <a:buNone/>
              <a:defRPr sz="1100" b="1"/>
            </a:lvl4pPr>
            <a:lvl5pPr marL="1283395" indent="0">
              <a:buNone/>
              <a:defRPr sz="1100" b="1"/>
            </a:lvl5pPr>
            <a:lvl6pPr marL="1604248" indent="0">
              <a:buNone/>
              <a:defRPr sz="1100" b="1"/>
            </a:lvl6pPr>
            <a:lvl7pPr marL="1925093" indent="0">
              <a:buNone/>
              <a:defRPr sz="1100" b="1"/>
            </a:lvl7pPr>
            <a:lvl8pPr marL="2245946" indent="0">
              <a:buNone/>
              <a:defRPr sz="1100" b="1"/>
            </a:lvl8pPr>
            <a:lvl9pPr marL="256679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171" tIns="32081" rIns="64171" bIns="32081"/>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68100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71" tIns="32081" rIns="64171" bIns="32081"/>
          <a:lstStyle/>
          <a:p>
            <a:r>
              <a:rPr lang="en-US"/>
              <a:t>Click to edit Master title style</a:t>
            </a:r>
          </a:p>
        </p:txBody>
      </p:sp>
    </p:spTree>
    <p:extLst>
      <p:ext uri="{BB962C8B-B14F-4D97-AF65-F5344CB8AC3E}">
        <p14:creationId xmlns:p14="http://schemas.microsoft.com/office/powerpoint/2010/main" val="410303908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29173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84" y="273510"/>
            <a:ext cx="3008189" cy="1161975"/>
          </a:xfrm>
          <a:prstGeom prst="rect">
            <a:avLst/>
          </a:prstGeom>
        </p:spPr>
        <p:txBody>
          <a:bodyPr vert="horz" lIns="64171" tIns="32081" rIns="64171" bIns="32081"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171" tIns="32081" rIns="64171" bIns="32081"/>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84" y="1435448"/>
            <a:ext cx="3008189" cy="4690318"/>
          </a:xfrm>
          <a:prstGeom prst="rect">
            <a:avLst/>
          </a:prstGeom>
        </p:spPr>
        <p:txBody>
          <a:bodyPr vert="horz" lIns="64171" tIns="32081" rIns="64171" bIns="32081"/>
          <a:lstStyle>
            <a:lvl1pPr marL="0" indent="0">
              <a:buNone/>
              <a:defRPr sz="1000"/>
            </a:lvl1pPr>
            <a:lvl2pPr marL="320844" indent="0">
              <a:buNone/>
              <a:defRPr sz="800"/>
            </a:lvl2pPr>
            <a:lvl3pPr marL="641694" indent="0">
              <a:buNone/>
              <a:defRPr sz="700"/>
            </a:lvl3pPr>
            <a:lvl4pPr marL="962545" indent="0">
              <a:buNone/>
              <a:defRPr sz="600"/>
            </a:lvl4pPr>
            <a:lvl5pPr marL="1283395" indent="0">
              <a:buNone/>
              <a:defRPr sz="600"/>
            </a:lvl5pPr>
            <a:lvl6pPr marL="1604248" indent="0">
              <a:buNone/>
              <a:defRPr sz="600"/>
            </a:lvl6pPr>
            <a:lvl7pPr marL="1925093" indent="0">
              <a:buNone/>
              <a:defRPr sz="600"/>
            </a:lvl7pPr>
            <a:lvl8pPr marL="2245946" indent="0">
              <a:buNone/>
              <a:defRPr sz="600"/>
            </a:lvl8pPr>
            <a:lvl9pPr marL="2566792" indent="0">
              <a:buNone/>
              <a:defRPr sz="600"/>
            </a:lvl9pPr>
          </a:lstStyle>
          <a:p>
            <a:pPr lvl="0"/>
            <a:r>
              <a:rPr lang="en-US"/>
              <a:t>Click to edit Master text styles</a:t>
            </a:r>
          </a:p>
        </p:txBody>
      </p:sp>
    </p:spTree>
    <p:extLst>
      <p:ext uri="{BB962C8B-B14F-4D97-AF65-F5344CB8AC3E}">
        <p14:creationId xmlns:p14="http://schemas.microsoft.com/office/powerpoint/2010/main" val="240713928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72" y="4800824"/>
            <a:ext cx="5486177" cy="567035"/>
          </a:xfrm>
          <a:prstGeom prst="rect">
            <a:avLst/>
          </a:prstGeom>
        </p:spPr>
        <p:txBody>
          <a:bodyPr vert="horz" lIns="64171" tIns="32081" rIns="64171" bIns="32081"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72" y="612800"/>
            <a:ext cx="5486177" cy="4114354"/>
          </a:xfrm>
          <a:prstGeom prst="rect">
            <a:avLst/>
          </a:prstGeom>
        </p:spPr>
        <p:txBody>
          <a:bodyPr vert="horz" lIns="64171" tIns="32081" rIns="64171" bIns="32081"/>
          <a:lstStyle>
            <a:lvl1pPr marL="0" indent="0">
              <a:buNone/>
              <a:defRPr sz="2200"/>
            </a:lvl1pPr>
            <a:lvl2pPr marL="320844" indent="0">
              <a:buNone/>
              <a:defRPr sz="2000"/>
            </a:lvl2pPr>
            <a:lvl3pPr marL="641694" indent="0">
              <a:buNone/>
              <a:defRPr sz="1700"/>
            </a:lvl3pPr>
            <a:lvl4pPr marL="962545" indent="0">
              <a:buNone/>
              <a:defRPr sz="1400"/>
            </a:lvl4pPr>
            <a:lvl5pPr marL="1283395" indent="0">
              <a:buNone/>
              <a:defRPr sz="1400"/>
            </a:lvl5pPr>
            <a:lvl6pPr marL="1604248" indent="0">
              <a:buNone/>
              <a:defRPr sz="1400"/>
            </a:lvl6pPr>
            <a:lvl7pPr marL="1925093" indent="0">
              <a:buNone/>
              <a:defRPr sz="1400"/>
            </a:lvl7pPr>
            <a:lvl8pPr marL="2245946" indent="0">
              <a:buNone/>
              <a:defRPr sz="1400"/>
            </a:lvl8pPr>
            <a:lvl9pPr marL="2566792" indent="0">
              <a:buNone/>
              <a:defRPr sz="1400"/>
            </a:lvl9pPr>
          </a:lstStyle>
          <a:p>
            <a:endParaRPr lang="en-US"/>
          </a:p>
        </p:txBody>
      </p:sp>
      <p:sp>
        <p:nvSpPr>
          <p:cNvPr id="4" name="Text Placeholder 3"/>
          <p:cNvSpPr>
            <a:spLocks noGrp="1"/>
          </p:cNvSpPr>
          <p:nvPr>
            <p:ph type="body" sz="half" idx="2"/>
          </p:nvPr>
        </p:nvSpPr>
        <p:spPr>
          <a:xfrm>
            <a:off x="1792672" y="5367860"/>
            <a:ext cx="5486177" cy="804788"/>
          </a:xfrm>
          <a:prstGeom prst="rect">
            <a:avLst/>
          </a:prstGeom>
        </p:spPr>
        <p:txBody>
          <a:bodyPr vert="horz" lIns="64171" tIns="32081" rIns="64171" bIns="32081"/>
          <a:lstStyle>
            <a:lvl1pPr marL="0" indent="0">
              <a:buNone/>
              <a:defRPr sz="1000"/>
            </a:lvl1pPr>
            <a:lvl2pPr marL="320844" indent="0">
              <a:buNone/>
              <a:defRPr sz="800"/>
            </a:lvl2pPr>
            <a:lvl3pPr marL="641694" indent="0">
              <a:buNone/>
              <a:defRPr sz="700"/>
            </a:lvl3pPr>
            <a:lvl4pPr marL="962545" indent="0">
              <a:buNone/>
              <a:defRPr sz="600"/>
            </a:lvl4pPr>
            <a:lvl5pPr marL="1283395" indent="0">
              <a:buNone/>
              <a:defRPr sz="600"/>
            </a:lvl5pPr>
            <a:lvl6pPr marL="1604248" indent="0">
              <a:buNone/>
              <a:defRPr sz="600"/>
            </a:lvl6pPr>
            <a:lvl7pPr marL="1925093" indent="0">
              <a:buNone/>
              <a:defRPr sz="600"/>
            </a:lvl7pPr>
            <a:lvl8pPr marL="2245946" indent="0">
              <a:buNone/>
              <a:defRPr sz="600"/>
            </a:lvl8pPr>
            <a:lvl9pPr marL="2566792" indent="0">
              <a:buNone/>
              <a:defRPr sz="600"/>
            </a:lvl9pPr>
          </a:lstStyle>
          <a:p>
            <a:pPr lvl="0"/>
            <a:r>
              <a:rPr lang="en-US"/>
              <a:t>Click to edit Master text styles</a:t>
            </a:r>
          </a:p>
        </p:txBody>
      </p:sp>
    </p:spTree>
    <p:extLst>
      <p:ext uri="{BB962C8B-B14F-4D97-AF65-F5344CB8AC3E}">
        <p14:creationId xmlns:p14="http://schemas.microsoft.com/office/powerpoint/2010/main" val="211680525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71" tIns="32081" rIns="64171" bIns="32081"/>
          <a:lstStyle/>
          <a:p>
            <a:r>
              <a:rPr lang="en-US"/>
              <a:t>Click to edit Master title style</a:t>
            </a:r>
          </a:p>
        </p:txBody>
      </p:sp>
      <p:sp>
        <p:nvSpPr>
          <p:cNvPr id="3" name="Vertical Text Placeholder 2"/>
          <p:cNvSpPr>
            <a:spLocks noGrp="1"/>
          </p:cNvSpPr>
          <p:nvPr>
            <p:ph type="body" orient="vert" idx="1"/>
          </p:nvPr>
        </p:nvSpPr>
        <p:spPr>
          <a:xfrm>
            <a:off x="457647" y="1600684"/>
            <a:ext cx="8228707" cy="4525119"/>
          </a:xfrm>
          <a:prstGeom prst="rect">
            <a:avLst/>
          </a:prstGeom>
        </p:spPr>
        <p:txBody>
          <a:bodyPr vert="eaVert" lIns="64171" tIns="32081" rIns="64171" bIns="3208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9936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171" tIns="32081" rIns="64171" bIns="32081"/>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171" tIns="32081" rIns="64171" bIns="3208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8439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85"/>
            <a:ext cx="6400354" cy="1752451"/>
          </a:xfrm>
          <a:prstGeom prst="rect">
            <a:avLst/>
          </a:prstGeom>
        </p:spPr>
        <p:txBody>
          <a:bodyPr vert="horz" lIns="64168" tIns="32080" rIns="64168" bIns="32080"/>
          <a:lstStyle>
            <a:lvl1pPr marL="0" indent="0" algn="ctr">
              <a:buNone/>
              <a:defRPr/>
            </a:lvl1pPr>
            <a:lvl2pPr marL="320827" indent="0" algn="ctr">
              <a:buNone/>
              <a:defRPr/>
            </a:lvl2pPr>
            <a:lvl3pPr marL="641661" indent="0" algn="ctr">
              <a:buNone/>
              <a:defRPr/>
            </a:lvl3pPr>
            <a:lvl4pPr marL="962495" indent="0" algn="ctr">
              <a:buNone/>
              <a:defRPr/>
            </a:lvl4pPr>
            <a:lvl5pPr marL="1283329" indent="0" algn="ctr">
              <a:buNone/>
              <a:defRPr/>
            </a:lvl5pPr>
            <a:lvl6pPr marL="1604166" indent="0" algn="ctr">
              <a:buNone/>
              <a:defRPr/>
            </a:lvl6pPr>
            <a:lvl7pPr marL="1924994" indent="0" algn="ctr">
              <a:buNone/>
              <a:defRPr/>
            </a:lvl7pPr>
            <a:lvl8pPr marL="2245831" indent="0" algn="ctr">
              <a:buNone/>
              <a:defRPr/>
            </a:lvl8pPr>
            <a:lvl9pPr marL="2566661" indent="0" algn="ctr">
              <a:buNone/>
              <a:defRPr/>
            </a:lvl9pPr>
          </a:lstStyle>
          <a:p>
            <a:r>
              <a:rPr lang="en-US"/>
              <a:t>Click to edit Master subtitle style</a:t>
            </a:r>
          </a:p>
        </p:txBody>
      </p:sp>
    </p:spTree>
    <p:extLst>
      <p:ext uri="{BB962C8B-B14F-4D97-AF65-F5344CB8AC3E}">
        <p14:creationId xmlns:p14="http://schemas.microsoft.com/office/powerpoint/2010/main" val="375079038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647" y="1600685"/>
            <a:ext cx="8228707" cy="4525119"/>
          </a:xfrm>
          <a:prstGeom prst="rect">
            <a:avLst/>
          </a:prstGeom>
        </p:spPr>
        <p:txBody>
          <a:bodyPr vert="horz" lIns="64168" tIns="32080" rIns="64168" bIns="320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92406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168" tIns="32080" rIns="64168" bIns="32080" anchor="b"/>
          <a:lstStyle>
            <a:lvl1pPr marL="0" indent="0">
              <a:buNone/>
              <a:defRPr sz="1400"/>
            </a:lvl1pPr>
            <a:lvl2pPr marL="320827" indent="0">
              <a:buNone/>
              <a:defRPr sz="1300"/>
            </a:lvl2pPr>
            <a:lvl3pPr marL="641661" indent="0">
              <a:buNone/>
              <a:defRPr sz="1100"/>
            </a:lvl3pPr>
            <a:lvl4pPr marL="962495" indent="0">
              <a:buNone/>
              <a:defRPr sz="1000"/>
            </a:lvl4pPr>
            <a:lvl5pPr marL="1283329" indent="0">
              <a:buNone/>
              <a:defRPr sz="1000"/>
            </a:lvl5pPr>
            <a:lvl6pPr marL="1604166" indent="0">
              <a:buNone/>
              <a:defRPr sz="1000"/>
            </a:lvl6pPr>
            <a:lvl7pPr marL="1924994" indent="0">
              <a:buNone/>
              <a:defRPr sz="1000"/>
            </a:lvl7pPr>
            <a:lvl8pPr marL="2245831" indent="0">
              <a:buNone/>
              <a:defRPr sz="1000"/>
            </a:lvl8pPr>
            <a:lvl9pPr marL="2566661" indent="0">
              <a:buNone/>
              <a:defRPr sz="1000"/>
            </a:lvl9pPr>
          </a:lstStyle>
          <a:p>
            <a:pPr lvl="0"/>
            <a:r>
              <a:rPr lang="en-US"/>
              <a:t>Click to edit Master text styles</a:t>
            </a:r>
          </a:p>
        </p:txBody>
      </p:sp>
    </p:spTree>
    <p:extLst>
      <p:ext uri="{BB962C8B-B14F-4D97-AF65-F5344CB8AC3E}">
        <p14:creationId xmlns:p14="http://schemas.microsoft.com/office/powerpoint/2010/main" val="36541348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76340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648" y="1600685"/>
            <a:ext cx="4060775" cy="4525119"/>
          </a:xfrm>
          <a:prstGeom prst="rect">
            <a:avLst/>
          </a:prstGeom>
        </p:spPr>
        <p:txBody>
          <a:bodyPr vert="horz" lIns="64168" tIns="32080" rIns="64168" bIns="3208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85"/>
            <a:ext cx="4060775" cy="4525119"/>
          </a:xfrm>
          <a:prstGeom prst="rect">
            <a:avLst/>
          </a:prstGeom>
        </p:spPr>
        <p:txBody>
          <a:bodyPr vert="horz" lIns="64168" tIns="32080" rIns="64168" bIns="32080"/>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45172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168" tIns="32080" rIns="64168" bIns="32080" anchor="b"/>
          <a:lstStyle>
            <a:lvl1pPr marL="0" indent="0">
              <a:buNone/>
              <a:defRPr sz="1700" b="1"/>
            </a:lvl1pPr>
            <a:lvl2pPr marL="320827" indent="0">
              <a:buNone/>
              <a:defRPr sz="1400" b="1"/>
            </a:lvl2pPr>
            <a:lvl3pPr marL="641661" indent="0">
              <a:buNone/>
              <a:defRPr sz="1300" b="1"/>
            </a:lvl3pPr>
            <a:lvl4pPr marL="962495" indent="0">
              <a:buNone/>
              <a:defRPr sz="1100" b="1"/>
            </a:lvl4pPr>
            <a:lvl5pPr marL="1283329" indent="0">
              <a:buNone/>
              <a:defRPr sz="1100" b="1"/>
            </a:lvl5pPr>
            <a:lvl6pPr marL="1604166" indent="0">
              <a:buNone/>
              <a:defRPr sz="1100" b="1"/>
            </a:lvl6pPr>
            <a:lvl7pPr marL="1924994" indent="0">
              <a:buNone/>
              <a:defRPr sz="1100" b="1"/>
            </a:lvl7pPr>
            <a:lvl8pPr marL="2245831" indent="0">
              <a:buNone/>
              <a:defRPr sz="1100" b="1"/>
            </a:lvl8pPr>
            <a:lvl9pPr marL="2566661"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168" tIns="32080" rIns="64168" bIns="3208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168" tIns="32080" rIns="64168" bIns="32080" anchor="b"/>
          <a:lstStyle>
            <a:lvl1pPr marL="0" indent="0">
              <a:buNone/>
              <a:defRPr sz="1700" b="1"/>
            </a:lvl1pPr>
            <a:lvl2pPr marL="320827" indent="0">
              <a:buNone/>
              <a:defRPr sz="1400" b="1"/>
            </a:lvl2pPr>
            <a:lvl3pPr marL="641661" indent="0">
              <a:buNone/>
              <a:defRPr sz="1300" b="1"/>
            </a:lvl3pPr>
            <a:lvl4pPr marL="962495" indent="0">
              <a:buNone/>
              <a:defRPr sz="1100" b="1"/>
            </a:lvl4pPr>
            <a:lvl5pPr marL="1283329" indent="0">
              <a:buNone/>
              <a:defRPr sz="1100" b="1"/>
            </a:lvl5pPr>
            <a:lvl6pPr marL="1604166" indent="0">
              <a:buNone/>
              <a:defRPr sz="1100" b="1"/>
            </a:lvl6pPr>
            <a:lvl7pPr marL="1924994" indent="0">
              <a:buNone/>
              <a:defRPr sz="1100" b="1"/>
            </a:lvl7pPr>
            <a:lvl8pPr marL="2245831" indent="0">
              <a:buNone/>
              <a:defRPr sz="1100" b="1"/>
            </a:lvl8pPr>
            <a:lvl9pPr marL="2566661"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168" tIns="32080" rIns="64168" bIns="32080"/>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30987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739298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1565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85" y="273511"/>
            <a:ext cx="3008189" cy="1161975"/>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168" tIns="32080" rIns="64168" bIns="32080"/>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85" y="1435448"/>
            <a:ext cx="3008189" cy="4690318"/>
          </a:xfrm>
          <a:prstGeom prst="rect">
            <a:avLst/>
          </a:prstGeom>
        </p:spPr>
        <p:txBody>
          <a:bodyPr vert="horz" lIns="64168" tIns="32080" rIns="64168" bIns="32080"/>
          <a:lstStyle>
            <a:lvl1pPr marL="0" indent="0">
              <a:buNone/>
              <a:defRPr sz="1000"/>
            </a:lvl1pPr>
            <a:lvl2pPr marL="320827" indent="0">
              <a:buNone/>
              <a:defRPr sz="800"/>
            </a:lvl2pPr>
            <a:lvl3pPr marL="641661" indent="0">
              <a:buNone/>
              <a:defRPr sz="700"/>
            </a:lvl3pPr>
            <a:lvl4pPr marL="962495" indent="0">
              <a:buNone/>
              <a:defRPr sz="600"/>
            </a:lvl4pPr>
            <a:lvl5pPr marL="1283329" indent="0">
              <a:buNone/>
              <a:defRPr sz="600"/>
            </a:lvl5pPr>
            <a:lvl6pPr marL="1604166" indent="0">
              <a:buNone/>
              <a:defRPr sz="600"/>
            </a:lvl6pPr>
            <a:lvl7pPr marL="1924994" indent="0">
              <a:buNone/>
              <a:defRPr sz="600"/>
            </a:lvl7pPr>
            <a:lvl8pPr marL="2245831" indent="0">
              <a:buNone/>
              <a:defRPr sz="600"/>
            </a:lvl8pPr>
            <a:lvl9pPr marL="2566661" indent="0">
              <a:buNone/>
              <a:defRPr sz="600"/>
            </a:lvl9pPr>
          </a:lstStyle>
          <a:p>
            <a:pPr lvl="0"/>
            <a:r>
              <a:rPr lang="en-US"/>
              <a:t>Click to edit Master text styles</a:t>
            </a:r>
          </a:p>
        </p:txBody>
      </p:sp>
    </p:spTree>
    <p:extLst>
      <p:ext uri="{BB962C8B-B14F-4D97-AF65-F5344CB8AC3E}">
        <p14:creationId xmlns:p14="http://schemas.microsoft.com/office/powerpoint/2010/main" val="125208596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73" y="4800824"/>
            <a:ext cx="5486177" cy="567035"/>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73" y="612800"/>
            <a:ext cx="5486177" cy="4114354"/>
          </a:xfrm>
          <a:prstGeom prst="rect">
            <a:avLst/>
          </a:prstGeom>
        </p:spPr>
        <p:txBody>
          <a:bodyPr vert="horz" lIns="64168" tIns="32080" rIns="64168" bIns="32080"/>
          <a:lstStyle>
            <a:lvl1pPr marL="0" indent="0">
              <a:buNone/>
              <a:defRPr sz="2200"/>
            </a:lvl1pPr>
            <a:lvl2pPr marL="320827" indent="0">
              <a:buNone/>
              <a:defRPr sz="2000"/>
            </a:lvl2pPr>
            <a:lvl3pPr marL="641661" indent="0">
              <a:buNone/>
              <a:defRPr sz="1700"/>
            </a:lvl3pPr>
            <a:lvl4pPr marL="962495" indent="0">
              <a:buNone/>
              <a:defRPr sz="1400"/>
            </a:lvl4pPr>
            <a:lvl5pPr marL="1283329" indent="0">
              <a:buNone/>
              <a:defRPr sz="1400"/>
            </a:lvl5pPr>
            <a:lvl6pPr marL="1604166" indent="0">
              <a:buNone/>
              <a:defRPr sz="1400"/>
            </a:lvl6pPr>
            <a:lvl7pPr marL="1924994" indent="0">
              <a:buNone/>
              <a:defRPr sz="1400"/>
            </a:lvl7pPr>
            <a:lvl8pPr marL="2245831" indent="0">
              <a:buNone/>
              <a:defRPr sz="1400"/>
            </a:lvl8pPr>
            <a:lvl9pPr marL="2566661" indent="0">
              <a:buNone/>
              <a:defRPr sz="1400"/>
            </a:lvl9pPr>
          </a:lstStyle>
          <a:p>
            <a:endParaRPr lang="en-US"/>
          </a:p>
        </p:txBody>
      </p:sp>
      <p:sp>
        <p:nvSpPr>
          <p:cNvPr id="4" name="Text Placeholder 3"/>
          <p:cNvSpPr>
            <a:spLocks noGrp="1"/>
          </p:cNvSpPr>
          <p:nvPr>
            <p:ph type="body" sz="half" idx="2"/>
          </p:nvPr>
        </p:nvSpPr>
        <p:spPr>
          <a:xfrm>
            <a:off x="1792673" y="5367860"/>
            <a:ext cx="5486177" cy="804788"/>
          </a:xfrm>
          <a:prstGeom prst="rect">
            <a:avLst/>
          </a:prstGeom>
        </p:spPr>
        <p:txBody>
          <a:bodyPr vert="horz" lIns="64168" tIns="32080" rIns="64168" bIns="32080"/>
          <a:lstStyle>
            <a:lvl1pPr marL="0" indent="0">
              <a:buNone/>
              <a:defRPr sz="1000"/>
            </a:lvl1pPr>
            <a:lvl2pPr marL="320827" indent="0">
              <a:buNone/>
              <a:defRPr sz="800"/>
            </a:lvl2pPr>
            <a:lvl3pPr marL="641661" indent="0">
              <a:buNone/>
              <a:defRPr sz="700"/>
            </a:lvl3pPr>
            <a:lvl4pPr marL="962495" indent="0">
              <a:buNone/>
              <a:defRPr sz="600"/>
            </a:lvl4pPr>
            <a:lvl5pPr marL="1283329" indent="0">
              <a:buNone/>
              <a:defRPr sz="600"/>
            </a:lvl5pPr>
            <a:lvl6pPr marL="1604166" indent="0">
              <a:buNone/>
              <a:defRPr sz="600"/>
            </a:lvl6pPr>
            <a:lvl7pPr marL="1924994" indent="0">
              <a:buNone/>
              <a:defRPr sz="600"/>
            </a:lvl7pPr>
            <a:lvl8pPr marL="2245831" indent="0">
              <a:buNone/>
              <a:defRPr sz="600"/>
            </a:lvl8pPr>
            <a:lvl9pPr marL="2566661" indent="0">
              <a:buNone/>
              <a:defRPr sz="600"/>
            </a:lvl9pPr>
          </a:lstStyle>
          <a:p>
            <a:pPr lvl="0"/>
            <a:r>
              <a:rPr lang="en-US"/>
              <a:t>Click to edit Master text styles</a:t>
            </a:r>
          </a:p>
        </p:txBody>
      </p:sp>
    </p:spTree>
    <p:extLst>
      <p:ext uri="{BB962C8B-B14F-4D97-AF65-F5344CB8AC3E}">
        <p14:creationId xmlns:p14="http://schemas.microsoft.com/office/powerpoint/2010/main" val="46672137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647" y="1600685"/>
            <a:ext cx="8228707" cy="4525119"/>
          </a:xfrm>
          <a:prstGeom prst="rect">
            <a:avLst/>
          </a:prstGeom>
        </p:spPr>
        <p:txBody>
          <a:bodyPr vert="eaVert" lIns="64168" tIns="32080" rIns="64168" bIns="320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36257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8887" y="107194"/>
            <a:ext cx="2236887" cy="60186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227" y="107194"/>
            <a:ext cx="6603504" cy="6018609"/>
          </a:xfrm>
          <a:prstGeom prst="rect">
            <a:avLst/>
          </a:prstGeom>
        </p:spPr>
        <p:txBody>
          <a:bodyPr vert="eaVert" lIns="64168" tIns="32080" rIns="64168" bIns="320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05802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165" tIns="32078" rIns="64165" bIns="32078"/>
          <a:lstStyle/>
          <a:p>
            <a:r>
              <a:rPr lang="en-US"/>
              <a:t>Click to edit Master title style</a:t>
            </a:r>
          </a:p>
        </p:txBody>
      </p:sp>
      <p:sp>
        <p:nvSpPr>
          <p:cNvPr id="3" name="Subtitle 2"/>
          <p:cNvSpPr>
            <a:spLocks noGrp="1"/>
          </p:cNvSpPr>
          <p:nvPr>
            <p:ph type="subTitle" idx="1"/>
          </p:nvPr>
        </p:nvSpPr>
        <p:spPr>
          <a:xfrm>
            <a:off x="1371824" y="3886686"/>
            <a:ext cx="6400354" cy="1752451"/>
          </a:xfrm>
          <a:prstGeom prst="rect">
            <a:avLst/>
          </a:prstGeom>
        </p:spPr>
        <p:txBody>
          <a:bodyPr vert="horz" lIns="64165" tIns="32078" rIns="64165" bIns="32078"/>
          <a:lstStyle>
            <a:lvl1pPr marL="0" indent="0" algn="ctr">
              <a:buNone/>
              <a:defRPr/>
            </a:lvl1pPr>
            <a:lvl2pPr marL="320810" indent="0" algn="ctr">
              <a:buNone/>
              <a:defRPr/>
            </a:lvl2pPr>
            <a:lvl3pPr marL="641628" indent="0" algn="ctr">
              <a:buNone/>
              <a:defRPr/>
            </a:lvl3pPr>
            <a:lvl4pPr marL="962445" indent="0" algn="ctr">
              <a:buNone/>
              <a:defRPr/>
            </a:lvl4pPr>
            <a:lvl5pPr marL="1283264" indent="0" algn="ctr">
              <a:buNone/>
              <a:defRPr/>
            </a:lvl5pPr>
            <a:lvl6pPr marL="1604084" indent="0" algn="ctr">
              <a:buNone/>
              <a:defRPr/>
            </a:lvl6pPr>
            <a:lvl7pPr marL="1924895" indent="0" algn="ctr">
              <a:buNone/>
              <a:defRPr/>
            </a:lvl7pPr>
            <a:lvl8pPr marL="2245716" indent="0" algn="ctr">
              <a:buNone/>
              <a:defRPr/>
            </a:lvl8pPr>
            <a:lvl9pPr marL="2566529" indent="0" algn="ctr">
              <a:buNone/>
              <a:defRPr/>
            </a:lvl9pPr>
          </a:lstStyle>
          <a:p>
            <a:r>
              <a:rPr lang="en-US"/>
              <a:t>Click to edit Master subtitle style</a:t>
            </a:r>
          </a:p>
        </p:txBody>
      </p:sp>
    </p:spTree>
    <p:extLst>
      <p:ext uri="{BB962C8B-B14F-4D97-AF65-F5344CB8AC3E}">
        <p14:creationId xmlns:p14="http://schemas.microsoft.com/office/powerpoint/2010/main" val="400009798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65" tIns="32078" rIns="64165" bIns="32078"/>
          <a:lstStyle/>
          <a:p>
            <a:r>
              <a:rPr lang="en-US"/>
              <a:t>Click to edit Master title style</a:t>
            </a:r>
          </a:p>
        </p:txBody>
      </p:sp>
      <p:sp>
        <p:nvSpPr>
          <p:cNvPr id="3" name="Content Placeholder 2"/>
          <p:cNvSpPr>
            <a:spLocks noGrp="1"/>
          </p:cNvSpPr>
          <p:nvPr>
            <p:ph idx="1"/>
          </p:nvPr>
        </p:nvSpPr>
        <p:spPr>
          <a:xfrm>
            <a:off x="457647" y="1600686"/>
            <a:ext cx="8228707" cy="4525119"/>
          </a:xfrm>
          <a:prstGeom prst="rect">
            <a:avLst/>
          </a:prstGeom>
        </p:spPr>
        <p:txBody>
          <a:bodyPr vert="horz" lIns="64165" tIns="32078" rIns="64165" bIns="3207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25662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92" y="273518"/>
            <a:ext cx="3008189" cy="1161975"/>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92" y="1435448"/>
            <a:ext cx="3008189" cy="4690318"/>
          </a:xfrm>
        </p:spPr>
        <p:txBody>
          <a:bodyPr/>
          <a:lstStyle>
            <a:lvl1pPr marL="0" indent="0">
              <a:buNone/>
              <a:defRPr sz="1000"/>
            </a:lvl1pPr>
            <a:lvl2pPr marL="320711" indent="0">
              <a:buNone/>
              <a:defRPr sz="800"/>
            </a:lvl2pPr>
            <a:lvl3pPr marL="641430" indent="0">
              <a:buNone/>
              <a:defRPr sz="700"/>
            </a:lvl3pPr>
            <a:lvl4pPr marL="962151" indent="0">
              <a:buNone/>
              <a:defRPr sz="600"/>
            </a:lvl4pPr>
            <a:lvl5pPr marL="1282869" indent="0">
              <a:buNone/>
              <a:defRPr sz="600"/>
            </a:lvl5pPr>
            <a:lvl6pPr marL="1603592" indent="0">
              <a:buNone/>
              <a:defRPr sz="600"/>
            </a:lvl6pPr>
            <a:lvl7pPr marL="1924304" indent="0">
              <a:buNone/>
              <a:defRPr sz="600"/>
            </a:lvl7pPr>
            <a:lvl8pPr marL="2245026" indent="0">
              <a:buNone/>
              <a:defRPr sz="600"/>
            </a:lvl8pPr>
            <a:lvl9pPr marL="2565742" indent="0">
              <a:buNone/>
              <a:defRPr sz="600"/>
            </a:lvl9pPr>
          </a:lstStyle>
          <a:p>
            <a:pPr lvl="0"/>
            <a:r>
              <a:rPr lang="en-US"/>
              <a:t>Click to edit Master text styles</a:t>
            </a:r>
          </a:p>
        </p:txBody>
      </p:sp>
    </p:spTree>
    <p:extLst>
      <p:ext uri="{BB962C8B-B14F-4D97-AF65-F5344CB8AC3E}">
        <p14:creationId xmlns:p14="http://schemas.microsoft.com/office/powerpoint/2010/main" val="127368866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165" tIns="32078" rIns="64165" bIns="32078"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165" tIns="32078" rIns="64165" bIns="32078" anchor="b"/>
          <a:lstStyle>
            <a:lvl1pPr marL="0" indent="0">
              <a:buNone/>
              <a:defRPr sz="1400"/>
            </a:lvl1pPr>
            <a:lvl2pPr marL="320810" indent="0">
              <a:buNone/>
              <a:defRPr sz="1300"/>
            </a:lvl2pPr>
            <a:lvl3pPr marL="641628" indent="0">
              <a:buNone/>
              <a:defRPr sz="1100"/>
            </a:lvl3pPr>
            <a:lvl4pPr marL="962445" indent="0">
              <a:buNone/>
              <a:defRPr sz="1000"/>
            </a:lvl4pPr>
            <a:lvl5pPr marL="1283264" indent="0">
              <a:buNone/>
              <a:defRPr sz="1000"/>
            </a:lvl5pPr>
            <a:lvl6pPr marL="1604084" indent="0">
              <a:buNone/>
              <a:defRPr sz="1000"/>
            </a:lvl6pPr>
            <a:lvl7pPr marL="1924895" indent="0">
              <a:buNone/>
              <a:defRPr sz="1000"/>
            </a:lvl7pPr>
            <a:lvl8pPr marL="2245716" indent="0">
              <a:buNone/>
              <a:defRPr sz="1000"/>
            </a:lvl8pPr>
            <a:lvl9pPr marL="2566529" indent="0">
              <a:buNone/>
              <a:defRPr sz="1000"/>
            </a:lvl9pPr>
          </a:lstStyle>
          <a:p>
            <a:pPr lvl="0"/>
            <a:r>
              <a:rPr lang="en-US"/>
              <a:t>Click to edit Master text styles</a:t>
            </a:r>
          </a:p>
        </p:txBody>
      </p:sp>
    </p:spTree>
    <p:extLst>
      <p:ext uri="{BB962C8B-B14F-4D97-AF65-F5344CB8AC3E}">
        <p14:creationId xmlns:p14="http://schemas.microsoft.com/office/powerpoint/2010/main" val="222258526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65" tIns="32078" rIns="64165" bIns="32078"/>
          <a:lstStyle/>
          <a:p>
            <a:r>
              <a:rPr lang="en-US"/>
              <a:t>Click to edit Master title style</a:t>
            </a:r>
          </a:p>
        </p:txBody>
      </p:sp>
      <p:sp>
        <p:nvSpPr>
          <p:cNvPr id="3" name="Content Placeholder 2"/>
          <p:cNvSpPr>
            <a:spLocks noGrp="1"/>
          </p:cNvSpPr>
          <p:nvPr>
            <p:ph sz="half" idx="1"/>
          </p:nvPr>
        </p:nvSpPr>
        <p:spPr>
          <a:xfrm>
            <a:off x="457648" y="1600686"/>
            <a:ext cx="4060775" cy="4525119"/>
          </a:xfrm>
          <a:prstGeom prst="rect">
            <a:avLst/>
          </a:prstGeom>
        </p:spPr>
        <p:txBody>
          <a:bodyPr vert="horz" lIns="64165" tIns="32078" rIns="64165" bIns="32078"/>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86"/>
            <a:ext cx="4060775" cy="4525119"/>
          </a:xfrm>
          <a:prstGeom prst="rect">
            <a:avLst/>
          </a:prstGeom>
        </p:spPr>
        <p:txBody>
          <a:bodyPr vert="horz" lIns="64165" tIns="32078" rIns="64165" bIns="32078"/>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3921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65" tIns="32078" rIns="64165" bIns="32078"/>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165" tIns="32078" rIns="64165" bIns="32078" anchor="b"/>
          <a:lstStyle>
            <a:lvl1pPr marL="0" indent="0">
              <a:buNone/>
              <a:defRPr sz="1700" b="1"/>
            </a:lvl1pPr>
            <a:lvl2pPr marL="320810" indent="0">
              <a:buNone/>
              <a:defRPr sz="1400" b="1"/>
            </a:lvl2pPr>
            <a:lvl3pPr marL="641628" indent="0">
              <a:buNone/>
              <a:defRPr sz="1300" b="1"/>
            </a:lvl3pPr>
            <a:lvl4pPr marL="962445" indent="0">
              <a:buNone/>
              <a:defRPr sz="1100" b="1"/>
            </a:lvl4pPr>
            <a:lvl5pPr marL="1283264" indent="0">
              <a:buNone/>
              <a:defRPr sz="1100" b="1"/>
            </a:lvl5pPr>
            <a:lvl6pPr marL="1604084" indent="0">
              <a:buNone/>
              <a:defRPr sz="1100" b="1"/>
            </a:lvl6pPr>
            <a:lvl7pPr marL="1924895" indent="0">
              <a:buNone/>
              <a:defRPr sz="1100" b="1"/>
            </a:lvl7pPr>
            <a:lvl8pPr marL="2245716" indent="0">
              <a:buNone/>
              <a:defRPr sz="1100" b="1"/>
            </a:lvl8pPr>
            <a:lvl9pPr marL="256652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165" tIns="32078" rIns="64165" bIns="32078"/>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165" tIns="32078" rIns="64165" bIns="32078" anchor="b"/>
          <a:lstStyle>
            <a:lvl1pPr marL="0" indent="0">
              <a:buNone/>
              <a:defRPr sz="1700" b="1"/>
            </a:lvl1pPr>
            <a:lvl2pPr marL="320810" indent="0">
              <a:buNone/>
              <a:defRPr sz="1400" b="1"/>
            </a:lvl2pPr>
            <a:lvl3pPr marL="641628" indent="0">
              <a:buNone/>
              <a:defRPr sz="1300" b="1"/>
            </a:lvl3pPr>
            <a:lvl4pPr marL="962445" indent="0">
              <a:buNone/>
              <a:defRPr sz="1100" b="1"/>
            </a:lvl4pPr>
            <a:lvl5pPr marL="1283264" indent="0">
              <a:buNone/>
              <a:defRPr sz="1100" b="1"/>
            </a:lvl5pPr>
            <a:lvl6pPr marL="1604084" indent="0">
              <a:buNone/>
              <a:defRPr sz="1100" b="1"/>
            </a:lvl6pPr>
            <a:lvl7pPr marL="1924895" indent="0">
              <a:buNone/>
              <a:defRPr sz="1100" b="1"/>
            </a:lvl7pPr>
            <a:lvl8pPr marL="2245716" indent="0">
              <a:buNone/>
              <a:defRPr sz="1100" b="1"/>
            </a:lvl8pPr>
            <a:lvl9pPr marL="256652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165" tIns="32078" rIns="64165" bIns="32078"/>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83278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65" tIns="32078" rIns="64165" bIns="32078"/>
          <a:lstStyle/>
          <a:p>
            <a:r>
              <a:rPr lang="en-US"/>
              <a:t>Click to edit Master title style</a:t>
            </a:r>
          </a:p>
        </p:txBody>
      </p:sp>
    </p:spTree>
    <p:extLst>
      <p:ext uri="{BB962C8B-B14F-4D97-AF65-F5344CB8AC3E}">
        <p14:creationId xmlns:p14="http://schemas.microsoft.com/office/powerpoint/2010/main" val="345665402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56496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86" y="273512"/>
            <a:ext cx="3008189" cy="1161975"/>
          </a:xfrm>
          <a:prstGeom prst="rect">
            <a:avLst/>
          </a:prstGeom>
        </p:spPr>
        <p:txBody>
          <a:bodyPr vert="horz" lIns="64165" tIns="32078" rIns="64165" bIns="32078"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165" tIns="32078" rIns="64165" bIns="32078"/>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86" y="1435448"/>
            <a:ext cx="3008189" cy="4690318"/>
          </a:xfrm>
          <a:prstGeom prst="rect">
            <a:avLst/>
          </a:prstGeom>
        </p:spPr>
        <p:txBody>
          <a:bodyPr vert="horz" lIns="64165" tIns="32078" rIns="64165" bIns="32078"/>
          <a:lstStyle>
            <a:lvl1pPr marL="0" indent="0">
              <a:buNone/>
              <a:defRPr sz="1000"/>
            </a:lvl1pPr>
            <a:lvl2pPr marL="320810" indent="0">
              <a:buNone/>
              <a:defRPr sz="800"/>
            </a:lvl2pPr>
            <a:lvl3pPr marL="641628" indent="0">
              <a:buNone/>
              <a:defRPr sz="700"/>
            </a:lvl3pPr>
            <a:lvl4pPr marL="962445" indent="0">
              <a:buNone/>
              <a:defRPr sz="600"/>
            </a:lvl4pPr>
            <a:lvl5pPr marL="1283264" indent="0">
              <a:buNone/>
              <a:defRPr sz="600"/>
            </a:lvl5pPr>
            <a:lvl6pPr marL="1604084" indent="0">
              <a:buNone/>
              <a:defRPr sz="600"/>
            </a:lvl6pPr>
            <a:lvl7pPr marL="1924895" indent="0">
              <a:buNone/>
              <a:defRPr sz="600"/>
            </a:lvl7pPr>
            <a:lvl8pPr marL="2245716" indent="0">
              <a:buNone/>
              <a:defRPr sz="600"/>
            </a:lvl8pPr>
            <a:lvl9pPr marL="2566529" indent="0">
              <a:buNone/>
              <a:defRPr sz="600"/>
            </a:lvl9pPr>
          </a:lstStyle>
          <a:p>
            <a:pPr lvl="0"/>
            <a:r>
              <a:rPr lang="en-US"/>
              <a:t>Click to edit Master text styles</a:t>
            </a:r>
          </a:p>
        </p:txBody>
      </p:sp>
    </p:spTree>
    <p:extLst>
      <p:ext uri="{BB962C8B-B14F-4D97-AF65-F5344CB8AC3E}">
        <p14:creationId xmlns:p14="http://schemas.microsoft.com/office/powerpoint/2010/main" val="217095631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74" y="4800824"/>
            <a:ext cx="5486177" cy="567035"/>
          </a:xfrm>
          <a:prstGeom prst="rect">
            <a:avLst/>
          </a:prstGeom>
        </p:spPr>
        <p:txBody>
          <a:bodyPr vert="horz" lIns="64165" tIns="32078" rIns="64165" bIns="32078"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74" y="612800"/>
            <a:ext cx="5486177" cy="4114354"/>
          </a:xfrm>
          <a:prstGeom prst="rect">
            <a:avLst/>
          </a:prstGeom>
        </p:spPr>
        <p:txBody>
          <a:bodyPr vert="horz" lIns="64165" tIns="32078" rIns="64165" bIns="32078"/>
          <a:lstStyle>
            <a:lvl1pPr marL="0" indent="0">
              <a:buNone/>
              <a:defRPr sz="2200"/>
            </a:lvl1pPr>
            <a:lvl2pPr marL="320810" indent="0">
              <a:buNone/>
              <a:defRPr sz="2000"/>
            </a:lvl2pPr>
            <a:lvl3pPr marL="641628" indent="0">
              <a:buNone/>
              <a:defRPr sz="1700"/>
            </a:lvl3pPr>
            <a:lvl4pPr marL="962445" indent="0">
              <a:buNone/>
              <a:defRPr sz="1400"/>
            </a:lvl4pPr>
            <a:lvl5pPr marL="1283264" indent="0">
              <a:buNone/>
              <a:defRPr sz="1400"/>
            </a:lvl5pPr>
            <a:lvl6pPr marL="1604084" indent="0">
              <a:buNone/>
              <a:defRPr sz="1400"/>
            </a:lvl6pPr>
            <a:lvl7pPr marL="1924895" indent="0">
              <a:buNone/>
              <a:defRPr sz="1400"/>
            </a:lvl7pPr>
            <a:lvl8pPr marL="2245716" indent="0">
              <a:buNone/>
              <a:defRPr sz="1400"/>
            </a:lvl8pPr>
            <a:lvl9pPr marL="2566529" indent="0">
              <a:buNone/>
              <a:defRPr sz="1400"/>
            </a:lvl9pPr>
          </a:lstStyle>
          <a:p>
            <a:endParaRPr lang="en-US"/>
          </a:p>
        </p:txBody>
      </p:sp>
      <p:sp>
        <p:nvSpPr>
          <p:cNvPr id="4" name="Text Placeholder 3"/>
          <p:cNvSpPr>
            <a:spLocks noGrp="1"/>
          </p:cNvSpPr>
          <p:nvPr>
            <p:ph type="body" sz="half" idx="2"/>
          </p:nvPr>
        </p:nvSpPr>
        <p:spPr>
          <a:xfrm>
            <a:off x="1792674" y="5367860"/>
            <a:ext cx="5486177" cy="804788"/>
          </a:xfrm>
          <a:prstGeom prst="rect">
            <a:avLst/>
          </a:prstGeom>
        </p:spPr>
        <p:txBody>
          <a:bodyPr vert="horz" lIns="64165" tIns="32078" rIns="64165" bIns="32078"/>
          <a:lstStyle>
            <a:lvl1pPr marL="0" indent="0">
              <a:buNone/>
              <a:defRPr sz="1000"/>
            </a:lvl1pPr>
            <a:lvl2pPr marL="320810" indent="0">
              <a:buNone/>
              <a:defRPr sz="800"/>
            </a:lvl2pPr>
            <a:lvl3pPr marL="641628" indent="0">
              <a:buNone/>
              <a:defRPr sz="700"/>
            </a:lvl3pPr>
            <a:lvl4pPr marL="962445" indent="0">
              <a:buNone/>
              <a:defRPr sz="600"/>
            </a:lvl4pPr>
            <a:lvl5pPr marL="1283264" indent="0">
              <a:buNone/>
              <a:defRPr sz="600"/>
            </a:lvl5pPr>
            <a:lvl6pPr marL="1604084" indent="0">
              <a:buNone/>
              <a:defRPr sz="600"/>
            </a:lvl6pPr>
            <a:lvl7pPr marL="1924895" indent="0">
              <a:buNone/>
              <a:defRPr sz="600"/>
            </a:lvl7pPr>
            <a:lvl8pPr marL="2245716" indent="0">
              <a:buNone/>
              <a:defRPr sz="600"/>
            </a:lvl8pPr>
            <a:lvl9pPr marL="2566529" indent="0">
              <a:buNone/>
              <a:defRPr sz="600"/>
            </a:lvl9pPr>
          </a:lstStyle>
          <a:p>
            <a:pPr lvl="0"/>
            <a:r>
              <a:rPr lang="en-US"/>
              <a:t>Click to edit Master text styles</a:t>
            </a:r>
          </a:p>
        </p:txBody>
      </p:sp>
    </p:spTree>
    <p:extLst>
      <p:ext uri="{BB962C8B-B14F-4D97-AF65-F5344CB8AC3E}">
        <p14:creationId xmlns:p14="http://schemas.microsoft.com/office/powerpoint/2010/main" val="125374667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65" tIns="32078" rIns="64165" bIns="32078"/>
          <a:lstStyle/>
          <a:p>
            <a:r>
              <a:rPr lang="en-US"/>
              <a:t>Click to edit Master title style</a:t>
            </a:r>
          </a:p>
        </p:txBody>
      </p:sp>
      <p:sp>
        <p:nvSpPr>
          <p:cNvPr id="3" name="Vertical Text Placeholder 2"/>
          <p:cNvSpPr>
            <a:spLocks noGrp="1"/>
          </p:cNvSpPr>
          <p:nvPr>
            <p:ph type="body" orient="vert" idx="1"/>
          </p:nvPr>
        </p:nvSpPr>
        <p:spPr>
          <a:xfrm>
            <a:off x="457647" y="1600686"/>
            <a:ext cx="8228707" cy="4525119"/>
          </a:xfrm>
          <a:prstGeom prst="rect">
            <a:avLst/>
          </a:prstGeom>
        </p:spPr>
        <p:txBody>
          <a:bodyPr vert="eaVert" lIns="64165" tIns="32078" rIns="64165" bIns="3207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623684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165" tIns="32078" rIns="64165" bIns="32078"/>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165" tIns="32078" rIns="64165" bIns="3207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219927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180" tIns="32087" rIns="64180" bIns="32087"/>
          <a:lstStyle/>
          <a:p>
            <a:r>
              <a:rPr lang="en-US"/>
              <a:t>Click to edit Master title style</a:t>
            </a:r>
          </a:p>
        </p:txBody>
      </p:sp>
      <p:sp>
        <p:nvSpPr>
          <p:cNvPr id="3" name="Subtitle 2"/>
          <p:cNvSpPr>
            <a:spLocks noGrp="1"/>
          </p:cNvSpPr>
          <p:nvPr>
            <p:ph type="subTitle" idx="1"/>
          </p:nvPr>
        </p:nvSpPr>
        <p:spPr>
          <a:xfrm>
            <a:off x="1371824" y="3886681"/>
            <a:ext cx="6400354" cy="1752451"/>
          </a:xfrm>
          <a:prstGeom prst="rect">
            <a:avLst/>
          </a:prstGeom>
        </p:spPr>
        <p:txBody>
          <a:bodyPr vert="horz" lIns="64180" tIns="32087" rIns="64180" bIns="32087"/>
          <a:lstStyle>
            <a:lvl1pPr marL="0" indent="0" algn="ctr">
              <a:buNone/>
              <a:defRPr/>
            </a:lvl1pPr>
            <a:lvl2pPr marL="320893" indent="0" algn="ctr">
              <a:buNone/>
              <a:defRPr/>
            </a:lvl2pPr>
            <a:lvl3pPr marL="641793" indent="0" algn="ctr">
              <a:buNone/>
              <a:defRPr/>
            </a:lvl3pPr>
            <a:lvl4pPr marL="962692" indent="0" algn="ctr">
              <a:buNone/>
              <a:defRPr/>
            </a:lvl4pPr>
            <a:lvl5pPr marL="1283592" indent="0" algn="ctr">
              <a:buNone/>
              <a:defRPr/>
            </a:lvl5pPr>
            <a:lvl6pPr marL="1604494" indent="0" algn="ctr">
              <a:buNone/>
              <a:defRPr/>
            </a:lvl6pPr>
            <a:lvl7pPr marL="1925389" indent="0" algn="ctr">
              <a:buNone/>
              <a:defRPr/>
            </a:lvl7pPr>
            <a:lvl8pPr marL="2246291" indent="0" algn="ctr">
              <a:buNone/>
              <a:defRPr/>
            </a:lvl8pPr>
            <a:lvl9pPr marL="2567187" indent="0" algn="ctr">
              <a:buNone/>
              <a:defRPr/>
            </a:lvl9pPr>
          </a:lstStyle>
          <a:p>
            <a:r>
              <a:rPr lang="en-US"/>
              <a:t>Click to edit Master subtitle style</a:t>
            </a:r>
          </a:p>
        </p:txBody>
      </p:sp>
    </p:spTree>
    <p:extLst>
      <p:ext uri="{BB962C8B-B14F-4D97-AF65-F5344CB8AC3E}">
        <p14:creationId xmlns:p14="http://schemas.microsoft.com/office/powerpoint/2010/main" val="32161624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80" y="4800824"/>
            <a:ext cx="5486177" cy="567035"/>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80" y="612800"/>
            <a:ext cx="5486177" cy="4114354"/>
          </a:xfrm>
        </p:spPr>
        <p:txBody>
          <a:bodyPr/>
          <a:lstStyle>
            <a:lvl1pPr marL="0" indent="0">
              <a:buNone/>
              <a:defRPr sz="2200"/>
            </a:lvl1pPr>
            <a:lvl2pPr marL="320711" indent="0">
              <a:buNone/>
              <a:defRPr sz="2000"/>
            </a:lvl2pPr>
            <a:lvl3pPr marL="641430" indent="0">
              <a:buNone/>
              <a:defRPr sz="1700"/>
            </a:lvl3pPr>
            <a:lvl4pPr marL="962151" indent="0">
              <a:buNone/>
              <a:defRPr sz="1400"/>
            </a:lvl4pPr>
            <a:lvl5pPr marL="1282869" indent="0">
              <a:buNone/>
              <a:defRPr sz="1400"/>
            </a:lvl5pPr>
            <a:lvl6pPr marL="1603592" indent="0">
              <a:buNone/>
              <a:defRPr sz="1400"/>
            </a:lvl6pPr>
            <a:lvl7pPr marL="1924304" indent="0">
              <a:buNone/>
              <a:defRPr sz="1400"/>
            </a:lvl7pPr>
            <a:lvl8pPr marL="2245026" indent="0">
              <a:buNone/>
              <a:defRPr sz="1400"/>
            </a:lvl8pPr>
            <a:lvl9pPr marL="2565742" indent="0">
              <a:buNone/>
              <a:defRPr sz="1400"/>
            </a:lvl9pPr>
          </a:lstStyle>
          <a:p>
            <a:endParaRPr lang="en-US"/>
          </a:p>
        </p:txBody>
      </p:sp>
      <p:sp>
        <p:nvSpPr>
          <p:cNvPr id="4" name="Text Placeholder 3"/>
          <p:cNvSpPr>
            <a:spLocks noGrp="1"/>
          </p:cNvSpPr>
          <p:nvPr>
            <p:ph type="body" sz="half" idx="2"/>
          </p:nvPr>
        </p:nvSpPr>
        <p:spPr>
          <a:xfrm>
            <a:off x="1792680" y="5367860"/>
            <a:ext cx="5486177" cy="804788"/>
          </a:xfrm>
        </p:spPr>
        <p:txBody>
          <a:bodyPr/>
          <a:lstStyle>
            <a:lvl1pPr marL="0" indent="0">
              <a:buNone/>
              <a:defRPr sz="1000"/>
            </a:lvl1pPr>
            <a:lvl2pPr marL="320711" indent="0">
              <a:buNone/>
              <a:defRPr sz="800"/>
            </a:lvl2pPr>
            <a:lvl3pPr marL="641430" indent="0">
              <a:buNone/>
              <a:defRPr sz="700"/>
            </a:lvl3pPr>
            <a:lvl4pPr marL="962151" indent="0">
              <a:buNone/>
              <a:defRPr sz="600"/>
            </a:lvl4pPr>
            <a:lvl5pPr marL="1282869" indent="0">
              <a:buNone/>
              <a:defRPr sz="600"/>
            </a:lvl5pPr>
            <a:lvl6pPr marL="1603592" indent="0">
              <a:buNone/>
              <a:defRPr sz="600"/>
            </a:lvl6pPr>
            <a:lvl7pPr marL="1924304" indent="0">
              <a:buNone/>
              <a:defRPr sz="600"/>
            </a:lvl7pPr>
            <a:lvl8pPr marL="2245026" indent="0">
              <a:buNone/>
              <a:defRPr sz="600"/>
            </a:lvl8pPr>
            <a:lvl9pPr marL="2565742" indent="0">
              <a:buNone/>
              <a:defRPr sz="600"/>
            </a:lvl9pPr>
          </a:lstStyle>
          <a:p>
            <a:pPr lvl="0"/>
            <a:r>
              <a:rPr lang="en-US"/>
              <a:t>Click to edit Master text styles</a:t>
            </a:r>
          </a:p>
        </p:txBody>
      </p:sp>
    </p:spTree>
    <p:extLst>
      <p:ext uri="{BB962C8B-B14F-4D97-AF65-F5344CB8AC3E}">
        <p14:creationId xmlns:p14="http://schemas.microsoft.com/office/powerpoint/2010/main" val="389501126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80" tIns="32087" rIns="64180" bIns="32087"/>
          <a:lstStyle/>
          <a:p>
            <a:r>
              <a:rPr lang="en-US"/>
              <a:t>Click to edit Master title style</a:t>
            </a:r>
          </a:p>
        </p:txBody>
      </p:sp>
      <p:sp>
        <p:nvSpPr>
          <p:cNvPr id="3" name="Content Placeholder 2"/>
          <p:cNvSpPr>
            <a:spLocks noGrp="1"/>
          </p:cNvSpPr>
          <p:nvPr>
            <p:ph idx="1"/>
          </p:nvPr>
        </p:nvSpPr>
        <p:spPr>
          <a:xfrm>
            <a:off x="457647" y="1600681"/>
            <a:ext cx="8228707" cy="4525119"/>
          </a:xfrm>
          <a:prstGeom prst="rect">
            <a:avLst/>
          </a:prstGeom>
        </p:spPr>
        <p:txBody>
          <a:bodyPr vert="horz" lIns="64180" tIns="32087" rIns="64180" bIns="3208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37621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vert="horz" lIns="64180" tIns="32087" rIns="64180" bIns="32087"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a:prstGeom prst="rect">
            <a:avLst/>
          </a:prstGeom>
        </p:spPr>
        <p:txBody>
          <a:bodyPr vert="horz" lIns="64180" tIns="32087" rIns="64180" bIns="32087" anchor="b"/>
          <a:lstStyle>
            <a:lvl1pPr marL="0" indent="0">
              <a:buNone/>
              <a:defRPr sz="1400"/>
            </a:lvl1pPr>
            <a:lvl2pPr marL="320893" indent="0">
              <a:buNone/>
              <a:defRPr sz="1300"/>
            </a:lvl2pPr>
            <a:lvl3pPr marL="641793" indent="0">
              <a:buNone/>
              <a:defRPr sz="1100"/>
            </a:lvl3pPr>
            <a:lvl4pPr marL="962692" indent="0">
              <a:buNone/>
              <a:defRPr sz="1000"/>
            </a:lvl4pPr>
            <a:lvl5pPr marL="1283592" indent="0">
              <a:buNone/>
              <a:defRPr sz="1000"/>
            </a:lvl5pPr>
            <a:lvl6pPr marL="1604494" indent="0">
              <a:buNone/>
              <a:defRPr sz="1000"/>
            </a:lvl6pPr>
            <a:lvl7pPr marL="1925389" indent="0">
              <a:buNone/>
              <a:defRPr sz="1000"/>
            </a:lvl7pPr>
            <a:lvl8pPr marL="2246291" indent="0">
              <a:buNone/>
              <a:defRPr sz="1000"/>
            </a:lvl8pPr>
            <a:lvl9pPr marL="2567187" indent="0">
              <a:buNone/>
              <a:defRPr sz="1000"/>
            </a:lvl9pPr>
          </a:lstStyle>
          <a:p>
            <a:pPr lvl="0"/>
            <a:r>
              <a:rPr lang="en-US"/>
              <a:t>Click to edit Master text styles</a:t>
            </a:r>
          </a:p>
        </p:txBody>
      </p:sp>
    </p:spTree>
    <p:extLst>
      <p:ext uri="{BB962C8B-B14F-4D97-AF65-F5344CB8AC3E}">
        <p14:creationId xmlns:p14="http://schemas.microsoft.com/office/powerpoint/2010/main" val="404304551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80" tIns="32087" rIns="64180" bIns="32087"/>
          <a:lstStyle/>
          <a:p>
            <a:r>
              <a:rPr lang="en-US"/>
              <a:t>Click to edit Master title style</a:t>
            </a:r>
          </a:p>
        </p:txBody>
      </p:sp>
      <p:sp>
        <p:nvSpPr>
          <p:cNvPr id="3" name="Content Placeholder 2"/>
          <p:cNvSpPr>
            <a:spLocks noGrp="1"/>
          </p:cNvSpPr>
          <p:nvPr>
            <p:ph sz="half" idx="1"/>
          </p:nvPr>
        </p:nvSpPr>
        <p:spPr>
          <a:xfrm>
            <a:off x="457648" y="1600681"/>
            <a:ext cx="4060775" cy="4525119"/>
          </a:xfrm>
          <a:prstGeom prst="rect">
            <a:avLst/>
          </a:prstGeom>
        </p:spPr>
        <p:txBody>
          <a:bodyPr vert="horz" lIns="64180" tIns="32087" rIns="64180" bIns="32087"/>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1600681"/>
            <a:ext cx="4060775" cy="4525119"/>
          </a:xfrm>
          <a:prstGeom prst="rect">
            <a:avLst/>
          </a:prstGeom>
        </p:spPr>
        <p:txBody>
          <a:bodyPr vert="horz" lIns="64180" tIns="32087" rIns="64180" bIns="32087"/>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48349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80" tIns="32087" rIns="64180" bIns="32087"/>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a:prstGeom prst="rect">
            <a:avLst/>
          </a:prstGeom>
        </p:spPr>
        <p:txBody>
          <a:bodyPr vert="horz" lIns="64180" tIns="32087" rIns="64180" bIns="32087" anchor="b"/>
          <a:lstStyle>
            <a:lvl1pPr marL="0" indent="0">
              <a:buNone/>
              <a:defRPr sz="1700" b="1"/>
            </a:lvl1pPr>
            <a:lvl2pPr marL="320893" indent="0">
              <a:buNone/>
              <a:defRPr sz="1400" b="1"/>
            </a:lvl2pPr>
            <a:lvl3pPr marL="641793" indent="0">
              <a:buNone/>
              <a:defRPr sz="1300" b="1"/>
            </a:lvl3pPr>
            <a:lvl4pPr marL="962692" indent="0">
              <a:buNone/>
              <a:defRPr sz="1100" b="1"/>
            </a:lvl4pPr>
            <a:lvl5pPr marL="1283592" indent="0">
              <a:buNone/>
              <a:defRPr sz="1100" b="1"/>
            </a:lvl5pPr>
            <a:lvl6pPr marL="1604494" indent="0">
              <a:buNone/>
              <a:defRPr sz="1100" b="1"/>
            </a:lvl6pPr>
            <a:lvl7pPr marL="1925389" indent="0">
              <a:buNone/>
              <a:defRPr sz="1100" b="1"/>
            </a:lvl7pPr>
            <a:lvl8pPr marL="2246291" indent="0">
              <a:buNone/>
              <a:defRPr sz="1100" b="1"/>
            </a:lvl8pPr>
            <a:lvl9pPr marL="256718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180" tIns="32087" rIns="64180" bIns="32087"/>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180" tIns="32087" rIns="64180" bIns="32087" anchor="b"/>
          <a:lstStyle>
            <a:lvl1pPr marL="0" indent="0">
              <a:buNone/>
              <a:defRPr sz="1700" b="1"/>
            </a:lvl1pPr>
            <a:lvl2pPr marL="320893" indent="0">
              <a:buNone/>
              <a:defRPr sz="1400" b="1"/>
            </a:lvl2pPr>
            <a:lvl3pPr marL="641793" indent="0">
              <a:buNone/>
              <a:defRPr sz="1300" b="1"/>
            </a:lvl3pPr>
            <a:lvl4pPr marL="962692" indent="0">
              <a:buNone/>
              <a:defRPr sz="1100" b="1"/>
            </a:lvl4pPr>
            <a:lvl5pPr marL="1283592" indent="0">
              <a:buNone/>
              <a:defRPr sz="1100" b="1"/>
            </a:lvl5pPr>
            <a:lvl6pPr marL="1604494" indent="0">
              <a:buNone/>
              <a:defRPr sz="1100" b="1"/>
            </a:lvl6pPr>
            <a:lvl7pPr marL="1925389" indent="0">
              <a:buNone/>
              <a:defRPr sz="1100" b="1"/>
            </a:lvl7pPr>
            <a:lvl8pPr marL="2246291" indent="0">
              <a:buNone/>
              <a:defRPr sz="1100" b="1"/>
            </a:lvl8pPr>
            <a:lvl9pPr marL="256718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180" tIns="32087" rIns="64180" bIns="32087"/>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27873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80" tIns="32087" rIns="64180" bIns="32087"/>
          <a:lstStyle/>
          <a:p>
            <a:r>
              <a:rPr lang="en-US"/>
              <a:t>Click to edit Master title style</a:t>
            </a:r>
          </a:p>
        </p:txBody>
      </p:sp>
    </p:spTree>
    <p:extLst>
      <p:ext uri="{BB962C8B-B14F-4D97-AF65-F5344CB8AC3E}">
        <p14:creationId xmlns:p14="http://schemas.microsoft.com/office/powerpoint/2010/main" val="320608261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22689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81" y="273507"/>
            <a:ext cx="3008189" cy="1161975"/>
          </a:xfrm>
          <a:prstGeom prst="rect">
            <a:avLst/>
          </a:prstGeom>
        </p:spPr>
        <p:txBody>
          <a:bodyPr vert="horz" lIns="64180" tIns="32087" rIns="64180" bIns="32087"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a:prstGeom prst="rect">
            <a:avLst/>
          </a:prstGeom>
        </p:spPr>
        <p:txBody>
          <a:bodyPr vert="horz" lIns="64180" tIns="32087" rIns="64180" bIns="32087"/>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81" y="1435448"/>
            <a:ext cx="3008189" cy="4690318"/>
          </a:xfrm>
          <a:prstGeom prst="rect">
            <a:avLst/>
          </a:prstGeom>
        </p:spPr>
        <p:txBody>
          <a:bodyPr vert="horz" lIns="64180" tIns="32087" rIns="64180" bIns="32087"/>
          <a:lstStyle>
            <a:lvl1pPr marL="0" indent="0">
              <a:buNone/>
              <a:defRPr sz="1000"/>
            </a:lvl1pPr>
            <a:lvl2pPr marL="320893" indent="0">
              <a:buNone/>
              <a:defRPr sz="800"/>
            </a:lvl2pPr>
            <a:lvl3pPr marL="641793" indent="0">
              <a:buNone/>
              <a:defRPr sz="700"/>
            </a:lvl3pPr>
            <a:lvl4pPr marL="962692" indent="0">
              <a:buNone/>
              <a:defRPr sz="600"/>
            </a:lvl4pPr>
            <a:lvl5pPr marL="1283592" indent="0">
              <a:buNone/>
              <a:defRPr sz="600"/>
            </a:lvl5pPr>
            <a:lvl6pPr marL="1604494" indent="0">
              <a:buNone/>
              <a:defRPr sz="600"/>
            </a:lvl6pPr>
            <a:lvl7pPr marL="1925389" indent="0">
              <a:buNone/>
              <a:defRPr sz="600"/>
            </a:lvl7pPr>
            <a:lvl8pPr marL="2246291" indent="0">
              <a:buNone/>
              <a:defRPr sz="600"/>
            </a:lvl8pPr>
            <a:lvl9pPr marL="2567187" indent="0">
              <a:buNone/>
              <a:defRPr sz="600"/>
            </a:lvl9pPr>
          </a:lstStyle>
          <a:p>
            <a:pPr lvl="0"/>
            <a:r>
              <a:rPr lang="en-US"/>
              <a:t>Click to edit Master text styles</a:t>
            </a:r>
          </a:p>
        </p:txBody>
      </p:sp>
    </p:spTree>
    <p:extLst>
      <p:ext uri="{BB962C8B-B14F-4D97-AF65-F5344CB8AC3E}">
        <p14:creationId xmlns:p14="http://schemas.microsoft.com/office/powerpoint/2010/main" val="106452534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69" y="4800824"/>
            <a:ext cx="5486177" cy="567035"/>
          </a:xfrm>
          <a:prstGeom prst="rect">
            <a:avLst/>
          </a:prstGeom>
        </p:spPr>
        <p:txBody>
          <a:bodyPr vert="horz" lIns="64180" tIns="32087" rIns="64180" bIns="32087"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69" y="612800"/>
            <a:ext cx="5486177" cy="4114354"/>
          </a:xfrm>
          <a:prstGeom prst="rect">
            <a:avLst/>
          </a:prstGeom>
        </p:spPr>
        <p:txBody>
          <a:bodyPr vert="horz" lIns="64180" tIns="32087" rIns="64180" bIns="32087"/>
          <a:lstStyle>
            <a:lvl1pPr marL="0" indent="0">
              <a:buNone/>
              <a:defRPr sz="2200"/>
            </a:lvl1pPr>
            <a:lvl2pPr marL="320893" indent="0">
              <a:buNone/>
              <a:defRPr sz="2000"/>
            </a:lvl2pPr>
            <a:lvl3pPr marL="641793" indent="0">
              <a:buNone/>
              <a:defRPr sz="1700"/>
            </a:lvl3pPr>
            <a:lvl4pPr marL="962692" indent="0">
              <a:buNone/>
              <a:defRPr sz="1400"/>
            </a:lvl4pPr>
            <a:lvl5pPr marL="1283592" indent="0">
              <a:buNone/>
              <a:defRPr sz="1400"/>
            </a:lvl5pPr>
            <a:lvl6pPr marL="1604494" indent="0">
              <a:buNone/>
              <a:defRPr sz="1400"/>
            </a:lvl6pPr>
            <a:lvl7pPr marL="1925389" indent="0">
              <a:buNone/>
              <a:defRPr sz="1400"/>
            </a:lvl7pPr>
            <a:lvl8pPr marL="2246291" indent="0">
              <a:buNone/>
              <a:defRPr sz="1400"/>
            </a:lvl8pPr>
            <a:lvl9pPr marL="2567187" indent="0">
              <a:buNone/>
              <a:defRPr sz="1400"/>
            </a:lvl9pPr>
          </a:lstStyle>
          <a:p>
            <a:endParaRPr lang="en-US"/>
          </a:p>
        </p:txBody>
      </p:sp>
      <p:sp>
        <p:nvSpPr>
          <p:cNvPr id="4" name="Text Placeholder 3"/>
          <p:cNvSpPr>
            <a:spLocks noGrp="1"/>
          </p:cNvSpPr>
          <p:nvPr>
            <p:ph type="body" sz="half" idx="2"/>
          </p:nvPr>
        </p:nvSpPr>
        <p:spPr>
          <a:xfrm>
            <a:off x="1792669" y="5367860"/>
            <a:ext cx="5486177" cy="804788"/>
          </a:xfrm>
          <a:prstGeom prst="rect">
            <a:avLst/>
          </a:prstGeom>
        </p:spPr>
        <p:txBody>
          <a:bodyPr vert="horz" lIns="64180" tIns="32087" rIns="64180" bIns="32087"/>
          <a:lstStyle>
            <a:lvl1pPr marL="0" indent="0">
              <a:buNone/>
              <a:defRPr sz="1000"/>
            </a:lvl1pPr>
            <a:lvl2pPr marL="320893" indent="0">
              <a:buNone/>
              <a:defRPr sz="800"/>
            </a:lvl2pPr>
            <a:lvl3pPr marL="641793" indent="0">
              <a:buNone/>
              <a:defRPr sz="700"/>
            </a:lvl3pPr>
            <a:lvl4pPr marL="962692" indent="0">
              <a:buNone/>
              <a:defRPr sz="600"/>
            </a:lvl4pPr>
            <a:lvl5pPr marL="1283592" indent="0">
              <a:buNone/>
              <a:defRPr sz="600"/>
            </a:lvl5pPr>
            <a:lvl6pPr marL="1604494" indent="0">
              <a:buNone/>
              <a:defRPr sz="600"/>
            </a:lvl6pPr>
            <a:lvl7pPr marL="1925389" indent="0">
              <a:buNone/>
              <a:defRPr sz="600"/>
            </a:lvl7pPr>
            <a:lvl8pPr marL="2246291" indent="0">
              <a:buNone/>
              <a:defRPr sz="600"/>
            </a:lvl8pPr>
            <a:lvl9pPr marL="2567187" indent="0">
              <a:buNone/>
              <a:defRPr sz="600"/>
            </a:lvl9pPr>
          </a:lstStyle>
          <a:p>
            <a:pPr lvl="0"/>
            <a:r>
              <a:rPr lang="en-US"/>
              <a:t>Click to edit Master text styles</a:t>
            </a:r>
          </a:p>
        </p:txBody>
      </p:sp>
    </p:spTree>
    <p:extLst>
      <p:ext uri="{BB962C8B-B14F-4D97-AF65-F5344CB8AC3E}">
        <p14:creationId xmlns:p14="http://schemas.microsoft.com/office/powerpoint/2010/main" val="282401662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80" tIns="32087" rIns="64180" bIns="32087"/>
          <a:lstStyle/>
          <a:p>
            <a:r>
              <a:rPr lang="en-US"/>
              <a:t>Click to edit Master title style</a:t>
            </a:r>
          </a:p>
        </p:txBody>
      </p:sp>
      <p:sp>
        <p:nvSpPr>
          <p:cNvPr id="3" name="Vertical Text Placeholder 2"/>
          <p:cNvSpPr>
            <a:spLocks noGrp="1"/>
          </p:cNvSpPr>
          <p:nvPr>
            <p:ph type="body" orient="vert" idx="1"/>
          </p:nvPr>
        </p:nvSpPr>
        <p:spPr>
          <a:xfrm>
            <a:off x="457647" y="1600681"/>
            <a:ext cx="8228707" cy="4525119"/>
          </a:xfrm>
          <a:prstGeom prst="rect">
            <a:avLst/>
          </a:prstGeom>
        </p:spPr>
        <p:txBody>
          <a:bodyPr vert="eaVert" lIns="64180" tIns="32087" rIns="64180" bIns="3208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126600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180" tIns="32087" rIns="64180" bIns="32087"/>
          <a:lstStyle/>
          <a:p>
            <a:r>
              <a:rPr lang="en-US"/>
              <a:t>Click to edit Master title style</a:t>
            </a:r>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180" tIns="32087" rIns="64180" bIns="3208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2324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5" Type="http://schemas.openxmlformats.org/officeDocument/2006/relationships/theme" Target="../theme/theme14.xml"/><Relationship Id="rId4"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2293"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1026" name="Rectangle 2"/>
          <p:cNvSpPr>
            <a:spLocks noGrp="1" noChangeArrowheads="1"/>
          </p:cNvSpPr>
          <p:nvPr>
            <p:ph type="body" idx="1"/>
          </p:nvPr>
        </p:nvSpPr>
        <p:spPr bwMode="auto">
          <a:xfrm>
            <a:off x="893014" y="5938242"/>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29" tIns="35629" rIns="35629" bIns="35629" numCol="1" anchor="t" anchorCtr="0" compatLnSpc="1">
            <a:prstTxWarp prst="textNoShape">
              <a:avLst/>
            </a:prstTxWarp>
          </a:bodyPr>
          <a:lstStyle/>
          <a:p>
            <a:pPr lvl="0"/>
            <a:r>
              <a:rPr lang="en-US">
                <a:sym typeface="Optima" charset="0"/>
              </a:rPr>
              <a:t>Click to edit Master text styles</a:t>
            </a:r>
          </a:p>
          <a:p>
            <a:pPr lvl="1"/>
            <a:r>
              <a:rPr lang="en-US">
                <a:sym typeface="Optima" charset="0"/>
              </a:rPr>
              <a:t>Second level</a:t>
            </a:r>
          </a:p>
          <a:p>
            <a:pPr lvl="2"/>
            <a:r>
              <a:rPr lang="en-US">
                <a:sym typeface="Optima" charset="0"/>
              </a:rPr>
              <a:t>Third level</a:t>
            </a:r>
          </a:p>
          <a:p>
            <a:pPr lvl="3"/>
            <a:r>
              <a:rPr lang="en-US">
                <a:sym typeface="Optima" charset="0"/>
              </a:rPr>
              <a:t>Fourth level</a:t>
            </a:r>
          </a:p>
          <a:p>
            <a:pPr lvl="4"/>
            <a:r>
              <a:rPr lang="en-US">
                <a:sym typeface="Optima" charset="0"/>
              </a:rPr>
              <a:t>Fifth level</a:t>
            </a:r>
          </a:p>
        </p:txBody>
      </p:sp>
      <p:sp>
        <p:nvSpPr>
          <p:cNvPr id="1027" name="Rectangle 3"/>
          <p:cNvSpPr>
            <a:spLocks noGrp="1" noChangeArrowheads="1"/>
          </p:cNvSpPr>
          <p:nvPr>
            <p:ph type="title"/>
          </p:nvPr>
        </p:nvSpPr>
        <p:spPr bwMode="auto">
          <a:xfrm>
            <a:off x="893014" y="107157"/>
            <a:ext cx="7358063" cy="928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29" tIns="35629" rIns="35629" bIns="35629" numCol="1" anchor="t" anchorCtr="0" compatLnSpc="1">
            <a:prstTxWarp prst="textNoShape">
              <a:avLst/>
            </a:prstTxWarp>
          </a:bodyPr>
          <a:lstStyle/>
          <a:p>
            <a:pPr lvl="0"/>
            <a:r>
              <a:rPr lang="en-US">
                <a:sym typeface="Optima" charset="0"/>
              </a:rPr>
              <a:t>Click to edit Master title style</a:t>
            </a:r>
          </a:p>
        </p:txBody>
      </p:sp>
    </p:spTree>
    <p:extLst>
      <p:ext uri="{BB962C8B-B14F-4D97-AF65-F5344CB8AC3E}">
        <p14:creationId xmlns:p14="http://schemas.microsoft.com/office/powerpoint/2010/main" val="41450264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fontAlgn="base">
        <a:spcBef>
          <a:spcPct val="0"/>
        </a:spcBef>
        <a:spcAft>
          <a:spcPct val="0"/>
        </a:spcAft>
        <a:defRPr sz="5900">
          <a:solidFill>
            <a:schemeClr val="tx1"/>
          </a:solidFill>
          <a:latin typeface="+mj-lt"/>
          <a:ea typeface="+mj-ea"/>
          <a:cs typeface="+mj-cs"/>
          <a:sym typeface="Optima" charset="0"/>
        </a:defRPr>
      </a:lvl1pPr>
      <a:lvl2pPr algn="ctr" rtl="0" fontAlgn="base">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2pPr>
      <a:lvl3pPr algn="ctr" rtl="0" fontAlgn="base">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3pPr>
      <a:lvl4pPr algn="ctr" rtl="0" fontAlgn="base">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4pPr>
      <a:lvl5pPr algn="ctr" rtl="0" fontAlgn="base">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5pPr>
      <a:lvl6pPr marL="320711" algn="ctr" rtl="0" fontAlgn="base">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6pPr>
      <a:lvl7pPr marL="641430" algn="ctr" rtl="0" fontAlgn="base">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7pPr>
      <a:lvl8pPr marL="962151" algn="ctr" rtl="0" fontAlgn="base">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8pPr>
      <a:lvl9pPr marL="1282869" algn="ctr" rtl="0" fontAlgn="base">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9pPr>
    </p:titleStyle>
    <p:bodyStyle>
      <a:lvl1pPr algn="ctr" rtl="0" fontAlgn="base">
        <a:spcBef>
          <a:spcPct val="0"/>
        </a:spcBef>
        <a:spcAft>
          <a:spcPct val="0"/>
        </a:spcAft>
        <a:defRPr sz="2500">
          <a:solidFill>
            <a:schemeClr val="tx1"/>
          </a:solidFill>
          <a:latin typeface="+mn-lt"/>
          <a:ea typeface="+mn-ea"/>
          <a:cs typeface="+mn-cs"/>
          <a:sym typeface="Optima" charset="0"/>
        </a:defRPr>
      </a:lvl1pPr>
      <a:lvl2pPr algn="ctr" rtl="0" fontAlgn="base">
        <a:spcBef>
          <a:spcPct val="0"/>
        </a:spcBef>
        <a:spcAft>
          <a:spcPct val="0"/>
        </a:spcAft>
        <a:defRPr sz="2500">
          <a:solidFill>
            <a:schemeClr val="tx1"/>
          </a:solidFill>
          <a:latin typeface="+mn-lt"/>
          <a:ea typeface="+mn-ea"/>
          <a:cs typeface="+mn-cs"/>
          <a:sym typeface="Optima" charset="0"/>
        </a:defRPr>
      </a:lvl2pPr>
      <a:lvl3pPr algn="ctr" rtl="0" fontAlgn="base">
        <a:spcBef>
          <a:spcPct val="0"/>
        </a:spcBef>
        <a:spcAft>
          <a:spcPct val="0"/>
        </a:spcAft>
        <a:defRPr sz="2500">
          <a:solidFill>
            <a:schemeClr val="tx1"/>
          </a:solidFill>
          <a:latin typeface="+mn-lt"/>
          <a:ea typeface="+mn-ea"/>
          <a:cs typeface="+mn-cs"/>
          <a:sym typeface="Optima" charset="0"/>
        </a:defRPr>
      </a:lvl3pPr>
      <a:lvl4pPr algn="ctr" rtl="0" fontAlgn="base">
        <a:spcBef>
          <a:spcPct val="0"/>
        </a:spcBef>
        <a:spcAft>
          <a:spcPct val="0"/>
        </a:spcAft>
        <a:defRPr sz="2500">
          <a:solidFill>
            <a:schemeClr val="tx1"/>
          </a:solidFill>
          <a:latin typeface="+mn-lt"/>
          <a:ea typeface="+mn-ea"/>
          <a:cs typeface="+mn-cs"/>
          <a:sym typeface="Optima" charset="0"/>
        </a:defRPr>
      </a:lvl4pPr>
      <a:lvl5pPr algn="ctr" rtl="0" fontAlgn="base">
        <a:spcBef>
          <a:spcPct val="0"/>
        </a:spcBef>
        <a:spcAft>
          <a:spcPct val="0"/>
        </a:spcAft>
        <a:defRPr sz="2500">
          <a:solidFill>
            <a:schemeClr val="tx1"/>
          </a:solidFill>
          <a:latin typeface="+mn-lt"/>
          <a:ea typeface="+mn-ea"/>
          <a:cs typeface="+mn-cs"/>
          <a:sym typeface="Optima" charset="0"/>
        </a:defRPr>
      </a:lvl5pPr>
      <a:lvl6pPr marL="320711" algn="ctr" rtl="0" fontAlgn="base">
        <a:spcBef>
          <a:spcPct val="0"/>
        </a:spcBef>
        <a:spcAft>
          <a:spcPct val="0"/>
        </a:spcAft>
        <a:defRPr sz="2500">
          <a:solidFill>
            <a:schemeClr val="tx1"/>
          </a:solidFill>
          <a:latin typeface="+mn-lt"/>
          <a:ea typeface="+mn-ea"/>
          <a:cs typeface="+mn-cs"/>
          <a:sym typeface="Optima" charset="0"/>
        </a:defRPr>
      </a:lvl6pPr>
      <a:lvl7pPr marL="641430" algn="ctr" rtl="0" fontAlgn="base">
        <a:spcBef>
          <a:spcPct val="0"/>
        </a:spcBef>
        <a:spcAft>
          <a:spcPct val="0"/>
        </a:spcAft>
        <a:defRPr sz="2500">
          <a:solidFill>
            <a:schemeClr val="tx1"/>
          </a:solidFill>
          <a:latin typeface="+mn-lt"/>
          <a:ea typeface="+mn-ea"/>
          <a:cs typeface="+mn-cs"/>
          <a:sym typeface="Optima" charset="0"/>
        </a:defRPr>
      </a:lvl7pPr>
      <a:lvl8pPr marL="962151" algn="ctr" rtl="0" fontAlgn="base">
        <a:spcBef>
          <a:spcPct val="0"/>
        </a:spcBef>
        <a:spcAft>
          <a:spcPct val="0"/>
        </a:spcAft>
        <a:defRPr sz="2500">
          <a:solidFill>
            <a:schemeClr val="tx1"/>
          </a:solidFill>
          <a:latin typeface="+mn-lt"/>
          <a:ea typeface="+mn-ea"/>
          <a:cs typeface="+mn-cs"/>
          <a:sym typeface="Optima" charset="0"/>
        </a:defRPr>
      </a:lvl8pPr>
      <a:lvl9pPr marL="1282869" algn="ctr" rtl="0" fontAlgn="base">
        <a:spcBef>
          <a:spcPct val="0"/>
        </a:spcBef>
        <a:spcAft>
          <a:spcPct val="0"/>
        </a:spcAft>
        <a:defRPr sz="2500">
          <a:solidFill>
            <a:schemeClr val="tx1"/>
          </a:solidFill>
          <a:latin typeface="+mn-lt"/>
          <a:ea typeface="+mn-ea"/>
          <a:cs typeface="+mn-cs"/>
          <a:sym typeface="Optima" charset="0"/>
        </a:defRPr>
      </a:lvl9pPr>
    </p:bodyStyle>
    <p:otherStyle>
      <a:defPPr>
        <a:defRPr lang="en-US"/>
      </a:defPPr>
      <a:lvl1pPr marL="0" algn="l" defTabSz="320711" rtl="0" eaLnBrk="1" latinLnBrk="0" hangingPunct="1">
        <a:defRPr sz="1300" kern="1200">
          <a:solidFill>
            <a:schemeClr val="tx1"/>
          </a:solidFill>
          <a:latin typeface="+mn-lt"/>
          <a:ea typeface="+mn-ea"/>
          <a:cs typeface="+mn-cs"/>
        </a:defRPr>
      </a:lvl1pPr>
      <a:lvl2pPr marL="320711" algn="l" defTabSz="320711" rtl="0" eaLnBrk="1" latinLnBrk="0" hangingPunct="1">
        <a:defRPr sz="1300" kern="1200">
          <a:solidFill>
            <a:schemeClr val="tx1"/>
          </a:solidFill>
          <a:latin typeface="+mn-lt"/>
          <a:ea typeface="+mn-ea"/>
          <a:cs typeface="+mn-cs"/>
        </a:defRPr>
      </a:lvl2pPr>
      <a:lvl3pPr marL="641430" algn="l" defTabSz="320711" rtl="0" eaLnBrk="1" latinLnBrk="0" hangingPunct="1">
        <a:defRPr sz="1300" kern="1200">
          <a:solidFill>
            <a:schemeClr val="tx1"/>
          </a:solidFill>
          <a:latin typeface="+mn-lt"/>
          <a:ea typeface="+mn-ea"/>
          <a:cs typeface="+mn-cs"/>
        </a:defRPr>
      </a:lvl3pPr>
      <a:lvl4pPr marL="962151" algn="l" defTabSz="320711" rtl="0" eaLnBrk="1" latinLnBrk="0" hangingPunct="1">
        <a:defRPr sz="1300" kern="1200">
          <a:solidFill>
            <a:schemeClr val="tx1"/>
          </a:solidFill>
          <a:latin typeface="+mn-lt"/>
          <a:ea typeface="+mn-ea"/>
          <a:cs typeface="+mn-cs"/>
        </a:defRPr>
      </a:lvl4pPr>
      <a:lvl5pPr marL="1282869" algn="l" defTabSz="320711" rtl="0" eaLnBrk="1" latinLnBrk="0" hangingPunct="1">
        <a:defRPr sz="1300" kern="1200">
          <a:solidFill>
            <a:schemeClr val="tx1"/>
          </a:solidFill>
          <a:latin typeface="+mn-lt"/>
          <a:ea typeface="+mn-ea"/>
          <a:cs typeface="+mn-cs"/>
        </a:defRPr>
      </a:lvl5pPr>
      <a:lvl6pPr marL="1603592" algn="l" defTabSz="320711" rtl="0" eaLnBrk="1" latinLnBrk="0" hangingPunct="1">
        <a:defRPr sz="1300" kern="1200">
          <a:solidFill>
            <a:schemeClr val="tx1"/>
          </a:solidFill>
          <a:latin typeface="+mn-lt"/>
          <a:ea typeface="+mn-ea"/>
          <a:cs typeface="+mn-cs"/>
        </a:defRPr>
      </a:lvl6pPr>
      <a:lvl7pPr marL="1924304" algn="l" defTabSz="320711" rtl="0" eaLnBrk="1" latinLnBrk="0" hangingPunct="1">
        <a:defRPr sz="1300" kern="1200">
          <a:solidFill>
            <a:schemeClr val="tx1"/>
          </a:solidFill>
          <a:latin typeface="+mn-lt"/>
          <a:ea typeface="+mn-ea"/>
          <a:cs typeface="+mn-cs"/>
        </a:defRPr>
      </a:lvl7pPr>
      <a:lvl8pPr marL="2245026" algn="l" defTabSz="320711" rtl="0" eaLnBrk="1" latinLnBrk="0" hangingPunct="1">
        <a:defRPr sz="1300" kern="1200">
          <a:solidFill>
            <a:schemeClr val="tx1"/>
          </a:solidFill>
          <a:latin typeface="+mn-lt"/>
          <a:ea typeface="+mn-ea"/>
          <a:cs typeface="+mn-cs"/>
        </a:defRPr>
      </a:lvl8pPr>
      <a:lvl9pPr marL="2565742" algn="l" defTabSz="320711"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4400"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3273320748"/>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241"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486"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372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497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4640" indent="-40155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6960" indent="-40155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280" indent="-40155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61600" indent="-40155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3920" indent="-40155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5164" indent="-40155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6407" indent="-40155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7652" indent="-40155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8900" indent="-40155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241" rtl="0" eaLnBrk="1" latinLnBrk="0" hangingPunct="1">
        <a:defRPr sz="1300" kern="1200">
          <a:solidFill>
            <a:schemeClr val="tx1"/>
          </a:solidFill>
          <a:latin typeface="+mn-lt"/>
          <a:ea typeface="+mn-ea"/>
          <a:cs typeface="+mn-cs"/>
        </a:defRPr>
      </a:lvl1pPr>
      <a:lvl2pPr marL="321241" algn="l" defTabSz="321241" rtl="0" eaLnBrk="1" latinLnBrk="0" hangingPunct="1">
        <a:defRPr sz="1300" kern="1200">
          <a:solidFill>
            <a:schemeClr val="tx1"/>
          </a:solidFill>
          <a:latin typeface="+mn-lt"/>
          <a:ea typeface="+mn-ea"/>
          <a:cs typeface="+mn-cs"/>
        </a:defRPr>
      </a:lvl2pPr>
      <a:lvl3pPr marL="642486" algn="l" defTabSz="321241" rtl="0" eaLnBrk="1" latinLnBrk="0" hangingPunct="1">
        <a:defRPr sz="1300" kern="1200">
          <a:solidFill>
            <a:schemeClr val="tx1"/>
          </a:solidFill>
          <a:latin typeface="+mn-lt"/>
          <a:ea typeface="+mn-ea"/>
          <a:cs typeface="+mn-cs"/>
        </a:defRPr>
      </a:lvl3pPr>
      <a:lvl4pPr marL="963727" algn="l" defTabSz="321241" rtl="0" eaLnBrk="1" latinLnBrk="0" hangingPunct="1">
        <a:defRPr sz="1300" kern="1200">
          <a:solidFill>
            <a:schemeClr val="tx1"/>
          </a:solidFill>
          <a:latin typeface="+mn-lt"/>
          <a:ea typeface="+mn-ea"/>
          <a:cs typeface="+mn-cs"/>
        </a:defRPr>
      </a:lvl4pPr>
      <a:lvl5pPr marL="1284973" algn="l" defTabSz="321241" rtl="0" eaLnBrk="1" latinLnBrk="0" hangingPunct="1">
        <a:defRPr sz="1300" kern="1200">
          <a:solidFill>
            <a:schemeClr val="tx1"/>
          </a:solidFill>
          <a:latin typeface="+mn-lt"/>
          <a:ea typeface="+mn-ea"/>
          <a:cs typeface="+mn-cs"/>
        </a:defRPr>
      </a:lvl5pPr>
      <a:lvl6pPr marL="1606216" algn="l" defTabSz="321241" rtl="0" eaLnBrk="1" latinLnBrk="0" hangingPunct="1">
        <a:defRPr sz="1300" kern="1200">
          <a:solidFill>
            <a:schemeClr val="tx1"/>
          </a:solidFill>
          <a:latin typeface="+mn-lt"/>
          <a:ea typeface="+mn-ea"/>
          <a:cs typeface="+mn-cs"/>
        </a:defRPr>
      </a:lvl6pPr>
      <a:lvl7pPr marL="1927460" algn="l" defTabSz="321241" rtl="0" eaLnBrk="1" latinLnBrk="0" hangingPunct="1">
        <a:defRPr sz="1300" kern="1200">
          <a:solidFill>
            <a:schemeClr val="tx1"/>
          </a:solidFill>
          <a:latin typeface="+mn-lt"/>
          <a:ea typeface="+mn-ea"/>
          <a:cs typeface="+mn-cs"/>
        </a:defRPr>
      </a:lvl7pPr>
      <a:lvl8pPr marL="2248706" algn="l" defTabSz="321241" rtl="0" eaLnBrk="1" latinLnBrk="0" hangingPunct="1">
        <a:defRPr sz="1300" kern="1200">
          <a:solidFill>
            <a:schemeClr val="tx1"/>
          </a:solidFill>
          <a:latin typeface="+mn-lt"/>
          <a:ea typeface="+mn-ea"/>
          <a:cs typeface="+mn-cs"/>
        </a:defRPr>
      </a:lvl8pPr>
      <a:lvl9pPr marL="2569949" algn="l" defTabSz="321241"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4854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321225"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642453"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96367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28490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490765" indent="-312304"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1pPr>
      <a:lvl2pPr marL="731677" indent="-312304"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2pPr>
      <a:lvl3pPr marL="972602" indent="-312304"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3pPr>
      <a:lvl4pPr marL="1222450" indent="-312304"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4pPr>
      <a:lvl5pPr marL="1463367" indent="-312304"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5pPr>
      <a:lvl6pPr marL="1784593" indent="-312304"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6pPr>
      <a:lvl7pPr marL="2105820" indent="-312304"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7pPr>
      <a:lvl8pPr marL="2427051" indent="-312304"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8pPr>
      <a:lvl9pPr marL="2748274" indent="-312304"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321225" rtl="0" eaLnBrk="1" latinLnBrk="0" hangingPunct="1">
        <a:defRPr sz="1300" kern="1200">
          <a:solidFill>
            <a:schemeClr val="tx1"/>
          </a:solidFill>
          <a:latin typeface="+mn-lt"/>
          <a:ea typeface="+mn-ea"/>
          <a:cs typeface="+mn-cs"/>
        </a:defRPr>
      </a:lvl1pPr>
      <a:lvl2pPr marL="321225" algn="l" defTabSz="321225" rtl="0" eaLnBrk="1" latinLnBrk="0" hangingPunct="1">
        <a:defRPr sz="1300" kern="1200">
          <a:solidFill>
            <a:schemeClr val="tx1"/>
          </a:solidFill>
          <a:latin typeface="+mn-lt"/>
          <a:ea typeface="+mn-ea"/>
          <a:cs typeface="+mn-cs"/>
        </a:defRPr>
      </a:lvl2pPr>
      <a:lvl3pPr marL="642453" algn="l" defTabSz="321225" rtl="0" eaLnBrk="1" latinLnBrk="0" hangingPunct="1">
        <a:defRPr sz="1300" kern="1200">
          <a:solidFill>
            <a:schemeClr val="tx1"/>
          </a:solidFill>
          <a:latin typeface="+mn-lt"/>
          <a:ea typeface="+mn-ea"/>
          <a:cs typeface="+mn-cs"/>
        </a:defRPr>
      </a:lvl3pPr>
      <a:lvl4pPr marL="963678" algn="l" defTabSz="321225" rtl="0" eaLnBrk="1" latinLnBrk="0" hangingPunct="1">
        <a:defRPr sz="1300" kern="1200">
          <a:solidFill>
            <a:schemeClr val="tx1"/>
          </a:solidFill>
          <a:latin typeface="+mn-lt"/>
          <a:ea typeface="+mn-ea"/>
          <a:cs typeface="+mn-cs"/>
        </a:defRPr>
      </a:lvl4pPr>
      <a:lvl5pPr marL="1284908" algn="l" defTabSz="321225" rtl="0" eaLnBrk="1" latinLnBrk="0" hangingPunct="1">
        <a:defRPr sz="1300" kern="1200">
          <a:solidFill>
            <a:schemeClr val="tx1"/>
          </a:solidFill>
          <a:latin typeface="+mn-lt"/>
          <a:ea typeface="+mn-ea"/>
          <a:cs typeface="+mn-cs"/>
        </a:defRPr>
      </a:lvl5pPr>
      <a:lvl6pPr marL="1606134" algn="l" defTabSz="321225" rtl="0" eaLnBrk="1" latinLnBrk="0" hangingPunct="1">
        <a:defRPr sz="1300" kern="1200">
          <a:solidFill>
            <a:schemeClr val="tx1"/>
          </a:solidFill>
          <a:latin typeface="+mn-lt"/>
          <a:ea typeface="+mn-ea"/>
          <a:cs typeface="+mn-cs"/>
        </a:defRPr>
      </a:lvl6pPr>
      <a:lvl7pPr marL="1927362" algn="l" defTabSz="321225" rtl="0" eaLnBrk="1" latinLnBrk="0" hangingPunct="1">
        <a:defRPr sz="1300" kern="1200">
          <a:solidFill>
            <a:schemeClr val="tx1"/>
          </a:solidFill>
          <a:latin typeface="+mn-lt"/>
          <a:ea typeface="+mn-ea"/>
          <a:cs typeface="+mn-cs"/>
        </a:defRPr>
      </a:lvl7pPr>
      <a:lvl8pPr marL="2248591" algn="l" defTabSz="321225" rtl="0" eaLnBrk="1" latinLnBrk="0" hangingPunct="1">
        <a:defRPr sz="1300" kern="1200">
          <a:solidFill>
            <a:schemeClr val="tx1"/>
          </a:solidFill>
          <a:latin typeface="+mn-lt"/>
          <a:ea typeface="+mn-ea"/>
          <a:cs typeface="+mn-cs"/>
        </a:defRPr>
      </a:lvl8pPr>
      <a:lvl9pPr marL="2569817" algn="l" defTabSz="321225"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79907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p:txStyles>
    <p:titleStyle>
      <a:lvl1pPr algn="ctr" rtl="0" fontAlgn="base">
        <a:spcBef>
          <a:spcPct val="0"/>
        </a:spcBef>
        <a:spcAft>
          <a:spcPct val="0"/>
        </a:spcAft>
        <a:defRPr sz="5600">
          <a:solidFill>
            <a:schemeClr val="tx1"/>
          </a:solidFill>
          <a:latin typeface="+mj-lt"/>
          <a:ea typeface="+mj-ea"/>
          <a:cs typeface="+mj-cs"/>
          <a:sym typeface="Gill Sans" charset="0"/>
        </a:defRPr>
      </a:lvl1pPr>
      <a:lvl2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5pPr>
      <a:lvl6pPr marL="321208"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6pPr>
      <a:lvl7pPr marL="642420"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7pPr>
      <a:lvl8pPr marL="963629"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8pPr>
      <a:lvl9pPr marL="1284842" algn="ctr" rtl="0" fontAlgn="base">
        <a:spcBef>
          <a:spcPct val="0"/>
        </a:spcBef>
        <a:spcAft>
          <a:spcPct val="0"/>
        </a:spcAft>
        <a:defRPr sz="5600">
          <a:solidFill>
            <a:schemeClr val="tx1"/>
          </a:solidFill>
          <a:latin typeface="Gill Sans" charset="0"/>
          <a:ea typeface="ヒラギノ角ゴ ProN W3" charset="0"/>
          <a:cs typeface="ヒラギノ角ゴ ProN W3" charset="0"/>
          <a:sym typeface="Gill Sans" charset="0"/>
        </a:defRPr>
      </a:lvl9pPr>
    </p:titleStyle>
    <p:bodyStyle>
      <a:lvl1pPr marL="490740" indent="-312288"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1pPr>
      <a:lvl2pPr marL="731640" indent="-312288"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2pPr>
      <a:lvl3pPr marL="972553" indent="-312288"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3pPr>
      <a:lvl4pPr marL="1222387" indent="-312288"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4pPr>
      <a:lvl5pPr marL="1463292" indent="-312288"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5pPr>
      <a:lvl6pPr marL="1784502" indent="-312288"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6pPr>
      <a:lvl7pPr marL="2105712" indent="-312288"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7pPr>
      <a:lvl8pPr marL="2426927" indent="-312288"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8pPr>
      <a:lvl9pPr marL="2748133" indent="-312288" algn="l" rtl="0" fontAlgn="base">
        <a:spcBef>
          <a:spcPts val="1617"/>
        </a:spcBef>
        <a:spcAft>
          <a:spcPct val="0"/>
        </a:spcAft>
        <a:buSzPct val="171000"/>
        <a:buFont typeface="Gill Sans" charset="0"/>
        <a:buChar char="•"/>
        <a:defRPr sz="2800">
          <a:solidFill>
            <a:schemeClr val="tx1"/>
          </a:solidFill>
          <a:latin typeface="+mn-lt"/>
          <a:ea typeface="+mn-ea"/>
          <a:cs typeface="+mn-cs"/>
          <a:sym typeface="Gill Sans" charset="0"/>
        </a:defRPr>
      </a:lvl9pPr>
    </p:bodyStyle>
    <p:otherStyle>
      <a:defPPr>
        <a:defRPr lang="en-US"/>
      </a:defPPr>
      <a:lvl1pPr marL="0" algn="l" defTabSz="321208" rtl="0" eaLnBrk="1" latinLnBrk="0" hangingPunct="1">
        <a:defRPr sz="1300" kern="1200">
          <a:solidFill>
            <a:schemeClr val="tx1"/>
          </a:solidFill>
          <a:latin typeface="+mn-lt"/>
          <a:ea typeface="+mn-ea"/>
          <a:cs typeface="+mn-cs"/>
        </a:defRPr>
      </a:lvl1pPr>
      <a:lvl2pPr marL="321208" algn="l" defTabSz="321208" rtl="0" eaLnBrk="1" latinLnBrk="0" hangingPunct="1">
        <a:defRPr sz="1300" kern="1200">
          <a:solidFill>
            <a:schemeClr val="tx1"/>
          </a:solidFill>
          <a:latin typeface="+mn-lt"/>
          <a:ea typeface="+mn-ea"/>
          <a:cs typeface="+mn-cs"/>
        </a:defRPr>
      </a:lvl2pPr>
      <a:lvl3pPr marL="642420" algn="l" defTabSz="321208" rtl="0" eaLnBrk="1" latinLnBrk="0" hangingPunct="1">
        <a:defRPr sz="1300" kern="1200">
          <a:solidFill>
            <a:schemeClr val="tx1"/>
          </a:solidFill>
          <a:latin typeface="+mn-lt"/>
          <a:ea typeface="+mn-ea"/>
          <a:cs typeface="+mn-cs"/>
        </a:defRPr>
      </a:lvl3pPr>
      <a:lvl4pPr marL="963629" algn="l" defTabSz="321208" rtl="0" eaLnBrk="1" latinLnBrk="0" hangingPunct="1">
        <a:defRPr sz="1300" kern="1200">
          <a:solidFill>
            <a:schemeClr val="tx1"/>
          </a:solidFill>
          <a:latin typeface="+mn-lt"/>
          <a:ea typeface="+mn-ea"/>
          <a:cs typeface="+mn-cs"/>
        </a:defRPr>
      </a:lvl4pPr>
      <a:lvl5pPr marL="1284842" algn="l" defTabSz="321208" rtl="0" eaLnBrk="1" latinLnBrk="0" hangingPunct="1">
        <a:defRPr sz="1300" kern="1200">
          <a:solidFill>
            <a:schemeClr val="tx1"/>
          </a:solidFill>
          <a:latin typeface="+mn-lt"/>
          <a:ea typeface="+mn-ea"/>
          <a:cs typeface="+mn-cs"/>
        </a:defRPr>
      </a:lvl5pPr>
      <a:lvl6pPr marL="1606052" algn="l" defTabSz="321208" rtl="0" eaLnBrk="1" latinLnBrk="0" hangingPunct="1">
        <a:defRPr sz="1300" kern="1200">
          <a:solidFill>
            <a:schemeClr val="tx1"/>
          </a:solidFill>
          <a:latin typeface="+mn-lt"/>
          <a:ea typeface="+mn-ea"/>
          <a:cs typeface="+mn-cs"/>
        </a:defRPr>
      </a:lvl6pPr>
      <a:lvl7pPr marL="1927263" algn="l" defTabSz="321208" rtl="0" eaLnBrk="1" latinLnBrk="0" hangingPunct="1">
        <a:defRPr sz="1300" kern="1200">
          <a:solidFill>
            <a:schemeClr val="tx1"/>
          </a:solidFill>
          <a:latin typeface="+mn-lt"/>
          <a:ea typeface="+mn-ea"/>
          <a:cs typeface="+mn-cs"/>
        </a:defRPr>
      </a:lvl7pPr>
      <a:lvl8pPr marL="2248476" algn="l" defTabSz="321208" rtl="0" eaLnBrk="1" latinLnBrk="0" hangingPunct="1">
        <a:defRPr sz="1300" kern="1200">
          <a:solidFill>
            <a:schemeClr val="tx1"/>
          </a:solidFill>
          <a:latin typeface="+mn-lt"/>
          <a:ea typeface="+mn-ea"/>
          <a:cs typeface="+mn-cs"/>
        </a:defRPr>
      </a:lvl8pPr>
      <a:lvl9pPr marL="2569686" algn="l" defTabSz="321208"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4400"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2050" name="Rectangle 2"/>
          <p:cNvSpPr>
            <a:spLocks noGrp="1" noChangeArrowheads="1"/>
          </p:cNvSpPr>
          <p:nvPr>
            <p:ph type="body" idx="1"/>
          </p:nvPr>
        </p:nvSpPr>
        <p:spPr bwMode="auto">
          <a:xfrm>
            <a:off x="892969" y="892969"/>
            <a:ext cx="7358063" cy="5072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sym typeface="Optima" charset="0"/>
              </a:rPr>
              <a:t>Click to edit Master text styles</a:t>
            </a:r>
          </a:p>
          <a:p>
            <a:pPr lvl="1"/>
            <a:r>
              <a:rPr lang="en-US">
                <a:sym typeface="Optima" charset="0"/>
              </a:rPr>
              <a:t>Second level</a:t>
            </a:r>
          </a:p>
          <a:p>
            <a:pPr lvl="2"/>
            <a:r>
              <a:rPr lang="en-US">
                <a:sym typeface="Optima" charset="0"/>
              </a:rPr>
              <a:t>Third level</a:t>
            </a:r>
          </a:p>
          <a:p>
            <a:pPr lvl="3"/>
            <a:r>
              <a:rPr lang="en-US">
                <a:sym typeface="Optima" charset="0"/>
              </a:rPr>
              <a:t>Fourth level</a:t>
            </a:r>
          </a:p>
          <a:p>
            <a:pPr lvl="4"/>
            <a:r>
              <a:rPr lang="en-US">
                <a:sym typeface="Optima" charset="0"/>
              </a:rPr>
              <a:t>Fifth level</a:t>
            </a:r>
          </a:p>
        </p:txBody>
      </p:sp>
      <p:sp>
        <p:nvSpPr>
          <p:cNvPr id="2051" name="Text Box 3"/>
          <p:cNvSpPr txBox="1">
            <a:spLocks noGrp="1" noChangeArrowheads="1"/>
          </p:cNvSpPr>
          <p:nvPr>
            <p:ph type="sldNum" sz="quarter" idx="4"/>
          </p:nvPr>
        </p:nvSpPr>
        <p:spPr bwMode="auto">
          <a:xfrm>
            <a:off x="8892853" y="6599039"/>
            <a:ext cx="260077" cy="2678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64291" tIns="32146" rIns="64291" bIns="32146" numCol="1" anchor="t" anchorCtr="0" compatLnSpc="1">
            <a:prstTxWarp prst="textNoShape">
              <a:avLst/>
            </a:prstTxWarp>
          </a:bodyPr>
          <a:lstStyle>
            <a:lvl1pPr algn="ctr">
              <a:defRPr sz="1300">
                <a:solidFill>
                  <a:schemeClr val="tx1"/>
                </a:solidFill>
                <a:latin typeface="+mn-lt"/>
                <a:ea typeface="ＭＳ Ｐゴシック" charset="0"/>
                <a:cs typeface="Optima"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defTabSz="914400" fontAlgn="base">
              <a:spcBef>
                <a:spcPct val="0"/>
              </a:spcBef>
              <a:spcAft>
                <a:spcPct val="0"/>
              </a:spcAft>
            </a:pPr>
            <a:fld id="{9DDC23DD-BEF8-3543-9D3F-319A75589A9D}" type="slidenum">
              <a:rPr lang="en-US">
                <a:solidFill>
                  <a:srgbClr val="000000"/>
                </a:solidFill>
                <a:latin typeface="Optima"/>
                <a:sym typeface="Optima" charset="0"/>
              </a:rPr>
              <a:pPr defTabSz="914400" fontAlgn="base">
                <a:spcBef>
                  <a:spcPct val="0"/>
                </a:spcBef>
                <a:spcAft>
                  <a:spcPct val="0"/>
                </a:spcAft>
              </a:pPr>
              <a:t>‹#›</a:t>
            </a:fld>
            <a:endParaRPr lang="en-US">
              <a:solidFill>
                <a:srgbClr val="000000"/>
              </a:solidFill>
              <a:latin typeface="Optima"/>
              <a:sym typeface="Optima" charset="0"/>
            </a:endParaRPr>
          </a:p>
        </p:txBody>
      </p:sp>
    </p:spTree>
    <p:extLst>
      <p:ext uri="{BB962C8B-B14F-4D97-AF65-F5344CB8AC3E}">
        <p14:creationId xmlns:p14="http://schemas.microsoft.com/office/powerpoint/2010/main" val="386948706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hf hdr="0" ftr="0" dt="0"/>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9338" indent="-401822" algn="l" rtl="0" fontAlgn="base">
        <a:spcBef>
          <a:spcPts val="3375"/>
        </a:spcBef>
        <a:spcAft>
          <a:spcPct val="0"/>
        </a:spcAft>
        <a:buSzPct val="88000"/>
        <a:buFont typeface="Optima" charset="0"/>
        <a:buChar char="•"/>
        <a:defRPr sz="3000">
          <a:solidFill>
            <a:schemeClr val="tx1"/>
          </a:solidFill>
          <a:latin typeface="+mn-lt"/>
          <a:ea typeface="+mn-ea"/>
          <a:cs typeface="+mn-cs"/>
          <a:sym typeface="Optima" charset="0"/>
        </a:defRPr>
      </a:lvl1pPr>
      <a:lvl2pPr marL="901866" indent="-401822" algn="l" rtl="0" fontAlgn="base">
        <a:spcBef>
          <a:spcPts val="3375"/>
        </a:spcBef>
        <a:spcAft>
          <a:spcPct val="0"/>
        </a:spcAft>
        <a:buSzPct val="88000"/>
        <a:buFont typeface="Optima" charset="0"/>
        <a:buChar char="•"/>
        <a:defRPr sz="3000">
          <a:solidFill>
            <a:schemeClr val="tx1"/>
          </a:solidFill>
          <a:latin typeface="+mn-lt"/>
          <a:ea typeface="+mn-ea"/>
          <a:cs typeface="+mn-cs"/>
          <a:sym typeface="Optima" charset="0"/>
        </a:defRPr>
      </a:lvl2pPr>
      <a:lvl3pPr marL="1214394" indent="-401822" algn="l" rtl="0" fontAlgn="base">
        <a:spcBef>
          <a:spcPts val="3375"/>
        </a:spcBef>
        <a:spcAft>
          <a:spcPct val="0"/>
        </a:spcAft>
        <a:buSzPct val="88000"/>
        <a:buFont typeface="Optima" charset="0"/>
        <a:buChar char="•"/>
        <a:defRPr sz="3000">
          <a:solidFill>
            <a:schemeClr val="tx1"/>
          </a:solidFill>
          <a:latin typeface="+mn-lt"/>
          <a:ea typeface="+mn-ea"/>
          <a:cs typeface="+mn-cs"/>
          <a:sym typeface="Optima" charset="0"/>
        </a:defRPr>
      </a:lvl3pPr>
      <a:lvl4pPr marL="1526922" indent="-401822" algn="l" rtl="0" fontAlgn="base">
        <a:spcBef>
          <a:spcPts val="3375"/>
        </a:spcBef>
        <a:spcAft>
          <a:spcPct val="0"/>
        </a:spcAft>
        <a:buSzPct val="88000"/>
        <a:buFont typeface="Optima" charset="0"/>
        <a:buChar char="•"/>
        <a:defRPr sz="3000">
          <a:solidFill>
            <a:schemeClr val="tx1"/>
          </a:solidFill>
          <a:latin typeface="+mn-lt"/>
          <a:ea typeface="+mn-ea"/>
          <a:cs typeface="+mn-cs"/>
          <a:sym typeface="Optima" charset="0"/>
        </a:defRPr>
      </a:lvl4pPr>
      <a:lvl5pPr marL="1839450" indent="-401822" algn="l" rtl="0" fontAlgn="base">
        <a:spcBef>
          <a:spcPts val="3375"/>
        </a:spcBef>
        <a:spcAft>
          <a:spcPct val="0"/>
        </a:spcAft>
        <a:buSzPct val="88000"/>
        <a:buFont typeface="Optima" charset="0"/>
        <a:buChar char="•"/>
        <a:defRPr sz="3000">
          <a:solidFill>
            <a:schemeClr val="tx1"/>
          </a:solidFill>
          <a:latin typeface="+mn-lt"/>
          <a:ea typeface="+mn-ea"/>
          <a:cs typeface="+mn-cs"/>
          <a:sym typeface="Optima" charset="0"/>
        </a:defRPr>
      </a:lvl5pPr>
      <a:lvl6pPr marL="2160908" indent="-401822" algn="l" rtl="0" fontAlgn="base">
        <a:spcBef>
          <a:spcPts val="3375"/>
        </a:spcBef>
        <a:spcAft>
          <a:spcPct val="0"/>
        </a:spcAft>
        <a:buSzPct val="88000"/>
        <a:buFont typeface="Optima" charset="0"/>
        <a:buChar char="•"/>
        <a:defRPr sz="3000">
          <a:solidFill>
            <a:schemeClr val="tx1"/>
          </a:solidFill>
          <a:latin typeface="+mn-lt"/>
          <a:ea typeface="+mn-ea"/>
          <a:cs typeface="+mn-cs"/>
          <a:sym typeface="Optima" charset="0"/>
        </a:defRPr>
      </a:lvl6pPr>
      <a:lvl7pPr marL="2482365" indent="-401822" algn="l" rtl="0" fontAlgn="base">
        <a:spcBef>
          <a:spcPts val="3375"/>
        </a:spcBef>
        <a:spcAft>
          <a:spcPct val="0"/>
        </a:spcAft>
        <a:buSzPct val="88000"/>
        <a:buFont typeface="Optima" charset="0"/>
        <a:buChar char="•"/>
        <a:defRPr sz="3000">
          <a:solidFill>
            <a:schemeClr val="tx1"/>
          </a:solidFill>
          <a:latin typeface="+mn-lt"/>
          <a:ea typeface="+mn-ea"/>
          <a:cs typeface="+mn-cs"/>
          <a:sym typeface="Optima" charset="0"/>
        </a:defRPr>
      </a:lvl7pPr>
      <a:lvl8pPr marL="2803822" indent="-401822" algn="l" rtl="0" fontAlgn="base">
        <a:spcBef>
          <a:spcPts val="3375"/>
        </a:spcBef>
        <a:spcAft>
          <a:spcPct val="0"/>
        </a:spcAft>
        <a:buSzPct val="88000"/>
        <a:buFont typeface="Optima" charset="0"/>
        <a:buChar char="•"/>
        <a:defRPr sz="3000">
          <a:solidFill>
            <a:schemeClr val="tx1"/>
          </a:solidFill>
          <a:latin typeface="+mn-lt"/>
          <a:ea typeface="+mn-ea"/>
          <a:cs typeface="+mn-cs"/>
          <a:sym typeface="Optima" charset="0"/>
        </a:defRPr>
      </a:lvl8pPr>
      <a:lvl9pPr marL="3125280" indent="-401822" algn="l" rtl="0" fontAlgn="base">
        <a:spcBef>
          <a:spcPts val="3375"/>
        </a:spcBef>
        <a:spcAft>
          <a:spcPct val="0"/>
        </a:spcAft>
        <a:buSzPct val="88000"/>
        <a:buFont typeface="Optima" charset="0"/>
        <a:buChar char="•"/>
        <a:defRPr sz="3000">
          <a:solidFill>
            <a:schemeClr val="tx1"/>
          </a:solidFill>
          <a:latin typeface="+mn-lt"/>
          <a:ea typeface="+mn-ea"/>
          <a:cs typeface="+mn-cs"/>
          <a:sym typeface="Optima"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4400"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61479194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Lst>
  <p:transition/>
  <p:txStyles>
    <p:titleStyle>
      <a:lvl1pPr algn="ctr" rtl="0" eaLnBrk="1" fontAlgn="base" hangingPunct="1">
        <a:spcBef>
          <a:spcPct val="0"/>
        </a:spcBef>
        <a:spcAft>
          <a:spcPct val="0"/>
        </a:spcAft>
        <a:defRPr sz="5900">
          <a:solidFill>
            <a:schemeClr val="tx1"/>
          </a:solidFill>
          <a:latin typeface="+mj-lt"/>
          <a:ea typeface="+mj-ea"/>
          <a:cs typeface="+mj-cs"/>
          <a:sym typeface="Optima" charset="0"/>
        </a:defRPr>
      </a:lvl1pPr>
      <a:lvl2pPr algn="ctr" rtl="0" eaLnBrk="1" fontAlgn="base" hangingPunct="1">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2pPr>
      <a:lvl3pPr algn="ctr" rtl="0" eaLnBrk="1" fontAlgn="base" hangingPunct="1">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3pPr>
      <a:lvl4pPr algn="ctr" rtl="0" eaLnBrk="1" fontAlgn="base" hangingPunct="1">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4pPr>
      <a:lvl5pPr algn="ctr" rtl="0" eaLnBrk="1" fontAlgn="base" hangingPunct="1">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5pPr>
      <a:lvl6pPr marL="321457" algn="ctr" rtl="0" eaLnBrk="1" fontAlgn="base" hangingPunct="1">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6pPr>
      <a:lvl7pPr marL="642915" algn="ctr" rtl="0" eaLnBrk="1" fontAlgn="base" hangingPunct="1">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7pPr>
      <a:lvl8pPr marL="964372" algn="ctr" rtl="0" eaLnBrk="1" fontAlgn="base" hangingPunct="1">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8pPr>
      <a:lvl9pPr marL="1285829" algn="ctr" rtl="0" eaLnBrk="1" fontAlgn="base" hangingPunct="1">
        <a:spcBef>
          <a:spcPct val="0"/>
        </a:spcBef>
        <a:spcAft>
          <a:spcPct val="0"/>
        </a:spcAft>
        <a:defRPr sz="5900">
          <a:solidFill>
            <a:schemeClr val="tx1"/>
          </a:solidFill>
          <a:latin typeface="Optima" charset="0"/>
          <a:ea typeface="ヒラギノ角ゴ ProN W3" charset="0"/>
          <a:cs typeface="ヒラギノ角ゴ ProN W3" charset="0"/>
          <a:sym typeface="Optima" charset="0"/>
        </a:defRPr>
      </a:lvl9pPr>
    </p:titleStyle>
    <p:bodyStyle>
      <a:lvl1pPr algn="ctr" rtl="0" eaLnBrk="1" fontAlgn="base" hangingPunct="1">
        <a:spcBef>
          <a:spcPct val="0"/>
        </a:spcBef>
        <a:spcAft>
          <a:spcPct val="0"/>
        </a:spcAft>
        <a:defRPr sz="2500">
          <a:solidFill>
            <a:schemeClr val="tx1"/>
          </a:solidFill>
          <a:latin typeface="+mn-lt"/>
          <a:ea typeface="+mn-ea"/>
          <a:cs typeface="+mn-cs"/>
          <a:sym typeface="Optima" charset="0"/>
        </a:defRPr>
      </a:lvl1pPr>
      <a:lvl2pPr algn="ctr" rtl="0" eaLnBrk="1" fontAlgn="base" hangingPunct="1">
        <a:spcBef>
          <a:spcPct val="0"/>
        </a:spcBef>
        <a:spcAft>
          <a:spcPct val="0"/>
        </a:spcAft>
        <a:defRPr sz="2500">
          <a:solidFill>
            <a:schemeClr val="tx1"/>
          </a:solidFill>
          <a:latin typeface="+mn-lt"/>
          <a:ea typeface="+mn-ea"/>
          <a:cs typeface="+mn-cs"/>
          <a:sym typeface="Optima" charset="0"/>
        </a:defRPr>
      </a:lvl2pPr>
      <a:lvl3pPr algn="ctr" rtl="0" eaLnBrk="1" fontAlgn="base" hangingPunct="1">
        <a:spcBef>
          <a:spcPct val="0"/>
        </a:spcBef>
        <a:spcAft>
          <a:spcPct val="0"/>
        </a:spcAft>
        <a:defRPr sz="2500">
          <a:solidFill>
            <a:schemeClr val="tx1"/>
          </a:solidFill>
          <a:latin typeface="+mn-lt"/>
          <a:ea typeface="+mn-ea"/>
          <a:cs typeface="+mn-cs"/>
          <a:sym typeface="Optima" charset="0"/>
        </a:defRPr>
      </a:lvl3pPr>
      <a:lvl4pPr algn="ctr" rtl="0" eaLnBrk="1" fontAlgn="base" hangingPunct="1">
        <a:spcBef>
          <a:spcPct val="0"/>
        </a:spcBef>
        <a:spcAft>
          <a:spcPct val="0"/>
        </a:spcAft>
        <a:defRPr sz="2500">
          <a:solidFill>
            <a:schemeClr val="tx1"/>
          </a:solidFill>
          <a:latin typeface="+mn-lt"/>
          <a:ea typeface="+mn-ea"/>
          <a:cs typeface="+mn-cs"/>
          <a:sym typeface="Optima" charset="0"/>
        </a:defRPr>
      </a:lvl4pPr>
      <a:lvl5pPr algn="ctr" rtl="0" eaLnBrk="1" fontAlgn="base" hangingPunct="1">
        <a:spcBef>
          <a:spcPct val="0"/>
        </a:spcBef>
        <a:spcAft>
          <a:spcPct val="0"/>
        </a:spcAft>
        <a:defRPr sz="2500">
          <a:solidFill>
            <a:schemeClr val="tx1"/>
          </a:solidFill>
          <a:latin typeface="+mn-lt"/>
          <a:ea typeface="+mn-ea"/>
          <a:cs typeface="+mn-cs"/>
          <a:sym typeface="Optima" charset="0"/>
        </a:defRPr>
      </a:lvl5pPr>
      <a:lvl6pPr marL="321457" algn="ctr" rtl="0" eaLnBrk="1" fontAlgn="base" hangingPunct="1">
        <a:spcBef>
          <a:spcPct val="0"/>
        </a:spcBef>
        <a:spcAft>
          <a:spcPct val="0"/>
        </a:spcAft>
        <a:defRPr sz="2500">
          <a:solidFill>
            <a:schemeClr val="tx1"/>
          </a:solidFill>
          <a:latin typeface="+mn-lt"/>
          <a:ea typeface="+mn-ea"/>
          <a:cs typeface="+mn-cs"/>
          <a:sym typeface="Optima" charset="0"/>
        </a:defRPr>
      </a:lvl6pPr>
      <a:lvl7pPr marL="642915" algn="ctr" rtl="0" eaLnBrk="1" fontAlgn="base" hangingPunct="1">
        <a:spcBef>
          <a:spcPct val="0"/>
        </a:spcBef>
        <a:spcAft>
          <a:spcPct val="0"/>
        </a:spcAft>
        <a:defRPr sz="2500">
          <a:solidFill>
            <a:schemeClr val="tx1"/>
          </a:solidFill>
          <a:latin typeface="+mn-lt"/>
          <a:ea typeface="+mn-ea"/>
          <a:cs typeface="+mn-cs"/>
          <a:sym typeface="Optima" charset="0"/>
        </a:defRPr>
      </a:lvl7pPr>
      <a:lvl8pPr marL="964372" algn="ctr" rtl="0" eaLnBrk="1" fontAlgn="base" hangingPunct="1">
        <a:spcBef>
          <a:spcPct val="0"/>
        </a:spcBef>
        <a:spcAft>
          <a:spcPct val="0"/>
        </a:spcAft>
        <a:defRPr sz="2500">
          <a:solidFill>
            <a:schemeClr val="tx1"/>
          </a:solidFill>
          <a:latin typeface="+mn-lt"/>
          <a:ea typeface="+mn-ea"/>
          <a:cs typeface="+mn-cs"/>
          <a:sym typeface="Optima" charset="0"/>
        </a:defRPr>
      </a:lvl8pPr>
      <a:lvl9pPr marL="1285829" algn="ctr" rtl="0" eaLnBrk="1" fontAlgn="base" hangingPunct="1">
        <a:spcBef>
          <a:spcPct val="0"/>
        </a:spcBef>
        <a:spcAft>
          <a:spcPct val="0"/>
        </a:spcAft>
        <a:defRPr sz="2500">
          <a:solidFill>
            <a:schemeClr val="tx1"/>
          </a:solidFill>
          <a:latin typeface="+mn-lt"/>
          <a:ea typeface="+mn-ea"/>
          <a:cs typeface="+mn-cs"/>
          <a:sym typeface="Optima"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2339"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8809531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067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136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205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273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552" indent="-40084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5328" indent="-40084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7104" indent="-40084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58880" indent="-40084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0658" indent="-40084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1343" indent="-40084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2037" indent="-40084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2721" indent="-40084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3425" indent="-40084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0678" rtl="0" eaLnBrk="1" latinLnBrk="0" hangingPunct="1">
        <a:defRPr sz="1300" kern="1200">
          <a:solidFill>
            <a:schemeClr val="tx1"/>
          </a:solidFill>
          <a:latin typeface="+mn-lt"/>
          <a:ea typeface="+mn-ea"/>
          <a:cs typeface="+mn-cs"/>
        </a:defRPr>
      </a:lvl1pPr>
      <a:lvl2pPr marL="320678" algn="l" defTabSz="320678" rtl="0" eaLnBrk="1" latinLnBrk="0" hangingPunct="1">
        <a:defRPr sz="1300" kern="1200">
          <a:solidFill>
            <a:schemeClr val="tx1"/>
          </a:solidFill>
          <a:latin typeface="+mn-lt"/>
          <a:ea typeface="+mn-ea"/>
          <a:cs typeface="+mn-cs"/>
        </a:defRPr>
      </a:lvl2pPr>
      <a:lvl3pPr marL="641364" algn="l" defTabSz="320678" rtl="0" eaLnBrk="1" latinLnBrk="0" hangingPunct="1">
        <a:defRPr sz="1300" kern="1200">
          <a:solidFill>
            <a:schemeClr val="tx1"/>
          </a:solidFill>
          <a:latin typeface="+mn-lt"/>
          <a:ea typeface="+mn-ea"/>
          <a:cs typeface="+mn-cs"/>
        </a:defRPr>
      </a:lvl3pPr>
      <a:lvl4pPr marL="962052" algn="l" defTabSz="320678" rtl="0" eaLnBrk="1" latinLnBrk="0" hangingPunct="1">
        <a:defRPr sz="1300" kern="1200">
          <a:solidFill>
            <a:schemeClr val="tx1"/>
          </a:solidFill>
          <a:latin typeface="+mn-lt"/>
          <a:ea typeface="+mn-ea"/>
          <a:cs typeface="+mn-cs"/>
        </a:defRPr>
      </a:lvl4pPr>
      <a:lvl5pPr marL="1282737" algn="l" defTabSz="320678" rtl="0" eaLnBrk="1" latinLnBrk="0" hangingPunct="1">
        <a:defRPr sz="1300" kern="1200">
          <a:solidFill>
            <a:schemeClr val="tx1"/>
          </a:solidFill>
          <a:latin typeface="+mn-lt"/>
          <a:ea typeface="+mn-ea"/>
          <a:cs typeface="+mn-cs"/>
        </a:defRPr>
      </a:lvl5pPr>
      <a:lvl6pPr marL="1603428" algn="l" defTabSz="320678" rtl="0" eaLnBrk="1" latinLnBrk="0" hangingPunct="1">
        <a:defRPr sz="1300" kern="1200">
          <a:solidFill>
            <a:schemeClr val="tx1"/>
          </a:solidFill>
          <a:latin typeface="+mn-lt"/>
          <a:ea typeface="+mn-ea"/>
          <a:cs typeface="+mn-cs"/>
        </a:defRPr>
      </a:lvl6pPr>
      <a:lvl7pPr marL="1924106" algn="l" defTabSz="320678" rtl="0" eaLnBrk="1" latinLnBrk="0" hangingPunct="1">
        <a:defRPr sz="1300" kern="1200">
          <a:solidFill>
            <a:schemeClr val="tx1"/>
          </a:solidFill>
          <a:latin typeface="+mn-lt"/>
          <a:ea typeface="+mn-ea"/>
          <a:cs typeface="+mn-cs"/>
        </a:defRPr>
      </a:lvl7pPr>
      <a:lvl8pPr marL="2244796" algn="l" defTabSz="320678" rtl="0" eaLnBrk="1" latinLnBrk="0" hangingPunct="1">
        <a:defRPr sz="1300" kern="1200">
          <a:solidFill>
            <a:schemeClr val="tx1"/>
          </a:solidFill>
          <a:latin typeface="+mn-lt"/>
          <a:ea typeface="+mn-ea"/>
          <a:cs typeface="+mn-cs"/>
        </a:defRPr>
      </a:lvl8pPr>
      <a:lvl9pPr marL="2565479" algn="l" defTabSz="320678"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2433"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133543837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069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139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210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280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584" indent="-40086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5376" indent="-40086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7168" indent="-40086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58960" indent="-40086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0754" indent="-40086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1455" indent="-40086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2166" indent="-40086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2866" indent="-40086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3586" indent="-40086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0694" rtl="0" eaLnBrk="1" latinLnBrk="0" hangingPunct="1">
        <a:defRPr sz="1300" kern="1200">
          <a:solidFill>
            <a:schemeClr val="tx1"/>
          </a:solidFill>
          <a:latin typeface="+mn-lt"/>
          <a:ea typeface="+mn-ea"/>
          <a:cs typeface="+mn-cs"/>
        </a:defRPr>
      </a:lvl1pPr>
      <a:lvl2pPr marL="320694" algn="l" defTabSz="320694" rtl="0" eaLnBrk="1" latinLnBrk="0" hangingPunct="1">
        <a:defRPr sz="1300" kern="1200">
          <a:solidFill>
            <a:schemeClr val="tx1"/>
          </a:solidFill>
          <a:latin typeface="+mn-lt"/>
          <a:ea typeface="+mn-ea"/>
          <a:cs typeface="+mn-cs"/>
        </a:defRPr>
      </a:lvl2pPr>
      <a:lvl3pPr marL="641397" algn="l" defTabSz="320694" rtl="0" eaLnBrk="1" latinLnBrk="0" hangingPunct="1">
        <a:defRPr sz="1300" kern="1200">
          <a:solidFill>
            <a:schemeClr val="tx1"/>
          </a:solidFill>
          <a:latin typeface="+mn-lt"/>
          <a:ea typeface="+mn-ea"/>
          <a:cs typeface="+mn-cs"/>
        </a:defRPr>
      </a:lvl3pPr>
      <a:lvl4pPr marL="962102" algn="l" defTabSz="320694" rtl="0" eaLnBrk="1" latinLnBrk="0" hangingPunct="1">
        <a:defRPr sz="1300" kern="1200">
          <a:solidFill>
            <a:schemeClr val="tx1"/>
          </a:solidFill>
          <a:latin typeface="+mn-lt"/>
          <a:ea typeface="+mn-ea"/>
          <a:cs typeface="+mn-cs"/>
        </a:defRPr>
      </a:lvl4pPr>
      <a:lvl5pPr marL="1282803" algn="l" defTabSz="320694" rtl="0" eaLnBrk="1" latinLnBrk="0" hangingPunct="1">
        <a:defRPr sz="1300" kern="1200">
          <a:solidFill>
            <a:schemeClr val="tx1"/>
          </a:solidFill>
          <a:latin typeface="+mn-lt"/>
          <a:ea typeface="+mn-ea"/>
          <a:cs typeface="+mn-cs"/>
        </a:defRPr>
      </a:lvl5pPr>
      <a:lvl6pPr marL="1603510" algn="l" defTabSz="320694" rtl="0" eaLnBrk="1" latinLnBrk="0" hangingPunct="1">
        <a:defRPr sz="1300" kern="1200">
          <a:solidFill>
            <a:schemeClr val="tx1"/>
          </a:solidFill>
          <a:latin typeface="+mn-lt"/>
          <a:ea typeface="+mn-ea"/>
          <a:cs typeface="+mn-cs"/>
        </a:defRPr>
      </a:lvl6pPr>
      <a:lvl7pPr marL="1924205" algn="l" defTabSz="320694" rtl="0" eaLnBrk="1" latinLnBrk="0" hangingPunct="1">
        <a:defRPr sz="1300" kern="1200">
          <a:solidFill>
            <a:schemeClr val="tx1"/>
          </a:solidFill>
          <a:latin typeface="+mn-lt"/>
          <a:ea typeface="+mn-ea"/>
          <a:cs typeface="+mn-cs"/>
        </a:defRPr>
      </a:lvl7pPr>
      <a:lvl8pPr marL="2244911" algn="l" defTabSz="320694" rtl="0" eaLnBrk="1" latinLnBrk="0" hangingPunct="1">
        <a:defRPr sz="1300" kern="1200">
          <a:solidFill>
            <a:schemeClr val="tx1"/>
          </a:solidFill>
          <a:latin typeface="+mn-lt"/>
          <a:ea typeface="+mn-ea"/>
          <a:cs typeface="+mn-cs"/>
        </a:defRPr>
      </a:lvl8pPr>
      <a:lvl9pPr marL="2565610" algn="l" defTabSz="32069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p:cNvSpPr>
          <p:nvPr/>
        </p:nvSpPr>
        <p:spPr bwMode="auto">
          <a:xfrm>
            <a:off x="-53578" y="-17859"/>
            <a:ext cx="9251156" cy="6884789"/>
          </a:xfrm>
          <a:prstGeom prst="rect">
            <a:avLst/>
          </a:pr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2573"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358161357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072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146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220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293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648" indent="-400908"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5472" indent="-400908"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7296" indent="-400908"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59120" indent="-400908"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0946" indent="-400908"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1679" indent="-400908"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2422" indent="-400908"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3156" indent="-400908"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3908" indent="-400908"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0728" rtl="0" eaLnBrk="1" latinLnBrk="0" hangingPunct="1">
        <a:defRPr sz="1300" kern="1200">
          <a:solidFill>
            <a:schemeClr val="tx1"/>
          </a:solidFill>
          <a:latin typeface="+mn-lt"/>
          <a:ea typeface="+mn-ea"/>
          <a:cs typeface="+mn-cs"/>
        </a:defRPr>
      </a:lvl1pPr>
      <a:lvl2pPr marL="320728" algn="l" defTabSz="320728" rtl="0" eaLnBrk="1" latinLnBrk="0" hangingPunct="1">
        <a:defRPr sz="1300" kern="1200">
          <a:solidFill>
            <a:schemeClr val="tx1"/>
          </a:solidFill>
          <a:latin typeface="+mn-lt"/>
          <a:ea typeface="+mn-ea"/>
          <a:cs typeface="+mn-cs"/>
        </a:defRPr>
      </a:lvl2pPr>
      <a:lvl3pPr marL="641463" algn="l" defTabSz="320728" rtl="0" eaLnBrk="1" latinLnBrk="0" hangingPunct="1">
        <a:defRPr sz="1300" kern="1200">
          <a:solidFill>
            <a:schemeClr val="tx1"/>
          </a:solidFill>
          <a:latin typeface="+mn-lt"/>
          <a:ea typeface="+mn-ea"/>
          <a:cs typeface="+mn-cs"/>
        </a:defRPr>
      </a:lvl3pPr>
      <a:lvl4pPr marL="962200" algn="l" defTabSz="320728" rtl="0" eaLnBrk="1" latinLnBrk="0" hangingPunct="1">
        <a:defRPr sz="1300" kern="1200">
          <a:solidFill>
            <a:schemeClr val="tx1"/>
          </a:solidFill>
          <a:latin typeface="+mn-lt"/>
          <a:ea typeface="+mn-ea"/>
          <a:cs typeface="+mn-cs"/>
        </a:defRPr>
      </a:lvl4pPr>
      <a:lvl5pPr marL="1282935" algn="l" defTabSz="320728" rtl="0" eaLnBrk="1" latinLnBrk="0" hangingPunct="1">
        <a:defRPr sz="1300" kern="1200">
          <a:solidFill>
            <a:schemeClr val="tx1"/>
          </a:solidFill>
          <a:latin typeface="+mn-lt"/>
          <a:ea typeface="+mn-ea"/>
          <a:cs typeface="+mn-cs"/>
        </a:defRPr>
      </a:lvl5pPr>
      <a:lvl6pPr marL="1603674" algn="l" defTabSz="320728" rtl="0" eaLnBrk="1" latinLnBrk="0" hangingPunct="1">
        <a:defRPr sz="1300" kern="1200">
          <a:solidFill>
            <a:schemeClr val="tx1"/>
          </a:solidFill>
          <a:latin typeface="+mn-lt"/>
          <a:ea typeface="+mn-ea"/>
          <a:cs typeface="+mn-cs"/>
        </a:defRPr>
      </a:lvl6pPr>
      <a:lvl7pPr marL="1924402" algn="l" defTabSz="320728" rtl="0" eaLnBrk="1" latinLnBrk="0" hangingPunct="1">
        <a:defRPr sz="1300" kern="1200">
          <a:solidFill>
            <a:schemeClr val="tx1"/>
          </a:solidFill>
          <a:latin typeface="+mn-lt"/>
          <a:ea typeface="+mn-ea"/>
          <a:cs typeface="+mn-cs"/>
        </a:defRPr>
      </a:lvl7pPr>
      <a:lvl8pPr marL="2245141" algn="l" defTabSz="320728" rtl="0" eaLnBrk="1" latinLnBrk="0" hangingPunct="1">
        <a:defRPr sz="1300" kern="1200">
          <a:solidFill>
            <a:schemeClr val="tx1"/>
          </a:solidFill>
          <a:latin typeface="+mn-lt"/>
          <a:ea typeface="+mn-ea"/>
          <a:cs typeface="+mn-cs"/>
        </a:defRPr>
      </a:lvl8pPr>
      <a:lvl9pPr marL="2565873" algn="l" defTabSz="320728"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2760"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393833911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077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156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234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313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744" indent="-400970"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5616" indent="-400970"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7488" indent="-400970"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59360" indent="-400970"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1233" indent="-400970"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2015" indent="-400970"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2808" indent="-400970"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3591" indent="-400970"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4391" indent="-400970"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0777" rtl="0" eaLnBrk="1" latinLnBrk="0" hangingPunct="1">
        <a:defRPr sz="1300" kern="1200">
          <a:solidFill>
            <a:schemeClr val="tx1"/>
          </a:solidFill>
          <a:latin typeface="+mn-lt"/>
          <a:ea typeface="+mn-ea"/>
          <a:cs typeface="+mn-cs"/>
        </a:defRPr>
      </a:lvl1pPr>
      <a:lvl2pPr marL="320777" algn="l" defTabSz="320777" rtl="0" eaLnBrk="1" latinLnBrk="0" hangingPunct="1">
        <a:defRPr sz="1300" kern="1200">
          <a:solidFill>
            <a:schemeClr val="tx1"/>
          </a:solidFill>
          <a:latin typeface="+mn-lt"/>
          <a:ea typeface="+mn-ea"/>
          <a:cs typeface="+mn-cs"/>
        </a:defRPr>
      </a:lvl2pPr>
      <a:lvl3pPr marL="641562" algn="l" defTabSz="320777" rtl="0" eaLnBrk="1" latinLnBrk="0" hangingPunct="1">
        <a:defRPr sz="1300" kern="1200">
          <a:solidFill>
            <a:schemeClr val="tx1"/>
          </a:solidFill>
          <a:latin typeface="+mn-lt"/>
          <a:ea typeface="+mn-ea"/>
          <a:cs typeface="+mn-cs"/>
        </a:defRPr>
      </a:lvl3pPr>
      <a:lvl4pPr marL="962347" algn="l" defTabSz="320777" rtl="0" eaLnBrk="1" latinLnBrk="0" hangingPunct="1">
        <a:defRPr sz="1300" kern="1200">
          <a:solidFill>
            <a:schemeClr val="tx1"/>
          </a:solidFill>
          <a:latin typeface="+mn-lt"/>
          <a:ea typeface="+mn-ea"/>
          <a:cs typeface="+mn-cs"/>
        </a:defRPr>
      </a:lvl4pPr>
      <a:lvl5pPr marL="1283132" algn="l" defTabSz="320777" rtl="0" eaLnBrk="1" latinLnBrk="0" hangingPunct="1">
        <a:defRPr sz="1300" kern="1200">
          <a:solidFill>
            <a:schemeClr val="tx1"/>
          </a:solidFill>
          <a:latin typeface="+mn-lt"/>
          <a:ea typeface="+mn-ea"/>
          <a:cs typeface="+mn-cs"/>
        </a:defRPr>
      </a:lvl5pPr>
      <a:lvl6pPr marL="1603920" algn="l" defTabSz="320777" rtl="0" eaLnBrk="1" latinLnBrk="0" hangingPunct="1">
        <a:defRPr sz="1300" kern="1200">
          <a:solidFill>
            <a:schemeClr val="tx1"/>
          </a:solidFill>
          <a:latin typeface="+mn-lt"/>
          <a:ea typeface="+mn-ea"/>
          <a:cs typeface="+mn-cs"/>
        </a:defRPr>
      </a:lvl6pPr>
      <a:lvl7pPr marL="1924698" algn="l" defTabSz="320777" rtl="0" eaLnBrk="1" latinLnBrk="0" hangingPunct="1">
        <a:defRPr sz="1300" kern="1200">
          <a:solidFill>
            <a:schemeClr val="tx1"/>
          </a:solidFill>
          <a:latin typeface="+mn-lt"/>
          <a:ea typeface="+mn-ea"/>
          <a:cs typeface="+mn-cs"/>
        </a:defRPr>
      </a:lvl7pPr>
      <a:lvl8pPr marL="2245486" algn="l" defTabSz="320777" rtl="0" eaLnBrk="1" latinLnBrk="0" hangingPunct="1">
        <a:defRPr sz="1300" kern="1200">
          <a:solidFill>
            <a:schemeClr val="tx1"/>
          </a:solidFill>
          <a:latin typeface="+mn-lt"/>
          <a:ea typeface="+mn-ea"/>
          <a:cs typeface="+mn-cs"/>
        </a:defRPr>
      </a:lvl8pPr>
      <a:lvl9pPr marL="2566266" algn="l" defTabSz="320777"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2993"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361988584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084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169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254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339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72" indent="-40105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5808" indent="-40105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7744" indent="-40105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59680" indent="-40105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1617" indent="-40105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2465" indent="-40105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3322" indent="-40105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4171" indent="-40105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5035" indent="-40105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0844" rtl="0" eaLnBrk="1" latinLnBrk="0" hangingPunct="1">
        <a:defRPr sz="1300" kern="1200">
          <a:solidFill>
            <a:schemeClr val="tx1"/>
          </a:solidFill>
          <a:latin typeface="+mn-lt"/>
          <a:ea typeface="+mn-ea"/>
          <a:cs typeface="+mn-cs"/>
        </a:defRPr>
      </a:lvl1pPr>
      <a:lvl2pPr marL="320844" algn="l" defTabSz="320844" rtl="0" eaLnBrk="1" latinLnBrk="0" hangingPunct="1">
        <a:defRPr sz="1300" kern="1200">
          <a:solidFill>
            <a:schemeClr val="tx1"/>
          </a:solidFill>
          <a:latin typeface="+mn-lt"/>
          <a:ea typeface="+mn-ea"/>
          <a:cs typeface="+mn-cs"/>
        </a:defRPr>
      </a:lvl2pPr>
      <a:lvl3pPr marL="641694" algn="l" defTabSz="320844" rtl="0" eaLnBrk="1" latinLnBrk="0" hangingPunct="1">
        <a:defRPr sz="1300" kern="1200">
          <a:solidFill>
            <a:schemeClr val="tx1"/>
          </a:solidFill>
          <a:latin typeface="+mn-lt"/>
          <a:ea typeface="+mn-ea"/>
          <a:cs typeface="+mn-cs"/>
        </a:defRPr>
      </a:lvl3pPr>
      <a:lvl4pPr marL="962545" algn="l" defTabSz="320844" rtl="0" eaLnBrk="1" latinLnBrk="0" hangingPunct="1">
        <a:defRPr sz="1300" kern="1200">
          <a:solidFill>
            <a:schemeClr val="tx1"/>
          </a:solidFill>
          <a:latin typeface="+mn-lt"/>
          <a:ea typeface="+mn-ea"/>
          <a:cs typeface="+mn-cs"/>
        </a:defRPr>
      </a:lvl4pPr>
      <a:lvl5pPr marL="1283395" algn="l" defTabSz="320844" rtl="0" eaLnBrk="1" latinLnBrk="0" hangingPunct="1">
        <a:defRPr sz="1300" kern="1200">
          <a:solidFill>
            <a:schemeClr val="tx1"/>
          </a:solidFill>
          <a:latin typeface="+mn-lt"/>
          <a:ea typeface="+mn-ea"/>
          <a:cs typeface="+mn-cs"/>
        </a:defRPr>
      </a:lvl5pPr>
      <a:lvl6pPr marL="1604248" algn="l" defTabSz="320844" rtl="0" eaLnBrk="1" latinLnBrk="0" hangingPunct="1">
        <a:defRPr sz="1300" kern="1200">
          <a:solidFill>
            <a:schemeClr val="tx1"/>
          </a:solidFill>
          <a:latin typeface="+mn-lt"/>
          <a:ea typeface="+mn-ea"/>
          <a:cs typeface="+mn-cs"/>
        </a:defRPr>
      </a:lvl6pPr>
      <a:lvl7pPr marL="1925093" algn="l" defTabSz="320844" rtl="0" eaLnBrk="1" latinLnBrk="0" hangingPunct="1">
        <a:defRPr sz="1300" kern="1200">
          <a:solidFill>
            <a:schemeClr val="tx1"/>
          </a:solidFill>
          <a:latin typeface="+mn-lt"/>
          <a:ea typeface="+mn-ea"/>
          <a:cs typeface="+mn-cs"/>
        </a:defRPr>
      </a:lvl7pPr>
      <a:lvl8pPr marL="2245946" algn="l" defTabSz="320844" rtl="0" eaLnBrk="1" latinLnBrk="0" hangingPunct="1">
        <a:defRPr sz="1300" kern="1200">
          <a:solidFill>
            <a:schemeClr val="tx1"/>
          </a:solidFill>
          <a:latin typeface="+mn-lt"/>
          <a:ea typeface="+mn-ea"/>
          <a:cs typeface="+mn-cs"/>
        </a:defRPr>
      </a:lvl8pPr>
      <a:lvl9pPr marL="2566792" algn="l" defTabSz="320844"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2993"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26626" name="Rectangle 2"/>
          <p:cNvSpPr>
            <a:spLocks noGrp="1" noChangeArrowheads="1"/>
          </p:cNvSpPr>
          <p:nvPr>
            <p:ph type="title"/>
          </p:nvPr>
        </p:nvSpPr>
        <p:spPr bwMode="auto">
          <a:xfrm>
            <a:off x="98227" y="107156"/>
            <a:ext cx="8947547" cy="9822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642" tIns="35642" rIns="35642" bIns="35642" numCol="1" anchor="t" anchorCtr="0" compatLnSpc="1">
            <a:prstTxWarp prst="textNoShape">
              <a:avLst/>
            </a:prstTxWarp>
          </a:bodyPr>
          <a:lstStyle/>
          <a:p>
            <a:pPr lvl="0"/>
            <a:r>
              <a:rPr lang="en-US">
                <a:sym typeface="Optima" charset="0"/>
              </a:rPr>
              <a:t>Click to edit Master title style</a:t>
            </a:r>
          </a:p>
        </p:txBody>
      </p:sp>
    </p:spTree>
    <p:extLst>
      <p:ext uri="{BB962C8B-B14F-4D97-AF65-F5344CB8AC3E}">
        <p14:creationId xmlns:p14="http://schemas.microsoft.com/office/powerpoint/2010/main" val="127129757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txStyles>
    <p:titleStyle>
      <a:lvl1pPr algn="ctr" rtl="0" fontAlgn="base">
        <a:spcBef>
          <a:spcPct val="0"/>
        </a:spcBef>
        <a:spcAft>
          <a:spcPct val="0"/>
        </a:spcAft>
        <a:defRPr sz="4500">
          <a:solidFill>
            <a:schemeClr val="tx1"/>
          </a:solidFill>
          <a:latin typeface="+mj-lt"/>
          <a:ea typeface="+mj-ea"/>
          <a:cs typeface="+mj-cs"/>
          <a:sym typeface="Optima" charset="0"/>
        </a:defRPr>
      </a:lvl1pPr>
      <a:lvl2pPr algn="ctr" rtl="0" fontAlgn="base">
        <a:spcBef>
          <a:spcPct val="0"/>
        </a:spcBef>
        <a:spcAft>
          <a:spcPct val="0"/>
        </a:spcAft>
        <a:defRPr sz="4500">
          <a:solidFill>
            <a:schemeClr val="tx1"/>
          </a:solidFill>
          <a:latin typeface="Optima" charset="0"/>
          <a:ea typeface="ヒラギノ角ゴ ProN W3" charset="0"/>
          <a:cs typeface="ヒラギノ角ゴ ProN W3" charset="0"/>
          <a:sym typeface="Optima" charset="0"/>
        </a:defRPr>
      </a:lvl2pPr>
      <a:lvl3pPr algn="ctr" rtl="0" fontAlgn="base">
        <a:spcBef>
          <a:spcPct val="0"/>
        </a:spcBef>
        <a:spcAft>
          <a:spcPct val="0"/>
        </a:spcAft>
        <a:defRPr sz="4500">
          <a:solidFill>
            <a:schemeClr val="tx1"/>
          </a:solidFill>
          <a:latin typeface="Optima" charset="0"/>
          <a:ea typeface="ヒラギノ角ゴ ProN W3" charset="0"/>
          <a:cs typeface="ヒラギノ角ゴ ProN W3" charset="0"/>
          <a:sym typeface="Optima" charset="0"/>
        </a:defRPr>
      </a:lvl3pPr>
      <a:lvl4pPr algn="ctr" rtl="0" fontAlgn="base">
        <a:spcBef>
          <a:spcPct val="0"/>
        </a:spcBef>
        <a:spcAft>
          <a:spcPct val="0"/>
        </a:spcAft>
        <a:defRPr sz="4500">
          <a:solidFill>
            <a:schemeClr val="tx1"/>
          </a:solidFill>
          <a:latin typeface="Optima" charset="0"/>
          <a:ea typeface="ヒラギノ角ゴ ProN W3" charset="0"/>
          <a:cs typeface="ヒラギノ角ゴ ProN W3" charset="0"/>
          <a:sym typeface="Optima" charset="0"/>
        </a:defRPr>
      </a:lvl4pPr>
      <a:lvl5pPr algn="ctr" rtl="0" fontAlgn="base">
        <a:spcBef>
          <a:spcPct val="0"/>
        </a:spcBef>
        <a:spcAft>
          <a:spcPct val="0"/>
        </a:spcAft>
        <a:defRPr sz="4500">
          <a:solidFill>
            <a:schemeClr val="tx1"/>
          </a:solidFill>
          <a:latin typeface="Optima" charset="0"/>
          <a:ea typeface="ヒラギノ角ゴ ProN W3" charset="0"/>
          <a:cs typeface="ヒラギノ角ゴ ProN W3" charset="0"/>
          <a:sym typeface="Optima" charset="0"/>
        </a:defRPr>
      </a:lvl5pPr>
      <a:lvl6pPr marL="320827" algn="ctr" rtl="0" fontAlgn="base">
        <a:spcBef>
          <a:spcPct val="0"/>
        </a:spcBef>
        <a:spcAft>
          <a:spcPct val="0"/>
        </a:spcAft>
        <a:defRPr sz="4500">
          <a:solidFill>
            <a:schemeClr val="tx1"/>
          </a:solidFill>
          <a:latin typeface="Optima" charset="0"/>
          <a:ea typeface="ヒラギノ角ゴ ProN W3" charset="0"/>
          <a:cs typeface="ヒラギノ角ゴ ProN W3" charset="0"/>
          <a:sym typeface="Optima" charset="0"/>
        </a:defRPr>
      </a:lvl6pPr>
      <a:lvl7pPr marL="641661" algn="ctr" rtl="0" fontAlgn="base">
        <a:spcBef>
          <a:spcPct val="0"/>
        </a:spcBef>
        <a:spcAft>
          <a:spcPct val="0"/>
        </a:spcAft>
        <a:defRPr sz="4500">
          <a:solidFill>
            <a:schemeClr val="tx1"/>
          </a:solidFill>
          <a:latin typeface="Optima" charset="0"/>
          <a:ea typeface="ヒラギノ角ゴ ProN W3" charset="0"/>
          <a:cs typeface="ヒラギノ角ゴ ProN W3" charset="0"/>
          <a:sym typeface="Optima" charset="0"/>
        </a:defRPr>
      </a:lvl7pPr>
      <a:lvl8pPr marL="962495" algn="ctr" rtl="0" fontAlgn="base">
        <a:spcBef>
          <a:spcPct val="0"/>
        </a:spcBef>
        <a:spcAft>
          <a:spcPct val="0"/>
        </a:spcAft>
        <a:defRPr sz="4500">
          <a:solidFill>
            <a:schemeClr val="tx1"/>
          </a:solidFill>
          <a:latin typeface="Optima" charset="0"/>
          <a:ea typeface="ヒラギノ角ゴ ProN W3" charset="0"/>
          <a:cs typeface="ヒラギノ角ゴ ProN W3" charset="0"/>
          <a:sym typeface="Optima" charset="0"/>
        </a:defRPr>
      </a:lvl8pPr>
      <a:lvl9pPr marL="1283329" algn="ctr" rtl="0" fontAlgn="base">
        <a:spcBef>
          <a:spcPct val="0"/>
        </a:spcBef>
        <a:spcAft>
          <a:spcPct val="0"/>
        </a:spcAft>
        <a:defRPr sz="4500">
          <a:solidFill>
            <a:schemeClr val="tx1"/>
          </a:solidFill>
          <a:latin typeface="Optima" charset="0"/>
          <a:ea typeface="ヒラギノ角ゴ ProN W3" charset="0"/>
          <a:cs typeface="ヒラギノ角ゴ ProN W3" charset="0"/>
          <a:sym typeface="Optima" charset="0"/>
        </a:defRPr>
      </a:lvl9pPr>
    </p:titleStyle>
    <p:bodyStyle>
      <a:lvl1pPr marL="623840" indent="-40103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5760" indent="-40103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7680" indent="-40103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59600" indent="-40103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1521" indent="-40103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2353" indent="-40103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3194" indent="-40103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4026" indent="-40103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4874" indent="-401033"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0827" rtl="0" eaLnBrk="1" latinLnBrk="0" hangingPunct="1">
        <a:defRPr sz="1300" kern="1200">
          <a:solidFill>
            <a:schemeClr val="tx1"/>
          </a:solidFill>
          <a:latin typeface="+mn-lt"/>
          <a:ea typeface="+mn-ea"/>
          <a:cs typeface="+mn-cs"/>
        </a:defRPr>
      </a:lvl1pPr>
      <a:lvl2pPr marL="320827" algn="l" defTabSz="320827" rtl="0" eaLnBrk="1" latinLnBrk="0" hangingPunct="1">
        <a:defRPr sz="1300" kern="1200">
          <a:solidFill>
            <a:schemeClr val="tx1"/>
          </a:solidFill>
          <a:latin typeface="+mn-lt"/>
          <a:ea typeface="+mn-ea"/>
          <a:cs typeface="+mn-cs"/>
        </a:defRPr>
      </a:lvl2pPr>
      <a:lvl3pPr marL="641661" algn="l" defTabSz="320827" rtl="0" eaLnBrk="1" latinLnBrk="0" hangingPunct="1">
        <a:defRPr sz="1300" kern="1200">
          <a:solidFill>
            <a:schemeClr val="tx1"/>
          </a:solidFill>
          <a:latin typeface="+mn-lt"/>
          <a:ea typeface="+mn-ea"/>
          <a:cs typeface="+mn-cs"/>
        </a:defRPr>
      </a:lvl3pPr>
      <a:lvl4pPr marL="962495" algn="l" defTabSz="320827" rtl="0" eaLnBrk="1" latinLnBrk="0" hangingPunct="1">
        <a:defRPr sz="1300" kern="1200">
          <a:solidFill>
            <a:schemeClr val="tx1"/>
          </a:solidFill>
          <a:latin typeface="+mn-lt"/>
          <a:ea typeface="+mn-ea"/>
          <a:cs typeface="+mn-cs"/>
        </a:defRPr>
      </a:lvl4pPr>
      <a:lvl5pPr marL="1283329" algn="l" defTabSz="320827" rtl="0" eaLnBrk="1" latinLnBrk="0" hangingPunct="1">
        <a:defRPr sz="1300" kern="1200">
          <a:solidFill>
            <a:schemeClr val="tx1"/>
          </a:solidFill>
          <a:latin typeface="+mn-lt"/>
          <a:ea typeface="+mn-ea"/>
          <a:cs typeface="+mn-cs"/>
        </a:defRPr>
      </a:lvl5pPr>
      <a:lvl6pPr marL="1604166" algn="l" defTabSz="320827" rtl="0" eaLnBrk="1" latinLnBrk="0" hangingPunct="1">
        <a:defRPr sz="1300" kern="1200">
          <a:solidFill>
            <a:schemeClr val="tx1"/>
          </a:solidFill>
          <a:latin typeface="+mn-lt"/>
          <a:ea typeface="+mn-ea"/>
          <a:cs typeface="+mn-cs"/>
        </a:defRPr>
      </a:lvl6pPr>
      <a:lvl7pPr marL="1924994" algn="l" defTabSz="320827" rtl="0" eaLnBrk="1" latinLnBrk="0" hangingPunct="1">
        <a:defRPr sz="1300" kern="1200">
          <a:solidFill>
            <a:schemeClr val="tx1"/>
          </a:solidFill>
          <a:latin typeface="+mn-lt"/>
          <a:ea typeface="+mn-ea"/>
          <a:cs typeface="+mn-cs"/>
        </a:defRPr>
      </a:lvl7pPr>
      <a:lvl8pPr marL="2245831" algn="l" defTabSz="320827" rtl="0" eaLnBrk="1" latinLnBrk="0" hangingPunct="1">
        <a:defRPr sz="1300" kern="1200">
          <a:solidFill>
            <a:schemeClr val="tx1"/>
          </a:solidFill>
          <a:latin typeface="+mn-lt"/>
          <a:ea typeface="+mn-ea"/>
          <a:cs typeface="+mn-cs"/>
        </a:defRPr>
      </a:lvl8pPr>
      <a:lvl9pPr marL="2566661" algn="l" defTabSz="320827"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p:cNvSpPr>
          <p:nvPr/>
        </p:nvSpPr>
        <p:spPr bwMode="auto">
          <a:xfrm>
            <a:off x="-53578" y="-17859"/>
            <a:ext cx="9251156" cy="6884789"/>
          </a:xfrm>
          <a:prstGeom prst="rect">
            <a:avLst/>
          </a:pr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2993"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5890205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081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162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244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326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08" indent="-40101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5712" indent="-40101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7616" indent="-40101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59520" indent="-40101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1425" indent="-40101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2240" indent="-40101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3066" indent="-40101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3881" indent="-40101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4713" indent="-40101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0810" rtl="0" eaLnBrk="1" latinLnBrk="0" hangingPunct="1">
        <a:defRPr sz="1300" kern="1200">
          <a:solidFill>
            <a:schemeClr val="tx1"/>
          </a:solidFill>
          <a:latin typeface="+mn-lt"/>
          <a:ea typeface="+mn-ea"/>
          <a:cs typeface="+mn-cs"/>
        </a:defRPr>
      </a:lvl1pPr>
      <a:lvl2pPr marL="320810" algn="l" defTabSz="320810" rtl="0" eaLnBrk="1" latinLnBrk="0" hangingPunct="1">
        <a:defRPr sz="1300" kern="1200">
          <a:solidFill>
            <a:schemeClr val="tx1"/>
          </a:solidFill>
          <a:latin typeface="+mn-lt"/>
          <a:ea typeface="+mn-ea"/>
          <a:cs typeface="+mn-cs"/>
        </a:defRPr>
      </a:lvl2pPr>
      <a:lvl3pPr marL="641628" algn="l" defTabSz="320810" rtl="0" eaLnBrk="1" latinLnBrk="0" hangingPunct="1">
        <a:defRPr sz="1300" kern="1200">
          <a:solidFill>
            <a:schemeClr val="tx1"/>
          </a:solidFill>
          <a:latin typeface="+mn-lt"/>
          <a:ea typeface="+mn-ea"/>
          <a:cs typeface="+mn-cs"/>
        </a:defRPr>
      </a:lvl3pPr>
      <a:lvl4pPr marL="962445" algn="l" defTabSz="320810" rtl="0" eaLnBrk="1" latinLnBrk="0" hangingPunct="1">
        <a:defRPr sz="1300" kern="1200">
          <a:solidFill>
            <a:schemeClr val="tx1"/>
          </a:solidFill>
          <a:latin typeface="+mn-lt"/>
          <a:ea typeface="+mn-ea"/>
          <a:cs typeface="+mn-cs"/>
        </a:defRPr>
      </a:lvl4pPr>
      <a:lvl5pPr marL="1283264" algn="l" defTabSz="320810" rtl="0" eaLnBrk="1" latinLnBrk="0" hangingPunct="1">
        <a:defRPr sz="1300" kern="1200">
          <a:solidFill>
            <a:schemeClr val="tx1"/>
          </a:solidFill>
          <a:latin typeface="+mn-lt"/>
          <a:ea typeface="+mn-ea"/>
          <a:cs typeface="+mn-cs"/>
        </a:defRPr>
      </a:lvl5pPr>
      <a:lvl6pPr marL="1604084" algn="l" defTabSz="320810" rtl="0" eaLnBrk="1" latinLnBrk="0" hangingPunct="1">
        <a:defRPr sz="1300" kern="1200">
          <a:solidFill>
            <a:schemeClr val="tx1"/>
          </a:solidFill>
          <a:latin typeface="+mn-lt"/>
          <a:ea typeface="+mn-ea"/>
          <a:cs typeface="+mn-cs"/>
        </a:defRPr>
      </a:lvl6pPr>
      <a:lvl7pPr marL="1924895" algn="l" defTabSz="320810" rtl="0" eaLnBrk="1" latinLnBrk="0" hangingPunct="1">
        <a:defRPr sz="1300" kern="1200">
          <a:solidFill>
            <a:schemeClr val="tx1"/>
          </a:solidFill>
          <a:latin typeface="+mn-lt"/>
          <a:ea typeface="+mn-ea"/>
          <a:cs typeface="+mn-cs"/>
        </a:defRPr>
      </a:lvl7pPr>
      <a:lvl8pPr marL="2245716" algn="l" defTabSz="320810" rtl="0" eaLnBrk="1" latinLnBrk="0" hangingPunct="1">
        <a:defRPr sz="1300" kern="1200">
          <a:solidFill>
            <a:schemeClr val="tx1"/>
          </a:solidFill>
          <a:latin typeface="+mn-lt"/>
          <a:ea typeface="+mn-ea"/>
          <a:cs typeface="+mn-cs"/>
        </a:defRPr>
      </a:lvl8pPr>
      <a:lvl9pPr marL="2566529" algn="l" defTabSz="320810"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p:cNvSpPr>
          <p:nvPr/>
        </p:nvSpPr>
        <p:spPr bwMode="auto">
          <a:xfrm>
            <a:off x="-53578" y="-17859"/>
            <a:ext cx="9251156"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913274"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382032631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089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179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269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359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968" indent="-40111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35952" indent="-40111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47936" indent="-40111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59920" indent="-40111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71905" indent="-40111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92803" indent="-40111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3708" indent="-40111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4606" indent="-40111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55518" indent="-401116"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0893" rtl="0" eaLnBrk="1" latinLnBrk="0" hangingPunct="1">
        <a:defRPr sz="1300" kern="1200">
          <a:solidFill>
            <a:schemeClr val="tx1"/>
          </a:solidFill>
          <a:latin typeface="+mn-lt"/>
          <a:ea typeface="+mn-ea"/>
          <a:cs typeface="+mn-cs"/>
        </a:defRPr>
      </a:lvl1pPr>
      <a:lvl2pPr marL="320893" algn="l" defTabSz="320893" rtl="0" eaLnBrk="1" latinLnBrk="0" hangingPunct="1">
        <a:defRPr sz="1300" kern="1200">
          <a:solidFill>
            <a:schemeClr val="tx1"/>
          </a:solidFill>
          <a:latin typeface="+mn-lt"/>
          <a:ea typeface="+mn-ea"/>
          <a:cs typeface="+mn-cs"/>
        </a:defRPr>
      </a:lvl2pPr>
      <a:lvl3pPr marL="641793" algn="l" defTabSz="320893" rtl="0" eaLnBrk="1" latinLnBrk="0" hangingPunct="1">
        <a:defRPr sz="1300" kern="1200">
          <a:solidFill>
            <a:schemeClr val="tx1"/>
          </a:solidFill>
          <a:latin typeface="+mn-lt"/>
          <a:ea typeface="+mn-ea"/>
          <a:cs typeface="+mn-cs"/>
        </a:defRPr>
      </a:lvl3pPr>
      <a:lvl4pPr marL="962692" algn="l" defTabSz="320893" rtl="0" eaLnBrk="1" latinLnBrk="0" hangingPunct="1">
        <a:defRPr sz="1300" kern="1200">
          <a:solidFill>
            <a:schemeClr val="tx1"/>
          </a:solidFill>
          <a:latin typeface="+mn-lt"/>
          <a:ea typeface="+mn-ea"/>
          <a:cs typeface="+mn-cs"/>
        </a:defRPr>
      </a:lvl4pPr>
      <a:lvl5pPr marL="1283592" algn="l" defTabSz="320893" rtl="0" eaLnBrk="1" latinLnBrk="0" hangingPunct="1">
        <a:defRPr sz="1300" kern="1200">
          <a:solidFill>
            <a:schemeClr val="tx1"/>
          </a:solidFill>
          <a:latin typeface="+mn-lt"/>
          <a:ea typeface="+mn-ea"/>
          <a:cs typeface="+mn-cs"/>
        </a:defRPr>
      </a:lvl5pPr>
      <a:lvl6pPr marL="1604494" algn="l" defTabSz="320893" rtl="0" eaLnBrk="1" latinLnBrk="0" hangingPunct="1">
        <a:defRPr sz="1300" kern="1200">
          <a:solidFill>
            <a:schemeClr val="tx1"/>
          </a:solidFill>
          <a:latin typeface="+mn-lt"/>
          <a:ea typeface="+mn-ea"/>
          <a:cs typeface="+mn-cs"/>
        </a:defRPr>
      </a:lvl6pPr>
      <a:lvl7pPr marL="1925389" algn="l" defTabSz="320893" rtl="0" eaLnBrk="1" latinLnBrk="0" hangingPunct="1">
        <a:defRPr sz="1300" kern="1200">
          <a:solidFill>
            <a:schemeClr val="tx1"/>
          </a:solidFill>
          <a:latin typeface="+mn-lt"/>
          <a:ea typeface="+mn-ea"/>
          <a:cs typeface="+mn-cs"/>
        </a:defRPr>
      </a:lvl7pPr>
      <a:lvl8pPr marL="2246291" algn="l" defTabSz="320893" rtl="0" eaLnBrk="1" latinLnBrk="0" hangingPunct="1">
        <a:defRPr sz="1300" kern="1200">
          <a:solidFill>
            <a:schemeClr val="tx1"/>
          </a:solidFill>
          <a:latin typeface="+mn-lt"/>
          <a:ea typeface="+mn-ea"/>
          <a:cs typeface="+mn-cs"/>
        </a:defRPr>
      </a:lvl8pPr>
      <a:lvl9pPr marL="2567187" algn="l" defTabSz="32089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png"/><Relationship Id="rId1" Type="http://schemas.openxmlformats.org/officeDocument/2006/relationships/slideLayout" Target="../slideLayouts/slideLayout24.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7.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47.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34.xml"/><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6.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6.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23.xml"/><Relationship Id="rId5" Type="http://schemas.openxmlformats.org/officeDocument/2006/relationships/image" Target="../media/image42.png"/><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34.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34.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34.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34.xml"/><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
          <p:cNvSpPr>
            <a:spLocks noGrp="1" noChangeArrowheads="1"/>
          </p:cNvSpPr>
          <p:nvPr>
            <p:ph type="title"/>
          </p:nvPr>
        </p:nvSpPr>
        <p:spPr>
          <a:ln/>
        </p:spPr>
        <p:txBody>
          <a:bodyPr/>
          <a:lstStyle/>
          <a:p>
            <a:r>
              <a:rPr lang="en-US"/>
              <a:t>Phylogenetics</a:t>
            </a:r>
          </a:p>
        </p:txBody>
      </p:sp>
      <p:sp>
        <p:nvSpPr>
          <p:cNvPr id="281602" name="Rectangle 2"/>
          <p:cNvSpPr>
            <a:spLocks noGrp="1" noChangeArrowheads="1"/>
          </p:cNvSpPr>
          <p:nvPr>
            <p:ph type="body" idx="1"/>
          </p:nvPr>
        </p:nvSpPr>
        <p:spPr>
          <a:ln/>
        </p:spPr>
        <p:txBody>
          <a:bodyPr/>
          <a:lstStyle/>
          <a:p>
            <a:r>
              <a:rPr lang="en-US" dirty="0"/>
              <a:t>Brian O</a:t>
            </a:r>
            <a:r>
              <a:rPr lang="ja-JP" altLang="en-US">
                <a:latin typeface="Arial"/>
              </a:rPr>
              <a:t>’</a:t>
            </a:r>
            <a:r>
              <a:rPr lang="en-US" dirty="0"/>
              <a:t>Meara</a:t>
            </a:r>
          </a:p>
          <a:p>
            <a:r>
              <a:rPr lang="en-US" dirty="0" err="1"/>
              <a:t>brianomeara.info</a:t>
            </a:r>
            <a:endParaRPr lang="en-US" dirty="0"/>
          </a:p>
        </p:txBody>
      </p:sp>
      <p:pic>
        <p:nvPicPr>
          <p:cNvPr id="2816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62" y="1196578"/>
            <a:ext cx="2875359" cy="37147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 name="Picture 2" descr="A picture containing text&#10;&#10;Description automatically generated">
            <a:extLst>
              <a:ext uri="{FF2B5EF4-FFF2-40B4-BE49-F238E27FC236}">
                <a16:creationId xmlns:a16="http://schemas.microsoft.com/office/drawing/2014/main" id="{B1E5D462-77F8-B64F-969B-3E98260BFFB1}"/>
              </a:ext>
            </a:extLst>
          </p:cNvPr>
          <p:cNvPicPr>
            <a:picLocks noChangeAspect="1"/>
          </p:cNvPicPr>
          <p:nvPr/>
        </p:nvPicPr>
        <p:blipFill>
          <a:blip r:embed="rId3"/>
          <a:stretch>
            <a:fillRect/>
          </a:stretch>
        </p:blipFill>
        <p:spPr>
          <a:xfrm>
            <a:off x="3255601" y="1196578"/>
            <a:ext cx="5775959" cy="41256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463728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531" y="839391"/>
            <a:ext cx="5223867" cy="517921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88770" name="Rectangle 2"/>
          <p:cNvSpPr>
            <a:spLocks/>
          </p:cNvSpPr>
          <p:nvPr/>
        </p:nvSpPr>
        <p:spPr bwMode="auto">
          <a:xfrm>
            <a:off x="61392" y="6331148"/>
            <a:ext cx="1955602" cy="464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463" fontAlgn="base">
              <a:spcBef>
                <a:spcPct val="0"/>
              </a:spcBef>
              <a:spcAft>
                <a:spcPct val="0"/>
              </a:spcAft>
            </a:pPr>
            <a:r>
              <a:rPr lang="en-US">
                <a:solidFill>
                  <a:srgbClr val="000000"/>
                </a:solidFill>
                <a:latin typeface="Optima" charset="0"/>
                <a:ea typeface="ＭＳ Ｐゴシック" charset="0"/>
                <a:cs typeface="Optima" charset="0"/>
                <a:sym typeface="Optima" charset="0"/>
              </a:rPr>
              <a:t>Willi Hennig, Phylogenetic Systematics, 1966. p. 71</a:t>
            </a:r>
          </a:p>
        </p:txBody>
      </p:sp>
    </p:spTree>
    <p:extLst>
      <p:ext uri="{BB962C8B-B14F-4D97-AF65-F5344CB8AC3E}">
        <p14:creationId xmlns:p14="http://schemas.microsoft.com/office/powerpoint/2010/main" val="2268211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6" y="628475"/>
            <a:ext cx="8893969" cy="5241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263114438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6431" y="178594"/>
            <a:ext cx="6045398" cy="5920383"/>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94914" name="Rectangle 2"/>
          <p:cNvSpPr>
            <a:spLocks/>
          </p:cNvSpPr>
          <p:nvPr/>
        </p:nvSpPr>
        <p:spPr bwMode="auto">
          <a:xfrm>
            <a:off x="41301" y="174129"/>
            <a:ext cx="2696766" cy="634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760" fontAlgn="base">
              <a:spcBef>
                <a:spcPct val="0"/>
              </a:spcBef>
              <a:spcAft>
                <a:spcPct val="0"/>
              </a:spcAft>
            </a:pPr>
            <a:r>
              <a:rPr lang="en-US">
                <a:solidFill>
                  <a:srgbClr val="000000"/>
                </a:solidFill>
                <a:latin typeface="Optima" charset="0"/>
                <a:ea typeface="ＭＳ Ｐゴシック" charset="0"/>
                <a:cs typeface="Optima" charset="0"/>
                <a:sym typeface="Optima" charset="0"/>
              </a:rPr>
              <a:t>99% of mammal species (summary tree shown) </a:t>
            </a:r>
          </a:p>
        </p:txBody>
      </p:sp>
      <p:sp>
        <p:nvSpPr>
          <p:cNvPr id="294915" name="Rectangle 3"/>
          <p:cNvSpPr>
            <a:spLocks/>
          </p:cNvSpPr>
          <p:nvPr/>
        </p:nvSpPr>
        <p:spPr bwMode="auto">
          <a:xfrm>
            <a:off x="44648" y="6496389"/>
            <a:ext cx="5572125"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641760" fontAlgn="base">
              <a:spcBef>
                <a:spcPct val="0"/>
              </a:spcBef>
              <a:spcAft>
                <a:spcPct val="0"/>
              </a:spcAft>
            </a:pPr>
            <a:r>
              <a:rPr lang="en-US">
                <a:solidFill>
                  <a:srgbClr val="000000"/>
                </a:solidFill>
                <a:latin typeface="Optima" charset="0"/>
                <a:ea typeface="ＭＳ Ｐゴシック" charset="0"/>
                <a:cs typeface="Optima" charset="0"/>
                <a:sym typeface="Optima" charset="0"/>
              </a:rPr>
              <a:t>Bininda-Emonds et al. The delayed rise of present-day mammals. Nature (2007)</a:t>
            </a:r>
          </a:p>
        </p:txBody>
      </p:sp>
    </p:spTree>
    <p:extLst>
      <p:ext uri="{BB962C8B-B14F-4D97-AF65-F5344CB8AC3E}">
        <p14:creationId xmlns:p14="http://schemas.microsoft.com/office/powerpoint/2010/main" val="397612215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1"/>
          <p:cNvSpPr>
            <a:spLocks/>
          </p:cNvSpPr>
          <p:nvPr/>
        </p:nvSpPr>
        <p:spPr bwMode="auto">
          <a:xfrm>
            <a:off x="0" y="0"/>
            <a:ext cx="9090422" cy="6965156"/>
          </a:xfrm>
          <a:prstGeom prst="rect">
            <a:avLst/>
          </a:pr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pic>
        <p:nvPicPr>
          <p:cNvPr id="295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587" y="29023"/>
            <a:ext cx="6491883" cy="6789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95939" name="Rectangle 3"/>
          <p:cNvSpPr>
            <a:spLocks/>
          </p:cNvSpPr>
          <p:nvPr/>
        </p:nvSpPr>
        <p:spPr bwMode="auto">
          <a:xfrm>
            <a:off x="-89297" y="6192738"/>
            <a:ext cx="2419945" cy="526852"/>
          </a:xfrm>
          <a:prstGeom prst="rect">
            <a:avLst/>
          </a:prstGeom>
          <a:solidFill>
            <a:schemeClr val="accent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1000">
                <a:solidFill>
                  <a:srgbClr val="000000"/>
                </a:solidFill>
                <a:latin typeface="Optima" charset="0"/>
                <a:ea typeface="ＭＳ Ｐゴシック" charset="0"/>
                <a:cs typeface="Optima" charset="0"/>
                <a:sym typeface="Optima" charset="0"/>
              </a:rPr>
              <a:t>Pagel. Human language as a culturally transmitted replicator. Nature Reviews Genetics (2009) vol. 10 (6) pp. 405-415</a:t>
            </a:r>
          </a:p>
        </p:txBody>
      </p:sp>
    </p:spTree>
    <p:extLst>
      <p:ext uri="{BB962C8B-B14F-4D97-AF65-F5344CB8AC3E}">
        <p14:creationId xmlns:p14="http://schemas.microsoft.com/office/powerpoint/2010/main" val="18967953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395" y="37952"/>
            <a:ext cx="6822281" cy="6777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96962" name="Rectangle 2"/>
          <p:cNvSpPr>
            <a:spLocks/>
          </p:cNvSpPr>
          <p:nvPr/>
        </p:nvSpPr>
        <p:spPr bwMode="auto">
          <a:xfrm>
            <a:off x="6939485" y="6456165"/>
            <a:ext cx="2134195" cy="375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1000">
                <a:solidFill>
                  <a:srgbClr val="000000"/>
                </a:solidFill>
                <a:latin typeface="Optima" charset="0"/>
                <a:ea typeface="ＭＳ Ｐゴシック" charset="0"/>
                <a:cs typeface="Optima" charset="0"/>
                <a:sym typeface="Optima" charset="0"/>
              </a:rPr>
              <a:t>©2009 S. Blair Hedges &amp; Sudhir Kumar (The TimeTree of Life)</a:t>
            </a:r>
          </a:p>
        </p:txBody>
      </p:sp>
    </p:spTree>
    <p:extLst>
      <p:ext uri="{BB962C8B-B14F-4D97-AF65-F5344CB8AC3E}">
        <p14:creationId xmlns:p14="http://schemas.microsoft.com/office/powerpoint/2010/main" val="18177783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992" y="-27904"/>
            <a:ext cx="5831086" cy="691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97986" name="Rectangle 2"/>
          <p:cNvSpPr>
            <a:spLocks/>
          </p:cNvSpPr>
          <p:nvPr/>
        </p:nvSpPr>
        <p:spPr bwMode="auto">
          <a:xfrm>
            <a:off x="116086" y="6250781"/>
            <a:ext cx="1035844" cy="464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a:solidFill>
                  <a:srgbClr val="000000"/>
                </a:solidFill>
                <a:latin typeface="Optima" charset="0"/>
                <a:ea typeface="ＭＳ Ｐゴシック" charset="0"/>
                <a:cs typeface="Optima" charset="0"/>
                <a:sym typeface="Optima" charset="0"/>
              </a:rPr>
              <a:t>Smith et al. 2009</a:t>
            </a:r>
          </a:p>
        </p:txBody>
      </p:sp>
      <p:sp>
        <p:nvSpPr>
          <p:cNvPr id="297987" name="Rectangle 3"/>
          <p:cNvSpPr>
            <a:spLocks/>
          </p:cNvSpPr>
          <p:nvPr/>
        </p:nvSpPr>
        <p:spPr bwMode="auto">
          <a:xfrm>
            <a:off x="1660697" y="1339"/>
            <a:ext cx="24806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13,533 species</a:t>
            </a:r>
          </a:p>
        </p:txBody>
      </p:sp>
      <p:sp>
        <p:nvSpPr>
          <p:cNvPr id="297988" name="Rectangle 4"/>
          <p:cNvSpPr>
            <a:spLocks/>
          </p:cNvSpPr>
          <p:nvPr/>
        </p:nvSpPr>
        <p:spPr bwMode="auto">
          <a:xfrm>
            <a:off x="116087" y="4848859"/>
            <a:ext cx="1223367" cy="839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641925" fontAlgn="base">
              <a:spcBef>
                <a:spcPct val="0"/>
              </a:spcBef>
              <a:spcAft>
                <a:spcPct val="0"/>
              </a:spcAft>
            </a:pPr>
            <a:r>
              <a:rPr lang="en-US" sz="1700">
                <a:solidFill>
                  <a:srgbClr val="000000"/>
                </a:solidFill>
                <a:latin typeface="Optima" charset="0"/>
                <a:ea typeface="ＭＳ Ｐゴシック" charset="0"/>
                <a:cs typeface="Optima" charset="0"/>
                <a:sym typeface="Optima" charset="0"/>
              </a:rPr>
              <a:t>Needed 32 GB of RAM to run</a:t>
            </a:r>
          </a:p>
        </p:txBody>
      </p:sp>
    </p:spTree>
    <p:extLst>
      <p:ext uri="{BB962C8B-B14F-4D97-AF65-F5344CB8AC3E}">
        <p14:creationId xmlns:p14="http://schemas.microsoft.com/office/powerpoint/2010/main" val="32711787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711" y="142875"/>
            <a:ext cx="7527727" cy="5279678"/>
          </a:xfrm>
          <a:prstGeom prst="rect">
            <a:avLst/>
          </a:prstGeom>
          <a:noFill/>
          <a:ln>
            <a:noFill/>
          </a:ln>
          <a:effectLst>
            <a:outerShdw blurRad="50800" dist="38099" dir="5519942"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99010" name="Rectangle 2"/>
          <p:cNvSpPr>
            <a:spLocks/>
          </p:cNvSpPr>
          <p:nvPr/>
        </p:nvSpPr>
        <p:spPr bwMode="auto">
          <a:xfrm>
            <a:off x="7840970" y="1834485"/>
            <a:ext cx="18611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1400" i="1">
                <a:solidFill>
                  <a:srgbClr val="000000"/>
                </a:solidFill>
                <a:latin typeface="Optima" charset="0"/>
                <a:ea typeface="ＭＳ Ｐゴシック" charset="0"/>
                <a:cs typeface="Optima" charset="0"/>
                <a:sym typeface="Optima" charset="0"/>
              </a:rPr>
              <a:t>N</a:t>
            </a:r>
          </a:p>
        </p:txBody>
      </p:sp>
      <p:sp>
        <p:nvSpPr>
          <p:cNvPr id="299011" name="Rectangle 3"/>
          <p:cNvSpPr>
            <a:spLocks/>
          </p:cNvSpPr>
          <p:nvPr/>
        </p:nvSpPr>
        <p:spPr bwMode="auto">
          <a:xfrm>
            <a:off x="7965985" y="2575649"/>
            <a:ext cx="18611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1400" i="1">
                <a:solidFill>
                  <a:srgbClr val="000000"/>
                </a:solidFill>
                <a:latin typeface="Optima" charset="0"/>
                <a:ea typeface="ＭＳ Ｐゴシック" charset="0"/>
                <a:cs typeface="Optima" charset="0"/>
                <a:sym typeface="Optima" charset="0"/>
              </a:rPr>
              <a:t>N</a:t>
            </a:r>
          </a:p>
        </p:txBody>
      </p:sp>
      <p:grpSp>
        <p:nvGrpSpPr>
          <p:cNvPr id="299014" name="Group 6"/>
          <p:cNvGrpSpPr>
            <a:grpSpLocks/>
          </p:cNvGrpSpPr>
          <p:nvPr/>
        </p:nvGrpSpPr>
        <p:grpSpPr bwMode="auto">
          <a:xfrm>
            <a:off x="1714500" y="1194346"/>
            <a:ext cx="5437064" cy="305841"/>
            <a:chOff x="0" y="26"/>
            <a:chExt cx="4871" cy="274"/>
          </a:xfrm>
        </p:grpSpPr>
        <p:sp>
          <p:nvSpPr>
            <p:cNvPr id="299012" name="Line 4"/>
            <p:cNvSpPr>
              <a:spLocks noChangeShapeType="1"/>
            </p:cNvSpPr>
            <p:nvPr/>
          </p:nvSpPr>
          <p:spPr bwMode="auto">
            <a:xfrm>
              <a:off x="0" y="300"/>
              <a:ext cx="4871" cy="0"/>
            </a:xfrm>
            <a:prstGeom prst="line">
              <a:avLst/>
            </a:prstGeom>
            <a:noFill/>
            <a:ln w="12700" cap="flat">
              <a:solidFill>
                <a:schemeClr val="tx1"/>
              </a:solidFill>
              <a:prstDash val="dash"/>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299013" name="Rectangle 5"/>
            <p:cNvSpPr>
              <a:spLocks/>
            </p:cNvSpPr>
            <p:nvPr/>
          </p:nvSpPr>
          <p:spPr bwMode="auto">
            <a:xfrm>
              <a:off x="285" y="26"/>
              <a:ext cx="2958"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a:solidFill>
                    <a:srgbClr val="000000"/>
                  </a:solidFill>
                  <a:latin typeface="Optima" charset="0"/>
                  <a:ea typeface="ＭＳ Ｐゴシック" charset="0"/>
                  <a:cs typeface="Optima" charset="0"/>
                  <a:sym typeface="Optima" charset="0"/>
                </a:rPr>
                <a:t>Number of atoms in the universe</a:t>
              </a:r>
            </a:p>
          </p:txBody>
        </p:sp>
      </p:grpSp>
      <p:sp>
        <p:nvSpPr>
          <p:cNvPr id="299015" name="Rectangle 7"/>
          <p:cNvSpPr>
            <a:spLocks/>
          </p:cNvSpPr>
          <p:nvPr/>
        </p:nvSpPr>
        <p:spPr bwMode="auto">
          <a:xfrm>
            <a:off x="0" y="-62508"/>
            <a:ext cx="9206508" cy="6974086"/>
          </a:xfrm>
          <a:prstGeom prst="rect">
            <a:avLst/>
          </a:prstGeom>
          <a:solidFill>
            <a:srgbClr val="DFDFDF">
              <a:alpha val="73999"/>
            </a:srgbClr>
          </a:solidFill>
          <a:ln>
            <a:noFill/>
          </a:ln>
          <a:extLst>
            <a:ext uri="{91240B29-F687-4f45-9708-019B960494DF}">
              <a14:hiddenLine xmlns:a14="http://schemas.microsoft.com/office/drawing/2010/main" xmlns="" w="25400" cap="flat">
                <a:solidFill>
                  <a:schemeClr val="tx1">
                    <a:alpha val="73999"/>
                  </a:schemeClr>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299018" name="Group 10"/>
          <p:cNvGrpSpPr>
            <a:grpSpLocks/>
          </p:cNvGrpSpPr>
          <p:nvPr/>
        </p:nvGrpSpPr>
        <p:grpSpPr bwMode="auto">
          <a:xfrm>
            <a:off x="4911328" y="2739182"/>
            <a:ext cx="4063008" cy="3804047"/>
            <a:chOff x="0" y="0"/>
            <a:chExt cx="3640" cy="3408"/>
          </a:xfrm>
        </p:grpSpPr>
        <p:pic>
          <p:nvPicPr>
            <p:cNvPr id="2990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40" cy="340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99017"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 y="2439"/>
              <a:ext cx="80" cy="96"/>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pic>
        <p:nvPicPr>
          <p:cNvPr id="29901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663" y="3285009"/>
            <a:ext cx="4607719" cy="3027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99020" name="Picture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3508" y="4604371"/>
            <a:ext cx="151805" cy="196453"/>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99021" name="Line 13"/>
          <p:cNvSpPr>
            <a:spLocks noChangeShapeType="1"/>
          </p:cNvSpPr>
          <p:nvPr/>
        </p:nvSpPr>
        <p:spPr bwMode="auto">
          <a:xfrm flipH="1">
            <a:off x="3848695" y="4786313"/>
            <a:ext cx="1437680" cy="53578"/>
          </a:xfrm>
          <a:prstGeom prst="line">
            <a:avLst/>
          </a:prstGeom>
          <a:noFill/>
          <a:ln w="114300" cap="flat">
            <a:solidFill>
              <a:schemeClr val="tx1"/>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677137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2990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2990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nodeType="clickEffect">
                                  <p:stCondLst>
                                    <p:cond delay="0"/>
                                  </p:stCondLst>
                                  <p:childTnLst>
                                    <p:set>
                                      <p:cBhvr>
                                        <p:cTn id="14" dur="1" fill="hold">
                                          <p:stCondLst>
                                            <p:cond delay="499"/>
                                          </p:stCondLst>
                                        </p:cTn>
                                        <p:tgtEl>
                                          <p:spTgt spid="2990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68" presetClass="entr" presetSubtype="0" fill="hold" nodeType="clickEffect">
                                  <p:stCondLst>
                                    <p:cond delay="0"/>
                                  </p:stCondLst>
                                  <p:childTnLst>
                                    <p:set>
                                      <p:cBhvr>
                                        <p:cTn id="18" dur="1" fill="hold">
                                          <p:stCondLst>
                                            <p:cond delay="499"/>
                                          </p:stCondLst>
                                        </p:cTn>
                                        <p:tgtEl>
                                          <p:spTgt spid="2990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8" presetClass="entr" presetSubtype="0" fill="hold" grpId="0" nodeType="clickEffect">
                                  <p:stCondLst>
                                    <p:cond delay="0"/>
                                  </p:stCondLst>
                                  <p:childTnLst>
                                    <p:set>
                                      <p:cBhvr>
                                        <p:cTn id="22" dur="1" fill="hold">
                                          <p:stCondLst>
                                            <p:cond delay="499"/>
                                          </p:stCondLst>
                                        </p:cTn>
                                        <p:tgtEl>
                                          <p:spTgt spid="2990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8" presetClass="entr" presetSubtype="0" fill="hold" nodeType="clickEffect">
                                  <p:stCondLst>
                                    <p:cond delay="0"/>
                                  </p:stCondLst>
                                  <p:childTnLst>
                                    <p:set>
                                      <p:cBhvr>
                                        <p:cTn id="26" dur="1" fill="hold">
                                          <p:stCondLst>
                                            <p:cond delay="499"/>
                                          </p:stCondLst>
                                        </p:cTn>
                                        <p:tgtEl>
                                          <p:spTgt spid="299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5" grpId="0" animBg="1"/>
      <p:bldP spid="2990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1059" name="Group 3"/>
          <p:cNvGrpSpPr>
            <a:grpSpLocks/>
          </p:cNvGrpSpPr>
          <p:nvPr/>
        </p:nvGrpSpPr>
        <p:grpSpPr bwMode="auto">
          <a:xfrm>
            <a:off x="2783840" y="116125"/>
            <a:ext cx="2974693" cy="2568401"/>
            <a:chOff x="22" y="0"/>
            <a:chExt cx="2664" cy="2301"/>
          </a:xfrm>
        </p:grpSpPr>
        <p:pic>
          <p:nvPicPr>
            <p:cNvPr id="3010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 y="0"/>
              <a:ext cx="2664" cy="183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01058" name="Rectangle 2"/>
            <p:cNvSpPr>
              <a:spLocks/>
            </p:cNvSpPr>
            <p:nvPr/>
          </p:nvSpPr>
          <p:spPr bwMode="auto">
            <a:xfrm>
              <a:off x="38" y="1956"/>
              <a:ext cx="2606"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500" dirty="0">
                  <a:solidFill>
                    <a:srgbClr val="000000"/>
                  </a:solidFill>
                  <a:latin typeface="Optima" charset="0"/>
                  <a:ea typeface="ＭＳ Ｐゴシック" charset="0"/>
                  <a:cs typeface="Optima" charset="0"/>
                  <a:sym typeface="Optima" charset="0"/>
                </a:rPr>
                <a:t>4K TV: 4096 × 2160</a:t>
              </a:r>
            </a:p>
          </p:txBody>
        </p:sp>
      </p:grpSp>
      <p:pic>
        <p:nvPicPr>
          <p:cNvPr id="301060" name="Picture 4"/>
          <p:cNvPicPr>
            <a:picLocks noChangeAspect="1" noChangeArrowheads="1"/>
          </p:cNvPicPr>
          <p:nvPr/>
        </p:nvPicPr>
        <p:blipFill>
          <a:blip r:embed="rId3">
            <a:extLst>
              <a:ext uri="{28A0092B-C50C-407E-A947-70E740481C1C}">
                <a14:useLocalDpi xmlns:a14="http://schemas.microsoft.com/office/drawing/2010/main" val="0"/>
              </a:ext>
            </a:extLst>
          </a:blip>
          <a:srcRect l="2599" t="931" r="5519" b="13165"/>
          <a:stretch>
            <a:fillRect/>
          </a:stretch>
        </p:blipFill>
        <p:spPr bwMode="auto">
          <a:xfrm>
            <a:off x="223282" y="116086"/>
            <a:ext cx="2110755" cy="233957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01061" name="Rectangle 5"/>
          <p:cNvSpPr>
            <a:spLocks/>
          </p:cNvSpPr>
          <p:nvPr/>
        </p:nvSpPr>
        <p:spPr bwMode="auto">
          <a:xfrm>
            <a:off x="416893" y="2519861"/>
            <a:ext cx="1984648" cy="389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500">
                <a:solidFill>
                  <a:srgbClr val="000000"/>
                </a:solidFill>
                <a:latin typeface="Optima" charset="0"/>
                <a:ea typeface="ＭＳ Ｐゴシック" charset="0"/>
                <a:cs typeface="Optima" charset="0"/>
                <a:sym typeface="Optima" charset="0"/>
              </a:rPr>
              <a:t>13,533 names</a:t>
            </a:r>
          </a:p>
        </p:txBody>
      </p:sp>
      <p:grpSp>
        <p:nvGrpSpPr>
          <p:cNvPr id="301064" name="Group 8"/>
          <p:cNvGrpSpPr>
            <a:grpSpLocks/>
          </p:cNvGrpSpPr>
          <p:nvPr/>
        </p:nvGrpSpPr>
        <p:grpSpPr bwMode="auto">
          <a:xfrm>
            <a:off x="78136" y="3196829"/>
            <a:ext cx="4938117" cy="3603129"/>
            <a:chOff x="0" y="0"/>
            <a:chExt cx="4424" cy="3228"/>
          </a:xfrm>
        </p:grpSpPr>
        <p:pic>
          <p:nvPicPr>
            <p:cNvPr id="3010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 y="0"/>
              <a:ext cx="3288" cy="246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01063" name="Rectangle 7"/>
            <p:cNvSpPr>
              <a:spLocks/>
            </p:cNvSpPr>
            <p:nvPr/>
          </p:nvSpPr>
          <p:spPr bwMode="auto">
            <a:xfrm>
              <a:off x="0" y="2468"/>
              <a:ext cx="4424" cy="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2500">
                  <a:solidFill>
                    <a:srgbClr val="000000"/>
                  </a:solidFill>
                  <a:latin typeface="Optima" charset="0"/>
                  <a:ea typeface="ＭＳ Ｐゴシック" charset="0"/>
                  <a:cs typeface="Optima" charset="0"/>
                  <a:sym typeface="Optima" charset="0"/>
                </a:rPr>
                <a:t>largest computer monitors: 3280×2048 (can be tiled)</a:t>
              </a:r>
            </a:p>
          </p:txBody>
        </p:sp>
      </p:grpSp>
      <p:grpSp>
        <p:nvGrpSpPr>
          <p:cNvPr id="301067" name="Group 11"/>
          <p:cNvGrpSpPr>
            <a:grpSpLocks/>
          </p:cNvGrpSpPr>
          <p:nvPr/>
        </p:nvGrpSpPr>
        <p:grpSpPr bwMode="auto">
          <a:xfrm>
            <a:off x="5302002" y="116087"/>
            <a:ext cx="3955852" cy="6683871"/>
            <a:chOff x="0" y="0"/>
            <a:chExt cx="3544" cy="5988"/>
          </a:xfrm>
        </p:grpSpPr>
        <p:pic>
          <p:nvPicPr>
            <p:cNvPr id="301065" name="Picture 9"/>
            <p:cNvPicPr>
              <a:picLocks noChangeAspect="1" noChangeArrowheads="1"/>
            </p:cNvPicPr>
            <p:nvPr/>
          </p:nvPicPr>
          <p:blipFill>
            <a:blip r:embed="rId5">
              <a:extLst>
                <a:ext uri="{28A0092B-C50C-407E-A947-70E740481C1C}">
                  <a14:useLocalDpi xmlns:a14="http://schemas.microsoft.com/office/drawing/2010/main" val="0"/>
                </a:ext>
              </a:extLst>
            </a:blip>
            <a:srcRect l="8867" r="38647" b="5545"/>
            <a:stretch>
              <a:fillRect/>
            </a:stretch>
          </p:blipFill>
          <p:spPr bwMode="auto">
            <a:xfrm>
              <a:off x="733" y="0"/>
              <a:ext cx="2179" cy="522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01066" name="Rectangle 10"/>
            <p:cNvSpPr>
              <a:spLocks/>
            </p:cNvSpPr>
            <p:nvPr/>
          </p:nvSpPr>
          <p:spPr bwMode="auto">
            <a:xfrm>
              <a:off x="0" y="5228"/>
              <a:ext cx="3544" cy="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2500">
                  <a:solidFill>
                    <a:srgbClr val="000000"/>
                  </a:solidFill>
                  <a:latin typeface="Optima" charset="0"/>
                  <a:ea typeface="ＭＳ Ｐゴシック" charset="0"/>
                  <a:cs typeface="Optima" charset="0"/>
                  <a:sym typeface="Optima" charset="0"/>
                </a:rPr>
                <a:t>Laser printer: effectively 3600 × 4725 (can be tiled)</a:t>
              </a:r>
            </a:p>
          </p:txBody>
        </p:sp>
      </p:grpSp>
    </p:spTree>
    <p:extLst>
      <p:ext uri="{BB962C8B-B14F-4D97-AF65-F5344CB8AC3E}">
        <p14:creationId xmlns:p14="http://schemas.microsoft.com/office/powerpoint/2010/main" val="22822419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10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010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01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121" name="Rectangle 41"/>
          <p:cNvSpPr>
            <a:spLocks/>
          </p:cNvSpPr>
          <p:nvPr/>
        </p:nvSpPr>
        <p:spPr bwMode="auto">
          <a:xfrm>
            <a:off x="98267" y="44688"/>
            <a:ext cx="8876109" cy="5241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dirty="0">
                <a:solidFill>
                  <a:srgbClr val="000000"/>
                </a:solidFill>
                <a:latin typeface="Optima" charset="0"/>
                <a:ea typeface="ＭＳ Ｐゴシック" charset="0"/>
                <a:cs typeface="Optima" charset="0"/>
                <a:sym typeface="Optima" charset="0"/>
              </a:rPr>
              <a:t>5 fly species</a:t>
            </a:r>
          </a:p>
          <a:p>
            <a:pPr defTabSz="641925" fontAlgn="base">
              <a:spcBef>
                <a:spcPct val="0"/>
              </a:spcBef>
              <a:spcAft>
                <a:spcPct val="0"/>
              </a:spcAft>
            </a:pPr>
            <a:endParaRPr lang="en-US" sz="3400" dirty="0">
              <a:solidFill>
                <a:srgbClr val="000000"/>
              </a:solidFill>
              <a:latin typeface="Optima" charset="0"/>
              <a:ea typeface="ＭＳ Ｐゴシック" charset="0"/>
              <a:cs typeface="Optima" charset="0"/>
              <a:sym typeface="Optima" charset="0"/>
            </a:endParaRPr>
          </a:p>
          <a:p>
            <a:pPr defTabSz="641925" fontAlgn="base">
              <a:spcBef>
                <a:spcPct val="0"/>
              </a:spcBef>
              <a:spcAft>
                <a:spcPct val="0"/>
              </a:spcAft>
            </a:pPr>
            <a:endParaRPr lang="en-US" sz="3400" dirty="0">
              <a:solidFill>
                <a:srgbClr val="000000"/>
              </a:solidFill>
              <a:latin typeface="Optima" charset="0"/>
              <a:ea typeface="ＭＳ Ｐゴシック" charset="0"/>
              <a:cs typeface="Optima" charset="0"/>
              <a:sym typeface="Optima" charset="0"/>
            </a:endParaRPr>
          </a:p>
          <a:p>
            <a:pPr defTabSz="641925" fontAlgn="base">
              <a:spcBef>
                <a:spcPct val="0"/>
              </a:spcBef>
              <a:spcAft>
                <a:spcPct val="0"/>
              </a:spcAft>
            </a:pPr>
            <a:r>
              <a:rPr lang="en-US" sz="3400" dirty="0">
                <a:solidFill>
                  <a:srgbClr val="000000"/>
                </a:solidFill>
                <a:latin typeface="Optima" charset="0"/>
                <a:ea typeface="ＭＳ Ｐゴシック" charset="0"/>
                <a:cs typeface="Optima" charset="0"/>
                <a:sym typeface="Optima" charset="0"/>
              </a:rPr>
              <a:t>Differ in body color</a:t>
            </a:r>
          </a:p>
          <a:p>
            <a:pPr defTabSz="641925" fontAlgn="base">
              <a:spcBef>
                <a:spcPct val="0"/>
              </a:spcBef>
              <a:spcAft>
                <a:spcPct val="0"/>
              </a:spcAft>
            </a:pPr>
            <a:endParaRPr lang="en-US" sz="3400" dirty="0">
              <a:solidFill>
                <a:srgbClr val="000000"/>
              </a:solidFill>
              <a:latin typeface="Optima" charset="0"/>
              <a:ea typeface="ＭＳ Ｐゴシック" charset="0"/>
              <a:cs typeface="Optima" charset="0"/>
              <a:sym typeface="Optima" charset="0"/>
            </a:endParaRPr>
          </a:p>
          <a:p>
            <a:pPr defTabSz="641925" fontAlgn="base">
              <a:spcBef>
                <a:spcPct val="0"/>
              </a:spcBef>
              <a:spcAft>
                <a:spcPct val="0"/>
              </a:spcAft>
            </a:pPr>
            <a:r>
              <a:rPr lang="en-US" sz="3400" dirty="0">
                <a:solidFill>
                  <a:srgbClr val="000000"/>
                </a:solidFill>
                <a:latin typeface="Optima" charset="0"/>
                <a:ea typeface="ＭＳ Ｐゴシック" charset="0"/>
                <a:cs typeface="Optima" charset="0"/>
                <a:sym typeface="Optima" charset="0"/>
              </a:rPr>
              <a:t>What is history of trait evolution?</a:t>
            </a:r>
          </a:p>
          <a:p>
            <a:pPr defTabSz="641925" fontAlgn="base">
              <a:spcBef>
                <a:spcPct val="0"/>
              </a:spcBef>
              <a:spcAft>
                <a:spcPct val="0"/>
              </a:spcAft>
            </a:pPr>
            <a:endParaRPr lang="en-US" sz="3400" dirty="0">
              <a:solidFill>
                <a:srgbClr val="000000"/>
              </a:solidFill>
              <a:latin typeface="Optima" charset="0"/>
              <a:ea typeface="ＭＳ Ｐゴシック" charset="0"/>
              <a:cs typeface="Optima" charset="0"/>
              <a:sym typeface="Optima" charset="0"/>
            </a:endParaRPr>
          </a:p>
          <a:p>
            <a:pPr defTabSz="641925" fontAlgn="base">
              <a:spcBef>
                <a:spcPct val="0"/>
              </a:spcBef>
              <a:spcAft>
                <a:spcPct val="0"/>
              </a:spcAft>
            </a:pPr>
            <a:r>
              <a:rPr lang="en-US" sz="3400" dirty="0">
                <a:solidFill>
                  <a:srgbClr val="000000"/>
                </a:solidFill>
                <a:latin typeface="Optima" charset="0"/>
                <a:ea typeface="ＭＳ Ｐゴシック" charset="0"/>
                <a:cs typeface="Optima" charset="0"/>
                <a:sym typeface="Optima" charset="0"/>
              </a:rPr>
              <a:t>The orange ones feed on oranges. Did they become orange to better feed on oranges (camouflage), or were they already that color?</a:t>
            </a:r>
          </a:p>
        </p:txBody>
      </p:sp>
      <p:grpSp>
        <p:nvGrpSpPr>
          <p:cNvPr id="43" name="Group 18">
            <a:extLst>
              <a:ext uri="{FF2B5EF4-FFF2-40B4-BE49-F238E27FC236}">
                <a16:creationId xmlns:a16="http://schemas.microsoft.com/office/drawing/2014/main" id="{AB91BB98-DA7F-EB44-9712-C0DF4B96E6B6}"/>
              </a:ext>
            </a:extLst>
          </p:cNvPr>
          <p:cNvGrpSpPr>
            <a:grpSpLocks/>
          </p:cNvGrpSpPr>
          <p:nvPr/>
        </p:nvGrpSpPr>
        <p:grpSpPr bwMode="auto">
          <a:xfrm>
            <a:off x="2905497" y="206247"/>
            <a:ext cx="696516" cy="946547"/>
            <a:chOff x="0" y="0"/>
            <a:chExt cx="623" cy="847"/>
          </a:xfrm>
        </p:grpSpPr>
        <p:sp>
          <p:nvSpPr>
            <p:cNvPr id="44" name="Oval 11">
              <a:extLst>
                <a:ext uri="{FF2B5EF4-FFF2-40B4-BE49-F238E27FC236}">
                  <a16:creationId xmlns:a16="http://schemas.microsoft.com/office/drawing/2014/main" id="{0630AFF4-BB95-C544-9D5E-BBE4A92B478F}"/>
                </a:ext>
              </a:extLst>
            </p:cNvPr>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5" name="Oval 12">
              <a:extLst>
                <a:ext uri="{FF2B5EF4-FFF2-40B4-BE49-F238E27FC236}">
                  <a16:creationId xmlns:a16="http://schemas.microsoft.com/office/drawing/2014/main" id="{2985885E-BA0D-1142-B2F3-256A1185BA23}"/>
                </a:ext>
              </a:extLst>
            </p:cNvPr>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6" name="Oval 13">
              <a:extLst>
                <a:ext uri="{FF2B5EF4-FFF2-40B4-BE49-F238E27FC236}">
                  <a16:creationId xmlns:a16="http://schemas.microsoft.com/office/drawing/2014/main" id="{39EB902A-E155-234B-A3A8-29C03C3A0BAB}"/>
                </a:ext>
              </a:extLst>
            </p:cNvPr>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7" name="Oval 14">
              <a:extLst>
                <a:ext uri="{FF2B5EF4-FFF2-40B4-BE49-F238E27FC236}">
                  <a16:creationId xmlns:a16="http://schemas.microsoft.com/office/drawing/2014/main" id="{EBE76BC9-C8CE-F149-B23D-0932DC599A2E}"/>
                </a:ext>
              </a:extLst>
            </p:cNvPr>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8" name="Oval 15">
              <a:extLst>
                <a:ext uri="{FF2B5EF4-FFF2-40B4-BE49-F238E27FC236}">
                  <a16:creationId xmlns:a16="http://schemas.microsoft.com/office/drawing/2014/main" id="{51FAEBC6-5620-D743-A548-DD423DC3429E}"/>
                </a:ext>
              </a:extLst>
            </p:cNvPr>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9" name="AutoShape 16">
              <a:extLst>
                <a:ext uri="{FF2B5EF4-FFF2-40B4-BE49-F238E27FC236}">
                  <a16:creationId xmlns:a16="http://schemas.microsoft.com/office/drawing/2014/main" id="{B44DF849-C301-E44A-A520-0CE0749E9E19}"/>
                </a:ext>
              </a:extLst>
            </p:cNvPr>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50" name="AutoShape 17">
              <a:extLst>
                <a:ext uri="{FF2B5EF4-FFF2-40B4-BE49-F238E27FC236}">
                  <a16:creationId xmlns:a16="http://schemas.microsoft.com/office/drawing/2014/main" id="{C73DB435-2B59-8C47-81E3-0DAC6C918FA5}"/>
                </a:ext>
              </a:extLst>
            </p:cNvPr>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2" name="Group 1">
            <a:extLst>
              <a:ext uri="{FF2B5EF4-FFF2-40B4-BE49-F238E27FC236}">
                <a16:creationId xmlns:a16="http://schemas.microsoft.com/office/drawing/2014/main" id="{625BDCAF-CF94-7847-83FE-0B5C5526FA15}"/>
              </a:ext>
            </a:extLst>
          </p:cNvPr>
          <p:cNvGrpSpPr/>
          <p:nvPr/>
        </p:nvGrpSpPr>
        <p:grpSpPr>
          <a:xfrm>
            <a:off x="6686065" y="219083"/>
            <a:ext cx="539130" cy="920874"/>
            <a:chOff x="6612434" y="1306007"/>
            <a:chExt cx="539130" cy="920874"/>
          </a:xfrm>
        </p:grpSpPr>
        <p:sp>
          <p:nvSpPr>
            <p:cNvPr id="66" name="Oval 34">
              <a:extLst>
                <a:ext uri="{FF2B5EF4-FFF2-40B4-BE49-F238E27FC236}">
                  <a16:creationId xmlns:a16="http://schemas.microsoft.com/office/drawing/2014/main" id="{3CD08FE1-6A07-0A4E-B6B1-D96D40D8CD8F}"/>
                </a:ext>
              </a:extLst>
            </p:cNvPr>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7" name="Oval 35">
              <a:extLst>
                <a:ext uri="{FF2B5EF4-FFF2-40B4-BE49-F238E27FC236}">
                  <a16:creationId xmlns:a16="http://schemas.microsoft.com/office/drawing/2014/main" id="{9E0EA82F-D02A-D141-A554-D5947FB98504}"/>
                </a:ext>
              </a:extLst>
            </p:cNvPr>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8" name="Oval 36">
              <a:extLst>
                <a:ext uri="{FF2B5EF4-FFF2-40B4-BE49-F238E27FC236}">
                  <a16:creationId xmlns:a16="http://schemas.microsoft.com/office/drawing/2014/main" id="{7470D236-0998-7F45-9678-1EB1321B1DF6}"/>
                </a:ext>
              </a:extLst>
            </p:cNvPr>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9" name="Oval 37">
              <a:extLst>
                <a:ext uri="{FF2B5EF4-FFF2-40B4-BE49-F238E27FC236}">
                  <a16:creationId xmlns:a16="http://schemas.microsoft.com/office/drawing/2014/main" id="{97146FF8-772A-D64E-85A0-91BBEAB62ABF}"/>
                </a:ext>
              </a:extLst>
            </p:cNvPr>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0" name="Oval 38">
              <a:extLst>
                <a:ext uri="{FF2B5EF4-FFF2-40B4-BE49-F238E27FC236}">
                  <a16:creationId xmlns:a16="http://schemas.microsoft.com/office/drawing/2014/main" id="{361C6489-6DD9-E941-8D4B-BC900E0A9A47}"/>
                </a:ext>
              </a:extLst>
            </p:cNvPr>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1" name="AutoShape 39">
              <a:extLst>
                <a:ext uri="{FF2B5EF4-FFF2-40B4-BE49-F238E27FC236}">
                  <a16:creationId xmlns:a16="http://schemas.microsoft.com/office/drawing/2014/main" id="{FD3C9419-32C2-5A42-8618-8A54304AEDA6}"/>
                </a:ext>
              </a:extLst>
            </p:cNvPr>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2" name="AutoShape 40">
              <a:extLst>
                <a:ext uri="{FF2B5EF4-FFF2-40B4-BE49-F238E27FC236}">
                  <a16:creationId xmlns:a16="http://schemas.microsoft.com/office/drawing/2014/main" id="{8F9A92B2-2721-534C-84F1-76C0ED91826F}"/>
                </a:ext>
              </a:extLst>
            </p:cNvPr>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80" name="Group 18">
            <a:extLst>
              <a:ext uri="{FF2B5EF4-FFF2-40B4-BE49-F238E27FC236}">
                <a16:creationId xmlns:a16="http://schemas.microsoft.com/office/drawing/2014/main" id="{241D7CC8-0BF8-4644-BC82-9A0C06C81907}"/>
              </a:ext>
            </a:extLst>
          </p:cNvPr>
          <p:cNvGrpSpPr>
            <a:grpSpLocks/>
          </p:cNvGrpSpPr>
          <p:nvPr/>
        </p:nvGrpSpPr>
        <p:grpSpPr bwMode="auto">
          <a:xfrm>
            <a:off x="3889986" y="206247"/>
            <a:ext cx="696516" cy="946547"/>
            <a:chOff x="0" y="0"/>
            <a:chExt cx="623" cy="847"/>
          </a:xfrm>
        </p:grpSpPr>
        <p:sp>
          <p:nvSpPr>
            <p:cNvPr id="81" name="Oval 11">
              <a:extLst>
                <a:ext uri="{FF2B5EF4-FFF2-40B4-BE49-F238E27FC236}">
                  <a16:creationId xmlns:a16="http://schemas.microsoft.com/office/drawing/2014/main" id="{424F49FD-F038-D54E-BA85-8F7D6EFCC086}"/>
                </a:ext>
              </a:extLst>
            </p:cNvPr>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82" name="Oval 12">
              <a:extLst>
                <a:ext uri="{FF2B5EF4-FFF2-40B4-BE49-F238E27FC236}">
                  <a16:creationId xmlns:a16="http://schemas.microsoft.com/office/drawing/2014/main" id="{E83E8ED8-B6CE-7844-AF9D-C096B272BA23}"/>
                </a:ext>
              </a:extLst>
            </p:cNvPr>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83" name="Oval 13">
              <a:extLst>
                <a:ext uri="{FF2B5EF4-FFF2-40B4-BE49-F238E27FC236}">
                  <a16:creationId xmlns:a16="http://schemas.microsoft.com/office/drawing/2014/main" id="{2B13D5B5-0DB7-0845-B32C-A776529A2B84}"/>
                </a:ext>
              </a:extLst>
            </p:cNvPr>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84" name="Oval 14">
              <a:extLst>
                <a:ext uri="{FF2B5EF4-FFF2-40B4-BE49-F238E27FC236}">
                  <a16:creationId xmlns:a16="http://schemas.microsoft.com/office/drawing/2014/main" id="{3A99D46A-3BCB-434B-8ECE-6EAC1A4B29E7}"/>
                </a:ext>
              </a:extLst>
            </p:cNvPr>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85" name="Oval 15">
              <a:extLst>
                <a:ext uri="{FF2B5EF4-FFF2-40B4-BE49-F238E27FC236}">
                  <a16:creationId xmlns:a16="http://schemas.microsoft.com/office/drawing/2014/main" id="{06A90A0A-AA27-3046-AAD4-FF5E0BB18863}"/>
                </a:ext>
              </a:extLst>
            </p:cNvPr>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86" name="AutoShape 16">
              <a:extLst>
                <a:ext uri="{FF2B5EF4-FFF2-40B4-BE49-F238E27FC236}">
                  <a16:creationId xmlns:a16="http://schemas.microsoft.com/office/drawing/2014/main" id="{B19596BC-924C-D84C-BBF6-EA051756CBFC}"/>
                </a:ext>
              </a:extLst>
            </p:cNvPr>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87" name="AutoShape 17">
              <a:extLst>
                <a:ext uri="{FF2B5EF4-FFF2-40B4-BE49-F238E27FC236}">
                  <a16:creationId xmlns:a16="http://schemas.microsoft.com/office/drawing/2014/main" id="{AEBAB927-06B9-B14E-BACE-87B150D01CB1}"/>
                </a:ext>
              </a:extLst>
            </p:cNvPr>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88" name="Group 18">
            <a:extLst>
              <a:ext uri="{FF2B5EF4-FFF2-40B4-BE49-F238E27FC236}">
                <a16:creationId xmlns:a16="http://schemas.microsoft.com/office/drawing/2014/main" id="{2CE31BA6-4EBC-6D49-BE46-0D3A07AB74A4}"/>
              </a:ext>
            </a:extLst>
          </p:cNvPr>
          <p:cNvGrpSpPr>
            <a:grpSpLocks/>
          </p:cNvGrpSpPr>
          <p:nvPr/>
        </p:nvGrpSpPr>
        <p:grpSpPr bwMode="auto">
          <a:xfrm>
            <a:off x="4874475" y="206247"/>
            <a:ext cx="696516" cy="946547"/>
            <a:chOff x="0" y="0"/>
            <a:chExt cx="623" cy="847"/>
          </a:xfrm>
        </p:grpSpPr>
        <p:sp>
          <p:nvSpPr>
            <p:cNvPr id="89" name="Oval 11">
              <a:extLst>
                <a:ext uri="{FF2B5EF4-FFF2-40B4-BE49-F238E27FC236}">
                  <a16:creationId xmlns:a16="http://schemas.microsoft.com/office/drawing/2014/main" id="{ABA08906-2FD9-9049-8BE4-2BC001EA9EFF}"/>
                </a:ext>
              </a:extLst>
            </p:cNvPr>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90" name="Oval 12">
              <a:extLst>
                <a:ext uri="{FF2B5EF4-FFF2-40B4-BE49-F238E27FC236}">
                  <a16:creationId xmlns:a16="http://schemas.microsoft.com/office/drawing/2014/main" id="{BB29ABCB-AE89-1B4D-8D22-E3E24BC89A81}"/>
                </a:ext>
              </a:extLst>
            </p:cNvPr>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91" name="Oval 13">
              <a:extLst>
                <a:ext uri="{FF2B5EF4-FFF2-40B4-BE49-F238E27FC236}">
                  <a16:creationId xmlns:a16="http://schemas.microsoft.com/office/drawing/2014/main" id="{D2EECD77-C453-B348-9B43-45A3B9ED3993}"/>
                </a:ext>
              </a:extLst>
            </p:cNvPr>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92" name="Oval 14">
              <a:extLst>
                <a:ext uri="{FF2B5EF4-FFF2-40B4-BE49-F238E27FC236}">
                  <a16:creationId xmlns:a16="http://schemas.microsoft.com/office/drawing/2014/main" id="{6CD98D30-847A-0848-B74A-B933AA3B56CF}"/>
                </a:ext>
              </a:extLst>
            </p:cNvPr>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93" name="Oval 15">
              <a:extLst>
                <a:ext uri="{FF2B5EF4-FFF2-40B4-BE49-F238E27FC236}">
                  <a16:creationId xmlns:a16="http://schemas.microsoft.com/office/drawing/2014/main" id="{F06D86DF-37D0-2047-821F-B03F82B5C7F0}"/>
                </a:ext>
              </a:extLst>
            </p:cNvPr>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94" name="AutoShape 16">
              <a:extLst>
                <a:ext uri="{FF2B5EF4-FFF2-40B4-BE49-F238E27FC236}">
                  <a16:creationId xmlns:a16="http://schemas.microsoft.com/office/drawing/2014/main" id="{C2C3C73B-CFA3-9344-9B49-AD9E0DB8C611}"/>
                </a:ext>
              </a:extLst>
            </p:cNvPr>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95" name="AutoShape 17">
              <a:extLst>
                <a:ext uri="{FF2B5EF4-FFF2-40B4-BE49-F238E27FC236}">
                  <a16:creationId xmlns:a16="http://schemas.microsoft.com/office/drawing/2014/main" id="{3C1A5C65-062F-E049-ACA6-F3CF64DE6640}"/>
                </a:ext>
              </a:extLst>
            </p:cNvPr>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105" name="Group 104">
            <a:extLst>
              <a:ext uri="{FF2B5EF4-FFF2-40B4-BE49-F238E27FC236}">
                <a16:creationId xmlns:a16="http://schemas.microsoft.com/office/drawing/2014/main" id="{8E265B9A-DDAB-C24A-9E8F-914633802DC1}"/>
              </a:ext>
            </a:extLst>
          </p:cNvPr>
          <p:cNvGrpSpPr/>
          <p:nvPr/>
        </p:nvGrpSpPr>
        <p:grpSpPr>
          <a:xfrm>
            <a:off x="5858964" y="219083"/>
            <a:ext cx="539130" cy="920874"/>
            <a:chOff x="6612434" y="1306007"/>
            <a:chExt cx="539130" cy="920874"/>
          </a:xfrm>
        </p:grpSpPr>
        <p:sp>
          <p:nvSpPr>
            <p:cNvPr id="106" name="Oval 34">
              <a:extLst>
                <a:ext uri="{FF2B5EF4-FFF2-40B4-BE49-F238E27FC236}">
                  <a16:creationId xmlns:a16="http://schemas.microsoft.com/office/drawing/2014/main" id="{7A8B9F38-CE0A-2648-B22A-BD4C8ED97E34}"/>
                </a:ext>
              </a:extLst>
            </p:cNvPr>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107" name="Oval 35">
              <a:extLst>
                <a:ext uri="{FF2B5EF4-FFF2-40B4-BE49-F238E27FC236}">
                  <a16:creationId xmlns:a16="http://schemas.microsoft.com/office/drawing/2014/main" id="{B7CDAAA5-6E4D-9A49-ABAA-643332DFDAF4}"/>
                </a:ext>
              </a:extLst>
            </p:cNvPr>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108" name="Oval 36">
              <a:extLst>
                <a:ext uri="{FF2B5EF4-FFF2-40B4-BE49-F238E27FC236}">
                  <a16:creationId xmlns:a16="http://schemas.microsoft.com/office/drawing/2014/main" id="{77BD6769-F152-4244-A144-DA87C9AE0620}"/>
                </a:ext>
              </a:extLst>
            </p:cNvPr>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109" name="Oval 37">
              <a:extLst>
                <a:ext uri="{FF2B5EF4-FFF2-40B4-BE49-F238E27FC236}">
                  <a16:creationId xmlns:a16="http://schemas.microsoft.com/office/drawing/2014/main" id="{905B9577-7AA4-A14C-B478-513802B5F91C}"/>
                </a:ext>
              </a:extLst>
            </p:cNvPr>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110" name="Oval 38">
              <a:extLst>
                <a:ext uri="{FF2B5EF4-FFF2-40B4-BE49-F238E27FC236}">
                  <a16:creationId xmlns:a16="http://schemas.microsoft.com/office/drawing/2014/main" id="{BB9D842C-8C3F-E746-8FF9-56213640E2C1}"/>
                </a:ext>
              </a:extLst>
            </p:cNvPr>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111" name="AutoShape 39">
              <a:extLst>
                <a:ext uri="{FF2B5EF4-FFF2-40B4-BE49-F238E27FC236}">
                  <a16:creationId xmlns:a16="http://schemas.microsoft.com/office/drawing/2014/main" id="{3A607462-724B-294E-941F-BBEF28174D83}"/>
                </a:ext>
              </a:extLst>
            </p:cNvPr>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112" name="AutoShape 40">
              <a:extLst>
                <a:ext uri="{FF2B5EF4-FFF2-40B4-BE49-F238E27FC236}">
                  <a16:creationId xmlns:a16="http://schemas.microsoft.com/office/drawing/2014/main" id="{1E529EBB-12DF-6A41-81F8-6DE30D2D3EFF}"/>
                </a:ext>
              </a:extLst>
            </p:cNvPr>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Tree>
    <p:extLst>
      <p:ext uri="{BB962C8B-B14F-4D97-AF65-F5344CB8AC3E}">
        <p14:creationId xmlns:p14="http://schemas.microsoft.com/office/powerpoint/2010/main" val="33700436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3114" name="Group 10"/>
          <p:cNvGrpSpPr>
            <a:grpSpLocks/>
          </p:cNvGrpSpPr>
          <p:nvPr/>
        </p:nvGrpSpPr>
        <p:grpSpPr bwMode="auto">
          <a:xfrm>
            <a:off x="1018025" y="2384227"/>
            <a:ext cx="6892603" cy="4232672"/>
            <a:chOff x="0" y="0"/>
            <a:chExt cx="6175" cy="3792"/>
          </a:xfrm>
        </p:grpSpPr>
        <p:sp>
          <p:nvSpPr>
            <p:cNvPr id="303105" name="Line 1"/>
            <p:cNvSpPr>
              <a:spLocks noChangeShapeType="1"/>
            </p:cNvSpPr>
            <p:nvPr/>
          </p:nvSpPr>
          <p:spPr bwMode="auto">
            <a:xfrm>
              <a:off x="1158" y="1144"/>
              <a:ext cx="1936" cy="1873"/>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06" name="Line 2"/>
            <p:cNvSpPr>
              <a:spLocks noChangeShapeType="1"/>
            </p:cNvSpPr>
            <p:nvPr/>
          </p:nvSpPr>
          <p:spPr bwMode="auto">
            <a:xfrm flipH="1">
              <a:off x="3069" y="909"/>
              <a:ext cx="2178" cy="2108"/>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07" name="Line 3"/>
            <p:cNvSpPr>
              <a:spLocks noChangeShapeType="1"/>
            </p:cNvSpPr>
            <p:nvPr/>
          </p:nvSpPr>
          <p:spPr bwMode="auto">
            <a:xfrm flipH="1">
              <a:off x="3069" y="3017"/>
              <a:ext cx="0" cy="775"/>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08" name="Line 4"/>
            <p:cNvSpPr>
              <a:spLocks noChangeShapeType="1"/>
            </p:cNvSpPr>
            <p:nvPr/>
          </p:nvSpPr>
          <p:spPr bwMode="auto">
            <a:xfrm>
              <a:off x="0" y="11"/>
              <a:ext cx="1158" cy="1121"/>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09" name="Line 5"/>
            <p:cNvSpPr>
              <a:spLocks noChangeShapeType="1"/>
            </p:cNvSpPr>
            <p:nvPr/>
          </p:nvSpPr>
          <p:spPr bwMode="auto">
            <a:xfrm flipH="1">
              <a:off x="1140" y="5"/>
              <a:ext cx="1171" cy="1133"/>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10" name="Line 6"/>
            <p:cNvSpPr>
              <a:spLocks noChangeShapeType="1"/>
            </p:cNvSpPr>
            <p:nvPr/>
          </p:nvSpPr>
          <p:spPr bwMode="auto">
            <a:xfrm>
              <a:off x="4798" y="487"/>
              <a:ext cx="455" cy="440"/>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11" name="Line 7"/>
            <p:cNvSpPr>
              <a:spLocks noChangeShapeType="1"/>
            </p:cNvSpPr>
            <p:nvPr/>
          </p:nvSpPr>
          <p:spPr bwMode="auto">
            <a:xfrm flipH="1">
              <a:off x="5229" y="0"/>
              <a:ext cx="946" cy="915"/>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12" name="Line 8"/>
            <p:cNvSpPr>
              <a:spLocks noChangeShapeType="1"/>
            </p:cNvSpPr>
            <p:nvPr/>
          </p:nvSpPr>
          <p:spPr bwMode="auto">
            <a:xfrm>
              <a:off x="4318" y="22"/>
              <a:ext cx="486" cy="471"/>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13" name="Line 9"/>
            <p:cNvSpPr>
              <a:spLocks noChangeShapeType="1"/>
            </p:cNvSpPr>
            <p:nvPr/>
          </p:nvSpPr>
          <p:spPr bwMode="auto">
            <a:xfrm flipH="1">
              <a:off x="4780" y="11"/>
              <a:ext cx="498" cy="482"/>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3122" name="Group 18"/>
          <p:cNvGrpSpPr>
            <a:grpSpLocks/>
          </p:cNvGrpSpPr>
          <p:nvPr/>
        </p:nvGrpSpPr>
        <p:grpSpPr bwMode="auto">
          <a:xfrm>
            <a:off x="629543" y="1305967"/>
            <a:ext cx="696516" cy="946547"/>
            <a:chOff x="0" y="0"/>
            <a:chExt cx="623" cy="847"/>
          </a:xfrm>
        </p:grpSpPr>
        <p:sp>
          <p:nvSpPr>
            <p:cNvPr id="303115" name="Oval 11"/>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16" name="Oval 12"/>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17" name="Oval 13"/>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18" name="Oval 14"/>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19" name="Oval 15"/>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20" name="AutoShape 16"/>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21" name="AutoShape 17"/>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3123" name="Oval 19"/>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24" name="Oval 20"/>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25" name="Oval 21"/>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26" name="Oval 22"/>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27" name="Oval 23"/>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28" name="AutoShape 24"/>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29" name="AutoShape 25"/>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3137" name="Group 33"/>
          <p:cNvGrpSpPr>
            <a:grpSpLocks/>
          </p:cNvGrpSpPr>
          <p:nvPr/>
        </p:nvGrpSpPr>
        <p:grpSpPr bwMode="auto">
          <a:xfrm>
            <a:off x="5469433" y="1305967"/>
            <a:ext cx="696516" cy="946547"/>
            <a:chOff x="0" y="0"/>
            <a:chExt cx="624" cy="847"/>
          </a:xfrm>
        </p:grpSpPr>
        <p:sp>
          <p:nvSpPr>
            <p:cNvPr id="303130" name="Oval 26"/>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31" name="Oval 27"/>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32" name="Oval 28"/>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33" name="Oval 29"/>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34" name="Oval 30"/>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35" name="AutoShape 31"/>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36" name="AutoShape 32"/>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3138" name="Oval 34"/>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39" name="Oval 35"/>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0" name="Oval 36"/>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1" name="Oval 37"/>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2" name="Oval 38"/>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3" name="AutoShape 39"/>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4" name="AutoShape 40"/>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5" name="Oval 41"/>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6" name="Oval 42"/>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7" name="Oval 43"/>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8" name="Oval 44"/>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49" name="Oval 45"/>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50" name="AutoShape 46"/>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51" name="AutoShape 47"/>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3152" name="Rectangle 48"/>
          <p:cNvSpPr>
            <a:spLocks/>
          </p:cNvSpPr>
          <p:nvPr/>
        </p:nvSpPr>
        <p:spPr bwMode="auto">
          <a:xfrm>
            <a:off x="84834" y="156270"/>
            <a:ext cx="9054703" cy="97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000" dirty="0">
                <a:solidFill>
                  <a:srgbClr val="000000"/>
                </a:solidFill>
                <a:latin typeface="Optima" charset="0"/>
                <a:ea typeface="ＭＳ Ｐゴシック" charset="0"/>
                <a:cs typeface="Optima" charset="0"/>
                <a:sym typeface="Optima" charset="0"/>
              </a:rPr>
              <a:t>Simple reconstruction: parsimony. Minimize changes.</a:t>
            </a:r>
          </a:p>
        </p:txBody>
      </p:sp>
    </p:spTree>
    <p:extLst>
      <p:ext uri="{BB962C8B-B14F-4D97-AF65-F5344CB8AC3E}">
        <p14:creationId xmlns:p14="http://schemas.microsoft.com/office/powerpoint/2010/main" val="39800882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893014" y="1453960"/>
            <a:ext cx="7358063" cy="5279024"/>
          </a:xfrm>
        </p:spPr>
        <p:txBody>
          <a:bodyPr/>
          <a:lstStyle/>
          <a:p>
            <a:pPr marL="342900" indent="-342900" algn="l">
              <a:buFont typeface="Arial"/>
              <a:buChar char="•"/>
            </a:pPr>
            <a:r>
              <a:rPr lang="en-US" sz="3200" dirty="0"/>
              <a:t>Why bother with phylogenies</a:t>
            </a:r>
          </a:p>
          <a:p>
            <a:pPr marL="342900" indent="-342900" algn="l">
              <a:buFont typeface="Arial"/>
              <a:buChar char="•"/>
            </a:pPr>
            <a:r>
              <a:rPr lang="en-US" sz="3200" dirty="0"/>
              <a:t>Questions we can answer using these techniques</a:t>
            </a:r>
          </a:p>
        </p:txBody>
      </p:sp>
    </p:spTree>
    <p:extLst>
      <p:ext uri="{BB962C8B-B14F-4D97-AF65-F5344CB8AC3E}">
        <p14:creationId xmlns:p14="http://schemas.microsoft.com/office/powerpoint/2010/main" val="130032956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4138" name="Group 10"/>
          <p:cNvGrpSpPr>
            <a:grpSpLocks/>
          </p:cNvGrpSpPr>
          <p:nvPr/>
        </p:nvGrpSpPr>
        <p:grpSpPr bwMode="auto">
          <a:xfrm>
            <a:off x="1018025" y="2384227"/>
            <a:ext cx="6892603" cy="4232672"/>
            <a:chOff x="0" y="0"/>
            <a:chExt cx="6175" cy="3792"/>
          </a:xfrm>
        </p:grpSpPr>
        <p:sp>
          <p:nvSpPr>
            <p:cNvPr id="304129" name="Line 1"/>
            <p:cNvSpPr>
              <a:spLocks noChangeShapeType="1"/>
            </p:cNvSpPr>
            <p:nvPr/>
          </p:nvSpPr>
          <p:spPr bwMode="auto">
            <a:xfrm>
              <a:off x="1158" y="1144"/>
              <a:ext cx="1936" cy="1873"/>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30" name="Line 2"/>
            <p:cNvSpPr>
              <a:spLocks noChangeShapeType="1"/>
            </p:cNvSpPr>
            <p:nvPr/>
          </p:nvSpPr>
          <p:spPr bwMode="auto">
            <a:xfrm flipH="1">
              <a:off x="3069" y="909"/>
              <a:ext cx="2178" cy="2108"/>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31" name="Line 3"/>
            <p:cNvSpPr>
              <a:spLocks noChangeShapeType="1"/>
            </p:cNvSpPr>
            <p:nvPr/>
          </p:nvSpPr>
          <p:spPr bwMode="auto">
            <a:xfrm flipH="1">
              <a:off x="3069" y="3017"/>
              <a:ext cx="0" cy="775"/>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32" name="Line 4"/>
            <p:cNvSpPr>
              <a:spLocks noChangeShapeType="1"/>
            </p:cNvSpPr>
            <p:nvPr/>
          </p:nvSpPr>
          <p:spPr bwMode="auto">
            <a:xfrm>
              <a:off x="0" y="11"/>
              <a:ext cx="1158" cy="1121"/>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33" name="Line 5"/>
            <p:cNvSpPr>
              <a:spLocks noChangeShapeType="1"/>
            </p:cNvSpPr>
            <p:nvPr/>
          </p:nvSpPr>
          <p:spPr bwMode="auto">
            <a:xfrm flipH="1">
              <a:off x="1140" y="5"/>
              <a:ext cx="1171" cy="1133"/>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34" name="Line 6"/>
            <p:cNvSpPr>
              <a:spLocks noChangeShapeType="1"/>
            </p:cNvSpPr>
            <p:nvPr/>
          </p:nvSpPr>
          <p:spPr bwMode="auto">
            <a:xfrm>
              <a:off x="4798" y="487"/>
              <a:ext cx="455" cy="440"/>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35" name="Line 7"/>
            <p:cNvSpPr>
              <a:spLocks noChangeShapeType="1"/>
            </p:cNvSpPr>
            <p:nvPr/>
          </p:nvSpPr>
          <p:spPr bwMode="auto">
            <a:xfrm flipH="1">
              <a:off x="5229" y="0"/>
              <a:ext cx="946" cy="915"/>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36" name="Line 8"/>
            <p:cNvSpPr>
              <a:spLocks noChangeShapeType="1"/>
            </p:cNvSpPr>
            <p:nvPr/>
          </p:nvSpPr>
          <p:spPr bwMode="auto">
            <a:xfrm>
              <a:off x="4318" y="22"/>
              <a:ext cx="486" cy="471"/>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37" name="Line 9"/>
            <p:cNvSpPr>
              <a:spLocks noChangeShapeType="1"/>
            </p:cNvSpPr>
            <p:nvPr/>
          </p:nvSpPr>
          <p:spPr bwMode="auto">
            <a:xfrm flipH="1">
              <a:off x="4780" y="11"/>
              <a:ext cx="498" cy="482"/>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4146" name="Group 18"/>
          <p:cNvGrpSpPr>
            <a:grpSpLocks/>
          </p:cNvGrpSpPr>
          <p:nvPr/>
        </p:nvGrpSpPr>
        <p:grpSpPr bwMode="auto">
          <a:xfrm>
            <a:off x="629543" y="1305967"/>
            <a:ext cx="696516" cy="946547"/>
            <a:chOff x="0" y="0"/>
            <a:chExt cx="623" cy="847"/>
          </a:xfrm>
        </p:grpSpPr>
        <p:sp>
          <p:nvSpPr>
            <p:cNvPr id="304139" name="Oval 11"/>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40" name="Oval 12"/>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41" name="Oval 13"/>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42" name="Oval 14"/>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43" name="Oval 15"/>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44" name="AutoShape 16"/>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45" name="AutoShape 17"/>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4147" name="Oval 19"/>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48" name="Oval 20"/>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49" name="Oval 21"/>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50" name="Oval 22"/>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51" name="Oval 23"/>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52" name="AutoShape 24"/>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53" name="AutoShape 25"/>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4161" name="Group 33"/>
          <p:cNvGrpSpPr>
            <a:grpSpLocks/>
          </p:cNvGrpSpPr>
          <p:nvPr/>
        </p:nvGrpSpPr>
        <p:grpSpPr bwMode="auto">
          <a:xfrm>
            <a:off x="5469433" y="1305967"/>
            <a:ext cx="696516" cy="946547"/>
            <a:chOff x="0" y="0"/>
            <a:chExt cx="624" cy="847"/>
          </a:xfrm>
        </p:grpSpPr>
        <p:sp>
          <p:nvSpPr>
            <p:cNvPr id="304154" name="Oval 26"/>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55" name="Oval 27"/>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56" name="Oval 28"/>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57" name="Oval 29"/>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58" name="Oval 30"/>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59" name="AutoShape 31"/>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60" name="AutoShape 32"/>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4162" name="Oval 34"/>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63" name="Oval 35"/>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64" name="Oval 36"/>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65" name="Oval 37"/>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66" name="Oval 38"/>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67" name="AutoShape 39"/>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68" name="AutoShape 40"/>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69" name="Oval 41"/>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70" name="Oval 42"/>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71" name="Oval 43"/>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72" name="Oval 44"/>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73" name="Oval 45"/>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74" name="AutoShape 46"/>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75" name="AutoShape 47"/>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4183" name="Group 55"/>
          <p:cNvGrpSpPr>
            <a:grpSpLocks/>
          </p:cNvGrpSpPr>
          <p:nvPr/>
        </p:nvGrpSpPr>
        <p:grpSpPr bwMode="auto">
          <a:xfrm>
            <a:off x="2094052" y="3341936"/>
            <a:ext cx="351607" cy="482203"/>
            <a:chOff x="0" y="0"/>
            <a:chExt cx="315" cy="431"/>
          </a:xfrm>
        </p:grpSpPr>
        <p:sp>
          <p:nvSpPr>
            <p:cNvPr id="304176" name="Oval 48"/>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77" name="Oval 49"/>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78" name="Oval 50"/>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79" name="Oval 5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80" name="Oval 5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81" name="AutoShape 5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82" name="AutoShape 5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4191" name="Group 63"/>
          <p:cNvGrpSpPr>
            <a:grpSpLocks/>
          </p:cNvGrpSpPr>
          <p:nvPr/>
        </p:nvGrpSpPr>
        <p:grpSpPr bwMode="auto">
          <a:xfrm>
            <a:off x="4287367" y="5458272"/>
            <a:ext cx="351606" cy="482203"/>
            <a:chOff x="0" y="0"/>
            <a:chExt cx="315" cy="431"/>
          </a:xfrm>
        </p:grpSpPr>
        <p:sp>
          <p:nvSpPr>
            <p:cNvPr id="304184" name="Oval 56"/>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85" name="Oval 57"/>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86" name="Oval 58"/>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87" name="Oval 59"/>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88" name="Oval 60"/>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89" name="AutoShape 61"/>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90" name="AutoShape 62"/>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4199" name="Group 71"/>
          <p:cNvGrpSpPr>
            <a:grpSpLocks/>
          </p:cNvGrpSpPr>
          <p:nvPr/>
        </p:nvGrpSpPr>
        <p:grpSpPr bwMode="auto">
          <a:xfrm>
            <a:off x="6189390" y="2645421"/>
            <a:ext cx="351606" cy="482203"/>
            <a:chOff x="0" y="0"/>
            <a:chExt cx="315" cy="431"/>
          </a:xfrm>
        </p:grpSpPr>
        <p:sp>
          <p:nvSpPr>
            <p:cNvPr id="304192" name="Oval 64"/>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93" name="Oval 65"/>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94" name="Oval 66"/>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95" name="Oval 67"/>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96" name="Oval 68"/>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97" name="AutoShape 69"/>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198" name="AutoShape 70"/>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4207" name="Group 79"/>
          <p:cNvGrpSpPr>
            <a:grpSpLocks/>
          </p:cNvGrpSpPr>
          <p:nvPr/>
        </p:nvGrpSpPr>
        <p:grpSpPr bwMode="auto">
          <a:xfrm>
            <a:off x="6671593" y="3145482"/>
            <a:ext cx="351606" cy="482203"/>
            <a:chOff x="0" y="0"/>
            <a:chExt cx="315" cy="431"/>
          </a:xfrm>
        </p:grpSpPr>
        <p:sp>
          <p:nvSpPr>
            <p:cNvPr id="304200" name="Oval 72"/>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201" name="Oval 73"/>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202" name="Oval 74"/>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203" name="Oval 75"/>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204" name="Oval 76"/>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205" name="AutoShape 77"/>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4206" name="AutoShape 78"/>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4208" name="Rectangle 80"/>
          <p:cNvSpPr>
            <a:spLocks/>
          </p:cNvSpPr>
          <p:nvPr/>
        </p:nvSpPr>
        <p:spPr bwMode="auto">
          <a:xfrm>
            <a:off x="84834" y="156270"/>
            <a:ext cx="9054703" cy="97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Simple reconstruction: parsimony. Minimize changes.</a:t>
            </a:r>
          </a:p>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One possible reconstruction:</a:t>
            </a:r>
          </a:p>
        </p:txBody>
      </p:sp>
    </p:spTree>
    <p:extLst>
      <p:ext uri="{BB962C8B-B14F-4D97-AF65-F5344CB8AC3E}">
        <p14:creationId xmlns:p14="http://schemas.microsoft.com/office/powerpoint/2010/main" val="4239302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Line 1"/>
          <p:cNvSpPr>
            <a:spLocks noChangeShapeType="1"/>
          </p:cNvSpPr>
          <p:nvPr/>
        </p:nvSpPr>
        <p:spPr bwMode="auto">
          <a:xfrm>
            <a:off x="2310558" y="3661212"/>
            <a:ext cx="2160984" cy="2090663"/>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54" name="Line 2"/>
          <p:cNvSpPr>
            <a:spLocks noChangeShapeType="1"/>
          </p:cNvSpPr>
          <p:nvPr/>
        </p:nvSpPr>
        <p:spPr bwMode="auto">
          <a:xfrm flipH="1">
            <a:off x="4443637" y="3398862"/>
            <a:ext cx="2431107" cy="235297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55" name="Line 3"/>
          <p:cNvSpPr>
            <a:spLocks noChangeShapeType="1"/>
          </p:cNvSpPr>
          <p:nvPr/>
        </p:nvSpPr>
        <p:spPr bwMode="auto">
          <a:xfrm flipH="1">
            <a:off x="4443636" y="5751835"/>
            <a:ext cx="0" cy="86506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56" name="Line 4"/>
          <p:cNvSpPr>
            <a:spLocks noChangeShapeType="1"/>
          </p:cNvSpPr>
          <p:nvPr/>
        </p:nvSpPr>
        <p:spPr bwMode="auto">
          <a:xfrm>
            <a:off x="1017986" y="2396506"/>
            <a:ext cx="1292572" cy="1251272"/>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57" name="Line 5"/>
          <p:cNvSpPr>
            <a:spLocks noChangeShapeType="1"/>
          </p:cNvSpPr>
          <p:nvPr/>
        </p:nvSpPr>
        <p:spPr bwMode="auto">
          <a:xfrm flipH="1">
            <a:off x="2290465" y="2389810"/>
            <a:ext cx="1307083" cy="1264667"/>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58" name="Line 6"/>
          <p:cNvSpPr>
            <a:spLocks noChangeShapeType="1"/>
          </p:cNvSpPr>
          <p:nvPr/>
        </p:nvSpPr>
        <p:spPr bwMode="auto">
          <a:xfrm>
            <a:off x="6373566" y="2927822"/>
            <a:ext cx="507876" cy="49113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60" name="Line 8"/>
          <p:cNvSpPr>
            <a:spLocks noChangeShapeType="1"/>
          </p:cNvSpPr>
          <p:nvPr/>
        </p:nvSpPr>
        <p:spPr bwMode="auto">
          <a:xfrm>
            <a:off x="5837783" y="2408783"/>
            <a:ext cx="542479" cy="5257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61" name="Line 9"/>
          <p:cNvSpPr>
            <a:spLocks noChangeShapeType="1"/>
          </p:cNvSpPr>
          <p:nvPr/>
        </p:nvSpPr>
        <p:spPr bwMode="auto">
          <a:xfrm flipH="1">
            <a:off x="6353513" y="2396505"/>
            <a:ext cx="555873" cy="53801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5169" name="Group 17"/>
          <p:cNvGrpSpPr>
            <a:grpSpLocks/>
          </p:cNvGrpSpPr>
          <p:nvPr/>
        </p:nvGrpSpPr>
        <p:grpSpPr bwMode="auto">
          <a:xfrm>
            <a:off x="629543" y="1305967"/>
            <a:ext cx="696516" cy="946547"/>
            <a:chOff x="0" y="0"/>
            <a:chExt cx="623" cy="847"/>
          </a:xfrm>
        </p:grpSpPr>
        <p:sp>
          <p:nvSpPr>
            <p:cNvPr id="305162" name="Oval 10"/>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63" name="Oval 11"/>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64" name="Oval 12"/>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65" name="Oval 13"/>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66" name="Oval 14"/>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67" name="AutoShape 15"/>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68" name="AutoShape 16"/>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5170" name="Oval 18"/>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71" name="Oval 19"/>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72" name="Oval 20"/>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73" name="Oval 21"/>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74" name="Oval 22"/>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75" name="AutoShape 23"/>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76" name="AutoShape 24"/>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5184" name="Group 32"/>
          <p:cNvGrpSpPr>
            <a:grpSpLocks/>
          </p:cNvGrpSpPr>
          <p:nvPr/>
        </p:nvGrpSpPr>
        <p:grpSpPr bwMode="auto">
          <a:xfrm>
            <a:off x="5469433" y="1305967"/>
            <a:ext cx="696516" cy="946547"/>
            <a:chOff x="0" y="0"/>
            <a:chExt cx="624" cy="847"/>
          </a:xfrm>
        </p:grpSpPr>
        <p:sp>
          <p:nvSpPr>
            <p:cNvPr id="305177" name="Oval 25"/>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78" name="Oval 26"/>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79" name="Oval 27"/>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80" name="Oval 28"/>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81" name="Oval 29"/>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82" name="AutoShape 30"/>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83" name="AutoShape 31"/>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5185" name="Oval 33"/>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86" name="Oval 34"/>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87" name="Oval 35"/>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88" name="Oval 36"/>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89" name="Oval 37"/>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0" name="AutoShape 38"/>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1" name="AutoShape 39"/>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2" name="Oval 40"/>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3" name="Oval 41"/>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4" name="Oval 42"/>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5" name="Oval 43"/>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6" name="Oval 44"/>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7" name="AutoShape 45"/>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8" name="AutoShape 46"/>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199" name="Rectangle 47"/>
          <p:cNvSpPr>
            <a:spLocks/>
          </p:cNvSpPr>
          <p:nvPr/>
        </p:nvSpPr>
        <p:spPr bwMode="auto">
          <a:xfrm>
            <a:off x="84834" y="156270"/>
            <a:ext cx="9054703" cy="97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Simple reconstruction: parsimony. Minimize changes.</a:t>
            </a:r>
          </a:p>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One possible reconstruction:</a:t>
            </a:r>
          </a:p>
        </p:txBody>
      </p:sp>
      <p:sp>
        <p:nvSpPr>
          <p:cNvPr id="305200" name="Rectangle 48"/>
          <p:cNvSpPr>
            <a:spLocks/>
          </p:cNvSpPr>
          <p:nvPr/>
        </p:nvSpPr>
        <p:spPr bwMode="auto">
          <a:xfrm rot="2609553">
            <a:off x="1937742" y="4619998"/>
            <a:ext cx="2866430" cy="133945"/>
          </a:xfrm>
          <a:prstGeom prst="rect">
            <a:avLst/>
          </a:prstGeom>
          <a:gradFill rotWithShape="0">
            <a:gsLst>
              <a:gs pos="0">
                <a:srgbClr val="8000FF"/>
              </a:gs>
              <a:gs pos="100000">
                <a:srgbClr val="FF8000"/>
              </a:gs>
            </a:gsLst>
            <a:lin ang="258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5208" name="Group 56"/>
          <p:cNvGrpSpPr>
            <a:grpSpLocks/>
          </p:cNvGrpSpPr>
          <p:nvPr/>
        </p:nvGrpSpPr>
        <p:grpSpPr bwMode="auto">
          <a:xfrm>
            <a:off x="2094052" y="3341936"/>
            <a:ext cx="351607" cy="482203"/>
            <a:chOff x="0" y="0"/>
            <a:chExt cx="315" cy="431"/>
          </a:xfrm>
        </p:grpSpPr>
        <p:sp>
          <p:nvSpPr>
            <p:cNvPr id="305201" name="Oval 49"/>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02" name="Oval 50"/>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03" name="Oval 51"/>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04" name="Oval 52"/>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05" name="Oval 53"/>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06" name="AutoShape 54"/>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07" name="AutoShape 55"/>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5217" name="Group 65"/>
          <p:cNvGrpSpPr>
            <a:grpSpLocks/>
          </p:cNvGrpSpPr>
          <p:nvPr/>
        </p:nvGrpSpPr>
        <p:grpSpPr bwMode="auto">
          <a:xfrm>
            <a:off x="4287367" y="5458272"/>
            <a:ext cx="351606" cy="482203"/>
            <a:chOff x="0" y="0"/>
            <a:chExt cx="315" cy="431"/>
          </a:xfrm>
        </p:grpSpPr>
        <p:sp>
          <p:nvSpPr>
            <p:cNvPr id="305210" name="Oval 58"/>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11" name="Oval 59"/>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12" name="Oval 60"/>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13" name="Oval 6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14" name="Oval 6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15" name="AutoShape 6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16" name="AutoShape 6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5225" name="Group 73"/>
          <p:cNvGrpSpPr>
            <a:grpSpLocks/>
          </p:cNvGrpSpPr>
          <p:nvPr/>
        </p:nvGrpSpPr>
        <p:grpSpPr bwMode="auto">
          <a:xfrm>
            <a:off x="6189390" y="2645421"/>
            <a:ext cx="351606" cy="482203"/>
            <a:chOff x="0" y="0"/>
            <a:chExt cx="315" cy="431"/>
          </a:xfrm>
        </p:grpSpPr>
        <p:sp>
          <p:nvSpPr>
            <p:cNvPr id="305218" name="Oval 66"/>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19" name="Oval 67"/>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20" name="Oval 68"/>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21" name="Oval 69"/>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22" name="Oval 70"/>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23" name="AutoShape 71"/>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24" name="AutoShape 72"/>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5234" name="Rectangle 82"/>
          <p:cNvSpPr>
            <a:spLocks/>
          </p:cNvSpPr>
          <p:nvPr/>
        </p:nvSpPr>
        <p:spPr bwMode="auto">
          <a:xfrm>
            <a:off x="5924849" y="5451574"/>
            <a:ext cx="2902148" cy="97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2 changes (both orange to purple)</a:t>
            </a:r>
          </a:p>
        </p:txBody>
      </p:sp>
      <p:sp>
        <p:nvSpPr>
          <p:cNvPr id="84" name="Rectangle 57">
            <a:extLst>
              <a:ext uri="{FF2B5EF4-FFF2-40B4-BE49-F238E27FC236}">
                <a16:creationId xmlns:a16="http://schemas.microsoft.com/office/drawing/2014/main" id="{F49CD93C-672F-D540-93A6-B4B2A62A1A20}"/>
              </a:ext>
            </a:extLst>
          </p:cNvPr>
          <p:cNvSpPr>
            <a:spLocks/>
          </p:cNvSpPr>
          <p:nvPr/>
        </p:nvSpPr>
        <p:spPr bwMode="auto">
          <a:xfrm rot="8119178">
            <a:off x="6779865" y="2788295"/>
            <a:ext cx="1321594" cy="107156"/>
          </a:xfrm>
          <a:prstGeom prst="rect">
            <a:avLst/>
          </a:prstGeom>
          <a:gradFill rotWithShape="0">
            <a:gsLst>
              <a:gs pos="0">
                <a:srgbClr val="FF8000"/>
              </a:gs>
              <a:gs pos="100000">
                <a:srgbClr val="8000FF"/>
              </a:gs>
            </a:gsLst>
            <a:lin ang="189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5233" name="Group 81"/>
          <p:cNvGrpSpPr>
            <a:grpSpLocks/>
          </p:cNvGrpSpPr>
          <p:nvPr/>
        </p:nvGrpSpPr>
        <p:grpSpPr bwMode="auto">
          <a:xfrm>
            <a:off x="6671593" y="3145482"/>
            <a:ext cx="351606" cy="482203"/>
            <a:chOff x="0" y="0"/>
            <a:chExt cx="315" cy="431"/>
          </a:xfrm>
        </p:grpSpPr>
        <p:sp>
          <p:nvSpPr>
            <p:cNvPr id="305226" name="Oval 74"/>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27" name="Oval 75"/>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28" name="Oval 76"/>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29" name="Oval 77"/>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30" name="Oval 78"/>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31" name="AutoShape 79"/>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5232" name="AutoShape 80"/>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Tree>
    <p:extLst>
      <p:ext uri="{BB962C8B-B14F-4D97-AF65-F5344CB8AC3E}">
        <p14:creationId xmlns:p14="http://schemas.microsoft.com/office/powerpoint/2010/main" val="409402950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Line 1"/>
          <p:cNvSpPr>
            <a:spLocks noChangeShapeType="1"/>
          </p:cNvSpPr>
          <p:nvPr/>
        </p:nvSpPr>
        <p:spPr bwMode="auto">
          <a:xfrm>
            <a:off x="2310558" y="3661212"/>
            <a:ext cx="2160984" cy="2090663"/>
          </a:xfrm>
          <a:prstGeom prst="line">
            <a:avLst/>
          </a:prstGeom>
          <a:noFill/>
          <a:ln w="139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78" name="Line 2"/>
          <p:cNvSpPr>
            <a:spLocks noChangeShapeType="1"/>
          </p:cNvSpPr>
          <p:nvPr/>
        </p:nvSpPr>
        <p:spPr bwMode="auto">
          <a:xfrm flipH="1">
            <a:off x="4443637" y="3398862"/>
            <a:ext cx="2431107" cy="235297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79" name="Line 3"/>
          <p:cNvSpPr>
            <a:spLocks noChangeShapeType="1"/>
          </p:cNvSpPr>
          <p:nvPr/>
        </p:nvSpPr>
        <p:spPr bwMode="auto">
          <a:xfrm flipH="1">
            <a:off x="4443636" y="5751835"/>
            <a:ext cx="0" cy="86506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80" name="Line 4"/>
          <p:cNvSpPr>
            <a:spLocks noChangeShapeType="1"/>
          </p:cNvSpPr>
          <p:nvPr/>
        </p:nvSpPr>
        <p:spPr bwMode="auto">
          <a:xfrm>
            <a:off x="1017986" y="2396506"/>
            <a:ext cx="1292572" cy="1251272"/>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81" name="Line 5"/>
          <p:cNvSpPr>
            <a:spLocks noChangeShapeType="1"/>
          </p:cNvSpPr>
          <p:nvPr/>
        </p:nvSpPr>
        <p:spPr bwMode="auto">
          <a:xfrm flipH="1">
            <a:off x="2290465" y="2389810"/>
            <a:ext cx="1307083" cy="1264667"/>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82" name="Line 6"/>
          <p:cNvSpPr>
            <a:spLocks noChangeShapeType="1"/>
          </p:cNvSpPr>
          <p:nvPr/>
        </p:nvSpPr>
        <p:spPr bwMode="auto">
          <a:xfrm>
            <a:off x="6373566" y="2927822"/>
            <a:ext cx="507876" cy="49113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84" name="Line 8"/>
          <p:cNvSpPr>
            <a:spLocks noChangeShapeType="1"/>
          </p:cNvSpPr>
          <p:nvPr/>
        </p:nvSpPr>
        <p:spPr bwMode="auto">
          <a:xfrm>
            <a:off x="5837783" y="2408783"/>
            <a:ext cx="542479" cy="5257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85" name="Line 9"/>
          <p:cNvSpPr>
            <a:spLocks noChangeShapeType="1"/>
          </p:cNvSpPr>
          <p:nvPr/>
        </p:nvSpPr>
        <p:spPr bwMode="auto">
          <a:xfrm flipH="1">
            <a:off x="6353513" y="2396505"/>
            <a:ext cx="555873" cy="53801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6193" name="Group 17"/>
          <p:cNvGrpSpPr>
            <a:grpSpLocks/>
          </p:cNvGrpSpPr>
          <p:nvPr/>
        </p:nvGrpSpPr>
        <p:grpSpPr bwMode="auto">
          <a:xfrm>
            <a:off x="629543" y="1305967"/>
            <a:ext cx="696516" cy="946547"/>
            <a:chOff x="0" y="0"/>
            <a:chExt cx="623" cy="847"/>
          </a:xfrm>
        </p:grpSpPr>
        <p:sp>
          <p:nvSpPr>
            <p:cNvPr id="306186" name="Oval 10"/>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87" name="Oval 11"/>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88" name="Oval 12"/>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89" name="Oval 13"/>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90" name="Oval 14"/>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91" name="AutoShape 15"/>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92" name="AutoShape 16"/>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6194" name="Oval 18"/>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95" name="Oval 19"/>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96" name="Oval 20"/>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97" name="Oval 21"/>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98" name="Oval 22"/>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199" name="AutoShape 23"/>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00" name="AutoShape 24"/>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6208" name="Group 32"/>
          <p:cNvGrpSpPr>
            <a:grpSpLocks/>
          </p:cNvGrpSpPr>
          <p:nvPr/>
        </p:nvGrpSpPr>
        <p:grpSpPr bwMode="auto">
          <a:xfrm>
            <a:off x="5469433" y="1305967"/>
            <a:ext cx="696516" cy="946547"/>
            <a:chOff x="0" y="0"/>
            <a:chExt cx="624" cy="847"/>
          </a:xfrm>
        </p:grpSpPr>
        <p:sp>
          <p:nvSpPr>
            <p:cNvPr id="306201" name="Oval 25"/>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02" name="Oval 26"/>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03" name="Oval 27"/>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04" name="Oval 28"/>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05" name="Oval 29"/>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06" name="AutoShape 30"/>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07" name="AutoShape 31"/>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6209" name="Oval 33"/>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0" name="Oval 34"/>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1" name="Oval 35"/>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2" name="Oval 36"/>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3" name="Oval 37"/>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4" name="AutoShape 38"/>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5" name="AutoShape 39"/>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6" name="Oval 40"/>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7" name="Oval 41"/>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8" name="Oval 42"/>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19" name="Oval 43"/>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20" name="Oval 44"/>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21" name="AutoShape 45"/>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22" name="AutoShape 46"/>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23" name="Rectangle 47"/>
          <p:cNvSpPr>
            <a:spLocks/>
          </p:cNvSpPr>
          <p:nvPr/>
        </p:nvSpPr>
        <p:spPr bwMode="auto">
          <a:xfrm>
            <a:off x="84834" y="156270"/>
            <a:ext cx="9054703" cy="97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Simple reconstruction: parsimony. Minimize changes.</a:t>
            </a:r>
          </a:p>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One possible reconstruction:</a:t>
            </a:r>
          </a:p>
        </p:txBody>
      </p:sp>
      <p:sp>
        <p:nvSpPr>
          <p:cNvPr id="306224" name="Rectangle 48"/>
          <p:cNvSpPr>
            <a:spLocks/>
          </p:cNvSpPr>
          <p:nvPr/>
        </p:nvSpPr>
        <p:spPr bwMode="auto">
          <a:xfrm rot="2609553">
            <a:off x="1937742" y="4619998"/>
            <a:ext cx="2866430" cy="133945"/>
          </a:xfrm>
          <a:prstGeom prst="rect">
            <a:avLst/>
          </a:prstGeom>
          <a:gradFill rotWithShape="0">
            <a:gsLst>
              <a:gs pos="0">
                <a:srgbClr val="8000FF"/>
              </a:gs>
              <a:gs pos="100000">
                <a:srgbClr val="FF8000"/>
              </a:gs>
            </a:gsLst>
            <a:lin ang="258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6232" name="Group 56"/>
          <p:cNvGrpSpPr>
            <a:grpSpLocks/>
          </p:cNvGrpSpPr>
          <p:nvPr/>
        </p:nvGrpSpPr>
        <p:grpSpPr bwMode="auto">
          <a:xfrm>
            <a:off x="2094052" y="3341936"/>
            <a:ext cx="351607" cy="482203"/>
            <a:chOff x="0" y="0"/>
            <a:chExt cx="315" cy="431"/>
          </a:xfrm>
        </p:grpSpPr>
        <p:sp>
          <p:nvSpPr>
            <p:cNvPr id="306225" name="Oval 49"/>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26" name="Oval 50"/>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27" name="Oval 51"/>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28" name="Oval 52"/>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29" name="Oval 53"/>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30" name="AutoShape 54"/>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31" name="AutoShape 55"/>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6233" name="Rectangle 57"/>
          <p:cNvSpPr>
            <a:spLocks/>
          </p:cNvSpPr>
          <p:nvPr/>
        </p:nvSpPr>
        <p:spPr bwMode="auto">
          <a:xfrm rot="8119178">
            <a:off x="6779865" y="2788295"/>
            <a:ext cx="1321594" cy="107156"/>
          </a:xfrm>
          <a:prstGeom prst="rect">
            <a:avLst/>
          </a:prstGeom>
          <a:gradFill rotWithShape="0">
            <a:gsLst>
              <a:gs pos="0">
                <a:srgbClr val="FF8000"/>
              </a:gs>
              <a:gs pos="100000">
                <a:srgbClr val="8000FF"/>
              </a:gs>
            </a:gsLst>
            <a:lin ang="189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6241" name="Group 65"/>
          <p:cNvGrpSpPr>
            <a:grpSpLocks/>
          </p:cNvGrpSpPr>
          <p:nvPr/>
        </p:nvGrpSpPr>
        <p:grpSpPr bwMode="auto">
          <a:xfrm>
            <a:off x="4278437" y="5458272"/>
            <a:ext cx="351606" cy="482203"/>
            <a:chOff x="0" y="0"/>
            <a:chExt cx="315" cy="431"/>
          </a:xfrm>
        </p:grpSpPr>
        <p:sp>
          <p:nvSpPr>
            <p:cNvPr id="306234" name="Oval 58"/>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35" name="Oval 59"/>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36" name="Oval 60"/>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37" name="Oval 6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38" name="Oval 6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39" name="AutoShape 6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40" name="AutoShape 6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6249" name="Group 73"/>
          <p:cNvGrpSpPr>
            <a:grpSpLocks/>
          </p:cNvGrpSpPr>
          <p:nvPr/>
        </p:nvGrpSpPr>
        <p:grpSpPr bwMode="auto">
          <a:xfrm>
            <a:off x="6189390" y="2645421"/>
            <a:ext cx="351606" cy="482203"/>
            <a:chOff x="0" y="0"/>
            <a:chExt cx="315" cy="431"/>
          </a:xfrm>
        </p:grpSpPr>
        <p:sp>
          <p:nvSpPr>
            <p:cNvPr id="306242" name="Oval 66"/>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43" name="Oval 67"/>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44" name="Oval 68"/>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45" name="Oval 69"/>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46" name="Oval 70"/>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47" name="AutoShape 71"/>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48" name="AutoShape 72"/>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6257" name="Group 81"/>
          <p:cNvGrpSpPr>
            <a:grpSpLocks/>
          </p:cNvGrpSpPr>
          <p:nvPr/>
        </p:nvGrpSpPr>
        <p:grpSpPr bwMode="auto">
          <a:xfrm>
            <a:off x="6671593" y="3145482"/>
            <a:ext cx="351606" cy="482203"/>
            <a:chOff x="0" y="0"/>
            <a:chExt cx="315" cy="431"/>
          </a:xfrm>
        </p:grpSpPr>
        <p:sp>
          <p:nvSpPr>
            <p:cNvPr id="306250" name="Oval 74"/>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51" name="Oval 75"/>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52" name="Oval 76"/>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53" name="Oval 77"/>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54" name="Oval 78"/>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55" name="AutoShape 79"/>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56" name="AutoShape 80"/>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6258" name="Line 82"/>
          <p:cNvSpPr>
            <a:spLocks noChangeShapeType="1"/>
          </p:cNvSpPr>
          <p:nvPr/>
        </p:nvSpPr>
        <p:spPr bwMode="auto">
          <a:xfrm>
            <a:off x="2883174" y="4572000"/>
            <a:ext cx="626194" cy="0"/>
          </a:xfrm>
          <a:prstGeom prst="line">
            <a:avLst/>
          </a:prstGeom>
          <a:noFill/>
          <a:ln w="3175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59" name="Line 83"/>
          <p:cNvSpPr>
            <a:spLocks noChangeShapeType="1"/>
          </p:cNvSpPr>
          <p:nvPr/>
        </p:nvSpPr>
        <p:spPr bwMode="auto">
          <a:xfrm>
            <a:off x="7231931" y="2750344"/>
            <a:ext cx="626194" cy="0"/>
          </a:xfrm>
          <a:prstGeom prst="line">
            <a:avLst/>
          </a:prstGeom>
          <a:noFill/>
          <a:ln w="3175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60" name="Rectangle 84"/>
          <p:cNvSpPr>
            <a:spLocks/>
          </p:cNvSpPr>
          <p:nvPr/>
        </p:nvSpPr>
        <p:spPr bwMode="auto">
          <a:xfrm>
            <a:off x="5924849" y="5451574"/>
            <a:ext cx="2902148" cy="97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2 changes (both orange to purple)</a:t>
            </a:r>
          </a:p>
        </p:txBody>
      </p:sp>
      <p:sp>
        <p:nvSpPr>
          <p:cNvPr id="306261" name="Line 85"/>
          <p:cNvSpPr>
            <a:spLocks noChangeShapeType="1"/>
          </p:cNvSpPr>
          <p:nvPr/>
        </p:nvSpPr>
        <p:spPr bwMode="auto">
          <a:xfrm flipH="1">
            <a:off x="7099101" y="2928937"/>
            <a:ext cx="491133" cy="2402086"/>
          </a:xfrm>
          <a:prstGeom prst="line">
            <a:avLst/>
          </a:prstGeom>
          <a:noFill/>
          <a:ln w="381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6262" name="Line 86"/>
          <p:cNvSpPr>
            <a:spLocks noChangeShapeType="1"/>
          </p:cNvSpPr>
          <p:nvPr/>
        </p:nvSpPr>
        <p:spPr bwMode="auto">
          <a:xfrm>
            <a:off x="3661173" y="4679158"/>
            <a:ext cx="2027039" cy="1106165"/>
          </a:xfrm>
          <a:prstGeom prst="line">
            <a:avLst/>
          </a:prstGeom>
          <a:noFill/>
          <a:ln w="381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366722401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Line 1"/>
          <p:cNvSpPr>
            <a:spLocks noChangeShapeType="1"/>
          </p:cNvSpPr>
          <p:nvPr/>
        </p:nvSpPr>
        <p:spPr bwMode="auto">
          <a:xfrm>
            <a:off x="2310558" y="3661212"/>
            <a:ext cx="2160984" cy="20906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02" name="Line 2"/>
          <p:cNvSpPr>
            <a:spLocks noChangeShapeType="1"/>
          </p:cNvSpPr>
          <p:nvPr/>
        </p:nvSpPr>
        <p:spPr bwMode="auto">
          <a:xfrm flipH="1">
            <a:off x="4443637" y="3398862"/>
            <a:ext cx="2431107" cy="235297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03" name="Line 3"/>
          <p:cNvSpPr>
            <a:spLocks noChangeShapeType="1"/>
          </p:cNvSpPr>
          <p:nvPr/>
        </p:nvSpPr>
        <p:spPr bwMode="auto">
          <a:xfrm flipH="1">
            <a:off x="4443636" y="5751835"/>
            <a:ext cx="0" cy="8650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04" name="Line 4"/>
          <p:cNvSpPr>
            <a:spLocks noChangeShapeType="1"/>
          </p:cNvSpPr>
          <p:nvPr/>
        </p:nvSpPr>
        <p:spPr bwMode="auto">
          <a:xfrm>
            <a:off x="1017986" y="2396506"/>
            <a:ext cx="1292572" cy="1251272"/>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05" name="Line 5"/>
          <p:cNvSpPr>
            <a:spLocks noChangeShapeType="1"/>
          </p:cNvSpPr>
          <p:nvPr/>
        </p:nvSpPr>
        <p:spPr bwMode="auto">
          <a:xfrm flipH="1">
            <a:off x="2290465" y="2389810"/>
            <a:ext cx="1307083" cy="1264667"/>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06" name="Line 6"/>
          <p:cNvSpPr>
            <a:spLocks noChangeShapeType="1"/>
          </p:cNvSpPr>
          <p:nvPr/>
        </p:nvSpPr>
        <p:spPr bwMode="auto">
          <a:xfrm>
            <a:off x="6373566" y="2927822"/>
            <a:ext cx="507876" cy="49113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07" name="Line 7"/>
          <p:cNvSpPr>
            <a:spLocks noChangeShapeType="1"/>
          </p:cNvSpPr>
          <p:nvPr/>
        </p:nvSpPr>
        <p:spPr bwMode="auto">
          <a:xfrm flipH="1">
            <a:off x="6854652" y="2384229"/>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08" name="Line 8"/>
          <p:cNvSpPr>
            <a:spLocks noChangeShapeType="1"/>
          </p:cNvSpPr>
          <p:nvPr/>
        </p:nvSpPr>
        <p:spPr bwMode="auto">
          <a:xfrm>
            <a:off x="5837783" y="2408783"/>
            <a:ext cx="542479" cy="5257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09" name="Line 9"/>
          <p:cNvSpPr>
            <a:spLocks noChangeShapeType="1"/>
          </p:cNvSpPr>
          <p:nvPr/>
        </p:nvSpPr>
        <p:spPr bwMode="auto">
          <a:xfrm flipH="1">
            <a:off x="6353513" y="2396505"/>
            <a:ext cx="555873" cy="53801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7217" name="Group 17"/>
          <p:cNvGrpSpPr>
            <a:grpSpLocks/>
          </p:cNvGrpSpPr>
          <p:nvPr/>
        </p:nvGrpSpPr>
        <p:grpSpPr bwMode="auto">
          <a:xfrm>
            <a:off x="629543" y="1305967"/>
            <a:ext cx="696516" cy="946547"/>
            <a:chOff x="0" y="0"/>
            <a:chExt cx="623" cy="847"/>
          </a:xfrm>
        </p:grpSpPr>
        <p:sp>
          <p:nvSpPr>
            <p:cNvPr id="307210" name="Oval 10"/>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11" name="Oval 11"/>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12" name="Oval 12"/>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13" name="Oval 13"/>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14" name="Oval 14"/>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15" name="AutoShape 15"/>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16" name="AutoShape 16"/>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7218" name="Oval 18"/>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19" name="Oval 19"/>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20" name="Oval 20"/>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21" name="Oval 21"/>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22" name="Oval 22"/>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23" name="AutoShape 23"/>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24" name="AutoShape 24"/>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7232" name="Group 32"/>
          <p:cNvGrpSpPr>
            <a:grpSpLocks/>
          </p:cNvGrpSpPr>
          <p:nvPr/>
        </p:nvGrpSpPr>
        <p:grpSpPr bwMode="auto">
          <a:xfrm>
            <a:off x="5469433" y="1305967"/>
            <a:ext cx="696516" cy="946547"/>
            <a:chOff x="0" y="0"/>
            <a:chExt cx="624" cy="847"/>
          </a:xfrm>
        </p:grpSpPr>
        <p:sp>
          <p:nvSpPr>
            <p:cNvPr id="307225" name="Oval 25"/>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26" name="Oval 26"/>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27" name="Oval 27"/>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28" name="Oval 28"/>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29" name="Oval 29"/>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30" name="AutoShape 30"/>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31" name="AutoShape 31"/>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7233" name="Oval 33"/>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34" name="Oval 34"/>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35" name="Oval 35"/>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36" name="Oval 36"/>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37" name="Oval 37"/>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38" name="AutoShape 38"/>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39" name="AutoShape 39"/>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40" name="Oval 40"/>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41" name="Oval 41"/>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42" name="Oval 42"/>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43" name="Oval 43"/>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44" name="Oval 44"/>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45" name="AutoShape 45"/>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46" name="AutoShape 46"/>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47" name="Rectangle 47"/>
          <p:cNvSpPr>
            <a:spLocks/>
          </p:cNvSpPr>
          <p:nvPr/>
        </p:nvSpPr>
        <p:spPr bwMode="auto">
          <a:xfrm>
            <a:off x="84834" y="156270"/>
            <a:ext cx="9054703" cy="97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Simple reconstruction: parsimony. Minimize changes.</a:t>
            </a:r>
          </a:p>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A different reconstruction:</a:t>
            </a:r>
          </a:p>
        </p:txBody>
      </p:sp>
      <p:grpSp>
        <p:nvGrpSpPr>
          <p:cNvPr id="307255" name="Group 55"/>
          <p:cNvGrpSpPr>
            <a:grpSpLocks/>
          </p:cNvGrpSpPr>
          <p:nvPr/>
        </p:nvGrpSpPr>
        <p:grpSpPr bwMode="auto">
          <a:xfrm>
            <a:off x="2094052" y="3341936"/>
            <a:ext cx="351607" cy="482203"/>
            <a:chOff x="0" y="0"/>
            <a:chExt cx="315" cy="431"/>
          </a:xfrm>
        </p:grpSpPr>
        <p:sp>
          <p:nvSpPr>
            <p:cNvPr id="307248" name="Oval 48"/>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49" name="Oval 49"/>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50" name="Oval 50"/>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51" name="Oval 5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52" name="Oval 5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53" name="AutoShape 5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54" name="AutoShape 5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7256" name="Rectangle 56"/>
          <p:cNvSpPr>
            <a:spLocks/>
          </p:cNvSpPr>
          <p:nvPr/>
        </p:nvSpPr>
        <p:spPr bwMode="auto">
          <a:xfrm rot="-8100000">
            <a:off x="6376913" y="3171156"/>
            <a:ext cx="598289" cy="89297"/>
          </a:xfrm>
          <a:prstGeom prst="rect">
            <a:avLst/>
          </a:prstGeom>
          <a:gradFill rotWithShape="0">
            <a:gsLst>
              <a:gs pos="0">
                <a:srgbClr val="FF8000"/>
              </a:gs>
              <a:gs pos="100000">
                <a:srgbClr val="8000FF"/>
              </a:gs>
            </a:gsLst>
            <a:lin ang="27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57" name="Line 57"/>
          <p:cNvSpPr>
            <a:spLocks noChangeShapeType="1"/>
          </p:cNvSpPr>
          <p:nvPr/>
        </p:nvSpPr>
        <p:spPr bwMode="auto">
          <a:xfrm>
            <a:off x="6294314" y="3170039"/>
            <a:ext cx="626194" cy="0"/>
          </a:xfrm>
          <a:prstGeom prst="line">
            <a:avLst/>
          </a:prstGeom>
          <a:noFill/>
          <a:ln w="152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58" name="Rectangle 58"/>
          <p:cNvSpPr>
            <a:spLocks/>
          </p:cNvSpPr>
          <p:nvPr/>
        </p:nvSpPr>
        <p:spPr bwMode="auto">
          <a:xfrm>
            <a:off x="5924847" y="5451574"/>
            <a:ext cx="3214688"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1 change (purple to orange)</a:t>
            </a:r>
          </a:p>
          <a:p>
            <a:pPr defTabSz="641925" fontAlgn="base">
              <a:spcBef>
                <a:spcPct val="0"/>
              </a:spcBef>
              <a:spcAft>
                <a:spcPct val="0"/>
              </a:spcAft>
            </a:pPr>
            <a:r>
              <a:rPr lang="en-US" sz="3000">
                <a:solidFill>
                  <a:srgbClr val="000000"/>
                </a:solidFill>
                <a:latin typeface="Optima" charset="0"/>
                <a:ea typeface="ＭＳ Ｐゴシック" charset="0"/>
                <a:cs typeface="Optima" charset="0"/>
                <a:sym typeface="Optima" charset="0"/>
              </a:rPr>
              <a:t>More parsimonious</a:t>
            </a:r>
          </a:p>
        </p:txBody>
      </p:sp>
      <p:sp>
        <p:nvSpPr>
          <p:cNvPr id="307259" name="Line 59"/>
          <p:cNvSpPr>
            <a:spLocks noChangeShapeType="1"/>
          </p:cNvSpPr>
          <p:nvPr/>
        </p:nvSpPr>
        <p:spPr bwMode="auto">
          <a:xfrm>
            <a:off x="6509742" y="3393321"/>
            <a:ext cx="53578" cy="2098477"/>
          </a:xfrm>
          <a:prstGeom prst="line">
            <a:avLst/>
          </a:prstGeom>
          <a:noFill/>
          <a:ln w="381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7267" name="Group 67"/>
          <p:cNvGrpSpPr>
            <a:grpSpLocks/>
          </p:cNvGrpSpPr>
          <p:nvPr/>
        </p:nvGrpSpPr>
        <p:grpSpPr bwMode="auto">
          <a:xfrm>
            <a:off x="4263966" y="5458272"/>
            <a:ext cx="351607" cy="482203"/>
            <a:chOff x="0" y="0"/>
            <a:chExt cx="315" cy="431"/>
          </a:xfrm>
        </p:grpSpPr>
        <p:sp>
          <p:nvSpPr>
            <p:cNvPr id="307260" name="Oval 60"/>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61" name="Oval 61"/>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62" name="Oval 62"/>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63" name="Oval 63"/>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64" name="Oval 64"/>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65" name="AutoShape 65"/>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66" name="AutoShape 66"/>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7275" name="Group 75"/>
          <p:cNvGrpSpPr>
            <a:grpSpLocks/>
          </p:cNvGrpSpPr>
          <p:nvPr/>
        </p:nvGrpSpPr>
        <p:grpSpPr bwMode="auto">
          <a:xfrm>
            <a:off x="6701771" y="3134361"/>
            <a:ext cx="351607" cy="481087"/>
            <a:chOff x="0" y="0"/>
            <a:chExt cx="315" cy="431"/>
          </a:xfrm>
        </p:grpSpPr>
        <p:sp>
          <p:nvSpPr>
            <p:cNvPr id="307268" name="Oval 68"/>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69" name="Oval 69"/>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70" name="Oval 70"/>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71" name="Oval 7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72" name="Oval 7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73" name="AutoShape 7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74" name="AutoShape 7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7283" name="Group 83"/>
          <p:cNvGrpSpPr>
            <a:grpSpLocks/>
          </p:cNvGrpSpPr>
          <p:nvPr/>
        </p:nvGrpSpPr>
        <p:grpSpPr bwMode="auto">
          <a:xfrm>
            <a:off x="6189390" y="2645421"/>
            <a:ext cx="351606" cy="482203"/>
            <a:chOff x="0" y="0"/>
            <a:chExt cx="315" cy="431"/>
          </a:xfrm>
        </p:grpSpPr>
        <p:sp>
          <p:nvSpPr>
            <p:cNvPr id="307276" name="Oval 76"/>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77" name="Oval 77"/>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78" name="Oval 78"/>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79" name="Oval 79"/>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80" name="Oval 80"/>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81" name="AutoShape 81"/>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7282" name="AutoShape 82"/>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Tree>
    <p:extLst>
      <p:ext uri="{BB962C8B-B14F-4D97-AF65-F5344CB8AC3E}">
        <p14:creationId xmlns:p14="http://schemas.microsoft.com/office/powerpoint/2010/main" val="26957496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Line 1"/>
          <p:cNvSpPr>
            <a:spLocks noChangeShapeType="1"/>
          </p:cNvSpPr>
          <p:nvPr/>
        </p:nvSpPr>
        <p:spPr bwMode="auto">
          <a:xfrm>
            <a:off x="2310558" y="3661212"/>
            <a:ext cx="2160984" cy="20906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26" name="Line 2"/>
          <p:cNvSpPr>
            <a:spLocks noChangeShapeType="1"/>
          </p:cNvSpPr>
          <p:nvPr/>
        </p:nvSpPr>
        <p:spPr bwMode="auto">
          <a:xfrm flipH="1">
            <a:off x="4443637" y="3398862"/>
            <a:ext cx="2431107" cy="235297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27" name="Line 3"/>
          <p:cNvSpPr>
            <a:spLocks noChangeShapeType="1"/>
          </p:cNvSpPr>
          <p:nvPr/>
        </p:nvSpPr>
        <p:spPr bwMode="auto">
          <a:xfrm flipH="1">
            <a:off x="4443636" y="5751835"/>
            <a:ext cx="0" cy="8650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28" name="Line 4"/>
          <p:cNvSpPr>
            <a:spLocks noChangeShapeType="1"/>
          </p:cNvSpPr>
          <p:nvPr/>
        </p:nvSpPr>
        <p:spPr bwMode="auto">
          <a:xfrm>
            <a:off x="1017986" y="2396506"/>
            <a:ext cx="1292572" cy="1251272"/>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29" name="Line 5"/>
          <p:cNvSpPr>
            <a:spLocks noChangeShapeType="1"/>
          </p:cNvSpPr>
          <p:nvPr/>
        </p:nvSpPr>
        <p:spPr bwMode="auto">
          <a:xfrm flipH="1">
            <a:off x="2290465" y="2389810"/>
            <a:ext cx="1307083" cy="1264667"/>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30" name="Line 6"/>
          <p:cNvSpPr>
            <a:spLocks noChangeShapeType="1"/>
          </p:cNvSpPr>
          <p:nvPr/>
        </p:nvSpPr>
        <p:spPr bwMode="auto">
          <a:xfrm>
            <a:off x="6373566" y="2927822"/>
            <a:ext cx="507876" cy="49113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31" name="Line 7"/>
          <p:cNvSpPr>
            <a:spLocks noChangeShapeType="1"/>
          </p:cNvSpPr>
          <p:nvPr/>
        </p:nvSpPr>
        <p:spPr bwMode="auto">
          <a:xfrm flipH="1">
            <a:off x="6854652" y="2384229"/>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32" name="Line 8"/>
          <p:cNvSpPr>
            <a:spLocks noChangeShapeType="1"/>
          </p:cNvSpPr>
          <p:nvPr/>
        </p:nvSpPr>
        <p:spPr bwMode="auto">
          <a:xfrm>
            <a:off x="5837783" y="2408783"/>
            <a:ext cx="542479" cy="5257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33" name="Line 9"/>
          <p:cNvSpPr>
            <a:spLocks noChangeShapeType="1"/>
          </p:cNvSpPr>
          <p:nvPr/>
        </p:nvSpPr>
        <p:spPr bwMode="auto">
          <a:xfrm flipH="1">
            <a:off x="6353513" y="2396505"/>
            <a:ext cx="555873" cy="53801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8241" name="Group 17"/>
          <p:cNvGrpSpPr>
            <a:grpSpLocks/>
          </p:cNvGrpSpPr>
          <p:nvPr/>
        </p:nvGrpSpPr>
        <p:grpSpPr bwMode="auto">
          <a:xfrm>
            <a:off x="629543" y="1305967"/>
            <a:ext cx="696516" cy="946547"/>
            <a:chOff x="0" y="0"/>
            <a:chExt cx="623" cy="847"/>
          </a:xfrm>
        </p:grpSpPr>
        <p:sp>
          <p:nvSpPr>
            <p:cNvPr id="308234" name="Oval 10"/>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35" name="Oval 11"/>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36" name="Oval 12"/>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37" name="Oval 13"/>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38" name="Oval 14"/>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39" name="AutoShape 15"/>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40" name="AutoShape 16"/>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8242" name="Oval 18"/>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43" name="Oval 19"/>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44" name="Oval 20"/>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45" name="Oval 21"/>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46" name="Oval 22"/>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47" name="AutoShape 23"/>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48" name="AutoShape 24"/>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8256" name="Group 32"/>
          <p:cNvGrpSpPr>
            <a:grpSpLocks/>
          </p:cNvGrpSpPr>
          <p:nvPr/>
        </p:nvGrpSpPr>
        <p:grpSpPr bwMode="auto">
          <a:xfrm>
            <a:off x="5469433" y="1305967"/>
            <a:ext cx="696516" cy="946547"/>
            <a:chOff x="0" y="0"/>
            <a:chExt cx="624" cy="847"/>
          </a:xfrm>
        </p:grpSpPr>
        <p:sp>
          <p:nvSpPr>
            <p:cNvPr id="308249" name="Oval 25"/>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50" name="Oval 26"/>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51" name="Oval 27"/>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52" name="Oval 28"/>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53" name="Oval 29"/>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54" name="AutoShape 30"/>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55" name="AutoShape 31"/>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8257" name="Oval 33"/>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58" name="Oval 34"/>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59" name="Oval 35"/>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0" name="Oval 36"/>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1" name="Oval 37"/>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2" name="AutoShape 38"/>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3" name="AutoShape 39"/>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4" name="Oval 40"/>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5" name="Oval 41"/>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6" name="Oval 42"/>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7" name="Oval 43"/>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8" name="Oval 44"/>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69" name="AutoShape 45"/>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70" name="AutoShape 46"/>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71" name="Rectangle 47"/>
          <p:cNvSpPr>
            <a:spLocks/>
          </p:cNvSpPr>
          <p:nvPr/>
        </p:nvSpPr>
        <p:spPr bwMode="auto">
          <a:xfrm>
            <a:off x="84834" y="156269"/>
            <a:ext cx="9054703"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What is history of trait evolution?</a:t>
            </a:r>
          </a:p>
        </p:txBody>
      </p:sp>
      <p:grpSp>
        <p:nvGrpSpPr>
          <p:cNvPr id="308279" name="Group 55"/>
          <p:cNvGrpSpPr>
            <a:grpSpLocks/>
          </p:cNvGrpSpPr>
          <p:nvPr/>
        </p:nvGrpSpPr>
        <p:grpSpPr bwMode="auto">
          <a:xfrm>
            <a:off x="2094052" y="3341936"/>
            <a:ext cx="351607" cy="482203"/>
            <a:chOff x="0" y="0"/>
            <a:chExt cx="315" cy="431"/>
          </a:xfrm>
        </p:grpSpPr>
        <p:sp>
          <p:nvSpPr>
            <p:cNvPr id="308272" name="Oval 48"/>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73" name="Oval 49"/>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74" name="Oval 50"/>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75" name="Oval 5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76" name="Oval 5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77" name="AutoShape 5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78" name="AutoShape 5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08280" name="Rectangle 56"/>
          <p:cNvSpPr>
            <a:spLocks/>
          </p:cNvSpPr>
          <p:nvPr/>
        </p:nvSpPr>
        <p:spPr bwMode="auto">
          <a:xfrm rot="-8100000">
            <a:off x="6376913" y="3171156"/>
            <a:ext cx="598289" cy="89297"/>
          </a:xfrm>
          <a:prstGeom prst="rect">
            <a:avLst/>
          </a:prstGeom>
          <a:gradFill rotWithShape="0">
            <a:gsLst>
              <a:gs pos="0">
                <a:srgbClr val="FF8000"/>
              </a:gs>
              <a:gs pos="100000">
                <a:srgbClr val="8000FF"/>
              </a:gs>
            </a:gsLst>
            <a:lin ang="27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08288" name="Group 64"/>
          <p:cNvGrpSpPr>
            <a:grpSpLocks/>
          </p:cNvGrpSpPr>
          <p:nvPr/>
        </p:nvGrpSpPr>
        <p:grpSpPr bwMode="auto">
          <a:xfrm>
            <a:off x="4263966" y="5458272"/>
            <a:ext cx="351607" cy="482203"/>
            <a:chOff x="0" y="0"/>
            <a:chExt cx="315" cy="431"/>
          </a:xfrm>
        </p:grpSpPr>
        <p:sp>
          <p:nvSpPr>
            <p:cNvPr id="308281" name="Oval 57"/>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82" name="Oval 58"/>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83" name="Oval 59"/>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84" name="Oval 60"/>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85" name="Oval 61"/>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86" name="AutoShape 62"/>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87" name="AutoShape 63"/>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8296" name="Group 72"/>
          <p:cNvGrpSpPr>
            <a:grpSpLocks/>
          </p:cNvGrpSpPr>
          <p:nvPr/>
        </p:nvGrpSpPr>
        <p:grpSpPr bwMode="auto">
          <a:xfrm>
            <a:off x="6701771" y="3134361"/>
            <a:ext cx="351607" cy="481087"/>
            <a:chOff x="0" y="0"/>
            <a:chExt cx="315" cy="431"/>
          </a:xfrm>
        </p:grpSpPr>
        <p:sp>
          <p:nvSpPr>
            <p:cNvPr id="308289" name="Oval 65"/>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90" name="Oval 66"/>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91" name="Oval 67"/>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92" name="Oval 68"/>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93" name="Oval 69"/>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94" name="AutoShape 70"/>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95" name="AutoShape 71"/>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08304" name="Group 80"/>
          <p:cNvGrpSpPr>
            <a:grpSpLocks/>
          </p:cNvGrpSpPr>
          <p:nvPr/>
        </p:nvGrpSpPr>
        <p:grpSpPr bwMode="auto">
          <a:xfrm>
            <a:off x="6189390" y="2645421"/>
            <a:ext cx="351606" cy="482203"/>
            <a:chOff x="0" y="0"/>
            <a:chExt cx="315" cy="431"/>
          </a:xfrm>
        </p:grpSpPr>
        <p:sp>
          <p:nvSpPr>
            <p:cNvPr id="308297" name="Oval 73"/>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98" name="Oval 74"/>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299" name="Oval 75"/>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300" name="Oval 76"/>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301" name="Oval 77"/>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302" name="AutoShape 78"/>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08303" name="AutoShape 79"/>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Tree>
    <p:extLst>
      <p:ext uri="{BB962C8B-B14F-4D97-AF65-F5344CB8AC3E}">
        <p14:creationId xmlns:p14="http://schemas.microsoft.com/office/powerpoint/2010/main" val="4120170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89" name="Rectangle 41"/>
          <p:cNvSpPr>
            <a:spLocks/>
          </p:cNvSpPr>
          <p:nvPr/>
        </p:nvSpPr>
        <p:spPr bwMode="auto">
          <a:xfrm>
            <a:off x="98267" y="44688"/>
            <a:ext cx="8876109" cy="5241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dirty="0">
                <a:solidFill>
                  <a:srgbClr val="999999"/>
                </a:solidFill>
                <a:latin typeface="Optima" charset="0"/>
                <a:ea typeface="ＭＳ Ｐゴシック" charset="0"/>
                <a:cs typeface="Optima" charset="0"/>
                <a:sym typeface="Optima" charset="0"/>
              </a:rPr>
              <a:t>5 fly species</a:t>
            </a:r>
          </a:p>
          <a:p>
            <a:pPr defTabSz="641925" fontAlgn="base">
              <a:spcBef>
                <a:spcPct val="0"/>
              </a:spcBef>
              <a:spcAft>
                <a:spcPct val="0"/>
              </a:spcAft>
            </a:pPr>
            <a:endParaRPr lang="en-US" sz="3400" dirty="0">
              <a:solidFill>
                <a:srgbClr val="999999"/>
              </a:solidFill>
              <a:latin typeface="Optima" charset="0"/>
              <a:ea typeface="ＭＳ Ｐゴシック" charset="0"/>
              <a:cs typeface="Optima" charset="0"/>
              <a:sym typeface="Optima" charset="0"/>
            </a:endParaRPr>
          </a:p>
          <a:p>
            <a:pPr defTabSz="641925" fontAlgn="base">
              <a:spcBef>
                <a:spcPct val="0"/>
              </a:spcBef>
              <a:spcAft>
                <a:spcPct val="0"/>
              </a:spcAft>
            </a:pPr>
            <a:endParaRPr lang="en-US" sz="3400" dirty="0">
              <a:solidFill>
                <a:srgbClr val="999999"/>
              </a:solidFill>
              <a:latin typeface="Optima" charset="0"/>
              <a:ea typeface="ＭＳ Ｐゴシック" charset="0"/>
              <a:cs typeface="Optima" charset="0"/>
              <a:sym typeface="Optima" charset="0"/>
            </a:endParaRPr>
          </a:p>
          <a:p>
            <a:pPr defTabSz="641925" fontAlgn="base">
              <a:spcBef>
                <a:spcPct val="0"/>
              </a:spcBef>
              <a:spcAft>
                <a:spcPct val="0"/>
              </a:spcAft>
            </a:pPr>
            <a:r>
              <a:rPr lang="en-US" sz="3400" dirty="0">
                <a:solidFill>
                  <a:srgbClr val="999999"/>
                </a:solidFill>
                <a:latin typeface="Optima" charset="0"/>
                <a:ea typeface="ＭＳ Ｐゴシック" charset="0"/>
                <a:cs typeface="Optima" charset="0"/>
                <a:sym typeface="Optima" charset="0"/>
              </a:rPr>
              <a:t>Differ in body color</a:t>
            </a:r>
            <a:endParaRPr lang="en-US" sz="3400" dirty="0">
              <a:solidFill>
                <a:srgbClr val="000000"/>
              </a:solidFill>
              <a:latin typeface="Optima" charset="0"/>
              <a:ea typeface="ＭＳ Ｐゴシック" charset="0"/>
              <a:cs typeface="Optima" charset="0"/>
              <a:sym typeface="Optima" charset="0"/>
            </a:endParaRPr>
          </a:p>
          <a:p>
            <a:pPr defTabSz="641925" fontAlgn="base">
              <a:spcBef>
                <a:spcPct val="0"/>
              </a:spcBef>
              <a:spcAft>
                <a:spcPct val="0"/>
              </a:spcAft>
            </a:pPr>
            <a:endParaRPr lang="en-US" sz="3400" dirty="0">
              <a:solidFill>
                <a:srgbClr val="000000"/>
              </a:solidFill>
              <a:latin typeface="Optima" charset="0"/>
              <a:ea typeface="ＭＳ Ｐゴシック" charset="0"/>
              <a:cs typeface="Optima" charset="0"/>
              <a:sym typeface="Optima" charset="0"/>
            </a:endParaRPr>
          </a:p>
          <a:p>
            <a:pPr defTabSz="641925" fontAlgn="base">
              <a:spcBef>
                <a:spcPct val="0"/>
              </a:spcBef>
              <a:spcAft>
                <a:spcPct val="0"/>
              </a:spcAft>
            </a:pPr>
            <a:r>
              <a:rPr lang="en-US" sz="3400" dirty="0">
                <a:solidFill>
                  <a:srgbClr val="999999"/>
                </a:solidFill>
                <a:latin typeface="Optima" charset="0"/>
                <a:ea typeface="ＭＳ Ｐゴシック" charset="0"/>
                <a:cs typeface="Optima" charset="0"/>
                <a:sym typeface="Optima" charset="0"/>
              </a:rPr>
              <a:t>What is history of trait evolution?</a:t>
            </a:r>
          </a:p>
          <a:p>
            <a:pPr defTabSz="641925" fontAlgn="base">
              <a:spcBef>
                <a:spcPct val="0"/>
              </a:spcBef>
              <a:spcAft>
                <a:spcPct val="0"/>
              </a:spcAft>
            </a:pPr>
            <a:endParaRPr lang="en-US" sz="3400" dirty="0">
              <a:solidFill>
                <a:srgbClr val="000000"/>
              </a:solidFill>
              <a:latin typeface="Optima" charset="0"/>
              <a:ea typeface="ＭＳ Ｐゴシック" charset="0"/>
              <a:cs typeface="Optima" charset="0"/>
              <a:sym typeface="Optima" charset="0"/>
            </a:endParaRPr>
          </a:p>
          <a:p>
            <a:pPr defTabSz="641925" fontAlgn="base">
              <a:spcBef>
                <a:spcPct val="0"/>
              </a:spcBef>
              <a:spcAft>
                <a:spcPct val="0"/>
              </a:spcAft>
            </a:pPr>
            <a:r>
              <a:rPr lang="en-US" sz="3400" dirty="0">
                <a:solidFill>
                  <a:srgbClr val="000000"/>
                </a:solidFill>
                <a:latin typeface="Optima" charset="0"/>
                <a:ea typeface="ＭＳ Ｐゴシック" charset="0"/>
                <a:cs typeface="Optima" charset="0"/>
                <a:sym typeface="Optima" charset="0"/>
              </a:rPr>
              <a:t>The orange ones feed on oranges. Did they become orange to better feed on oranges (camouflage), or were they already that color?</a:t>
            </a:r>
          </a:p>
        </p:txBody>
      </p:sp>
      <p:grpSp>
        <p:nvGrpSpPr>
          <p:cNvPr id="43" name="Group 18">
            <a:extLst>
              <a:ext uri="{FF2B5EF4-FFF2-40B4-BE49-F238E27FC236}">
                <a16:creationId xmlns:a16="http://schemas.microsoft.com/office/drawing/2014/main" id="{3E69AFC8-1B08-F64D-8027-116D07F5C2DB}"/>
              </a:ext>
            </a:extLst>
          </p:cNvPr>
          <p:cNvGrpSpPr>
            <a:grpSpLocks/>
          </p:cNvGrpSpPr>
          <p:nvPr/>
        </p:nvGrpSpPr>
        <p:grpSpPr bwMode="auto">
          <a:xfrm>
            <a:off x="2905497" y="206247"/>
            <a:ext cx="696516" cy="946547"/>
            <a:chOff x="0" y="0"/>
            <a:chExt cx="623" cy="847"/>
          </a:xfrm>
        </p:grpSpPr>
        <p:sp>
          <p:nvSpPr>
            <p:cNvPr id="44" name="Oval 11">
              <a:extLst>
                <a:ext uri="{FF2B5EF4-FFF2-40B4-BE49-F238E27FC236}">
                  <a16:creationId xmlns:a16="http://schemas.microsoft.com/office/drawing/2014/main" id="{83FA6211-0F13-BE41-8C73-2AFCA959252B}"/>
                </a:ext>
              </a:extLst>
            </p:cNvPr>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5" name="Oval 12">
              <a:extLst>
                <a:ext uri="{FF2B5EF4-FFF2-40B4-BE49-F238E27FC236}">
                  <a16:creationId xmlns:a16="http://schemas.microsoft.com/office/drawing/2014/main" id="{4C1EE5DC-0BAA-8A4B-9F2B-BE57DFA23920}"/>
                </a:ext>
              </a:extLst>
            </p:cNvPr>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6" name="Oval 13">
              <a:extLst>
                <a:ext uri="{FF2B5EF4-FFF2-40B4-BE49-F238E27FC236}">
                  <a16:creationId xmlns:a16="http://schemas.microsoft.com/office/drawing/2014/main" id="{8DB583C1-FA2C-7945-BC53-406FB05B25E7}"/>
                </a:ext>
              </a:extLst>
            </p:cNvPr>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7" name="Oval 14">
              <a:extLst>
                <a:ext uri="{FF2B5EF4-FFF2-40B4-BE49-F238E27FC236}">
                  <a16:creationId xmlns:a16="http://schemas.microsoft.com/office/drawing/2014/main" id="{BECB0ADD-3468-0549-ABE6-634BC61024EF}"/>
                </a:ext>
              </a:extLst>
            </p:cNvPr>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8" name="Oval 15">
              <a:extLst>
                <a:ext uri="{FF2B5EF4-FFF2-40B4-BE49-F238E27FC236}">
                  <a16:creationId xmlns:a16="http://schemas.microsoft.com/office/drawing/2014/main" id="{02BCE10B-BA7A-3042-ADC9-B92940E476E2}"/>
                </a:ext>
              </a:extLst>
            </p:cNvPr>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49" name="AutoShape 16">
              <a:extLst>
                <a:ext uri="{FF2B5EF4-FFF2-40B4-BE49-F238E27FC236}">
                  <a16:creationId xmlns:a16="http://schemas.microsoft.com/office/drawing/2014/main" id="{D4ABAFC3-33DA-1944-9EE0-A78668051405}"/>
                </a:ext>
              </a:extLst>
            </p:cNvPr>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50" name="AutoShape 17">
              <a:extLst>
                <a:ext uri="{FF2B5EF4-FFF2-40B4-BE49-F238E27FC236}">
                  <a16:creationId xmlns:a16="http://schemas.microsoft.com/office/drawing/2014/main" id="{43BD9A02-938B-084A-B7D3-A97A0E2A10EF}"/>
                </a:ext>
              </a:extLst>
            </p:cNvPr>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51" name="Group 50">
            <a:extLst>
              <a:ext uri="{FF2B5EF4-FFF2-40B4-BE49-F238E27FC236}">
                <a16:creationId xmlns:a16="http://schemas.microsoft.com/office/drawing/2014/main" id="{8E6C4BD0-19B4-D64E-BDA2-CAF580CA8BEB}"/>
              </a:ext>
            </a:extLst>
          </p:cNvPr>
          <p:cNvGrpSpPr/>
          <p:nvPr/>
        </p:nvGrpSpPr>
        <p:grpSpPr>
          <a:xfrm>
            <a:off x="6686065" y="219083"/>
            <a:ext cx="539130" cy="920874"/>
            <a:chOff x="6612434" y="1306007"/>
            <a:chExt cx="539130" cy="920874"/>
          </a:xfrm>
        </p:grpSpPr>
        <p:sp>
          <p:nvSpPr>
            <p:cNvPr id="52" name="Oval 34">
              <a:extLst>
                <a:ext uri="{FF2B5EF4-FFF2-40B4-BE49-F238E27FC236}">
                  <a16:creationId xmlns:a16="http://schemas.microsoft.com/office/drawing/2014/main" id="{17F506A1-D950-8E49-A12A-F8EE2CEBB077}"/>
                </a:ext>
              </a:extLst>
            </p:cNvPr>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53" name="Oval 35">
              <a:extLst>
                <a:ext uri="{FF2B5EF4-FFF2-40B4-BE49-F238E27FC236}">
                  <a16:creationId xmlns:a16="http://schemas.microsoft.com/office/drawing/2014/main" id="{6A340B75-D520-5949-86B6-52E53A501007}"/>
                </a:ext>
              </a:extLst>
            </p:cNvPr>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54" name="Oval 36">
              <a:extLst>
                <a:ext uri="{FF2B5EF4-FFF2-40B4-BE49-F238E27FC236}">
                  <a16:creationId xmlns:a16="http://schemas.microsoft.com/office/drawing/2014/main" id="{F80A3031-426E-CA4D-B2CA-4F8AD127585D}"/>
                </a:ext>
              </a:extLst>
            </p:cNvPr>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55" name="Oval 37">
              <a:extLst>
                <a:ext uri="{FF2B5EF4-FFF2-40B4-BE49-F238E27FC236}">
                  <a16:creationId xmlns:a16="http://schemas.microsoft.com/office/drawing/2014/main" id="{91718D45-9B57-2F49-AEAB-DC77A6D6B29B}"/>
                </a:ext>
              </a:extLst>
            </p:cNvPr>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56" name="Oval 38">
              <a:extLst>
                <a:ext uri="{FF2B5EF4-FFF2-40B4-BE49-F238E27FC236}">
                  <a16:creationId xmlns:a16="http://schemas.microsoft.com/office/drawing/2014/main" id="{0D2B8C5F-2CEC-9D4A-A483-00C21929653C}"/>
                </a:ext>
              </a:extLst>
            </p:cNvPr>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57" name="AutoShape 39">
              <a:extLst>
                <a:ext uri="{FF2B5EF4-FFF2-40B4-BE49-F238E27FC236}">
                  <a16:creationId xmlns:a16="http://schemas.microsoft.com/office/drawing/2014/main" id="{B7C3BD8A-C559-DC44-8D9E-BE5BCFC92037}"/>
                </a:ext>
              </a:extLst>
            </p:cNvPr>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58" name="AutoShape 40">
              <a:extLst>
                <a:ext uri="{FF2B5EF4-FFF2-40B4-BE49-F238E27FC236}">
                  <a16:creationId xmlns:a16="http://schemas.microsoft.com/office/drawing/2014/main" id="{7CDE3067-C1B2-CD4C-A063-A688CD272B6B}"/>
                </a:ext>
              </a:extLst>
            </p:cNvPr>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59" name="Group 18">
            <a:extLst>
              <a:ext uri="{FF2B5EF4-FFF2-40B4-BE49-F238E27FC236}">
                <a16:creationId xmlns:a16="http://schemas.microsoft.com/office/drawing/2014/main" id="{727E5DED-D964-B544-A7EA-864F4A8C91D3}"/>
              </a:ext>
            </a:extLst>
          </p:cNvPr>
          <p:cNvGrpSpPr>
            <a:grpSpLocks/>
          </p:cNvGrpSpPr>
          <p:nvPr/>
        </p:nvGrpSpPr>
        <p:grpSpPr bwMode="auto">
          <a:xfrm>
            <a:off x="3889986" y="206247"/>
            <a:ext cx="696516" cy="946547"/>
            <a:chOff x="0" y="0"/>
            <a:chExt cx="623" cy="847"/>
          </a:xfrm>
        </p:grpSpPr>
        <p:sp>
          <p:nvSpPr>
            <p:cNvPr id="60" name="Oval 11">
              <a:extLst>
                <a:ext uri="{FF2B5EF4-FFF2-40B4-BE49-F238E27FC236}">
                  <a16:creationId xmlns:a16="http://schemas.microsoft.com/office/drawing/2014/main" id="{C39C2323-8208-2D43-9AA6-3A6A45320B91}"/>
                </a:ext>
              </a:extLst>
            </p:cNvPr>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1" name="Oval 12">
              <a:extLst>
                <a:ext uri="{FF2B5EF4-FFF2-40B4-BE49-F238E27FC236}">
                  <a16:creationId xmlns:a16="http://schemas.microsoft.com/office/drawing/2014/main" id="{BEAA7371-C2E2-9E4F-94BE-9BFD7810D0DB}"/>
                </a:ext>
              </a:extLst>
            </p:cNvPr>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2" name="Oval 13">
              <a:extLst>
                <a:ext uri="{FF2B5EF4-FFF2-40B4-BE49-F238E27FC236}">
                  <a16:creationId xmlns:a16="http://schemas.microsoft.com/office/drawing/2014/main" id="{884E5E1D-B595-C44A-8DDE-D2D015294E2B}"/>
                </a:ext>
              </a:extLst>
            </p:cNvPr>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3" name="Oval 14">
              <a:extLst>
                <a:ext uri="{FF2B5EF4-FFF2-40B4-BE49-F238E27FC236}">
                  <a16:creationId xmlns:a16="http://schemas.microsoft.com/office/drawing/2014/main" id="{269AAB39-C852-084E-8F62-E268B5F945B1}"/>
                </a:ext>
              </a:extLst>
            </p:cNvPr>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4" name="Oval 15">
              <a:extLst>
                <a:ext uri="{FF2B5EF4-FFF2-40B4-BE49-F238E27FC236}">
                  <a16:creationId xmlns:a16="http://schemas.microsoft.com/office/drawing/2014/main" id="{DCD180AE-2D17-644C-BD67-2DA7874E3658}"/>
                </a:ext>
              </a:extLst>
            </p:cNvPr>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5" name="AutoShape 16">
              <a:extLst>
                <a:ext uri="{FF2B5EF4-FFF2-40B4-BE49-F238E27FC236}">
                  <a16:creationId xmlns:a16="http://schemas.microsoft.com/office/drawing/2014/main" id="{446ED6D8-D986-DB4F-B833-610615071FF0}"/>
                </a:ext>
              </a:extLst>
            </p:cNvPr>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6" name="AutoShape 17">
              <a:extLst>
                <a:ext uri="{FF2B5EF4-FFF2-40B4-BE49-F238E27FC236}">
                  <a16:creationId xmlns:a16="http://schemas.microsoft.com/office/drawing/2014/main" id="{AA6C54AB-79AF-C543-8002-C9A5F860360D}"/>
                </a:ext>
              </a:extLst>
            </p:cNvPr>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67" name="Group 18">
            <a:extLst>
              <a:ext uri="{FF2B5EF4-FFF2-40B4-BE49-F238E27FC236}">
                <a16:creationId xmlns:a16="http://schemas.microsoft.com/office/drawing/2014/main" id="{72A22AC9-3495-D34A-934E-ACDC06D4AB25}"/>
              </a:ext>
            </a:extLst>
          </p:cNvPr>
          <p:cNvGrpSpPr>
            <a:grpSpLocks/>
          </p:cNvGrpSpPr>
          <p:nvPr/>
        </p:nvGrpSpPr>
        <p:grpSpPr bwMode="auto">
          <a:xfrm>
            <a:off x="4874475" y="206247"/>
            <a:ext cx="696516" cy="946547"/>
            <a:chOff x="0" y="0"/>
            <a:chExt cx="623" cy="847"/>
          </a:xfrm>
        </p:grpSpPr>
        <p:sp>
          <p:nvSpPr>
            <p:cNvPr id="68" name="Oval 11">
              <a:extLst>
                <a:ext uri="{FF2B5EF4-FFF2-40B4-BE49-F238E27FC236}">
                  <a16:creationId xmlns:a16="http://schemas.microsoft.com/office/drawing/2014/main" id="{18F2D619-886A-6A44-B7EC-968A855EBA95}"/>
                </a:ext>
              </a:extLst>
            </p:cNvPr>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69" name="Oval 12">
              <a:extLst>
                <a:ext uri="{FF2B5EF4-FFF2-40B4-BE49-F238E27FC236}">
                  <a16:creationId xmlns:a16="http://schemas.microsoft.com/office/drawing/2014/main" id="{12D32B8F-06F3-1C49-AA5B-F6064A78EB07}"/>
                </a:ext>
              </a:extLst>
            </p:cNvPr>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0" name="Oval 13">
              <a:extLst>
                <a:ext uri="{FF2B5EF4-FFF2-40B4-BE49-F238E27FC236}">
                  <a16:creationId xmlns:a16="http://schemas.microsoft.com/office/drawing/2014/main" id="{BB8EFD38-CA2A-E94B-A7BB-1ECFAD395B5F}"/>
                </a:ext>
              </a:extLst>
            </p:cNvPr>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1" name="Oval 14">
              <a:extLst>
                <a:ext uri="{FF2B5EF4-FFF2-40B4-BE49-F238E27FC236}">
                  <a16:creationId xmlns:a16="http://schemas.microsoft.com/office/drawing/2014/main" id="{CA793DCA-E0CA-CC48-8EA9-303051BF5D69}"/>
                </a:ext>
              </a:extLst>
            </p:cNvPr>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2" name="Oval 15">
              <a:extLst>
                <a:ext uri="{FF2B5EF4-FFF2-40B4-BE49-F238E27FC236}">
                  <a16:creationId xmlns:a16="http://schemas.microsoft.com/office/drawing/2014/main" id="{746E1966-D5BE-7942-856C-B0A432469C53}"/>
                </a:ext>
              </a:extLst>
            </p:cNvPr>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3" name="AutoShape 16">
              <a:extLst>
                <a:ext uri="{FF2B5EF4-FFF2-40B4-BE49-F238E27FC236}">
                  <a16:creationId xmlns:a16="http://schemas.microsoft.com/office/drawing/2014/main" id="{96B593D4-5CED-1142-BBD1-B6B06DCF52C7}"/>
                </a:ext>
              </a:extLst>
            </p:cNvPr>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4" name="AutoShape 17">
              <a:extLst>
                <a:ext uri="{FF2B5EF4-FFF2-40B4-BE49-F238E27FC236}">
                  <a16:creationId xmlns:a16="http://schemas.microsoft.com/office/drawing/2014/main" id="{55FC5DFB-F42F-A942-848A-F56F981FF680}"/>
                </a:ext>
              </a:extLst>
            </p:cNvPr>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75" name="Group 74">
            <a:extLst>
              <a:ext uri="{FF2B5EF4-FFF2-40B4-BE49-F238E27FC236}">
                <a16:creationId xmlns:a16="http://schemas.microsoft.com/office/drawing/2014/main" id="{4DD124FA-8AD3-9E40-AAB9-25FA13AEEF18}"/>
              </a:ext>
            </a:extLst>
          </p:cNvPr>
          <p:cNvGrpSpPr/>
          <p:nvPr/>
        </p:nvGrpSpPr>
        <p:grpSpPr>
          <a:xfrm>
            <a:off x="5858964" y="219083"/>
            <a:ext cx="539130" cy="920874"/>
            <a:chOff x="6612434" y="1306007"/>
            <a:chExt cx="539130" cy="920874"/>
          </a:xfrm>
        </p:grpSpPr>
        <p:sp>
          <p:nvSpPr>
            <p:cNvPr id="76" name="Oval 34">
              <a:extLst>
                <a:ext uri="{FF2B5EF4-FFF2-40B4-BE49-F238E27FC236}">
                  <a16:creationId xmlns:a16="http://schemas.microsoft.com/office/drawing/2014/main" id="{84557EF6-4BF7-7145-9C87-DAEBE0E48518}"/>
                </a:ext>
              </a:extLst>
            </p:cNvPr>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7" name="Oval 35">
              <a:extLst>
                <a:ext uri="{FF2B5EF4-FFF2-40B4-BE49-F238E27FC236}">
                  <a16:creationId xmlns:a16="http://schemas.microsoft.com/office/drawing/2014/main" id="{FA8B0F20-E0EF-E542-B001-1FF26A4A90DA}"/>
                </a:ext>
              </a:extLst>
            </p:cNvPr>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8" name="Oval 36">
              <a:extLst>
                <a:ext uri="{FF2B5EF4-FFF2-40B4-BE49-F238E27FC236}">
                  <a16:creationId xmlns:a16="http://schemas.microsoft.com/office/drawing/2014/main" id="{BCD3383C-3A9E-C342-845F-2D2135316209}"/>
                </a:ext>
              </a:extLst>
            </p:cNvPr>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79" name="Oval 37">
              <a:extLst>
                <a:ext uri="{FF2B5EF4-FFF2-40B4-BE49-F238E27FC236}">
                  <a16:creationId xmlns:a16="http://schemas.microsoft.com/office/drawing/2014/main" id="{E1E2AC3F-7787-3A44-90D7-F65C4FD0433E}"/>
                </a:ext>
              </a:extLst>
            </p:cNvPr>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80" name="Oval 38">
              <a:extLst>
                <a:ext uri="{FF2B5EF4-FFF2-40B4-BE49-F238E27FC236}">
                  <a16:creationId xmlns:a16="http://schemas.microsoft.com/office/drawing/2014/main" id="{CB7A4861-F589-F143-B8B9-8C0F7F44E12A}"/>
                </a:ext>
              </a:extLst>
            </p:cNvPr>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81" name="AutoShape 39">
              <a:extLst>
                <a:ext uri="{FF2B5EF4-FFF2-40B4-BE49-F238E27FC236}">
                  <a16:creationId xmlns:a16="http://schemas.microsoft.com/office/drawing/2014/main" id="{6E2485C8-AD2F-B840-8BD8-DF06A3A8E1CF}"/>
                </a:ext>
              </a:extLst>
            </p:cNvPr>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82" name="AutoShape 40">
              <a:extLst>
                <a:ext uri="{FF2B5EF4-FFF2-40B4-BE49-F238E27FC236}">
                  <a16:creationId xmlns:a16="http://schemas.microsoft.com/office/drawing/2014/main" id="{14FE8E3C-5CBE-734E-BD44-2C02D8D879BD}"/>
                </a:ext>
              </a:extLst>
            </p:cNvPr>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Tree>
    <p:extLst>
      <p:ext uri="{BB962C8B-B14F-4D97-AF65-F5344CB8AC3E}">
        <p14:creationId xmlns:p14="http://schemas.microsoft.com/office/powerpoint/2010/main" val="22096234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Line 1"/>
          <p:cNvSpPr>
            <a:spLocks noChangeShapeType="1"/>
          </p:cNvSpPr>
          <p:nvPr/>
        </p:nvSpPr>
        <p:spPr bwMode="auto">
          <a:xfrm>
            <a:off x="2310558" y="3661212"/>
            <a:ext cx="2160984" cy="20906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74" name="Line 2"/>
          <p:cNvSpPr>
            <a:spLocks noChangeShapeType="1"/>
          </p:cNvSpPr>
          <p:nvPr/>
        </p:nvSpPr>
        <p:spPr bwMode="auto">
          <a:xfrm flipH="1">
            <a:off x="4443637" y="3398862"/>
            <a:ext cx="2431107" cy="235297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75" name="Line 3"/>
          <p:cNvSpPr>
            <a:spLocks noChangeShapeType="1"/>
          </p:cNvSpPr>
          <p:nvPr/>
        </p:nvSpPr>
        <p:spPr bwMode="auto">
          <a:xfrm flipH="1">
            <a:off x="4443636" y="5751835"/>
            <a:ext cx="0" cy="8650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76" name="Line 4"/>
          <p:cNvSpPr>
            <a:spLocks noChangeShapeType="1"/>
          </p:cNvSpPr>
          <p:nvPr/>
        </p:nvSpPr>
        <p:spPr bwMode="auto">
          <a:xfrm>
            <a:off x="1017986" y="2396506"/>
            <a:ext cx="1292572" cy="1251272"/>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77" name="Line 5"/>
          <p:cNvSpPr>
            <a:spLocks noChangeShapeType="1"/>
          </p:cNvSpPr>
          <p:nvPr/>
        </p:nvSpPr>
        <p:spPr bwMode="auto">
          <a:xfrm flipH="1">
            <a:off x="2290465" y="2389810"/>
            <a:ext cx="1307083" cy="1264667"/>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78" name="Line 6"/>
          <p:cNvSpPr>
            <a:spLocks noChangeShapeType="1"/>
          </p:cNvSpPr>
          <p:nvPr/>
        </p:nvSpPr>
        <p:spPr bwMode="auto">
          <a:xfrm>
            <a:off x="6373566" y="2927822"/>
            <a:ext cx="507876" cy="49113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79" name="Line 7"/>
          <p:cNvSpPr>
            <a:spLocks noChangeShapeType="1"/>
          </p:cNvSpPr>
          <p:nvPr/>
        </p:nvSpPr>
        <p:spPr bwMode="auto">
          <a:xfrm flipH="1">
            <a:off x="6854652" y="2384229"/>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80" name="Line 8"/>
          <p:cNvSpPr>
            <a:spLocks noChangeShapeType="1"/>
          </p:cNvSpPr>
          <p:nvPr/>
        </p:nvSpPr>
        <p:spPr bwMode="auto">
          <a:xfrm>
            <a:off x="5837783" y="2408783"/>
            <a:ext cx="542479" cy="5257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81" name="Line 9"/>
          <p:cNvSpPr>
            <a:spLocks noChangeShapeType="1"/>
          </p:cNvSpPr>
          <p:nvPr/>
        </p:nvSpPr>
        <p:spPr bwMode="auto">
          <a:xfrm flipH="1">
            <a:off x="6353513" y="2396505"/>
            <a:ext cx="555873" cy="53801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0289" name="Group 17"/>
          <p:cNvGrpSpPr>
            <a:grpSpLocks/>
          </p:cNvGrpSpPr>
          <p:nvPr/>
        </p:nvGrpSpPr>
        <p:grpSpPr bwMode="auto">
          <a:xfrm>
            <a:off x="629543" y="1305967"/>
            <a:ext cx="696516" cy="946547"/>
            <a:chOff x="0" y="0"/>
            <a:chExt cx="623" cy="847"/>
          </a:xfrm>
        </p:grpSpPr>
        <p:sp>
          <p:nvSpPr>
            <p:cNvPr id="310282" name="Oval 10"/>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83" name="Oval 11"/>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84" name="Oval 12"/>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85" name="Oval 13"/>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86" name="Oval 14"/>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87" name="AutoShape 15"/>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88" name="AutoShape 16"/>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0290" name="Oval 18"/>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91" name="Oval 19"/>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92" name="Oval 20"/>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93" name="Oval 21"/>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94" name="Oval 22"/>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95" name="AutoShape 23"/>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96" name="AutoShape 24"/>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0304" name="Group 32"/>
          <p:cNvGrpSpPr>
            <a:grpSpLocks/>
          </p:cNvGrpSpPr>
          <p:nvPr/>
        </p:nvGrpSpPr>
        <p:grpSpPr bwMode="auto">
          <a:xfrm>
            <a:off x="5469433" y="1305967"/>
            <a:ext cx="696516" cy="946547"/>
            <a:chOff x="0" y="0"/>
            <a:chExt cx="624" cy="847"/>
          </a:xfrm>
        </p:grpSpPr>
        <p:sp>
          <p:nvSpPr>
            <p:cNvPr id="310297" name="Oval 25"/>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98" name="Oval 26"/>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299" name="Oval 27"/>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00" name="Oval 28"/>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01" name="Oval 29"/>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02" name="AutoShape 30"/>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03" name="AutoShape 31"/>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0305" name="Oval 33"/>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06" name="Oval 34"/>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07" name="Oval 35"/>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08" name="Oval 36"/>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09" name="Oval 37"/>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0" name="AutoShape 38"/>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1" name="AutoShape 39"/>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2" name="Oval 40"/>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3" name="Oval 41"/>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4" name="Oval 42"/>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5" name="Oval 43"/>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6" name="Oval 44"/>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7" name="AutoShape 45"/>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8" name="AutoShape 46"/>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19" name="Rectangle 47"/>
          <p:cNvSpPr>
            <a:spLocks/>
          </p:cNvSpPr>
          <p:nvPr/>
        </p:nvSpPr>
        <p:spPr bwMode="auto">
          <a:xfrm>
            <a:off x="84834" y="156269"/>
            <a:ext cx="9054703" cy="109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Did they become orange to better feed on oranges, or were they already that color?</a:t>
            </a:r>
          </a:p>
        </p:txBody>
      </p:sp>
      <p:grpSp>
        <p:nvGrpSpPr>
          <p:cNvPr id="310327" name="Group 55"/>
          <p:cNvGrpSpPr>
            <a:grpSpLocks/>
          </p:cNvGrpSpPr>
          <p:nvPr/>
        </p:nvGrpSpPr>
        <p:grpSpPr bwMode="auto">
          <a:xfrm>
            <a:off x="2094052" y="3341936"/>
            <a:ext cx="351607" cy="482203"/>
            <a:chOff x="0" y="0"/>
            <a:chExt cx="315" cy="431"/>
          </a:xfrm>
        </p:grpSpPr>
        <p:sp>
          <p:nvSpPr>
            <p:cNvPr id="310320" name="Oval 48"/>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21" name="Oval 49"/>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22" name="Oval 50"/>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23" name="Oval 5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24" name="Oval 5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25" name="AutoShape 5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26" name="AutoShape 5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0328" name="Rectangle 56"/>
          <p:cNvSpPr>
            <a:spLocks/>
          </p:cNvSpPr>
          <p:nvPr/>
        </p:nvSpPr>
        <p:spPr bwMode="auto">
          <a:xfrm rot="-8100000">
            <a:off x="6376913" y="3171156"/>
            <a:ext cx="598289" cy="89297"/>
          </a:xfrm>
          <a:prstGeom prst="rect">
            <a:avLst/>
          </a:prstGeom>
          <a:gradFill rotWithShape="0">
            <a:gsLst>
              <a:gs pos="0">
                <a:srgbClr val="FF8000"/>
              </a:gs>
              <a:gs pos="100000">
                <a:srgbClr val="8000FF"/>
              </a:gs>
            </a:gsLst>
            <a:lin ang="27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0336" name="Group 64"/>
          <p:cNvGrpSpPr>
            <a:grpSpLocks/>
          </p:cNvGrpSpPr>
          <p:nvPr/>
        </p:nvGrpSpPr>
        <p:grpSpPr bwMode="auto">
          <a:xfrm>
            <a:off x="4263966" y="5458272"/>
            <a:ext cx="351607" cy="482203"/>
            <a:chOff x="0" y="0"/>
            <a:chExt cx="315" cy="431"/>
          </a:xfrm>
        </p:grpSpPr>
        <p:sp>
          <p:nvSpPr>
            <p:cNvPr id="310329" name="Oval 57"/>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30" name="Oval 58"/>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31" name="Oval 59"/>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32" name="Oval 60"/>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33" name="Oval 61"/>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34" name="AutoShape 62"/>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35" name="AutoShape 63"/>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0344" name="Group 72"/>
          <p:cNvGrpSpPr>
            <a:grpSpLocks/>
          </p:cNvGrpSpPr>
          <p:nvPr/>
        </p:nvGrpSpPr>
        <p:grpSpPr bwMode="auto">
          <a:xfrm>
            <a:off x="6701771" y="3134361"/>
            <a:ext cx="351607" cy="481087"/>
            <a:chOff x="0" y="0"/>
            <a:chExt cx="315" cy="431"/>
          </a:xfrm>
        </p:grpSpPr>
        <p:sp>
          <p:nvSpPr>
            <p:cNvPr id="310337" name="Oval 65"/>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38" name="Oval 66"/>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39" name="Oval 67"/>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40" name="Oval 68"/>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41" name="Oval 69"/>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42" name="AutoShape 70"/>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43" name="AutoShape 71"/>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0352" name="Group 80"/>
          <p:cNvGrpSpPr>
            <a:grpSpLocks/>
          </p:cNvGrpSpPr>
          <p:nvPr/>
        </p:nvGrpSpPr>
        <p:grpSpPr bwMode="auto">
          <a:xfrm>
            <a:off x="6189390" y="2645421"/>
            <a:ext cx="351606" cy="482203"/>
            <a:chOff x="0" y="0"/>
            <a:chExt cx="315" cy="431"/>
          </a:xfrm>
        </p:grpSpPr>
        <p:sp>
          <p:nvSpPr>
            <p:cNvPr id="310345" name="Oval 73"/>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46" name="Oval 74"/>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47" name="Oval 75"/>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48" name="Oval 76"/>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49" name="Oval 77"/>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50" name="AutoShape 78"/>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0351" name="AutoShape 79"/>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Tree>
    <p:extLst>
      <p:ext uri="{BB962C8B-B14F-4D97-AF65-F5344CB8AC3E}">
        <p14:creationId xmlns:p14="http://schemas.microsoft.com/office/powerpoint/2010/main" val="125472540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Line 1"/>
          <p:cNvSpPr>
            <a:spLocks noChangeShapeType="1"/>
          </p:cNvSpPr>
          <p:nvPr/>
        </p:nvSpPr>
        <p:spPr bwMode="auto">
          <a:xfrm>
            <a:off x="2310558" y="3661212"/>
            <a:ext cx="2160984" cy="20906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298" name="Line 2"/>
          <p:cNvSpPr>
            <a:spLocks noChangeShapeType="1"/>
          </p:cNvSpPr>
          <p:nvPr/>
        </p:nvSpPr>
        <p:spPr bwMode="auto">
          <a:xfrm flipH="1">
            <a:off x="4443637" y="3398862"/>
            <a:ext cx="2431107" cy="235297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299" name="Line 3"/>
          <p:cNvSpPr>
            <a:spLocks noChangeShapeType="1"/>
          </p:cNvSpPr>
          <p:nvPr/>
        </p:nvSpPr>
        <p:spPr bwMode="auto">
          <a:xfrm flipH="1">
            <a:off x="4443636" y="5751835"/>
            <a:ext cx="0" cy="8650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00" name="Line 4"/>
          <p:cNvSpPr>
            <a:spLocks noChangeShapeType="1"/>
          </p:cNvSpPr>
          <p:nvPr/>
        </p:nvSpPr>
        <p:spPr bwMode="auto">
          <a:xfrm>
            <a:off x="1017986" y="2396506"/>
            <a:ext cx="1292572" cy="1251272"/>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01" name="Line 5"/>
          <p:cNvSpPr>
            <a:spLocks noChangeShapeType="1"/>
          </p:cNvSpPr>
          <p:nvPr/>
        </p:nvSpPr>
        <p:spPr bwMode="auto">
          <a:xfrm flipH="1">
            <a:off x="2290465" y="2389810"/>
            <a:ext cx="1307083" cy="1264667"/>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02" name="Line 6"/>
          <p:cNvSpPr>
            <a:spLocks noChangeShapeType="1"/>
          </p:cNvSpPr>
          <p:nvPr/>
        </p:nvSpPr>
        <p:spPr bwMode="auto">
          <a:xfrm>
            <a:off x="6373566" y="2927822"/>
            <a:ext cx="507876" cy="49113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03" name="Line 7"/>
          <p:cNvSpPr>
            <a:spLocks noChangeShapeType="1"/>
          </p:cNvSpPr>
          <p:nvPr/>
        </p:nvSpPr>
        <p:spPr bwMode="auto">
          <a:xfrm flipH="1">
            <a:off x="6854652" y="2384229"/>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04" name="Line 8"/>
          <p:cNvSpPr>
            <a:spLocks noChangeShapeType="1"/>
          </p:cNvSpPr>
          <p:nvPr/>
        </p:nvSpPr>
        <p:spPr bwMode="auto">
          <a:xfrm>
            <a:off x="5837783" y="2408783"/>
            <a:ext cx="542479" cy="5257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05" name="Line 9"/>
          <p:cNvSpPr>
            <a:spLocks noChangeShapeType="1"/>
          </p:cNvSpPr>
          <p:nvPr/>
        </p:nvSpPr>
        <p:spPr bwMode="auto">
          <a:xfrm flipH="1">
            <a:off x="6353513" y="2396505"/>
            <a:ext cx="555873" cy="53801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1313" name="Group 17"/>
          <p:cNvGrpSpPr>
            <a:grpSpLocks/>
          </p:cNvGrpSpPr>
          <p:nvPr/>
        </p:nvGrpSpPr>
        <p:grpSpPr bwMode="auto">
          <a:xfrm>
            <a:off x="629543" y="1305967"/>
            <a:ext cx="696516" cy="946547"/>
            <a:chOff x="0" y="0"/>
            <a:chExt cx="623" cy="847"/>
          </a:xfrm>
        </p:grpSpPr>
        <p:sp>
          <p:nvSpPr>
            <p:cNvPr id="311306" name="Oval 10"/>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07" name="Oval 11"/>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08" name="Oval 12"/>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09" name="Oval 13"/>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10" name="Oval 14"/>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11" name="AutoShape 15"/>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12" name="AutoShape 16"/>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1314" name="Oval 18"/>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15" name="Oval 19"/>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16" name="Oval 20"/>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17" name="Oval 21"/>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18" name="Oval 22"/>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19" name="AutoShape 23"/>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20" name="AutoShape 24"/>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1328" name="Group 32"/>
          <p:cNvGrpSpPr>
            <a:grpSpLocks/>
          </p:cNvGrpSpPr>
          <p:nvPr/>
        </p:nvGrpSpPr>
        <p:grpSpPr bwMode="auto">
          <a:xfrm>
            <a:off x="5469433" y="1305967"/>
            <a:ext cx="696516" cy="946547"/>
            <a:chOff x="0" y="0"/>
            <a:chExt cx="624" cy="847"/>
          </a:xfrm>
        </p:grpSpPr>
        <p:sp>
          <p:nvSpPr>
            <p:cNvPr id="311321" name="Oval 25"/>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22" name="Oval 26"/>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23" name="Oval 27"/>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24" name="Oval 28"/>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25" name="Oval 29"/>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26" name="AutoShape 30"/>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27" name="AutoShape 31"/>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1329" name="Oval 33"/>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0" name="Oval 34"/>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1" name="Oval 35"/>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2" name="Oval 36"/>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3" name="Oval 37"/>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4" name="AutoShape 38"/>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5" name="AutoShape 39"/>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6" name="Oval 40"/>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7" name="Oval 41"/>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8" name="Oval 42"/>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39" name="Oval 43"/>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40" name="Oval 44"/>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41" name="AutoShape 45"/>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42" name="AutoShape 46"/>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43" name="Rectangle 47"/>
          <p:cNvSpPr>
            <a:spLocks/>
          </p:cNvSpPr>
          <p:nvPr/>
        </p:nvSpPr>
        <p:spPr bwMode="auto">
          <a:xfrm>
            <a:off x="84834" y="156269"/>
            <a:ext cx="9054703" cy="109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Did they become orange to better feed on oranges, or were they already that color?</a:t>
            </a:r>
          </a:p>
        </p:txBody>
      </p:sp>
      <p:grpSp>
        <p:nvGrpSpPr>
          <p:cNvPr id="311351" name="Group 55"/>
          <p:cNvGrpSpPr>
            <a:grpSpLocks/>
          </p:cNvGrpSpPr>
          <p:nvPr/>
        </p:nvGrpSpPr>
        <p:grpSpPr bwMode="auto">
          <a:xfrm>
            <a:off x="2094052" y="3341936"/>
            <a:ext cx="351607" cy="482203"/>
            <a:chOff x="0" y="0"/>
            <a:chExt cx="315" cy="431"/>
          </a:xfrm>
        </p:grpSpPr>
        <p:sp>
          <p:nvSpPr>
            <p:cNvPr id="311344" name="Oval 48"/>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45" name="Oval 49"/>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46" name="Oval 50"/>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47" name="Oval 5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48" name="Oval 5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49" name="AutoShape 5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50" name="AutoShape 5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1352" name="Rectangle 56"/>
          <p:cNvSpPr>
            <a:spLocks/>
          </p:cNvSpPr>
          <p:nvPr/>
        </p:nvSpPr>
        <p:spPr bwMode="auto">
          <a:xfrm rot="-8100000">
            <a:off x="6376913" y="3171156"/>
            <a:ext cx="598289" cy="89297"/>
          </a:xfrm>
          <a:prstGeom prst="rect">
            <a:avLst/>
          </a:prstGeom>
          <a:gradFill rotWithShape="0">
            <a:gsLst>
              <a:gs pos="0">
                <a:srgbClr val="FF8000"/>
              </a:gs>
              <a:gs pos="100000">
                <a:srgbClr val="8000FF"/>
              </a:gs>
            </a:gsLst>
            <a:lin ang="27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1360" name="Group 64"/>
          <p:cNvGrpSpPr>
            <a:grpSpLocks/>
          </p:cNvGrpSpPr>
          <p:nvPr/>
        </p:nvGrpSpPr>
        <p:grpSpPr bwMode="auto">
          <a:xfrm>
            <a:off x="4263966" y="5458272"/>
            <a:ext cx="351607" cy="482203"/>
            <a:chOff x="0" y="0"/>
            <a:chExt cx="315" cy="431"/>
          </a:xfrm>
        </p:grpSpPr>
        <p:sp>
          <p:nvSpPr>
            <p:cNvPr id="311353" name="Oval 57"/>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54" name="Oval 58"/>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55" name="Oval 59"/>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56" name="Oval 60"/>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57" name="Oval 61"/>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58" name="AutoShape 62"/>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59" name="AutoShape 63"/>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1368" name="Group 72"/>
          <p:cNvGrpSpPr>
            <a:grpSpLocks/>
          </p:cNvGrpSpPr>
          <p:nvPr/>
        </p:nvGrpSpPr>
        <p:grpSpPr bwMode="auto">
          <a:xfrm>
            <a:off x="6701771" y="3134361"/>
            <a:ext cx="351607" cy="481087"/>
            <a:chOff x="0" y="0"/>
            <a:chExt cx="315" cy="431"/>
          </a:xfrm>
        </p:grpSpPr>
        <p:sp>
          <p:nvSpPr>
            <p:cNvPr id="311361" name="Oval 65"/>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62" name="Oval 66"/>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63" name="Oval 67"/>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64" name="Oval 68"/>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65" name="Oval 69"/>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66" name="AutoShape 70"/>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67" name="AutoShape 71"/>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1376" name="Group 80"/>
          <p:cNvGrpSpPr>
            <a:grpSpLocks/>
          </p:cNvGrpSpPr>
          <p:nvPr/>
        </p:nvGrpSpPr>
        <p:grpSpPr bwMode="auto">
          <a:xfrm>
            <a:off x="6189390" y="2645421"/>
            <a:ext cx="351606" cy="482203"/>
            <a:chOff x="0" y="0"/>
            <a:chExt cx="315" cy="431"/>
          </a:xfrm>
        </p:grpSpPr>
        <p:sp>
          <p:nvSpPr>
            <p:cNvPr id="311369" name="Oval 73"/>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70" name="Oval 74"/>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71" name="Oval 75"/>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72" name="Oval 76"/>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73" name="Oval 77"/>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74" name="AutoShape 78"/>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1375" name="AutoShape 79"/>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1377" name="Rectangle 81"/>
          <p:cNvSpPr>
            <a:spLocks/>
          </p:cNvSpPr>
          <p:nvPr/>
        </p:nvSpPr>
        <p:spPr bwMode="auto">
          <a:xfrm>
            <a:off x="66973" y="5692676"/>
            <a:ext cx="4402336" cy="109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Want tree is calibrated to time (chronogram)</a:t>
            </a:r>
          </a:p>
        </p:txBody>
      </p:sp>
    </p:spTree>
    <p:extLst>
      <p:ext uri="{BB962C8B-B14F-4D97-AF65-F5344CB8AC3E}">
        <p14:creationId xmlns:p14="http://schemas.microsoft.com/office/powerpoint/2010/main" val="32937424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Line 1"/>
          <p:cNvSpPr>
            <a:spLocks noChangeShapeType="1"/>
          </p:cNvSpPr>
          <p:nvPr/>
        </p:nvSpPr>
        <p:spPr bwMode="auto">
          <a:xfrm>
            <a:off x="2310558" y="3661212"/>
            <a:ext cx="2160984" cy="20906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22" name="Line 2"/>
          <p:cNvSpPr>
            <a:spLocks noChangeShapeType="1"/>
          </p:cNvSpPr>
          <p:nvPr/>
        </p:nvSpPr>
        <p:spPr bwMode="auto">
          <a:xfrm flipH="1">
            <a:off x="4443637" y="3398862"/>
            <a:ext cx="2431107" cy="235297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23" name="Line 3"/>
          <p:cNvSpPr>
            <a:spLocks noChangeShapeType="1"/>
          </p:cNvSpPr>
          <p:nvPr/>
        </p:nvSpPr>
        <p:spPr bwMode="auto">
          <a:xfrm flipH="1">
            <a:off x="4443636" y="5751835"/>
            <a:ext cx="0" cy="8650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24" name="Line 4"/>
          <p:cNvSpPr>
            <a:spLocks noChangeShapeType="1"/>
          </p:cNvSpPr>
          <p:nvPr/>
        </p:nvSpPr>
        <p:spPr bwMode="auto">
          <a:xfrm>
            <a:off x="1017986" y="2396506"/>
            <a:ext cx="1292572" cy="1251272"/>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25" name="Line 5"/>
          <p:cNvSpPr>
            <a:spLocks noChangeShapeType="1"/>
          </p:cNvSpPr>
          <p:nvPr/>
        </p:nvSpPr>
        <p:spPr bwMode="auto">
          <a:xfrm flipH="1">
            <a:off x="2290465" y="2389810"/>
            <a:ext cx="1307083" cy="1264667"/>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26" name="Line 6"/>
          <p:cNvSpPr>
            <a:spLocks noChangeShapeType="1"/>
          </p:cNvSpPr>
          <p:nvPr/>
        </p:nvSpPr>
        <p:spPr bwMode="auto">
          <a:xfrm>
            <a:off x="6373566" y="2927822"/>
            <a:ext cx="507876" cy="49113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27" name="Line 7"/>
          <p:cNvSpPr>
            <a:spLocks noChangeShapeType="1"/>
          </p:cNvSpPr>
          <p:nvPr/>
        </p:nvSpPr>
        <p:spPr bwMode="auto">
          <a:xfrm flipH="1">
            <a:off x="6854652" y="2384229"/>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28" name="Line 8"/>
          <p:cNvSpPr>
            <a:spLocks noChangeShapeType="1"/>
          </p:cNvSpPr>
          <p:nvPr/>
        </p:nvSpPr>
        <p:spPr bwMode="auto">
          <a:xfrm>
            <a:off x="5837783" y="2408783"/>
            <a:ext cx="542479" cy="5257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29" name="Line 9"/>
          <p:cNvSpPr>
            <a:spLocks noChangeShapeType="1"/>
          </p:cNvSpPr>
          <p:nvPr/>
        </p:nvSpPr>
        <p:spPr bwMode="auto">
          <a:xfrm flipH="1">
            <a:off x="6353513" y="2396505"/>
            <a:ext cx="555873" cy="53801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2337" name="Group 17"/>
          <p:cNvGrpSpPr>
            <a:grpSpLocks/>
          </p:cNvGrpSpPr>
          <p:nvPr/>
        </p:nvGrpSpPr>
        <p:grpSpPr bwMode="auto">
          <a:xfrm>
            <a:off x="629543" y="1305967"/>
            <a:ext cx="696516" cy="946547"/>
            <a:chOff x="0" y="0"/>
            <a:chExt cx="623" cy="847"/>
          </a:xfrm>
        </p:grpSpPr>
        <p:sp>
          <p:nvSpPr>
            <p:cNvPr id="312330" name="Oval 10"/>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31" name="Oval 11"/>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32" name="Oval 12"/>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33" name="Oval 13"/>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34" name="Oval 14"/>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35" name="AutoShape 15"/>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36" name="AutoShape 16"/>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2338" name="Oval 18"/>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39" name="Oval 19"/>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40" name="Oval 20"/>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41" name="Oval 21"/>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42" name="Oval 22"/>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43" name="AutoShape 23"/>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44" name="AutoShape 24"/>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2352" name="Group 32"/>
          <p:cNvGrpSpPr>
            <a:grpSpLocks/>
          </p:cNvGrpSpPr>
          <p:nvPr/>
        </p:nvGrpSpPr>
        <p:grpSpPr bwMode="auto">
          <a:xfrm>
            <a:off x="5469433" y="1305967"/>
            <a:ext cx="696516" cy="946547"/>
            <a:chOff x="0" y="0"/>
            <a:chExt cx="624" cy="847"/>
          </a:xfrm>
        </p:grpSpPr>
        <p:sp>
          <p:nvSpPr>
            <p:cNvPr id="312345" name="Oval 25"/>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46" name="Oval 26"/>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47" name="Oval 27"/>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48" name="Oval 28"/>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49" name="Oval 29"/>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50" name="AutoShape 30"/>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51" name="AutoShape 31"/>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2353" name="Oval 33"/>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54" name="Oval 34"/>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55" name="Oval 35"/>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56" name="Oval 36"/>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57" name="Oval 37"/>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58" name="AutoShape 38"/>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59" name="AutoShape 39"/>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60" name="Oval 40"/>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61" name="Oval 41"/>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62" name="Oval 42"/>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63" name="Oval 43"/>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64" name="Oval 44"/>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65" name="AutoShape 45"/>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66" name="AutoShape 46"/>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67" name="Rectangle 47"/>
          <p:cNvSpPr>
            <a:spLocks/>
          </p:cNvSpPr>
          <p:nvPr/>
        </p:nvSpPr>
        <p:spPr bwMode="auto">
          <a:xfrm>
            <a:off x="84834" y="156269"/>
            <a:ext cx="9054703" cy="109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Did they become orange to better feed on oranges, or were they already that color?</a:t>
            </a:r>
          </a:p>
        </p:txBody>
      </p:sp>
      <p:grpSp>
        <p:nvGrpSpPr>
          <p:cNvPr id="312375" name="Group 55"/>
          <p:cNvGrpSpPr>
            <a:grpSpLocks/>
          </p:cNvGrpSpPr>
          <p:nvPr/>
        </p:nvGrpSpPr>
        <p:grpSpPr bwMode="auto">
          <a:xfrm>
            <a:off x="2094052" y="3341936"/>
            <a:ext cx="351607" cy="482203"/>
            <a:chOff x="0" y="0"/>
            <a:chExt cx="315" cy="431"/>
          </a:xfrm>
        </p:grpSpPr>
        <p:sp>
          <p:nvSpPr>
            <p:cNvPr id="312368" name="Oval 48"/>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69" name="Oval 49"/>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70" name="Oval 50"/>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71" name="Oval 5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72" name="Oval 5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73" name="AutoShape 5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74" name="AutoShape 5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2376" name="Rectangle 56"/>
          <p:cNvSpPr>
            <a:spLocks/>
          </p:cNvSpPr>
          <p:nvPr/>
        </p:nvSpPr>
        <p:spPr bwMode="auto">
          <a:xfrm rot="-8100000">
            <a:off x="6376913" y="3171156"/>
            <a:ext cx="598289" cy="89297"/>
          </a:xfrm>
          <a:prstGeom prst="rect">
            <a:avLst/>
          </a:prstGeom>
          <a:gradFill rotWithShape="0">
            <a:gsLst>
              <a:gs pos="0">
                <a:srgbClr val="FF8000"/>
              </a:gs>
              <a:gs pos="100000">
                <a:srgbClr val="8000FF"/>
              </a:gs>
            </a:gsLst>
            <a:lin ang="27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2384" name="Group 64"/>
          <p:cNvGrpSpPr>
            <a:grpSpLocks/>
          </p:cNvGrpSpPr>
          <p:nvPr/>
        </p:nvGrpSpPr>
        <p:grpSpPr bwMode="auto">
          <a:xfrm>
            <a:off x="4263966" y="5458272"/>
            <a:ext cx="351607" cy="482203"/>
            <a:chOff x="0" y="0"/>
            <a:chExt cx="315" cy="431"/>
          </a:xfrm>
        </p:grpSpPr>
        <p:sp>
          <p:nvSpPr>
            <p:cNvPr id="312377" name="Oval 57"/>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78" name="Oval 58"/>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79" name="Oval 59"/>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80" name="Oval 60"/>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81" name="Oval 61"/>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82" name="AutoShape 62"/>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83" name="AutoShape 63"/>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2392" name="Group 72"/>
          <p:cNvGrpSpPr>
            <a:grpSpLocks/>
          </p:cNvGrpSpPr>
          <p:nvPr/>
        </p:nvGrpSpPr>
        <p:grpSpPr bwMode="auto">
          <a:xfrm>
            <a:off x="6701771" y="3134361"/>
            <a:ext cx="351607" cy="481087"/>
            <a:chOff x="0" y="0"/>
            <a:chExt cx="315" cy="431"/>
          </a:xfrm>
        </p:grpSpPr>
        <p:sp>
          <p:nvSpPr>
            <p:cNvPr id="312385" name="Oval 65"/>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86" name="Oval 66"/>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87" name="Oval 67"/>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88" name="Oval 68"/>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89" name="Oval 69"/>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90" name="AutoShape 70"/>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91" name="AutoShape 71"/>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2400" name="Group 80"/>
          <p:cNvGrpSpPr>
            <a:grpSpLocks/>
          </p:cNvGrpSpPr>
          <p:nvPr/>
        </p:nvGrpSpPr>
        <p:grpSpPr bwMode="auto">
          <a:xfrm>
            <a:off x="6189390" y="2645421"/>
            <a:ext cx="351606" cy="482203"/>
            <a:chOff x="0" y="0"/>
            <a:chExt cx="315" cy="431"/>
          </a:xfrm>
        </p:grpSpPr>
        <p:sp>
          <p:nvSpPr>
            <p:cNvPr id="312393" name="Oval 73"/>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94" name="Oval 74"/>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95" name="Oval 75"/>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96" name="Oval 76"/>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97" name="Oval 77"/>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98" name="AutoShape 78"/>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399" name="AutoShape 79"/>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2401" name="Rectangle 81"/>
          <p:cNvSpPr>
            <a:spLocks/>
          </p:cNvSpPr>
          <p:nvPr/>
        </p:nvSpPr>
        <p:spPr bwMode="auto">
          <a:xfrm>
            <a:off x="66973" y="5692676"/>
            <a:ext cx="4402336" cy="109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Want tree is calibrated to time (chronogram)</a:t>
            </a:r>
          </a:p>
        </p:txBody>
      </p:sp>
      <p:sp>
        <p:nvSpPr>
          <p:cNvPr id="312402" name="Line 82"/>
          <p:cNvSpPr>
            <a:spLocks noChangeShapeType="1"/>
          </p:cNvSpPr>
          <p:nvPr/>
        </p:nvSpPr>
        <p:spPr bwMode="auto">
          <a:xfrm rot="10800000">
            <a:off x="8204151" y="2348508"/>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403" name="Line 83"/>
          <p:cNvSpPr>
            <a:spLocks noChangeShapeType="1"/>
          </p:cNvSpPr>
          <p:nvPr/>
        </p:nvSpPr>
        <p:spPr bwMode="auto">
          <a:xfrm flipH="1">
            <a:off x="8545711" y="2348508"/>
            <a:ext cx="0" cy="324705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404" name="Line 84"/>
          <p:cNvSpPr>
            <a:spLocks noChangeShapeType="1"/>
          </p:cNvSpPr>
          <p:nvPr/>
        </p:nvSpPr>
        <p:spPr bwMode="auto">
          <a:xfrm rot="10800000">
            <a:off x="8204151" y="3429000"/>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405" name="Line 85"/>
          <p:cNvSpPr>
            <a:spLocks noChangeShapeType="1"/>
          </p:cNvSpPr>
          <p:nvPr/>
        </p:nvSpPr>
        <p:spPr bwMode="auto">
          <a:xfrm rot="10800000">
            <a:off x="8177362" y="4509492"/>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406" name="Line 86"/>
          <p:cNvSpPr>
            <a:spLocks noChangeShapeType="1"/>
          </p:cNvSpPr>
          <p:nvPr/>
        </p:nvSpPr>
        <p:spPr bwMode="auto">
          <a:xfrm rot="10800000">
            <a:off x="8177362" y="5589984"/>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2407" name="Rectangle 87"/>
          <p:cNvSpPr>
            <a:spLocks/>
          </p:cNvSpPr>
          <p:nvPr/>
        </p:nvSpPr>
        <p:spPr bwMode="auto">
          <a:xfrm>
            <a:off x="8707483" y="2173531"/>
            <a:ext cx="149733"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0</a:t>
            </a:r>
          </a:p>
        </p:txBody>
      </p:sp>
      <p:sp>
        <p:nvSpPr>
          <p:cNvPr id="312408" name="Rectangle 88"/>
          <p:cNvSpPr>
            <a:spLocks/>
          </p:cNvSpPr>
          <p:nvPr/>
        </p:nvSpPr>
        <p:spPr bwMode="auto">
          <a:xfrm>
            <a:off x="8633172" y="3254022"/>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10</a:t>
            </a:r>
          </a:p>
        </p:txBody>
      </p:sp>
      <p:sp>
        <p:nvSpPr>
          <p:cNvPr id="312409" name="Rectangle 89"/>
          <p:cNvSpPr>
            <a:spLocks/>
          </p:cNvSpPr>
          <p:nvPr/>
        </p:nvSpPr>
        <p:spPr bwMode="auto">
          <a:xfrm>
            <a:off x="8633172" y="4334515"/>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20</a:t>
            </a:r>
          </a:p>
        </p:txBody>
      </p:sp>
      <p:sp>
        <p:nvSpPr>
          <p:cNvPr id="312410" name="Rectangle 90"/>
          <p:cNvSpPr>
            <a:spLocks/>
          </p:cNvSpPr>
          <p:nvPr/>
        </p:nvSpPr>
        <p:spPr bwMode="auto">
          <a:xfrm>
            <a:off x="8295680" y="5384601"/>
            <a:ext cx="973336" cy="723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30</a:t>
            </a:r>
          </a:p>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MYA</a:t>
            </a:r>
          </a:p>
        </p:txBody>
      </p:sp>
    </p:spTree>
    <p:extLst>
      <p:ext uri="{BB962C8B-B14F-4D97-AF65-F5344CB8AC3E}">
        <p14:creationId xmlns:p14="http://schemas.microsoft.com/office/powerpoint/2010/main" val="409701096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Line 1"/>
          <p:cNvSpPr>
            <a:spLocks noChangeShapeType="1"/>
          </p:cNvSpPr>
          <p:nvPr/>
        </p:nvSpPr>
        <p:spPr bwMode="auto">
          <a:xfrm>
            <a:off x="2310558" y="3661212"/>
            <a:ext cx="2160984" cy="20906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46" name="Line 2"/>
          <p:cNvSpPr>
            <a:spLocks noChangeShapeType="1"/>
          </p:cNvSpPr>
          <p:nvPr/>
        </p:nvSpPr>
        <p:spPr bwMode="auto">
          <a:xfrm flipH="1">
            <a:off x="4443637" y="3398862"/>
            <a:ext cx="2431107" cy="235297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47" name="Line 3"/>
          <p:cNvSpPr>
            <a:spLocks noChangeShapeType="1"/>
          </p:cNvSpPr>
          <p:nvPr/>
        </p:nvSpPr>
        <p:spPr bwMode="auto">
          <a:xfrm flipH="1">
            <a:off x="4443636" y="5751835"/>
            <a:ext cx="0" cy="8650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48" name="Line 4"/>
          <p:cNvSpPr>
            <a:spLocks noChangeShapeType="1"/>
          </p:cNvSpPr>
          <p:nvPr/>
        </p:nvSpPr>
        <p:spPr bwMode="auto">
          <a:xfrm>
            <a:off x="1017986" y="2396506"/>
            <a:ext cx="1292572" cy="1251272"/>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49" name="Line 5"/>
          <p:cNvSpPr>
            <a:spLocks noChangeShapeType="1"/>
          </p:cNvSpPr>
          <p:nvPr/>
        </p:nvSpPr>
        <p:spPr bwMode="auto">
          <a:xfrm flipH="1">
            <a:off x="2290465" y="2389810"/>
            <a:ext cx="1307083" cy="1264667"/>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50" name="Line 6"/>
          <p:cNvSpPr>
            <a:spLocks noChangeShapeType="1"/>
          </p:cNvSpPr>
          <p:nvPr/>
        </p:nvSpPr>
        <p:spPr bwMode="auto">
          <a:xfrm>
            <a:off x="6373566" y="2927822"/>
            <a:ext cx="507876" cy="49113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51" name="Line 7"/>
          <p:cNvSpPr>
            <a:spLocks noChangeShapeType="1"/>
          </p:cNvSpPr>
          <p:nvPr/>
        </p:nvSpPr>
        <p:spPr bwMode="auto">
          <a:xfrm flipH="1">
            <a:off x="6854652" y="2384229"/>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52" name="Line 8"/>
          <p:cNvSpPr>
            <a:spLocks noChangeShapeType="1"/>
          </p:cNvSpPr>
          <p:nvPr/>
        </p:nvSpPr>
        <p:spPr bwMode="auto">
          <a:xfrm>
            <a:off x="5837783" y="2408783"/>
            <a:ext cx="542479" cy="5257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53" name="Line 9"/>
          <p:cNvSpPr>
            <a:spLocks noChangeShapeType="1"/>
          </p:cNvSpPr>
          <p:nvPr/>
        </p:nvSpPr>
        <p:spPr bwMode="auto">
          <a:xfrm flipH="1">
            <a:off x="6353513" y="2396505"/>
            <a:ext cx="555873" cy="53801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3361" name="Group 17"/>
          <p:cNvGrpSpPr>
            <a:grpSpLocks/>
          </p:cNvGrpSpPr>
          <p:nvPr/>
        </p:nvGrpSpPr>
        <p:grpSpPr bwMode="auto">
          <a:xfrm>
            <a:off x="629543" y="1305967"/>
            <a:ext cx="696516" cy="946547"/>
            <a:chOff x="0" y="0"/>
            <a:chExt cx="623" cy="847"/>
          </a:xfrm>
        </p:grpSpPr>
        <p:sp>
          <p:nvSpPr>
            <p:cNvPr id="313354" name="Oval 10"/>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55" name="Oval 11"/>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56" name="Oval 12"/>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57" name="Oval 13"/>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58" name="Oval 14"/>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59" name="AutoShape 15"/>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60" name="AutoShape 16"/>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3362" name="Oval 18"/>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63" name="Oval 19"/>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64" name="Oval 20"/>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65" name="Oval 21"/>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66" name="Oval 22"/>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67" name="AutoShape 23"/>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68" name="AutoShape 24"/>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3376" name="Group 32"/>
          <p:cNvGrpSpPr>
            <a:grpSpLocks/>
          </p:cNvGrpSpPr>
          <p:nvPr/>
        </p:nvGrpSpPr>
        <p:grpSpPr bwMode="auto">
          <a:xfrm>
            <a:off x="5469433" y="1305967"/>
            <a:ext cx="696516" cy="946547"/>
            <a:chOff x="0" y="0"/>
            <a:chExt cx="624" cy="847"/>
          </a:xfrm>
        </p:grpSpPr>
        <p:sp>
          <p:nvSpPr>
            <p:cNvPr id="313369" name="Oval 25"/>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70" name="Oval 26"/>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71" name="Oval 27"/>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72" name="Oval 28"/>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73" name="Oval 29"/>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74" name="AutoShape 30"/>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75" name="AutoShape 31"/>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3377" name="Oval 33"/>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78" name="Oval 34"/>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79" name="Oval 35"/>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0" name="Oval 36"/>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1" name="Oval 37"/>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2" name="AutoShape 38"/>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3" name="AutoShape 39"/>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4" name="Oval 40"/>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5" name="Oval 41"/>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6" name="Oval 42"/>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7" name="Oval 43"/>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8" name="Oval 44"/>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89" name="AutoShape 45"/>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90" name="AutoShape 46"/>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91" name="Rectangle 47"/>
          <p:cNvSpPr>
            <a:spLocks/>
          </p:cNvSpPr>
          <p:nvPr/>
        </p:nvSpPr>
        <p:spPr bwMode="auto">
          <a:xfrm>
            <a:off x="84834" y="156269"/>
            <a:ext cx="9054703" cy="109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Did they become orange to better feed on oranges, or were they already that color?</a:t>
            </a:r>
          </a:p>
        </p:txBody>
      </p:sp>
      <p:grpSp>
        <p:nvGrpSpPr>
          <p:cNvPr id="313399" name="Group 55"/>
          <p:cNvGrpSpPr>
            <a:grpSpLocks/>
          </p:cNvGrpSpPr>
          <p:nvPr/>
        </p:nvGrpSpPr>
        <p:grpSpPr bwMode="auto">
          <a:xfrm>
            <a:off x="2094052" y="3341936"/>
            <a:ext cx="351607" cy="482203"/>
            <a:chOff x="0" y="0"/>
            <a:chExt cx="315" cy="431"/>
          </a:xfrm>
        </p:grpSpPr>
        <p:sp>
          <p:nvSpPr>
            <p:cNvPr id="313392" name="Oval 48"/>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93" name="Oval 49"/>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94" name="Oval 50"/>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95" name="Oval 5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96" name="Oval 5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97" name="AutoShape 5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398" name="AutoShape 5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3400" name="Rectangle 56"/>
          <p:cNvSpPr>
            <a:spLocks/>
          </p:cNvSpPr>
          <p:nvPr/>
        </p:nvSpPr>
        <p:spPr bwMode="auto">
          <a:xfrm rot="-8100000">
            <a:off x="6376913" y="3171156"/>
            <a:ext cx="598289" cy="89297"/>
          </a:xfrm>
          <a:prstGeom prst="rect">
            <a:avLst/>
          </a:prstGeom>
          <a:gradFill rotWithShape="0">
            <a:gsLst>
              <a:gs pos="0">
                <a:srgbClr val="FF8000"/>
              </a:gs>
              <a:gs pos="100000">
                <a:srgbClr val="8000FF"/>
              </a:gs>
            </a:gsLst>
            <a:lin ang="27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3408" name="Group 64"/>
          <p:cNvGrpSpPr>
            <a:grpSpLocks/>
          </p:cNvGrpSpPr>
          <p:nvPr/>
        </p:nvGrpSpPr>
        <p:grpSpPr bwMode="auto">
          <a:xfrm>
            <a:off x="4263966" y="5458272"/>
            <a:ext cx="351607" cy="482203"/>
            <a:chOff x="0" y="0"/>
            <a:chExt cx="315" cy="431"/>
          </a:xfrm>
        </p:grpSpPr>
        <p:sp>
          <p:nvSpPr>
            <p:cNvPr id="313401" name="Oval 57"/>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02" name="Oval 58"/>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03" name="Oval 59"/>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04" name="Oval 60"/>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05" name="Oval 61"/>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06" name="AutoShape 62"/>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07" name="AutoShape 63"/>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3416" name="Group 72"/>
          <p:cNvGrpSpPr>
            <a:grpSpLocks/>
          </p:cNvGrpSpPr>
          <p:nvPr/>
        </p:nvGrpSpPr>
        <p:grpSpPr bwMode="auto">
          <a:xfrm>
            <a:off x="6701771" y="3134361"/>
            <a:ext cx="351607" cy="481087"/>
            <a:chOff x="0" y="0"/>
            <a:chExt cx="315" cy="431"/>
          </a:xfrm>
        </p:grpSpPr>
        <p:sp>
          <p:nvSpPr>
            <p:cNvPr id="313409" name="Oval 65"/>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10" name="Oval 66"/>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11" name="Oval 67"/>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12" name="Oval 68"/>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13" name="Oval 69"/>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14" name="AutoShape 70"/>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15" name="AutoShape 71"/>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3424" name="Group 80"/>
          <p:cNvGrpSpPr>
            <a:grpSpLocks/>
          </p:cNvGrpSpPr>
          <p:nvPr/>
        </p:nvGrpSpPr>
        <p:grpSpPr bwMode="auto">
          <a:xfrm>
            <a:off x="6189390" y="2645421"/>
            <a:ext cx="351606" cy="482203"/>
            <a:chOff x="0" y="0"/>
            <a:chExt cx="315" cy="431"/>
          </a:xfrm>
        </p:grpSpPr>
        <p:sp>
          <p:nvSpPr>
            <p:cNvPr id="313417" name="Oval 73"/>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18" name="Oval 74"/>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19" name="Oval 75"/>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20" name="Oval 76"/>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21" name="Oval 77"/>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22" name="AutoShape 78"/>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23" name="AutoShape 79"/>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3425" name="Line 81"/>
          <p:cNvSpPr>
            <a:spLocks noChangeShapeType="1"/>
          </p:cNvSpPr>
          <p:nvPr/>
        </p:nvSpPr>
        <p:spPr bwMode="auto">
          <a:xfrm rot="10800000">
            <a:off x="8204151" y="2348508"/>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26" name="Line 82"/>
          <p:cNvSpPr>
            <a:spLocks noChangeShapeType="1"/>
          </p:cNvSpPr>
          <p:nvPr/>
        </p:nvSpPr>
        <p:spPr bwMode="auto">
          <a:xfrm flipH="1">
            <a:off x="8545711" y="2348508"/>
            <a:ext cx="0" cy="324705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27" name="Line 83"/>
          <p:cNvSpPr>
            <a:spLocks noChangeShapeType="1"/>
          </p:cNvSpPr>
          <p:nvPr/>
        </p:nvSpPr>
        <p:spPr bwMode="auto">
          <a:xfrm rot="10800000">
            <a:off x="8204151" y="3429000"/>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28" name="Line 84"/>
          <p:cNvSpPr>
            <a:spLocks noChangeShapeType="1"/>
          </p:cNvSpPr>
          <p:nvPr/>
        </p:nvSpPr>
        <p:spPr bwMode="auto">
          <a:xfrm rot="10800000">
            <a:off x="8177362" y="4509492"/>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29" name="Line 85"/>
          <p:cNvSpPr>
            <a:spLocks noChangeShapeType="1"/>
          </p:cNvSpPr>
          <p:nvPr/>
        </p:nvSpPr>
        <p:spPr bwMode="auto">
          <a:xfrm rot="10800000">
            <a:off x="8177362" y="5589984"/>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30" name="Rectangle 86"/>
          <p:cNvSpPr>
            <a:spLocks/>
          </p:cNvSpPr>
          <p:nvPr/>
        </p:nvSpPr>
        <p:spPr bwMode="auto">
          <a:xfrm>
            <a:off x="8707483" y="2173531"/>
            <a:ext cx="149733"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0</a:t>
            </a:r>
          </a:p>
        </p:txBody>
      </p:sp>
      <p:sp>
        <p:nvSpPr>
          <p:cNvPr id="313431" name="Rectangle 87"/>
          <p:cNvSpPr>
            <a:spLocks/>
          </p:cNvSpPr>
          <p:nvPr/>
        </p:nvSpPr>
        <p:spPr bwMode="auto">
          <a:xfrm>
            <a:off x="8633172" y="3254022"/>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10</a:t>
            </a:r>
          </a:p>
        </p:txBody>
      </p:sp>
      <p:sp>
        <p:nvSpPr>
          <p:cNvPr id="313432" name="Rectangle 88"/>
          <p:cNvSpPr>
            <a:spLocks/>
          </p:cNvSpPr>
          <p:nvPr/>
        </p:nvSpPr>
        <p:spPr bwMode="auto">
          <a:xfrm>
            <a:off x="8633172" y="4334515"/>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20</a:t>
            </a:r>
          </a:p>
        </p:txBody>
      </p:sp>
      <p:sp>
        <p:nvSpPr>
          <p:cNvPr id="313433" name="Rectangle 89"/>
          <p:cNvSpPr>
            <a:spLocks/>
          </p:cNvSpPr>
          <p:nvPr/>
        </p:nvSpPr>
        <p:spPr bwMode="auto">
          <a:xfrm>
            <a:off x="8295680" y="5384601"/>
            <a:ext cx="973336" cy="723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30</a:t>
            </a:r>
          </a:p>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MYA</a:t>
            </a:r>
          </a:p>
        </p:txBody>
      </p:sp>
      <p:sp>
        <p:nvSpPr>
          <p:cNvPr id="313434" name="Rectangle 90"/>
          <p:cNvSpPr>
            <a:spLocks/>
          </p:cNvSpPr>
          <p:nvPr/>
        </p:nvSpPr>
        <p:spPr bwMode="auto">
          <a:xfrm>
            <a:off x="375047" y="3634383"/>
            <a:ext cx="8152805" cy="276820"/>
          </a:xfrm>
          <a:prstGeom prst="rect">
            <a:avLst/>
          </a:prstGeom>
          <a:gradFill rotWithShape="0">
            <a:gsLst>
              <a:gs pos="0">
                <a:srgbClr val="E6E6E6">
                  <a:alpha val="0"/>
                </a:srgbClr>
              </a:gs>
              <a:gs pos="100000">
                <a:srgbClr val="FF8000"/>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35" name="Rectangle 91"/>
          <p:cNvSpPr>
            <a:spLocks/>
          </p:cNvSpPr>
          <p:nvPr/>
        </p:nvSpPr>
        <p:spPr bwMode="auto">
          <a:xfrm rot="10800000" flipH="1">
            <a:off x="375047" y="3911203"/>
            <a:ext cx="8152805" cy="276820"/>
          </a:xfrm>
          <a:prstGeom prst="rect">
            <a:avLst/>
          </a:prstGeom>
          <a:gradFill rotWithShape="0">
            <a:gsLst>
              <a:gs pos="0">
                <a:srgbClr val="FF8000"/>
              </a:gs>
              <a:gs pos="100000">
                <a:srgbClr val="E6E6E6">
                  <a:alpha val="0"/>
                </a:srgbClr>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3436" name="Rectangle 92"/>
          <p:cNvSpPr>
            <a:spLocks/>
          </p:cNvSpPr>
          <p:nvPr/>
        </p:nvSpPr>
        <p:spPr bwMode="auto">
          <a:xfrm>
            <a:off x="513457" y="3629918"/>
            <a:ext cx="4402336"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Oranges evolve</a:t>
            </a:r>
          </a:p>
        </p:txBody>
      </p:sp>
      <p:pic>
        <p:nvPicPr>
          <p:cNvPr id="313437" name="Picture 9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986" y="3635499"/>
            <a:ext cx="571500"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1356047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lide Number Placeholder 3"/>
          <p:cNvSpPr>
            <a:spLocks noGrp="1"/>
          </p:cNvSpPr>
          <p:nvPr>
            <p:ph type="sldNum" sz="quarter" idx="10"/>
          </p:nvPr>
        </p:nvSpPr>
        <p:spPr/>
        <p:txBody>
          <a:bodyPr/>
          <a:lstStyle/>
          <a:p>
            <a:fld id="{00EEE902-F9BB-3443-9DDF-078419F7F618}" type="slidenum">
              <a:rPr lang="en-US">
                <a:solidFill>
                  <a:srgbClr val="000000"/>
                </a:solidFill>
                <a:latin typeface="Optima"/>
              </a:rPr>
              <a:pPr/>
              <a:t>3</a:t>
            </a:fld>
            <a:endParaRPr lang="en-US">
              <a:solidFill>
                <a:srgbClr val="000000"/>
              </a:solidFill>
              <a:latin typeface="Optima"/>
            </a:endParaRPr>
          </a:p>
        </p:txBody>
      </p:sp>
      <p:grpSp>
        <p:nvGrpSpPr>
          <p:cNvPr id="36869" name="Group 5"/>
          <p:cNvGrpSpPr>
            <a:grpSpLocks/>
          </p:cNvGrpSpPr>
          <p:nvPr/>
        </p:nvGrpSpPr>
        <p:grpSpPr bwMode="auto">
          <a:xfrm>
            <a:off x="178594" y="4056312"/>
            <a:ext cx="1544836" cy="1160859"/>
            <a:chOff x="0" y="0"/>
            <a:chExt cx="1384" cy="1040"/>
          </a:xfrm>
        </p:grpSpPr>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84" cy="104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8" name="Rectangle 4"/>
            <p:cNvSpPr>
              <a:spLocks/>
            </p:cNvSpPr>
            <p:nvPr/>
          </p:nvSpPr>
          <p:spPr bwMode="auto">
            <a:xfrm>
              <a:off x="214" y="895"/>
              <a:ext cx="563" cy="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grpSp>
        <p:nvGrpSpPr>
          <p:cNvPr id="36872" name="Group 8"/>
          <p:cNvGrpSpPr>
            <a:grpSpLocks/>
          </p:cNvGrpSpPr>
          <p:nvPr/>
        </p:nvGrpSpPr>
        <p:grpSpPr bwMode="auto">
          <a:xfrm>
            <a:off x="25673" y="149572"/>
            <a:ext cx="2063874" cy="1544836"/>
            <a:chOff x="0" y="0"/>
            <a:chExt cx="1848" cy="1384"/>
          </a:xfrm>
        </p:grpSpPr>
        <p:pic>
          <p:nvPicPr>
            <p:cNvPr id="368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48" cy="138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1" name="Rectangle 7"/>
            <p:cNvSpPr>
              <a:spLocks/>
            </p:cNvSpPr>
            <p:nvPr/>
          </p:nvSpPr>
          <p:spPr bwMode="auto">
            <a:xfrm>
              <a:off x="0" y="1153"/>
              <a:ext cx="820"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pic>
        <p:nvPicPr>
          <p:cNvPr id="368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35" y="1937743"/>
            <a:ext cx="2330648" cy="1812727"/>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1799439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Line 1"/>
          <p:cNvSpPr>
            <a:spLocks noChangeShapeType="1"/>
          </p:cNvSpPr>
          <p:nvPr/>
        </p:nvSpPr>
        <p:spPr bwMode="auto">
          <a:xfrm>
            <a:off x="2310558" y="3661212"/>
            <a:ext cx="2160984" cy="20906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70" name="Line 2"/>
          <p:cNvSpPr>
            <a:spLocks noChangeShapeType="1"/>
          </p:cNvSpPr>
          <p:nvPr/>
        </p:nvSpPr>
        <p:spPr bwMode="auto">
          <a:xfrm flipH="1">
            <a:off x="4443637" y="3398862"/>
            <a:ext cx="2431107" cy="235297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71" name="Line 3"/>
          <p:cNvSpPr>
            <a:spLocks noChangeShapeType="1"/>
          </p:cNvSpPr>
          <p:nvPr/>
        </p:nvSpPr>
        <p:spPr bwMode="auto">
          <a:xfrm flipH="1">
            <a:off x="4443636" y="5751835"/>
            <a:ext cx="0" cy="86506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72" name="Line 4"/>
          <p:cNvSpPr>
            <a:spLocks noChangeShapeType="1"/>
          </p:cNvSpPr>
          <p:nvPr/>
        </p:nvSpPr>
        <p:spPr bwMode="auto">
          <a:xfrm>
            <a:off x="1017986" y="2396506"/>
            <a:ext cx="1292572" cy="1251272"/>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73" name="Line 5"/>
          <p:cNvSpPr>
            <a:spLocks noChangeShapeType="1"/>
          </p:cNvSpPr>
          <p:nvPr/>
        </p:nvSpPr>
        <p:spPr bwMode="auto">
          <a:xfrm flipH="1">
            <a:off x="2290465" y="2389810"/>
            <a:ext cx="1307083" cy="1264667"/>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74" name="Line 6"/>
          <p:cNvSpPr>
            <a:spLocks noChangeShapeType="1"/>
          </p:cNvSpPr>
          <p:nvPr/>
        </p:nvSpPr>
        <p:spPr bwMode="auto">
          <a:xfrm>
            <a:off x="6373566" y="2927822"/>
            <a:ext cx="507876" cy="49113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75" name="Line 7"/>
          <p:cNvSpPr>
            <a:spLocks noChangeShapeType="1"/>
          </p:cNvSpPr>
          <p:nvPr/>
        </p:nvSpPr>
        <p:spPr bwMode="auto">
          <a:xfrm flipH="1">
            <a:off x="6854652" y="2384229"/>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76" name="Line 8"/>
          <p:cNvSpPr>
            <a:spLocks noChangeShapeType="1"/>
          </p:cNvSpPr>
          <p:nvPr/>
        </p:nvSpPr>
        <p:spPr bwMode="auto">
          <a:xfrm>
            <a:off x="5837783" y="2408783"/>
            <a:ext cx="542479" cy="5257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77" name="Line 9"/>
          <p:cNvSpPr>
            <a:spLocks noChangeShapeType="1"/>
          </p:cNvSpPr>
          <p:nvPr/>
        </p:nvSpPr>
        <p:spPr bwMode="auto">
          <a:xfrm flipH="1">
            <a:off x="6353513" y="2396505"/>
            <a:ext cx="555873" cy="53801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4385" name="Group 17"/>
          <p:cNvGrpSpPr>
            <a:grpSpLocks/>
          </p:cNvGrpSpPr>
          <p:nvPr/>
        </p:nvGrpSpPr>
        <p:grpSpPr bwMode="auto">
          <a:xfrm>
            <a:off x="629543" y="1305967"/>
            <a:ext cx="696516" cy="946547"/>
            <a:chOff x="0" y="0"/>
            <a:chExt cx="623" cy="847"/>
          </a:xfrm>
        </p:grpSpPr>
        <p:sp>
          <p:nvSpPr>
            <p:cNvPr id="314378" name="Oval 10"/>
            <p:cNvSpPr>
              <a:spLocks/>
            </p:cNvSpPr>
            <p:nvPr/>
          </p:nvSpPr>
          <p:spPr bwMode="auto">
            <a:xfrm>
              <a:off x="154" y="55"/>
              <a:ext cx="328" cy="27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79" name="Oval 11"/>
            <p:cNvSpPr>
              <a:spLocks/>
            </p:cNvSpPr>
            <p:nvPr/>
          </p:nvSpPr>
          <p:spPr bwMode="auto">
            <a:xfrm>
              <a:off x="154" y="174"/>
              <a:ext cx="328" cy="27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80" name="Oval 12"/>
            <p:cNvSpPr>
              <a:spLocks/>
            </p:cNvSpPr>
            <p:nvPr/>
          </p:nvSpPr>
          <p:spPr bwMode="auto">
            <a:xfrm>
              <a:off x="160" y="391"/>
              <a:ext cx="328" cy="423"/>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81" name="Oval 13"/>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82" name="Oval 14"/>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83" name="AutoShape 15"/>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84" name="AutoShape 16"/>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4386" name="Oval 18"/>
          <p:cNvSpPr>
            <a:spLocks/>
          </p:cNvSpPr>
          <p:nvPr/>
        </p:nvSpPr>
        <p:spPr bwMode="auto">
          <a:xfrm>
            <a:off x="3418955"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87" name="Oval 19"/>
          <p:cNvSpPr>
            <a:spLocks/>
          </p:cNvSpPr>
          <p:nvPr/>
        </p:nvSpPr>
        <p:spPr bwMode="auto">
          <a:xfrm>
            <a:off x="3418955"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88" name="Oval 20"/>
          <p:cNvSpPr>
            <a:spLocks/>
          </p:cNvSpPr>
          <p:nvPr/>
        </p:nvSpPr>
        <p:spPr bwMode="auto">
          <a:xfrm>
            <a:off x="3425653"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89" name="Oval 21"/>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90" name="Oval 22"/>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91" name="AutoShape 23"/>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92" name="AutoShape 24"/>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4400" name="Group 32"/>
          <p:cNvGrpSpPr>
            <a:grpSpLocks/>
          </p:cNvGrpSpPr>
          <p:nvPr/>
        </p:nvGrpSpPr>
        <p:grpSpPr bwMode="auto">
          <a:xfrm>
            <a:off x="5469433" y="1305967"/>
            <a:ext cx="696516" cy="946547"/>
            <a:chOff x="0" y="0"/>
            <a:chExt cx="624" cy="847"/>
          </a:xfrm>
        </p:grpSpPr>
        <p:sp>
          <p:nvSpPr>
            <p:cNvPr id="314393" name="Oval 25"/>
            <p:cNvSpPr>
              <a:spLocks/>
            </p:cNvSpPr>
            <p:nvPr/>
          </p:nvSpPr>
          <p:spPr bwMode="auto">
            <a:xfrm>
              <a:off x="154" y="55"/>
              <a:ext cx="328" cy="27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94" name="Oval 26"/>
            <p:cNvSpPr>
              <a:spLocks/>
            </p:cNvSpPr>
            <p:nvPr/>
          </p:nvSpPr>
          <p:spPr bwMode="auto">
            <a:xfrm>
              <a:off x="154" y="174"/>
              <a:ext cx="328" cy="27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95" name="Oval 27"/>
            <p:cNvSpPr>
              <a:spLocks/>
            </p:cNvSpPr>
            <p:nvPr/>
          </p:nvSpPr>
          <p:spPr bwMode="auto">
            <a:xfrm>
              <a:off x="160" y="391"/>
              <a:ext cx="328" cy="423"/>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96" name="Oval 28"/>
            <p:cNvSpPr>
              <a:spLocks/>
            </p:cNvSpPr>
            <p:nvPr/>
          </p:nvSpPr>
          <p:spPr bwMode="auto">
            <a:xfrm>
              <a:off x="142" y="0"/>
              <a:ext cx="176"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97" name="Oval 29"/>
            <p:cNvSpPr>
              <a:spLocks/>
            </p:cNvSpPr>
            <p:nvPr/>
          </p:nvSpPr>
          <p:spPr bwMode="auto">
            <a:xfrm>
              <a:off x="330" y="0"/>
              <a:ext cx="177" cy="167"/>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98" name="AutoShape 30"/>
            <p:cNvSpPr>
              <a:spLocks/>
            </p:cNvSpPr>
            <p:nvPr/>
          </p:nvSpPr>
          <p:spPr bwMode="auto">
            <a:xfrm rot="1147974">
              <a:off x="79" y="279"/>
              <a:ext cx="214" cy="546"/>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399" name="AutoShape 31"/>
            <p:cNvSpPr>
              <a:spLocks/>
            </p:cNvSpPr>
            <p:nvPr/>
          </p:nvSpPr>
          <p:spPr bwMode="auto">
            <a:xfrm rot="-848915">
              <a:off x="350" y="274"/>
              <a:ext cx="213" cy="54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4401" name="Oval 33"/>
          <p:cNvSpPr>
            <a:spLocks/>
          </p:cNvSpPr>
          <p:nvPr/>
        </p:nvSpPr>
        <p:spPr bwMode="auto">
          <a:xfrm>
            <a:off x="6696151"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02" name="Oval 34"/>
          <p:cNvSpPr>
            <a:spLocks/>
          </p:cNvSpPr>
          <p:nvPr/>
        </p:nvSpPr>
        <p:spPr bwMode="auto">
          <a:xfrm>
            <a:off x="6696151"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03" name="Oval 35"/>
          <p:cNvSpPr>
            <a:spLocks/>
          </p:cNvSpPr>
          <p:nvPr/>
        </p:nvSpPr>
        <p:spPr bwMode="auto">
          <a:xfrm>
            <a:off x="6702849"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04" name="Oval 36"/>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05" name="Oval 37"/>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06" name="AutoShape 38"/>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07" name="AutoShape 39"/>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08" name="Oval 40"/>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09" name="Oval 41"/>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10" name="Oval 42"/>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11" name="Oval 43"/>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12" name="Oval 44"/>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13" name="AutoShape 45"/>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14" name="AutoShape 46"/>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15" name="Rectangle 47"/>
          <p:cNvSpPr>
            <a:spLocks/>
          </p:cNvSpPr>
          <p:nvPr/>
        </p:nvSpPr>
        <p:spPr bwMode="auto">
          <a:xfrm>
            <a:off x="84834" y="156269"/>
            <a:ext cx="9054703" cy="109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Did they become orange to better feed on oranges, or were they already that color?</a:t>
            </a:r>
          </a:p>
        </p:txBody>
      </p:sp>
      <p:grpSp>
        <p:nvGrpSpPr>
          <p:cNvPr id="314423" name="Group 55"/>
          <p:cNvGrpSpPr>
            <a:grpSpLocks/>
          </p:cNvGrpSpPr>
          <p:nvPr/>
        </p:nvGrpSpPr>
        <p:grpSpPr bwMode="auto">
          <a:xfrm>
            <a:off x="2094052" y="3341936"/>
            <a:ext cx="351607" cy="482203"/>
            <a:chOff x="0" y="0"/>
            <a:chExt cx="315" cy="431"/>
          </a:xfrm>
        </p:grpSpPr>
        <p:sp>
          <p:nvSpPr>
            <p:cNvPr id="314416" name="Oval 48"/>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17" name="Oval 49"/>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18" name="Oval 50"/>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19" name="Oval 51"/>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20" name="Oval 52"/>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21" name="AutoShape 53"/>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22" name="AutoShape 54"/>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4424" name="Rectangle 56"/>
          <p:cNvSpPr>
            <a:spLocks/>
          </p:cNvSpPr>
          <p:nvPr/>
        </p:nvSpPr>
        <p:spPr bwMode="auto">
          <a:xfrm rot="-8100000">
            <a:off x="6376913" y="3171156"/>
            <a:ext cx="598289" cy="89297"/>
          </a:xfrm>
          <a:prstGeom prst="rect">
            <a:avLst/>
          </a:prstGeom>
          <a:gradFill rotWithShape="0">
            <a:gsLst>
              <a:gs pos="0">
                <a:srgbClr val="FF8000"/>
              </a:gs>
              <a:gs pos="100000">
                <a:srgbClr val="8000FF"/>
              </a:gs>
            </a:gsLst>
            <a:lin ang="27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4432" name="Group 64"/>
          <p:cNvGrpSpPr>
            <a:grpSpLocks/>
          </p:cNvGrpSpPr>
          <p:nvPr/>
        </p:nvGrpSpPr>
        <p:grpSpPr bwMode="auto">
          <a:xfrm>
            <a:off x="4263966" y="5458272"/>
            <a:ext cx="351607" cy="482203"/>
            <a:chOff x="0" y="0"/>
            <a:chExt cx="315" cy="431"/>
          </a:xfrm>
        </p:grpSpPr>
        <p:sp>
          <p:nvSpPr>
            <p:cNvPr id="314425" name="Oval 57"/>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26" name="Oval 58"/>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27" name="Oval 59"/>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28" name="Oval 60"/>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29" name="Oval 61"/>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30" name="AutoShape 62"/>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31" name="AutoShape 63"/>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4440" name="Group 72"/>
          <p:cNvGrpSpPr>
            <a:grpSpLocks/>
          </p:cNvGrpSpPr>
          <p:nvPr/>
        </p:nvGrpSpPr>
        <p:grpSpPr bwMode="auto">
          <a:xfrm>
            <a:off x="6701771" y="3134361"/>
            <a:ext cx="351607" cy="481087"/>
            <a:chOff x="0" y="0"/>
            <a:chExt cx="315" cy="431"/>
          </a:xfrm>
        </p:grpSpPr>
        <p:sp>
          <p:nvSpPr>
            <p:cNvPr id="314433" name="Oval 65"/>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34" name="Oval 66"/>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35" name="Oval 67"/>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36" name="Oval 68"/>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37" name="Oval 69"/>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38" name="AutoShape 70"/>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39" name="AutoShape 71"/>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4448" name="Group 80"/>
          <p:cNvGrpSpPr>
            <a:grpSpLocks/>
          </p:cNvGrpSpPr>
          <p:nvPr/>
        </p:nvGrpSpPr>
        <p:grpSpPr bwMode="auto">
          <a:xfrm>
            <a:off x="6189390" y="2645421"/>
            <a:ext cx="351606" cy="482203"/>
            <a:chOff x="0" y="0"/>
            <a:chExt cx="315" cy="431"/>
          </a:xfrm>
        </p:grpSpPr>
        <p:sp>
          <p:nvSpPr>
            <p:cNvPr id="314441" name="Oval 73"/>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42" name="Oval 74"/>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43" name="Oval 75"/>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44" name="Oval 76"/>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45" name="Oval 77"/>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46" name="AutoShape 78"/>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47" name="AutoShape 79"/>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4449" name="Line 81"/>
          <p:cNvSpPr>
            <a:spLocks noChangeShapeType="1"/>
          </p:cNvSpPr>
          <p:nvPr/>
        </p:nvSpPr>
        <p:spPr bwMode="auto">
          <a:xfrm rot="10800000">
            <a:off x="8204151" y="2348508"/>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50" name="Line 82"/>
          <p:cNvSpPr>
            <a:spLocks noChangeShapeType="1"/>
          </p:cNvSpPr>
          <p:nvPr/>
        </p:nvSpPr>
        <p:spPr bwMode="auto">
          <a:xfrm flipH="1">
            <a:off x="8545711" y="2348508"/>
            <a:ext cx="0" cy="324705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51" name="Line 83"/>
          <p:cNvSpPr>
            <a:spLocks noChangeShapeType="1"/>
          </p:cNvSpPr>
          <p:nvPr/>
        </p:nvSpPr>
        <p:spPr bwMode="auto">
          <a:xfrm rot="10800000">
            <a:off x="8204151" y="3429000"/>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52" name="Line 84"/>
          <p:cNvSpPr>
            <a:spLocks noChangeShapeType="1"/>
          </p:cNvSpPr>
          <p:nvPr/>
        </p:nvSpPr>
        <p:spPr bwMode="auto">
          <a:xfrm rot="10800000">
            <a:off x="8177362" y="4509492"/>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53" name="Line 85"/>
          <p:cNvSpPr>
            <a:spLocks noChangeShapeType="1"/>
          </p:cNvSpPr>
          <p:nvPr/>
        </p:nvSpPr>
        <p:spPr bwMode="auto">
          <a:xfrm rot="10800000">
            <a:off x="8177362" y="5589984"/>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54" name="Rectangle 86"/>
          <p:cNvSpPr>
            <a:spLocks/>
          </p:cNvSpPr>
          <p:nvPr/>
        </p:nvSpPr>
        <p:spPr bwMode="auto">
          <a:xfrm>
            <a:off x="8707483" y="2173531"/>
            <a:ext cx="149733"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0</a:t>
            </a:r>
          </a:p>
        </p:txBody>
      </p:sp>
      <p:sp>
        <p:nvSpPr>
          <p:cNvPr id="314455" name="Rectangle 87"/>
          <p:cNvSpPr>
            <a:spLocks/>
          </p:cNvSpPr>
          <p:nvPr/>
        </p:nvSpPr>
        <p:spPr bwMode="auto">
          <a:xfrm>
            <a:off x="8633172" y="3254022"/>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10</a:t>
            </a:r>
          </a:p>
        </p:txBody>
      </p:sp>
      <p:sp>
        <p:nvSpPr>
          <p:cNvPr id="314456" name="Rectangle 88"/>
          <p:cNvSpPr>
            <a:spLocks/>
          </p:cNvSpPr>
          <p:nvPr/>
        </p:nvSpPr>
        <p:spPr bwMode="auto">
          <a:xfrm>
            <a:off x="8633172" y="4334515"/>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20</a:t>
            </a:r>
          </a:p>
        </p:txBody>
      </p:sp>
      <p:sp>
        <p:nvSpPr>
          <p:cNvPr id="314457" name="Rectangle 89"/>
          <p:cNvSpPr>
            <a:spLocks/>
          </p:cNvSpPr>
          <p:nvPr/>
        </p:nvSpPr>
        <p:spPr bwMode="auto">
          <a:xfrm>
            <a:off x="8295680" y="5384601"/>
            <a:ext cx="973336" cy="723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30</a:t>
            </a:r>
          </a:p>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MYA</a:t>
            </a:r>
          </a:p>
        </p:txBody>
      </p:sp>
      <p:sp>
        <p:nvSpPr>
          <p:cNvPr id="314458" name="Rectangle 90"/>
          <p:cNvSpPr>
            <a:spLocks/>
          </p:cNvSpPr>
          <p:nvPr/>
        </p:nvSpPr>
        <p:spPr bwMode="auto">
          <a:xfrm>
            <a:off x="375047" y="3634383"/>
            <a:ext cx="8152805" cy="276820"/>
          </a:xfrm>
          <a:prstGeom prst="rect">
            <a:avLst/>
          </a:prstGeom>
          <a:gradFill rotWithShape="0">
            <a:gsLst>
              <a:gs pos="0">
                <a:srgbClr val="E6E6E6">
                  <a:alpha val="0"/>
                </a:srgbClr>
              </a:gs>
              <a:gs pos="100000">
                <a:srgbClr val="FF8000"/>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59" name="Rectangle 91"/>
          <p:cNvSpPr>
            <a:spLocks/>
          </p:cNvSpPr>
          <p:nvPr/>
        </p:nvSpPr>
        <p:spPr bwMode="auto">
          <a:xfrm rot="10800000" flipH="1">
            <a:off x="375047" y="3911203"/>
            <a:ext cx="8152805" cy="276820"/>
          </a:xfrm>
          <a:prstGeom prst="rect">
            <a:avLst/>
          </a:prstGeom>
          <a:gradFill rotWithShape="0">
            <a:gsLst>
              <a:gs pos="0">
                <a:srgbClr val="FF8000"/>
              </a:gs>
              <a:gs pos="100000">
                <a:srgbClr val="E6E6E6">
                  <a:alpha val="0"/>
                </a:srgbClr>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4460" name="Rectangle 92"/>
          <p:cNvSpPr>
            <a:spLocks/>
          </p:cNvSpPr>
          <p:nvPr/>
        </p:nvSpPr>
        <p:spPr bwMode="auto">
          <a:xfrm>
            <a:off x="513457" y="3629918"/>
            <a:ext cx="4402336"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Oranges evolve</a:t>
            </a:r>
          </a:p>
        </p:txBody>
      </p:sp>
      <p:pic>
        <p:nvPicPr>
          <p:cNvPr id="314461" name="Picture 9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986" y="3635499"/>
            <a:ext cx="571500"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14462" name="Rectangle 94"/>
          <p:cNvSpPr>
            <a:spLocks/>
          </p:cNvSpPr>
          <p:nvPr/>
        </p:nvSpPr>
        <p:spPr bwMode="auto">
          <a:xfrm>
            <a:off x="84832" y="5576590"/>
            <a:ext cx="7831336" cy="1098352"/>
          </a:xfrm>
          <a:prstGeom prst="rect">
            <a:avLst/>
          </a:prstGeom>
          <a:solidFill>
            <a:schemeClr val="accent1">
              <a:alpha val="73724"/>
            </a:schemeClr>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Orange color evolves AFTER orange fruit does. Consistent with hypothesis.</a:t>
            </a:r>
          </a:p>
        </p:txBody>
      </p:sp>
    </p:spTree>
    <p:extLst>
      <p:ext uri="{BB962C8B-B14F-4D97-AF65-F5344CB8AC3E}">
        <p14:creationId xmlns:p14="http://schemas.microsoft.com/office/powerpoint/2010/main" val="25755106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Line 1"/>
          <p:cNvSpPr>
            <a:spLocks noChangeShapeType="1"/>
          </p:cNvSpPr>
          <p:nvPr/>
        </p:nvSpPr>
        <p:spPr bwMode="auto">
          <a:xfrm>
            <a:off x="1131839" y="2412132"/>
            <a:ext cx="3339703" cy="333970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394" name="Line 2"/>
          <p:cNvSpPr>
            <a:spLocks noChangeShapeType="1"/>
          </p:cNvSpPr>
          <p:nvPr/>
        </p:nvSpPr>
        <p:spPr bwMode="auto">
          <a:xfrm flipH="1">
            <a:off x="4443636" y="4450334"/>
            <a:ext cx="1301502" cy="1301502"/>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395" name="Line 3"/>
          <p:cNvSpPr>
            <a:spLocks noChangeShapeType="1"/>
          </p:cNvSpPr>
          <p:nvPr/>
        </p:nvSpPr>
        <p:spPr bwMode="auto">
          <a:xfrm flipH="1">
            <a:off x="4443636" y="5751835"/>
            <a:ext cx="0" cy="86506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396" name="Line 4"/>
          <p:cNvSpPr>
            <a:spLocks noChangeShapeType="1"/>
          </p:cNvSpPr>
          <p:nvPr/>
        </p:nvSpPr>
        <p:spPr bwMode="auto">
          <a:xfrm>
            <a:off x="3597548" y="2389808"/>
            <a:ext cx="2088430" cy="2088430"/>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397" name="Line 5"/>
          <p:cNvSpPr>
            <a:spLocks noChangeShapeType="1"/>
          </p:cNvSpPr>
          <p:nvPr/>
        </p:nvSpPr>
        <p:spPr bwMode="auto">
          <a:xfrm>
            <a:off x="6373566" y="2927822"/>
            <a:ext cx="507876" cy="4911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398" name="Line 6"/>
          <p:cNvSpPr>
            <a:spLocks noChangeShapeType="1"/>
          </p:cNvSpPr>
          <p:nvPr/>
        </p:nvSpPr>
        <p:spPr bwMode="auto">
          <a:xfrm flipH="1">
            <a:off x="6845722" y="2375297"/>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399" name="Line 7"/>
          <p:cNvSpPr>
            <a:spLocks noChangeShapeType="1"/>
          </p:cNvSpPr>
          <p:nvPr/>
        </p:nvSpPr>
        <p:spPr bwMode="auto">
          <a:xfrm>
            <a:off x="5837783" y="2408783"/>
            <a:ext cx="542479" cy="525736"/>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0" name="Line 8"/>
          <p:cNvSpPr>
            <a:spLocks noChangeShapeType="1"/>
          </p:cNvSpPr>
          <p:nvPr/>
        </p:nvSpPr>
        <p:spPr bwMode="auto">
          <a:xfrm>
            <a:off x="6909346" y="2396505"/>
            <a:ext cx="486668" cy="486668"/>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1" name="Oval 9"/>
          <p:cNvSpPr>
            <a:spLocks/>
          </p:cNvSpPr>
          <p:nvPr/>
        </p:nvSpPr>
        <p:spPr bwMode="auto">
          <a:xfrm>
            <a:off x="802558"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2" name="Oval 10"/>
          <p:cNvSpPr>
            <a:spLocks/>
          </p:cNvSpPr>
          <p:nvPr/>
        </p:nvSpPr>
        <p:spPr bwMode="auto">
          <a:xfrm>
            <a:off x="802558"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3" name="Oval 11"/>
          <p:cNvSpPr>
            <a:spLocks/>
          </p:cNvSpPr>
          <p:nvPr/>
        </p:nvSpPr>
        <p:spPr bwMode="auto">
          <a:xfrm>
            <a:off x="809253"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4" name="Oval 12"/>
          <p:cNvSpPr>
            <a:spLocks/>
          </p:cNvSpPr>
          <p:nvPr/>
        </p:nvSpPr>
        <p:spPr bwMode="auto">
          <a:xfrm>
            <a:off x="788045"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5" name="Oval 13"/>
          <p:cNvSpPr>
            <a:spLocks/>
          </p:cNvSpPr>
          <p:nvPr/>
        </p:nvSpPr>
        <p:spPr bwMode="auto">
          <a:xfrm>
            <a:off x="999009"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6" name="AutoShape 14"/>
          <p:cNvSpPr>
            <a:spLocks/>
          </p:cNvSpPr>
          <p:nvPr/>
        </p:nvSpPr>
        <p:spPr bwMode="auto">
          <a:xfrm rot="1147974">
            <a:off x="718841"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7" name="AutoShape 15"/>
          <p:cNvSpPr>
            <a:spLocks/>
          </p:cNvSpPr>
          <p:nvPr/>
        </p:nvSpPr>
        <p:spPr bwMode="auto">
          <a:xfrm rot="-848915">
            <a:off x="1020218"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8" name="Oval 16"/>
          <p:cNvSpPr>
            <a:spLocks/>
          </p:cNvSpPr>
          <p:nvPr/>
        </p:nvSpPr>
        <p:spPr bwMode="auto">
          <a:xfrm>
            <a:off x="3418955"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09" name="Oval 17"/>
          <p:cNvSpPr>
            <a:spLocks/>
          </p:cNvSpPr>
          <p:nvPr/>
        </p:nvSpPr>
        <p:spPr bwMode="auto">
          <a:xfrm>
            <a:off x="3418955"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0" name="Oval 18"/>
          <p:cNvSpPr>
            <a:spLocks/>
          </p:cNvSpPr>
          <p:nvPr/>
        </p:nvSpPr>
        <p:spPr bwMode="auto">
          <a:xfrm>
            <a:off x="3425653"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1" name="Oval 19"/>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2" name="Oval 20"/>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3" name="AutoShape 21"/>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4" name="AutoShape 22"/>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5" name="Oval 23"/>
          <p:cNvSpPr>
            <a:spLocks/>
          </p:cNvSpPr>
          <p:nvPr/>
        </p:nvSpPr>
        <p:spPr bwMode="auto">
          <a:xfrm>
            <a:off x="5642447"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6" name="Oval 24"/>
          <p:cNvSpPr>
            <a:spLocks/>
          </p:cNvSpPr>
          <p:nvPr/>
        </p:nvSpPr>
        <p:spPr bwMode="auto">
          <a:xfrm>
            <a:off x="5642447"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7" name="Oval 25"/>
          <p:cNvSpPr>
            <a:spLocks/>
          </p:cNvSpPr>
          <p:nvPr/>
        </p:nvSpPr>
        <p:spPr bwMode="auto">
          <a:xfrm>
            <a:off x="5649145"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8" name="Oval 26"/>
          <p:cNvSpPr>
            <a:spLocks/>
          </p:cNvSpPr>
          <p:nvPr/>
        </p:nvSpPr>
        <p:spPr bwMode="auto">
          <a:xfrm>
            <a:off x="5627935"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19" name="Oval 27"/>
          <p:cNvSpPr>
            <a:spLocks/>
          </p:cNvSpPr>
          <p:nvPr/>
        </p:nvSpPr>
        <p:spPr bwMode="auto">
          <a:xfrm>
            <a:off x="5838901"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0" name="AutoShape 28"/>
          <p:cNvSpPr>
            <a:spLocks/>
          </p:cNvSpPr>
          <p:nvPr/>
        </p:nvSpPr>
        <p:spPr bwMode="auto">
          <a:xfrm rot="1147974">
            <a:off x="5558731"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1" name="AutoShape 29"/>
          <p:cNvSpPr>
            <a:spLocks/>
          </p:cNvSpPr>
          <p:nvPr/>
        </p:nvSpPr>
        <p:spPr bwMode="auto">
          <a:xfrm rot="-848915">
            <a:off x="5860108"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2" name="Oval 30"/>
          <p:cNvSpPr>
            <a:spLocks/>
          </p:cNvSpPr>
          <p:nvPr/>
        </p:nvSpPr>
        <p:spPr bwMode="auto">
          <a:xfrm>
            <a:off x="669615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3" name="Oval 31"/>
          <p:cNvSpPr>
            <a:spLocks/>
          </p:cNvSpPr>
          <p:nvPr/>
        </p:nvSpPr>
        <p:spPr bwMode="auto">
          <a:xfrm>
            <a:off x="669615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4" name="Oval 32"/>
          <p:cNvSpPr>
            <a:spLocks/>
          </p:cNvSpPr>
          <p:nvPr/>
        </p:nvSpPr>
        <p:spPr bwMode="auto">
          <a:xfrm>
            <a:off x="670284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5" name="Oval 33"/>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6" name="Oval 34"/>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7" name="AutoShape 35"/>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8" name="AutoShape 36"/>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29" name="Oval 37"/>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30" name="Oval 38"/>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31" name="Oval 39"/>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32" name="Oval 40"/>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33" name="Oval 41"/>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34" name="AutoShape 42"/>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35" name="AutoShape 43"/>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36" name="Rectangle 44"/>
          <p:cNvSpPr>
            <a:spLocks/>
          </p:cNvSpPr>
          <p:nvPr/>
        </p:nvSpPr>
        <p:spPr bwMode="auto">
          <a:xfrm>
            <a:off x="84834" y="156269"/>
            <a:ext cx="9054703"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If different tree, different reconstruction</a:t>
            </a:r>
          </a:p>
        </p:txBody>
      </p:sp>
      <p:grpSp>
        <p:nvGrpSpPr>
          <p:cNvPr id="315444" name="Group 52"/>
          <p:cNvGrpSpPr>
            <a:grpSpLocks/>
          </p:cNvGrpSpPr>
          <p:nvPr/>
        </p:nvGrpSpPr>
        <p:grpSpPr bwMode="auto">
          <a:xfrm>
            <a:off x="4269507" y="5386835"/>
            <a:ext cx="351606" cy="482203"/>
            <a:chOff x="0" y="0"/>
            <a:chExt cx="315" cy="431"/>
          </a:xfrm>
        </p:grpSpPr>
        <p:sp>
          <p:nvSpPr>
            <p:cNvPr id="315437" name="Oval 45"/>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38" name="Oval 46"/>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39" name="Oval 47"/>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40" name="Oval 48"/>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41" name="Oval 49"/>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42" name="AutoShape 50"/>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43" name="AutoShape 51"/>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5445" name="Line 53"/>
          <p:cNvSpPr>
            <a:spLocks noChangeShapeType="1"/>
          </p:cNvSpPr>
          <p:nvPr/>
        </p:nvSpPr>
        <p:spPr bwMode="auto">
          <a:xfrm rot="10800000">
            <a:off x="8204151" y="2348508"/>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46" name="Line 54"/>
          <p:cNvSpPr>
            <a:spLocks noChangeShapeType="1"/>
          </p:cNvSpPr>
          <p:nvPr/>
        </p:nvSpPr>
        <p:spPr bwMode="auto">
          <a:xfrm flipH="1">
            <a:off x="8545711" y="2348508"/>
            <a:ext cx="0" cy="324705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47" name="Line 55"/>
          <p:cNvSpPr>
            <a:spLocks noChangeShapeType="1"/>
          </p:cNvSpPr>
          <p:nvPr/>
        </p:nvSpPr>
        <p:spPr bwMode="auto">
          <a:xfrm rot="10800000">
            <a:off x="8204151" y="3429000"/>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48" name="Line 56"/>
          <p:cNvSpPr>
            <a:spLocks noChangeShapeType="1"/>
          </p:cNvSpPr>
          <p:nvPr/>
        </p:nvSpPr>
        <p:spPr bwMode="auto">
          <a:xfrm rot="10800000">
            <a:off x="8177362" y="4509492"/>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49" name="Line 57"/>
          <p:cNvSpPr>
            <a:spLocks noChangeShapeType="1"/>
          </p:cNvSpPr>
          <p:nvPr/>
        </p:nvSpPr>
        <p:spPr bwMode="auto">
          <a:xfrm rot="10800000">
            <a:off x="8177362" y="5589984"/>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50" name="Rectangle 58"/>
          <p:cNvSpPr>
            <a:spLocks/>
          </p:cNvSpPr>
          <p:nvPr/>
        </p:nvSpPr>
        <p:spPr bwMode="auto">
          <a:xfrm>
            <a:off x="8707483" y="2173531"/>
            <a:ext cx="149733"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0</a:t>
            </a:r>
          </a:p>
        </p:txBody>
      </p:sp>
      <p:sp>
        <p:nvSpPr>
          <p:cNvPr id="315451" name="Rectangle 59"/>
          <p:cNvSpPr>
            <a:spLocks/>
          </p:cNvSpPr>
          <p:nvPr/>
        </p:nvSpPr>
        <p:spPr bwMode="auto">
          <a:xfrm>
            <a:off x="8633172" y="3254022"/>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10</a:t>
            </a:r>
          </a:p>
        </p:txBody>
      </p:sp>
      <p:sp>
        <p:nvSpPr>
          <p:cNvPr id="315452" name="Rectangle 60"/>
          <p:cNvSpPr>
            <a:spLocks/>
          </p:cNvSpPr>
          <p:nvPr/>
        </p:nvSpPr>
        <p:spPr bwMode="auto">
          <a:xfrm>
            <a:off x="8633172" y="4334515"/>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20</a:t>
            </a:r>
          </a:p>
        </p:txBody>
      </p:sp>
      <p:sp>
        <p:nvSpPr>
          <p:cNvPr id="315453" name="Rectangle 61"/>
          <p:cNvSpPr>
            <a:spLocks/>
          </p:cNvSpPr>
          <p:nvPr/>
        </p:nvSpPr>
        <p:spPr bwMode="auto">
          <a:xfrm>
            <a:off x="8295680" y="5384601"/>
            <a:ext cx="973336" cy="723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30</a:t>
            </a:r>
          </a:p>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MYA</a:t>
            </a:r>
          </a:p>
        </p:txBody>
      </p:sp>
      <p:sp>
        <p:nvSpPr>
          <p:cNvPr id="315454" name="Rectangle 62"/>
          <p:cNvSpPr>
            <a:spLocks/>
          </p:cNvSpPr>
          <p:nvPr/>
        </p:nvSpPr>
        <p:spPr bwMode="auto">
          <a:xfrm rot="8100000">
            <a:off x="5487293" y="3889996"/>
            <a:ext cx="1589484" cy="107156"/>
          </a:xfrm>
          <a:prstGeom prst="rect">
            <a:avLst/>
          </a:prstGeom>
          <a:gradFill rotWithShape="0">
            <a:gsLst>
              <a:gs pos="0">
                <a:srgbClr val="FF8000"/>
              </a:gs>
              <a:gs pos="100000">
                <a:srgbClr val="8000FF"/>
              </a:gs>
            </a:gsLst>
            <a:lin ang="189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5462" name="Group 70"/>
          <p:cNvGrpSpPr>
            <a:grpSpLocks/>
          </p:cNvGrpSpPr>
          <p:nvPr/>
        </p:nvGrpSpPr>
        <p:grpSpPr bwMode="auto">
          <a:xfrm>
            <a:off x="6692841" y="3109764"/>
            <a:ext cx="351607" cy="482203"/>
            <a:chOff x="0" y="0"/>
            <a:chExt cx="315" cy="431"/>
          </a:xfrm>
        </p:grpSpPr>
        <p:sp>
          <p:nvSpPr>
            <p:cNvPr id="315455" name="Oval 63"/>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56" name="Oval 64"/>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57" name="Oval 65"/>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58" name="Oval 66"/>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59" name="Oval 67"/>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60" name="AutoShape 68"/>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61" name="AutoShape 69"/>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5470" name="Group 78"/>
          <p:cNvGrpSpPr>
            <a:grpSpLocks/>
          </p:cNvGrpSpPr>
          <p:nvPr/>
        </p:nvGrpSpPr>
        <p:grpSpPr bwMode="auto">
          <a:xfrm>
            <a:off x="7139325" y="2681139"/>
            <a:ext cx="351607" cy="482203"/>
            <a:chOff x="0" y="0"/>
            <a:chExt cx="315" cy="431"/>
          </a:xfrm>
        </p:grpSpPr>
        <p:sp>
          <p:nvSpPr>
            <p:cNvPr id="315463" name="Oval 71"/>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64" name="Oval 72"/>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65" name="Oval 73"/>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66" name="Oval 74"/>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67" name="Oval 75"/>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68" name="AutoShape 76"/>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69" name="AutoShape 77"/>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5478" name="Group 86"/>
          <p:cNvGrpSpPr>
            <a:grpSpLocks/>
          </p:cNvGrpSpPr>
          <p:nvPr/>
        </p:nvGrpSpPr>
        <p:grpSpPr bwMode="auto">
          <a:xfrm>
            <a:off x="5546453" y="4261693"/>
            <a:ext cx="351606" cy="482203"/>
            <a:chOff x="0" y="0"/>
            <a:chExt cx="315" cy="431"/>
          </a:xfrm>
        </p:grpSpPr>
        <p:sp>
          <p:nvSpPr>
            <p:cNvPr id="315471" name="Oval 79"/>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72" name="Oval 80"/>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73" name="Oval 81"/>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74" name="Oval 82"/>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75" name="Oval 83"/>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76" name="AutoShape 84"/>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5477" name="AutoShape 85"/>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Tree>
    <p:extLst>
      <p:ext uri="{BB962C8B-B14F-4D97-AF65-F5344CB8AC3E}">
        <p14:creationId xmlns:p14="http://schemas.microsoft.com/office/powerpoint/2010/main" val="188353960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Line 1"/>
          <p:cNvSpPr>
            <a:spLocks noChangeShapeType="1"/>
          </p:cNvSpPr>
          <p:nvPr/>
        </p:nvSpPr>
        <p:spPr bwMode="auto">
          <a:xfrm>
            <a:off x="1131839" y="2412132"/>
            <a:ext cx="3339703" cy="333970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18" name="Line 2"/>
          <p:cNvSpPr>
            <a:spLocks noChangeShapeType="1"/>
          </p:cNvSpPr>
          <p:nvPr/>
        </p:nvSpPr>
        <p:spPr bwMode="auto">
          <a:xfrm flipH="1">
            <a:off x="4443636" y="4450334"/>
            <a:ext cx="1301502" cy="1301502"/>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19" name="Line 3"/>
          <p:cNvSpPr>
            <a:spLocks noChangeShapeType="1"/>
          </p:cNvSpPr>
          <p:nvPr/>
        </p:nvSpPr>
        <p:spPr bwMode="auto">
          <a:xfrm flipH="1">
            <a:off x="4443636" y="5751835"/>
            <a:ext cx="0" cy="86506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0" name="Line 4"/>
          <p:cNvSpPr>
            <a:spLocks noChangeShapeType="1"/>
          </p:cNvSpPr>
          <p:nvPr/>
        </p:nvSpPr>
        <p:spPr bwMode="auto">
          <a:xfrm>
            <a:off x="3597548" y="2389808"/>
            <a:ext cx="2088430" cy="2088430"/>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1" name="Line 5"/>
          <p:cNvSpPr>
            <a:spLocks noChangeShapeType="1"/>
          </p:cNvSpPr>
          <p:nvPr/>
        </p:nvSpPr>
        <p:spPr bwMode="auto">
          <a:xfrm>
            <a:off x="6373566" y="2927822"/>
            <a:ext cx="507876" cy="4911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2" name="Line 6"/>
          <p:cNvSpPr>
            <a:spLocks noChangeShapeType="1"/>
          </p:cNvSpPr>
          <p:nvPr/>
        </p:nvSpPr>
        <p:spPr bwMode="auto">
          <a:xfrm flipH="1">
            <a:off x="6845722" y="2375297"/>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3" name="Line 7"/>
          <p:cNvSpPr>
            <a:spLocks noChangeShapeType="1"/>
          </p:cNvSpPr>
          <p:nvPr/>
        </p:nvSpPr>
        <p:spPr bwMode="auto">
          <a:xfrm>
            <a:off x="5837783" y="2408783"/>
            <a:ext cx="542479" cy="525736"/>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4" name="Line 8"/>
          <p:cNvSpPr>
            <a:spLocks noChangeShapeType="1"/>
          </p:cNvSpPr>
          <p:nvPr/>
        </p:nvSpPr>
        <p:spPr bwMode="auto">
          <a:xfrm>
            <a:off x="6909346" y="2396505"/>
            <a:ext cx="486668" cy="486668"/>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5" name="Oval 9"/>
          <p:cNvSpPr>
            <a:spLocks/>
          </p:cNvSpPr>
          <p:nvPr/>
        </p:nvSpPr>
        <p:spPr bwMode="auto">
          <a:xfrm>
            <a:off x="802558"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6" name="Oval 10"/>
          <p:cNvSpPr>
            <a:spLocks/>
          </p:cNvSpPr>
          <p:nvPr/>
        </p:nvSpPr>
        <p:spPr bwMode="auto">
          <a:xfrm>
            <a:off x="802558"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7" name="Oval 11"/>
          <p:cNvSpPr>
            <a:spLocks/>
          </p:cNvSpPr>
          <p:nvPr/>
        </p:nvSpPr>
        <p:spPr bwMode="auto">
          <a:xfrm>
            <a:off x="809253"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8" name="Oval 12"/>
          <p:cNvSpPr>
            <a:spLocks/>
          </p:cNvSpPr>
          <p:nvPr/>
        </p:nvSpPr>
        <p:spPr bwMode="auto">
          <a:xfrm>
            <a:off x="788045"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29" name="Oval 13"/>
          <p:cNvSpPr>
            <a:spLocks/>
          </p:cNvSpPr>
          <p:nvPr/>
        </p:nvSpPr>
        <p:spPr bwMode="auto">
          <a:xfrm>
            <a:off x="999009"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0" name="AutoShape 14"/>
          <p:cNvSpPr>
            <a:spLocks/>
          </p:cNvSpPr>
          <p:nvPr/>
        </p:nvSpPr>
        <p:spPr bwMode="auto">
          <a:xfrm rot="1147974">
            <a:off x="718841"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1" name="AutoShape 15"/>
          <p:cNvSpPr>
            <a:spLocks/>
          </p:cNvSpPr>
          <p:nvPr/>
        </p:nvSpPr>
        <p:spPr bwMode="auto">
          <a:xfrm rot="-848915">
            <a:off x="1020218"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2" name="Oval 16"/>
          <p:cNvSpPr>
            <a:spLocks/>
          </p:cNvSpPr>
          <p:nvPr/>
        </p:nvSpPr>
        <p:spPr bwMode="auto">
          <a:xfrm>
            <a:off x="3418955"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3" name="Oval 17"/>
          <p:cNvSpPr>
            <a:spLocks/>
          </p:cNvSpPr>
          <p:nvPr/>
        </p:nvSpPr>
        <p:spPr bwMode="auto">
          <a:xfrm>
            <a:off x="3418955"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4" name="Oval 18"/>
          <p:cNvSpPr>
            <a:spLocks/>
          </p:cNvSpPr>
          <p:nvPr/>
        </p:nvSpPr>
        <p:spPr bwMode="auto">
          <a:xfrm>
            <a:off x="3425653"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5" name="Oval 19"/>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6" name="Oval 20"/>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7" name="AutoShape 21"/>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8" name="AutoShape 22"/>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39" name="Oval 23"/>
          <p:cNvSpPr>
            <a:spLocks/>
          </p:cNvSpPr>
          <p:nvPr/>
        </p:nvSpPr>
        <p:spPr bwMode="auto">
          <a:xfrm>
            <a:off x="5642447"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0" name="Oval 24"/>
          <p:cNvSpPr>
            <a:spLocks/>
          </p:cNvSpPr>
          <p:nvPr/>
        </p:nvSpPr>
        <p:spPr bwMode="auto">
          <a:xfrm>
            <a:off x="5642447"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1" name="Oval 25"/>
          <p:cNvSpPr>
            <a:spLocks/>
          </p:cNvSpPr>
          <p:nvPr/>
        </p:nvSpPr>
        <p:spPr bwMode="auto">
          <a:xfrm>
            <a:off x="5649145"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2" name="Oval 26"/>
          <p:cNvSpPr>
            <a:spLocks/>
          </p:cNvSpPr>
          <p:nvPr/>
        </p:nvSpPr>
        <p:spPr bwMode="auto">
          <a:xfrm>
            <a:off x="5627935"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3" name="Oval 27"/>
          <p:cNvSpPr>
            <a:spLocks/>
          </p:cNvSpPr>
          <p:nvPr/>
        </p:nvSpPr>
        <p:spPr bwMode="auto">
          <a:xfrm>
            <a:off x="5838901"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4" name="AutoShape 28"/>
          <p:cNvSpPr>
            <a:spLocks/>
          </p:cNvSpPr>
          <p:nvPr/>
        </p:nvSpPr>
        <p:spPr bwMode="auto">
          <a:xfrm rot="1147974">
            <a:off x="5558731"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5" name="AutoShape 29"/>
          <p:cNvSpPr>
            <a:spLocks/>
          </p:cNvSpPr>
          <p:nvPr/>
        </p:nvSpPr>
        <p:spPr bwMode="auto">
          <a:xfrm rot="-848915">
            <a:off x="5860108"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6" name="Oval 30"/>
          <p:cNvSpPr>
            <a:spLocks/>
          </p:cNvSpPr>
          <p:nvPr/>
        </p:nvSpPr>
        <p:spPr bwMode="auto">
          <a:xfrm>
            <a:off x="669615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7" name="Oval 31"/>
          <p:cNvSpPr>
            <a:spLocks/>
          </p:cNvSpPr>
          <p:nvPr/>
        </p:nvSpPr>
        <p:spPr bwMode="auto">
          <a:xfrm>
            <a:off x="669615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8" name="Oval 32"/>
          <p:cNvSpPr>
            <a:spLocks/>
          </p:cNvSpPr>
          <p:nvPr/>
        </p:nvSpPr>
        <p:spPr bwMode="auto">
          <a:xfrm>
            <a:off x="670284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49" name="Oval 33"/>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0" name="Oval 34"/>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1" name="AutoShape 35"/>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2" name="AutoShape 36"/>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3" name="Oval 37"/>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4" name="Oval 38"/>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5" name="Oval 39"/>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6" name="Oval 40"/>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7" name="Oval 41"/>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8" name="AutoShape 42"/>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59" name="AutoShape 43"/>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60" name="Rectangle 44"/>
          <p:cNvSpPr>
            <a:spLocks/>
          </p:cNvSpPr>
          <p:nvPr/>
        </p:nvSpPr>
        <p:spPr bwMode="auto">
          <a:xfrm>
            <a:off x="84834" y="156269"/>
            <a:ext cx="9054703"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If different tree, different reconstruction</a:t>
            </a:r>
          </a:p>
        </p:txBody>
      </p:sp>
      <p:grpSp>
        <p:nvGrpSpPr>
          <p:cNvPr id="316468" name="Group 52"/>
          <p:cNvGrpSpPr>
            <a:grpSpLocks/>
          </p:cNvGrpSpPr>
          <p:nvPr/>
        </p:nvGrpSpPr>
        <p:grpSpPr bwMode="auto">
          <a:xfrm>
            <a:off x="4269507" y="5386835"/>
            <a:ext cx="351606" cy="482203"/>
            <a:chOff x="0" y="0"/>
            <a:chExt cx="315" cy="431"/>
          </a:xfrm>
        </p:grpSpPr>
        <p:sp>
          <p:nvSpPr>
            <p:cNvPr id="316461" name="Oval 45"/>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62" name="Oval 46"/>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63" name="Oval 47"/>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64" name="Oval 48"/>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65" name="Oval 49"/>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66" name="AutoShape 50"/>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67" name="AutoShape 51"/>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6469" name="Line 53"/>
          <p:cNvSpPr>
            <a:spLocks noChangeShapeType="1"/>
          </p:cNvSpPr>
          <p:nvPr/>
        </p:nvSpPr>
        <p:spPr bwMode="auto">
          <a:xfrm rot="10800000">
            <a:off x="8204151" y="2348508"/>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70" name="Line 54"/>
          <p:cNvSpPr>
            <a:spLocks noChangeShapeType="1"/>
          </p:cNvSpPr>
          <p:nvPr/>
        </p:nvSpPr>
        <p:spPr bwMode="auto">
          <a:xfrm flipH="1">
            <a:off x="8545711" y="2348508"/>
            <a:ext cx="0" cy="324705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71" name="Line 55"/>
          <p:cNvSpPr>
            <a:spLocks noChangeShapeType="1"/>
          </p:cNvSpPr>
          <p:nvPr/>
        </p:nvSpPr>
        <p:spPr bwMode="auto">
          <a:xfrm rot="10800000">
            <a:off x="8204151" y="3429000"/>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72" name="Line 56"/>
          <p:cNvSpPr>
            <a:spLocks noChangeShapeType="1"/>
          </p:cNvSpPr>
          <p:nvPr/>
        </p:nvSpPr>
        <p:spPr bwMode="auto">
          <a:xfrm rot="10800000">
            <a:off x="8177362" y="4509492"/>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73" name="Line 57"/>
          <p:cNvSpPr>
            <a:spLocks noChangeShapeType="1"/>
          </p:cNvSpPr>
          <p:nvPr/>
        </p:nvSpPr>
        <p:spPr bwMode="auto">
          <a:xfrm rot="10800000">
            <a:off x="8177362" y="5589984"/>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74" name="Rectangle 58"/>
          <p:cNvSpPr>
            <a:spLocks/>
          </p:cNvSpPr>
          <p:nvPr/>
        </p:nvSpPr>
        <p:spPr bwMode="auto">
          <a:xfrm>
            <a:off x="8707483" y="2173531"/>
            <a:ext cx="149733"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0</a:t>
            </a:r>
          </a:p>
        </p:txBody>
      </p:sp>
      <p:sp>
        <p:nvSpPr>
          <p:cNvPr id="316475" name="Rectangle 59"/>
          <p:cNvSpPr>
            <a:spLocks/>
          </p:cNvSpPr>
          <p:nvPr/>
        </p:nvSpPr>
        <p:spPr bwMode="auto">
          <a:xfrm>
            <a:off x="8633172" y="3254022"/>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10</a:t>
            </a:r>
          </a:p>
        </p:txBody>
      </p:sp>
      <p:sp>
        <p:nvSpPr>
          <p:cNvPr id="316476" name="Rectangle 60"/>
          <p:cNvSpPr>
            <a:spLocks/>
          </p:cNvSpPr>
          <p:nvPr/>
        </p:nvSpPr>
        <p:spPr bwMode="auto">
          <a:xfrm>
            <a:off x="8633172" y="4334515"/>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20</a:t>
            </a:r>
          </a:p>
        </p:txBody>
      </p:sp>
      <p:sp>
        <p:nvSpPr>
          <p:cNvPr id="316477" name="Rectangle 61"/>
          <p:cNvSpPr>
            <a:spLocks/>
          </p:cNvSpPr>
          <p:nvPr/>
        </p:nvSpPr>
        <p:spPr bwMode="auto">
          <a:xfrm>
            <a:off x="8295680" y="5384601"/>
            <a:ext cx="973336" cy="723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30</a:t>
            </a:r>
          </a:p>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MYA</a:t>
            </a:r>
          </a:p>
        </p:txBody>
      </p:sp>
      <p:sp>
        <p:nvSpPr>
          <p:cNvPr id="316478" name="Rectangle 62"/>
          <p:cNvSpPr>
            <a:spLocks/>
          </p:cNvSpPr>
          <p:nvPr/>
        </p:nvSpPr>
        <p:spPr bwMode="auto">
          <a:xfrm rot="8100000">
            <a:off x="5487293" y="3889996"/>
            <a:ext cx="1589484" cy="107156"/>
          </a:xfrm>
          <a:prstGeom prst="rect">
            <a:avLst/>
          </a:prstGeom>
          <a:gradFill rotWithShape="0">
            <a:gsLst>
              <a:gs pos="0">
                <a:srgbClr val="FF8000"/>
              </a:gs>
              <a:gs pos="100000">
                <a:srgbClr val="8000FF"/>
              </a:gs>
            </a:gsLst>
            <a:lin ang="189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6486" name="Group 70"/>
          <p:cNvGrpSpPr>
            <a:grpSpLocks/>
          </p:cNvGrpSpPr>
          <p:nvPr/>
        </p:nvGrpSpPr>
        <p:grpSpPr bwMode="auto">
          <a:xfrm>
            <a:off x="6692841" y="3109764"/>
            <a:ext cx="351607" cy="482203"/>
            <a:chOff x="0" y="0"/>
            <a:chExt cx="315" cy="431"/>
          </a:xfrm>
        </p:grpSpPr>
        <p:sp>
          <p:nvSpPr>
            <p:cNvPr id="316479" name="Oval 63"/>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80" name="Oval 64"/>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81" name="Oval 65"/>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82" name="Oval 66"/>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83" name="Oval 67"/>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84" name="AutoShape 68"/>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85" name="AutoShape 69"/>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6494" name="Group 78"/>
          <p:cNvGrpSpPr>
            <a:grpSpLocks/>
          </p:cNvGrpSpPr>
          <p:nvPr/>
        </p:nvGrpSpPr>
        <p:grpSpPr bwMode="auto">
          <a:xfrm>
            <a:off x="7139325" y="2681139"/>
            <a:ext cx="351607" cy="482203"/>
            <a:chOff x="0" y="0"/>
            <a:chExt cx="315" cy="431"/>
          </a:xfrm>
        </p:grpSpPr>
        <p:sp>
          <p:nvSpPr>
            <p:cNvPr id="316487" name="Oval 71"/>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88" name="Oval 72"/>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89" name="Oval 73"/>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90" name="Oval 74"/>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91" name="Oval 75"/>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92" name="AutoShape 76"/>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93" name="AutoShape 77"/>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6502" name="Group 86"/>
          <p:cNvGrpSpPr>
            <a:grpSpLocks/>
          </p:cNvGrpSpPr>
          <p:nvPr/>
        </p:nvGrpSpPr>
        <p:grpSpPr bwMode="auto">
          <a:xfrm>
            <a:off x="5546453" y="4261693"/>
            <a:ext cx="351606" cy="482203"/>
            <a:chOff x="0" y="0"/>
            <a:chExt cx="315" cy="431"/>
          </a:xfrm>
        </p:grpSpPr>
        <p:sp>
          <p:nvSpPr>
            <p:cNvPr id="316495" name="Oval 79"/>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96" name="Oval 80"/>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97" name="Oval 81"/>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98" name="Oval 82"/>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499" name="Oval 83"/>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500" name="AutoShape 84"/>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501" name="AutoShape 85"/>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6503" name="Rectangle 87"/>
          <p:cNvSpPr>
            <a:spLocks/>
          </p:cNvSpPr>
          <p:nvPr/>
        </p:nvSpPr>
        <p:spPr bwMode="auto">
          <a:xfrm>
            <a:off x="375047" y="3634383"/>
            <a:ext cx="8152805" cy="276820"/>
          </a:xfrm>
          <a:prstGeom prst="rect">
            <a:avLst/>
          </a:prstGeom>
          <a:gradFill rotWithShape="0">
            <a:gsLst>
              <a:gs pos="0">
                <a:srgbClr val="E6E6E6">
                  <a:alpha val="0"/>
                </a:srgbClr>
              </a:gs>
              <a:gs pos="100000">
                <a:srgbClr val="FF8000"/>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504" name="Rectangle 88"/>
          <p:cNvSpPr>
            <a:spLocks/>
          </p:cNvSpPr>
          <p:nvPr/>
        </p:nvSpPr>
        <p:spPr bwMode="auto">
          <a:xfrm rot="10800000" flipH="1">
            <a:off x="375047" y="3911203"/>
            <a:ext cx="8152805" cy="276820"/>
          </a:xfrm>
          <a:prstGeom prst="rect">
            <a:avLst/>
          </a:prstGeom>
          <a:gradFill rotWithShape="0">
            <a:gsLst>
              <a:gs pos="0">
                <a:srgbClr val="FF8000"/>
              </a:gs>
              <a:gs pos="100000">
                <a:srgbClr val="E6E6E6">
                  <a:alpha val="0"/>
                </a:srgbClr>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6505" name="Rectangle 89"/>
          <p:cNvSpPr>
            <a:spLocks/>
          </p:cNvSpPr>
          <p:nvPr/>
        </p:nvSpPr>
        <p:spPr bwMode="auto">
          <a:xfrm>
            <a:off x="513457" y="3629918"/>
            <a:ext cx="4402336"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Oranges evolve</a:t>
            </a:r>
          </a:p>
        </p:txBody>
      </p:sp>
      <p:pic>
        <p:nvPicPr>
          <p:cNvPr id="316506" name="Picture 9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986" y="3635499"/>
            <a:ext cx="571500"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340155426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Line 1"/>
          <p:cNvSpPr>
            <a:spLocks noChangeShapeType="1"/>
          </p:cNvSpPr>
          <p:nvPr/>
        </p:nvSpPr>
        <p:spPr bwMode="auto">
          <a:xfrm>
            <a:off x="1131839" y="2412132"/>
            <a:ext cx="3339703" cy="333970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42" name="Line 2"/>
          <p:cNvSpPr>
            <a:spLocks noChangeShapeType="1"/>
          </p:cNvSpPr>
          <p:nvPr/>
        </p:nvSpPr>
        <p:spPr bwMode="auto">
          <a:xfrm flipH="1">
            <a:off x="4443636" y="4450334"/>
            <a:ext cx="1301502" cy="1301502"/>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43" name="Line 3"/>
          <p:cNvSpPr>
            <a:spLocks noChangeShapeType="1"/>
          </p:cNvSpPr>
          <p:nvPr/>
        </p:nvSpPr>
        <p:spPr bwMode="auto">
          <a:xfrm flipH="1">
            <a:off x="4443636" y="5751835"/>
            <a:ext cx="0" cy="865063"/>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44" name="Line 4"/>
          <p:cNvSpPr>
            <a:spLocks noChangeShapeType="1"/>
          </p:cNvSpPr>
          <p:nvPr/>
        </p:nvSpPr>
        <p:spPr bwMode="auto">
          <a:xfrm>
            <a:off x="3597548" y="2389808"/>
            <a:ext cx="2088430" cy="2088430"/>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45" name="Line 5"/>
          <p:cNvSpPr>
            <a:spLocks noChangeShapeType="1"/>
          </p:cNvSpPr>
          <p:nvPr/>
        </p:nvSpPr>
        <p:spPr bwMode="auto">
          <a:xfrm>
            <a:off x="6373566" y="2927822"/>
            <a:ext cx="507876" cy="4911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46" name="Line 6"/>
          <p:cNvSpPr>
            <a:spLocks noChangeShapeType="1"/>
          </p:cNvSpPr>
          <p:nvPr/>
        </p:nvSpPr>
        <p:spPr bwMode="auto">
          <a:xfrm flipH="1">
            <a:off x="6845722" y="2375297"/>
            <a:ext cx="1055936" cy="1021333"/>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47" name="Line 7"/>
          <p:cNvSpPr>
            <a:spLocks noChangeShapeType="1"/>
          </p:cNvSpPr>
          <p:nvPr/>
        </p:nvSpPr>
        <p:spPr bwMode="auto">
          <a:xfrm>
            <a:off x="5837783" y="2408783"/>
            <a:ext cx="542479" cy="525736"/>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48" name="Line 8"/>
          <p:cNvSpPr>
            <a:spLocks noChangeShapeType="1"/>
          </p:cNvSpPr>
          <p:nvPr/>
        </p:nvSpPr>
        <p:spPr bwMode="auto">
          <a:xfrm>
            <a:off x="6909346" y="2396505"/>
            <a:ext cx="486668" cy="486668"/>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49" name="Oval 9"/>
          <p:cNvSpPr>
            <a:spLocks/>
          </p:cNvSpPr>
          <p:nvPr/>
        </p:nvSpPr>
        <p:spPr bwMode="auto">
          <a:xfrm>
            <a:off x="802558"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0" name="Oval 10"/>
          <p:cNvSpPr>
            <a:spLocks/>
          </p:cNvSpPr>
          <p:nvPr/>
        </p:nvSpPr>
        <p:spPr bwMode="auto">
          <a:xfrm>
            <a:off x="802558"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1" name="Oval 11"/>
          <p:cNvSpPr>
            <a:spLocks/>
          </p:cNvSpPr>
          <p:nvPr/>
        </p:nvSpPr>
        <p:spPr bwMode="auto">
          <a:xfrm>
            <a:off x="809253"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2" name="Oval 12"/>
          <p:cNvSpPr>
            <a:spLocks/>
          </p:cNvSpPr>
          <p:nvPr/>
        </p:nvSpPr>
        <p:spPr bwMode="auto">
          <a:xfrm>
            <a:off x="788045"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3" name="Oval 13"/>
          <p:cNvSpPr>
            <a:spLocks/>
          </p:cNvSpPr>
          <p:nvPr/>
        </p:nvSpPr>
        <p:spPr bwMode="auto">
          <a:xfrm>
            <a:off x="999009"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4" name="AutoShape 14"/>
          <p:cNvSpPr>
            <a:spLocks/>
          </p:cNvSpPr>
          <p:nvPr/>
        </p:nvSpPr>
        <p:spPr bwMode="auto">
          <a:xfrm rot="1147974">
            <a:off x="718841"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5" name="AutoShape 15"/>
          <p:cNvSpPr>
            <a:spLocks/>
          </p:cNvSpPr>
          <p:nvPr/>
        </p:nvSpPr>
        <p:spPr bwMode="auto">
          <a:xfrm rot="-848915">
            <a:off x="1020218"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6" name="Oval 16"/>
          <p:cNvSpPr>
            <a:spLocks/>
          </p:cNvSpPr>
          <p:nvPr/>
        </p:nvSpPr>
        <p:spPr bwMode="auto">
          <a:xfrm>
            <a:off x="3418955" y="1368476"/>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7" name="Oval 17"/>
          <p:cNvSpPr>
            <a:spLocks/>
          </p:cNvSpPr>
          <p:nvPr/>
        </p:nvSpPr>
        <p:spPr bwMode="auto">
          <a:xfrm>
            <a:off x="3418955" y="1500188"/>
            <a:ext cx="366117" cy="305842"/>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8" name="Oval 18"/>
          <p:cNvSpPr>
            <a:spLocks/>
          </p:cNvSpPr>
          <p:nvPr/>
        </p:nvSpPr>
        <p:spPr bwMode="auto">
          <a:xfrm>
            <a:off x="3425653" y="1743522"/>
            <a:ext cx="366117" cy="47215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59" name="Oval 19"/>
          <p:cNvSpPr>
            <a:spLocks/>
          </p:cNvSpPr>
          <p:nvPr/>
        </p:nvSpPr>
        <p:spPr bwMode="auto">
          <a:xfrm>
            <a:off x="3404443"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0" name="Oval 20"/>
          <p:cNvSpPr>
            <a:spLocks/>
          </p:cNvSpPr>
          <p:nvPr/>
        </p:nvSpPr>
        <p:spPr bwMode="auto">
          <a:xfrm>
            <a:off x="3615408"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1" name="AutoShape 21"/>
          <p:cNvSpPr>
            <a:spLocks/>
          </p:cNvSpPr>
          <p:nvPr/>
        </p:nvSpPr>
        <p:spPr bwMode="auto">
          <a:xfrm rot="1147974">
            <a:off x="3335238"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2" name="AutoShape 22"/>
          <p:cNvSpPr>
            <a:spLocks/>
          </p:cNvSpPr>
          <p:nvPr/>
        </p:nvSpPr>
        <p:spPr bwMode="auto">
          <a:xfrm rot="-848915">
            <a:off x="3636615"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3" name="Oval 23"/>
          <p:cNvSpPr>
            <a:spLocks/>
          </p:cNvSpPr>
          <p:nvPr/>
        </p:nvSpPr>
        <p:spPr bwMode="auto">
          <a:xfrm>
            <a:off x="5642447"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4" name="Oval 24"/>
          <p:cNvSpPr>
            <a:spLocks/>
          </p:cNvSpPr>
          <p:nvPr/>
        </p:nvSpPr>
        <p:spPr bwMode="auto">
          <a:xfrm>
            <a:off x="5642447"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5" name="Oval 25"/>
          <p:cNvSpPr>
            <a:spLocks/>
          </p:cNvSpPr>
          <p:nvPr/>
        </p:nvSpPr>
        <p:spPr bwMode="auto">
          <a:xfrm>
            <a:off x="5649145"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6" name="Oval 26"/>
          <p:cNvSpPr>
            <a:spLocks/>
          </p:cNvSpPr>
          <p:nvPr/>
        </p:nvSpPr>
        <p:spPr bwMode="auto">
          <a:xfrm>
            <a:off x="5627935"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7" name="Oval 27"/>
          <p:cNvSpPr>
            <a:spLocks/>
          </p:cNvSpPr>
          <p:nvPr/>
        </p:nvSpPr>
        <p:spPr bwMode="auto">
          <a:xfrm>
            <a:off x="5838901"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8" name="AutoShape 28"/>
          <p:cNvSpPr>
            <a:spLocks/>
          </p:cNvSpPr>
          <p:nvPr/>
        </p:nvSpPr>
        <p:spPr bwMode="auto">
          <a:xfrm rot="1147974">
            <a:off x="5558731"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69" name="AutoShape 29"/>
          <p:cNvSpPr>
            <a:spLocks/>
          </p:cNvSpPr>
          <p:nvPr/>
        </p:nvSpPr>
        <p:spPr bwMode="auto">
          <a:xfrm rot="-848915">
            <a:off x="5860108"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0" name="Oval 30"/>
          <p:cNvSpPr>
            <a:spLocks/>
          </p:cNvSpPr>
          <p:nvPr/>
        </p:nvSpPr>
        <p:spPr bwMode="auto">
          <a:xfrm>
            <a:off x="669615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1" name="Oval 31"/>
          <p:cNvSpPr>
            <a:spLocks/>
          </p:cNvSpPr>
          <p:nvPr/>
        </p:nvSpPr>
        <p:spPr bwMode="auto">
          <a:xfrm>
            <a:off x="669615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2" name="Oval 32"/>
          <p:cNvSpPr>
            <a:spLocks/>
          </p:cNvSpPr>
          <p:nvPr/>
        </p:nvSpPr>
        <p:spPr bwMode="auto">
          <a:xfrm>
            <a:off x="670284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3" name="Oval 33"/>
          <p:cNvSpPr>
            <a:spLocks/>
          </p:cNvSpPr>
          <p:nvPr/>
        </p:nvSpPr>
        <p:spPr bwMode="auto">
          <a:xfrm>
            <a:off x="6681639"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4" name="Oval 34"/>
          <p:cNvSpPr>
            <a:spLocks/>
          </p:cNvSpPr>
          <p:nvPr/>
        </p:nvSpPr>
        <p:spPr bwMode="auto">
          <a:xfrm>
            <a:off x="6892604"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5" name="AutoShape 35"/>
          <p:cNvSpPr>
            <a:spLocks/>
          </p:cNvSpPr>
          <p:nvPr/>
        </p:nvSpPr>
        <p:spPr bwMode="auto">
          <a:xfrm rot="1147974">
            <a:off x="6612434" y="1617430"/>
            <a:ext cx="237753"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6" name="AutoShape 36"/>
          <p:cNvSpPr>
            <a:spLocks/>
          </p:cNvSpPr>
          <p:nvPr/>
        </p:nvSpPr>
        <p:spPr bwMode="auto">
          <a:xfrm rot="-848915">
            <a:off x="6913811"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7" name="Oval 37"/>
          <p:cNvSpPr>
            <a:spLocks/>
          </p:cNvSpPr>
          <p:nvPr/>
        </p:nvSpPr>
        <p:spPr bwMode="auto">
          <a:xfrm>
            <a:off x="7771061" y="1368476"/>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8" name="Oval 38"/>
          <p:cNvSpPr>
            <a:spLocks/>
          </p:cNvSpPr>
          <p:nvPr/>
        </p:nvSpPr>
        <p:spPr bwMode="auto">
          <a:xfrm>
            <a:off x="7771061" y="1500188"/>
            <a:ext cx="366117" cy="305842"/>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79" name="Oval 39"/>
          <p:cNvSpPr>
            <a:spLocks/>
          </p:cNvSpPr>
          <p:nvPr/>
        </p:nvSpPr>
        <p:spPr bwMode="auto">
          <a:xfrm>
            <a:off x="7777759" y="1743522"/>
            <a:ext cx="366117" cy="47215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80" name="Oval 40"/>
          <p:cNvSpPr>
            <a:spLocks/>
          </p:cNvSpPr>
          <p:nvPr/>
        </p:nvSpPr>
        <p:spPr bwMode="auto">
          <a:xfrm>
            <a:off x="7757667" y="1306007"/>
            <a:ext cx="196453"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81" name="Oval 41"/>
          <p:cNvSpPr>
            <a:spLocks/>
          </p:cNvSpPr>
          <p:nvPr/>
        </p:nvSpPr>
        <p:spPr bwMode="auto">
          <a:xfrm>
            <a:off x="7967514" y="1306007"/>
            <a:ext cx="197570" cy="187523"/>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82" name="AutoShape 42"/>
          <p:cNvSpPr>
            <a:spLocks/>
          </p:cNvSpPr>
          <p:nvPr/>
        </p:nvSpPr>
        <p:spPr bwMode="auto">
          <a:xfrm rot="1147974">
            <a:off x="7687386" y="1617430"/>
            <a:ext cx="238869" cy="609451"/>
          </a:xfrm>
          <a:custGeom>
            <a:avLst/>
            <a:gdLst/>
            <a:ahLst/>
            <a:cxnLst/>
            <a:rect l="0" t="0" r="r" b="b"/>
            <a:pathLst>
              <a:path w="19575" h="19662">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83" name="AutoShape 43"/>
          <p:cNvSpPr>
            <a:spLocks/>
          </p:cNvSpPr>
          <p:nvPr/>
        </p:nvSpPr>
        <p:spPr bwMode="auto">
          <a:xfrm rot="-848915">
            <a:off x="7989839" y="1611810"/>
            <a:ext cx="237753" cy="610568"/>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84" name="Rectangle 44"/>
          <p:cNvSpPr>
            <a:spLocks/>
          </p:cNvSpPr>
          <p:nvPr/>
        </p:nvSpPr>
        <p:spPr bwMode="auto">
          <a:xfrm>
            <a:off x="84834" y="156269"/>
            <a:ext cx="9054703"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If different tree, different reconstruction</a:t>
            </a:r>
          </a:p>
        </p:txBody>
      </p:sp>
      <p:grpSp>
        <p:nvGrpSpPr>
          <p:cNvPr id="317492" name="Group 52"/>
          <p:cNvGrpSpPr>
            <a:grpSpLocks/>
          </p:cNvGrpSpPr>
          <p:nvPr/>
        </p:nvGrpSpPr>
        <p:grpSpPr bwMode="auto">
          <a:xfrm>
            <a:off x="4269507" y="5386835"/>
            <a:ext cx="351606" cy="482203"/>
            <a:chOff x="0" y="0"/>
            <a:chExt cx="315" cy="431"/>
          </a:xfrm>
        </p:grpSpPr>
        <p:sp>
          <p:nvSpPr>
            <p:cNvPr id="317485" name="Oval 45"/>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86" name="Oval 46"/>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87" name="Oval 47"/>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88" name="Oval 48"/>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89" name="Oval 49"/>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90" name="AutoShape 50"/>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91" name="AutoShape 51"/>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7493" name="Line 53"/>
          <p:cNvSpPr>
            <a:spLocks noChangeShapeType="1"/>
          </p:cNvSpPr>
          <p:nvPr/>
        </p:nvSpPr>
        <p:spPr bwMode="auto">
          <a:xfrm rot="10800000">
            <a:off x="8204151" y="2348508"/>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94" name="Line 54"/>
          <p:cNvSpPr>
            <a:spLocks noChangeShapeType="1"/>
          </p:cNvSpPr>
          <p:nvPr/>
        </p:nvSpPr>
        <p:spPr bwMode="auto">
          <a:xfrm flipH="1">
            <a:off x="8545711" y="2348508"/>
            <a:ext cx="0" cy="3247058"/>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95" name="Line 55"/>
          <p:cNvSpPr>
            <a:spLocks noChangeShapeType="1"/>
          </p:cNvSpPr>
          <p:nvPr/>
        </p:nvSpPr>
        <p:spPr bwMode="auto">
          <a:xfrm rot="10800000">
            <a:off x="8204151" y="3429000"/>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96" name="Line 56"/>
          <p:cNvSpPr>
            <a:spLocks noChangeShapeType="1"/>
          </p:cNvSpPr>
          <p:nvPr/>
        </p:nvSpPr>
        <p:spPr bwMode="auto">
          <a:xfrm rot="10800000">
            <a:off x="8177362" y="4509492"/>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97" name="Line 57"/>
          <p:cNvSpPr>
            <a:spLocks noChangeShapeType="1"/>
          </p:cNvSpPr>
          <p:nvPr/>
        </p:nvSpPr>
        <p:spPr bwMode="auto">
          <a:xfrm rot="10800000">
            <a:off x="8177362" y="5589984"/>
            <a:ext cx="359420"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498" name="Rectangle 58"/>
          <p:cNvSpPr>
            <a:spLocks/>
          </p:cNvSpPr>
          <p:nvPr/>
        </p:nvSpPr>
        <p:spPr bwMode="auto">
          <a:xfrm>
            <a:off x="8707483" y="2173531"/>
            <a:ext cx="149733"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0</a:t>
            </a:r>
          </a:p>
        </p:txBody>
      </p:sp>
      <p:sp>
        <p:nvSpPr>
          <p:cNvPr id="317499" name="Rectangle 59"/>
          <p:cNvSpPr>
            <a:spLocks/>
          </p:cNvSpPr>
          <p:nvPr/>
        </p:nvSpPr>
        <p:spPr bwMode="auto">
          <a:xfrm>
            <a:off x="8633172" y="3254022"/>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10</a:t>
            </a:r>
          </a:p>
        </p:txBody>
      </p:sp>
      <p:sp>
        <p:nvSpPr>
          <p:cNvPr id="317500" name="Rectangle 60"/>
          <p:cNvSpPr>
            <a:spLocks/>
          </p:cNvSpPr>
          <p:nvPr/>
        </p:nvSpPr>
        <p:spPr bwMode="auto">
          <a:xfrm>
            <a:off x="8633172" y="4334515"/>
            <a:ext cx="299466"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20</a:t>
            </a:r>
          </a:p>
        </p:txBody>
      </p:sp>
      <p:sp>
        <p:nvSpPr>
          <p:cNvPr id="317501" name="Rectangle 61"/>
          <p:cNvSpPr>
            <a:spLocks/>
          </p:cNvSpPr>
          <p:nvPr/>
        </p:nvSpPr>
        <p:spPr bwMode="auto">
          <a:xfrm>
            <a:off x="8295680" y="5384601"/>
            <a:ext cx="973336" cy="723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30</a:t>
            </a:r>
          </a:p>
          <a:p>
            <a:pPr algn="ctr" defTabSz="64192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MYA</a:t>
            </a:r>
          </a:p>
        </p:txBody>
      </p:sp>
      <p:sp>
        <p:nvSpPr>
          <p:cNvPr id="317502" name="Rectangle 62"/>
          <p:cNvSpPr>
            <a:spLocks/>
          </p:cNvSpPr>
          <p:nvPr/>
        </p:nvSpPr>
        <p:spPr bwMode="auto">
          <a:xfrm rot="8100000">
            <a:off x="5487293" y="3889996"/>
            <a:ext cx="1589484" cy="107156"/>
          </a:xfrm>
          <a:prstGeom prst="rect">
            <a:avLst/>
          </a:prstGeom>
          <a:gradFill rotWithShape="0">
            <a:gsLst>
              <a:gs pos="0">
                <a:srgbClr val="FF8000"/>
              </a:gs>
              <a:gs pos="100000">
                <a:srgbClr val="8000FF"/>
              </a:gs>
            </a:gsLst>
            <a:lin ang="189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7510" name="Group 70"/>
          <p:cNvGrpSpPr>
            <a:grpSpLocks/>
          </p:cNvGrpSpPr>
          <p:nvPr/>
        </p:nvGrpSpPr>
        <p:grpSpPr bwMode="auto">
          <a:xfrm>
            <a:off x="6692841" y="3109764"/>
            <a:ext cx="351607" cy="482203"/>
            <a:chOff x="0" y="0"/>
            <a:chExt cx="315" cy="431"/>
          </a:xfrm>
        </p:grpSpPr>
        <p:sp>
          <p:nvSpPr>
            <p:cNvPr id="317503" name="Oval 63"/>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04" name="Oval 64"/>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05" name="Oval 65"/>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06" name="Oval 66"/>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07" name="Oval 67"/>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08" name="AutoShape 68"/>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09" name="AutoShape 69"/>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7518" name="Group 78"/>
          <p:cNvGrpSpPr>
            <a:grpSpLocks/>
          </p:cNvGrpSpPr>
          <p:nvPr/>
        </p:nvGrpSpPr>
        <p:grpSpPr bwMode="auto">
          <a:xfrm>
            <a:off x="7139325" y="2681139"/>
            <a:ext cx="351607" cy="482203"/>
            <a:chOff x="0" y="0"/>
            <a:chExt cx="315" cy="431"/>
          </a:xfrm>
        </p:grpSpPr>
        <p:sp>
          <p:nvSpPr>
            <p:cNvPr id="317511" name="Oval 71"/>
            <p:cNvSpPr>
              <a:spLocks/>
            </p:cNvSpPr>
            <p:nvPr/>
          </p:nvSpPr>
          <p:spPr bwMode="auto">
            <a:xfrm>
              <a:off x="78" y="28"/>
              <a:ext cx="165" cy="13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12" name="Oval 72"/>
            <p:cNvSpPr>
              <a:spLocks/>
            </p:cNvSpPr>
            <p:nvPr/>
          </p:nvSpPr>
          <p:spPr bwMode="auto">
            <a:xfrm>
              <a:off x="78" y="88"/>
              <a:ext cx="165" cy="140"/>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13" name="Oval 73"/>
            <p:cNvSpPr>
              <a:spLocks/>
            </p:cNvSpPr>
            <p:nvPr/>
          </p:nvSpPr>
          <p:spPr bwMode="auto">
            <a:xfrm>
              <a:off x="81" y="199"/>
              <a:ext cx="165" cy="21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14" name="Oval 74"/>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15" name="Oval 75"/>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16" name="AutoShape 76"/>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17" name="AutoShape 77"/>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7526" name="Group 86"/>
          <p:cNvGrpSpPr>
            <a:grpSpLocks/>
          </p:cNvGrpSpPr>
          <p:nvPr/>
        </p:nvGrpSpPr>
        <p:grpSpPr bwMode="auto">
          <a:xfrm>
            <a:off x="5546453" y="4261693"/>
            <a:ext cx="351606" cy="482203"/>
            <a:chOff x="0" y="0"/>
            <a:chExt cx="315" cy="431"/>
          </a:xfrm>
        </p:grpSpPr>
        <p:sp>
          <p:nvSpPr>
            <p:cNvPr id="317519" name="Oval 79"/>
            <p:cNvSpPr>
              <a:spLocks/>
            </p:cNvSpPr>
            <p:nvPr/>
          </p:nvSpPr>
          <p:spPr bwMode="auto">
            <a:xfrm>
              <a:off x="78" y="28"/>
              <a:ext cx="165" cy="13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20" name="Oval 80"/>
            <p:cNvSpPr>
              <a:spLocks/>
            </p:cNvSpPr>
            <p:nvPr/>
          </p:nvSpPr>
          <p:spPr bwMode="auto">
            <a:xfrm>
              <a:off x="78" y="88"/>
              <a:ext cx="165" cy="140"/>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21" name="Oval 81"/>
            <p:cNvSpPr>
              <a:spLocks/>
            </p:cNvSpPr>
            <p:nvPr/>
          </p:nvSpPr>
          <p:spPr bwMode="auto">
            <a:xfrm>
              <a:off x="81" y="199"/>
              <a:ext cx="165" cy="21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22" name="Oval 82"/>
            <p:cNvSpPr>
              <a:spLocks/>
            </p:cNvSpPr>
            <p:nvPr/>
          </p:nvSpPr>
          <p:spPr bwMode="auto">
            <a:xfrm>
              <a:off x="71"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23" name="Oval 83"/>
            <p:cNvSpPr>
              <a:spLocks/>
            </p:cNvSpPr>
            <p:nvPr/>
          </p:nvSpPr>
          <p:spPr bwMode="auto">
            <a:xfrm>
              <a:off x="167" y="0"/>
              <a:ext cx="89" cy="85"/>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24" name="AutoShape 84"/>
            <p:cNvSpPr>
              <a:spLocks/>
            </p:cNvSpPr>
            <p:nvPr/>
          </p:nvSpPr>
          <p:spPr bwMode="auto">
            <a:xfrm rot="1147974">
              <a:off x="39" y="142"/>
              <a:ext cx="108" cy="278"/>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25" name="AutoShape 85"/>
            <p:cNvSpPr>
              <a:spLocks/>
            </p:cNvSpPr>
            <p:nvPr/>
          </p:nvSpPr>
          <p:spPr bwMode="auto">
            <a:xfrm rot="-848915">
              <a:off x="177" y="139"/>
              <a:ext cx="107" cy="279"/>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7527" name="Rectangle 87"/>
          <p:cNvSpPr>
            <a:spLocks/>
          </p:cNvSpPr>
          <p:nvPr/>
        </p:nvSpPr>
        <p:spPr bwMode="auto">
          <a:xfrm>
            <a:off x="375047" y="3634383"/>
            <a:ext cx="8152805" cy="276820"/>
          </a:xfrm>
          <a:prstGeom prst="rect">
            <a:avLst/>
          </a:prstGeom>
          <a:gradFill rotWithShape="0">
            <a:gsLst>
              <a:gs pos="0">
                <a:srgbClr val="E6E6E6">
                  <a:alpha val="0"/>
                </a:srgbClr>
              </a:gs>
              <a:gs pos="100000">
                <a:srgbClr val="FF8000"/>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28" name="Rectangle 88"/>
          <p:cNvSpPr>
            <a:spLocks/>
          </p:cNvSpPr>
          <p:nvPr/>
        </p:nvSpPr>
        <p:spPr bwMode="auto">
          <a:xfrm rot="10800000" flipH="1">
            <a:off x="375047" y="3911203"/>
            <a:ext cx="8152805" cy="276820"/>
          </a:xfrm>
          <a:prstGeom prst="rect">
            <a:avLst/>
          </a:prstGeom>
          <a:gradFill rotWithShape="0">
            <a:gsLst>
              <a:gs pos="0">
                <a:srgbClr val="FF8000"/>
              </a:gs>
              <a:gs pos="100000">
                <a:srgbClr val="E6E6E6">
                  <a:alpha val="0"/>
                </a:srgbClr>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7529" name="Rectangle 89"/>
          <p:cNvSpPr>
            <a:spLocks/>
          </p:cNvSpPr>
          <p:nvPr/>
        </p:nvSpPr>
        <p:spPr bwMode="auto">
          <a:xfrm>
            <a:off x="513457" y="3629918"/>
            <a:ext cx="4402336"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Oranges evolve</a:t>
            </a:r>
          </a:p>
        </p:txBody>
      </p:sp>
      <p:pic>
        <p:nvPicPr>
          <p:cNvPr id="317530" name="Picture 9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986" y="3635499"/>
            <a:ext cx="571500"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17531" name="Rectangle 91"/>
          <p:cNvSpPr>
            <a:spLocks/>
          </p:cNvSpPr>
          <p:nvPr/>
        </p:nvSpPr>
        <p:spPr bwMode="auto">
          <a:xfrm>
            <a:off x="84832" y="5576590"/>
            <a:ext cx="7831336" cy="1098352"/>
          </a:xfrm>
          <a:prstGeom prst="rect">
            <a:avLst/>
          </a:prstGeom>
          <a:solidFill>
            <a:schemeClr val="accent1">
              <a:alpha val="73724"/>
            </a:schemeClr>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Orange color evolves BEFORE orange fruit does. Rejects hypothesis.</a:t>
            </a:r>
          </a:p>
        </p:txBody>
      </p:sp>
    </p:spTree>
    <p:extLst>
      <p:ext uri="{BB962C8B-B14F-4D97-AF65-F5344CB8AC3E}">
        <p14:creationId xmlns:p14="http://schemas.microsoft.com/office/powerpoint/2010/main" val="87176932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545" name="Group 81"/>
          <p:cNvGrpSpPr>
            <a:grpSpLocks/>
          </p:cNvGrpSpPr>
          <p:nvPr/>
        </p:nvGrpSpPr>
        <p:grpSpPr bwMode="auto">
          <a:xfrm>
            <a:off x="4647943" y="4070822"/>
            <a:ext cx="4301877" cy="2598539"/>
            <a:chOff x="0" y="0"/>
            <a:chExt cx="3853" cy="2327"/>
          </a:xfrm>
        </p:grpSpPr>
        <p:sp>
          <p:nvSpPr>
            <p:cNvPr id="318465" name="Line 1"/>
            <p:cNvSpPr>
              <a:spLocks noChangeShapeType="1"/>
            </p:cNvSpPr>
            <p:nvPr/>
          </p:nvSpPr>
          <p:spPr bwMode="auto">
            <a:xfrm>
              <a:off x="331" y="484"/>
              <a:ext cx="1464" cy="1464"/>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66" name="Line 2"/>
            <p:cNvSpPr>
              <a:spLocks noChangeShapeType="1"/>
            </p:cNvSpPr>
            <p:nvPr/>
          </p:nvSpPr>
          <p:spPr bwMode="auto">
            <a:xfrm flipH="1">
              <a:off x="1783" y="1377"/>
              <a:ext cx="570" cy="571"/>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67" name="Line 3"/>
            <p:cNvSpPr>
              <a:spLocks noChangeShapeType="1"/>
            </p:cNvSpPr>
            <p:nvPr/>
          </p:nvSpPr>
          <p:spPr bwMode="auto">
            <a:xfrm flipH="1">
              <a:off x="1783" y="1948"/>
              <a:ext cx="0" cy="379"/>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68" name="Line 4"/>
            <p:cNvSpPr>
              <a:spLocks noChangeShapeType="1"/>
            </p:cNvSpPr>
            <p:nvPr/>
          </p:nvSpPr>
          <p:spPr bwMode="auto">
            <a:xfrm>
              <a:off x="1412" y="475"/>
              <a:ext cx="915" cy="915"/>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69" name="Line 5"/>
            <p:cNvSpPr>
              <a:spLocks noChangeShapeType="1"/>
            </p:cNvSpPr>
            <p:nvPr/>
          </p:nvSpPr>
          <p:spPr bwMode="auto">
            <a:xfrm>
              <a:off x="2629" y="710"/>
              <a:ext cx="222" cy="216"/>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0" name="Line 6"/>
            <p:cNvSpPr>
              <a:spLocks noChangeShapeType="1"/>
            </p:cNvSpPr>
            <p:nvPr/>
          </p:nvSpPr>
          <p:spPr bwMode="auto">
            <a:xfrm flipH="1">
              <a:off x="2836" y="468"/>
              <a:ext cx="462" cy="448"/>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1" name="Line 7"/>
            <p:cNvSpPr>
              <a:spLocks noChangeShapeType="1"/>
            </p:cNvSpPr>
            <p:nvPr/>
          </p:nvSpPr>
          <p:spPr bwMode="auto">
            <a:xfrm>
              <a:off x="2394" y="483"/>
              <a:ext cx="238" cy="230"/>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2" name="Line 8"/>
            <p:cNvSpPr>
              <a:spLocks noChangeShapeType="1"/>
            </p:cNvSpPr>
            <p:nvPr/>
          </p:nvSpPr>
          <p:spPr bwMode="auto">
            <a:xfrm>
              <a:off x="2863" y="477"/>
              <a:ext cx="214" cy="214"/>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3" name="Oval 9"/>
            <p:cNvSpPr>
              <a:spLocks/>
            </p:cNvSpPr>
            <p:nvPr/>
          </p:nvSpPr>
          <p:spPr bwMode="auto">
            <a:xfrm>
              <a:off x="187" y="27"/>
              <a:ext cx="160" cy="13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4" name="Oval 10"/>
            <p:cNvSpPr>
              <a:spLocks/>
            </p:cNvSpPr>
            <p:nvPr/>
          </p:nvSpPr>
          <p:spPr bwMode="auto">
            <a:xfrm>
              <a:off x="187" y="85"/>
              <a:ext cx="160" cy="13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5" name="Oval 11"/>
            <p:cNvSpPr>
              <a:spLocks/>
            </p:cNvSpPr>
            <p:nvPr/>
          </p:nvSpPr>
          <p:spPr bwMode="auto">
            <a:xfrm>
              <a:off x="190" y="191"/>
              <a:ext cx="160" cy="207"/>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6" name="Oval 12"/>
            <p:cNvSpPr>
              <a:spLocks/>
            </p:cNvSpPr>
            <p:nvPr/>
          </p:nvSpPr>
          <p:spPr bwMode="auto">
            <a:xfrm>
              <a:off x="181"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7" name="Oval 13"/>
            <p:cNvSpPr>
              <a:spLocks/>
            </p:cNvSpPr>
            <p:nvPr/>
          </p:nvSpPr>
          <p:spPr bwMode="auto">
            <a:xfrm>
              <a:off x="273"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8" name="AutoShape 14"/>
            <p:cNvSpPr>
              <a:spLocks/>
            </p:cNvSpPr>
            <p:nvPr/>
          </p:nvSpPr>
          <p:spPr bwMode="auto">
            <a:xfrm rot="1147974">
              <a:off x="150" y="136"/>
              <a:ext cx="105"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79" name="AutoShape 15"/>
            <p:cNvSpPr>
              <a:spLocks/>
            </p:cNvSpPr>
            <p:nvPr/>
          </p:nvSpPr>
          <p:spPr bwMode="auto">
            <a:xfrm rot="-848915">
              <a:off x="283" y="134"/>
              <a:ext cx="104"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0" name="Oval 16"/>
            <p:cNvSpPr>
              <a:spLocks/>
            </p:cNvSpPr>
            <p:nvPr/>
          </p:nvSpPr>
          <p:spPr bwMode="auto">
            <a:xfrm>
              <a:off x="1333" y="27"/>
              <a:ext cx="161" cy="13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1" name="Oval 17"/>
            <p:cNvSpPr>
              <a:spLocks/>
            </p:cNvSpPr>
            <p:nvPr/>
          </p:nvSpPr>
          <p:spPr bwMode="auto">
            <a:xfrm>
              <a:off x="1333" y="85"/>
              <a:ext cx="161" cy="13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2" name="Oval 18"/>
            <p:cNvSpPr>
              <a:spLocks/>
            </p:cNvSpPr>
            <p:nvPr/>
          </p:nvSpPr>
          <p:spPr bwMode="auto">
            <a:xfrm>
              <a:off x="1336" y="191"/>
              <a:ext cx="161" cy="207"/>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3" name="Oval 19"/>
            <p:cNvSpPr>
              <a:spLocks/>
            </p:cNvSpPr>
            <p:nvPr/>
          </p:nvSpPr>
          <p:spPr bwMode="auto">
            <a:xfrm>
              <a:off x="1328"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4" name="Oval 20"/>
            <p:cNvSpPr>
              <a:spLocks/>
            </p:cNvSpPr>
            <p:nvPr/>
          </p:nvSpPr>
          <p:spPr bwMode="auto">
            <a:xfrm>
              <a:off x="1420"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5" name="AutoShape 21"/>
            <p:cNvSpPr>
              <a:spLocks/>
            </p:cNvSpPr>
            <p:nvPr/>
          </p:nvSpPr>
          <p:spPr bwMode="auto">
            <a:xfrm rot="1147974">
              <a:off x="1297" y="136"/>
              <a:ext cx="104"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6" name="AutoShape 22"/>
            <p:cNvSpPr>
              <a:spLocks/>
            </p:cNvSpPr>
            <p:nvPr/>
          </p:nvSpPr>
          <p:spPr bwMode="auto">
            <a:xfrm rot="-848915">
              <a:off x="1429" y="134"/>
              <a:ext cx="105"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7" name="Oval 23"/>
            <p:cNvSpPr>
              <a:spLocks/>
            </p:cNvSpPr>
            <p:nvPr/>
          </p:nvSpPr>
          <p:spPr bwMode="auto">
            <a:xfrm>
              <a:off x="2308" y="27"/>
              <a:ext cx="160"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8" name="Oval 24"/>
            <p:cNvSpPr>
              <a:spLocks/>
            </p:cNvSpPr>
            <p:nvPr/>
          </p:nvSpPr>
          <p:spPr bwMode="auto">
            <a:xfrm>
              <a:off x="2308" y="85"/>
              <a:ext cx="160"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89" name="Oval 25"/>
            <p:cNvSpPr>
              <a:spLocks/>
            </p:cNvSpPr>
            <p:nvPr/>
          </p:nvSpPr>
          <p:spPr bwMode="auto">
            <a:xfrm>
              <a:off x="2311" y="191"/>
              <a:ext cx="160" cy="207"/>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0" name="Oval 26"/>
            <p:cNvSpPr>
              <a:spLocks/>
            </p:cNvSpPr>
            <p:nvPr/>
          </p:nvSpPr>
          <p:spPr bwMode="auto">
            <a:xfrm>
              <a:off x="2302"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1" name="Oval 27"/>
            <p:cNvSpPr>
              <a:spLocks/>
            </p:cNvSpPr>
            <p:nvPr/>
          </p:nvSpPr>
          <p:spPr bwMode="auto">
            <a:xfrm>
              <a:off x="2394"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2" name="AutoShape 28"/>
            <p:cNvSpPr>
              <a:spLocks/>
            </p:cNvSpPr>
            <p:nvPr/>
          </p:nvSpPr>
          <p:spPr bwMode="auto">
            <a:xfrm rot="1147974">
              <a:off x="2271" y="136"/>
              <a:ext cx="105"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3" name="AutoShape 29"/>
            <p:cNvSpPr>
              <a:spLocks/>
            </p:cNvSpPr>
            <p:nvPr/>
          </p:nvSpPr>
          <p:spPr bwMode="auto">
            <a:xfrm rot="-848915">
              <a:off x="2404" y="134"/>
              <a:ext cx="104"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4" name="Oval 30"/>
            <p:cNvSpPr>
              <a:spLocks/>
            </p:cNvSpPr>
            <p:nvPr/>
          </p:nvSpPr>
          <p:spPr bwMode="auto">
            <a:xfrm>
              <a:off x="2770" y="27"/>
              <a:ext cx="160"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5" name="Oval 31"/>
            <p:cNvSpPr>
              <a:spLocks/>
            </p:cNvSpPr>
            <p:nvPr/>
          </p:nvSpPr>
          <p:spPr bwMode="auto">
            <a:xfrm>
              <a:off x="2770" y="85"/>
              <a:ext cx="160"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6" name="Oval 32"/>
            <p:cNvSpPr>
              <a:spLocks/>
            </p:cNvSpPr>
            <p:nvPr/>
          </p:nvSpPr>
          <p:spPr bwMode="auto">
            <a:xfrm>
              <a:off x="2773" y="191"/>
              <a:ext cx="160" cy="207"/>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7" name="Oval 33"/>
            <p:cNvSpPr>
              <a:spLocks/>
            </p:cNvSpPr>
            <p:nvPr/>
          </p:nvSpPr>
          <p:spPr bwMode="auto">
            <a:xfrm>
              <a:off x="2764"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8" name="Oval 34"/>
            <p:cNvSpPr>
              <a:spLocks/>
            </p:cNvSpPr>
            <p:nvPr/>
          </p:nvSpPr>
          <p:spPr bwMode="auto">
            <a:xfrm>
              <a:off x="2856"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499" name="AutoShape 35"/>
            <p:cNvSpPr>
              <a:spLocks/>
            </p:cNvSpPr>
            <p:nvPr/>
          </p:nvSpPr>
          <p:spPr bwMode="auto">
            <a:xfrm rot="1147974">
              <a:off x="2733" y="136"/>
              <a:ext cx="104"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0" name="AutoShape 36"/>
            <p:cNvSpPr>
              <a:spLocks/>
            </p:cNvSpPr>
            <p:nvPr/>
          </p:nvSpPr>
          <p:spPr bwMode="auto">
            <a:xfrm rot="-848915">
              <a:off x="2866" y="134"/>
              <a:ext cx="104"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1" name="Oval 37"/>
            <p:cNvSpPr>
              <a:spLocks/>
            </p:cNvSpPr>
            <p:nvPr/>
          </p:nvSpPr>
          <p:spPr bwMode="auto">
            <a:xfrm>
              <a:off x="3241" y="27"/>
              <a:ext cx="161"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2" name="Oval 38"/>
            <p:cNvSpPr>
              <a:spLocks/>
            </p:cNvSpPr>
            <p:nvPr/>
          </p:nvSpPr>
          <p:spPr bwMode="auto">
            <a:xfrm>
              <a:off x="3241" y="85"/>
              <a:ext cx="161"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3" name="Oval 39"/>
            <p:cNvSpPr>
              <a:spLocks/>
            </p:cNvSpPr>
            <p:nvPr/>
          </p:nvSpPr>
          <p:spPr bwMode="auto">
            <a:xfrm>
              <a:off x="3244" y="191"/>
              <a:ext cx="161" cy="207"/>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4" name="Oval 40"/>
            <p:cNvSpPr>
              <a:spLocks/>
            </p:cNvSpPr>
            <p:nvPr/>
          </p:nvSpPr>
          <p:spPr bwMode="auto">
            <a:xfrm>
              <a:off x="3235"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5" name="Oval 41"/>
            <p:cNvSpPr>
              <a:spLocks/>
            </p:cNvSpPr>
            <p:nvPr/>
          </p:nvSpPr>
          <p:spPr bwMode="auto">
            <a:xfrm>
              <a:off x="3327" y="0"/>
              <a:ext cx="87"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6" name="AutoShape 42"/>
            <p:cNvSpPr>
              <a:spLocks/>
            </p:cNvSpPr>
            <p:nvPr/>
          </p:nvSpPr>
          <p:spPr bwMode="auto">
            <a:xfrm rot="1147974">
              <a:off x="3204" y="136"/>
              <a:ext cx="105"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7" name="AutoShape 43"/>
            <p:cNvSpPr>
              <a:spLocks/>
            </p:cNvSpPr>
            <p:nvPr/>
          </p:nvSpPr>
          <p:spPr bwMode="auto">
            <a:xfrm rot="-848915">
              <a:off x="3337" y="134"/>
              <a:ext cx="104"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8" name="Oval 44"/>
            <p:cNvSpPr>
              <a:spLocks/>
            </p:cNvSpPr>
            <p:nvPr/>
          </p:nvSpPr>
          <p:spPr bwMode="auto">
            <a:xfrm>
              <a:off x="1745" y="1802"/>
              <a:ext cx="81" cy="6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09" name="Oval 45"/>
            <p:cNvSpPr>
              <a:spLocks/>
            </p:cNvSpPr>
            <p:nvPr/>
          </p:nvSpPr>
          <p:spPr bwMode="auto">
            <a:xfrm>
              <a:off x="1745" y="1831"/>
              <a:ext cx="81" cy="6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0" name="Oval 46"/>
            <p:cNvSpPr>
              <a:spLocks/>
            </p:cNvSpPr>
            <p:nvPr/>
          </p:nvSpPr>
          <p:spPr bwMode="auto">
            <a:xfrm>
              <a:off x="1746" y="1886"/>
              <a:ext cx="81" cy="105"/>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1" name="Oval 47"/>
            <p:cNvSpPr>
              <a:spLocks/>
            </p:cNvSpPr>
            <p:nvPr/>
          </p:nvSpPr>
          <p:spPr bwMode="auto">
            <a:xfrm>
              <a:off x="1742" y="1788"/>
              <a:ext cx="43" cy="4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2" name="Oval 48"/>
            <p:cNvSpPr>
              <a:spLocks/>
            </p:cNvSpPr>
            <p:nvPr/>
          </p:nvSpPr>
          <p:spPr bwMode="auto">
            <a:xfrm>
              <a:off x="1788" y="1788"/>
              <a:ext cx="44" cy="4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3" name="AutoShape 49"/>
            <p:cNvSpPr>
              <a:spLocks/>
            </p:cNvSpPr>
            <p:nvPr/>
          </p:nvSpPr>
          <p:spPr bwMode="auto">
            <a:xfrm rot="1147974">
              <a:off x="1726" y="1857"/>
              <a:ext cx="53" cy="136"/>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4" name="AutoShape 50"/>
            <p:cNvSpPr>
              <a:spLocks/>
            </p:cNvSpPr>
            <p:nvPr/>
          </p:nvSpPr>
          <p:spPr bwMode="auto">
            <a:xfrm rot="-848915">
              <a:off x="1793" y="1856"/>
              <a:ext cx="53" cy="136"/>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5" name="Line 51"/>
            <p:cNvSpPr>
              <a:spLocks noChangeShapeType="1"/>
            </p:cNvSpPr>
            <p:nvPr/>
          </p:nvSpPr>
          <p:spPr bwMode="auto">
            <a:xfrm rot="10800000">
              <a:off x="3431" y="456"/>
              <a:ext cx="157"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6" name="Line 52"/>
            <p:cNvSpPr>
              <a:spLocks noChangeShapeType="1"/>
            </p:cNvSpPr>
            <p:nvPr/>
          </p:nvSpPr>
          <p:spPr bwMode="auto">
            <a:xfrm flipH="1">
              <a:off x="3580" y="456"/>
              <a:ext cx="0" cy="1423"/>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7" name="Line 53"/>
            <p:cNvSpPr>
              <a:spLocks noChangeShapeType="1"/>
            </p:cNvSpPr>
            <p:nvPr/>
          </p:nvSpPr>
          <p:spPr bwMode="auto">
            <a:xfrm rot="10800000">
              <a:off x="3431" y="930"/>
              <a:ext cx="157"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8" name="Line 54"/>
            <p:cNvSpPr>
              <a:spLocks noChangeShapeType="1"/>
            </p:cNvSpPr>
            <p:nvPr/>
          </p:nvSpPr>
          <p:spPr bwMode="auto">
            <a:xfrm rot="10800000">
              <a:off x="3419" y="1403"/>
              <a:ext cx="158"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19" name="Line 55"/>
            <p:cNvSpPr>
              <a:spLocks noChangeShapeType="1"/>
            </p:cNvSpPr>
            <p:nvPr/>
          </p:nvSpPr>
          <p:spPr bwMode="auto">
            <a:xfrm rot="10800000">
              <a:off x="3419" y="1877"/>
              <a:ext cx="158"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0" name="Rectangle 56"/>
            <p:cNvSpPr>
              <a:spLocks/>
            </p:cNvSpPr>
            <p:nvPr/>
          </p:nvSpPr>
          <p:spPr bwMode="auto">
            <a:xfrm rot="8100000">
              <a:off x="2232" y="1111"/>
              <a:ext cx="696" cy="72"/>
            </a:xfrm>
            <a:prstGeom prst="rect">
              <a:avLst/>
            </a:prstGeom>
            <a:gradFill rotWithShape="0">
              <a:gsLst>
                <a:gs pos="0">
                  <a:srgbClr val="FF8000"/>
                </a:gs>
                <a:gs pos="100000">
                  <a:srgbClr val="8000FF"/>
                </a:gs>
              </a:gsLst>
              <a:lin ang="189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1" name="Oval 57"/>
            <p:cNvSpPr>
              <a:spLocks/>
            </p:cNvSpPr>
            <p:nvPr/>
          </p:nvSpPr>
          <p:spPr bwMode="auto">
            <a:xfrm>
              <a:off x="2807" y="804"/>
              <a:ext cx="81" cy="6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2" name="Oval 58"/>
            <p:cNvSpPr>
              <a:spLocks/>
            </p:cNvSpPr>
            <p:nvPr/>
          </p:nvSpPr>
          <p:spPr bwMode="auto">
            <a:xfrm>
              <a:off x="2807" y="833"/>
              <a:ext cx="81" cy="6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3" name="Oval 59"/>
            <p:cNvSpPr>
              <a:spLocks/>
            </p:cNvSpPr>
            <p:nvPr/>
          </p:nvSpPr>
          <p:spPr bwMode="auto">
            <a:xfrm>
              <a:off x="2808" y="888"/>
              <a:ext cx="81" cy="105"/>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4" name="Oval 60"/>
            <p:cNvSpPr>
              <a:spLocks/>
            </p:cNvSpPr>
            <p:nvPr/>
          </p:nvSpPr>
          <p:spPr bwMode="auto">
            <a:xfrm>
              <a:off x="2804" y="790"/>
              <a:ext cx="43" cy="4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5" name="Oval 61"/>
            <p:cNvSpPr>
              <a:spLocks/>
            </p:cNvSpPr>
            <p:nvPr/>
          </p:nvSpPr>
          <p:spPr bwMode="auto">
            <a:xfrm>
              <a:off x="2850" y="790"/>
              <a:ext cx="44" cy="4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6" name="AutoShape 62"/>
            <p:cNvSpPr>
              <a:spLocks/>
            </p:cNvSpPr>
            <p:nvPr/>
          </p:nvSpPr>
          <p:spPr bwMode="auto">
            <a:xfrm rot="1147974">
              <a:off x="2788" y="860"/>
              <a:ext cx="53" cy="135"/>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7" name="AutoShape 63"/>
            <p:cNvSpPr>
              <a:spLocks/>
            </p:cNvSpPr>
            <p:nvPr/>
          </p:nvSpPr>
          <p:spPr bwMode="auto">
            <a:xfrm rot="-848915">
              <a:off x="2855" y="858"/>
              <a:ext cx="53" cy="137"/>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8" name="Oval 64"/>
            <p:cNvSpPr>
              <a:spLocks/>
            </p:cNvSpPr>
            <p:nvPr/>
          </p:nvSpPr>
          <p:spPr bwMode="auto">
            <a:xfrm>
              <a:off x="3002" y="616"/>
              <a:ext cx="81" cy="6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29" name="Oval 65"/>
            <p:cNvSpPr>
              <a:spLocks/>
            </p:cNvSpPr>
            <p:nvPr/>
          </p:nvSpPr>
          <p:spPr bwMode="auto">
            <a:xfrm>
              <a:off x="3002" y="646"/>
              <a:ext cx="81" cy="6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0" name="Oval 66"/>
            <p:cNvSpPr>
              <a:spLocks/>
            </p:cNvSpPr>
            <p:nvPr/>
          </p:nvSpPr>
          <p:spPr bwMode="auto">
            <a:xfrm>
              <a:off x="3004" y="700"/>
              <a:ext cx="81" cy="105"/>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1" name="Oval 67"/>
            <p:cNvSpPr>
              <a:spLocks/>
            </p:cNvSpPr>
            <p:nvPr/>
          </p:nvSpPr>
          <p:spPr bwMode="auto">
            <a:xfrm>
              <a:off x="2999" y="602"/>
              <a:ext cx="44" cy="4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2" name="Oval 68"/>
            <p:cNvSpPr>
              <a:spLocks/>
            </p:cNvSpPr>
            <p:nvPr/>
          </p:nvSpPr>
          <p:spPr bwMode="auto">
            <a:xfrm>
              <a:off x="3046" y="602"/>
              <a:ext cx="43" cy="4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3" name="AutoShape 69"/>
            <p:cNvSpPr>
              <a:spLocks/>
            </p:cNvSpPr>
            <p:nvPr/>
          </p:nvSpPr>
          <p:spPr bwMode="auto">
            <a:xfrm rot="1147974">
              <a:off x="2984" y="672"/>
              <a:ext cx="52" cy="136"/>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4" name="AutoShape 70"/>
            <p:cNvSpPr>
              <a:spLocks/>
            </p:cNvSpPr>
            <p:nvPr/>
          </p:nvSpPr>
          <p:spPr bwMode="auto">
            <a:xfrm rot="-848915">
              <a:off x="3051" y="671"/>
              <a:ext cx="52" cy="136"/>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5" name="Oval 71"/>
            <p:cNvSpPr>
              <a:spLocks/>
            </p:cNvSpPr>
            <p:nvPr/>
          </p:nvSpPr>
          <p:spPr bwMode="auto">
            <a:xfrm>
              <a:off x="2304" y="1309"/>
              <a:ext cx="81" cy="6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6" name="Oval 72"/>
            <p:cNvSpPr>
              <a:spLocks/>
            </p:cNvSpPr>
            <p:nvPr/>
          </p:nvSpPr>
          <p:spPr bwMode="auto">
            <a:xfrm>
              <a:off x="2304" y="1338"/>
              <a:ext cx="81" cy="6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7" name="Oval 73"/>
            <p:cNvSpPr>
              <a:spLocks/>
            </p:cNvSpPr>
            <p:nvPr/>
          </p:nvSpPr>
          <p:spPr bwMode="auto">
            <a:xfrm>
              <a:off x="2306" y="1392"/>
              <a:ext cx="81" cy="10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8" name="Oval 74"/>
            <p:cNvSpPr>
              <a:spLocks/>
            </p:cNvSpPr>
            <p:nvPr/>
          </p:nvSpPr>
          <p:spPr bwMode="auto">
            <a:xfrm>
              <a:off x="2301" y="1295"/>
              <a:ext cx="44" cy="4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39" name="Oval 75"/>
            <p:cNvSpPr>
              <a:spLocks/>
            </p:cNvSpPr>
            <p:nvPr/>
          </p:nvSpPr>
          <p:spPr bwMode="auto">
            <a:xfrm>
              <a:off x="2348" y="1295"/>
              <a:ext cx="43" cy="4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40" name="AutoShape 76"/>
            <p:cNvSpPr>
              <a:spLocks/>
            </p:cNvSpPr>
            <p:nvPr/>
          </p:nvSpPr>
          <p:spPr bwMode="auto">
            <a:xfrm rot="1147974">
              <a:off x="2286" y="1364"/>
              <a:ext cx="52" cy="136"/>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41" name="AutoShape 77"/>
            <p:cNvSpPr>
              <a:spLocks/>
            </p:cNvSpPr>
            <p:nvPr/>
          </p:nvSpPr>
          <p:spPr bwMode="auto">
            <a:xfrm rot="-848915">
              <a:off x="2353" y="1363"/>
              <a:ext cx="52" cy="136"/>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42" name="Rectangle 78"/>
            <p:cNvSpPr>
              <a:spLocks/>
            </p:cNvSpPr>
            <p:nvPr/>
          </p:nvSpPr>
          <p:spPr bwMode="auto">
            <a:xfrm>
              <a:off x="0" y="1020"/>
              <a:ext cx="3572" cy="121"/>
            </a:xfrm>
            <a:prstGeom prst="rect">
              <a:avLst/>
            </a:prstGeom>
            <a:gradFill rotWithShape="0">
              <a:gsLst>
                <a:gs pos="0">
                  <a:srgbClr val="E6E6E6">
                    <a:alpha val="0"/>
                  </a:srgbClr>
                </a:gs>
                <a:gs pos="100000">
                  <a:srgbClr val="FF8000"/>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43" name="Rectangle 79"/>
            <p:cNvSpPr>
              <a:spLocks/>
            </p:cNvSpPr>
            <p:nvPr/>
          </p:nvSpPr>
          <p:spPr bwMode="auto">
            <a:xfrm rot="10800000" flipH="1">
              <a:off x="0" y="1141"/>
              <a:ext cx="3572" cy="121"/>
            </a:xfrm>
            <a:prstGeom prst="rect">
              <a:avLst/>
            </a:prstGeom>
            <a:gradFill rotWithShape="0">
              <a:gsLst>
                <a:gs pos="0">
                  <a:srgbClr val="FF8000"/>
                </a:gs>
                <a:gs pos="100000">
                  <a:srgbClr val="E6E6E6">
                    <a:alpha val="0"/>
                  </a:srgbClr>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pic>
          <p:nvPicPr>
            <p:cNvPr id="318544" name="Picture 8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 y="1020"/>
              <a:ext cx="248"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grpSp>
        <p:nvGrpSpPr>
          <p:cNvPr id="318633" name="Group 169"/>
          <p:cNvGrpSpPr>
            <a:grpSpLocks/>
          </p:cNvGrpSpPr>
          <p:nvPr/>
        </p:nvGrpSpPr>
        <p:grpSpPr bwMode="auto">
          <a:xfrm>
            <a:off x="14512" y="4071938"/>
            <a:ext cx="4300760" cy="2598539"/>
            <a:chOff x="0" y="0"/>
            <a:chExt cx="3853" cy="2327"/>
          </a:xfrm>
        </p:grpSpPr>
        <p:sp>
          <p:nvSpPr>
            <p:cNvPr id="318546" name="Line 82"/>
            <p:cNvSpPr>
              <a:spLocks noChangeShapeType="1"/>
            </p:cNvSpPr>
            <p:nvPr/>
          </p:nvSpPr>
          <p:spPr bwMode="auto">
            <a:xfrm>
              <a:off x="848" y="1032"/>
              <a:ext cx="947" cy="916"/>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47" name="Line 83"/>
            <p:cNvSpPr>
              <a:spLocks noChangeShapeType="1"/>
            </p:cNvSpPr>
            <p:nvPr/>
          </p:nvSpPr>
          <p:spPr bwMode="auto">
            <a:xfrm flipH="1">
              <a:off x="1783" y="917"/>
              <a:ext cx="1065" cy="1031"/>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48" name="Line 84"/>
            <p:cNvSpPr>
              <a:spLocks noChangeShapeType="1"/>
            </p:cNvSpPr>
            <p:nvPr/>
          </p:nvSpPr>
          <p:spPr bwMode="auto">
            <a:xfrm flipH="1">
              <a:off x="1783" y="1948"/>
              <a:ext cx="0" cy="379"/>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49" name="Line 85"/>
            <p:cNvSpPr>
              <a:spLocks noChangeShapeType="1"/>
            </p:cNvSpPr>
            <p:nvPr/>
          </p:nvSpPr>
          <p:spPr bwMode="auto">
            <a:xfrm>
              <a:off x="281" y="478"/>
              <a:ext cx="567" cy="548"/>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50" name="Line 86"/>
            <p:cNvSpPr>
              <a:spLocks noChangeShapeType="1"/>
            </p:cNvSpPr>
            <p:nvPr/>
          </p:nvSpPr>
          <p:spPr bwMode="auto">
            <a:xfrm flipH="1">
              <a:off x="839" y="475"/>
              <a:ext cx="573" cy="554"/>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51" name="Line 87"/>
            <p:cNvSpPr>
              <a:spLocks noChangeShapeType="1"/>
            </p:cNvSpPr>
            <p:nvPr/>
          </p:nvSpPr>
          <p:spPr bwMode="auto">
            <a:xfrm>
              <a:off x="2629" y="710"/>
              <a:ext cx="222" cy="21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52" name="Line 88"/>
            <p:cNvSpPr>
              <a:spLocks noChangeShapeType="1"/>
            </p:cNvSpPr>
            <p:nvPr/>
          </p:nvSpPr>
          <p:spPr bwMode="auto">
            <a:xfrm flipH="1">
              <a:off x="2839" y="472"/>
              <a:ext cx="463" cy="448"/>
            </a:xfrm>
            <a:prstGeom prst="line">
              <a:avLst/>
            </a:prstGeom>
            <a:noFill/>
            <a:ln w="139700" cap="flat">
              <a:solidFill>
                <a:srgbClr val="800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53" name="Line 89"/>
            <p:cNvSpPr>
              <a:spLocks noChangeShapeType="1"/>
            </p:cNvSpPr>
            <p:nvPr/>
          </p:nvSpPr>
          <p:spPr bwMode="auto">
            <a:xfrm>
              <a:off x="2394" y="483"/>
              <a:ext cx="238" cy="230"/>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54" name="Line 90"/>
            <p:cNvSpPr>
              <a:spLocks noChangeShapeType="1"/>
            </p:cNvSpPr>
            <p:nvPr/>
          </p:nvSpPr>
          <p:spPr bwMode="auto">
            <a:xfrm flipH="1">
              <a:off x="2620" y="477"/>
              <a:ext cx="243" cy="236"/>
            </a:xfrm>
            <a:prstGeom prst="line">
              <a:avLst/>
            </a:prstGeom>
            <a:noFill/>
            <a:ln w="139700" cap="flat">
              <a:solidFill>
                <a:srgbClr val="FF80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8562" name="Group 98"/>
            <p:cNvGrpSpPr>
              <a:grpSpLocks/>
            </p:cNvGrpSpPr>
            <p:nvPr/>
          </p:nvGrpSpPr>
          <p:grpSpPr bwMode="auto">
            <a:xfrm>
              <a:off x="111" y="0"/>
              <a:ext cx="305" cy="414"/>
              <a:chOff x="0" y="0"/>
              <a:chExt cx="305" cy="414"/>
            </a:xfrm>
          </p:grpSpPr>
          <p:sp>
            <p:nvSpPr>
              <p:cNvPr id="318555" name="Oval 91"/>
              <p:cNvSpPr>
                <a:spLocks/>
              </p:cNvSpPr>
              <p:nvPr/>
            </p:nvSpPr>
            <p:spPr bwMode="auto">
              <a:xfrm>
                <a:off x="75" y="27"/>
                <a:ext cx="161"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56" name="Oval 92"/>
              <p:cNvSpPr>
                <a:spLocks/>
              </p:cNvSpPr>
              <p:nvPr/>
            </p:nvSpPr>
            <p:spPr bwMode="auto">
              <a:xfrm>
                <a:off x="75" y="85"/>
                <a:ext cx="161"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57" name="Oval 93"/>
              <p:cNvSpPr>
                <a:spLocks/>
              </p:cNvSpPr>
              <p:nvPr/>
            </p:nvSpPr>
            <p:spPr bwMode="auto">
              <a:xfrm>
                <a:off x="78" y="191"/>
                <a:ext cx="161" cy="207"/>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58" name="Oval 94"/>
              <p:cNvSpPr>
                <a:spLocks/>
              </p:cNvSpPr>
              <p:nvPr/>
            </p:nvSpPr>
            <p:spPr bwMode="auto">
              <a:xfrm>
                <a:off x="69"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59" name="Oval 95"/>
              <p:cNvSpPr>
                <a:spLocks/>
              </p:cNvSpPr>
              <p:nvPr/>
            </p:nvSpPr>
            <p:spPr bwMode="auto">
              <a:xfrm>
                <a:off x="161" y="0"/>
                <a:ext cx="87"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60" name="AutoShape 96"/>
              <p:cNvSpPr>
                <a:spLocks/>
              </p:cNvSpPr>
              <p:nvPr/>
            </p:nvSpPr>
            <p:spPr bwMode="auto">
              <a:xfrm rot="1147974">
                <a:off x="39" y="136"/>
                <a:ext cx="104"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61" name="AutoShape 97"/>
              <p:cNvSpPr>
                <a:spLocks/>
              </p:cNvSpPr>
              <p:nvPr/>
            </p:nvSpPr>
            <p:spPr bwMode="auto">
              <a:xfrm rot="-848915">
                <a:off x="171" y="134"/>
                <a:ext cx="104"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8563" name="Oval 99"/>
            <p:cNvSpPr>
              <a:spLocks/>
            </p:cNvSpPr>
            <p:nvPr/>
          </p:nvSpPr>
          <p:spPr bwMode="auto">
            <a:xfrm>
              <a:off x="1333" y="27"/>
              <a:ext cx="161"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64" name="Oval 100"/>
            <p:cNvSpPr>
              <a:spLocks/>
            </p:cNvSpPr>
            <p:nvPr/>
          </p:nvSpPr>
          <p:spPr bwMode="auto">
            <a:xfrm>
              <a:off x="1333" y="85"/>
              <a:ext cx="161"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65" name="Oval 101"/>
            <p:cNvSpPr>
              <a:spLocks/>
            </p:cNvSpPr>
            <p:nvPr/>
          </p:nvSpPr>
          <p:spPr bwMode="auto">
            <a:xfrm>
              <a:off x="1336" y="191"/>
              <a:ext cx="161" cy="207"/>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66" name="Oval 102"/>
            <p:cNvSpPr>
              <a:spLocks/>
            </p:cNvSpPr>
            <p:nvPr/>
          </p:nvSpPr>
          <p:spPr bwMode="auto">
            <a:xfrm>
              <a:off x="1328"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67" name="Oval 103"/>
            <p:cNvSpPr>
              <a:spLocks/>
            </p:cNvSpPr>
            <p:nvPr/>
          </p:nvSpPr>
          <p:spPr bwMode="auto">
            <a:xfrm>
              <a:off x="1420"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68" name="AutoShape 104"/>
            <p:cNvSpPr>
              <a:spLocks/>
            </p:cNvSpPr>
            <p:nvPr/>
          </p:nvSpPr>
          <p:spPr bwMode="auto">
            <a:xfrm rot="1147974">
              <a:off x="1297" y="136"/>
              <a:ext cx="104"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69" name="AutoShape 105"/>
            <p:cNvSpPr>
              <a:spLocks/>
            </p:cNvSpPr>
            <p:nvPr/>
          </p:nvSpPr>
          <p:spPr bwMode="auto">
            <a:xfrm rot="-848915">
              <a:off x="1429" y="134"/>
              <a:ext cx="105"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8577" name="Group 113"/>
            <p:cNvGrpSpPr>
              <a:grpSpLocks/>
            </p:cNvGrpSpPr>
            <p:nvPr/>
          </p:nvGrpSpPr>
          <p:grpSpPr bwMode="auto">
            <a:xfrm>
              <a:off x="2232" y="0"/>
              <a:ext cx="305" cy="414"/>
              <a:chOff x="0" y="0"/>
              <a:chExt cx="305" cy="414"/>
            </a:xfrm>
          </p:grpSpPr>
          <p:sp>
            <p:nvSpPr>
              <p:cNvPr id="318570" name="Oval 106"/>
              <p:cNvSpPr>
                <a:spLocks/>
              </p:cNvSpPr>
              <p:nvPr/>
            </p:nvSpPr>
            <p:spPr bwMode="auto">
              <a:xfrm>
                <a:off x="75" y="27"/>
                <a:ext cx="161" cy="13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71" name="Oval 107"/>
              <p:cNvSpPr>
                <a:spLocks/>
              </p:cNvSpPr>
              <p:nvPr/>
            </p:nvSpPr>
            <p:spPr bwMode="auto">
              <a:xfrm>
                <a:off x="75" y="85"/>
                <a:ext cx="161" cy="13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72" name="Oval 108"/>
              <p:cNvSpPr>
                <a:spLocks/>
              </p:cNvSpPr>
              <p:nvPr/>
            </p:nvSpPr>
            <p:spPr bwMode="auto">
              <a:xfrm>
                <a:off x="78" y="191"/>
                <a:ext cx="161" cy="207"/>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73" name="Oval 109"/>
              <p:cNvSpPr>
                <a:spLocks/>
              </p:cNvSpPr>
              <p:nvPr/>
            </p:nvSpPr>
            <p:spPr bwMode="auto">
              <a:xfrm>
                <a:off x="69"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74" name="Oval 110"/>
              <p:cNvSpPr>
                <a:spLocks/>
              </p:cNvSpPr>
              <p:nvPr/>
            </p:nvSpPr>
            <p:spPr bwMode="auto">
              <a:xfrm>
                <a:off x="161" y="0"/>
                <a:ext cx="87"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75" name="AutoShape 111"/>
              <p:cNvSpPr>
                <a:spLocks/>
              </p:cNvSpPr>
              <p:nvPr/>
            </p:nvSpPr>
            <p:spPr bwMode="auto">
              <a:xfrm rot="1147974">
                <a:off x="39" y="136"/>
                <a:ext cx="104"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76" name="AutoShape 112"/>
              <p:cNvSpPr>
                <a:spLocks/>
              </p:cNvSpPr>
              <p:nvPr/>
            </p:nvSpPr>
            <p:spPr bwMode="auto">
              <a:xfrm rot="-848915">
                <a:off x="171" y="134"/>
                <a:ext cx="104"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8578" name="Oval 114"/>
            <p:cNvSpPr>
              <a:spLocks/>
            </p:cNvSpPr>
            <p:nvPr/>
          </p:nvSpPr>
          <p:spPr bwMode="auto">
            <a:xfrm>
              <a:off x="2770" y="27"/>
              <a:ext cx="160" cy="13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79" name="Oval 115"/>
            <p:cNvSpPr>
              <a:spLocks/>
            </p:cNvSpPr>
            <p:nvPr/>
          </p:nvSpPr>
          <p:spPr bwMode="auto">
            <a:xfrm>
              <a:off x="2770" y="85"/>
              <a:ext cx="160" cy="134"/>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0" name="Oval 116"/>
            <p:cNvSpPr>
              <a:spLocks/>
            </p:cNvSpPr>
            <p:nvPr/>
          </p:nvSpPr>
          <p:spPr bwMode="auto">
            <a:xfrm>
              <a:off x="2773" y="191"/>
              <a:ext cx="160" cy="207"/>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1" name="Oval 117"/>
            <p:cNvSpPr>
              <a:spLocks/>
            </p:cNvSpPr>
            <p:nvPr/>
          </p:nvSpPr>
          <p:spPr bwMode="auto">
            <a:xfrm>
              <a:off x="2764"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2" name="Oval 118"/>
            <p:cNvSpPr>
              <a:spLocks/>
            </p:cNvSpPr>
            <p:nvPr/>
          </p:nvSpPr>
          <p:spPr bwMode="auto">
            <a:xfrm>
              <a:off x="2856"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3" name="AutoShape 119"/>
            <p:cNvSpPr>
              <a:spLocks/>
            </p:cNvSpPr>
            <p:nvPr/>
          </p:nvSpPr>
          <p:spPr bwMode="auto">
            <a:xfrm rot="1147974">
              <a:off x="2733" y="136"/>
              <a:ext cx="104"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4" name="AutoShape 120"/>
            <p:cNvSpPr>
              <a:spLocks/>
            </p:cNvSpPr>
            <p:nvPr/>
          </p:nvSpPr>
          <p:spPr bwMode="auto">
            <a:xfrm rot="-848915">
              <a:off x="2866" y="134"/>
              <a:ext cx="104"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5" name="Oval 121"/>
            <p:cNvSpPr>
              <a:spLocks/>
            </p:cNvSpPr>
            <p:nvPr/>
          </p:nvSpPr>
          <p:spPr bwMode="auto">
            <a:xfrm>
              <a:off x="3241" y="27"/>
              <a:ext cx="161"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6" name="Oval 122"/>
            <p:cNvSpPr>
              <a:spLocks/>
            </p:cNvSpPr>
            <p:nvPr/>
          </p:nvSpPr>
          <p:spPr bwMode="auto">
            <a:xfrm>
              <a:off x="3241" y="85"/>
              <a:ext cx="161" cy="134"/>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7" name="Oval 123"/>
            <p:cNvSpPr>
              <a:spLocks/>
            </p:cNvSpPr>
            <p:nvPr/>
          </p:nvSpPr>
          <p:spPr bwMode="auto">
            <a:xfrm>
              <a:off x="3244" y="191"/>
              <a:ext cx="161" cy="207"/>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8" name="Oval 124"/>
            <p:cNvSpPr>
              <a:spLocks/>
            </p:cNvSpPr>
            <p:nvPr/>
          </p:nvSpPr>
          <p:spPr bwMode="auto">
            <a:xfrm>
              <a:off x="3235" y="0"/>
              <a:ext cx="86"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89" name="Oval 125"/>
            <p:cNvSpPr>
              <a:spLocks/>
            </p:cNvSpPr>
            <p:nvPr/>
          </p:nvSpPr>
          <p:spPr bwMode="auto">
            <a:xfrm>
              <a:off x="3327" y="0"/>
              <a:ext cx="87" cy="82"/>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90" name="AutoShape 126"/>
            <p:cNvSpPr>
              <a:spLocks/>
            </p:cNvSpPr>
            <p:nvPr/>
          </p:nvSpPr>
          <p:spPr bwMode="auto">
            <a:xfrm rot="1147974">
              <a:off x="3204" y="136"/>
              <a:ext cx="105" cy="267"/>
            </a:xfrm>
            <a:custGeom>
              <a:avLst/>
              <a:gdLst/>
              <a:ahLst/>
              <a:cxnLst/>
              <a:rect l="0" t="0" r="r" b="b"/>
              <a:pathLst>
                <a:path w="19575" h="19663">
                  <a:moveTo>
                    <a:pt x="16761" y="2927"/>
                  </a:moveTo>
                  <a:cubicBezTo>
                    <a:pt x="20654" y="6777"/>
                    <a:pt x="20768" y="13002"/>
                    <a:pt x="17016" y="16831"/>
                  </a:cubicBezTo>
                  <a:cubicBezTo>
                    <a:pt x="13264" y="20659"/>
                    <a:pt x="7067" y="20641"/>
                    <a:pt x="3175" y="16791"/>
                  </a:cubicBezTo>
                  <a:cubicBezTo>
                    <a:pt x="-718" y="12940"/>
                    <a:pt x="-832" y="6716"/>
                    <a:pt x="2920" y="2887"/>
                  </a:cubicBezTo>
                  <a:cubicBezTo>
                    <a:pt x="6672" y="-941"/>
                    <a:pt x="12869" y="-923"/>
                    <a:pt x="16761" y="2927"/>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91" name="AutoShape 127"/>
            <p:cNvSpPr>
              <a:spLocks/>
            </p:cNvSpPr>
            <p:nvPr/>
          </p:nvSpPr>
          <p:spPr bwMode="auto">
            <a:xfrm rot="-848915">
              <a:off x="3337" y="134"/>
              <a:ext cx="104" cy="267"/>
            </a:xfrm>
            <a:custGeom>
              <a:avLst/>
              <a:gdLst/>
              <a:ahLst/>
              <a:cxnLst/>
              <a:rect l="0" t="0" r="r" b="b"/>
              <a:pathLst>
                <a:path w="19599" h="19666">
                  <a:moveTo>
                    <a:pt x="2830" y="2874"/>
                  </a:moveTo>
                  <a:cubicBezTo>
                    <a:pt x="-1051" y="6723"/>
                    <a:pt x="-1139" y="12949"/>
                    <a:pt x="2634" y="16780"/>
                  </a:cubicBezTo>
                  <a:cubicBezTo>
                    <a:pt x="6407" y="20612"/>
                    <a:pt x="12612" y="20598"/>
                    <a:pt x="16492" y="16750"/>
                  </a:cubicBezTo>
                  <a:cubicBezTo>
                    <a:pt x="20373" y="12901"/>
                    <a:pt x="20461" y="6675"/>
                    <a:pt x="16688" y="2844"/>
                  </a:cubicBezTo>
                  <a:cubicBezTo>
                    <a:pt x="12915" y="-988"/>
                    <a:pt x="6710" y="-974"/>
                    <a:pt x="2830" y="2874"/>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8599" name="Group 135"/>
            <p:cNvGrpSpPr>
              <a:grpSpLocks/>
            </p:cNvGrpSpPr>
            <p:nvPr/>
          </p:nvGrpSpPr>
          <p:grpSpPr bwMode="auto">
            <a:xfrm>
              <a:off x="753" y="892"/>
              <a:ext cx="154" cy="211"/>
              <a:chOff x="0" y="0"/>
              <a:chExt cx="154" cy="211"/>
            </a:xfrm>
          </p:grpSpPr>
          <p:sp>
            <p:nvSpPr>
              <p:cNvPr id="318592" name="Oval 128"/>
              <p:cNvSpPr>
                <a:spLocks/>
              </p:cNvSpPr>
              <p:nvPr/>
            </p:nvSpPr>
            <p:spPr bwMode="auto">
              <a:xfrm>
                <a:off x="38" y="13"/>
                <a:ext cx="81" cy="6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93" name="Oval 129"/>
              <p:cNvSpPr>
                <a:spLocks/>
              </p:cNvSpPr>
              <p:nvPr/>
            </p:nvSpPr>
            <p:spPr bwMode="auto">
              <a:xfrm>
                <a:off x="38" y="43"/>
                <a:ext cx="81" cy="6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94" name="Oval 130"/>
              <p:cNvSpPr>
                <a:spLocks/>
              </p:cNvSpPr>
              <p:nvPr/>
            </p:nvSpPr>
            <p:spPr bwMode="auto">
              <a:xfrm>
                <a:off x="39" y="97"/>
                <a:ext cx="81" cy="10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95" name="Oval 131"/>
              <p:cNvSpPr>
                <a:spLocks/>
              </p:cNvSpPr>
              <p:nvPr/>
            </p:nvSpPr>
            <p:spPr bwMode="auto">
              <a:xfrm>
                <a:off x="35" y="0"/>
                <a:ext cx="43" cy="41"/>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96" name="Oval 132"/>
              <p:cNvSpPr>
                <a:spLocks/>
              </p:cNvSpPr>
              <p:nvPr/>
            </p:nvSpPr>
            <p:spPr bwMode="auto">
              <a:xfrm>
                <a:off x="81" y="0"/>
                <a:ext cx="44" cy="41"/>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97" name="AutoShape 133"/>
              <p:cNvSpPr>
                <a:spLocks/>
              </p:cNvSpPr>
              <p:nvPr/>
            </p:nvSpPr>
            <p:spPr bwMode="auto">
              <a:xfrm rot="1147974">
                <a:off x="19" y="69"/>
                <a:ext cx="53" cy="136"/>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598" name="AutoShape 134"/>
              <p:cNvSpPr>
                <a:spLocks/>
              </p:cNvSpPr>
              <p:nvPr/>
            </p:nvSpPr>
            <p:spPr bwMode="auto">
              <a:xfrm rot="-848915">
                <a:off x="86" y="68"/>
                <a:ext cx="53" cy="136"/>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8600" name="Rectangle 136"/>
            <p:cNvSpPr>
              <a:spLocks/>
            </p:cNvSpPr>
            <p:nvPr/>
          </p:nvSpPr>
          <p:spPr bwMode="auto">
            <a:xfrm rot="-8100000">
              <a:off x="2630" y="816"/>
              <a:ext cx="262" cy="39"/>
            </a:xfrm>
            <a:prstGeom prst="rect">
              <a:avLst/>
            </a:prstGeom>
            <a:gradFill rotWithShape="0">
              <a:gsLst>
                <a:gs pos="0">
                  <a:srgbClr val="FF8000"/>
                </a:gs>
                <a:gs pos="100000">
                  <a:srgbClr val="8000FF"/>
                </a:gs>
              </a:gsLst>
              <a:lin ang="27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18608" name="Group 144"/>
            <p:cNvGrpSpPr>
              <a:grpSpLocks/>
            </p:cNvGrpSpPr>
            <p:nvPr/>
          </p:nvGrpSpPr>
          <p:grpSpPr bwMode="auto">
            <a:xfrm>
              <a:off x="1704" y="1819"/>
              <a:ext cx="154" cy="212"/>
              <a:chOff x="0" y="0"/>
              <a:chExt cx="154" cy="211"/>
            </a:xfrm>
          </p:grpSpPr>
          <p:sp>
            <p:nvSpPr>
              <p:cNvPr id="318601" name="Oval 137"/>
              <p:cNvSpPr>
                <a:spLocks/>
              </p:cNvSpPr>
              <p:nvPr/>
            </p:nvSpPr>
            <p:spPr bwMode="auto">
              <a:xfrm>
                <a:off x="38" y="13"/>
                <a:ext cx="81" cy="6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02" name="Oval 138"/>
              <p:cNvSpPr>
                <a:spLocks/>
              </p:cNvSpPr>
              <p:nvPr/>
            </p:nvSpPr>
            <p:spPr bwMode="auto">
              <a:xfrm>
                <a:off x="38" y="43"/>
                <a:ext cx="81" cy="6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03" name="Oval 139"/>
              <p:cNvSpPr>
                <a:spLocks/>
              </p:cNvSpPr>
              <p:nvPr/>
            </p:nvSpPr>
            <p:spPr bwMode="auto">
              <a:xfrm>
                <a:off x="39" y="97"/>
                <a:ext cx="81" cy="10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04" name="Oval 140"/>
              <p:cNvSpPr>
                <a:spLocks/>
              </p:cNvSpPr>
              <p:nvPr/>
            </p:nvSpPr>
            <p:spPr bwMode="auto">
              <a:xfrm>
                <a:off x="35" y="0"/>
                <a:ext cx="43" cy="41"/>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05" name="Oval 141"/>
              <p:cNvSpPr>
                <a:spLocks/>
              </p:cNvSpPr>
              <p:nvPr/>
            </p:nvSpPr>
            <p:spPr bwMode="auto">
              <a:xfrm>
                <a:off x="81" y="0"/>
                <a:ext cx="44" cy="41"/>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06" name="AutoShape 142"/>
              <p:cNvSpPr>
                <a:spLocks/>
              </p:cNvSpPr>
              <p:nvPr/>
            </p:nvSpPr>
            <p:spPr bwMode="auto">
              <a:xfrm rot="1147974">
                <a:off x="19" y="69"/>
                <a:ext cx="53" cy="136"/>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07" name="AutoShape 143"/>
              <p:cNvSpPr>
                <a:spLocks/>
              </p:cNvSpPr>
              <p:nvPr/>
            </p:nvSpPr>
            <p:spPr bwMode="auto">
              <a:xfrm rot="-848915">
                <a:off x="86" y="68"/>
                <a:ext cx="53" cy="136"/>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8616" name="Group 152"/>
            <p:cNvGrpSpPr>
              <a:grpSpLocks/>
            </p:cNvGrpSpPr>
            <p:nvPr/>
          </p:nvGrpSpPr>
          <p:grpSpPr bwMode="auto">
            <a:xfrm>
              <a:off x="2772" y="801"/>
              <a:ext cx="154" cy="211"/>
              <a:chOff x="0" y="0"/>
              <a:chExt cx="154" cy="211"/>
            </a:xfrm>
          </p:grpSpPr>
          <p:sp>
            <p:nvSpPr>
              <p:cNvPr id="318609" name="Oval 145"/>
              <p:cNvSpPr>
                <a:spLocks/>
              </p:cNvSpPr>
              <p:nvPr/>
            </p:nvSpPr>
            <p:spPr bwMode="auto">
              <a:xfrm>
                <a:off x="38" y="13"/>
                <a:ext cx="81" cy="69"/>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10" name="Oval 146"/>
              <p:cNvSpPr>
                <a:spLocks/>
              </p:cNvSpPr>
              <p:nvPr/>
            </p:nvSpPr>
            <p:spPr bwMode="auto">
              <a:xfrm>
                <a:off x="38" y="43"/>
                <a:ext cx="81" cy="68"/>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11" name="Oval 147"/>
              <p:cNvSpPr>
                <a:spLocks/>
              </p:cNvSpPr>
              <p:nvPr/>
            </p:nvSpPr>
            <p:spPr bwMode="auto">
              <a:xfrm>
                <a:off x="39" y="97"/>
                <a:ext cx="81" cy="106"/>
              </a:xfrm>
              <a:prstGeom prst="ellipse">
                <a:avLst/>
              </a:prstGeom>
              <a:solidFill>
                <a:srgbClr val="8000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12" name="Oval 148"/>
              <p:cNvSpPr>
                <a:spLocks/>
              </p:cNvSpPr>
              <p:nvPr/>
            </p:nvSpPr>
            <p:spPr bwMode="auto">
              <a:xfrm>
                <a:off x="35" y="0"/>
                <a:ext cx="43" cy="41"/>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13" name="Oval 149"/>
              <p:cNvSpPr>
                <a:spLocks/>
              </p:cNvSpPr>
              <p:nvPr/>
            </p:nvSpPr>
            <p:spPr bwMode="auto">
              <a:xfrm>
                <a:off x="81" y="0"/>
                <a:ext cx="44" cy="41"/>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14" name="AutoShape 150"/>
              <p:cNvSpPr>
                <a:spLocks/>
              </p:cNvSpPr>
              <p:nvPr/>
            </p:nvSpPr>
            <p:spPr bwMode="auto">
              <a:xfrm rot="1147974">
                <a:off x="19" y="69"/>
                <a:ext cx="53" cy="136"/>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15" name="AutoShape 151"/>
              <p:cNvSpPr>
                <a:spLocks/>
              </p:cNvSpPr>
              <p:nvPr/>
            </p:nvSpPr>
            <p:spPr bwMode="auto">
              <a:xfrm rot="-848915">
                <a:off x="86" y="68"/>
                <a:ext cx="53" cy="136"/>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grpSp>
          <p:nvGrpSpPr>
            <p:cNvPr id="318624" name="Group 160"/>
            <p:cNvGrpSpPr>
              <a:grpSpLocks/>
            </p:cNvGrpSpPr>
            <p:nvPr/>
          </p:nvGrpSpPr>
          <p:grpSpPr bwMode="auto">
            <a:xfrm>
              <a:off x="2548" y="587"/>
              <a:ext cx="154" cy="211"/>
              <a:chOff x="0" y="0"/>
              <a:chExt cx="154" cy="211"/>
            </a:xfrm>
          </p:grpSpPr>
          <p:sp>
            <p:nvSpPr>
              <p:cNvPr id="318617" name="Oval 153"/>
              <p:cNvSpPr>
                <a:spLocks/>
              </p:cNvSpPr>
              <p:nvPr/>
            </p:nvSpPr>
            <p:spPr bwMode="auto">
              <a:xfrm>
                <a:off x="38" y="13"/>
                <a:ext cx="81" cy="69"/>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18" name="Oval 154"/>
              <p:cNvSpPr>
                <a:spLocks/>
              </p:cNvSpPr>
              <p:nvPr/>
            </p:nvSpPr>
            <p:spPr bwMode="auto">
              <a:xfrm>
                <a:off x="38" y="43"/>
                <a:ext cx="81" cy="68"/>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19" name="Oval 155"/>
              <p:cNvSpPr>
                <a:spLocks/>
              </p:cNvSpPr>
              <p:nvPr/>
            </p:nvSpPr>
            <p:spPr bwMode="auto">
              <a:xfrm>
                <a:off x="39" y="97"/>
                <a:ext cx="81" cy="106"/>
              </a:xfrm>
              <a:prstGeom prst="ellipse">
                <a:avLst/>
              </a:prstGeom>
              <a:solidFill>
                <a:srgbClr val="FF8000"/>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20" name="Oval 156"/>
              <p:cNvSpPr>
                <a:spLocks/>
              </p:cNvSpPr>
              <p:nvPr/>
            </p:nvSpPr>
            <p:spPr bwMode="auto">
              <a:xfrm>
                <a:off x="35" y="0"/>
                <a:ext cx="43" cy="41"/>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21" name="Oval 157"/>
              <p:cNvSpPr>
                <a:spLocks/>
              </p:cNvSpPr>
              <p:nvPr/>
            </p:nvSpPr>
            <p:spPr bwMode="auto">
              <a:xfrm>
                <a:off x="81" y="0"/>
                <a:ext cx="44" cy="41"/>
              </a:xfrm>
              <a:prstGeom prst="ellipse">
                <a:avLst/>
              </a:prstGeom>
              <a:solidFill>
                <a:srgbClr val="FFFFFF"/>
              </a:solidFill>
              <a:ln w="127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22" name="AutoShape 158"/>
              <p:cNvSpPr>
                <a:spLocks/>
              </p:cNvSpPr>
              <p:nvPr/>
            </p:nvSpPr>
            <p:spPr bwMode="auto">
              <a:xfrm rot="1147974">
                <a:off x="19" y="69"/>
                <a:ext cx="53" cy="136"/>
              </a:xfrm>
              <a:custGeom>
                <a:avLst/>
                <a:gdLst/>
                <a:ahLst/>
                <a:cxnLst/>
                <a:rect l="0" t="0" r="r" b="b"/>
                <a:pathLst>
                  <a:path w="19534" h="19656">
                    <a:moveTo>
                      <a:pt x="16747" y="2945"/>
                    </a:moveTo>
                    <a:cubicBezTo>
                      <a:pt x="20659" y="6798"/>
                      <a:pt x="20817" y="13021"/>
                      <a:pt x="17100" y="16844"/>
                    </a:cubicBezTo>
                    <a:cubicBezTo>
                      <a:pt x="13384" y="20667"/>
                      <a:pt x="7199" y="20642"/>
                      <a:pt x="3287" y="16789"/>
                    </a:cubicBezTo>
                    <a:cubicBezTo>
                      <a:pt x="-625" y="12936"/>
                      <a:pt x="-783" y="6713"/>
                      <a:pt x="2934" y="2890"/>
                    </a:cubicBezTo>
                    <a:cubicBezTo>
                      <a:pt x="6650" y="-933"/>
                      <a:pt x="12835" y="-908"/>
                      <a:pt x="16747" y="2945"/>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23" name="AutoShape 159"/>
              <p:cNvSpPr>
                <a:spLocks/>
              </p:cNvSpPr>
              <p:nvPr/>
            </p:nvSpPr>
            <p:spPr bwMode="auto">
              <a:xfrm rot="-848915">
                <a:off x="86" y="68"/>
                <a:ext cx="53" cy="136"/>
              </a:xfrm>
              <a:custGeom>
                <a:avLst/>
                <a:gdLst/>
                <a:ahLst/>
                <a:cxnLst/>
                <a:rect l="0" t="0" r="r" b="b"/>
                <a:pathLst>
                  <a:path w="19568" h="19662">
                    <a:moveTo>
                      <a:pt x="2810" y="2871"/>
                    </a:moveTo>
                    <a:cubicBezTo>
                      <a:pt x="-1086" y="6721"/>
                      <a:pt x="-1208" y="12946"/>
                      <a:pt x="2538" y="16773"/>
                    </a:cubicBezTo>
                    <a:cubicBezTo>
                      <a:pt x="6284" y="20601"/>
                      <a:pt x="12478" y="20582"/>
                      <a:pt x="16374" y="16731"/>
                    </a:cubicBezTo>
                    <a:cubicBezTo>
                      <a:pt x="20270" y="12881"/>
                      <a:pt x="20392" y="6656"/>
                      <a:pt x="16646" y="2829"/>
                    </a:cubicBezTo>
                    <a:cubicBezTo>
                      <a:pt x="12900" y="-999"/>
                      <a:pt x="6706" y="-980"/>
                      <a:pt x="2810" y="2871"/>
                    </a:cubicBezTo>
                  </a:path>
                </a:pathLst>
              </a:custGeom>
              <a:solidFill>
                <a:srgbClr val="0080FF">
                  <a:alpha val="46666"/>
                </a:srgbClr>
              </a:solidFill>
              <a:ln w="12700" cap="flat">
                <a:solidFill>
                  <a:schemeClr val="tx1"/>
                </a:solidFill>
                <a:prstDash val="solid"/>
                <a:miter lim="800000"/>
                <a:headEnd type="none" w="med" len="med"/>
                <a:tailEnd type="none" w="med" len="med"/>
              </a:ln>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18625" name="Line 161"/>
            <p:cNvSpPr>
              <a:spLocks noChangeShapeType="1"/>
            </p:cNvSpPr>
            <p:nvPr/>
          </p:nvSpPr>
          <p:spPr bwMode="auto">
            <a:xfrm rot="10800000">
              <a:off x="3431" y="456"/>
              <a:ext cx="157"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26" name="Line 162"/>
            <p:cNvSpPr>
              <a:spLocks noChangeShapeType="1"/>
            </p:cNvSpPr>
            <p:nvPr/>
          </p:nvSpPr>
          <p:spPr bwMode="auto">
            <a:xfrm flipH="1">
              <a:off x="3580" y="456"/>
              <a:ext cx="0" cy="1423"/>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27" name="Line 163"/>
            <p:cNvSpPr>
              <a:spLocks noChangeShapeType="1"/>
            </p:cNvSpPr>
            <p:nvPr/>
          </p:nvSpPr>
          <p:spPr bwMode="auto">
            <a:xfrm rot="10800000">
              <a:off x="3431" y="930"/>
              <a:ext cx="157"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28" name="Line 164"/>
            <p:cNvSpPr>
              <a:spLocks noChangeShapeType="1"/>
            </p:cNvSpPr>
            <p:nvPr/>
          </p:nvSpPr>
          <p:spPr bwMode="auto">
            <a:xfrm rot="10800000">
              <a:off x="3419" y="1403"/>
              <a:ext cx="158"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29" name="Line 165"/>
            <p:cNvSpPr>
              <a:spLocks noChangeShapeType="1"/>
            </p:cNvSpPr>
            <p:nvPr/>
          </p:nvSpPr>
          <p:spPr bwMode="auto">
            <a:xfrm rot="10800000">
              <a:off x="3419" y="1877"/>
              <a:ext cx="158" cy="0"/>
            </a:xfrm>
            <a:prstGeom prst="line">
              <a:avLst/>
            </a:pr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30" name="Rectangle 166"/>
            <p:cNvSpPr>
              <a:spLocks/>
            </p:cNvSpPr>
            <p:nvPr/>
          </p:nvSpPr>
          <p:spPr bwMode="auto">
            <a:xfrm>
              <a:off x="0" y="1020"/>
              <a:ext cx="3572" cy="121"/>
            </a:xfrm>
            <a:prstGeom prst="rect">
              <a:avLst/>
            </a:prstGeom>
            <a:gradFill rotWithShape="0">
              <a:gsLst>
                <a:gs pos="0">
                  <a:srgbClr val="E6E6E6">
                    <a:alpha val="0"/>
                  </a:srgbClr>
                </a:gs>
                <a:gs pos="100000">
                  <a:srgbClr val="FF8000"/>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18631" name="Rectangle 167"/>
            <p:cNvSpPr>
              <a:spLocks/>
            </p:cNvSpPr>
            <p:nvPr/>
          </p:nvSpPr>
          <p:spPr bwMode="auto">
            <a:xfrm rot="10800000" flipH="1">
              <a:off x="0" y="1141"/>
              <a:ext cx="3572" cy="121"/>
            </a:xfrm>
            <a:prstGeom prst="rect">
              <a:avLst/>
            </a:prstGeom>
            <a:gradFill rotWithShape="0">
              <a:gsLst>
                <a:gs pos="0">
                  <a:srgbClr val="FF8000"/>
                </a:gs>
                <a:gs pos="100000">
                  <a:srgbClr val="E6E6E6">
                    <a:alpha val="0"/>
                  </a:srgbClr>
                </a:gs>
              </a:gsLst>
              <a:lin ang="5400000" scaled="1"/>
            </a:gra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92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pic>
          <p:nvPicPr>
            <p:cNvPr id="318632" name="Picture 16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 y="1020"/>
              <a:ext cx="248" cy="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sp>
        <p:nvSpPr>
          <p:cNvPr id="318634" name="Rectangle 170"/>
          <p:cNvSpPr>
            <a:spLocks/>
          </p:cNvSpPr>
          <p:nvPr/>
        </p:nvSpPr>
        <p:spPr bwMode="auto">
          <a:xfrm>
            <a:off x="84834" y="156269"/>
            <a:ext cx="9054703" cy="2920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defTabSz="641925" fontAlgn="base">
              <a:spcBef>
                <a:spcPct val="0"/>
              </a:spcBef>
              <a:spcAft>
                <a:spcPct val="0"/>
              </a:spcAft>
            </a:pPr>
            <a:r>
              <a:rPr lang="en-US" sz="3400">
                <a:solidFill>
                  <a:srgbClr val="000000"/>
                </a:solidFill>
                <a:latin typeface="Optima" charset="0"/>
                <a:ea typeface="ＭＳ Ｐゴシック" charset="0"/>
                <a:cs typeface="Optima" charset="0"/>
                <a:sym typeface="Optima" charset="0"/>
              </a:rPr>
              <a:t>Amazing power of phylogenetics for trait evolution:</a:t>
            </a:r>
            <a:endParaRPr lang="en-US" sz="3000">
              <a:solidFill>
                <a:srgbClr val="000000"/>
              </a:solidFill>
              <a:latin typeface="Optima" charset="0"/>
              <a:ea typeface="ＭＳ Ｐゴシック" charset="0"/>
              <a:cs typeface="Optima" charset="0"/>
              <a:sym typeface="Optima" charset="0"/>
            </a:endParaRPr>
          </a:p>
          <a:p>
            <a:pPr defTabSz="641925" fontAlgn="base">
              <a:spcBef>
                <a:spcPct val="0"/>
              </a:spcBef>
              <a:spcAft>
                <a:spcPct val="0"/>
              </a:spcAft>
              <a:buSzPct val="125000"/>
              <a:buFont typeface="Optima" charset="0"/>
              <a:buChar char="•"/>
            </a:pPr>
            <a:r>
              <a:rPr lang="en-US" sz="3000">
                <a:solidFill>
                  <a:srgbClr val="000000"/>
                </a:solidFill>
                <a:latin typeface="Optima" charset="0"/>
                <a:ea typeface="ＭＳ Ｐゴシック" charset="0"/>
                <a:cs typeface="Optima" charset="0"/>
                <a:sym typeface="Optima" charset="0"/>
              </a:rPr>
              <a:t> Once you have a tree...</a:t>
            </a:r>
          </a:p>
          <a:p>
            <a:pPr defTabSz="641925" fontAlgn="base">
              <a:spcBef>
                <a:spcPct val="0"/>
              </a:spcBef>
              <a:spcAft>
                <a:spcPct val="0"/>
              </a:spcAft>
              <a:buSzPct val="125000"/>
              <a:buFont typeface="Optima" charset="0"/>
              <a:buChar char="•"/>
            </a:pPr>
            <a:r>
              <a:rPr lang="en-US" sz="3000">
                <a:solidFill>
                  <a:srgbClr val="000000"/>
                </a:solidFill>
                <a:latin typeface="Optima" charset="0"/>
                <a:ea typeface="ＭＳ Ｐゴシック" charset="0"/>
                <a:cs typeface="Optima" charset="0"/>
                <a:sym typeface="Optima" charset="0"/>
              </a:rPr>
              <a:t> And observations of extant organisms...</a:t>
            </a:r>
          </a:p>
          <a:p>
            <a:pPr defTabSz="641925" fontAlgn="base">
              <a:spcBef>
                <a:spcPct val="0"/>
              </a:spcBef>
              <a:spcAft>
                <a:spcPct val="0"/>
              </a:spcAft>
              <a:buSzPct val="125000"/>
              <a:buFont typeface="Optima" charset="0"/>
              <a:buChar char="•"/>
            </a:pPr>
            <a:r>
              <a:rPr lang="en-US" sz="3000">
                <a:solidFill>
                  <a:srgbClr val="000000"/>
                </a:solidFill>
                <a:latin typeface="Optima" charset="0"/>
                <a:ea typeface="ＭＳ Ｐゴシック" charset="0"/>
                <a:cs typeface="Optima" charset="0"/>
                <a:sym typeface="Optima" charset="0"/>
              </a:rPr>
              <a:t>You can make inferences about processes happening millions of years ago.</a:t>
            </a:r>
          </a:p>
        </p:txBody>
      </p:sp>
    </p:spTree>
    <p:extLst>
      <p:ext uri="{BB962C8B-B14F-4D97-AF65-F5344CB8AC3E}">
        <p14:creationId xmlns:p14="http://schemas.microsoft.com/office/powerpoint/2010/main" val="139747665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r="50783"/>
          <a:stretch>
            <a:fillRect/>
          </a:stretch>
        </p:blipFill>
        <p:spPr>
          <a:xfrm>
            <a:off x="41072" y="671830"/>
            <a:ext cx="4480240" cy="4001770"/>
          </a:xfrm>
          <a:prstGeom prst="rect">
            <a:avLst/>
          </a:prstGeom>
          <a:effectLst>
            <a:outerShdw blurRad="50800" dist="38100" dir="2700000">
              <a:srgbClr val="000000">
                <a:alpha val="43000"/>
              </a:srgbClr>
            </a:outerShdw>
          </a:effectLst>
        </p:spPr>
      </p:pic>
      <p:sp>
        <p:nvSpPr>
          <p:cNvPr id="4" name="Rectangle 3"/>
          <p:cNvSpPr/>
          <p:nvPr/>
        </p:nvSpPr>
        <p:spPr>
          <a:xfrm>
            <a:off x="873760" y="6119336"/>
            <a:ext cx="6502400" cy="738664"/>
          </a:xfrm>
          <a:prstGeom prst="rect">
            <a:avLst/>
          </a:prstGeom>
        </p:spPr>
        <p:txBody>
          <a:bodyPr wrap="square">
            <a:spAutoFit/>
          </a:bodyPr>
          <a:lstStyle/>
          <a:p>
            <a:r>
              <a:rPr lang="en-US" sz="1400" dirty="0" err="1"/>
              <a:t>Ackerly</a:t>
            </a:r>
            <a:r>
              <a:rPr lang="en-US" sz="1400" dirty="0"/>
              <a:t> and Reich. Convergence and correlations among leaf size and function in seed plants: a comparative test using independent contrasts. Am. J. Bot. (1999) vol. 86 (9) pp. 1272-1281</a:t>
            </a:r>
          </a:p>
        </p:txBody>
      </p:sp>
      <p:sp>
        <p:nvSpPr>
          <p:cNvPr id="5" name="Rectangle 4"/>
          <p:cNvSpPr/>
          <p:nvPr/>
        </p:nvSpPr>
        <p:spPr>
          <a:xfrm>
            <a:off x="711200" y="3779520"/>
            <a:ext cx="914400" cy="2336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5133340" y="124936"/>
            <a:ext cx="3225800" cy="5994400"/>
          </a:xfrm>
          <a:prstGeom prst="rect">
            <a:avLst/>
          </a:prstGeom>
        </p:spPr>
      </p:pic>
    </p:spTree>
    <p:extLst>
      <p:ext uri="{BB962C8B-B14F-4D97-AF65-F5344CB8AC3E}">
        <p14:creationId xmlns:p14="http://schemas.microsoft.com/office/powerpoint/2010/main" val="17270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a:fillRect/>
          </a:stretch>
        </p:blipFill>
        <p:spPr>
          <a:xfrm>
            <a:off x="41072" y="671830"/>
            <a:ext cx="9103032" cy="4001770"/>
          </a:xfrm>
          <a:prstGeom prst="rect">
            <a:avLst/>
          </a:prstGeom>
        </p:spPr>
      </p:pic>
      <p:sp>
        <p:nvSpPr>
          <p:cNvPr id="4" name="Rectangle 3"/>
          <p:cNvSpPr/>
          <p:nvPr/>
        </p:nvSpPr>
        <p:spPr>
          <a:xfrm>
            <a:off x="873760" y="6119336"/>
            <a:ext cx="6502400" cy="738664"/>
          </a:xfrm>
          <a:prstGeom prst="rect">
            <a:avLst/>
          </a:prstGeom>
        </p:spPr>
        <p:txBody>
          <a:bodyPr wrap="square">
            <a:spAutoFit/>
          </a:bodyPr>
          <a:lstStyle/>
          <a:p>
            <a:r>
              <a:rPr lang="en-US" sz="1400" dirty="0" err="1"/>
              <a:t>Ackerly</a:t>
            </a:r>
            <a:r>
              <a:rPr lang="en-US" sz="1400" dirty="0"/>
              <a:t> and Reich. Convergence and correlations among leaf size and function in seed plants: a comparative test using independent contrasts. Am. J. Bot. (1999) vol. 86 (9) pp. 1272-1281</a:t>
            </a:r>
          </a:p>
        </p:txBody>
      </p:sp>
      <p:sp>
        <p:nvSpPr>
          <p:cNvPr id="5" name="Rectangle 4"/>
          <p:cNvSpPr/>
          <p:nvPr/>
        </p:nvSpPr>
        <p:spPr>
          <a:xfrm>
            <a:off x="711200" y="3779520"/>
            <a:ext cx="914400" cy="2336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262880" y="3764280"/>
            <a:ext cx="711200" cy="2336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437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3760" y="6119336"/>
            <a:ext cx="6502400" cy="738664"/>
          </a:xfrm>
          <a:prstGeom prst="rect">
            <a:avLst/>
          </a:prstGeom>
        </p:spPr>
        <p:txBody>
          <a:bodyPr wrap="square">
            <a:spAutoFit/>
          </a:bodyPr>
          <a:lstStyle/>
          <a:p>
            <a:r>
              <a:rPr lang="en-US" sz="1400" dirty="0" err="1"/>
              <a:t>Ackerly</a:t>
            </a:r>
            <a:r>
              <a:rPr lang="en-US" sz="1400" dirty="0"/>
              <a:t> and Reich. Convergence and correlations among leaf size and function in seed plants: a comparative test using independent contrasts. Am. J. Bot. (1999) vol. 86 (9) pp. 1272-1281</a:t>
            </a:r>
          </a:p>
        </p:txBody>
      </p:sp>
      <p:grpSp>
        <p:nvGrpSpPr>
          <p:cNvPr id="3" name="Group 14"/>
          <p:cNvGrpSpPr/>
          <p:nvPr/>
        </p:nvGrpSpPr>
        <p:grpSpPr>
          <a:xfrm>
            <a:off x="41072" y="11430"/>
            <a:ext cx="3165112" cy="2827055"/>
            <a:chOff x="41072" y="11430"/>
            <a:chExt cx="3165112" cy="2827055"/>
          </a:xfrm>
        </p:grpSpPr>
        <p:pic>
          <p:nvPicPr>
            <p:cNvPr id="2" name="Picture 1"/>
            <p:cNvPicPr>
              <a:picLocks noChangeAspect="1"/>
            </p:cNvPicPr>
            <p:nvPr/>
          </p:nvPicPr>
          <p:blipFill>
            <a:blip r:embed="rId3"/>
            <a:srcRect r="50783"/>
            <a:stretch>
              <a:fillRect/>
            </a:stretch>
          </p:blipFill>
          <p:spPr>
            <a:xfrm>
              <a:off x="41072" y="11430"/>
              <a:ext cx="3165112" cy="2827055"/>
            </a:xfrm>
            <a:prstGeom prst="rect">
              <a:avLst/>
            </a:prstGeom>
          </p:spPr>
        </p:pic>
        <p:sp>
          <p:nvSpPr>
            <p:cNvPr id="5" name="Rectangle 4"/>
            <p:cNvSpPr/>
            <p:nvPr/>
          </p:nvSpPr>
          <p:spPr>
            <a:xfrm>
              <a:off x="514485" y="2206861"/>
              <a:ext cx="645979" cy="1650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13"/>
          <p:cNvGrpSpPr/>
          <p:nvPr/>
        </p:nvGrpSpPr>
        <p:grpSpPr>
          <a:xfrm>
            <a:off x="138091" y="3096527"/>
            <a:ext cx="3209845" cy="2827055"/>
            <a:chOff x="46651" y="3096527"/>
            <a:chExt cx="3209845" cy="2827055"/>
          </a:xfrm>
        </p:grpSpPr>
        <p:pic>
          <p:nvPicPr>
            <p:cNvPr id="10" name="Picture 9"/>
            <p:cNvPicPr>
              <a:picLocks noChangeAspect="1"/>
            </p:cNvPicPr>
            <p:nvPr/>
          </p:nvPicPr>
          <p:blipFill>
            <a:blip r:embed="rId3"/>
            <a:srcRect l="50087"/>
            <a:stretch>
              <a:fillRect/>
            </a:stretch>
          </p:blipFill>
          <p:spPr>
            <a:xfrm>
              <a:off x="46651" y="3096527"/>
              <a:ext cx="3209845" cy="2827055"/>
            </a:xfrm>
            <a:prstGeom prst="rect">
              <a:avLst/>
            </a:prstGeom>
          </p:spPr>
        </p:pic>
        <p:sp>
          <p:nvSpPr>
            <p:cNvPr id="12" name="Rectangle 11"/>
            <p:cNvSpPr/>
            <p:nvPr/>
          </p:nvSpPr>
          <p:spPr>
            <a:xfrm>
              <a:off x="528956" y="5309902"/>
              <a:ext cx="502428" cy="16508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4"/>
          <a:stretch>
            <a:fillRect/>
          </a:stretch>
        </p:blipFill>
        <p:spPr>
          <a:xfrm>
            <a:off x="4066540" y="99327"/>
            <a:ext cx="3225800" cy="5994400"/>
          </a:xfrm>
          <a:prstGeom prst="rect">
            <a:avLst/>
          </a:prstGeom>
        </p:spPr>
      </p:pic>
      <p:sp>
        <p:nvSpPr>
          <p:cNvPr id="19" name="Rectangle 18"/>
          <p:cNvSpPr/>
          <p:nvPr/>
        </p:nvSpPr>
        <p:spPr>
          <a:xfrm>
            <a:off x="4347686" y="640080"/>
            <a:ext cx="2693194" cy="5283502"/>
          </a:xfrm>
          <a:prstGeom prst="rect">
            <a:avLst/>
          </a:prstGeom>
          <a:solidFill>
            <a:schemeClr val="accent2">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21"/>
          <p:cNvGrpSpPr/>
          <p:nvPr/>
        </p:nvGrpSpPr>
        <p:grpSpPr>
          <a:xfrm>
            <a:off x="4130040" y="228600"/>
            <a:ext cx="2926080" cy="1336834"/>
            <a:chOff x="4465320" y="228600"/>
            <a:chExt cx="2926080" cy="1336834"/>
          </a:xfrm>
        </p:grpSpPr>
        <p:sp>
          <p:nvSpPr>
            <p:cNvPr id="20" name="Rectangle 19"/>
            <p:cNvSpPr/>
            <p:nvPr/>
          </p:nvSpPr>
          <p:spPr>
            <a:xfrm>
              <a:off x="4465320" y="228600"/>
              <a:ext cx="2926080" cy="411480"/>
            </a:xfrm>
            <a:prstGeom prst="rect">
              <a:avLst/>
            </a:prstGeom>
            <a:solidFill>
              <a:schemeClr val="accent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470400" y="640080"/>
              <a:ext cx="215588" cy="925354"/>
            </a:xfrm>
            <a:prstGeom prst="rect">
              <a:avLst/>
            </a:prstGeom>
            <a:solidFill>
              <a:schemeClr val="accent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 name="Straight Connector 16"/>
          <p:cNvCxnSpPr/>
          <p:nvPr/>
        </p:nvCxnSpPr>
        <p:spPr>
          <a:xfrm rot="5400000">
            <a:off x="4246880" y="1463040"/>
            <a:ext cx="203200" cy="1588"/>
          </a:xfrm>
          <a:prstGeom prst="line">
            <a:avLst/>
          </a:prstGeom>
          <a:ln w="539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454900" y="240268"/>
            <a:ext cx="1720806" cy="369332"/>
          </a:xfrm>
          <a:prstGeom prst="rect">
            <a:avLst/>
          </a:prstGeom>
          <a:noFill/>
        </p:spPr>
        <p:txBody>
          <a:bodyPr wrap="none" rtlCol="0">
            <a:spAutoFit/>
          </a:bodyPr>
          <a:lstStyle/>
          <a:p>
            <a:r>
              <a:rPr lang="en-US" dirty="0">
                <a:solidFill>
                  <a:schemeClr val="accent1"/>
                </a:solidFill>
              </a:rPr>
              <a:t>Small, long-lived</a:t>
            </a:r>
          </a:p>
        </p:txBody>
      </p:sp>
      <p:sp>
        <p:nvSpPr>
          <p:cNvPr id="24" name="TextBox 23"/>
          <p:cNvSpPr txBox="1"/>
          <p:nvPr/>
        </p:nvSpPr>
        <p:spPr>
          <a:xfrm>
            <a:off x="7556500" y="2911861"/>
            <a:ext cx="1582960" cy="369332"/>
          </a:xfrm>
          <a:prstGeom prst="rect">
            <a:avLst/>
          </a:prstGeom>
          <a:noFill/>
        </p:spPr>
        <p:txBody>
          <a:bodyPr wrap="none" rtlCol="0">
            <a:spAutoFit/>
          </a:bodyPr>
          <a:lstStyle/>
          <a:p>
            <a:r>
              <a:rPr lang="en-US" dirty="0">
                <a:solidFill>
                  <a:schemeClr val="accent2"/>
                </a:solidFill>
              </a:rPr>
              <a:t>Big, short-lived</a:t>
            </a:r>
          </a:p>
        </p:txBody>
      </p:sp>
      <p:sp>
        <p:nvSpPr>
          <p:cNvPr id="25" name="Oval 24"/>
          <p:cNvSpPr>
            <a:spLocks noChangeAspect="1"/>
          </p:cNvSpPr>
          <p:nvPr/>
        </p:nvSpPr>
        <p:spPr>
          <a:xfrm flipH="1">
            <a:off x="2608182" y="1907541"/>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flipH="1">
            <a:off x="2728832" y="1691641"/>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flipH="1">
            <a:off x="2874882" y="1621791"/>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flipH="1">
            <a:off x="3001882" y="1621791"/>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flipH="1">
            <a:off x="2728832" y="1602741"/>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flipH="1">
            <a:off x="2957432" y="1513841"/>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flipH="1">
            <a:off x="2989182" y="1450341"/>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flipH="1">
            <a:off x="2785982" y="1405891"/>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flipH="1">
            <a:off x="2287331" y="1453515"/>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flipH="1">
            <a:off x="2151548" y="1264974"/>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flipH="1">
            <a:off x="2287331" y="1344400"/>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flipH="1">
            <a:off x="2287331" y="1089024"/>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flipH="1">
            <a:off x="2385014" y="958849"/>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flipH="1">
            <a:off x="2463914" y="1156441"/>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flipH="1">
            <a:off x="2409197" y="1234440"/>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flipH="1">
            <a:off x="2463914" y="1295507"/>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flipH="1">
            <a:off x="1498600" y="1630574"/>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flipH="1">
            <a:off x="1450975" y="1673225"/>
            <a:ext cx="61067" cy="6106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a:spLocks noChangeAspect="1"/>
          </p:cNvSpPr>
          <p:nvPr/>
        </p:nvSpPr>
        <p:spPr>
          <a:xfrm flipH="1">
            <a:off x="559329" y="815975"/>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p:cNvSpPr>
            <a:spLocks noChangeAspect="1"/>
          </p:cNvSpPr>
          <p:nvPr/>
        </p:nvSpPr>
        <p:spPr>
          <a:xfrm flipH="1">
            <a:off x="681195" y="579013"/>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p:cNvSpPr>
            <a:spLocks noChangeAspect="1"/>
          </p:cNvSpPr>
          <p:nvPr/>
        </p:nvSpPr>
        <p:spPr>
          <a:xfrm flipH="1">
            <a:off x="843226" y="338984"/>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Oval 48"/>
          <p:cNvSpPr>
            <a:spLocks noChangeAspect="1"/>
          </p:cNvSpPr>
          <p:nvPr/>
        </p:nvSpPr>
        <p:spPr>
          <a:xfrm flipH="1">
            <a:off x="1014042" y="308450"/>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Oval 49"/>
          <p:cNvSpPr>
            <a:spLocks noChangeAspect="1"/>
          </p:cNvSpPr>
          <p:nvPr/>
        </p:nvSpPr>
        <p:spPr>
          <a:xfrm flipH="1">
            <a:off x="1075109" y="247383"/>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Oval 50"/>
          <p:cNvSpPr>
            <a:spLocks noChangeAspect="1"/>
          </p:cNvSpPr>
          <p:nvPr/>
        </p:nvSpPr>
        <p:spPr>
          <a:xfrm flipH="1">
            <a:off x="812693" y="609546"/>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Oval 51"/>
          <p:cNvSpPr>
            <a:spLocks noChangeAspect="1"/>
          </p:cNvSpPr>
          <p:nvPr/>
        </p:nvSpPr>
        <p:spPr>
          <a:xfrm flipH="1">
            <a:off x="843226" y="71045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Oval 52"/>
          <p:cNvSpPr>
            <a:spLocks noChangeAspect="1"/>
          </p:cNvSpPr>
          <p:nvPr/>
        </p:nvSpPr>
        <p:spPr>
          <a:xfrm flipH="1">
            <a:off x="967633" y="769566"/>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Oval 53"/>
          <p:cNvSpPr>
            <a:spLocks noChangeAspect="1"/>
          </p:cNvSpPr>
          <p:nvPr/>
        </p:nvSpPr>
        <p:spPr>
          <a:xfrm flipH="1">
            <a:off x="967633" y="897782"/>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Oval 54"/>
          <p:cNvSpPr>
            <a:spLocks noChangeAspect="1"/>
          </p:cNvSpPr>
          <p:nvPr/>
        </p:nvSpPr>
        <p:spPr>
          <a:xfrm flipH="1">
            <a:off x="1063625" y="902442"/>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p:cNvSpPr>
            <a:spLocks noChangeAspect="1"/>
          </p:cNvSpPr>
          <p:nvPr/>
        </p:nvSpPr>
        <p:spPr>
          <a:xfrm flipH="1">
            <a:off x="1149350" y="1048492"/>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Oval 56"/>
          <p:cNvSpPr>
            <a:spLocks noChangeAspect="1"/>
          </p:cNvSpPr>
          <p:nvPr/>
        </p:nvSpPr>
        <p:spPr>
          <a:xfrm flipH="1">
            <a:off x="1458541" y="147769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Oval 57"/>
          <p:cNvSpPr>
            <a:spLocks noChangeAspect="1"/>
          </p:cNvSpPr>
          <p:nvPr/>
        </p:nvSpPr>
        <p:spPr>
          <a:xfrm flipH="1">
            <a:off x="1064932" y="966684"/>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Oval 58"/>
          <p:cNvSpPr>
            <a:spLocks noChangeAspect="1"/>
          </p:cNvSpPr>
          <p:nvPr/>
        </p:nvSpPr>
        <p:spPr>
          <a:xfrm flipH="1">
            <a:off x="1157289" y="900957"/>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Oval 59"/>
          <p:cNvSpPr>
            <a:spLocks noChangeAspect="1"/>
          </p:cNvSpPr>
          <p:nvPr/>
        </p:nvSpPr>
        <p:spPr>
          <a:xfrm flipH="1">
            <a:off x="1075109" y="71045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Oval 60"/>
          <p:cNvSpPr>
            <a:spLocks noChangeAspect="1"/>
          </p:cNvSpPr>
          <p:nvPr/>
        </p:nvSpPr>
        <p:spPr>
          <a:xfrm flipH="1">
            <a:off x="1071934" y="492546"/>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Oval 61"/>
          <p:cNvSpPr>
            <a:spLocks noChangeAspect="1"/>
          </p:cNvSpPr>
          <p:nvPr/>
        </p:nvSpPr>
        <p:spPr>
          <a:xfrm flipH="1">
            <a:off x="1238340" y="311625"/>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Oval 62"/>
          <p:cNvSpPr>
            <a:spLocks noChangeAspect="1"/>
          </p:cNvSpPr>
          <p:nvPr/>
        </p:nvSpPr>
        <p:spPr>
          <a:xfrm flipH="1">
            <a:off x="1381215" y="457675"/>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Oval 63"/>
          <p:cNvSpPr>
            <a:spLocks noChangeAspect="1"/>
          </p:cNvSpPr>
          <p:nvPr/>
        </p:nvSpPr>
        <p:spPr>
          <a:xfrm flipH="1">
            <a:off x="1527265" y="629125"/>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p:cNvSpPr>
            <a:spLocks noChangeAspect="1"/>
          </p:cNvSpPr>
          <p:nvPr/>
        </p:nvSpPr>
        <p:spPr>
          <a:xfrm flipH="1">
            <a:off x="1530440" y="629125"/>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Oval 65"/>
          <p:cNvSpPr>
            <a:spLocks noChangeAspect="1"/>
          </p:cNvSpPr>
          <p:nvPr/>
        </p:nvSpPr>
        <p:spPr>
          <a:xfrm flipH="1">
            <a:off x="1570498" y="836715"/>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Oval 66"/>
          <p:cNvSpPr>
            <a:spLocks noChangeAspect="1"/>
          </p:cNvSpPr>
          <p:nvPr/>
        </p:nvSpPr>
        <p:spPr>
          <a:xfrm flipH="1">
            <a:off x="1463023" y="849683"/>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Oval 67"/>
          <p:cNvSpPr>
            <a:spLocks noChangeAspect="1"/>
          </p:cNvSpPr>
          <p:nvPr/>
        </p:nvSpPr>
        <p:spPr>
          <a:xfrm flipH="1">
            <a:off x="1381215" y="649392"/>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a:spLocks noChangeAspect="1"/>
          </p:cNvSpPr>
          <p:nvPr/>
        </p:nvSpPr>
        <p:spPr>
          <a:xfrm flipH="1">
            <a:off x="1519608" y="70849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Oval 69"/>
          <p:cNvSpPr>
            <a:spLocks noChangeAspect="1"/>
          </p:cNvSpPr>
          <p:nvPr/>
        </p:nvSpPr>
        <p:spPr>
          <a:xfrm flipH="1">
            <a:off x="1637915" y="434654"/>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Oval 70"/>
          <p:cNvSpPr>
            <a:spLocks noChangeAspect="1"/>
          </p:cNvSpPr>
          <p:nvPr/>
        </p:nvSpPr>
        <p:spPr>
          <a:xfrm flipH="1">
            <a:off x="1529133" y="400051"/>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Oval 71"/>
          <p:cNvSpPr>
            <a:spLocks noChangeAspect="1"/>
          </p:cNvSpPr>
          <p:nvPr/>
        </p:nvSpPr>
        <p:spPr>
          <a:xfrm flipH="1">
            <a:off x="1299407" y="815975"/>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Oval 72"/>
          <p:cNvSpPr>
            <a:spLocks noChangeAspect="1"/>
          </p:cNvSpPr>
          <p:nvPr/>
        </p:nvSpPr>
        <p:spPr>
          <a:xfrm flipH="1">
            <a:off x="1235165" y="601766"/>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Oval 73"/>
          <p:cNvSpPr>
            <a:spLocks noChangeAspect="1"/>
          </p:cNvSpPr>
          <p:nvPr/>
        </p:nvSpPr>
        <p:spPr>
          <a:xfrm flipH="1">
            <a:off x="2434597" y="411266"/>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Oval 74"/>
          <p:cNvSpPr>
            <a:spLocks noChangeAspect="1"/>
          </p:cNvSpPr>
          <p:nvPr/>
        </p:nvSpPr>
        <p:spPr>
          <a:xfrm flipH="1">
            <a:off x="2409197" y="64007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p:cNvSpPr>
            <a:spLocks noChangeAspect="1"/>
          </p:cNvSpPr>
          <p:nvPr/>
        </p:nvSpPr>
        <p:spPr>
          <a:xfrm flipH="1">
            <a:off x="2446081" y="71045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p:cNvSpPr>
            <a:spLocks noChangeAspect="1"/>
          </p:cNvSpPr>
          <p:nvPr/>
        </p:nvSpPr>
        <p:spPr>
          <a:xfrm flipH="1">
            <a:off x="2629014" y="492546"/>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p:cNvSpPr>
            <a:spLocks noChangeAspect="1"/>
          </p:cNvSpPr>
          <p:nvPr/>
        </p:nvSpPr>
        <p:spPr>
          <a:xfrm flipH="1">
            <a:off x="2659547" y="517946"/>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Oval 78"/>
          <p:cNvSpPr>
            <a:spLocks noChangeAspect="1"/>
          </p:cNvSpPr>
          <p:nvPr/>
        </p:nvSpPr>
        <p:spPr>
          <a:xfrm flipH="1">
            <a:off x="2402847" y="44179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Oval 79"/>
          <p:cNvSpPr>
            <a:spLocks noChangeAspect="1"/>
          </p:cNvSpPr>
          <p:nvPr/>
        </p:nvSpPr>
        <p:spPr>
          <a:xfrm flipH="1">
            <a:off x="2212615" y="579012"/>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Oval 80"/>
          <p:cNvSpPr>
            <a:spLocks noChangeAspect="1"/>
          </p:cNvSpPr>
          <p:nvPr/>
        </p:nvSpPr>
        <p:spPr>
          <a:xfrm flipH="1">
            <a:off x="2077781" y="673575"/>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Oval 81"/>
          <p:cNvSpPr>
            <a:spLocks noChangeAspect="1"/>
          </p:cNvSpPr>
          <p:nvPr/>
        </p:nvSpPr>
        <p:spPr>
          <a:xfrm flipH="1">
            <a:off x="2090481" y="80009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Oval 82"/>
          <p:cNvSpPr>
            <a:spLocks noChangeAspect="1"/>
          </p:cNvSpPr>
          <p:nvPr/>
        </p:nvSpPr>
        <p:spPr>
          <a:xfrm flipH="1">
            <a:off x="2242881" y="95249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Oval 83"/>
          <p:cNvSpPr>
            <a:spLocks noChangeAspect="1"/>
          </p:cNvSpPr>
          <p:nvPr/>
        </p:nvSpPr>
        <p:spPr>
          <a:xfrm flipH="1">
            <a:off x="2066297" y="118379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Oval 84"/>
          <p:cNvSpPr>
            <a:spLocks noChangeAspect="1"/>
          </p:cNvSpPr>
          <p:nvPr/>
        </p:nvSpPr>
        <p:spPr>
          <a:xfrm flipH="1">
            <a:off x="1845891" y="1600040"/>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Oval 85"/>
          <p:cNvSpPr>
            <a:spLocks noChangeAspect="1"/>
          </p:cNvSpPr>
          <p:nvPr/>
        </p:nvSpPr>
        <p:spPr>
          <a:xfrm flipH="1">
            <a:off x="1527265" y="1541674"/>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Oval 86"/>
          <p:cNvSpPr>
            <a:spLocks noChangeAspect="1"/>
          </p:cNvSpPr>
          <p:nvPr/>
        </p:nvSpPr>
        <p:spPr>
          <a:xfrm flipH="1">
            <a:off x="1420441" y="540699"/>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Oval 87"/>
          <p:cNvSpPr>
            <a:spLocks noChangeAspect="1"/>
          </p:cNvSpPr>
          <p:nvPr/>
        </p:nvSpPr>
        <p:spPr>
          <a:xfrm flipH="1">
            <a:off x="1845891" y="588325"/>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Oval 88"/>
          <p:cNvSpPr>
            <a:spLocks noChangeAspect="1"/>
          </p:cNvSpPr>
          <p:nvPr/>
        </p:nvSpPr>
        <p:spPr>
          <a:xfrm flipH="1">
            <a:off x="1784824" y="1048492"/>
            <a:ext cx="61067" cy="61067"/>
          </a:xfrm>
          <a:prstGeom prst="ellipse">
            <a:avLst/>
          </a:prstGeom>
          <a:solidFill>
            <a:schemeClr val="bg1"/>
          </a:solidFill>
          <a:ln w="127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99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052 0.00069 L 0.5 -0.23958 " pathEditMode="relative" rAng="0" ptsTypes="AA">
                                      <p:cBhvr>
                                        <p:cTn id="22" dur="1000" fill="hold"/>
                                        <p:tgtEl>
                                          <p:spTgt spid="25"/>
                                        </p:tgtEl>
                                        <p:attrNameLst>
                                          <p:attrName>ppt_x</p:attrName>
                                          <p:attrName>ppt_y</p:attrName>
                                        </p:attrNameLst>
                                      </p:cBhvr>
                                      <p:rCtr x="25000" y="-12000"/>
                                    </p:animMotion>
                                  </p:childTnLst>
                                </p:cTn>
                              </p:par>
                              <p:par>
                                <p:cTn id="23" presetID="0" presetClass="path" presetSubtype="0" accel="50000" decel="50000" fill="hold" grpId="0" nodeType="withEffect">
                                  <p:stCondLst>
                                    <p:cond delay="0"/>
                                  </p:stCondLst>
                                  <p:childTnLst>
                                    <p:animMotion origin="layout" path="M 0.00052 0.0007 L 0.48698 -0.18819 " pathEditMode="relative" rAng="0" ptsTypes="AA">
                                      <p:cBhvr>
                                        <p:cTn id="24" dur="1000" fill="hold"/>
                                        <p:tgtEl>
                                          <p:spTgt spid="26"/>
                                        </p:tgtEl>
                                        <p:attrNameLst>
                                          <p:attrName>ppt_x</p:attrName>
                                          <p:attrName>ppt_y</p:attrName>
                                        </p:attrNameLst>
                                      </p:cBhvr>
                                      <p:rCtr x="24300" y="-9400"/>
                                    </p:animMotion>
                                  </p:childTnLst>
                                </p:cTn>
                              </p:par>
                              <p:par>
                                <p:cTn id="25" presetID="0" presetClass="path" presetSubtype="0" accel="50000" decel="50000" fill="hold" grpId="0" nodeType="withEffect">
                                  <p:stCondLst>
                                    <p:cond delay="0"/>
                                  </p:stCondLst>
                                  <p:childTnLst>
                                    <p:animMotion origin="layout" path="M 0.00052 0.0007 L 0.47101 -0.17129 " pathEditMode="relative" rAng="0" ptsTypes="AA">
                                      <p:cBhvr>
                                        <p:cTn id="26" dur="1000" fill="hold"/>
                                        <p:tgtEl>
                                          <p:spTgt spid="30"/>
                                        </p:tgtEl>
                                        <p:attrNameLst>
                                          <p:attrName>ppt_x</p:attrName>
                                          <p:attrName>ppt_y</p:attrName>
                                        </p:attrNameLst>
                                      </p:cBhvr>
                                      <p:rCtr x="23500" y="-8600"/>
                                    </p:animMotion>
                                  </p:childTnLst>
                                </p:cTn>
                              </p:par>
                              <p:par>
                                <p:cTn id="27" presetID="0" presetClass="path" presetSubtype="0" accel="50000" decel="50000" fill="hold" grpId="0" nodeType="withEffect">
                                  <p:stCondLst>
                                    <p:cond delay="0"/>
                                  </p:stCondLst>
                                  <p:childTnLst>
                                    <p:animMotion origin="layout" path="M 0.00052 0.0007 L 0.46111 -0.16412 " pathEditMode="relative" rAng="0" ptsTypes="AA">
                                      <p:cBhvr>
                                        <p:cTn id="28" dur="1000" fill="hold"/>
                                        <p:tgtEl>
                                          <p:spTgt spid="31"/>
                                        </p:tgtEl>
                                        <p:attrNameLst>
                                          <p:attrName>ppt_x</p:attrName>
                                          <p:attrName>ppt_y</p:attrName>
                                        </p:attrNameLst>
                                      </p:cBhvr>
                                      <p:rCtr x="23000" y="-8200"/>
                                    </p:animMotion>
                                  </p:childTnLst>
                                </p:cTn>
                              </p:par>
                              <p:par>
                                <p:cTn id="29" presetID="0" presetClass="path" presetSubtype="0" accel="50000" decel="50000" fill="hold" grpId="0" nodeType="withEffect">
                                  <p:stCondLst>
                                    <p:cond delay="0"/>
                                  </p:stCondLst>
                                  <p:childTnLst>
                                    <p:animMotion origin="layout" path="M 0.00052 0.0007 L 0.48698 -0.18819 " pathEditMode="relative" rAng="0" ptsTypes="AA">
                                      <p:cBhvr>
                                        <p:cTn id="30" dur="1000" fill="hold"/>
                                        <p:tgtEl>
                                          <p:spTgt spid="32"/>
                                        </p:tgtEl>
                                        <p:attrNameLst>
                                          <p:attrName>ppt_x</p:attrName>
                                          <p:attrName>ppt_y</p:attrName>
                                        </p:attrNameLst>
                                      </p:cBhvr>
                                      <p:rCtr x="24300" y="-9400"/>
                                    </p:animMotion>
                                  </p:childTnLst>
                                </p:cTn>
                              </p:par>
                              <p:par>
                                <p:cTn id="31" presetID="0" presetClass="path" presetSubtype="0" accel="50000" decel="50000" fill="hold" grpId="0" nodeType="withEffect">
                                  <p:stCondLst>
                                    <p:cond delay="0"/>
                                  </p:stCondLst>
                                  <p:childTnLst>
                                    <p:animMotion origin="layout" path="M 0.00052 0.0007 L 0.46198 -0.15671 " pathEditMode="relative" rAng="0" ptsTypes="AA">
                                      <p:cBhvr>
                                        <p:cTn id="32" dur="1000" fill="hold"/>
                                        <p:tgtEl>
                                          <p:spTgt spid="33"/>
                                        </p:tgtEl>
                                        <p:attrNameLst>
                                          <p:attrName>ppt_x</p:attrName>
                                          <p:attrName>ppt_y</p:attrName>
                                        </p:attrNameLst>
                                      </p:cBhvr>
                                      <p:rCtr x="23100" y="-7900"/>
                                    </p:animMotion>
                                  </p:childTnLst>
                                </p:cTn>
                              </p:par>
                              <p:par>
                                <p:cTn id="33" presetID="0" presetClass="path" presetSubtype="0" accel="50000" decel="50000" fill="hold" grpId="0" nodeType="withEffect">
                                  <p:stCondLst>
                                    <p:cond delay="0"/>
                                  </p:stCondLst>
                                  <p:childTnLst>
                                    <p:animMotion origin="layout" path="M 0.00052 0.0007 L 0.45851 -0.14745 " pathEditMode="relative" rAng="0" ptsTypes="AA">
                                      <p:cBhvr>
                                        <p:cTn id="34" dur="1000" fill="hold"/>
                                        <p:tgtEl>
                                          <p:spTgt spid="34"/>
                                        </p:tgtEl>
                                        <p:attrNameLst>
                                          <p:attrName>ppt_x</p:attrName>
                                          <p:attrName>ppt_y</p:attrName>
                                        </p:attrNameLst>
                                      </p:cBhvr>
                                      <p:rCtr x="22900" y="-7400"/>
                                    </p:animMotion>
                                  </p:childTnLst>
                                </p:cTn>
                              </p:par>
                              <p:par>
                                <p:cTn id="35" presetID="0" presetClass="path" presetSubtype="0" accel="50000" decel="50000" fill="hold" grpId="0" nodeType="withEffect">
                                  <p:stCondLst>
                                    <p:cond delay="0"/>
                                  </p:stCondLst>
                                  <p:childTnLst>
                                    <p:animMotion origin="layout" path="M 0.00052 0.0007 L 0.48073 -0.16829 " pathEditMode="relative" rAng="0" ptsTypes="AA">
                                      <p:cBhvr>
                                        <p:cTn id="36" dur="1000" fill="hold"/>
                                        <p:tgtEl>
                                          <p:spTgt spid="35"/>
                                        </p:tgtEl>
                                        <p:attrNameLst>
                                          <p:attrName>ppt_x</p:attrName>
                                          <p:attrName>ppt_y</p:attrName>
                                        </p:attrNameLst>
                                      </p:cBhvr>
                                      <p:rCtr x="24000" y="-8400"/>
                                    </p:animMotion>
                                  </p:childTnLst>
                                </p:cTn>
                              </p:par>
                              <p:par>
                                <p:cTn id="37" presetID="0" presetClass="path" presetSubtype="0" accel="50000" decel="50000" fill="hold" grpId="0" nodeType="withEffect">
                                  <p:stCondLst>
                                    <p:cond delay="0"/>
                                  </p:stCondLst>
                                  <p:childTnLst>
                                    <p:animMotion origin="layout" path="M 0.00052 0.00069 L 0.54167 -0.16366 " pathEditMode="relative" rAng="0" ptsTypes="AA">
                                      <p:cBhvr>
                                        <p:cTn id="38" dur="1000" fill="hold"/>
                                        <p:tgtEl>
                                          <p:spTgt spid="36"/>
                                        </p:tgtEl>
                                        <p:attrNameLst>
                                          <p:attrName>ppt_x</p:attrName>
                                          <p:attrName>ppt_y</p:attrName>
                                        </p:attrNameLst>
                                      </p:cBhvr>
                                      <p:rCtr x="27000" y="-8200"/>
                                    </p:animMotion>
                                  </p:childTnLst>
                                </p:cTn>
                              </p:par>
                              <p:par>
                                <p:cTn id="39" presetID="0" presetClass="path" presetSubtype="0" accel="50000" decel="50000" fill="hold" grpId="0" nodeType="withEffect">
                                  <p:stCondLst>
                                    <p:cond delay="0"/>
                                  </p:stCondLst>
                                  <p:childTnLst>
                                    <p:animMotion origin="layout" path="M 0.00052 0.00069 L 0.55018 -0.13426 " pathEditMode="relative" rAng="0" ptsTypes="AA">
                                      <p:cBhvr>
                                        <p:cTn id="40" dur="1000" fill="hold"/>
                                        <p:tgtEl>
                                          <p:spTgt spid="37"/>
                                        </p:tgtEl>
                                        <p:attrNameLst>
                                          <p:attrName>ppt_x</p:attrName>
                                          <p:attrName>ppt_y</p:attrName>
                                        </p:attrNameLst>
                                      </p:cBhvr>
                                      <p:rCtr x="27500" y="-6800"/>
                                    </p:animMotion>
                                  </p:childTnLst>
                                </p:cTn>
                              </p:par>
                              <p:par>
                                <p:cTn id="41" presetID="0" presetClass="path" presetSubtype="0" accel="50000" decel="50000" fill="hold" grpId="0" nodeType="withEffect">
                                  <p:stCondLst>
                                    <p:cond delay="0"/>
                                  </p:stCondLst>
                                  <p:childTnLst>
                                    <p:animMotion origin="layout" path="M 0.00052 0.0007 L 0.53525 -0.1375 " pathEditMode="relative" rAng="0" ptsTypes="AA">
                                      <p:cBhvr>
                                        <p:cTn id="42" dur="1000" fill="hold"/>
                                        <p:tgtEl>
                                          <p:spTgt spid="38"/>
                                        </p:tgtEl>
                                        <p:attrNameLst>
                                          <p:attrName>ppt_x</p:attrName>
                                          <p:attrName>ppt_y</p:attrName>
                                        </p:attrNameLst>
                                      </p:cBhvr>
                                      <p:rCtr x="26700" y="-6900"/>
                                    </p:animMotion>
                                  </p:childTnLst>
                                </p:cTn>
                              </p:par>
                              <p:par>
                                <p:cTn id="43" presetID="0" presetClass="path" presetSubtype="0" accel="50000" decel="50000" fill="hold" grpId="0" nodeType="withEffect">
                                  <p:stCondLst>
                                    <p:cond delay="0"/>
                                  </p:stCondLst>
                                  <p:childTnLst>
                                    <p:animMotion origin="layout" path="M 0.00052 0.0007 L 0.53629 -0.10023 " pathEditMode="relative" rAng="0" ptsTypes="AA">
                                      <p:cBhvr>
                                        <p:cTn id="44" dur="1000" fill="hold"/>
                                        <p:tgtEl>
                                          <p:spTgt spid="39"/>
                                        </p:tgtEl>
                                        <p:attrNameLst>
                                          <p:attrName>ppt_x</p:attrName>
                                          <p:attrName>ppt_y</p:attrName>
                                        </p:attrNameLst>
                                      </p:cBhvr>
                                      <p:rCtr x="26800" y="-5000"/>
                                    </p:animMotion>
                                  </p:childTnLst>
                                </p:cTn>
                              </p:par>
                              <p:par>
                                <p:cTn id="45" presetID="0" presetClass="path" presetSubtype="0" accel="50000" decel="50000" fill="hold" grpId="0" nodeType="withEffect">
                                  <p:stCondLst>
                                    <p:cond delay="0"/>
                                  </p:stCondLst>
                                  <p:childTnLst>
                                    <p:animMotion origin="layout" path="M 0.00052 0.0007 L 0.52535 -0.10115 " pathEditMode="relative" rAng="0" ptsTypes="AA">
                                      <p:cBhvr>
                                        <p:cTn id="46" dur="1000" fill="hold"/>
                                        <p:tgtEl>
                                          <p:spTgt spid="40"/>
                                        </p:tgtEl>
                                        <p:attrNameLst>
                                          <p:attrName>ppt_x</p:attrName>
                                          <p:attrName>ppt_y</p:attrName>
                                        </p:attrNameLst>
                                      </p:cBhvr>
                                      <p:rCtr x="26200" y="-5100"/>
                                    </p:animMotion>
                                  </p:childTnLst>
                                </p:cTn>
                              </p:par>
                              <p:par>
                                <p:cTn id="47" presetID="0" presetClass="path" presetSubtype="0" accel="50000" decel="50000" fill="hold" grpId="0" nodeType="withEffect">
                                  <p:stCondLst>
                                    <p:cond delay="0"/>
                                  </p:stCondLst>
                                  <p:childTnLst>
                                    <p:animMotion origin="layout" path="M 0.00052 0.00069 L 0.51598 -0.10949 " pathEditMode="relative" rAng="0" ptsTypes="AA">
                                      <p:cBhvr>
                                        <p:cTn id="48" dur="1000" fill="hold"/>
                                        <p:tgtEl>
                                          <p:spTgt spid="41"/>
                                        </p:tgtEl>
                                        <p:attrNameLst>
                                          <p:attrName>ppt_x</p:attrName>
                                          <p:attrName>ppt_y</p:attrName>
                                        </p:attrNameLst>
                                      </p:cBhvr>
                                      <p:rCtr x="25800" y="-5500"/>
                                    </p:animMotion>
                                  </p:childTnLst>
                                </p:cTn>
                              </p:par>
                              <p:par>
                                <p:cTn id="49" presetID="0" presetClass="path" presetSubtype="0" accel="50000" decel="50000" fill="hold" grpId="0" nodeType="withEffect">
                                  <p:stCondLst>
                                    <p:cond delay="0"/>
                                  </p:stCondLst>
                                  <p:childTnLst>
                                    <p:animMotion origin="layout" path="M 0.00052 0.0007 L 0.52188 -0.11944 " pathEditMode="relative" rAng="0" ptsTypes="AA">
                                      <p:cBhvr>
                                        <p:cTn id="50" dur="1000" fill="hold"/>
                                        <p:tgtEl>
                                          <p:spTgt spid="42"/>
                                        </p:tgtEl>
                                        <p:attrNameLst>
                                          <p:attrName>ppt_x</p:attrName>
                                          <p:attrName>ppt_y</p:attrName>
                                        </p:attrNameLst>
                                      </p:cBhvr>
                                      <p:rCtr x="26100" y="-6000"/>
                                    </p:animMotion>
                                  </p:childTnLst>
                                </p:cTn>
                              </p:par>
                              <p:par>
                                <p:cTn id="51" presetID="0" presetClass="path" presetSubtype="0" accel="50000" decel="50000" fill="hold" grpId="0" nodeType="withEffect">
                                  <p:stCondLst>
                                    <p:cond delay="0"/>
                                  </p:stCondLst>
                                  <p:childTnLst>
                                    <p:animMotion origin="layout" path="M 0.00052 0.00069 L 0.51598 -0.13866 " pathEditMode="relative" rAng="0" ptsTypes="AA">
                                      <p:cBhvr>
                                        <p:cTn id="52" dur="1000" fill="hold"/>
                                        <p:tgtEl>
                                          <p:spTgt spid="43"/>
                                        </p:tgtEl>
                                        <p:attrNameLst>
                                          <p:attrName>ppt_x</p:attrName>
                                          <p:attrName>ppt_y</p:attrName>
                                        </p:attrNameLst>
                                      </p:cBhvr>
                                      <p:rCtr x="25800" y="-7000"/>
                                    </p:animMotion>
                                  </p:childTnLst>
                                </p:cTn>
                              </p:par>
                              <p:par>
                                <p:cTn id="53" presetID="0" presetClass="path" presetSubtype="0" accel="50000" decel="50000" fill="hold" grpId="0" nodeType="withEffect">
                                  <p:stCondLst>
                                    <p:cond delay="0"/>
                                  </p:stCondLst>
                                  <p:childTnLst>
                                    <p:animMotion origin="layout" path="M 0.00052 0.00069 L 0.62239 -0.16528 " pathEditMode="relative" rAng="0" ptsTypes="AA">
                                      <p:cBhvr>
                                        <p:cTn id="54" dur="1000" fill="hold"/>
                                        <p:tgtEl>
                                          <p:spTgt spid="44"/>
                                        </p:tgtEl>
                                        <p:attrNameLst>
                                          <p:attrName>ppt_x</p:attrName>
                                          <p:attrName>ppt_y</p:attrName>
                                        </p:attrNameLst>
                                      </p:cBhvr>
                                      <p:rCtr x="31100" y="-8300"/>
                                    </p:animMotion>
                                  </p:childTnLst>
                                </p:cTn>
                              </p:par>
                              <p:par>
                                <p:cTn id="55" presetID="0" presetClass="path" presetSubtype="0" accel="50000" decel="50000" fill="hold" grpId="0" nodeType="withEffect">
                                  <p:stCondLst>
                                    <p:cond delay="0"/>
                                  </p:stCondLst>
                                  <p:childTnLst>
                                    <p:animMotion origin="layout" path="M 0.00052 0.00069 L 0.62674 -0.1787 " pathEditMode="relative" rAng="0" ptsTypes="AA">
                                      <p:cBhvr>
                                        <p:cTn id="56" dur="1000" fill="hold"/>
                                        <p:tgtEl>
                                          <p:spTgt spid="45"/>
                                        </p:tgtEl>
                                        <p:attrNameLst>
                                          <p:attrName>ppt_x</p:attrName>
                                          <p:attrName>ppt_y</p:attrName>
                                        </p:attrNameLst>
                                      </p:cBhvr>
                                      <p:rCtr x="31300" y="-9000"/>
                                    </p:animMotion>
                                  </p:childTnLst>
                                </p:cTn>
                              </p:par>
                              <p:par>
                                <p:cTn id="57" presetID="0" presetClass="path" presetSubtype="0" accel="50000" decel="50000" fill="hold" grpId="0" nodeType="withEffect">
                                  <p:stCondLst>
                                    <p:cond delay="0"/>
                                  </p:stCondLst>
                                  <p:childTnLst>
                                    <p:animMotion origin="layout" path="M 0.00052 0.00069 L 0.72431 0.22731 " pathEditMode="relative" rAng="0" ptsTypes="AA">
                                      <p:cBhvr>
                                        <p:cTn id="58" dur="1000" fill="hold"/>
                                        <p:tgtEl>
                                          <p:spTgt spid="46"/>
                                        </p:tgtEl>
                                        <p:attrNameLst>
                                          <p:attrName>ppt_x</p:attrName>
                                          <p:attrName>ppt_y</p:attrName>
                                        </p:attrNameLst>
                                      </p:cBhvr>
                                      <p:rCtr x="36200" y="11300"/>
                                    </p:animMotion>
                                  </p:childTnLst>
                                </p:cTn>
                              </p:par>
                              <p:par>
                                <p:cTn id="59" presetID="0" presetClass="path" presetSubtype="0" accel="50000" decel="50000" fill="hold" grpId="0" nodeType="withEffect">
                                  <p:stCondLst>
                                    <p:cond delay="0"/>
                                  </p:stCondLst>
                                  <p:childTnLst>
                                    <p:animMotion origin="layout" path="M 0.00052 0.00069 L 0.71094 0.3537 " pathEditMode="relative" rAng="0" ptsTypes="AA">
                                      <p:cBhvr>
                                        <p:cTn id="60" dur="1000" fill="hold"/>
                                        <p:tgtEl>
                                          <p:spTgt spid="47"/>
                                        </p:tgtEl>
                                        <p:attrNameLst>
                                          <p:attrName>ppt_x</p:attrName>
                                          <p:attrName>ppt_y</p:attrName>
                                        </p:attrNameLst>
                                      </p:cBhvr>
                                      <p:rCtr x="35500" y="17600"/>
                                    </p:animMotion>
                                  </p:childTnLst>
                                </p:cTn>
                              </p:par>
                              <p:par>
                                <p:cTn id="61" presetID="0" presetClass="path" presetSubtype="0" accel="50000" decel="50000" fill="hold" grpId="0" nodeType="withEffect">
                                  <p:stCondLst>
                                    <p:cond delay="0"/>
                                  </p:stCondLst>
                                  <p:childTnLst>
                                    <p:animMotion origin="layout" path="M 0.00052 0.00069 L 0.69323 0.1037 " pathEditMode="relative" rAng="0" ptsTypes="AA">
                                      <p:cBhvr>
                                        <p:cTn id="62" dur="1000" fill="hold"/>
                                        <p:tgtEl>
                                          <p:spTgt spid="48"/>
                                        </p:tgtEl>
                                        <p:attrNameLst>
                                          <p:attrName>ppt_x</p:attrName>
                                          <p:attrName>ppt_y</p:attrName>
                                        </p:attrNameLst>
                                      </p:cBhvr>
                                      <p:rCtr x="34600" y="5100"/>
                                    </p:animMotion>
                                  </p:childTnLst>
                                </p:cTn>
                              </p:par>
                              <p:par>
                                <p:cTn id="63" presetID="0" presetClass="path" presetSubtype="0" accel="50000" decel="50000" fill="hold" grpId="0" nodeType="withEffect">
                                  <p:stCondLst>
                                    <p:cond delay="0"/>
                                  </p:stCondLst>
                                  <p:childTnLst>
                                    <p:animMotion origin="layout" path="M 0.00052 0.00069 L 0.67864 0.12453 " pathEditMode="relative" rAng="0" ptsTypes="AA">
                                      <p:cBhvr>
                                        <p:cTn id="64" dur="1000" fill="hold"/>
                                        <p:tgtEl>
                                          <p:spTgt spid="49"/>
                                        </p:tgtEl>
                                        <p:attrNameLst>
                                          <p:attrName>ppt_x</p:attrName>
                                          <p:attrName>ppt_y</p:attrName>
                                        </p:attrNameLst>
                                      </p:cBhvr>
                                      <p:rCtr x="33900" y="6200"/>
                                    </p:animMotion>
                                  </p:childTnLst>
                                </p:cTn>
                              </p:par>
                              <p:par>
                                <p:cTn id="65" presetID="0" presetClass="path" presetSubtype="0" accel="50000" decel="50000" fill="hold" grpId="0" nodeType="withEffect">
                                  <p:stCondLst>
                                    <p:cond delay="0"/>
                                  </p:stCondLst>
                                  <p:childTnLst>
                                    <p:animMotion origin="layout" path="M 0.00052 0.00069 L 0.66806 0.6618 " pathEditMode="relative" rAng="0" ptsTypes="AA">
                                      <p:cBhvr>
                                        <p:cTn id="66" dur="1000" fill="hold"/>
                                        <p:tgtEl>
                                          <p:spTgt spid="50"/>
                                        </p:tgtEl>
                                        <p:attrNameLst>
                                          <p:attrName>ppt_x</p:attrName>
                                          <p:attrName>ppt_y</p:attrName>
                                        </p:attrNameLst>
                                      </p:cBhvr>
                                      <p:rCtr x="33400" y="33100"/>
                                    </p:animMotion>
                                  </p:childTnLst>
                                </p:cTn>
                              </p:par>
                              <p:par>
                                <p:cTn id="67" presetID="0" presetClass="path" presetSubtype="0" accel="50000" decel="50000" fill="hold" grpId="0" nodeType="withEffect">
                                  <p:stCondLst>
                                    <p:cond delay="0"/>
                                  </p:stCondLst>
                                  <p:childTnLst>
                                    <p:animMotion origin="layout" path="M 0.00052 0.00069 L 0.69653 0.38333 " pathEditMode="relative" rAng="0" ptsTypes="AA">
                                      <p:cBhvr>
                                        <p:cTn id="68" dur="1000" fill="hold"/>
                                        <p:tgtEl>
                                          <p:spTgt spid="51"/>
                                        </p:tgtEl>
                                        <p:attrNameLst>
                                          <p:attrName>ppt_x</p:attrName>
                                          <p:attrName>ppt_y</p:attrName>
                                        </p:attrNameLst>
                                      </p:cBhvr>
                                      <p:rCtr x="34800" y="19100"/>
                                    </p:animMotion>
                                  </p:childTnLst>
                                </p:cTn>
                              </p:par>
                              <p:par>
                                <p:cTn id="69" presetID="0" presetClass="path" presetSubtype="0" accel="50000" decel="50000" fill="hold" grpId="0" nodeType="withEffect">
                                  <p:stCondLst>
                                    <p:cond delay="0"/>
                                  </p:stCondLst>
                                  <p:childTnLst>
                                    <p:animMotion origin="layout" path="M 0.00052 0.0007 L 0.69323 0.49421 " pathEditMode="relative" rAng="0" ptsTypes="AA">
                                      <p:cBhvr>
                                        <p:cTn id="70" dur="1000" fill="hold"/>
                                        <p:tgtEl>
                                          <p:spTgt spid="52"/>
                                        </p:tgtEl>
                                        <p:attrNameLst>
                                          <p:attrName>ppt_x</p:attrName>
                                          <p:attrName>ppt_y</p:attrName>
                                        </p:attrNameLst>
                                      </p:cBhvr>
                                      <p:rCtr x="34600" y="24700"/>
                                    </p:animMotion>
                                  </p:childTnLst>
                                </p:cTn>
                              </p:par>
                              <p:par>
                                <p:cTn id="71" presetID="0" presetClass="path" presetSubtype="0" accel="50000" decel="50000" fill="hold" grpId="0" nodeType="withEffect">
                                  <p:stCondLst>
                                    <p:cond delay="0"/>
                                  </p:stCondLst>
                                  <p:childTnLst>
                                    <p:animMotion origin="layout" path="M 0.00052 0.00069 L 0.67952 0.2287 " pathEditMode="relative" rAng="0" ptsTypes="AA">
                                      <p:cBhvr>
                                        <p:cTn id="72" dur="1000" fill="hold"/>
                                        <p:tgtEl>
                                          <p:spTgt spid="53"/>
                                        </p:tgtEl>
                                        <p:attrNameLst>
                                          <p:attrName>ppt_x</p:attrName>
                                          <p:attrName>ppt_y</p:attrName>
                                        </p:attrNameLst>
                                      </p:cBhvr>
                                      <p:rCtr x="33900" y="11400"/>
                                    </p:animMotion>
                                  </p:childTnLst>
                                </p:cTn>
                              </p:par>
                              <p:par>
                                <p:cTn id="73" presetID="0" presetClass="path" presetSubtype="0" accel="50000" decel="50000" fill="hold" grpId="0" nodeType="withEffect">
                                  <p:stCondLst>
                                    <p:cond delay="0"/>
                                  </p:stCondLst>
                                  <p:childTnLst>
                                    <p:animMotion origin="layout" path="M 0.00052 0.00069 L 0.67952 0.50301 " pathEditMode="relative" rAng="0" ptsTypes="AA">
                                      <p:cBhvr>
                                        <p:cTn id="74" dur="1000" fill="hold"/>
                                        <p:tgtEl>
                                          <p:spTgt spid="54"/>
                                        </p:tgtEl>
                                        <p:attrNameLst>
                                          <p:attrName>ppt_x</p:attrName>
                                          <p:attrName>ppt_y</p:attrName>
                                        </p:attrNameLst>
                                      </p:cBhvr>
                                      <p:rCtr x="33900" y="25100"/>
                                    </p:animMotion>
                                  </p:childTnLst>
                                </p:cTn>
                              </p:par>
                              <p:par>
                                <p:cTn id="75" presetID="0" presetClass="path" presetSubtype="0" accel="50000" decel="50000" fill="hold" grpId="0" nodeType="withEffect">
                                  <p:stCondLst>
                                    <p:cond delay="0"/>
                                  </p:stCondLst>
                                  <p:childTnLst>
                                    <p:animMotion origin="layout" path="M 0.00052 0.00069 L 0.6691 0.45 " pathEditMode="relative" rAng="0" ptsTypes="AA">
                                      <p:cBhvr>
                                        <p:cTn id="76" dur="1000" fill="hold"/>
                                        <p:tgtEl>
                                          <p:spTgt spid="55"/>
                                        </p:tgtEl>
                                        <p:attrNameLst>
                                          <p:attrName>ppt_x</p:attrName>
                                          <p:attrName>ppt_y</p:attrName>
                                        </p:attrNameLst>
                                      </p:cBhvr>
                                      <p:rCtr x="33400" y="22500"/>
                                    </p:animMotion>
                                  </p:childTnLst>
                                </p:cTn>
                              </p:par>
                              <p:par>
                                <p:cTn id="77" presetID="0" presetClass="path" presetSubtype="0" accel="50000" decel="50000" fill="hold" grpId="0" nodeType="withEffect">
                                  <p:stCondLst>
                                    <p:cond delay="0"/>
                                  </p:stCondLst>
                                  <p:childTnLst>
                                    <p:animMotion origin="layout" path="M 0.00052 0.00069 L 0.66407 0.63773 " pathEditMode="relative" rAng="0" ptsTypes="AA">
                                      <p:cBhvr>
                                        <p:cTn id="78" dur="1000" fill="hold"/>
                                        <p:tgtEl>
                                          <p:spTgt spid="56"/>
                                        </p:tgtEl>
                                        <p:attrNameLst>
                                          <p:attrName>ppt_x</p:attrName>
                                          <p:attrName>ppt_y</p:attrName>
                                        </p:attrNameLst>
                                      </p:cBhvr>
                                      <p:rCtr x="33200" y="31900"/>
                                    </p:animMotion>
                                  </p:childTnLst>
                                </p:cTn>
                              </p:par>
                              <p:par>
                                <p:cTn id="79" presetID="0" presetClass="path" presetSubtype="0" accel="50000" decel="50000" fill="hold" grpId="0" nodeType="withEffect">
                                  <p:stCondLst>
                                    <p:cond delay="0"/>
                                  </p:stCondLst>
                                  <p:childTnLst>
                                    <p:animMotion origin="layout" path="M 0.00052 0.00069 L 0.63229 0.10486 " pathEditMode="relative" rAng="0" ptsTypes="AA">
                                      <p:cBhvr>
                                        <p:cTn id="80" dur="1000" fill="hold"/>
                                        <p:tgtEl>
                                          <p:spTgt spid="57"/>
                                        </p:tgtEl>
                                        <p:attrNameLst>
                                          <p:attrName>ppt_x</p:attrName>
                                          <p:attrName>ppt_y</p:attrName>
                                        </p:attrNameLst>
                                      </p:cBhvr>
                                      <p:rCtr x="31600" y="5200"/>
                                    </p:animMotion>
                                  </p:childTnLst>
                                </p:cTn>
                              </p:par>
                              <p:par>
                                <p:cTn id="81" presetID="0" presetClass="path" presetSubtype="0" accel="50000" decel="50000" fill="hold" grpId="0" nodeType="withEffect">
                                  <p:stCondLst>
                                    <p:cond delay="0"/>
                                  </p:stCondLst>
                                  <p:childTnLst>
                                    <p:animMotion origin="layout" path="M 0.00052 0.00069 L 0.66893 0.62407 " pathEditMode="relative" rAng="0" ptsTypes="AA">
                                      <p:cBhvr>
                                        <p:cTn id="82" dur="1000" fill="hold"/>
                                        <p:tgtEl>
                                          <p:spTgt spid="58"/>
                                        </p:tgtEl>
                                        <p:attrNameLst>
                                          <p:attrName>ppt_x</p:attrName>
                                          <p:attrName>ppt_y</p:attrName>
                                        </p:attrNameLst>
                                      </p:cBhvr>
                                      <p:rCtr x="33400" y="31200"/>
                                    </p:animMotion>
                                  </p:childTnLst>
                                </p:cTn>
                              </p:par>
                              <p:par>
                                <p:cTn id="83" presetID="0" presetClass="path" presetSubtype="0" accel="50000" decel="50000" fill="hold" grpId="0" nodeType="withEffect">
                                  <p:stCondLst>
                                    <p:cond delay="0"/>
                                  </p:stCondLst>
                                  <p:childTnLst>
                                    <p:animMotion origin="layout" path="M 0.00052 0.00069 L 0.65886 0.35509 " pathEditMode="relative" rAng="0" ptsTypes="AA">
                                      <p:cBhvr>
                                        <p:cTn id="84" dur="1000" fill="hold"/>
                                        <p:tgtEl>
                                          <p:spTgt spid="59"/>
                                        </p:tgtEl>
                                        <p:attrNameLst>
                                          <p:attrName>ppt_x</p:attrName>
                                          <p:attrName>ppt_y</p:attrName>
                                        </p:attrNameLst>
                                      </p:cBhvr>
                                      <p:rCtr x="32900" y="17700"/>
                                    </p:animMotion>
                                  </p:childTnLst>
                                </p:cTn>
                              </p:par>
                              <p:par>
                                <p:cTn id="85" presetID="0" presetClass="path" presetSubtype="0" accel="50000" decel="50000" fill="hold" grpId="0" nodeType="withEffect">
                                  <p:stCondLst>
                                    <p:cond delay="0"/>
                                  </p:stCondLst>
                                  <p:childTnLst>
                                    <p:animMotion origin="layout" path="M 0.00052 0.0007 L 0.66789 0.13496 " pathEditMode="relative" rAng="0" ptsTypes="AA">
                                      <p:cBhvr>
                                        <p:cTn id="86" dur="1000" fill="hold"/>
                                        <p:tgtEl>
                                          <p:spTgt spid="60"/>
                                        </p:tgtEl>
                                        <p:attrNameLst>
                                          <p:attrName>ppt_x</p:attrName>
                                          <p:attrName>ppt_y</p:attrName>
                                        </p:attrNameLst>
                                      </p:cBhvr>
                                      <p:rCtr x="33400" y="6700"/>
                                    </p:animMotion>
                                  </p:childTnLst>
                                </p:cTn>
                              </p:par>
                              <p:par>
                                <p:cTn id="87" presetID="0" presetClass="path" presetSubtype="0" accel="50000" decel="50000" fill="hold" grpId="0" nodeType="withEffect">
                                  <p:stCondLst>
                                    <p:cond delay="0"/>
                                  </p:stCondLst>
                                  <p:childTnLst>
                                    <p:animMotion origin="layout" path="M 0.00052 0.00069 L 0.66823 0.12523 " pathEditMode="relative" rAng="0" ptsTypes="AA">
                                      <p:cBhvr>
                                        <p:cTn id="88" dur="1000" fill="hold"/>
                                        <p:tgtEl>
                                          <p:spTgt spid="61"/>
                                        </p:tgtEl>
                                        <p:attrNameLst>
                                          <p:attrName>ppt_x</p:attrName>
                                          <p:attrName>ppt_y</p:attrName>
                                        </p:attrNameLst>
                                      </p:cBhvr>
                                      <p:rCtr x="33400" y="6200"/>
                                    </p:animMotion>
                                  </p:childTnLst>
                                </p:cTn>
                              </p:par>
                              <p:par>
                                <p:cTn id="89" presetID="0" presetClass="path" presetSubtype="0" accel="50000" decel="50000" fill="hold" grpId="0" nodeType="withEffect">
                                  <p:stCondLst>
                                    <p:cond delay="0"/>
                                  </p:stCondLst>
                                  <p:childTnLst>
                                    <p:animMotion origin="layout" path="M 0.00052 0.00069 L 0.65 0.60393 " pathEditMode="relative" rAng="0" ptsTypes="AA">
                                      <p:cBhvr>
                                        <p:cTn id="90" dur="1000" fill="hold"/>
                                        <p:tgtEl>
                                          <p:spTgt spid="62"/>
                                        </p:tgtEl>
                                        <p:attrNameLst>
                                          <p:attrName>ppt_x</p:attrName>
                                          <p:attrName>ppt_y</p:attrName>
                                        </p:attrNameLst>
                                      </p:cBhvr>
                                      <p:rCtr x="32500" y="30200"/>
                                    </p:animMotion>
                                  </p:childTnLst>
                                </p:cTn>
                              </p:par>
                              <p:par>
                                <p:cTn id="91" presetID="0" presetClass="path" presetSubtype="0" accel="50000" decel="50000" fill="hold" grpId="0" nodeType="withEffect">
                                  <p:stCondLst>
                                    <p:cond delay="0"/>
                                  </p:stCondLst>
                                  <p:childTnLst>
                                    <p:animMotion origin="layout" path="M 0.00052 0.0007 L 0.63438 0.23195 " pathEditMode="relative" rAng="0" ptsTypes="AA">
                                      <p:cBhvr>
                                        <p:cTn id="92" dur="1000" fill="hold"/>
                                        <p:tgtEl>
                                          <p:spTgt spid="63"/>
                                        </p:tgtEl>
                                        <p:attrNameLst>
                                          <p:attrName>ppt_x</p:attrName>
                                          <p:attrName>ppt_y</p:attrName>
                                        </p:attrNameLst>
                                      </p:cBhvr>
                                      <p:rCtr x="31700" y="11600"/>
                                    </p:animMotion>
                                  </p:childTnLst>
                                </p:cTn>
                              </p:par>
                              <p:par>
                                <p:cTn id="93" presetID="0" presetClass="path" presetSubtype="0" accel="50000" decel="50000" fill="hold" grpId="0" nodeType="withEffect">
                                  <p:stCondLst>
                                    <p:cond delay="0"/>
                                  </p:stCondLst>
                                  <p:childTnLst>
                                    <p:animMotion origin="layout" path="M 0.00052 0.0007 L 0.6191 0.29723 " pathEditMode="relative" rAng="0" ptsTypes="AA">
                                      <p:cBhvr>
                                        <p:cTn id="94" dur="1000" fill="hold"/>
                                        <p:tgtEl>
                                          <p:spTgt spid="64"/>
                                        </p:tgtEl>
                                        <p:attrNameLst>
                                          <p:attrName>ppt_x</p:attrName>
                                          <p:attrName>ppt_y</p:attrName>
                                        </p:attrNameLst>
                                      </p:cBhvr>
                                      <p:rCtr x="30900" y="14800"/>
                                    </p:animMotion>
                                  </p:childTnLst>
                                </p:cTn>
                              </p:par>
                              <p:par>
                                <p:cTn id="95" presetID="0" presetClass="path" presetSubtype="0" accel="50000" decel="50000" fill="hold" grpId="0" nodeType="withEffect">
                                  <p:stCondLst>
                                    <p:cond delay="0"/>
                                  </p:stCondLst>
                                  <p:childTnLst>
                                    <p:animMotion origin="layout" path="M 0.00052 0.0007 L 0.61927 0.44815 " pathEditMode="relative" rAng="0" ptsTypes="AA">
                                      <p:cBhvr>
                                        <p:cTn id="96" dur="1000" fill="hold"/>
                                        <p:tgtEl>
                                          <p:spTgt spid="65"/>
                                        </p:tgtEl>
                                        <p:attrNameLst>
                                          <p:attrName>ppt_x</p:attrName>
                                          <p:attrName>ppt_y</p:attrName>
                                        </p:attrNameLst>
                                      </p:cBhvr>
                                      <p:rCtr x="30900" y="22400"/>
                                    </p:animMotion>
                                  </p:childTnLst>
                                </p:cTn>
                              </p:par>
                              <p:par>
                                <p:cTn id="97" presetID="0" presetClass="path" presetSubtype="0" accel="50000" decel="50000" fill="hold" grpId="0" nodeType="withEffect">
                                  <p:stCondLst>
                                    <p:cond delay="0"/>
                                  </p:stCondLst>
                                  <p:childTnLst>
                                    <p:animMotion origin="layout" path="M 0.00052 0.00069 L 0.61372 0.09977 " pathEditMode="relative" rAng="0" ptsTypes="AA">
                                      <p:cBhvr>
                                        <p:cTn id="98" dur="1000" fill="hold"/>
                                        <p:tgtEl>
                                          <p:spTgt spid="66"/>
                                        </p:tgtEl>
                                        <p:attrNameLst>
                                          <p:attrName>ppt_x</p:attrName>
                                          <p:attrName>ppt_y</p:attrName>
                                        </p:attrNameLst>
                                      </p:cBhvr>
                                      <p:rCtr x="30700" y="5000"/>
                                    </p:animMotion>
                                  </p:childTnLst>
                                </p:cTn>
                              </p:par>
                              <p:par>
                                <p:cTn id="99" presetID="0" presetClass="path" presetSubtype="0" accel="50000" decel="50000" fill="hold" grpId="0" nodeType="withEffect">
                                  <p:stCondLst>
                                    <p:cond delay="0"/>
                                  </p:stCondLst>
                                  <p:childTnLst>
                                    <p:animMotion origin="layout" path="M 0.00052 0.0007 L 0.62934 0.44398 " pathEditMode="relative" rAng="0" ptsTypes="AA">
                                      <p:cBhvr>
                                        <p:cTn id="100" dur="1000" fill="hold"/>
                                        <p:tgtEl>
                                          <p:spTgt spid="67"/>
                                        </p:tgtEl>
                                        <p:attrNameLst>
                                          <p:attrName>ppt_x</p:attrName>
                                          <p:attrName>ppt_y</p:attrName>
                                        </p:attrNameLst>
                                      </p:cBhvr>
                                      <p:rCtr x="31400" y="22200"/>
                                    </p:animMotion>
                                  </p:childTnLst>
                                </p:cTn>
                              </p:par>
                              <p:par>
                                <p:cTn id="101" presetID="0" presetClass="path" presetSubtype="0" accel="50000" decel="50000" fill="hold" grpId="0" nodeType="withEffect">
                                  <p:stCondLst>
                                    <p:cond delay="0"/>
                                  </p:stCondLst>
                                  <p:childTnLst>
                                    <p:animMotion origin="layout" path="M 0.00052 0.0007 L 0.63438 0.19862 " pathEditMode="relative" rAng="0" ptsTypes="AA">
                                      <p:cBhvr>
                                        <p:cTn id="102" dur="1000" fill="hold"/>
                                        <p:tgtEl>
                                          <p:spTgt spid="68"/>
                                        </p:tgtEl>
                                        <p:attrNameLst>
                                          <p:attrName>ppt_x</p:attrName>
                                          <p:attrName>ppt_y</p:attrName>
                                        </p:attrNameLst>
                                      </p:cBhvr>
                                      <p:rCtr x="31700" y="9900"/>
                                    </p:animMotion>
                                  </p:childTnLst>
                                </p:cTn>
                              </p:par>
                              <p:par>
                                <p:cTn id="103" presetID="0" presetClass="path" presetSubtype="0" accel="50000" decel="50000" fill="hold" grpId="0" nodeType="withEffect">
                                  <p:stCondLst>
                                    <p:cond delay="0"/>
                                  </p:stCondLst>
                                  <p:childTnLst>
                                    <p:animMotion origin="layout" path="M 0.00053 0.00069 L 0.61928 0.5463 " pathEditMode="relative" rAng="0" ptsTypes="AA">
                                      <p:cBhvr>
                                        <p:cTn id="104" dur="1000" fill="hold"/>
                                        <p:tgtEl>
                                          <p:spTgt spid="69"/>
                                        </p:tgtEl>
                                        <p:attrNameLst>
                                          <p:attrName>ppt_x</p:attrName>
                                          <p:attrName>ppt_y</p:attrName>
                                        </p:attrNameLst>
                                      </p:cBhvr>
                                      <p:rCtr x="30900" y="27300"/>
                                    </p:animMotion>
                                  </p:childTnLst>
                                </p:cTn>
                              </p:par>
                              <p:par>
                                <p:cTn id="105" presetID="0" presetClass="path" presetSubtype="0" accel="50000" decel="50000" fill="hold" grpId="0" nodeType="withEffect">
                                  <p:stCondLst>
                                    <p:cond delay="0"/>
                                  </p:stCondLst>
                                  <p:childTnLst>
                                    <p:animMotion origin="layout" path="M 0.00052 0.0007 L 0.60625 0.36436 " pathEditMode="relative" rAng="0" ptsTypes="AA">
                                      <p:cBhvr>
                                        <p:cTn id="106" dur="1000" fill="hold"/>
                                        <p:tgtEl>
                                          <p:spTgt spid="70"/>
                                        </p:tgtEl>
                                        <p:attrNameLst>
                                          <p:attrName>ppt_x</p:attrName>
                                          <p:attrName>ppt_y</p:attrName>
                                        </p:attrNameLst>
                                      </p:cBhvr>
                                      <p:rCtr x="30300" y="18200"/>
                                    </p:animMotion>
                                  </p:childTnLst>
                                </p:cTn>
                              </p:par>
                              <p:par>
                                <p:cTn id="107" presetID="0" presetClass="path" presetSubtype="0" accel="50000" decel="50000" fill="hold" grpId="0" nodeType="withEffect">
                                  <p:stCondLst>
                                    <p:cond delay="0"/>
                                  </p:stCondLst>
                                  <p:childTnLst>
                                    <p:animMotion origin="layout" path="M 0.00052 0.0007 L 0.61823 0.46574 " pathEditMode="relative" rAng="0" ptsTypes="AA">
                                      <p:cBhvr>
                                        <p:cTn id="108" dur="1000" fill="hold"/>
                                        <p:tgtEl>
                                          <p:spTgt spid="71"/>
                                        </p:tgtEl>
                                        <p:attrNameLst>
                                          <p:attrName>ppt_x</p:attrName>
                                          <p:attrName>ppt_y</p:attrName>
                                        </p:attrNameLst>
                                      </p:cBhvr>
                                      <p:rCtr x="30900" y="23200"/>
                                    </p:animMotion>
                                  </p:childTnLst>
                                </p:cTn>
                              </p:par>
                              <p:par>
                                <p:cTn id="109" presetID="0" presetClass="path" presetSubtype="0" accel="50000" decel="50000" fill="hold" grpId="0" nodeType="withEffect">
                                  <p:stCondLst>
                                    <p:cond delay="0"/>
                                  </p:stCondLst>
                                  <p:childTnLst>
                                    <p:animMotion origin="layout" path="M 0.00052 0.00069 L 0.64444 0.3375 " pathEditMode="relative" rAng="0" ptsTypes="AA">
                                      <p:cBhvr>
                                        <p:cTn id="110" dur="1000" fill="hold"/>
                                        <p:tgtEl>
                                          <p:spTgt spid="72"/>
                                        </p:tgtEl>
                                        <p:attrNameLst>
                                          <p:attrName>ppt_x</p:attrName>
                                          <p:attrName>ppt_y</p:attrName>
                                        </p:attrNameLst>
                                      </p:cBhvr>
                                      <p:rCtr x="32200" y="16800"/>
                                    </p:animMotion>
                                  </p:childTnLst>
                                </p:cTn>
                              </p:par>
                              <p:par>
                                <p:cTn id="111" presetID="0" presetClass="path" presetSubtype="0" accel="50000" decel="50000" fill="hold" grpId="0" nodeType="withEffect">
                                  <p:stCondLst>
                                    <p:cond delay="0"/>
                                  </p:stCondLst>
                                  <p:childTnLst>
                                    <p:animMotion origin="layout" path="M 0.00052 0.00069 L 0.65035 0.02523 " pathEditMode="relative" rAng="0" ptsTypes="AA">
                                      <p:cBhvr>
                                        <p:cTn id="112" dur="1000" fill="hold"/>
                                        <p:tgtEl>
                                          <p:spTgt spid="73"/>
                                        </p:tgtEl>
                                        <p:attrNameLst>
                                          <p:attrName>ppt_x</p:attrName>
                                          <p:attrName>ppt_y</p:attrName>
                                        </p:attrNameLst>
                                      </p:cBhvr>
                                      <p:rCtr x="32500" y="1200"/>
                                    </p:animMotion>
                                  </p:childTnLst>
                                </p:cTn>
                              </p:par>
                              <p:par>
                                <p:cTn id="113" presetID="0" presetClass="path" presetSubtype="0" accel="50000" decel="50000" fill="hold" grpId="0" nodeType="withEffect">
                                  <p:stCondLst>
                                    <p:cond delay="0"/>
                                  </p:stCondLst>
                                  <p:childTnLst>
                                    <p:animMotion origin="layout" path="M 0.00052 0.0007 L 0.5191 0.26065 " pathEditMode="relative" rAng="0" ptsTypes="AA">
                                      <p:cBhvr>
                                        <p:cTn id="114" dur="1000" fill="hold"/>
                                        <p:tgtEl>
                                          <p:spTgt spid="74"/>
                                        </p:tgtEl>
                                        <p:attrNameLst>
                                          <p:attrName>ppt_x</p:attrName>
                                          <p:attrName>ppt_y</p:attrName>
                                        </p:attrNameLst>
                                      </p:cBhvr>
                                      <p:rCtr x="25900" y="13000"/>
                                    </p:animMotion>
                                  </p:childTnLst>
                                </p:cTn>
                              </p:par>
                              <p:par>
                                <p:cTn id="115" presetID="0" presetClass="path" presetSubtype="0" accel="50000" decel="50000" fill="hold" grpId="0" nodeType="withEffect">
                                  <p:stCondLst>
                                    <p:cond delay="0"/>
                                  </p:stCondLst>
                                  <p:childTnLst>
                                    <p:animMotion origin="layout" path="M 0.00052 0.00069 L 0.52188 0.62592 " pathEditMode="relative" rAng="0" ptsTypes="AA">
                                      <p:cBhvr>
                                        <p:cTn id="116" dur="1000" fill="hold"/>
                                        <p:tgtEl>
                                          <p:spTgt spid="75"/>
                                        </p:tgtEl>
                                        <p:attrNameLst>
                                          <p:attrName>ppt_x</p:attrName>
                                          <p:attrName>ppt_y</p:attrName>
                                        </p:attrNameLst>
                                      </p:cBhvr>
                                      <p:rCtr x="26100" y="31300"/>
                                    </p:animMotion>
                                  </p:childTnLst>
                                </p:cTn>
                              </p:par>
                              <p:par>
                                <p:cTn id="117" presetID="0" presetClass="path" presetSubtype="0" accel="50000" decel="50000" fill="hold" grpId="0" nodeType="withEffect">
                                  <p:stCondLst>
                                    <p:cond delay="0"/>
                                  </p:stCondLst>
                                  <p:childTnLst>
                                    <p:animMotion origin="layout" path="M 0.00052 0.0007 L 0.5191 0.07894 " pathEditMode="relative" rAng="0" ptsTypes="AA">
                                      <p:cBhvr>
                                        <p:cTn id="118" dur="1000" fill="hold"/>
                                        <p:tgtEl>
                                          <p:spTgt spid="76"/>
                                        </p:tgtEl>
                                        <p:attrNameLst>
                                          <p:attrName>ppt_x</p:attrName>
                                          <p:attrName>ppt_y</p:attrName>
                                        </p:attrNameLst>
                                      </p:cBhvr>
                                      <p:rCtr x="25900" y="3900"/>
                                    </p:animMotion>
                                  </p:childTnLst>
                                </p:cTn>
                              </p:par>
                              <p:par>
                                <p:cTn id="119" presetID="0" presetClass="path" presetSubtype="0" accel="50000" decel="50000" fill="hold" grpId="0" nodeType="withEffect">
                                  <p:stCondLst>
                                    <p:cond delay="0"/>
                                  </p:stCondLst>
                                  <p:childTnLst>
                                    <p:animMotion origin="layout" path="M 0.00052 0.00069 L 0.49844 0.33426 " pathEditMode="relative" rAng="0" ptsTypes="AA">
                                      <p:cBhvr>
                                        <p:cTn id="120" dur="1000" fill="hold"/>
                                        <p:tgtEl>
                                          <p:spTgt spid="77"/>
                                        </p:tgtEl>
                                        <p:attrNameLst>
                                          <p:attrName>ppt_x</p:attrName>
                                          <p:attrName>ppt_y</p:attrName>
                                        </p:attrNameLst>
                                      </p:cBhvr>
                                      <p:rCtr x="24900" y="16700"/>
                                    </p:animMotion>
                                  </p:childTnLst>
                                </p:cTn>
                              </p:par>
                              <p:par>
                                <p:cTn id="121" presetID="0" presetClass="path" presetSubtype="0" accel="50000" decel="50000" fill="hold" grpId="0" nodeType="withEffect">
                                  <p:stCondLst>
                                    <p:cond delay="0"/>
                                  </p:stCondLst>
                                  <p:childTnLst>
                                    <p:animMotion origin="layout" path="M 0.00052 0.0007 L 0.49878 0.18681 " pathEditMode="relative" rAng="0" ptsTypes="AA">
                                      <p:cBhvr>
                                        <p:cTn id="122" dur="1000" fill="hold"/>
                                        <p:tgtEl>
                                          <p:spTgt spid="78"/>
                                        </p:tgtEl>
                                        <p:attrNameLst>
                                          <p:attrName>ppt_x</p:attrName>
                                          <p:attrName>ppt_y</p:attrName>
                                        </p:attrNameLst>
                                      </p:cBhvr>
                                      <p:rCtr x="24900" y="9300"/>
                                    </p:animMotion>
                                  </p:childTnLst>
                                </p:cTn>
                              </p:par>
                              <p:par>
                                <p:cTn id="123" presetID="0" presetClass="path" presetSubtype="0" accel="50000" decel="50000" fill="hold" grpId="0" nodeType="withEffect">
                                  <p:stCondLst>
                                    <p:cond delay="0"/>
                                  </p:stCondLst>
                                  <p:childTnLst>
                                    <p:animMotion origin="layout" path="M 0.00052 0.00069 L 0.52257 0.55231 " pathEditMode="relative" rAng="0" ptsTypes="AA">
                                      <p:cBhvr>
                                        <p:cTn id="124" dur="1000" fill="hold"/>
                                        <p:tgtEl>
                                          <p:spTgt spid="79"/>
                                        </p:tgtEl>
                                        <p:attrNameLst>
                                          <p:attrName>ppt_x</p:attrName>
                                          <p:attrName>ppt_y</p:attrName>
                                        </p:attrNameLst>
                                      </p:cBhvr>
                                      <p:rCtr x="26100" y="27600"/>
                                    </p:animMotion>
                                  </p:childTnLst>
                                </p:cTn>
                              </p:par>
                              <p:par>
                                <p:cTn id="125" presetID="0" presetClass="path" presetSubtype="0" accel="50000" decel="50000" fill="hold" grpId="0" nodeType="withEffect">
                                  <p:stCondLst>
                                    <p:cond delay="0"/>
                                  </p:stCondLst>
                                  <p:childTnLst>
                                    <p:animMotion origin="layout" path="M 0.00052 0.00069 L 0.54341 0.66551 " pathEditMode="relative" rAng="0" ptsTypes="AA">
                                      <p:cBhvr>
                                        <p:cTn id="126" dur="1000" fill="hold"/>
                                        <p:tgtEl>
                                          <p:spTgt spid="80"/>
                                        </p:tgtEl>
                                        <p:attrNameLst>
                                          <p:attrName>ppt_x</p:attrName>
                                          <p:attrName>ppt_y</p:attrName>
                                        </p:attrNameLst>
                                      </p:cBhvr>
                                      <p:rCtr x="27100" y="33200"/>
                                    </p:animMotion>
                                  </p:childTnLst>
                                </p:cTn>
                              </p:par>
                              <p:par>
                                <p:cTn id="127" presetID="0" presetClass="path" presetSubtype="0" accel="50000" decel="50000" fill="hold" grpId="0" nodeType="withEffect">
                                  <p:stCondLst>
                                    <p:cond delay="0"/>
                                  </p:stCondLst>
                                  <p:childTnLst>
                                    <p:animMotion origin="layout" path="M 0.00052 0.00069 L 0.55816 0.27245 " pathEditMode="relative" rAng="0" ptsTypes="AA">
                                      <p:cBhvr>
                                        <p:cTn id="128" dur="1000" fill="hold"/>
                                        <p:tgtEl>
                                          <p:spTgt spid="81"/>
                                        </p:tgtEl>
                                        <p:attrNameLst>
                                          <p:attrName>ppt_x</p:attrName>
                                          <p:attrName>ppt_y</p:attrName>
                                        </p:attrNameLst>
                                      </p:cBhvr>
                                      <p:rCtr x="27900" y="13600"/>
                                    </p:animMotion>
                                  </p:childTnLst>
                                </p:cTn>
                              </p:par>
                              <p:par>
                                <p:cTn id="129" presetID="0" presetClass="path" presetSubtype="0" accel="50000" decel="50000" fill="hold" grpId="0" nodeType="withEffect">
                                  <p:stCondLst>
                                    <p:cond delay="0"/>
                                  </p:stCondLst>
                                  <p:childTnLst>
                                    <p:animMotion origin="layout" path="M 0.00053 0.0007 L 0.55678 0.24028 " pathEditMode="relative" rAng="0" ptsTypes="AA">
                                      <p:cBhvr>
                                        <p:cTn id="130" dur="1000" fill="hold"/>
                                        <p:tgtEl>
                                          <p:spTgt spid="82"/>
                                        </p:tgtEl>
                                        <p:attrNameLst>
                                          <p:attrName>ppt_x</p:attrName>
                                          <p:attrName>ppt_y</p:attrName>
                                        </p:attrNameLst>
                                      </p:cBhvr>
                                      <p:rCtr x="27800" y="12000"/>
                                    </p:animMotion>
                                  </p:childTnLst>
                                </p:cTn>
                              </p:par>
                              <p:par>
                                <p:cTn id="131" presetID="0" presetClass="path" presetSubtype="0" accel="50000" decel="50000" fill="hold" grpId="0" nodeType="withEffect">
                                  <p:stCondLst>
                                    <p:cond delay="0"/>
                                  </p:stCondLst>
                                  <p:childTnLst>
                                    <p:animMotion origin="layout" path="M 0.00052 0.00069 L 0.54011 0.6794 " pathEditMode="relative" rAng="0" ptsTypes="AA">
                                      <p:cBhvr>
                                        <p:cTn id="132" dur="1000" fill="hold"/>
                                        <p:tgtEl>
                                          <p:spTgt spid="83"/>
                                        </p:tgtEl>
                                        <p:attrNameLst>
                                          <p:attrName>ppt_x</p:attrName>
                                          <p:attrName>ppt_y</p:attrName>
                                        </p:attrNameLst>
                                      </p:cBhvr>
                                      <p:rCtr x="27000" y="33900"/>
                                    </p:animMotion>
                                  </p:childTnLst>
                                </p:cTn>
                              </p:par>
                              <p:par>
                                <p:cTn id="133" presetID="0" presetClass="path" presetSubtype="0" accel="50000" decel="50000" fill="hold" grpId="0" nodeType="withEffect">
                                  <p:stCondLst>
                                    <p:cond delay="0"/>
                                  </p:stCondLst>
                                  <p:childTnLst>
                                    <p:animMotion origin="layout" path="M 0.00052 0.0007 L 0.56354 0.50903 " pathEditMode="relative" rAng="0" ptsTypes="AA">
                                      <p:cBhvr>
                                        <p:cTn id="134" dur="1000" fill="hold"/>
                                        <p:tgtEl>
                                          <p:spTgt spid="84"/>
                                        </p:tgtEl>
                                        <p:attrNameLst>
                                          <p:attrName>ppt_x</p:attrName>
                                          <p:attrName>ppt_y</p:attrName>
                                        </p:attrNameLst>
                                      </p:cBhvr>
                                      <p:rCtr x="28100" y="25400"/>
                                    </p:animMotion>
                                  </p:childTnLst>
                                </p:cTn>
                              </p:par>
                              <p:par>
                                <p:cTn id="135" presetID="0" presetClass="path" presetSubtype="0" accel="50000" decel="50000" fill="hold" grpId="0" nodeType="withEffect">
                                  <p:stCondLst>
                                    <p:cond delay="0"/>
                                  </p:stCondLst>
                                  <p:childTnLst>
                                    <p:animMotion origin="layout" path="M 0.00052 0.0007 L 0.58767 0.61181 " pathEditMode="relative" rAng="0" ptsTypes="AA">
                                      <p:cBhvr>
                                        <p:cTn id="136" dur="1000" fill="hold"/>
                                        <p:tgtEl>
                                          <p:spTgt spid="85"/>
                                        </p:tgtEl>
                                        <p:attrNameLst>
                                          <p:attrName>ppt_x</p:attrName>
                                          <p:attrName>ppt_y</p:attrName>
                                        </p:attrNameLst>
                                      </p:cBhvr>
                                      <p:rCtr x="29400" y="30600"/>
                                    </p:animMotion>
                                  </p:childTnLst>
                                </p:cTn>
                              </p:par>
                              <p:par>
                                <p:cTn id="137" presetID="0" presetClass="path" presetSubtype="0" accel="50000" decel="50000" fill="hold" grpId="0" nodeType="withEffect">
                                  <p:stCondLst>
                                    <p:cond delay="0"/>
                                  </p:stCondLst>
                                  <p:childTnLst>
                                    <p:animMotion origin="layout" path="M 0.00052 0.00069 L 0.61927 -0.08519 " pathEditMode="relative" rAng="0" ptsTypes="AA">
                                      <p:cBhvr>
                                        <p:cTn id="138" dur="1000" fill="hold"/>
                                        <p:tgtEl>
                                          <p:spTgt spid="86"/>
                                        </p:tgtEl>
                                        <p:attrNameLst>
                                          <p:attrName>ppt_x</p:attrName>
                                          <p:attrName>ppt_y</p:attrName>
                                        </p:attrNameLst>
                                      </p:cBhvr>
                                      <p:rCtr x="30900" y="-4300"/>
                                    </p:animMotion>
                                  </p:childTnLst>
                                </p:cTn>
                              </p:par>
                              <p:par>
                                <p:cTn id="139" presetID="0" presetClass="path" presetSubtype="0" accel="50000" decel="50000" fill="hold" grpId="0" nodeType="withEffect">
                                  <p:stCondLst>
                                    <p:cond delay="0"/>
                                  </p:stCondLst>
                                  <p:childTnLst>
                                    <p:animMotion origin="layout" path="M 0.00052 0.0007 L 0.6309 0.20093 " pathEditMode="relative" rAng="0" ptsTypes="AA">
                                      <p:cBhvr>
                                        <p:cTn id="140" dur="1000" fill="hold"/>
                                        <p:tgtEl>
                                          <p:spTgt spid="87"/>
                                        </p:tgtEl>
                                        <p:attrNameLst>
                                          <p:attrName>ppt_x</p:attrName>
                                          <p:attrName>ppt_y</p:attrName>
                                        </p:attrNameLst>
                                      </p:cBhvr>
                                      <p:rCtr x="31500" y="10000"/>
                                    </p:animMotion>
                                  </p:childTnLst>
                                </p:cTn>
                              </p:par>
                              <p:par>
                                <p:cTn id="141" presetID="0" presetClass="path" presetSubtype="0" accel="50000" decel="50000" fill="hold" grpId="0" nodeType="withEffect">
                                  <p:stCondLst>
                                    <p:cond delay="0"/>
                                  </p:stCondLst>
                                  <p:childTnLst>
                                    <p:animMotion origin="layout" path="M 0.00052 0.00069 L 0.58351 0.4169 " pathEditMode="relative" rAng="0" ptsTypes="AA">
                                      <p:cBhvr>
                                        <p:cTn id="142" dur="1000" fill="hold"/>
                                        <p:tgtEl>
                                          <p:spTgt spid="88"/>
                                        </p:tgtEl>
                                        <p:attrNameLst>
                                          <p:attrName>ppt_x</p:attrName>
                                          <p:attrName>ppt_y</p:attrName>
                                        </p:attrNameLst>
                                      </p:cBhvr>
                                      <p:rCtr x="29100" y="20800"/>
                                    </p:animMotion>
                                  </p:childTnLst>
                                </p:cTn>
                              </p:par>
                              <p:par>
                                <p:cTn id="143" presetID="0" presetClass="path" presetSubtype="0" accel="50000" decel="50000" fill="hold" grpId="0" nodeType="withEffect">
                                  <p:stCondLst>
                                    <p:cond delay="0"/>
                                  </p:stCondLst>
                                  <p:childTnLst>
                                    <p:animMotion origin="layout" path="M 0.00052 0.00069 L 0.59028 0.27986 " pathEditMode="relative" rAng="0" ptsTypes="AA">
                                      <p:cBhvr>
                                        <p:cTn id="144" dur="1000" fill="hold"/>
                                        <p:tgtEl>
                                          <p:spTgt spid="89"/>
                                        </p:tgtEl>
                                        <p:attrNameLst>
                                          <p:attrName>ppt_x</p:attrName>
                                          <p:attrName>ppt_y</p:attrName>
                                        </p:attrNameLst>
                                      </p:cBhvr>
                                      <p:rCtr x="29500" y="14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4" grpId="0"/>
      <p:bldP spid="25" grpId="0" animBg="1"/>
      <p:bldP spid="26"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6" y="231056"/>
            <a:ext cx="8870529" cy="5134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26658" name="Rectangle 2"/>
          <p:cNvSpPr>
            <a:spLocks/>
          </p:cNvSpPr>
          <p:nvPr/>
        </p:nvSpPr>
        <p:spPr bwMode="auto">
          <a:xfrm>
            <a:off x="133945" y="5942707"/>
            <a:ext cx="886718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641925" fontAlgn="base">
              <a:spcBef>
                <a:spcPct val="0"/>
              </a:spcBef>
              <a:spcAft>
                <a:spcPct val="0"/>
              </a:spcAft>
            </a:pPr>
            <a:r>
              <a:rPr lang="en-US">
                <a:solidFill>
                  <a:srgbClr val="000000"/>
                </a:solidFill>
                <a:latin typeface="Optima" charset="0"/>
                <a:ea typeface="ＭＳ Ｐゴシック" charset="0"/>
                <a:cs typeface="Optima" charset="0"/>
                <a:sym typeface="Optima" charset="0"/>
              </a:rPr>
              <a:t>Bromham and Penny. The modern molecular clock. Nature Reviews Genetics (2003) vol. 4 (3) pp. 216-224. Figure after Fleisher et al. Evolution on a volcanic conveyor belt: using phylogeographic reconstructions and K-Ar based ages of the Hawaiian islands to estimate molecular evolutionary rates. Mol Ecol (1998)</a:t>
            </a:r>
          </a:p>
          <a:p>
            <a:pPr algn="ctr" defTabSz="641925" fontAlgn="base">
              <a:spcBef>
                <a:spcPct val="0"/>
              </a:spcBef>
              <a:spcAft>
                <a:spcPct val="0"/>
              </a:spcAft>
            </a:pPr>
            <a:endParaRPr lang="en-US">
              <a:solidFill>
                <a:srgbClr val="000000"/>
              </a:solidFill>
              <a:latin typeface="Optima" charset="0"/>
              <a:ea typeface="ＭＳ Ｐゴシック" charset="0"/>
              <a:cs typeface="Optima" charset="0"/>
              <a:sym typeface="Optima" charset="0"/>
            </a:endParaRPr>
          </a:p>
        </p:txBody>
      </p:sp>
    </p:spTree>
    <p:extLst>
      <p:ext uri="{BB962C8B-B14F-4D97-AF65-F5344CB8AC3E}">
        <p14:creationId xmlns:p14="http://schemas.microsoft.com/office/powerpoint/2010/main" val="100568887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1"/>
          <p:cNvSpPr>
            <a:spLocks/>
          </p:cNvSpPr>
          <p:nvPr/>
        </p:nvSpPr>
        <p:spPr bwMode="auto">
          <a:xfrm>
            <a:off x="0" y="0"/>
            <a:ext cx="9090422" cy="6965156"/>
          </a:xfrm>
          <a:prstGeom prst="rect">
            <a:avLst/>
          </a:prstGeom>
          <a:solidFill>
            <a:schemeClr val="accent1"/>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2123"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27682" name="Rectangle 2"/>
          <p:cNvSpPr>
            <a:spLocks/>
          </p:cNvSpPr>
          <p:nvPr/>
        </p:nvSpPr>
        <p:spPr bwMode="auto">
          <a:xfrm>
            <a:off x="410767" y="6558856"/>
            <a:ext cx="8733234" cy="223242"/>
          </a:xfrm>
          <a:prstGeom prst="rect">
            <a:avLst/>
          </a:prstGeom>
          <a:solidFill>
            <a:schemeClr val="accent1"/>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123" fontAlgn="base">
              <a:spcBef>
                <a:spcPct val="0"/>
              </a:spcBef>
              <a:spcAft>
                <a:spcPct val="0"/>
              </a:spcAft>
            </a:pPr>
            <a:r>
              <a:rPr lang="en-US" sz="1000">
                <a:solidFill>
                  <a:srgbClr val="000000"/>
                </a:solidFill>
                <a:latin typeface="Optima" charset="0"/>
                <a:ea typeface="ＭＳ Ｐゴシック" charset="0"/>
                <a:cs typeface="Optima" charset="0"/>
                <a:sym typeface="Optima" charset="0"/>
              </a:rPr>
              <a:t>Organ et al. Origin of avian genome size and structure in non-avian dinosaurs. Nature (2007) vol. 446 (7132) pp. 180-4</a:t>
            </a:r>
          </a:p>
        </p:txBody>
      </p:sp>
      <p:pic>
        <p:nvPicPr>
          <p:cNvPr id="327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45" y="-250031"/>
            <a:ext cx="8867180" cy="5884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27684" name="Rectangle 4"/>
          <p:cNvSpPr>
            <a:spLocks/>
          </p:cNvSpPr>
          <p:nvPr/>
        </p:nvSpPr>
        <p:spPr bwMode="auto">
          <a:xfrm>
            <a:off x="0" y="5505152"/>
            <a:ext cx="9144000" cy="982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123" fontAlgn="base">
              <a:spcBef>
                <a:spcPct val="0"/>
              </a:spcBef>
              <a:spcAft>
                <a:spcPct val="0"/>
              </a:spcAft>
            </a:pPr>
            <a:r>
              <a:rPr lang="en-US" sz="1000">
                <a:solidFill>
                  <a:srgbClr val="000000"/>
                </a:solidFill>
                <a:latin typeface="Optima" charset="0"/>
                <a:ea typeface="ＭＳ Ｐゴシック" charset="0"/>
                <a:cs typeface="Optima" charset="0"/>
                <a:sym typeface="Optima" charset="0"/>
              </a:rPr>
              <a:t>Here we use a novel bayesian comparative method to show that bone-cell size correlates well with genome size in extant vertebrates, and hence use this relationship to estimate the genome sizes of 31 species of extinct dinosaur, including several species of extinct birds. Our results indicate that the small genomes typically associated with avian flight evolved in the saurischian dinosaur lineage between 230 and 250 million years ago, long before this lineage gave rise to the first birds. By comparison, ornithischian dinosaurs are inferred to have had much larger genomes, which were probably typical for ancestral Dinosauria. Using comparative genomic data, we estimate that genome-wide interspersed mobile elements, a class of repetitive DNA, comprised 5-12% of the total genome size in the saurischian dinosaur lineage, but was 7-19% of total genome size in ornithischian dinosaurs, suggesting that repetitive elements became less active in the saurischian lineage. </a:t>
            </a:r>
          </a:p>
        </p:txBody>
      </p:sp>
    </p:spTree>
    <p:extLst>
      <p:ext uri="{BB962C8B-B14F-4D97-AF65-F5344CB8AC3E}">
        <p14:creationId xmlns:p14="http://schemas.microsoft.com/office/powerpoint/2010/main" val="239957641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lide Number Placeholder 3"/>
          <p:cNvSpPr>
            <a:spLocks noGrp="1"/>
          </p:cNvSpPr>
          <p:nvPr>
            <p:ph type="sldNum" sz="quarter" idx="10"/>
          </p:nvPr>
        </p:nvSpPr>
        <p:spPr/>
        <p:txBody>
          <a:bodyPr/>
          <a:lstStyle/>
          <a:p>
            <a:fld id="{00EEE902-F9BB-3443-9DDF-078419F7F618}" type="slidenum">
              <a:rPr lang="en-US">
                <a:solidFill>
                  <a:srgbClr val="000000"/>
                </a:solidFill>
                <a:latin typeface="Optima"/>
              </a:rPr>
              <a:pPr/>
              <a:t>4</a:t>
            </a:fld>
            <a:endParaRPr lang="en-US">
              <a:solidFill>
                <a:srgbClr val="000000"/>
              </a:solidFill>
              <a:latin typeface="Optima"/>
            </a:endParaRPr>
          </a:p>
        </p:txBody>
      </p:sp>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04" y="-6697"/>
            <a:ext cx="5447109" cy="682339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6" name="Rectangle 2"/>
          <p:cNvSpPr>
            <a:spLocks/>
          </p:cNvSpPr>
          <p:nvPr/>
        </p:nvSpPr>
        <p:spPr bwMode="auto">
          <a:xfrm>
            <a:off x="2008064" y="5371208"/>
            <a:ext cx="1143000" cy="1268016"/>
          </a:xfrm>
          <a:prstGeom prst="rect">
            <a:avLst/>
          </a:prstGeom>
          <a:solidFill>
            <a:srgbClr val="FBFBF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869" name="Group 5"/>
          <p:cNvGrpSpPr>
            <a:grpSpLocks/>
          </p:cNvGrpSpPr>
          <p:nvPr/>
        </p:nvGrpSpPr>
        <p:grpSpPr bwMode="auto">
          <a:xfrm>
            <a:off x="178594" y="4056312"/>
            <a:ext cx="1544836" cy="1160859"/>
            <a:chOff x="0" y="0"/>
            <a:chExt cx="1384" cy="1040"/>
          </a:xfrm>
        </p:grpSpPr>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84" cy="104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8" name="Rectangle 4"/>
            <p:cNvSpPr>
              <a:spLocks/>
            </p:cNvSpPr>
            <p:nvPr/>
          </p:nvSpPr>
          <p:spPr bwMode="auto">
            <a:xfrm>
              <a:off x="214" y="895"/>
              <a:ext cx="563" cy="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grpSp>
        <p:nvGrpSpPr>
          <p:cNvPr id="36872" name="Group 8"/>
          <p:cNvGrpSpPr>
            <a:grpSpLocks/>
          </p:cNvGrpSpPr>
          <p:nvPr/>
        </p:nvGrpSpPr>
        <p:grpSpPr bwMode="auto">
          <a:xfrm>
            <a:off x="25673" y="149572"/>
            <a:ext cx="2063874" cy="1544836"/>
            <a:chOff x="0" y="0"/>
            <a:chExt cx="1848" cy="1384"/>
          </a:xfrm>
        </p:grpSpPr>
        <p:pic>
          <p:nvPicPr>
            <p:cNvPr id="368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48" cy="138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1" name="Rectangle 7"/>
            <p:cNvSpPr>
              <a:spLocks/>
            </p:cNvSpPr>
            <p:nvPr/>
          </p:nvSpPr>
          <p:spPr bwMode="auto">
            <a:xfrm>
              <a:off x="0" y="1153"/>
              <a:ext cx="820"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pic>
        <p:nvPicPr>
          <p:cNvPr id="368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35" y="1937743"/>
            <a:ext cx="2330648" cy="1812727"/>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229571645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281" y="275704"/>
            <a:ext cx="6948413" cy="6026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28706" name="Rectangle 2"/>
          <p:cNvSpPr>
            <a:spLocks/>
          </p:cNvSpPr>
          <p:nvPr/>
        </p:nvSpPr>
        <p:spPr bwMode="auto">
          <a:xfrm>
            <a:off x="1222281" y="267891"/>
            <a:ext cx="1631046" cy="1300386"/>
          </a:xfrm>
          <a:prstGeom prst="rect">
            <a:avLst/>
          </a:prstGeom>
          <a:solidFill>
            <a:schemeClr val="bg1"/>
          </a:solidFill>
          <a:ln>
            <a:noFill/>
          </a:ln>
        </p:spPr>
        <p:txBody>
          <a:bodyPr lIns="0" tIns="0" rIns="0" bIns="0"/>
          <a:lstStyle/>
          <a:p>
            <a:pPr algn="ctr" defTabSz="642354"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28708" name="Rectangle 4"/>
          <p:cNvSpPr>
            <a:spLocks/>
          </p:cNvSpPr>
          <p:nvPr/>
        </p:nvSpPr>
        <p:spPr bwMode="auto">
          <a:xfrm>
            <a:off x="125016" y="6536560"/>
            <a:ext cx="9144000"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defTabSz="642354" fontAlgn="base">
              <a:spcBef>
                <a:spcPct val="0"/>
              </a:spcBef>
              <a:spcAft>
                <a:spcPct val="0"/>
              </a:spcAft>
            </a:pPr>
            <a:r>
              <a:rPr lang="en-US">
                <a:solidFill>
                  <a:srgbClr val="000000"/>
                </a:solidFill>
                <a:latin typeface="Optima" charset="0"/>
                <a:ea typeface="ＭＳ Ｐゴシック" charset="0"/>
                <a:cs typeface="Optima" charset="0"/>
                <a:sym typeface="Optima" charset="0"/>
              </a:rPr>
              <a:t>Smith and Donoghue. Rates of Molecular Evolution Are Linked to Life History in Flowering Plants. Science (2008)</a:t>
            </a:r>
          </a:p>
        </p:txBody>
      </p:sp>
      <p:sp>
        <p:nvSpPr>
          <p:cNvPr id="328709" name="Rectangle 5"/>
          <p:cNvSpPr>
            <a:spLocks/>
          </p:cNvSpPr>
          <p:nvPr/>
        </p:nvSpPr>
        <p:spPr bwMode="auto">
          <a:xfrm>
            <a:off x="6556624" y="2232423"/>
            <a:ext cx="714375" cy="482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354" fontAlgn="base">
              <a:spcBef>
                <a:spcPct val="0"/>
              </a:spcBef>
              <a:spcAft>
                <a:spcPct val="0"/>
              </a:spcAft>
            </a:pPr>
            <a:r>
              <a:rPr lang="en-US" sz="1400">
                <a:solidFill>
                  <a:srgbClr val="000000"/>
                </a:solidFill>
                <a:latin typeface="Optima" charset="0"/>
                <a:ea typeface="ＭＳ Ｐゴシック" charset="0"/>
                <a:cs typeface="Optima" charset="0"/>
                <a:sym typeface="Optima" charset="0"/>
              </a:rPr>
              <a:t>Trees/shrubs</a:t>
            </a:r>
          </a:p>
        </p:txBody>
      </p:sp>
      <p:sp>
        <p:nvSpPr>
          <p:cNvPr id="328710" name="Rectangle 6"/>
          <p:cNvSpPr>
            <a:spLocks/>
          </p:cNvSpPr>
          <p:nvPr/>
        </p:nvSpPr>
        <p:spPr bwMode="auto">
          <a:xfrm>
            <a:off x="7270999" y="2227957"/>
            <a:ext cx="714375" cy="276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354" fontAlgn="base">
              <a:spcBef>
                <a:spcPct val="0"/>
              </a:spcBef>
              <a:spcAft>
                <a:spcPct val="0"/>
              </a:spcAft>
            </a:pPr>
            <a:r>
              <a:rPr lang="en-US" sz="1400">
                <a:solidFill>
                  <a:srgbClr val="000000"/>
                </a:solidFill>
                <a:latin typeface="Optima" charset="0"/>
                <a:ea typeface="ＭＳ Ｐゴシック" charset="0"/>
                <a:cs typeface="Optima" charset="0"/>
                <a:sym typeface="Optima" charset="0"/>
              </a:rPr>
              <a:t>Herbs</a:t>
            </a:r>
          </a:p>
        </p:txBody>
      </p:sp>
      <p:sp>
        <p:nvSpPr>
          <p:cNvPr id="328711" name="Rectangle 7"/>
          <p:cNvSpPr>
            <a:spLocks/>
          </p:cNvSpPr>
          <p:nvPr/>
        </p:nvSpPr>
        <p:spPr bwMode="auto">
          <a:xfrm rot="-5400000">
            <a:off x="5217170" y="1263551"/>
            <a:ext cx="1660922" cy="276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354" fontAlgn="base">
              <a:spcBef>
                <a:spcPct val="0"/>
              </a:spcBef>
              <a:spcAft>
                <a:spcPct val="0"/>
              </a:spcAft>
            </a:pPr>
            <a:r>
              <a:rPr lang="en-US" sz="1400">
                <a:solidFill>
                  <a:srgbClr val="000000"/>
                </a:solidFill>
                <a:latin typeface="Optima" charset="0"/>
                <a:ea typeface="ＭＳ Ｐゴシック" charset="0"/>
                <a:cs typeface="Optima" charset="0"/>
                <a:sym typeface="Optima" charset="0"/>
              </a:rPr>
              <a:t>Substitutions/MY</a:t>
            </a:r>
          </a:p>
        </p:txBody>
      </p:sp>
    </p:spTree>
    <p:extLst>
      <p:ext uri="{BB962C8B-B14F-4D97-AF65-F5344CB8AC3E}">
        <p14:creationId xmlns:p14="http://schemas.microsoft.com/office/powerpoint/2010/main" val="325058547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1"/>
          <p:cNvPicPr>
            <a:picLocks noChangeAspect="1" noChangeArrowheads="1"/>
          </p:cNvPicPr>
          <p:nvPr/>
        </p:nvPicPr>
        <p:blipFill>
          <a:blip r:embed="rId2">
            <a:extLst>
              <a:ext uri="{28A0092B-C50C-407E-A947-70E740481C1C}">
                <a14:useLocalDpi xmlns:a14="http://schemas.microsoft.com/office/drawing/2010/main" val="0"/>
              </a:ext>
            </a:extLst>
          </a:blip>
          <a:srcRect t="5922" r="35065" b="32288"/>
          <a:stretch>
            <a:fillRect/>
          </a:stretch>
        </p:blipFill>
        <p:spPr bwMode="auto">
          <a:xfrm>
            <a:off x="1268017" y="312540"/>
            <a:ext cx="6447234" cy="6235154"/>
          </a:xfrm>
          <a:prstGeom prst="rect">
            <a:avLst/>
          </a:prstGeom>
          <a:noFill/>
          <a:ln>
            <a:noFill/>
          </a:ln>
          <a:effectLst>
            <a:outerShdw blurRad="127000" dist="761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30754" name="Rectangle 2"/>
          <p:cNvSpPr>
            <a:spLocks/>
          </p:cNvSpPr>
          <p:nvPr/>
        </p:nvSpPr>
        <p:spPr bwMode="auto">
          <a:xfrm>
            <a:off x="3946922" y="5661422"/>
            <a:ext cx="3768328" cy="892969"/>
          </a:xfrm>
          <a:prstGeom prst="rect">
            <a:avLst/>
          </a:prstGeom>
          <a:solidFill>
            <a:srgbClr val="FFFFFF"/>
          </a:solidFill>
          <a:ln>
            <a:noFill/>
          </a:ln>
        </p:spPr>
        <p:txBody>
          <a:bodyPr lIns="0" tIns="0" rIns="0" bIns="0"/>
          <a:lstStyle/>
          <a:p>
            <a:pPr algn="ctr" defTabSz="642354"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0755" name="Rectangle 3"/>
          <p:cNvSpPr>
            <a:spLocks/>
          </p:cNvSpPr>
          <p:nvPr/>
        </p:nvSpPr>
        <p:spPr bwMode="auto">
          <a:xfrm>
            <a:off x="0" y="6549955"/>
            <a:ext cx="9144000" cy="267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354" fontAlgn="base">
              <a:spcBef>
                <a:spcPct val="0"/>
              </a:spcBef>
              <a:spcAft>
                <a:spcPct val="0"/>
              </a:spcAft>
            </a:pPr>
            <a:r>
              <a:rPr lang="en-US">
                <a:solidFill>
                  <a:srgbClr val="000000"/>
                </a:solidFill>
                <a:latin typeface="Optima" charset="0"/>
                <a:ea typeface="ＭＳ Ｐゴシック" charset="0"/>
                <a:cs typeface="Optima" charset="0"/>
                <a:sym typeface="Optima" charset="0"/>
              </a:rPr>
              <a:t>Peter Zhang after Adams &amp; Wendel, 2005; Cui et. al, 2006; Wolfe, 2001.</a:t>
            </a:r>
          </a:p>
        </p:txBody>
      </p:sp>
    </p:spTree>
    <p:extLst>
      <p:ext uri="{BB962C8B-B14F-4D97-AF65-F5344CB8AC3E}">
        <p14:creationId xmlns:p14="http://schemas.microsoft.com/office/powerpoint/2010/main" val="130375174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1"/>
          <p:cNvSpPr>
            <a:spLocks/>
          </p:cNvSpPr>
          <p:nvPr/>
        </p:nvSpPr>
        <p:spPr bwMode="auto">
          <a:xfrm>
            <a:off x="8930" y="6433840"/>
            <a:ext cx="9144000" cy="375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354" fontAlgn="base">
              <a:spcBef>
                <a:spcPct val="0"/>
              </a:spcBef>
              <a:spcAft>
                <a:spcPct val="0"/>
              </a:spcAft>
            </a:pPr>
            <a:r>
              <a:rPr lang="en-US" sz="1000">
                <a:solidFill>
                  <a:srgbClr val="000000"/>
                </a:solidFill>
                <a:latin typeface="Optima" charset="0"/>
                <a:ea typeface="ＭＳ Ｐゴシック" charset="0"/>
                <a:cs typeface="Optima" charset="0"/>
                <a:sym typeface="Optima" charset="0"/>
              </a:rPr>
              <a:t>Smith and  Donoghue. Combining Historical Biogeography with Niche Modeling in the  Caprifolium Clade of Lonicera (Caprifoliaceae, Dipsacales). Syst Biol (2010) vol. 59 (3) pp. 322-341</a:t>
            </a:r>
          </a:p>
        </p:txBody>
      </p:sp>
      <p:pic>
        <p:nvPicPr>
          <p:cNvPr id="332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084" y="500063"/>
            <a:ext cx="7125891" cy="585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15845092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393170"/>
            <a:ext cx="8867180" cy="3902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34850" name="Rectangle 2"/>
          <p:cNvSpPr>
            <a:spLocks/>
          </p:cNvSpPr>
          <p:nvPr/>
        </p:nvSpPr>
        <p:spPr bwMode="auto">
          <a:xfrm>
            <a:off x="8930" y="6433840"/>
            <a:ext cx="9144000" cy="375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1000">
                <a:solidFill>
                  <a:srgbClr val="000000"/>
                </a:solidFill>
                <a:latin typeface="Optima" charset="0"/>
                <a:ea typeface="ＭＳ Ｐゴシック" charset="0"/>
                <a:cs typeface="Optima" charset="0"/>
                <a:sym typeface="Optima" charset="0"/>
              </a:rPr>
              <a:t>Smith and  Donoghue. Combining Historical Biogeography with Niche Modeling in the  Caprifolium Clade of Lonicera (Caprifoliaceae, Dipsacales). Syst Biol (2010) vol. 59 (3) pp. 322-341</a:t>
            </a:r>
          </a:p>
        </p:txBody>
      </p:sp>
    </p:spTree>
    <p:extLst>
      <p:ext uri="{BB962C8B-B14F-4D97-AF65-F5344CB8AC3E}">
        <p14:creationId xmlns:p14="http://schemas.microsoft.com/office/powerpoint/2010/main" val="4980746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72606"/>
            <a:ext cx="4515074" cy="3886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35874" name="Rectangle 2"/>
          <p:cNvSpPr>
            <a:spLocks/>
          </p:cNvSpPr>
          <p:nvPr/>
        </p:nvSpPr>
        <p:spPr bwMode="auto">
          <a:xfrm>
            <a:off x="8218292" y="6191473"/>
            <a:ext cx="359073"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800">
                <a:solidFill>
                  <a:srgbClr val="000000"/>
                </a:solidFill>
                <a:latin typeface="Gill Sans" charset="0"/>
                <a:ea typeface="ＭＳ Ｐゴシック" charset="0"/>
                <a:cs typeface="Gill Sans" charset="0"/>
                <a:sym typeface="Gill Sans" charset="0"/>
              </a:rPr>
              <a:t>US FWS</a:t>
            </a:r>
          </a:p>
        </p:txBody>
      </p:sp>
      <p:pic>
        <p:nvPicPr>
          <p:cNvPr id="335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083" y="2366368"/>
            <a:ext cx="3170039" cy="4152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35876" name="Rectangle 4"/>
          <p:cNvSpPr>
            <a:spLocks/>
          </p:cNvSpPr>
          <p:nvPr/>
        </p:nvSpPr>
        <p:spPr bwMode="auto">
          <a:xfrm>
            <a:off x="5419204" y="2499212"/>
            <a:ext cx="2174379" cy="1520279"/>
          </a:xfrm>
          <a:prstGeom prst="rect">
            <a:avLst/>
          </a:prstGeom>
          <a:solidFill>
            <a:schemeClr val="accent1">
              <a:alpha val="14999"/>
            </a:schemeClr>
          </a:solidFill>
          <a:ln w="12700" cap="flat">
            <a:solidFill>
              <a:srgbClr val="FF0000">
                <a:alpha val="14999"/>
              </a:srgbClr>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5877" name="Oval 5"/>
          <p:cNvSpPr>
            <a:spLocks/>
          </p:cNvSpPr>
          <p:nvPr/>
        </p:nvSpPr>
        <p:spPr bwMode="auto">
          <a:xfrm>
            <a:off x="7487543" y="3165574"/>
            <a:ext cx="210964" cy="209848"/>
          </a:xfrm>
          <a:prstGeom prst="ellipse">
            <a:avLst/>
          </a:prstGeom>
          <a:solidFill>
            <a:srgbClr val="000000"/>
          </a:solidFill>
          <a:ln w="25400" cap="flat">
            <a:solidFill>
              <a:schemeClr val="tx1"/>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5878" name="Rectangle 6"/>
          <p:cNvSpPr>
            <a:spLocks/>
          </p:cNvSpPr>
          <p:nvPr/>
        </p:nvSpPr>
        <p:spPr bwMode="auto">
          <a:xfrm>
            <a:off x="5730627" y="4074170"/>
            <a:ext cx="1862956" cy="865064"/>
          </a:xfrm>
          <a:prstGeom prst="rect">
            <a:avLst/>
          </a:prstGeom>
          <a:solidFill>
            <a:srgbClr val="00FF00">
              <a:alpha val="14999"/>
            </a:srgbClr>
          </a:solidFill>
          <a:ln w="12700" cap="flat">
            <a:solidFill>
              <a:srgbClr val="00FF00">
                <a:alpha val="14999"/>
              </a:srgbClr>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5879" name="Rectangle 7"/>
          <p:cNvSpPr>
            <a:spLocks/>
          </p:cNvSpPr>
          <p:nvPr/>
        </p:nvSpPr>
        <p:spPr bwMode="auto">
          <a:xfrm>
            <a:off x="7487543" y="4363269"/>
            <a:ext cx="222126" cy="221010"/>
          </a:xfrm>
          <a:prstGeom prst="rect">
            <a:avLst/>
          </a:prstGeom>
          <a:solidFill>
            <a:srgbClr val="FFFFFF"/>
          </a:solidFill>
          <a:ln w="25400" cap="flat">
            <a:solidFill>
              <a:schemeClr val="tx1"/>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5880" name="Rectangle 8"/>
          <p:cNvSpPr>
            <a:spLocks/>
          </p:cNvSpPr>
          <p:nvPr/>
        </p:nvSpPr>
        <p:spPr bwMode="auto">
          <a:xfrm>
            <a:off x="5009570" y="4950397"/>
            <a:ext cx="2584029" cy="1053703"/>
          </a:xfrm>
          <a:prstGeom prst="rect">
            <a:avLst/>
          </a:prstGeom>
          <a:solidFill>
            <a:srgbClr val="0000FF">
              <a:alpha val="7143"/>
            </a:srgbClr>
          </a:solidFill>
          <a:ln w="12700" cap="flat">
            <a:solidFill>
              <a:srgbClr val="0000FF">
                <a:alpha val="7143"/>
              </a:srgbClr>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5881" name="AutoShape 9"/>
          <p:cNvSpPr>
            <a:spLocks/>
          </p:cNvSpPr>
          <p:nvPr/>
        </p:nvSpPr>
        <p:spPr bwMode="auto">
          <a:xfrm>
            <a:off x="7466335" y="5305351"/>
            <a:ext cx="254496" cy="255612"/>
          </a:xfrm>
          <a:prstGeom prst="triangle">
            <a:avLst>
              <a:gd name="adj" fmla="val 50000"/>
            </a:avLst>
          </a:prstGeom>
          <a:solidFill>
            <a:srgbClr val="8C8C8C"/>
          </a:solidFill>
          <a:ln w="25400" cap="flat">
            <a:solidFill>
              <a:schemeClr val="tx1"/>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pic>
        <p:nvPicPr>
          <p:cNvPr id="33588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6367" y="2761506"/>
            <a:ext cx="1567160" cy="97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3588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7804" y="3994919"/>
            <a:ext cx="2393156" cy="982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358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5571" y="5106681"/>
            <a:ext cx="1280294" cy="759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35885" name="Picture 13"/>
          <p:cNvPicPr>
            <a:picLocks noChangeAspect="1" noChangeArrowheads="1"/>
          </p:cNvPicPr>
          <p:nvPr/>
        </p:nvPicPr>
        <p:blipFill>
          <a:blip r:embed="rId8">
            <a:extLst>
              <a:ext uri="{28A0092B-C50C-407E-A947-70E740481C1C}">
                <a14:useLocalDpi xmlns:a14="http://schemas.microsoft.com/office/drawing/2010/main" val="0"/>
              </a:ext>
            </a:extLst>
          </a:blip>
          <a:srcRect l="9314" t="6537" r="7123" b="83226"/>
          <a:stretch>
            <a:fillRect/>
          </a:stretch>
        </p:blipFill>
        <p:spPr bwMode="auto">
          <a:xfrm>
            <a:off x="205383" y="339329"/>
            <a:ext cx="8731002" cy="138410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39962363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335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90" y="53579"/>
            <a:ext cx="4527352" cy="6699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379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05" y="204267"/>
            <a:ext cx="1312664" cy="176807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37923" name="Rectangle 3"/>
          <p:cNvSpPr>
            <a:spLocks/>
          </p:cNvSpPr>
          <p:nvPr/>
        </p:nvSpPr>
        <p:spPr bwMode="auto">
          <a:xfrm>
            <a:off x="4991695" y="312539"/>
            <a:ext cx="4071938" cy="562570"/>
          </a:xfrm>
          <a:prstGeom prst="rect">
            <a:avLst/>
          </a:prstGeom>
          <a:solidFill>
            <a:schemeClr val="accent1"/>
          </a:solidFill>
          <a:ln w="635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pic>
        <p:nvPicPr>
          <p:cNvPr id="337924" name="Picture 4"/>
          <p:cNvPicPr>
            <a:picLocks noChangeAspect="1" noChangeArrowheads="1"/>
          </p:cNvPicPr>
          <p:nvPr/>
        </p:nvPicPr>
        <p:blipFill>
          <a:blip r:embed="rId5">
            <a:extLst>
              <a:ext uri="{28A0092B-C50C-407E-A947-70E740481C1C}">
                <a14:useLocalDpi xmlns:a14="http://schemas.microsoft.com/office/drawing/2010/main" val="0"/>
              </a:ext>
            </a:extLst>
          </a:blip>
          <a:srcRect l="4338" t="4855" r="35269" b="88120"/>
          <a:stretch>
            <a:fillRect/>
          </a:stretch>
        </p:blipFill>
        <p:spPr bwMode="auto">
          <a:xfrm>
            <a:off x="4973852" y="312540"/>
            <a:ext cx="4100959" cy="607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cap="flat">
                <a:solidFill>
                  <a:schemeClr val="tx1"/>
                </a:solidFill>
                <a:miter lim="800000"/>
                <a:headEnd/>
                <a:tailEnd/>
              </a14:hiddenLine>
            </a:ext>
          </a:extLst>
        </p:spPr>
      </p:pic>
      <p:sp>
        <p:nvSpPr>
          <p:cNvPr id="337925" name="Rectangle 5"/>
          <p:cNvSpPr>
            <a:spLocks/>
          </p:cNvSpPr>
          <p:nvPr/>
        </p:nvSpPr>
        <p:spPr bwMode="auto">
          <a:xfrm>
            <a:off x="5509617" y="1250172"/>
            <a:ext cx="3027164" cy="4304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124910" indent="-124910" defTabSz="642915" fontAlgn="base">
              <a:spcBef>
                <a:spcPct val="0"/>
              </a:spcBef>
              <a:spcAft>
                <a:spcPct val="0"/>
              </a:spcAft>
              <a:buSzPct val="88000"/>
              <a:buFont typeface="Zapf Dingbats" charset="0"/>
              <a:buChar char="✦"/>
            </a:pPr>
            <a:r>
              <a:rPr lang="en-US" sz="3100">
                <a:solidFill>
                  <a:srgbClr val="000000"/>
                </a:solidFill>
                <a:latin typeface="Optima" charset="0"/>
                <a:ea typeface="ＭＳ Ｐゴシック" charset="0"/>
                <a:cs typeface="Optima" charset="0"/>
                <a:sym typeface="Optima" charset="0"/>
              </a:rPr>
              <a:t> Estimate rates </a:t>
            </a:r>
            <a:r>
              <a:rPr lang="en-US" sz="3100">
                <a:solidFill>
                  <a:srgbClr val="FF0000"/>
                </a:solidFill>
                <a:latin typeface="Optima" charset="0"/>
                <a:ea typeface="ＭＳ Ｐゴシック" charset="0"/>
                <a:cs typeface="Optima" charset="0"/>
                <a:sym typeface="Optima" charset="0"/>
              </a:rPr>
              <a:t>A</a:t>
            </a:r>
            <a:r>
              <a:rPr lang="en-US" sz="3100">
                <a:solidFill>
                  <a:srgbClr val="000000"/>
                </a:solidFill>
                <a:latin typeface="Optima" charset="0"/>
                <a:ea typeface="ＭＳ Ｐゴシック" charset="0"/>
                <a:cs typeface="Optima" charset="0"/>
                <a:sym typeface="Optima" charset="0"/>
              </a:rPr>
              <a:t>, </a:t>
            </a:r>
            <a:r>
              <a:rPr lang="en-US" sz="3100">
                <a:solidFill>
                  <a:srgbClr val="400080"/>
                </a:solidFill>
                <a:latin typeface="Optima" charset="0"/>
                <a:ea typeface="ＭＳ Ｐゴシック" charset="0"/>
                <a:cs typeface="Optima" charset="0"/>
                <a:sym typeface="Optima" charset="0"/>
              </a:rPr>
              <a:t>B</a:t>
            </a:r>
            <a:r>
              <a:rPr lang="en-US" sz="3100">
                <a:solidFill>
                  <a:srgbClr val="000000"/>
                </a:solidFill>
                <a:latin typeface="Optima" charset="0"/>
                <a:ea typeface="ＭＳ Ｐゴシック" charset="0"/>
                <a:cs typeface="Optima" charset="0"/>
                <a:sym typeface="Optima" charset="0"/>
              </a:rPr>
              <a:t>, and </a:t>
            </a:r>
            <a:r>
              <a:rPr lang="en-US" sz="3100">
                <a:solidFill>
                  <a:srgbClr val="0000FF"/>
                </a:solidFill>
                <a:latin typeface="Optima" charset="0"/>
                <a:ea typeface="ＭＳ Ｐゴシック" charset="0"/>
                <a:cs typeface="Optima" charset="0"/>
                <a:sym typeface="Optima" charset="0"/>
              </a:rPr>
              <a:t>C</a:t>
            </a:r>
          </a:p>
          <a:p>
            <a:pPr marL="124910" indent="-124910" defTabSz="642915" fontAlgn="base">
              <a:spcBef>
                <a:spcPct val="0"/>
              </a:spcBef>
              <a:spcAft>
                <a:spcPct val="0"/>
              </a:spcAft>
              <a:buSzPct val="88000"/>
              <a:buFont typeface="Zapf Dingbats" charset="0"/>
              <a:buChar char="✦"/>
            </a:pPr>
            <a:endParaRPr lang="en-US" sz="3100">
              <a:solidFill>
                <a:srgbClr val="0000FF"/>
              </a:solidFill>
              <a:latin typeface="Optima" charset="0"/>
              <a:ea typeface="ＭＳ Ｐゴシック" charset="0"/>
              <a:cs typeface="Optima" charset="0"/>
              <a:sym typeface="Optima" charset="0"/>
            </a:endParaRPr>
          </a:p>
          <a:p>
            <a:pPr marL="124910" indent="-124910" defTabSz="642915" fontAlgn="base">
              <a:spcBef>
                <a:spcPct val="0"/>
              </a:spcBef>
              <a:spcAft>
                <a:spcPct val="0"/>
              </a:spcAft>
              <a:buSzPct val="88000"/>
              <a:buFont typeface="Zapf Dingbats" charset="0"/>
              <a:buChar char="✦"/>
            </a:pPr>
            <a:r>
              <a:rPr lang="en-US" sz="3100">
                <a:solidFill>
                  <a:srgbClr val="000000"/>
                </a:solidFill>
                <a:latin typeface="Optima" charset="0"/>
                <a:ea typeface="ＭＳ Ｐゴシック" charset="0"/>
                <a:cs typeface="Optima" charset="0"/>
                <a:sym typeface="Optima" charset="0"/>
              </a:rPr>
              <a:t> Stretch tree based on these rates</a:t>
            </a:r>
          </a:p>
          <a:p>
            <a:pPr marL="124910" indent="-124910" defTabSz="642915" fontAlgn="base">
              <a:spcBef>
                <a:spcPct val="0"/>
              </a:spcBef>
              <a:spcAft>
                <a:spcPct val="0"/>
              </a:spcAft>
              <a:buSzPct val="88000"/>
              <a:buFont typeface="Zapf Dingbats" charset="0"/>
              <a:buChar char="✦"/>
            </a:pPr>
            <a:endParaRPr lang="en-US" sz="3100">
              <a:solidFill>
                <a:srgbClr val="000000"/>
              </a:solidFill>
              <a:latin typeface="Optima" charset="0"/>
              <a:ea typeface="ＭＳ Ｐゴシック" charset="0"/>
              <a:cs typeface="Optima" charset="0"/>
              <a:sym typeface="Optima" charset="0"/>
            </a:endParaRPr>
          </a:p>
          <a:p>
            <a:pPr marL="124910" indent="-124910" defTabSz="642915" fontAlgn="base">
              <a:spcBef>
                <a:spcPct val="0"/>
              </a:spcBef>
              <a:spcAft>
                <a:spcPct val="0"/>
              </a:spcAft>
              <a:buSzPct val="88000"/>
              <a:buFont typeface="Zapf Dingbats" charset="0"/>
              <a:buChar char="✦"/>
            </a:pPr>
            <a:r>
              <a:rPr lang="en-US" sz="3100">
                <a:solidFill>
                  <a:srgbClr val="000000"/>
                </a:solidFill>
                <a:latin typeface="Optima" charset="0"/>
                <a:ea typeface="ＭＳ Ｐゴシック" charset="0"/>
                <a:cs typeface="Optima" charset="0"/>
                <a:sym typeface="Optima" charset="0"/>
              </a:rPr>
              <a:t> Estimate states on stretched tree</a:t>
            </a:r>
          </a:p>
        </p:txBody>
      </p:sp>
      <p:sp>
        <p:nvSpPr>
          <p:cNvPr id="337926" name="Rectangle 6"/>
          <p:cNvSpPr>
            <a:spLocks/>
          </p:cNvSpPr>
          <p:nvPr/>
        </p:nvSpPr>
        <p:spPr bwMode="auto">
          <a:xfrm>
            <a:off x="2009180" y="3759399"/>
            <a:ext cx="1750219" cy="482203"/>
          </a:xfrm>
          <a:prstGeom prst="rect">
            <a:avLst/>
          </a:prstGeom>
          <a:solidFill>
            <a:srgbClr val="FF0000">
              <a:alpha val="43983"/>
            </a:srgbClr>
          </a:solidFill>
          <a:ln>
            <a:noFill/>
          </a:ln>
          <a:extLst>
            <a:ext uri="{91240B29-F687-4f45-9708-019B960494DF}">
              <a14:hiddenLine xmlns:a14="http://schemas.microsoft.com/office/drawing/2010/main" xmlns="" w="25400" cap="flat">
                <a:solidFill>
                  <a:schemeClr val="tx1">
                    <a:alpha val="43983"/>
                  </a:schemeClr>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27" name="Rectangle 7"/>
          <p:cNvSpPr>
            <a:spLocks/>
          </p:cNvSpPr>
          <p:nvPr/>
        </p:nvSpPr>
        <p:spPr bwMode="auto">
          <a:xfrm>
            <a:off x="982266" y="3973711"/>
            <a:ext cx="1026914" cy="160734"/>
          </a:xfrm>
          <a:prstGeom prst="rect">
            <a:avLst/>
          </a:prstGeom>
          <a:solidFill>
            <a:srgbClr val="400080">
              <a:alpha val="43983"/>
            </a:srgbClr>
          </a:solidFill>
          <a:ln>
            <a:noFill/>
          </a:ln>
          <a:extLst>
            <a:ext uri="{91240B29-F687-4f45-9708-019B960494DF}">
              <a14:hiddenLine xmlns:a14="http://schemas.microsoft.com/office/drawing/2010/main" xmlns="" w="25400" cap="flat">
                <a:solidFill>
                  <a:schemeClr val="tx1">
                    <a:alpha val="43983"/>
                  </a:schemeClr>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28" name="Rectangle 8"/>
          <p:cNvSpPr>
            <a:spLocks/>
          </p:cNvSpPr>
          <p:nvPr/>
        </p:nvSpPr>
        <p:spPr bwMode="auto">
          <a:xfrm>
            <a:off x="1919883" y="205383"/>
            <a:ext cx="1839516" cy="3464719"/>
          </a:xfrm>
          <a:prstGeom prst="rect">
            <a:avLst/>
          </a:prstGeom>
          <a:solidFill>
            <a:srgbClr val="0080FF">
              <a:alpha val="43983"/>
            </a:srgbClr>
          </a:solidFill>
          <a:ln>
            <a:noFill/>
          </a:ln>
          <a:extLst>
            <a:ext uri="{91240B29-F687-4f45-9708-019B960494DF}">
              <a14:hiddenLine xmlns:a14="http://schemas.microsoft.com/office/drawing/2010/main" xmlns="" w="25400" cap="flat">
                <a:solidFill>
                  <a:schemeClr val="tx1">
                    <a:alpha val="43983"/>
                  </a:schemeClr>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29" name="Rectangle 9"/>
          <p:cNvSpPr>
            <a:spLocks/>
          </p:cNvSpPr>
          <p:nvPr/>
        </p:nvSpPr>
        <p:spPr bwMode="auto">
          <a:xfrm>
            <a:off x="821531" y="3062883"/>
            <a:ext cx="1098352" cy="241102"/>
          </a:xfrm>
          <a:prstGeom prst="rect">
            <a:avLst/>
          </a:prstGeom>
          <a:solidFill>
            <a:srgbClr val="0080FF">
              <a:alpha val="43983"/>
            </a:srgbClr>
          </a:solidFill>
          <a:ln>
            <a:noFill/>
          </a:ln>
          <a:extLst>
            <a:ext uri="{91240B29-F687-4f45-9708-019B960494DF}">
              <a14:hiddenLine xmlns:a14="http://schemas.microsoft.com/office/drawing/2010/main" xmlns="" w="25400" cap="flat">
                <a:solidFill>
                  <a:schemeClr val="tx1">
                    <a:alpha val="43983"/>
                  </a:schemeClr>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30" name="Rectangle 10"/>
          <p:cNvSpPr>
            <a:spLocks/>
          </p:cNvSpPr>
          <p:nvPr/>
        </p:nvSpPr>
        <p:spPr bwMode="auto">
          <a:xfrm>
            <a:off x="821531" y="3303984"/>
            <a:ext cx="160734" cy="1500188"/>
          </a:xfrm>
          <a:prstGeom prst="rect">
            <a:avLst/>
          </a:prstGeom>
          <a:solidFill>
            <a:srgbClr val="0080FF">
              <a:alpha val="43983"/>
            </a:srgbClr>
          </a:solidFill>
          <a:ln>
            <a:noFill/>
          </a:ln>
          <a:extLst>
            <a:ext uri="{91240B29-F687-4f45-9708-019B960494DF}">
              <a14:hiddenLine xmlns:a14="http://schemas.microsoft.com/office/drawing/2010/main" xmlns="" w="25400" cap="flat">
                <a:solidFill>
                  <a:schemeClr val="tx1">
                    <a:alpha val="43983"/>
                  </a:schemeClr>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31" name="Rectangle 11"/>
          <p:cNvSpPr>
            <a:spLocks/>
          </p:cNvSpPr>
          <p:nvPr/>
        </p:nvSpPr>
        <p:spPr bwMode="auto">
          <a:xfrm>
            <a:off x="946548" y="4321970"/>
            <a:ext cx="2821781" cy="482203"/>
          </a:xfrm>
          <a:prstGeom prst="rect">
            <a:avLst/>
          </a:prstGeom>
          <a:solidFill>
            <a:srgbClr val="0080FF">
              <a:alpha val="43983"/>
            </a:srgbClr>
          </a:solidFill>
          <a:ln>
            <a:noFill/>
          </a:ln>
          <a:extLst>
            <a:ext uri="{91240B29-F687-4f45-9708-019B960494DF}">
              <a14:hiddenLine xmlns:a14="http://schemas.microsoft.com/office/drawing/2010/main" xmlns="" w="25400" cap="flat">
                <a:solidFill>
                  <a:schemeClr val="tx1">
                    <a:alpha val="43983"/>
                  </a:schemeClr>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32" name="AutoShape 12"/>
          <p:cNvSpPr>
            <a:spLocks/>
          </p:cNvSpPr>
          <p:nvPr/>
        </p:nvSpPr>
        <p:spPr bwMode="auto">
          <a:xfrm>
            <a:off x="1893094" y="3920134"/>
            <a:ext cx="312539" cy="312539"/>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F00"/>
          </a:solidFill>
          <a:ln w="6350" cap="flat">
            <a:solidFill>
              <a:schemeClr val="tx1"/>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33" name="AutoShape 13"/>
          <p:cNvSpPr>
            <a:spLocks/>
          </p:cNvSpPr>
          <p:nvPr/>
        </p:nvSpPr>
        <p:spPr bwMode="auto">
          <a:xfrm>
            <a:off x="785813" y="3920134"/>
            <a:ext cx="312539" cy="312539"/>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solidFill>
            <a:srgbClr val="FFFF00"/>
          </a:solidFill>
          <a:ln w="6350" cap="flat">
            <a:solidFill>
              <a:schemeClr val="tx1"/>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34" name="AutoShape 14"/>
          <p:cNvSpPr>
            <a:spLocks/>
          </p:cNvSpPr>
          <p:nvPr/>
        </p:nvSpPr>
        <p:spPr bwMode="auto">
          <a:xfrm>
            <a:off x="1649776" y="4633408"/>
            <a:ext cx="500063" cy="500063"/>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noFill/>
          <a:ln w="50800" cap="flat">
            <a:solidFill>
              <a:srgbClr val="FFFF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35" name="AutoShape 15"/>
          <p:cNvSpPr>
            <a:spLocks/>
          </p:cNvSpPr>
          <p:nvPr/>
        </p:nvSpPr>
        <p:spPr bwMode="auto">
          <a:xfrm>
            <a:off x="849453" y="4633408"/>
            <a:ext cx="500063" cy="500063"/>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noFill/>
          <a:ln w="50800" cap="flat">
            <a:solidFill>
              <a:srgbClr val="FFFF00"/>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37938" name="Group 18"/>
          <p:cNvGrpSpPr>
            <a:grpSpLocks/>
          </p:cNvGrpSpPr>
          <p:nvPr/>
        </p:nvGrpSpPr>
        <p:grpSpPr bwMode="auto">
          <a:xfrm>
            <a:off x="849437" y="4633408"/>
            <a:ext cx="1300385" cy="500063"/>
            <a:chOff x="0" y="0"/>
            <a:chExt cx="1164" cy="448"/>
          </a:xfrm>
        </p:grpSpPr>
        <p:sp>
          <p:nvSpPr>
            <p:cNvPr id="337936" name="AutoShape 16"/>
            <p:cNvSpPr>
              <a:spLocks/>
            </p:cNvSpPr>
            <p:nvPr/>
          </p:nvSpPr>
          <p:spPr bwMode="auto">
            <a:xfrm>
              <a:off x="716" y="0"/>
              <a:ext cx="448" cy="448"/>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37937" name="AutoShape 17"/>
            <p:cNvSpPr>
              <a:spLocks/>
            </p:cNvSpPr>
            <p:nvPr/>
          </p:nvSpPr>
          <p:spPr bwMode="auto">
            <a:xfrm>
              <a:off x="0" y="0"/>
              <a:ext cx="448" cy="448"/>
            </a:xfrm>
            <a:custGeom>
              <a:avLst/>
              <a:gdLst/>
              <a:ahLst/>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Tree>
    <p:extLst>
      <p:ext uri="{BB962C8B-B14F-4D97-AF65-F5344CB8AC3E}">
        <p14:creationId xmlns:p14="http://schemas.microsoft.com/office/powerpoint/2010/main" val="8432692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857134" y="6599039"/>
            <a:ext cx="260077" cy="267891"/>
          </a:xfrm>
          <a:prstGeom prst="rect">
            <a:avLst/>
          </a:prstGeom>
        </p:spPr>
        <p:txBody>
          <a:bodyPr lIns="64291" tIns="32146" rIns="64291" bIns="32146"/>
          <a:lstStyle/>
          <a:p>
            <a:fld id="{BDA37C65-DA84-3A4A-8711-613933849673}" type="slidenum">
              <a:rPr lang="en-US"/>
              <a:pPr/>
              <a:t>46</a:t>
            </a:fld>
            <a:endParaRPr lang="en-US"/>
          </a:p>
        </p:txBody>
      </p:sp>
      <p:pic>
        <p:nvPicPr>
          <p:cNvPr id="655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047" y="312539"/>
            <a:ext cx="8393906" cy="624185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65538" name="Rectangle 2"/>
          <p:cNvSpPr>
            <a:spLocks/>
          </p:cNvSpPr>
          <p:nvPr/>
        </p:nvSpPr>
        <p:spPr bwMode="auto">
          <a:xfrm>
            <a:off x="104924" y="6593533"/>
            <a:ext cx="130188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ea typeface="ＭＳ Ｐゴシック" charset="0"/>
                <a:cs typeface="Optima" charset="0"/>
              </a:rPr>
              <a:t>Currie et al. 2010 </a:t>
            </a:r>
            <a:r>
              <a:rPr lang="en-US" sz="1000" i="1">
                <a:ea typeface="ＭＳ Ｐゴシック" charset="0"/>
                <a:cs typeface="Optima" charset="0"/>
              </a:rPr>
              <a:t>Nature</a:t>
            </a:r>
          </a:p>
        </p:txBody>
      </p:sp>
    </p:spTree>
    <p:extLst>
      <p:ext uri="{BB962C8B-B14F-4D97-AF65-F5344CB8AC3E}">
        <p14:creationId xmlns:p14="http://schemas.microsoft.com/office/powerpoint/2010/main" val="320943624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857134" y="6599039"/>
            <a:ext cx="260077" cy="267891"/>
          </a:xfrm>
          <a:prstGeom prst="rect">
            <a:avLst/>
          </a:prstGeom>
        </p:spPr>
        <p:txBody>
          <a:bodyPr lIns="64291" tIns="32146" rIns="64291" bIns="32146"/>
          <a:lstStyle/>
          <a:p>
            <a:fld id="{F7DC5189-0C44-414C-A908-275E739CD896}" type="slidenum">
              <a:rPr lang="en-US"/>
              <a:pPr/>
              <a:t>47</a:t>
            </a:fld>
            <a:endParaRPr lang="en-US"/>
          </a:p>
        </p:txBody>
      </p:sp>
      <p:sp>
        <p:nvSpPr>
          <p:cNvPr id="74753" name="Rectangle 1"/>
          <p:cNvSpPr>
            <a:spLocks/>
          </p:cNvSpPr>
          <p:nvPr/>
        </p:nvSpPr>
        <p:spPr bwMode="auto">
          <a:xfrm>
            <a:off x="104924" y="6593533"/>
            <a:ext cx="130188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000">
                <a:ea typeface="ＭＳ Ｐゴシック" charset="0"/>
                <a:cs typeface="Optima" charset="0"/>
              </a:rPr>
              <a:t>Currie et al. 2010 </a:t>
            </a:r>
            <a:r>
              <a:rPr lang="en-US" sz="1000" i="1">
                <a:ea typeface="ＭＳ Ｐゴシック" charset="0"/>
                <a:cs typeface="Optima" charset="0"/>
              </a:rPr>
              <a:t>Nature</a:t>
            </a:r>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83" y="482203"/>
            <a:ext cx="7599164" cy="5902523"/>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258402397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5091" name="Group 3"/>
          <p:cNvGrpSpPr>
            <a:grpSpLocks/>
          </p:cNvGrpSpPr>
          <p:nvPr/>
        </p:nvGrpSpPr>
        <p:grpSpPr bwMode="auto">
          <a:xfrm>
            <a:off x="35719" y="1310432"/>
            <a:ext cx="8925223" cy="3975943"/>
            <a:chOff x="0" y="0"/>
            <a:chExt cx="7996" cy="3561"/>
          </a:xfrm>
        </p:grpSpPr>
        <p:pic>
          <p:nvPicPr>
            <p:cNvPr id="345089" name="Picture 1"/>
            <p:cNvPicPr>
              <a:picLocks noChangeAspect="1" noChangeArrowheads="1"/>
            </p:cNvPicPr>
            <p:nvPr/>
          </p:nvPicPr>
          <p:blipFill>
            <a:blip r:embed="rId2">
              <a:extLst>
                <a:ext uri="{28A0092B-C50C-407E-A947-70E740481C1C}">
                  <a14:useLocalDpi xmlns:a14="http://schemas.microsoft.com/office/drawing/2010/main" val="0"/>
                </a:ext>
              </a:extLst>
            </a:blip>
            <a:srcRect l="33592" t="79199" r="9375"/>
            <a:stretch>
              <a:fillRect/>
            </a:stretch>
          </p:blipFill>
          <p:spPr bwMode="auto">
            <a:xfrm>
              <a:off x="0" y="1"/>
              <a:ext cx="7996" cy="356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45090" name="Freeform 2"/>
            <p:cNvSpPr>
              <a:spLocks/>
            </p:cNvSpPr>
            <p:nvPr/>
          </p:nvSpPr>
          <p:spPr bwMode="auto">
            <a:xfrm>
              <a:off x="5210" y="0"/>
              <a:ext cx="1966" cy="527"/>
            </a:xfrm>
            <a:custGeom>
              <a:avLst/>
              <a:gdLst>
                <a:gd name="T0" fmla="*/ 0 w 21600"/>
                <a:gd name="T1" fmla="*/ 0 h 21600"/>
                <a:gd name="T2" fmla="*/ 3700 w 21600"/>
                <a:gd name="T3" fmla="*/ 13779 h 21600"/>
                <a:gd name="T4" fmla="*/ 6500 w 21600"/>
                <a:gd name="T5" fmla="*/ 18993 h 21600"/>
                <a:gd name="T6" fmla="*/ 11700 w 21600"/>
                <a:gd name="T7" fmla="*/ 21600 h 21600"/>
                <a:gd name="T8" fmla="*/ 21600 w 21600"/>
                <a:gd name="T9" fmla="*/ 74 h 21600"/>
                <a:gd name="T10" fmla="*/ 0 w 21600"/>
                <a:gd name="T11" fmla="*/ 0 h 21600"/>
                <a:gd name="T12" fmla="*/ 0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lnTo>
                    <a:pt x="3700" y="13779"/>
                  </a:lnTo>
                  <a:lnTo>
                    <a:pt x="6500" y="18993"/>
                  </a:lnTo>
                  <a:lnTo>
                    <a:pt x="11700" y="21600"/>
                  </a:lnTo>
                  <a:lnTo>
                    <a:pt x="21600" y="74"/>
                  </a:lnTo>
                  <a:lnTo>
                    <a:pt x="0" y="0"/>
                  </a:lnTo>
                  <a:close/>
                  <a:moveTo>
                    <a:pt x="0" y="0"/>
                  </a:moveTo>
                </a:path>
              </a:pathLst>
            </a:custGeom>
            <a:solidFill>
              <a:srgbClr val="FFFFFF"/>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sp>
        <p:nvSpPr>
          <p:cNvPr id="345092" name="Rectangle 4"/>
          <p:cNvSpPr>
            <a:spLocks/>
          </p:cNvSpPr>
          <p:nvPr/>
        </p:nvSpPr>
        <p:spPr bwMode="auto">
          <a:xfrm>
            <a:off x="7678873" y="6265341"/>
            <a:ext cx="1279378" cy="497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1600">
                <a:solidFill>
                  <a:srgbClr val="000000"/>
                </a:solidFill>
                <a:latin typeface="Optima" charset="0"/>
                <a:ea typeface="ＭＳ Ｐゴシック" charset="0"/>
                <a:cs typeface="Optima" charset="0"/>
                <a:sym typeface="Optima" charset="0"/>
              </a:rPr>
              <a:t>Smith &amp; </a:t>
            </a:r>
          </a:p>
          <a:p>
            <a:pPr algn="ctr" defTabSz="642915" fontAlgn="base">
              <a:spcBef>
                <a:spcPct val="0"/>
              </a:spcBef>
              <a:spcAft>
                <a:spcPct val="0"/>
              </a:spcAft>
            </a:pPr>
            <a:r>
              <a:rPr lang="en-US" sz="1600">
                <a:solidFill>
                  <a:srgbClr val="000000"/>
                </a:solidFill>
                <a:latin typeface="Optima" charset="0"/>
                <a:ea typeface="ＭＳ Ｐゴシック" charset="0"/>
                <a:cs typeface="Optima" charset="0"/>
                <a:sym typeface="Optima" charset="0"/>
              </a:rPr>
              <a:t>Wheeler 2006</a:t>
            </a:r>
          </a:p>
        </p:txBody>
      </p:sp>
    </p:spTree>
    <p:extLst>
      <p:ext uri="{BB962C8B-B14F-4D97-AF65-F5344CB8AC3E}">
        <p14:creationId xmlns:p14="http://schemas.microsoft.com/office/powerpoint/2010/main" val="244637918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272" y="0"/>
            <a:ext cx="7611443" cy="656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46114" name="Rectangle 2"/>
          <p:cNvSpPr>
            <a:spLocks/>
          </p:cNvSpPr>
          <p:nvPr/>
        </p:nvSpPr>
        <p:spPr bwMode="auto">
          <a:xfrm>
            <a:off x="0" y="6563320"/>
            <a:ext cx="9144000" cy="22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1000">
                <a:solidFill>
                  <a:srgbClr val="000000"/>
                </a:solidFill>
                <a:latin typeface="Optima" charset="0"/>
                <a:ea typeface="ＭＳ Ｐゴシック" charset="0"/>
                <a:cs typeface="Optima" charset="0"/>
                <a:sym typeface="Optima" charset="0"/>
              </a:rPr>
              <a:t>Alfaro et al. Nine exceptional radiations plus high turnover explain species diversity in jawed vertebrates. P Natl Acad Sci Usa (2009) vol. 106 (32) pp. 13410-13414</a:t>
            </a:r>
          </a:p>
        </p:txBody>
      </p:sp>
    </p:spTree>
    <p:extLst>
      <p:ext uri="{BB962C8B-B14F-4D97-AF65-F5344CB8AC3E}">
        <p14:creationId xmlns:p14="http://schemas.microsoft.com/office/powerpoint/2010/main" val="120938868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lide Number Placeholder 3"/>
          <p:cNvSpPr>
            <a:spLocks noGrp="1"/>
          </p:cNvSpPr>
          <p:nvPr>
            <p:ph type="sldNum" sz="quarter" idx="10"/>
          </p:nvPr>
        </p:nvSpPr>
        <p:spPr/>
        <p:txBody>
          <a:bodyPr/>
          <a:lstStyle/>
          <a:p>
            <a:fld id="{00EEE902-F9BB-3443-9DDF-078419F7F618}" type="slidenum">
              <a:rPr lang="en-US">
                <a:solidFill>
                  <a:srgbClr val="000000"/>
                </a:solidFill>
                <a:latin typeface="Optima"/>
              </a:rPr>
              <a:pPr/>
              <a:t>5</a:t>
            </a:fld>
            <a:endParaRPr lang="en-US">
              <a:solidFill>
                <a:srgbClr val="000000"/>
              </a:solidFill>
              <a:latin typeface="Optima"/>
            </a:endParaRPr>
          </a:p>
        </p:txBody>
      </p:sp>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04" y="-6697"/>
            <a:ext cx="5447109" cy="682339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6" name="Rectangle 2"/>
          <p:cNvSpPr>
            <a:spLocks/>
          </p:cNvSpPr>
          <p:nvPr/>
        </p:nvSpPr>
        <p:spPr bwMode="auto">
          <a:xfrm>
            <a:off x="2008064" y="5371208"/>
            <a:ext cx="1143000" cy="1268016"/>
          </a:xfrm>
          <a:prstGeom prst="rect">
            <a:avLst/>
          </a:prstGeom>
          <a:solidFill>
            <a:srgbClr val="FBFBF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869" name="Group 5"/>
          <p:cNvGrpSpPr>
            <a:grpSpLocks/>
          </p:cNvGrpSpPr>
          <p:nvPr/>
        </p:nvGrpSpPr>
        <p:grpSpPr bwMode="auto">
          <a:xfrm>
            <a:off x="178594" y="4056312"/>
            <a:ext cx="1544836" cy="1160859"/>
            <a:chOff x="0" y="0"/>
            <a:chExt cx="1384" cy="1040"/>
          </a:xfrm>
        </p:grpSpPr>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84" cy="104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8" name="Rectangle 4"/>
            <p:cNvSpPr>
              <a:spLocks/>
            </p:cNvSpPr>
            <p:nvPr/>
          </p:nvSpPr>
          <p:spPr bwMode="auto">
            <a:xfrm>
              <a:off x="214" y="895"/>
              <a:ext cx="563" cy="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grpSp>
        <p:nvGrpSpPr>
          <p:cNvPr id="36872" name="Group 8"/>
          <p:cNvGrpSpPr>
            <a:grpSpLocks/>
          </p:cNvGrpSpPr>
          <p:nvPr/>
        </p:nvGrpSpPr>
        <p:grpSpPr bwMode="auto">
          <a:xfrm>
            <a:off x="25673" y="149572"/>
            <a:ext cx="2063874" cy="1544836"/>
            <a:chOff x="0" y="0"/>
            <a:chExt cx="1848" cy="1384"/>
          </a:xfrm>
        </p:grpSpPr>
        <p:pic>
          <p:nvPicPr>
            <p:cNvPr id="368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48" cy="138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1" name="Rectangle 7"/>
            <p:cNvSpPr>
              <a:spLocks/>
            </p:cNvSpPr>
            <p:nvPr/>
          </p:nvSpPr>
          <p:spPr bwMode="auto">
            <a:xfrm>
              <a:off x="0" y="1153"/>
              <a:ext cx="820"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pic>
        <p:nvPicPr>
          <p:cNvPr id="368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35" y="1937743"/>
            <a:ext cx="2330648" cy="1812727"/>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4" name="Line 10"/>
          <p:cNvSpPr>
            <a:spLocks noChangeShapeType="1"/>
          </p:cNvSpPr>
          <p:nvPr/>
        </p:nvSpPr>
        <p:spPr bwMode="auto">
          <a:xfrm flipH="1">
            <a:off x="3518297" y="4411267"/>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5" name="Line 11"/>
          <p:cNvSpPr>
            <a:spLocks noChangeShapeType="1"/>
          </p:cNvSpPr>
          <p:nvPr/>
        </p:nvSpPr>
        <p:spPr bwMode="auto">
          <a:xfrm flipH="1">
            <a:off x="4375547" y="5697142"/>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6" name="Line 12"/>
          <p:cNvSpPr>
            <a:spLocks noChangeShapeType="1"/>
          </p:cNvSpPr>
          <p:nvPr/>
        </p:nvSpPr>
        <p:spPr bwMode="auto">
          <a:xfrm flipH="1">
            <a:off x="4688086" y="3625454"/>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7" name="Line 13"/>
          <p:cNvSpPr>
            <a:spLocks noChangeShapeType="1"/>
          </p:cNvSpPr>
          <p:nvPr/>
        </p:nvSpPr>
        <p:spPr bwMode="auto">
          <a:xfrm flipH="1">
            <a:off x="4527352" y="4223743"/>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8" name="Line 14"/>
          <p:cNvSpPr>
            <a:spLocks noChangeShapeType="1"/>
          </p:cNvSpPr>
          <p:nvPr/>
        </p:nvSpPr>
        <p:spPr bwMode="auto">
          <a:xfrm flipH="1">
            <a:off x="4822031" y="2250283"/>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9" name="Line 15"/>
          <p:cNvSpPr>
            <a:spLocks noChangeShapeType="1"/>
          </p:cNvSpPr>
          <p:nvPr/>
        </p:nvSpPr>
        <p:spPr bwMode="auto">
          <a:xfrm flipH="1">
            <a:off x="4848820" y="2500314"/>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0" name="Line 16"/>
          <p:cNvSpPr>
            <a:spLocks noChangeShapeType="1"/>
          </p:cNvSpPr>
          <p:nvPr/>
        </p:nvSpPr>
        <p:spPr bwMode="auto">
          <a:xfrm flipH="1">
            <a:off x="4875609" y="3875486"/>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1" name="Line 57"/>
          <p:cNvSpPr>
            <a:spLocks noChangeShapeType="1"/>
          </p:cNvSpPr>
          <p:nvPr/>
        </p:nvSpPr>
        <p:spPr bwMode="auto">
          <a:xfrm flipH="1">
            <a:off x="4143375" y="5545337"/>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2" name="Line 58"/>
          <p:cNvSpPr>
            <a:spLocks noChangeShapeType="1"/>
          </p:cNvSpPr>
          <p:nvPr/>
        </p:nvSpPr>
        <p:spPr bwMode="auto">
          <a:xfrm flipH="1">
            <a:off x="4875609" y="4634509"/>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3" name="Line 59"/>
          <p:cNvSpPr>
            <a:spLocks noChangeShapeType="1"/>
          </p:cNvSpPr>
          <p:nvPr/>
        </p:nvSpPr>
        <p:spPr bwMode="auto">
          <a:xfrm flipH="1">
            <a:off x="4902398" y="3598665"/>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4" name="Line 60"/>
          <p:cNvSpPr>
            <a:spLocks noChangeShapeType="1"/>
          </p:cNvSpPr>
          <p:nvPr/>
        </p:nvSpPr>
        <p:spPr bwMode="auto">
          <a:xfrm flipH="1">
            <a:off x="4446984" y="2000251"/>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5" name="Line 61"/>
          <p:cNvSpPr>
            <a:spLocks noChangeShapeType="1"/>
          </p:cNvSpPr>
          <p:nvPr/>
        </p:nvSpPr>
        <p:spPr bwMode="auto">
          <a:xfrm flipH="1">
            <a:off x="3741539" y="4429126"/>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6" name="Line 62"/>
          <p:cNvSpPr>
            <a:spLocks noChangeShapeType="1"/>
          </p:cNvSpPr>
          <p:nvPr/>
        </p:nvSpPr>
        <p:spPr bwMode="auto">
          <a:xfrm flipH="1">
            <a:off x="4598789" y="3134322"/>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7" name="Line 63"/>
          <p:cNvSpPr>
            <a:spLocks noChangeShapeType="1"/>
          </p:cNvSpPr>
          <p:nvPr/>
        </p:nvSpPr>
        <p:spPr bwMode="auto">
          <a:xfrm flipH="1">
            <a:off x="4527352" y="3473650"/>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8" name="Line 64"/>
          <p:cNvSpPr>
            <a:spLocks noChangeShapeType="1"/>
          </p:cNvSpPr>
          <p:nvPr/>
        </p:nvSpPr>
        <p:spPr bwMode="auto">
          <a:xfrm flipH="1">
            <a:off x="4732734" y="3875486"/>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18542275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lide Number Placeholder 3"/>
          <p:cNvSpPr>
            <a:spLocks noGrp="1"/>
          </p:cNvSpPr>
          <p:nvPr>
            <p:ph type="sldNum" sz="quarter" idx="10"/>
          </p:nvPr>
        </p:nvSpPr>
        <p:spPr/>
        <p:txBody>
          <a:bodyPr/>
          <a:lstStyle/>
          <a:p>
            <a:fld id="{00EEE902-F9BB-3443-9DDF-078419F7F618}" type="slidenum">
              <a:rPr lang="en-US">
                <a:solidFill>
                  <a:srgbClr val="000000"/>
                </a:solidFill>
                <a:latin typeface="Optima"/>
              </a:rPr>
              <a:pPr/>
              <a:t>6</a:t>
            </a:fld>
            <a:endParaRPr lang="en-US">
              <a:solidFill>
                <a:srgbClr val="000000"/>
              </a:solidFill>
              <a:latin typeface="Optima"/>
            </a:endParaRPr>
          </a:p>
        </p:txBody>
      </p:sp>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04" y="-6697"/>
            <a:ext cx="5447109" cy="682339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6" name="Rectangle 2"/>
          <p:cNvSpPr>
            <a:spLocks/>
          </p:cNvSpPr>
          <p:nvPr/>
        </p:nvSpPr>
        <p:spPr bwMode="auto">
          <a:xfrm>
            <a:off x="2008064" y="5371208"/>
            <a:ext cx="1143000" cy="1268016"/>
          </a:xfrm>
          <a:prstGeom prst="rect">
            <a:avLst/>
          </a:prstGeom>
          <a:solidFill>
            <a:srgbClr val="FBFBF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869" name="Group 5"/>
          <p:cNvGrpSpPr>
            <a:grpSpLocks/>
          </p:cNvGrpSpPr>
          <p:nvPr/>
        </p:nvGrpSpPr>
        <p:grpSpPr bwMode="auto">
          <a:xfrm>
            <a:off x="178594" y="4056312"/>
            <a:ext cx="1544836" cy="1160859"/>
            <a:chOff x="0" y="0"/>
            <a:chExt cx="1384" cy="1040"/>
          </a:xfrm>
        </p:grpSpPr>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84" cy="104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8" name="Rectangle 4"/>
            <p:cNvSpPr>
              <a:spLocks/>
            </p:cNvSpPr>
            <p:nvPr/>
          </p:nvSpPr>
          <p:spPr bwMode="auto">
            <a:xfrm>
              <a:off x="214" y="895"/>
              <a:ext cx="563" cy="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grpSp>
        <p:nvGrpSpPr>
          <p:cNvPr id="36872" name="Group 8"/>
          <p:cNvGrpSpPr>
            <a:grpSpLocks/>
          </p:cNvGrpSpPr>
          <p:nvPr/>
        </p:nvGrpSpPr>
        <p:grpSpPr bwMode="auto">
          <a:xfrm>
            <a:off x="25673" y="149572"/>
            <a:ext cx="2063874" cy="1544836"/>
            <a:chOff x="0" y="0"/>
            <a:chExt cx="1848" cy="1384"/>
          </a:xfrm>
        </p:grpSpPr>
        <p:pic>
          <p:nvPicPr>
            <p:cNvPr id="368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48" cy="138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1" name="Rectangle 7"/>
            <p:cNvSpPr>
              <a:spLocks/>
            </p:cNvSpPr>
            <p:nvPr/>
          </p:nvSpPr>
          <p:spPr bwMode="auto">
            <a:xfrm>
              <a:off x="0" y="1153"/>
              <a:ext cx="820"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pic>
        <p:nvPicPr>
          <p:cNvPr id="368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35" y="1937743"/>
            <a:ext cx="2330648" cy="1812727"/>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4" name="Line 10"/>
          <p:cNvSpPr>
            <a:spLocks noChangeShapeType="1"/>
          </p:cNvSpPr>
          <p:nvPr/>
        </p:nvSpPr>
        <p:spPr bwMode="auto">
          <a:xfrm flipH="1">
            <a:off x="3518297" y="4411267"/>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5" name="Line 11"/>
          <p:cNvSpPr>
            <a:spLocks noChangeShapeType="1"/>
          </p:cNvSpPr>
          <p:nvPr/>
        </p:nvSpPr>
        <p:spPr bwMode="auto">
          <a:xfrm flipH="1">
            <a:off x="4375547" y="5697142"/>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6" name="Line 12"/>
          <p:cNvSpPr>
            <a:spLocks noChangeShapeType="1"/>
          </p:cNvSpPr>
          <p:nvPr/>
        </p:nvSpPr>
        <p:spPr bwMode="auto">
          <a:xfrm flipH="1">
            <a:off x="4688086" y="3625454"/>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7" name="Line 13"/>
          <p:cNvSpPr>
            <a:spLocks noChangeShapeType="1"/>
          </p:cNvSpPr>
          <p:nvPr/>
        </p:nvSpPr>
        <p:spPr bwMode="auto">
          <a:xfrm flipH="1">
            <a:off x="4527352" y="4223743"/>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8" name="Line 14"/>
          <p:cNvSpPr>
            <a:spLocks noChangeShapeType="1"/>
          </p:cNvSpPr>
          <p:nvPr/>
        </p:nvSpPr>
        <p:spPr bwMode="auto">
          <a:xfrm flipH="1">
            <a:off x="4822031" y="2250283"/>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9" name="Line 15"/>
          <p:cNvSpPr>
            <a:spLocks noChangeShapeType="1"/>
          </p:cNvSpPr>
          <p:nvPr/>
        </p:nvSpPr>
        <p:spPr bwMode="auto">
          <a:xfrm flipH="1">
            <a:off x="4848820" y="2500314"/>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0" name="Line 16"/>
          <p:cNvSpPr>
            <a:spLocks noChangeShapeType="1"/>
          </p:cNvSpPr>
          <p:nvPr/>
        </p:nvSpPr>
        <p:spPr bwMode="auto">
          <a:xfrm flipH="1">
            <a:off x="4875609" y="3875486"/>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889" name="Group 25"/>
          <p:cNvGrpSpPr>
            <a:grpSpLocks/>
          </p:cNvGrpSpPr>
          <p:nvPr/>
        </p:nvGrpSpPr>
        <p:grpSpPr bwMode="auto">
          <a:xfrm>
            <a:off x="3584155" y="151805"/>
            <a:ext cx="5372323" cy="5625703"/>
            <a:chOff x="0" y="0"/>
            <a:chExt cx="4813" cy="5040"/>
          </a:xfrm>
        </p:grpSpPr>
        <p:sp>
          <p:nvSpPr>
            <p:cNvPr id="36881" name="Line 17"/>
            <p:cNvSpPr>
              <a:spLocks noChangeShapeType="1"/>
            </p:cNvSpPr>
            <p:nvPr/>
          </p:nvSpPr>
          <p:spPr bwMode="auto">
            <a:xfrm rot="10800000" flipH="1">
              <a:off x="1156" y="393"/>
              <a:ext cx="2313" cy="1558"/>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2" name="Line 18"/>
            <p:cNvSpPr>
              <a:spLocks noChangeShapeType="1"/>
            </p:cNvSpPr>
            <p:nvPr/>
          </p:nvSpPr>
          <p:spPr bwMode="auto">
            <a:xfrm rot="10800000" flipH="1">
              <a:off x="1196" y="393"/>
              <a:ext cx="2273" cy="1783"/>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3" name="Line 19"/>
            <p:cNvSpPr>
              <a:spLocks noChangeShapeType="1"/>
            </p:cNvSpPr>
            <p:nvPr/>
          </p:nvSpPr>
          <p:spPr bwMode="auto">
            <a:xfrm rot="10800000" flipH="1">
              <a:off x="1059" y="373"/>
              <a:ext cx="2416" cy="2741"/>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4" name="Line 20"/>
            <p:cNvSpPr>
              <a:spLocks noChangeShapeType="1"/>
            </p:cNvSpPr>
            <p:nvPr/>
          </p:nvSpPr>
          <p:spPr bwMode="auto">
            <a:xfrm rot="10800000" flipH="1">
              <a:off x="0" y="360"/>
              <a:ext cx="3482" cy="3469"/>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5" name="Line 21"/>
            <p:cNvSpPr>
              <a:spLocks noChangeShapeType="1"/>
            </p:cNvSpPr>
            <p:nvPr/>
          </p:nvSpPr>
          <p:spPr bwMode="auto">
            <a:xfrm rot="10800000" flipH="1">
              <a:off x="1218" y="334"/>
              <a:ext cx="2297" cy="3045"/>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6" name="Line 22"/>
            <p:cNvSpPr>
              <a:spLocks noChangeShapeType="1"/>
            </p:cNvSpPr>
            <p:nvPr/>
          </p:nvSpPr>
          <p:spPr bwMode="auto">
            <a:xfrm rot="10800000" flipH="1">
              <a:off x="907" y="347"/>
              <a:ext cx="2615" cy="3337"/>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7" name="Line 23"/>
            <p:cNvSpPr>
              <a:spLocks noChangeShapeType="1"/>
            </p:cNvSpPr>
            <p:nvPr/>
          </p:nvSpPr>
          <p:spPr bwMode="auto">
            <a:xfrm rot="10800000" flipH="1">
              <a:off x="748" y="340"/>
              <a:ext cx="2767" cy="4700"/>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8" name="Rectangle 24"/>
            <p:cNvSpPr>
              <a:spLocks/>
            </p:cNvSpPr>
            <p:nvPr/>
          </p:nvSpPr>
          <p:spPr bwMode="auto">
            <a:xfrm>
              <a:off x="3437" y="0"/>
              <a:ext cx="1376" cy="648"/>
            </a:xfrm>
            <a:prstGeom prst="rect">
              <a:avLst/>
            </a:prstGeom>
            <a:solidFill>
              <a:schemeClr val="accent1"/>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7 origins of agriculture</a:t>
              </a:r>
            </a:p>
          </p:txBody>
        </p:sp>
      </p:grpSp>
      <p:sp>
        <p:nvSpPr>
          <p:cNvPr id="36921" name="Line 57"/>
          <p:cNvSpPr>
            <a:spLocks noChangeShapeType="1"/>
          </p:cNvSpPr>
          <p:nvPr/>
        </p:nvSpPr>
        <p:spPr bwMode="auto">
          <a:xfrm flipH="1">
            <a:off x="4143375" y="5545337"/>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2" name="Line 58"/>
          <p:cNvSpPr>
            <a:spLocks noChangeShapeType="1"/>
          </p:cNvSpPr>
          <p:nvPr/>
        </p:nvSpPr>
        <p:spPr bwMode="auto">
          <a:xfrm flipH="1">
            <a:off x="4875609" y="4634509"/>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3" name="Line 59"/>
          <p:cNvSpPr>
            <a:spLocks noChangeShapeType="1"/>
          </p:cNvSpPr>
          <p:nvPr/>
        </p:nvSpPr>
        <p:spPr bwMode="auto">
          <a:xfrm flipH="1">
            <a:off x="4902398" y="3598665"/>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4" name="Line 60"/>
          <p:cNvSpPr>
            <a:spLocks noChangeShapeType="1"/>
          </p:cNvSpPr>
          <p:nvPr/>
        </p:nvSpPr>
        <p:spPr bwMode="auto">
          <a:xfrm flipH="1">
            <a:off x="4446984" y="2000251"/>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5" name="Line 61"/>
          <p:cNvSpPr>
            <a:spLocks noChangeShapeType="1"/>
          </p:cNvSpPr>
          <p:nvPr/>
        </p:nvSpPr>
        <p:spPr bwMode="auto">
          <a:xfrm flipH="1">
            <a:off x="3741539" y="4429126"/>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6" name="Line 62"/>
          <p:cNvSpPr>
            <a:spLocks noChangeShapeType="1"/>
          </p:cNvSpPr>
          <p:nvPr/>
        </p:nvSpPr>
        <p:spPr bwMode="auto">
          <a:xfrm flipH="1">
            <a:off x="4598789" y="3134322"/>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7" name="Line 63"/>
          <p:cNvSpPr>
            <a:spLocks noChangeShapeType="1"/>
          </p:cNvSpPr>
          <p:nvPr/>
        </p:nvSpPr>
        <p:spPr bwMode="auto">
          <a:xfrm flipH="1">
            <a:off x="4527352" y="3473650"/>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8" name="Line 64"/>
          <p:cNvSpPr>
            <a:spLocks noChangeShapeType="1"/>
          </p:cNvSpPr>
          <p:nvPr/>
        </p:nvSpPr>
        <p:spPr bwMode="auto">
          <a:xfrm flipH="1">
            <a:off x="4732734" y="3875486"/>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Tree>
    <p:extLst>
      <p:ext uri="{BB962C8B-B14F-4D97-AF65-F5344CB8AC3E}">
        <p14:creationId xmlns:p14="http://schemas.microsoft.com/office/powerpoint/2010/main" val="24538826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lide Number Placeholder 3"/>
          <p:cNvSpPr>
            <a:spLocks noGrp="1"/>
          </p:cNvSpPr>
          <p:nvPr>
            <p:ph type="sldNum" sz="quarter" idx="10"/>
          </p:nvPr>
        </p:nvSpPr>
        <p:spPr/>
        <p:txBody>
          <a:bodyPr/>
          <a:lstStyle/>
          <a:p>
            <a:fld id="{00EEE902-F9BB-3443-9DDF-078419F7F618}" type="slidenum">
              <a:rPr lang="en-US">
                <a:solidFill>
                  <a:srgbClr val="000000"/>
                </a:solidFill>
                <a:latin typeface="Optima"/>
              </a:rPr>
              <a:pPr/>
              <a:t>7</a:t>
            </a:fld>
            <a:endParaRPr lang="en-US">
              <a:solidFill>
                <a:srgbClr val="000000"/>
              </a:solidFill>
              <a:latin typeface="Optima"/>
            </a:endParaRPr>
          </a:p>
        </p:txBody>
      </p:sp>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04" y="-6697"/>
            <a:ext cx="5447109" cy="682339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6" name="Rectangle 2"/>
          <p:cNvSpPr>
            <a:spLocks/>
          </p:cNvSpPr>
          <p:nvPr/>
        </p:nvSpPr>
        <p:spPr bwMode="auto">
          <a:xfrm>
            <a:off x="2008064" y="5371208"/>
            <a:ext cx="1143000" cy="1268016"/>
          </a:xfrm>
          <a:prstGeom prst="rect">
            <a:avLst/>
          </a:prstGeom>
          <a:solidFill>
            <a:srgbClr val="FBFBF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869" name="Group 5"/>
          <p:cNvGrpSpPr>
            <a:grpSpLocks/>
          </p:cNvGrpSpPr>
          <p:nvPr/>
        </p:nvGrpSpPr>
        <p:grpSpPr bwMode="auto">
          <a:xfrm>
            <a:off x="178594" y="4056312"/>
            <a:ext cx="1544836" cy="1160859"/>
            <a:chOff x="0" y="0"/>
            <a:chExt cx="1384" cy="1040"/>
          </a:xfrm>
        </p:grpSpPr>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84" cy="104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8" name="Rectangle 4"/>
            <p:cNvSpPr>
              <a:spLocks/>
            </p:cNvSpPr>
            <p:nvPr/>
          </p:nvSpPr>
          <p:spPr bwMode="auto">
            <a:xfrm>
              <a:off x="214" y="895"/>
              <a:ext cx="563" cy="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grpSp>
        <p:nvGrpSpPr>
          <p:cNvPr id="36872" name="Group 8"/>
          <p:cNvGrpSpPr>
            <a:grpSpLocks/>
          </p:cNvGrpSpPr>
          <p:nvPr/>
        </p:nvGrpSpPr>
        <p:grpSpPr bwMode="auto">
          <a:xfrm>
            <a:off x="25673" y="149572"/>
            <a:ext cx="2063874" cy="1544836"/>
            <a:chOff x="0" y="0"/>
            <a:chExt cx="1848" cy="1384"/>
          </a:xfrm>
        </p:grpSpPr>
        <p:pic>
          <p:nvPicPr>
            <p:cNvPr id="368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48" cy="138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1" name="Rectangle 7"/>
            <p:cNvSpPr>
              <a:spLocks/>
            </p:cNvSpPr>
            <p:nvPr/>
          </p:nvSpPr>
          <p:spPr bwMode="auto">
            <a:xfrm>
              <a:off x="0" y="1153"/>
              <a:ext cx="820"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pic>
        <p:nvPicPr>
          <p:cNvPr id="368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35" y="1937743"/>
            <a:ext cx="2330648" cy="1812727"/>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4" name="Line 10"/>
          <p:cNvSpPr>
            <a:spLocks noChangeShapeType="1"/>
          </p:cNvSpPr>
          <p:nvPr/>
        </p:nvSpPr>
        <p:spPr bwMode="auto">
          <a:xfrm flipH="1">
            <a:off x="3518297" y="4411267"/>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5" name="Line 11"/>
          <p:cNvSpPr>
            <a:spLocks noChangeShapeType="1"/>
          </p:cNvSpPr>
          <p:nvPr/>
        </p:nvSpPr>
        <p:spPr bwMode="auto">
          <a:xfrm flipH="1">
            <a:off x="4375547" y="5697142"/>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6" name="Line 12"/>
          <p:cNvSpPr>
            <a:spLocks noChangeShapeType="1"/>
          </p:cNvSpPr>
          <p:nvPr/>
        </p:nvSpPr>
        <p:spPr bwMode="auto">
          <a:xfrm flipH="1">
            <a:off x="4688086" y="3625454"/>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7" name="Line 13"/>
          <p:cNvSpPr>
            <a:spLocks noChangeShapeType="1"/>
          </p:cNvSpPr>
          <p:nvPr/>
        </p:nvSpPr>
        <p:spPr bwMode="auto">
          <a:xfrm flipH="1">
            <a:off x="4527352" y="4223743"/>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8" name="Line 14"/>
          <p:cNvSpPr>
            <a:spLocks noChangeShapeType="1"/>
          </p:cNvSpPr>
          <p:nvPr/>
        </p:nvSpPr>
        <p:spPr bwMode="auto">
          <a:xfrm flipH="1">
            <a:off x="4822031" y="2250283"/>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9" name="Line 15"/>
          <p:cNvSpPr>
            <a:spLocks noChangeShapeType="1"/>
          </p:cNvSpPr>
          <p:nvPr/>
        </p:nvSpPr>
        <p:spPr bwMode="auto">
          <a:xfrm flipH="1">
            <a:off x="4848820" y="2500314"/>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0" name="Line 16"/>
          <p:cNvSpPr>
            <a:spLocks noChangeShapeType="1"/>
          </p:cNvSpPr>
          <p:nvPr/>
        </p:nvSpPr>
        <p:spPr bwMode="auto">
          <a:xfrm flipH="1">
            <a:off x="4875609" y="3875486"/>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889" name="Group 25"/>
          <p:cNvGrpSpPr>
            <a:grpSpLocks/>
          </p:cNvGrpSpPr>
          <p:nvPr/>
        </p:nvGrpSpPr>
        <p:grpSpPr bwMode="auto">
          <a:xfrm>
            <a:off x="3584155" y="151805"/>
            <a:ext cx="5372323" cy="5625703"/>
            <a:chOff x="0" y="0"/>
            <a:chExt cx="4813" cy="5040"/>
          </a:xfrm>
        </p:grpSpPr>
        <p:sp>
          <p:nvSpPr>
            <p:cNvPr id="36881" name="Line 17"/>
            <p:cNvSpPr>
              <a:spLocks noChangeShapeType="1"/>
            </p:cNvSpPr>
            <p:nvPr/>
          </p:nvSpPr>
          <p:spPr bwMode="auto">
            <a:xfrm rot="10800000" flipH="1">
              <a:off x="1156" y="393"/>
              <a:ext cx="2313" cy="1558"/>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2" name="Line 18"/>
            <p:cNvSpPr>
              <a:spLocks noChangeShapeType="1"/>
            </p:cNvSpPr>
            <p:nvPr/>
          </p:nvSpPr>
          <p:spPr bwMode="auto">
            <a:xfrm rot="10800000" flipH="1">
              <a:off x="1196" y="393"/>
              <a:ext cx="2273" cy="1783"/>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3" name="Line 19"/>
            <p:cNvSpPr>
              <a:spLocks noChangeShapeType="1"/>
            </p:cNvSpPr>
            <p:nvPr/>
          </p:nvSpPr>
          <p:spPr bwMode="auto">
            <a:xfrm rot="10800000" flipH="1">
              <a:off x="1059" y="373"/>
              <a:ext cx="2416" cy="2741"/>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4" name="Line 20"/>
            <p:cNvSpPr>
              <a:spLocks noChangeShapeType="1"/>
            </p:cNvSpPr>
            <p:nvPr/>
          </p:nvSpPr>
          <p:spPr bwMode="auto">
            <a:xfrm rot="10800000" flipH="1">
              <a:off x="0" y="360"/>
              <a:ext cx="3482" cy="3469"/>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5" name="Line 21"/>
            <p:cNvSpPr>
              <a:spLocks noChangeShapeType="1"/>
            </p:cNvSpPr>
            <p:nvPr/>
          </p:nvSpPr>
          <p:spPr bwMode="auto">
            <a:xfrm rot="10800000" flipH="1">
              <a:off x="1218" y="334"/>
              <a:ext cx="2297" cy="3045"/>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6" name="Line 22"/>
            <p:cNvSpPr>
              <a:spLocks noChangeShapeType="1"/>
            </p:cNvSpPr>
            <p:nvPr/>
          </p:nvSpPr>
          <p:spPr bwMode="auto">
            <a:xfrm rot="10800000" flipH="1">
              <a:off x="907" y="347"/>
              <a:ext cx="2615" cy="3337"/>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7" name="Line 23"/>
            <p:cNvSpPr>
              <a:spLocks noChangeShapeType="1"/>
            </p:cNvSpPr>
            <p:nvPr/>
          </p:nvSpPr>
          <p:spPr bwMode="auto">
            <a:xfrm rot="10800000" flipH="1">
              <a:off x="748" y="340"/>
              <a:ext cx="2767" cy="4700"/>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8" name="Rectangle 24"/>
            <p:cNvSpPr>
              <a:spLocks/>
            </p:cNvSpPr>
            <p:nvPr/>
          </p:nvSpPr>
          <p:spPr bwMode="auto">
            <a:xfrm>
              <a:off x="3437" y="0"/>
              <a:ext cx="1376" cy="648"/>
            </a:xfrm>
            <a:prstGeom prst="rect">
              <a:avLst/>
            </a:prstGeom>
            <a:solidFill>
              <a:schemeClr val="accent1"/>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7 origins of agriculture</a:t>
              </a:r>
            </a:p>
          </p:txBody>
        </p:sp>
      </p:grpSp>
      <p:sp>
        <p:nvSpPr>
          <p:cNvPr id="36921" name="Line 57"/>
          <p:cNvSpPr>
            <a:spLocks noChangeShapeType="1"/>
          </p:cNvSpPr>
          <p:nvPr/>
        </p:nvSpPr>
        <p:spPr bwMode="auto">
          <a:xfrm flipH="1">
            <a:off x="4143375" y="5545337"/>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2" name="Line 58"/>
          <p:cNvSpPr>
            <a:spLocks noChangeShapeType="1"/>
          </p:cNvSpPr>
          <p:nvPr/>
        </p:nvSpPr>
        <p:spPr bwMode="auto">
          <a:xfrm flipH="1">
            <a:off x="4875609" y="4634509"/>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3" name="Line 59"/>
          <p:cNvSpPr>
            <a:spLocks noChangeShapeType="1"/>
          </p:cNvSpPr>
          <p:nvPr/>
        </p:nvSpPr>
        <p:spPr bwMode="auto">
          <a:xfrm flipH="1">
            <a:off x="4902398" y="3598665"/>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4" name="Line 60"/>
          <p:cNvSpPr>
            <a:spLocks noChangeShapeType="1"/>
          </p:cNvSpPr>
          <p:nvPr/>
        </p:nvSpPr>
        <p:spPr bwMode="auto">
          <a:xfrm flipH="1">
            <a:off x="4446984" y="2000251"/>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5" name="Line 61"/>
          <p:cNvSpPr>
            <a:spLocks noChangeShapeType="1"/>
          </p:cNvSpPr>
          <p:nvPr/>
        </p:nvSpPr>
        <p:spPr bwMode="auto">
          <a:xfrm flipH="1">
            <a:off x="3741539" y="4429126"/>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6" name="Line 62"/>
          <p:cNvSpPr>
            <a:spLocks noChangeShapeType="1"/>
          </p:cNvSpPr>
          <p:nvPr/>
        </p:nvSpPr>
        <p:spPr bwMode="auto">
          <a:xfrm flipH="1">
            <a:off x="4598789" y="3134322"/>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7" name="Line 63"/>
          <p:cNvSpPr>
            <a:spLocks noChangeShapeType="1"/>
          </p:cNvSpPr>
          <p:nvPr/>
        </p:nvSpPr>
        <p:spPr bwMode="auto">
          <a:xfrm flipH="1">
            <a:off x="4527352" y="3473650"/>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8" name="Line 64"/>
          <p:cNvSpPr>
            <a:spLocks noChangeShapeType="1"/>
          </p:cNvSpPr>
          <p:nvPr/>
        </p:nvSpPr>
        <p:spPr bwMode="auto">
          <a:xfrm flipH="1">
            <a:off x="4732734" y="3875486"/>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938" name="Group 74"/>
          <p:cNvGrpSpPr>
            <a:grpSpLocks/>
          </p:cNvGrpSpPr>
          <p:nvPr/>
        </p:nvGrpSpPr>
        <p:grpSpPr bwMode="auto">
          <a:xfrm>
            <a:off x="3790652" y="2105174"/>
            <a:ext cx="5112246" cy="3473648"/>
            <a:chOff x="0" y="0"/>
            <a:chExt cx="4580" cy="3112"/>
          </a:xfrm>
        </p:grpSpPr>
        <p:sp>
          <p:nvSpPr>
            <p:cNvPr id="36929" name="Line 65"/>
            <p:cNvSpPr>
              <a:spLocks noChangeShapeType="1"/>
            </p:cNvSpPr>
            <p:nvPr/>
          </p:nvSpPr>
          <p:spPr bwMode="auto">
            <a:xfrm rot="10800000" flipH="1">
              <a:off x="390" y="2011"/>
              <a:ext cx="2893" cy="1101"/>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0" name="Line 66"/>
            <p:cNvSpPr>
              <a:spLocks noChangeShapeType="1"/>
            </p:cNvSpPr>
            <p:nvPr/>
          </p:nvSpPr>
          <p:spPr bwMode="auto">
            <a:xfrm rot="10800000" flipH="1">
              <a:off x="1014" y="2019"/>
              <a:ext cx="2216" cy="309"/>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1" name="Line 67"/>
            <p:cNvSpPr>
              <a:spLocks noChangeShapeType="1"/>
            </p:cNvSpPr>
            <p:nvPr/>
          </p:nvSpPr>
          <p:spPr bwMode="auto">
            <a:xfrm rot="10800000" flipH="1">
              <a:off x="0" y="2006"/>
              <a:ext cx="3277" cy="132"/>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2" name="Line 68"/>
            <p:cNvSpPr>
              <a:spLocks noChangeShapeType="1"/>
            </p:cNvSpPr>
            <p:nvPr/>
          </p:nvSpPr>
          <p:spPr bwMode="auto">
            <a:xfrm>
              <a:off x="1078" y="1376"/>
              <a:ext cx="2172" cy="623"/>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3" name="Line 69"/>
            <p:cNvSpPr>
              <a:spLocks noChangeShapeType="1"/>
            </p:cNvSpPr>
            <p:nvPr/>
          </p:nvSpPr>
          <p:spPr bwMode="auto">
            <a:xfrm>
              <a:off x="726" y="1272"/>
              <a:ext cx="2557" cy="740"/>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4" name="Line 70"/>
            <p:cNvSpPr>
              <a:spLocks noChangeShapeType="1"/>
            </p:cNvSpPr>
            <p:nvPr/>
          </p:nvSpPr>
          <p:spPr bwMode="auto">
            <a:xfrm>
              <a:off x="806" y="992"/>
              <a:ext cx="2484" cy="1020"/>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5" name="Line 71"/>
            <p:cNvSpPr>
              <a:spLocks noChangeShapeType="1"/>
            </p:cNvSpPr>
            <p:nvPr/>
          </p:nvSpPr>
          <p:spPr bwMode="auto">
            <a:xfrm>
              <a:off x="590" y="0"/>
              <a:ext cx="2687" cy="2006"/>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6" name="Line 72"/>
            <p:cNvSpPr>
              <a:spLocks noChangeShapeType="1"/>
            </p:cNvSpPr>
            <p:nvPr/>
          </p:nvSpPr>
          <p:spPr bwMode="auto">
            <a:xfrm>
              <a:off x="886" y="1616"/>
              <a:ext cx="2378" cy="377"/>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7" name="Rectangle 73"/>
            <p:cNvSpPr>
              <a:spLocks/>
            </p:cNvSpPr>
            <p:nvPr/>
          </p:nvSpPr>
          <p:spPr bwMode="auto">
            <a:xfrm>
              <a:off x="3204" y="1657"/>
              <a:ext cx="1376" cy="648"/>
            </a:xfrm>
            <a:prstGeom prst="rect">
              <a:avLst/>
            </a:prstGeom>
            <a:solidFill>
              <a:schemeClr val="accent1"/>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8 origins of inbreeding</a:t>
              </a:r>
            </a:p>
          </p:txBody>
        </p:sp>
      </p:grpSp>
    </p:spTree>
    <p:extLst>
      <p:ext uri="{BB962C8B-B14F-4D97-AF65-F5344CB8AC3E}">
        <p14:creationId xmlns:p14="http://schemas.microsoft.com/office/powerpoint/2010/main" val="30480037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lide Number Placeholder 3"/>
          <p:cNvSpPr>
            <a:spLocks noGrp="1"/>
          </p:cNvSpPr>
          <p:nvPr>
            <p:ph type="sldNum" sz="quarter" idx="10"/>
          </p:nvPr>
        </p:nvSpPr>
        <p:spPr/>
        <p:txBody>
          <a:bodyPr/>
          <a:lstStyle/>
          <a:p>
            <a:fld id="{00EEE902-F9BB-3443-9DDF-078419F7F618}" type="slidenum">
              <a:rPr lang="en-US">
                <a:solidFill>
                  <a:srgbClr val="000000"/>
                </a:solidFill>
                <a:latin typeface="Optima"/>
              </a:rPr>
              <a:pPr/>
              <a:t>8</a:t>
            </a:fld>
            <a:endParaRPr lang="en-US">
              <a:solidFill>
                <a:srgbClr val="000000"/>
              </a:solidFill>
              <a:latin typeface="Optima"/>
            </a:endParaRPr>
          </a:p>
        </p:txBody>
      </p:sp>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04" y="-6697"/>
            <a:ext cx="5447109" cy="682339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6" name="Rectangle 2"/>
          <p:cNvSpPr>
            <a:spLocks/>
          </p:cNvSpPr>
          <p:nvPr/>
        </p:nvSpPr>
        <p:spPr bwMode="auto">
          <a:xfrm>
            <a:off x="2008064" y="5371208"/>
            <a:ext cx="1143000" cy="1268016"/>
          </a:xfrm>
          <a:prstGeom prst="rect">
            <a:avLst/>
          </a:prstGeom>
          <a:solidFill>
            <a:srgbClr val="FBFBFB"/>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869" name="Group 5"/>
          <p:cNvGrpSpPr>
            <a:grpSpLocks/>
          </p:cNvGrpSpPr>
          <p:nvPr/>
        </p:nvGrpSpPr>
        <p:grpSpPr bwMode="auto">
          <a:xfrm>
            <a:off x="178594" y="4056312"/>
            <a:ext cx="1544836" cy="1160859"/>
            <a:chOff x="0" y="0"/>
            <a:chExt cx="1384" cy="1040"/>
          </a:xfrm>
        </p:grpSpPr>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84" cy="104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8" name="Rectangle 4"/>
            <p:cNvSpPr>
              <a:spLocks/>
            </p:cNvSpPr>
            <p:nvPr/>
          </p:nvSpPr>
          <p:spPr bwMode="auto">
            <a:xfrm>
              <a:off x="214" y="895"/>
              <a:ext cx="563" cy="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grpSp>
        <p:nvGrpSpPr>
          <p:cNvPr id="36872" name="Group 8"/>
          <p:cNvGrpSpPr>
            <a:grpSpLocks/>
          </p:cNvGrpSpPr>
          <p:nvPr/>
        </p:nvGrpSpPr>
        <p:grpSpPr bwMode="auto">
          <a:xfrm>
            <a:off x="25673" y="149572"/>
            <a:ext cx="2063874" cy="1544836"/>
            <a:chOff x="0" y="0"/>
            <a:chExt cx="1848" cy="1384"/>
          </a:xfrm>
        </p:grpSpPr>
        <p:pic>
          <p:nvPicPr>
            <p:cNvPr id="368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48" cy="138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1" name="Rectangle 7"/>
            <p:cNvSpPr>
              <a:spLocks/>
            </p:cNvSpPr>
            <p:nvPr/>
          </p:nvSpPr>
          <p:spPr bwMode="auto">
            <a:xfrm>
              <a:off x="0" y="1153"/>
              <a:ext cx="820"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800">
                  <a:solidFill>
                    <a:srgbClr val="000000"/>
                  </a:solidFill>
                  <a:latin typeface="Optima" charset="0"/>
                  <a:ea typeface="ＭＳ Ｐゴシック" charset="0"/>
                  <a:cs typeface="Optima" charset="0"/>
                  <a:sym typeface="Optima" charset="0"/>
                </a:rPr>
                <a:t>© Doug Stone</a:t>
              </a:r>
            </a:p>
          </p:txBody>
        </p:sp>
      </p:grpSp>
      <p:pic>
        <p:nvPicPr>
          <p:cNvPr id="3687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35" y="1937743"/>
            <a:ext cx="2330648" cy="1812727"/>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74" name="Line 10"/>
          <p:cNvSpPr>
            <a:spLocks noChangeShapeType="1"/>
          </p:cNvSpPr>
          <p:nvPr/>
        </p:nvSpPr>
        <p:spPr bwMode="auto">
          <a:xfrm flipH="1">
            <a:off x="3518297" y="4411267"/>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5" name="Line 11"/>
          <p:cNvSpPr>
            <a:spLocks noChangeShapeType="1"/>
          </p:cNvSpPr>
          <p:nvPr/>
        </p:nvSpPr>
        <p:spPr bwMode="auto">
          <a:xfrm flipH="1">
            <a:off x="4375547" y="5697142"/>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6" name="Line 12"/>
          <p:cNvSpPr>
            <a:spLocks noChangeShapeType="1"/>
          </p:cNvSpPr>
          <p:nvPr/>
        </p:nvSpPr>
        <p:spPr bwMode="auto">
          <a:xfrm flipH="1">
            <a:off x="4688086" y="3625454"/>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7" name="Line 13"/>
          <p:cNvSpPr>
            <a:spLocks noChangeShapeType="1"/>
          </p:cNvSpPr>
          <p:nvPr/>
        </p:nvSpPr>
        <p:spPr bwMode="auto">
          <a:xfrm flipH="1">
            <a:off x="4527352" y="4223743"/>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8" name="Line 14"/>
          <p:cNvSpPr>
            <a:spLocks noChangeShapeType="1"/>
          </p:cNvSpPr>
          <p:nvPr/>
        </p:nvSpPr>
        <p:spPr bwMode="auto">
          <a:xfrm flipH="1">
            <a:off x="4822031" y="2250283"/>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79" name="Line 15"/>
          <p:cNvSpPr>
            <a:spLocks noChangeShapeType="1"/>
          </p:cNvSpPr>
          <p:nvPr/>
        </p:nvSpPr>
        <p:spPr bwMode="auto">
          <a:xfrm flipH="1">
            <a:off x="4848820" y="2500314"/>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0" name="Line 16"/>
          <p:cNvSpPr>
            <a:spLocks noChangeShapeType="1"/>
          </p:cNvSpPr>
          <p:nvPr/>
        </p:nvSpPr>
        <p:spPr bwMode="auto">
          <a:xfrm flipH="1">
            <a:off x="4875609" y="3875486"/>
            <a:ext cx="0" cy="150689"/>
          </a:xfrm>
          <a:prstGeom prst="line">
            <a:avLst/>
          </a:prstGeom>
          <a:noFill/>
          <a:ln w="127000" cap="flat">
            <a:solidFill>
              <a:srgbClr val="C3020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889" name="Group 25"/>
          <p:cNvGrpSpPr>
            <a:grpSpLocks/>
          </p:cNvGrpSpPr>
          <p:nvPr/>
        </p:nvGrpSpPr>
        <p:grpSpPr bwMode="auto">
          <a:xfrm>
            <a:off x="3584155" y="151805"/>
            <a:ext cx="5372323" cy="5625703"/>
            <a:chOff x="0" y="0"/>
            <a:chExt cx="4813" cy="5040"/>
          </a:xfrm>
        </p:grpSpPr>
        <p:sp>
          <p:nvSpPr>
            <p:cNvPr id="36881" name="Line 17"/>
            <p:cNvSpPr>
              <a:spLocks noChangeShapeType="1"/>
            </p:cNvSpPr>
            <p:nvPr/>
          </p:nvSpPr>
          <p:spPr bwMode="auto">
            <a:xfrm rot="10800000" flipH="1">
              <a:off x="1156" y="393"/>
              <a:ext cx="2313" cy="1558"/>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2" name="Line 18"/>
            <p:cNvSpPr>
              <a:spLocks noChangeShapeType="1"/>
            </p:cNvSpPr>
            <p:nvPr/>
          </p:nvSpPr>
          <p:spPr bwMode="auto">
            <a:xfrm rot="10800000" flipH="1">
              <a:off x="1196" y="393"/>
              <a:ext cx="2273" cy="1783"/>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3" name="Line 19"/>
            <p:cNvSpPr>
              <a:spLocks noChangeShapeType="1"/>
            </p:cNvSpPr>
            <p:nvPr/>
          </p:nvSpPr>
          <p:spPr bwMode="auto">
            <a:xfrm rot="10800000" flipH="1">
              <a:off x="1059" y="373"/>
              <a:ext cx="2416" cy="2741"/>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4" name="Line 20"/>
            <p:cNvSpPr>
              <a:spLocks noChangeShapeType="1"/>
            </p:cNvSpPr>
            <p:nvPr/>
          </p:nvSpPr>
          <p:spPr bwMode="auto">
            <a:xfrm rot="10800000" flipH="1">
              <a:off x="0" y="360"/>
              <a:ext cx="3482" cy="3469"/>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5" name="Line 21"/>
            <p:cNvSpPr>
              <a:spLocks noChangeShapeType="1"/>
            </p:cNvSpPr>
            <p:nvPr/>
          </p:nvSpPr>
          <p:spPr bwMode="auto">
            <a:xfrm rot="10800000" flipH="1">
              <a:off x="1218" y="334"/>
              <a:ext cx="2297" cy="3045"/>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6" name="Line 22"/>
            <p:cNvSpPr>
              <a:spLocks noChangeShapeType="1"/>
            </p:cNvSpPr>
            <p:nvPr/>
          </p:nvSpPr>
          <p:spPr bwMode="auto">
            <a:xfrm rot="10800000" flipH="1">
              <a:off x="907" y="347"/>
              <a:ext cx="2615" cy="3337"/>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7" name="Line 23"/>
            <p:cNvSpPr>
              <a:spLocks noChangeShapeType="1"/>
            </p:cNvSpPr>
            <p:nvPr/>
          </p:nvSpPr>
          <p:spPr bwMode="auto">
            <a:xfrm rot="10800000" flipH="1">
              <a:off x="748" y="340"/>
              <a:ext cx="2767" cy="4700"/>
            </a:xfrm>
            <a:prstGeom prst="line">
              <a:avLst/>
            </a:prstGeom>
            <a:noFill/>
            <a:ln w="25400" cap="flat">
              <a:solidFill>
                <a:srgbClr val="C30202"/>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888" name="Rectangle 24"/>
            <p:cNvSpPr>
              <a:spLocks/>
            </p:cNvSpPr>
            <p:nvPr/>
          </p:nvSpPr>
          <p:spPr bwMode="auto">
            <a:xfrm>
              <a:off x="3437" y="0"/>
              <a:ext cx="1376" cy="648"/>
            </a:xfrm>
            <a:prstGeom prst="rect">
              <a:avLst/>
            </a:prstGeom>
            <a:solidFill>
              <a:schemeClr val="accent1"/>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7 origins of agriculture</a:t>
              </a:r>
            </a:p>
          </p:txBody>
        </p:sp>
      </p:grpSp>
      <p:graphicFrame>
        <p:nvGraphicFramePr>
          <p:cNvPr id="36890" name="Group 26"/>
          <p:cNvGraphicFramePr>
            <a:graphicFrameLocks noGrp="1"/>
          </p:cNvGraphicFramePr>
          <p:nvPr/>
        </p:nvGraphicFramePr>
        <p:xfrm>
          <a:off x="6887022" y="1500188"/>
          <a:ext cx="2179961" cy="1991320"/>
        </p:xfrm>
        <a:graphic>
          <a:graphicData uri="http://schemas.openxmlformats.org/drawingml/2006/table">
            <a:tbl>
              <a:tblPr/>
              <a:tblGrid>
                <a:gridCol w="1244576">
                  <a:extLst>
                    <a:ext uri="{9D8B030D-6E8A-4147-A177-3AD203B41FA5}">
                      <a16:colId xmlns:a16="http://schemas.microsoft.com/office/drawing/2014/main" val="20000"/>
                    </a:ext>
                  </a:extLst>
                </a:gridCol>
                <a:gridCol w="935385">
                  <a:extLst>
                    <a:ext uri="{9D8B030D-6E8A-4147-A177-3AD203B41FA5}">
                      <a16:colId xmlns:a16="http://schemas.microsoft.com/office/drawing/2014/main" val="20001"/>
                    </a:ext>
                  </a:extLst>
                </a:gridCol>
              </a:tblGrid>
              <a:tr h="497830">
                <a:tc>
                  <a:txBody>
                    <a:bodyPr/>
                    <a:lstStyle/>
                    <a:p>
                      <a:pPr marL="0" marR="0" lvl="0" indent="0" algn="ctr" defTabSz="914400" rtl="0" eaLnBrk="1" fontAlgn="base" latinLnBrk="0" hangingPunct="1">
                        <a:lnSpc>
                          <a:spcPct val="100000"/>
                        </a:lnSpc>
                        <a:spcBef>
                          <a:spcPct val="0"/>
                        </a:spcBef>
                        <a:spcAft>
                          <a:spcPct val="0"/>
                        </a:spcAft>
                        <a:buClrTx/>
                        <a:buSzPct val="88000"/>
                        <a:buFont typeface="Optima" charset="0"/>
                        <a:buNone/>
                        <a:tabLst>
                          <a:tab pos="914400" algn="l"/>
                        </a:tabLst>
                      </a:pPr>
                      <a:r>
                        <a:rPr kumimoji="0" lang="en-US" sz="1500" b="1" i="0" u="none" strike="noStrike" cap="none" normalizeH="0" baseline="0">
                          <a:ln>
                            <a:noFill/>
                          </a:ln>
                          <a:solidFill>
                            <a:schemeClr val="tx1"/>
                          </a:solidFill>
                          <a:effectLst/>
                          <a:latin typeface="Optima" charset="0"/>
                          <a:ea typeface="ヒラギノ角ゴ ProN W3" charset="0"/>
                          <a:cs typeface="ヒラギノ角ゴ ProN W3" charset="0"/>
                          <a:sym typeface="Optima" charset="0"/>
                        </a:rPr>
                        <a:t>Angiosperm</a:t>
                      </a:r>
                    </a:p>
                  </a:txBody>
                  <a:tcPr marL="35719" marR="35719" marT="35719" marB="35719"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88000"/>
                        <a:buFont typeface="Optima" charset="0"/>
                        <a:buNone/>
                        <a:tabLst>
                          <a:tab pos="914400" algn="l"/>
                        </a:tabLst>
                      </a:pPr>
                      <a:r>
                        <a:rPr kumimoji="0" lang="en-US" sz="1500" b="1" i="0" u="none" strike="noStrike" cap="none" normalizeH="0" baseline="0">
                          <a:ln>
                            <a:noFill/>
                          </a:ln>
                          <a:solidFill>
                            <a:schemeClr val="tx1"/>
                          </a:solidFill>
                          <a:effectLst/>
                          <a:latin typeface="Optima" charset="0"/>
                          <a:ea typeface="ヒラギノ角ゴ ProN W3" charset="0"/>
                          <a:cs typeface="ヒラギノ角ゴ ProN W3" charset="0"/>
                          <a:sym typeface="Optima" charset="0"/>
                        </a:rPr>
                        <a:t>Conifer</a:t>
                      </a:r>
                    </a:p>
                  </a:txBody>
                  <a:tcPr marL="35719" marR="35719" marT="35719" marB="35719"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97830">
                <a:tc>
                  <a:txBody>
                    <a:bodyPr/>
                    <a:lstStyle/>
                    <a:p>
                      <a:pPr marL="0" marR="0" lvl="0" indent="0" algn="ctr" defTabSz="914400" rtl="0" eaLnBrk="1" fontAlgn="base" latinLnBrk="0" hangingPunct="1">
                        <a:lnSpc>
                          <a:spcPct val="100000"/>
                        </a:lnSpc>
                        <a:spcBef>
                          <a:spcPct val="0"/>
                        </a:spcBef>
                        <a:spcAft>
                          <a:spcPct val="0"/>
                        </a:spcAft>
                        <a:buClrTx/>
                        <a:buSzPct val="88000"/>
                        <a:buFont typeface="Optima" charset="0"/>
                        <a:buNone/>
                        <a:tabLst>
                          <a:tab pos="914400" algn="l"/>
                        </a:tabLst>
                      </a:pPr>
                      <a:r>
                        <a:rPr kumimoji="0" lang="en-US" sz="22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rPr>
                        <a:t>5200</a:t>
                      </a:r>
                    </a:p>
                  </a:txBody>
                  <a:tcPr marL="35719" marR="35719" marT="35719" marB="35719"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88000"/>
                        <a:buFont typeface="Optima" charset="0"/>
                        <a:buNone/>
                        <a:tabLst>
                          <a:tab pos="914400" algn="l"/>
                        </a:tabLst>
                      </a:pPr>
                      <a:r>
                        <a:rPr kumimoji="0" lang="en-US" sz="22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rPr>
                        <a:t>180</a:t>
                      </a:r>
                    </a:p>
                  </a:txBody>
                  <a:tcPr marL="35719" marR="35719" marT="35719" marB="35719" anchor="ct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chemeClr val="accent1"/>
                    </a:solidFill>
                  </a:tcPr>
                </a:tc>
                <a:extLst>
                  <a:ext uri="{0D108BD9-81ED-4DB2-BD59-A6C34878D82A}">
                    <a16:rowId xmlns:a16="http://schemas.microsoft.com/office/drawing/2014/main" val="10001"/>
                  </a:ext>
                </a:extLst>
              </a:tr>
              <a:tr h="497830">
                <a:tc>
                  <a:txBody>
                    <a:bodyPr/>
                    <a:lstStyle/>
                    <a:p>
                      <a:pPr marL="0" marR="0" lvl="0" indent="0" algn="ctr" defTabSz="914400" rtl="0" eaLnBrk="1" fontAlgn="base" latinLnBrk="0" hangingPunct="1">
                        <a:lnSpc>
                          <a:spcPct val="100000"/>
                        </a:lnSpc>
                        <a:spcBef>
                          <a:spcPct val="0"/>
                        </a:spcBef>
                        <a:spcAft>
                          <a:spcPct val="0"/>
                        </a:spcAft>
                        <a:buClrTx/>
                        <a:buSzPct val="88000"/>
                        <a:buFont typeface="Optima" charset="0"/>
                        <a:buNone/>
                        <a:tabLst>
                          <a:tab pos="914400" algn="l"/>
                        </a:tabLst>
                      </a:pPr>
                      <a:r>
                        <a:rPr kumimoji="0" lang="en-US" sz="22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rPr>
                        <a:t>119</a:t>
                      </a:r>
                    </a:p>
                  </a:txBody>
                  <a:tcPr marL="35719" marR="35719" marT="35719" marB="35719" anchor="ctr" horzOverflow="overflow">
                    <a:lnL cap="flat">
                      <a:noFill/>
                    </a:lnL>
                    <a:lnR cap="flat">
                      <a:noFill/>
                    </a:lnR>
                    <a:lnT cap="flat">
                      <a:noFill/>
                    </a:lnT>
                    <a:lnB cap="flat">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88000"/>
                        <a:buFont typeface="Optima" charset="0"/>
                        <a:buNone/>
                        <a:tabLst>
                          <a:tab pos="914400" algn="l"/>
                        </a:tabLst>
                      </a:pPr>
                      <a:r>
                        <a:rPr kumimoji="0" lang="en-US" sz="22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rPr>
                        <a:t>11</a:t>
                      </a:r>
                    </a:p>
                  </a:txBody>
                  <a:tcPr marL="35719" marR="35719" marT="35719" marB="35719" anchor="ctr" horzOverflow="overflow">
                    <a:lnL cap="flat">
                      <a:noFill/>
                    </a:lnL>
                    <a:lnR cap="flat">
                      <a:noFill/>
                    </a:lnR>
                    <a:lnT cap="flat">
                      <a:noFill/>
                    </a:lnT>
                    <a:lnB cap="flat">
                      <a:noFill/>
                    </a:lnB>
                    <a:lnTlToBr>
                      <a:noFill/>
                    </a:lnTlToBr>
                    <a:lnBlToTr>
                      <a:noFill/>
                    </a:lnBlToTr>
                    <a:solidFill>
                      <a:schemeClr val="accent1"/>
                    </a:solidFill>
                  </a:tcPr>
                </a:tc>
                <a:extLst>
                  <a:ext uri="{0D108BD9-81ED-4DB2-BD59-A6C34878D82A}">
                    <a16:rowId xmlns:a16="http://schemas.microsoft.com/office/drawing/2014/main" val="10002"/>
                  </a:ext>
                </a:extLst>
              </a:tr>
              <a:tr h="497830">
                <a:tc>
                  <a:txBody>
                    <a:bodyPr/>
                    <a:lstStyle/>
                    <a:p>
                      <a:pPr marL="0" marR="0" lvl="0" indent="0" algn="ctr" defTabSz="914400" rtl="0" eaLnBrk="1" fontAlgn="base" latinLnBrk="0" hangingPunct="1">
                        <a:lnSpc>
                          <a:spcPct val="100000"/>
                        </a:lnSpc>
                        <a:spcBef>
                          <a:spcPct val="0"/>
                        </a:spcBef>
                        <a:spcAft>
                          <a:spcPct val="0"/>
                        </a:spcAft>
                        <a:buClrTx/>
                        <a:buSzPct val="88000"/>
                        <a:buFont typeface="Optima" charset="0"/>
                        <a:buNone/>
                        <a:tabLst>
                          <a:tab pos="914400" algn="l"/>
                        </a:tabLst>
                      </a:pPr>
                      <a:r>
                        <a:rPr kumimoji="0" lang="en-US" sz="22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rPr>
                        <a:t>1500</a:t>
                      </a:r>
                    </a:p>
                  </a:txBody>
                  <a:tcPr marL="35719" marR="35719" marT="35719" marB="35719" anchor="ctr" horzOverflow="overflow">
                    <a:lnL cap="flat">
                      <a:noFill/>
                    </a:lnL>
                    <a:lnR cap="flat">
                      <a:noFill/>
                    </a:lnR>
                    <a:lnT cap="flat">
                      <a:noFill/>
                    </a:lnT>
                    <a:lnB cap="flat">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88000"/>
                        <a:buFont typeface="Optima" charset="0"/>
                        <a:buNone/>
                        <a:tabLst>
                          <a:tab pos="914400" algn="l"/>
                        </a:tabLst>
                      </a:pPr>
                      <a:r>
                        <a:rPr kumimoji="0" lang="en-US" sz="22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rPr>
                        <a:t>195</a:t>
                      </a:r>
                    </a:p>
                  </a:txBody>
                  <a:tcPr marL="35719" marR="35719" marT="35719" marB="35719" anchor="ctr" horzOverflow="overflow">
                    <a:lnL cap="flat">
                      <a:noFill/>
                    </a:lnL>
                    <a:lnR cap="flat">
                      <a:noFill/>
                    </a:lnR>
                    <a:lnT cap="flat">
                      <a:noFill/>
                    </a:lnT>
                    <a:lnB cap="flat">
                      <a:noFill/>
                    </a:lnB>
                    <a:lnTlToBr>
                      <a:noFill/>
                    </a:lnTlToBr>
                    <a:lnBlToTr>
                      <a:noFill/>
                    </a:lnBlToTr>
                    <a:solidFill>
                      <a:schemeClr val="accent1"/>
                    </a:solidFill>
                  </a:tcPr>
                </a:tc>
                <a:extLst>
                  <a:ext uri="{0D108BD9-81ED-4DB2-BD59-A6C34878D82A}">
                    <a16:rowId xmlns:a16="http://schemas.microsoft.com/office/drawing/2014/main" val="10003"/>
                  </a:ext>
                </a:extLst>
              </a:tr>
            </a:tbl>
          </a:graphicData>
        </a:graphic>
      </p:graphicFrame>
      <p:sp>
        <p:nvSpPr>
          <p:cNvPr id="36921" name="Line 57"/>
          <p:cNvSpPr>
            <a:spLocks noChangeShapeType="1"/>
          </p:cNvSpPr>
          <p:nvPr/>
        </p:nvSpPr>
        <p:spPr bwMode="auto">
          <a:xfrm flipH="1">
            <a:off x="4143375" y="5545337"/>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2" name="Line 58"/>
          <p:cNvSpPr>
            <a:spLocks noChangeShapeType="1"/>
          </p:cNvSpPr>
          <p:nvPr/>
        </p:nvSpPr>
        <p:spPr bwMode="auto">
          <a:xfrm flipH="1">
            <a:off x="4875609" y="4634509"/>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3" name="Line 59"/>
          <p:cNvSpPr>
            <a:spLocks noChangeShapeType="1"/>
          </p:cNvSpPr>
          <p:nvPr/>
        </p:nvSpPr>
        <p:spPr bwMode="auto">
          <a:xfrm flipH="1">
            <a:off x="4902398" y="3598665"/>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4" name="Line 60"/>
          <p:cNvSpPr>
            <a:spLocks noChangeShapeType="1"/>
          </p:cNvSpPr>
          <p:nvPr/>
        </p:nvSpPr>
        <p:spPr bwMode="auto">
          <a:xfrm flipH="1">
            <a:off x="4446984" y="2000251"/>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5" name="Line 61"/>
          <p:cNvSpPr>
            <a:spLocks noChangeShapeType="1"/>
          </p:cNvSpPr>
          <p:nvPr/>
        </p:nvSpPr>
        <p:spPr bwMode="auto">
          <a:xfrm flipH="1">
            <a:off x="3741539" y="4429126"/>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6" name="Line 62"/>
          <p:cNvSpPr>
            <a:spLocks noChangeShapeType="1"/>
          </p:cNvSpPr>
          <p:nvPr/>
        </p:nvSpPr>
        <p:spPr bwMode="auto">
          <a:xfrm flipH="1">
            <a:off x="4598789" y="3134322"/>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7" name="Line 63"/>
          <p:cNvSpPr>
            <a:spLocks noChangeShapeType="1"/>
          </p:cNvSpPr>
          <p:nvPr/>
        </p:nvSpPr>
        <p:spPr bwMode="auto">
          <a:xfrm flipH="1">
            <a:off x="4527352" y="3473650"/>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28" name="Line 64"/>
          <p:cNvSpPr>
            <a:spLocks noChangeShapeType="1"/>
          </p:cNvSpPr>
          <p:nvPr/>
        </p:nvSpPr>
        <p:spPr bwMode="auto">
          <a:xfrm flipH="1">
            <a:off x="4732734" y="3875486"/>
            <a:ext cx="0" cy="150689"/>
          </a:xfrm>
          <a:prstGeom prst="line">
            <a:avLst/>
          </a:prstGeom>
          <a:noFill/>
          <a:ln w="127000" cap="flat">
            <a:solidFill>
              <a:srgbClr val="0080FF"/>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grpSp>
        <p:nvGrpSpPr>
          <p:cNvPr id="36938" name="Group 74"/>
          <p:cNvGrpSpPr>
            <a:grpSpLocks/>
          </p:cNvGrpSpPr>
          <p:nvPr/>
        </p:nvGrpSpPr>
        <p:grpSpPr bwMode="auto">
          <a:xfrm>
            <a:off x="3790652" y="2105174"/>
            <a:ext cx="5112246" cy="3473648"/>
            <a:chOff x="0" y="0"/>
            <a:chExt cx="4580" cy="3112"/>
          </a:xfrm>
        </p:grpSpPr>
        <p:sp>
          <p:nvSpPr>
            <p:cNvPr id="36929" name="Line 65"/>
            <p:cNvSpPr>
              <a:spLocks noChangeShapeType="1"/>
            </p:cNvSpPr>
            <p:nvPr/>
          </p:nvSpPr>
          <p:spPr bwMode="auto">
            <a:xfrm rot="10800000" flipH="1">
              <a:off x="390" y="2011"/>
              <a:ext cx="2893" cy="1101"/>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0" name="Line 66"/>
            <p:cNvSpPr>
              <a:spLocks noChangeShapeType="1"/>
            </p:cNvSpPr>
            <p:nvPr/>
          </p:nvSpPr>
          <p:spPr bwMode="auto">
            <a:xfrm rot="10800000" flipH="1">
              <a:off x="1014" y="2019"/>
              <a:ext cx="2216" cy="309"/>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1" name="Line 67"/>
            <p:cNvSpPr>
              <a:spLocks noChangeShapeType="1"/>
            </p:cNvSpPr>
            <p:nvPr/>
          </p:nvSpPr>
          <p:spPr bwMode="auto">
            <a:xfrm rot="10800000" flipH="1">
              <a:off x="0" y="2006"/>
              <a:ext cx="3277" cy="132"/>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2" name="Line 68"/>
            <p:cNvSpPr>
              <a:spLocks noChangeShapeType="1"/>
            </p:cNvSpPr>
            <p:nvPr/>
          </p:nvSpPr>
          <p:spPr bwMode="auto">
            <a:xfrm>
              <a:off x="1078" y="1376"/>
              <a:ext cx="2172" cy="623"/>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3" name="Line 69"/>
            <p:cNvSpPr>
              <a:spLocks noChangeShapeType="1"/>
            </p:cNvSpPr>
            <p:nvPr/>
          </p:nvSpPr>
          <p:spPr bwMode="auto">
            <a:xfrm>
              <a:off x="726" y="1272"/>
              <a:ext cx="2557" cy="740"/>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4" name="Line 70"/>
            <p:cNvSpPr>
              <a:spLocks noChangeShapeType="1"/>
            </p:cNvSpPr>
            <p:nvPr/>
          </p:nvSpPr>
          <p:spPr bwMode="auto">
            <a:xfrm>
              <a:off x="806" y="992"/>
              <a:ext cx="2484" cy="1020"/>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5" name="Line 71"/>
            <p:cNvSpPr>
              <a:spLocks noChangeShapeType="1"/>
            </p:cNvSpPr>
            <p:nvPr/>
          </p:nvSpPr>
          <p:spPr bwMode="auto">
            <a:xfrm>
              <a:off x="590" y="0"/>
              <a:ext cx="2687" cy="2006"/>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6" name="Line 72"/>
            <p:cNvSpPr>
              <a:spLocks noChangeShapeType="1"/>
            </p:cNvSpPr>
            <p:nvPr/>
          </p:nvSpPr>
          <p:spPr bwMode="auto">
            <a:xfrm>
              <a:off x="886" y="1616"/>
              <a:ext cx="2378" cy="377"/>
            </a:xfrm>
            <a:prstGeom prst="line">
              <a:avLst/>
            </a:prstGeom>
            <a:noFill/>
            <a:ln w="25400" cap="flat">
              <a:solidFill>
                <a:srgbClr val="0080F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sp>
          <p:nvSpPr>
            <p:cNvPr id="36937" name="Rectangle 73"/>
            <p:cNvSpPr>
              <a:spLocks/>
            </p:cNvSpPr>
            <p:nvPr/>
          </p:nvSpPr>
          <p:spPr bwMode="auto">
            <a:xfrm>
              <a:off x="3204" y="1657"/>
              <a:ext cx="1376" cy="648"/>
            </a:xfrm>
            <a:prstGeom prst="rect">
              <a:avLst/>
            </a:prstGeom>
            <a:solidFill>
              <a:schemeClr val="accent1"/>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100">
                  <a:solidFill>
                    <a:srgbClr val="000000"/>
                  </a:solidFill>
                  <a:latin typeface="Optima" charset="0"/>
                  <a:ea typeface="ＭＳ Ｐゴシック" charset="0"/>
                  <a:cs typeface="Optima" charset="0"/>
                  <a:sym typeface="Optima" charset="0"/>
                </a:rPr>
                <a:t>8 origins of inbreeding</a:t>
              </a:r>
            </a:p>
          </p:txBody>
        </p:sp>
      </p:grpSp>
    </p:spTree>
    <p:extLst>
      <p:ext uri="{BB962C8B-B14F-4D97-AF65-F5344CB8AC3E}">
        <p14:creationId xmlns:p14="http://schemas.microsoft.com/office/powerpoint/2010/main" val="36543762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1"/>
          <p:cNvSpPr>
            <a:spLocks/>
          </p:cNvSpPr>
          <p:nvPr/>
        </p:nvSpPr>
        <p:spPr bwMode="auto">
          <a:xfrm>
            <a:off x="2062758" y="98226"/>
            <a:ext cx="4911328" cy="6634758"/>
          </a:xfrm>
          <a:prstGeom prst="rect">
            <a:avLst/>
          </a:prstGeom>
          <a:solidFill>
            <a:schemeClr val="accent1"/>
          </a:solidFill>
          <a:ln>
            <a:noFill/>
          </a:ln>
          <a:effectLst>
            <a:outerShdw blurRad="127000" dist="76199" dir="2700000" algn="ctr" rotWithShape="0">
              <a:schemeClr val="bg2">
                <a:alpha val="75000"/>
              </a:schemeClr>
            </a:outerShdw>
          </a:effectLst>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algn="ctr" defTabSz="641463" fontAlgn="base">
              <a:spcBef>
                <a:spcPct val="0"/>
              </a:spcBef>
              <a:spcAft>
                <a:spcPct val="0"/>
              </a:spcAft>
            </a:pPr>
            <a:endParaRPr lang="en-US" sz="3000">
              <a:solidFill>
                <a:srgbClr val="000000"/>
              </a:solidFill>
              <a:latin typeface="Optima" charset="0"/>
              <a:ea typeface="ヒラギノ角ゴ ProN W3" charset="0"/>
              <a:cs typeface="ヒラギノ角ゴ ProN W3" charset="0"/>
              <a:sym typeface="Optima" charset="0"/>
            </a:endParaRPr>
          </a:p>
        </p:txBody>
      </p:sp>
      <p:pic>
        <p:nvPicPr>
          <p:cNvPr id="287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141" y="2319486"/>
            <a:ext cx="4607719" cy="4342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87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453" y="258961"/>
            <a:ext cx="1884164"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87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656" y="6258643"/>
            <a:ext cx="526852" cy="37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87749" name="Rectangle 5"/>
          <p:cNvSpPr>
            <a:spLocks/>
          </p:cNvSpPr>
          <p:nvPr/>
        </p:nvSpPr>
        <p:spPr bwMode="auto">
          <a:xfrm>
            <a:off x="61392" y="6331148"/>
            <a:ext cx="1955602" cy="464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1463" fontAlgn="base">
              <a:spcBef>
                <a:spcPct val="0"/>
              </a:spcBef>
              <a:spcAft>
                <a:spcPct val="0"/>
              </a:spcAft>
            </a:pPr>
            <a:r>
              <a:rPr lang="en-US">
                <a:solidFill>
                  <a:srgbClr val="000000"/>
                </a:solidFill>
                <a:latin typeface="Optima" charset="0"/>
                <a:ea typeface="ＭＳ Ｐゴシック" charset="0"/>
                <a:cs typeface="Optima" charset="0"/>
                <a:sym typeface="Optima" charset="0"/>
              </a:rPr>
              <a:t>Willi Hennig, Phylogenetic Systematics, 1966. p. 19</a:t>
            </a:r>
          </a:p>
        </p:txBody>
      </p:sp>
    </p:spTree>
    <p:extLst>
      <p:ext uri="{BB962C8B-B14F-4D97-AF65-F5344CB8AC3E}">
        <p14:creationId xmlns:p14="http://schemas.microsoft.com/office/powerpoint/2010/main" val="2293899083"/>
      </p:ext>
    </p:extLst>
  </p:cSld>
  <p:clrMapOvr>
    <a:masterClrMapping/>
  </p:clrMapOvr>
  <p:transition/>
</p:sld>
</file>

<file path=ppt/theme/theme1.xml><?xml version="1.0" encoding="utf-8"?>
<a:theme xmlns:a="http://schemas.openxmlformats.org/drawingml/2006/main" name="Title &amp; Subtitle with center image">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Subtitle with center image">
      <a:majorFont>
        <a:latin typeface="Optima"/>
        <a:ea typeface="ヒラギノ角ゴ ProN W3"/>
        <a:cs typeface="ヒラギノ角ゴ ProN W3"/>
      </a:majorFont>
      <a:minorFont>
        <a:latin typeface="Optim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Title &amp; Subtitle with center im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Blank">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copy 1">
  <a:themeElements>
    <a:clrScheme name="">
      <a:dk1>
        <a:srgbClr val="000000"/>
      </a:dk1>
      <a:lt1>
        <a:srgbClr val="FFFFFF"/>
      </a:lt1>
      <a:dk2>
        <a:srgbClr val="000000"/>
      </a:dk2>
      <a:lt2>
        <a:srgbClr val="00000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Blank copy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copy 2">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copy 2">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Optim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tima">
      <a:majorFont>
        <a:latin typeface="Optim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Optim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Title &amp; Subtitle with center im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a:themeElements>
    <a:clrScheme name="">
      <a:dk1>
        <a:srgbClr val="000000"/>
      </a:dk1>
      <a:lt1>
        <a:srgbClr val="FFFFFF"/>
      </a:lt1>
      <a:dk2>
        <a:srgbClr val="000000"/>
      </a:dk2>
      <a:lt2>
        <a:srgbClr val="000000"/>
      </a:lt2>
      <a:accent1>
        <a:srgbClr val="E6E6E6"/>
      </a:accent1>
      <a:accent2>
        <a:srgbClr val="333399"/>
      </a:accent2>
      <a:accent3>
        <a:srgbClr val="FFFFFF"/>
      </a:accent3>
      <a:accent4>
        <a:srgbClr val="000000"/>
      </a:accent4>
      <a:accent5>
        <a:srgbClr val="F0F0F0"/>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4 Optima top">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64 Optima top">
      <a:majorFont>
        <a:latin typeface="Optima"/>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64 Optima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copy">
  <a:themeElements>
    <a:clrScheme name="">
      <a:dk1>
        <a:srgbClr val="000000"/>
      </a:dk1>
      <a:lt1>
        <a:srgbClr val="FFFFFF"/>
      </a:lt1>
      <a:dk2>
        <a:srgbClr val="000000"/>
      </a:dk2>
      <a:lt2>
        <a:srgbClr val="000000"/>
      </a:lt2>
      <a:accent1>
        <a:srgbClr val="E6E6E6"/>
      </a:accent1>
      <a:accent2>
        <a:srgbClr val="333399"/>
      </a:accent2>
      <a:accent3>
        <a:srgbClr val="FFFFFF"/>
      </a:accent3>
      <a:accent4>
        <a:srgbClr val="000000"/>
      </a:accent4>
      <a:accent5>
        <a:srgbClr val="F0F0F0"/>
      </a:accent5>
      <a:accent6>
        <a:srgbClr val="2D2D8A"/>
      </a:accent6>
      <a:hlink>
        <a:srgbClr val="009999"/>
      </a:hlink>
      <a:folHlink>
        <a:srgbClr val="99CC00"/>
      </a:folHlink>
    </a:clrScheme>
    <a:fontScheme name="Blank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Theme.thmx</Template>
  <TotalTime>272</TotalTime>
  <Words>1503</Words>
  <Application>Microsoft Macintosh PowerPoint</Application>
  <PresentationFormat>On-screen Show (4:3)</PresentationFormat>
  <Paragraphs>172</Paragraphs>
  <Slides>49</Slides>
  <Notes>8</Notes>
  <HiddenSlides>0</HiddenSlides>
  <MMClips>0</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49</vt:i4>
      </vt:variant>
    </vt:vector>
  </HeadingPairs>
  <TitlesOfParts>
    <vt:vector size="69" baseType="lpstr">
      <vt:lpstr>Arial</vt:lpstr>
      <vt:lpstr>Calibri</vt:lpstr>
      <vt:lpstr>Gill Sans</vt:lpstr>
      <vt:lpstr>Lucida Grande</vt:lpstr>
      <vt:lpstr>Optima</vt:lpstr>
      <vt:lpstr>Zapf Dingbats</vt:lpstr>
      <vt:lpstr>Title &amp; Subtitle with center image</vt:lpstr>
      <vt:lpstr>1_Blank</vt:lpstr>
      <vt:lpstr>2_Blank</vt:lpstr>
      <vt:lpstr>3_Blank</vt:lpstr>
      <vt:lpstr>4_Blank</vt:lpstr>
      <vt:lpstr>5_Blank</vt:lpstr>
      <vt:lpstr>64 Optima top</vt:lpstr>
      <vt:lpstr>Blank copy</vt:lpstr>
      <vt:lpstr>6_Blank</vt:lpstr>
      <vt:lpstr>9_Blank</vt:lpstr>
      <vt:lpstr>Blank copy 1</vt:lpstr>
      <vt:lpstr>Blank copy 2</vt:lpstr>
      <vt:lpstr>Bullets</vt:lpstr>
      <vt:lpstr>Default Theme</vt:lpstr>
      <vt:lpstr>Phylogenetics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Tennessee, Knoxville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O'Meara</dc:creator>
  <cp:lastModifiedBy>O'Meara, Brian C</cp:lastModifiedBy>
  <cp:revision>25</cp:revision>
  <dcterms:created xsi:type="dcterms:W3CDTF">2013-09-06T04:41:05Z</dcterms:created>
  <dcterms:modified xsi:type="dcterms:W3CDTF">2019-07-22T16:22:05Z</dcterms:modified>
</cp:coreProperties>
</file>