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d71fe043e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d71fe043e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d71fe043e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d71fe043e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d71fe043e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d71fe043e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d71fe043e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d71fe043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d71fe043e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d71fe043e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d71fe043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d71fe043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d71fe043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d71fe043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d71fe043e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d71fe043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d71fe043e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d71fe043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d71fe043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d71fe043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d71fe043e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d71fe043e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d71fe043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d71fe043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d71fe043e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d71fe043e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24.png"/><Relationship Id="rId6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19.png"/><Relationship Id="rId7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medium.com/@Elijah_Meeks/d3-is-not-a-data-visualization-library-67ba549e8520" TargetMode="External"/><Relationship Id="rId4" Type="http://schemas.openxmlformats.org/officeDocument/2006/relationships/hyperlink" Target="https://stackshare.io/d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249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in 10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561400" y="3461350"/>
            <a:ext cx="81417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Frontend Libraries For Visualizing Your Time-Series Data</a:t>
            </a:r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8050"/>
            <a:ext cx="9144000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 b="0" l="33474" r="32332" t="0"/>
          <a:stretch/>
        </p:blipFill>
        <p:spPr>
          <a:xfrm rot="-2047521">
            <a:off x="195480" y="523463"/>
            <a:ext cx="1584665" cy="175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432931">
            <a:off x="1041548" y="1206707"/>
            <a:ext cx="1468528" cy="146853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Shiny - Will will it work for you?</a:t>
            </a:r>
            <a:endParaRPr/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2410100" y="1211350"/>
            <a:ext cx="6321600" cy="35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Language: 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Great for scientists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 is a commonly used language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Easy to </a:t>
            </a:r>
            <a:r>
              <a:rPr lang="en"/>
              <a:t>integrate</a:t>
            </a:r>
            <a:r>
              <a:rPr lang="en"/>
              <a:t> with existing research using R for data analysis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 and R ecosystem of products are free to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 Commitment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Serving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Embedding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Maintenance and Evolution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May pose problems if the ownership of a project moves to a full-stack developer who does not know R</a:t>
            </a:r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60087">
            <a:off x="73820" y="1851256"/>
            <a:ext cx="1655563" cy="128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171387">
            <a:off x="470125" y="3299625"/>
            <a:ext cx="1524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/>
          <p:cNvPicPr preferRelativeResize="0"/>
          <p:nvPr/>
        </p:nvPicPr>
        <p:blipFill rotWithShape="1">
          <a:blip r:embed="rId3">
            <a:alphaModFix/>
          </a:blip>
          <a:srcRect b="269" l="10200" r="60586" t="-270"/>
          <a:stretch/>
        </p:blipFill>
        <p:spPr>
          <a:xfrm>
            <a:off x="0" y="0"/>
            <a:ext cx="24814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 b="0" l="47273" r="38120" t="0"/>
          <a:stretch/>
        </p:blipFill>
        <p:spPr>
          <a:xfrm>
            <a:off x="7903300" y="0"/>
            <a:ext cx="12407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1876700" y="1046625"/>
            <a:ext cx="6321600" cy="37089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Not a Visualization Library</a:t>
            </a:r>
            <a:endParaRPr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Useful in Optimizing Javascript Based Visualizations</a:t>
            </a:r>
            <a:endParaRPr sz="18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Frontend APIs</a:t>
            </a:r>
            <a:endParaRPr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Rapid Filtering, Mapping, &amp; Reducing client side datasets.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Up to millions of data points</a:t>
            </a:r>
            <a:endParaRPr sz="18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Optimization</a:t>
            </a:r>
            <a:endParaRPr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Aids libraries like Victory, D3.js, Chart.js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Mitigates client side lag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Not the only option for optimization, but a good first step</a:t>
            </a:r>
            <a:endParaRPr sz="1800"/>
          </a:p>
        </p:txBody>
      </p:sp>
      <p:sp>
        <p:nvSpPr>
          <p:cNvPr id="163" name="Google Shape;163;p23"/>
          <p:cNvSpPr txBox="1"/>
          <p:nvPr>
            <p:ph type="title"/>
          </p:nvPr>
        </p:nvSpPr>
        <p:spPr>
          <a:xfrm>
            <a:off x="1565650" y="487425"/>
            <a:ext cx="6632700" cy="6354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Crossfilter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64246">
            <a:off x="281635" y="1039530"/>
            <a:ext cx="1203006" cy="120299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Crossfilter - Will it work for you?</a:t>
            </a:r>
            <a:endParaRPr/>
          </a:p>
        </p:txBody>
      </p:sp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Working with a Javascript Vis Library?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only helpful but borderline necessary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Crucial for optimal user experience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Working with R Shiny or Bokeh?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Bokeh?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Some Javascript-based functionality that can be optimized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Mostly unnecessary with Bokeh Server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 Shiny?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Pretty self contained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Mostly unnecessary</a:t>
            </a:r>
            <a:endParaRPr/>
          </a:p>
        </p:txBody>
      </p:sp>
      <p:pic>
        <p:nvPicPr>
          <p:cNvPr id="171" name="Google Shape;17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2699971">
            <a:off x="1257387" y="1426725"/>
            <a:ext cx="1039951" cy="103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03568">
            <a:off x="845074" y="1061725"/>
            <a:ext cx="822594" cy="115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 rotWithShape="1">
          <a:blip r:embed="rId6">
            <a:alphaModFix/>
          </a:blip>
          <a:srcRect b="28240" l="0" r="0" t="37776"/>
          <a:stretch/>
        </p:blipFill>
        <p:spPr>
          <a:xfrm rot="1177272">
            <a:off x="13225" y="2208475"/>
            <a:ext cx="2486275" cy="5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11260">
            <a:off x="375734" y="2948537"/>
            <a:ext cx="1654509" cy="165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ctrTitle"/>
          </p:nvPr>
        </p:nvSpPr>
        <p:spPr>
          <a:xfrm>
            <a:off x="159100" y="446675"/>
            <a:ext cx="3704700" cy="9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180" name="Google Shape;180;p25"/>
          <p:cNvSpPr txBox="1"/>
          <p:nvPr>
            <p:ph idx="1" type="subTitle"/>
          </p:nvPr>
        </p:nvSpPr>
        <p:spPr>
          <a:xfrm>
            <a:off x="1750275" y="3649150"/>
            <a:ext cx="7244100" cy="9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Thoughts? Comments? Questions?</a:t>
            </a:r>
            <a:endParaRPr sz="3600"/>
          </a:p>
        </p:txBody>
      </p:sp>
      <p:pic>
        <p:nvPicPr>
          <p:cNvPr id="181" name="Google Shape;18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0513" y="1469026"/>
            <a:ext cx="2953526" cy="1969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https://medium.com/@Elijah_Meeks/d3-is-not-a-data-visualization-library-67ba549e8520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https://stackshare.io/d3</a:t>
            </a:r>
            <a:r>
              <a:rPr lang="en"/>
              <a:t> - who uses d3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 b="17455" l="4068" r="10810" t="6452"/>
          <a:stretch/>
        </p:blipFill>
        <p:spPr>
          <a:xfrm>
            <a:off x="2229125" y="2774025"/>
            <a:ext cx="6914873" cy="236947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>
            <p:ph type="title"/>
          </p:nvPr>
        </p:nvSpPr>
        <p:spPr>
          <a:xfrm>
            <a:off x="974900" y="575950"/>
            <a:ext cx="7746900" cy="635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the issue? - Time Series Data</a:t>
            </a:r>
            <a:endParaRPr/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674550" y="1228000"/>
            <a:ext cx="6321600" cy="2627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Dense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Tens of thousands to Millions of Data Points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Meaningful Information on Axes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Scalability and Interactivity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Zoom and Panning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Accommodating granular metadata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Rendering multiple lines on one graph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2169075" y="45210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D3.js</a:t>
            </a:r>
            <a:endParaRPr/>
          </a:p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2822400" y="1211350"/>
            <a:ext cx="6321600" cy="3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king of frontend </a:t>
            </a:r>
            <a:r>
              <a:rPr lang="en"/>
              <a:t>visualization</a:t>
            </a:r>
            <a:r>
              <a:rPr lang="en"/>
              <a:t> libraries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Or at least one of the most </a:t>
            </a:r>
            <a:r>
              <a:rPr lang="en"/>
              <a:t>ubiquitous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by hundreds companies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Square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New York Times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Plot.ly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Trifacta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Native Functionality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HTML, CSS, JavaScript and SVG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Fundamental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Lightweight</a:t>
            </a:r>
            <a:r>
              <a:rPr lang="en"/>
              <a:t>, Fully Customizable and </a:t>
            </a:r>
            <a:r>
              <a:rPr lang="en"/>
              <a:t>Efficient</a:t>
            </a:r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0" l="36024" r="33481" t="0"/>
          <a:stretch/>
        </p:blipFill>
        <p:spPr>
          <a:xfrm>
            <a:off x="34100" y="1153425"/>
            <a:ext cx="2788301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3">
            <a:alphaModFix/>
          </a:blip>
          <a:srcRect b="0" l="83968" r="0" t="0"/>
          <a:stretch/>
        </p:blipFill>
        <p:spPr>
          <a:xfrm>
            <a:off x="7678100" y="1153425"/>
            <a:ext cx="1465898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D3.js - Will it work for you?</a:t>
            </a:r>
            <a:endParaRPr/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2400262" y="1211351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Language: JavaScript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i="1" lang="en" sz="1800"/>
              <a:t>Vanilla </a:t>
            </a:r>
            <a:r>
              <a:rPr lang="en" sz="1800"/>
              <a:t>Javascript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Fully Customizable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Have to rebuild the basic parts again and again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No templates for common graphs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Requires an Understanding of the DOM</a:t>
            </a:r>
            <a:endParaRPr sz="2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Document Object Model</a:t>
            </a:r>
            <a:endParaRPr sz="18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</a:pPr>
            <a:r>
              <a:rPr lang="en" sz="2400"/>
              <a:t>Non responsive</a:t>
            </a:r>
            <a:endParaRPr sz="1800"/>
          </a:p>
        </p:txBody>
      </p:sp>
      <p:sp>
        <p:nvSpPr>
          <p:cNvPr id="96" name="Google Shape;96;p16"/>
          <p:cNvSpPr txBox="1"/>
          <p:nvPr/>
        </p:nvSpPr>
        <p:spPr>
          <a:xfrm>
            <a:off x="5096800" y="1633575"/>
            <a:ext cx="7761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-ish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6685">
            <a:off x="223506" y="327329"/>
            <a:ext cx="1774660" cy="177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94806">
            <a:off x="282148" y="1869500"/>
            <a:ext cx="822594" cy="115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14952">
            <a:off x="1344934" y="1904450"/>
            <a:ext cx="1088685" cy="108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163769">
            <a:off x="487875" y="3167550"/>
            <a:ext cx="1524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2410100" y="468625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Victory</a:t>
            </a:r>
            <a:endParaRPr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2485050" y="1061550"/>
            <a:ext cx="5368500" cy="37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A Charting Library for React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Simple &amp; Easy to Set Up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Pre-constructed React Components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Abstracts away the tedium of D3.js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Customizable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Components are easily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modified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with no need for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hacky workarounds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Used by: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FiveThirtyEight, AirBnB, Viacom, Zillow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b="0" l="17729" r="28513" t="2581"/>
          <a:stretch/>
        </p:blipFill>
        <p:spPr>
          <a:xfrm>
            <a:off x="0" y="409075"/>
            <a:ext cx="2332525" cy="43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b="1295" l="71408" r="0" t="1285"/>
          <a:stretch/>
        </p:blipFill>
        <p:spPr>
          <a:xfrm>
            <a:off x="7853550" y="409075"/>
            <a:ext cx="1240600" cy="432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1567">
            <a:off x="1311288" y="496075"/>
            <a:ext cx="927025" cy="92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Victory - Will it work for you?</a:t>
            </a:r>
            <a:endParaRPr/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Language: JavaScript/TypeScript with React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Node JS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Frontend dependency hell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Specific Documentation for Handling Time Series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Optimized for Large Datasets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Native downsampling/upsampling can be laggy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Especially when combined with Zooming and Panning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Basic Design is a Little Lacking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Responsive! </a:t>
            </a:r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44928">
            <a:off x="403068" y="1435839"/>
            <a:ext cx="1517040" cy="15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491654">
            <a:off x="459249" y="502475"/>
            <a:ext cx="822594" cy="115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16053">
            <a:off x="1050500" y="1280725"/>
            <a:ext cx="1278351" cy="127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182909">
            <a:off x="491075" y="3180275"/>
            <a:ext cx="1524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Bokeh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2410100" y="1251425"/>
            <a:ext cx="6321600" cy="3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Interactive Python-based Visualization Library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Provides “</a:t>
            </a:r>
            <a:r>
              <a:rPr lang="en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high-performance interactivity over very large or streaming datasets.”</a:t>
            </a:r>
            <a:endParaRPr>
              <a:solidFill>
                <a:srgbClr val="2F2F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Backend-Frontend</a:t>
            </a:r>
            <a:endParaRPr>
              <a:solidFill>
                <a:srgbClr val="2F2F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Generates Interactive .html files as Bokeh-apps</a:t>
            </a:r>
            <a:endParaRPr>
              <a:solidFill>
                <a:srgbClr val="2F2F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400"/>
              <a:buFont typeface="Arial"/>
              <a:buChar char="■"/>
            </a:pPr>
            <a:r>
              <a:rPr lang="en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Can be served down statically</a:t>
            </a:r>
            <a:endParaRPr>
              <a:solidFill>
                <a:srgbClr val="2F2F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Provides tools for embedding graphs in existing </a:t>
            </a:r>
            <a:r>
              <a:rPr lang="en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web pages</a:t>
            </a:r>
            <a:endParaRPr>
              <a:solidFill>
                <a:srgbClr val="2F2F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400"/>
              <a:buFont typeface="Arial"/>
              <a:buChar char="■"/>
            </a:pPr>
            <a:r>
              <a:rPr lang="en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Bokeh Json</a:t>
            </a:r>
            <a:endParaRPr>
              <a:solidFill>
                <a:srgbClr val="2F2F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400"/>
              <a:buFont typeface="Arial"/>
              <a:buChar char="■"/>
            </a:pPr>
            <a:r>
              <a:rPr lang="en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Bokeh Server</a:t>
            </a:r>
            <a:endParaRPr>
              <a:solidFill>
                <a:srgbClr val="2F2F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Works well with commonly used Flask Microservice Library</a:t>
            </a:r>
            <a:endParaRPr>
              <a:solidFill>
                <a:srgbClr val="2F2F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Efficient</a:t>
            </a:r>
            <a:endParaRPr>
              <a:solidFill>
                <a:srgbClr val="2F2F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Visualizations are processed on the backend</a:t>
            </a:r>
            <a:endParaRPr>
              <a:solidFill>
                <a:srgbClr val="2F2F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 b="0" l="0" r="73750" t="0"/>
          <a:stretch/>
        </p:blipFill>
        <p:spPr>
          <a:xfrm>
            <a:off x="0" y="0"/>
            <a:ext cx="2400250" cy="39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28359" r="45390" t="32894"/>
          <a:stretch/>
        </p:blipFill>
        <p:spPr>
          <a:xfrm>
            <a:off x="0" y="2608275"/>
            <a:ext cx="2400250" cy="265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Bokeh - Will it work for you?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2410100" y="1246650"/>
            <a:ext cx="6321600" cy="33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Language: Python and Javascript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Jinja Syntax is a plus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Simple and Beautiful Plot Creation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Most plots can be created with a single function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Relatively Complex Architecture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Extensive documentation is provided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 advanced knowledge of client-server architecture helps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power of Python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SciPy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NumPy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Pandas</a:t>
            </a:r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52516">
            <a:off x="265331" y="536114"/>
            <a:ext cx="1517041" cy="151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08429">
            <a:off x="1313000" y="1252852"/>
            <a:ext cx="1113575" cy="1324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62462">
            <a:off x="10527" y="1845950"/>
            <a:ext cx="1307050" cy="130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74674">
            <a:off x="462875" y="3193525"/>
            <a:ext cx="1524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2400250" y="356975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Shiny</a:t>
            </a:r>
            <a:endParaRPr/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2400250" y="1029725"/>
            <a:ext cx="5602200" cy="34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 Studio Library for Making Interactive Web Apps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Visualizations &amp; Full Dashboards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Shiny Provides Tools for Creating Complex Dashboards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Complete applications with a variety of functionality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/>
              <a:t>Out of the Box Functionality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Utilize Predefined UI Widgets 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Manipulate, Search, Reduce, and Alter Your Data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Provides a Wide Variety of Chart Types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Designed for interactivity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Similar to Bokeh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Frontend-Backend</a:t>
            </a:r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 b="0" l="43911" r="39104" t="0"/>
          <a:stretch/>
        </p:blipFill>
        <p:spPr>
          <a:xfrm>
            <a:off x="0" y="204575"/>
            <a:ext cx="2400249" cy="46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 rotWithShape="1">
          <a:blip r:embed="rId3">
            <a:alphaModFix/>
          </a:blip>
          <a:srcRect b="0" l="78840" r="12643" t="0"/>
          <a:stretch/>
        </p:blipFill>
        <p:spPr>
          <a:xfrm>
            <a:off x="7940525" y="204575"/>
            <a:ext cx="1203475" cy="467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