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873" r:id="rId2"/>
    <p:sldId id="889" r:id="rId3"/>
    <p:sldId id="892" r:id="rId4"/>
    <p:sldId id="688" r:id="rId5"/>
    <p:sldId id="692" r:id="rId6"/>
    <p:sldId id="900" r:id="rId7"/>
    <p:sldId id="891" r:id="rId8"/>
    <p:sldId id="890" r:id="rId9"/>
    <p:sldId id="893" r:id="rId10"/>
    <p:sldId id="896" r:id="rId11"/>
    <p:sldId id="895" r:id="rId12"/>
    <p:sldId id="899" r:id="rId13"/>
    <p:sldId id="898" r:id="rId14"/>
    <p:sldId id="888" r:id="rId15"/>
    <p:sldId id="897" r:id="rId16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004D75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D5B"/>
    <a:srgbClr val="003F62"/>
    <a:srgbClr val="FFFFFF"/>
    <a:srgbClr val="145C00"/>
    <a:srgbClr val="D50000"/>
    <a:srgbClr val="0087DC"/>
    <a:srgbClr val="FF0000"/>
    <a:srgbClr val="00B050"/>
    <a:srgbClr val="7F7F7F"/>
    <a:srgbClr val="7F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80D3E8-8621-A648-BB71-63C4A7C5FFDA}" v="2203" dt="2018-06-05T09:59:07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07" autoAdjust="0"/>
    <p:restoredTop sz="86383" autoAdjust="0"/>
  </p:normalViewPr>
  <p:slideViewPr>
    <p:cSldViewPr>
      <p:cViewPr>
        <p:scale>
          <a:sx n="100" d="100"/>
          <a:sy n="100" d="100"/>
        </p:scale>
        <p:origin x="42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by, Matthew" userId="505f4148-4f40-4a75-a5ec-ed8dd5351996" providerId="ADAL" clId="{04E2DF56-C041-274F-A57E-9A13985ED3D5}"/>
    <pc:docChg chg="undo custSel addSld delSld modSld sldOrd">
      <pc:chgData name="Ashby, Matthew" userId="505f4148-4f40-4a75-a5ec-ed8dd5351996" providerId="ADAL" clId="{04E2DF56-C041-274F-A57E-9A13985ED3D5}" dt="2018-06-05T09:59:07.856" v="2179"/>
      <pc:docMkLst>
        <pc:docMk/>
      </pc:docMkLst>
      <pc:sldChg chg="add del">
        <pc:chgData name="Ashby, Matthew" userId="505f4148-4f40-4a75-a5ec-ed8dd5351996" providerId="ADAL" clId="{04E2DF56-C041-274F-A57E-9A13985ED3D5}" dt="2018-06-04T13:26:21.913" v="728" actId="2696"/>
        <pc:sldMkLst>
          <pc:docMk/>
          <pc:sldMk cId="3849778974" sldId="679"/>
        </pc:sldMkLst>
      </pc:sldChg>
      <pc:sldChg chg="delSp modSp add ord delAnim modAnim">
        <pc:chgData name="Ashby, Matthew" userId="505f4148-4f40-4a75-a5ec-ed8dd5351996" providerId="ADAL" clId="{04E2DF56-C041-274F-A57E-9A13985ED3D5}" dt="2018-06-05T09:58:44.292" v="2178" actId="20577"/>
        <pc:sldMkLst>
          <pc:docMk/>
          <pc:sldMk cId="3852237564" sldId="688"/>
        </pc:sldMkLst>
        <pc:spChg chg="mod">
          <ac:chgData name="Ashby, Matthew" userId="505f4148-4f40-4a75-a5ec-ed8dd5351996" providerId="ADAL" clId="{04E2DF56-C041-274F-A57E-9A13985ED3D5}" dt="2018-06-05T09:58:44.292" v="2178" actId="20577"/>
          <ac:spMkLst>
            <pc:docMk/>
            <pc:sldMk cId="3852237564" sldId="688"/>
            <ac:spMk id="3" creationId="{00000000-0000-0000-0000-000000000000}"/>
          </ac:spMkLst>
        </pc:spChg>
        <pc:picChg chg="mod">
          <ac:chgData name="Ashby, Matthew" userId="505f4148-4f40-4a75-a5ec-ed8dd5351996" providerId="ADAL" clId="{04E2DF56-C041-274F-A57E-9A13985ED3D5}" dt="2018-06-04T12:57:13.827" v="121" actId="465"/>
          <ac:picMkLst>
            <pc:docMk/>
            <pc:sldMk cId="3852237564" sldId="688"/>
            <ac:picMk id="5" creationId="{00000000-0000-0000-0000-000000000000}"/>
          </ac:picMkLst>
        </pc:picChg>
        <pc:picChg chg="mod">
          <ac:chgData name="Ashby, Matthew" userId="505f4148-4f40-4a75-a5ec-ed8dd5351996" providerId="ADAL" clId="{04E2DF56-C041-274F-A57E-9A13985ED3D5}" dt="2018-06-04T12:57:13.827" v="121" actId="465"/>
          <ac:picMkLst>
            <pc:docMk/>
            <pc:sldMk cId="3852237564" sldId="688"/>
            <ac:picMk id="6" creationId="{00000000-0000-0000-0000-000000000000}"/>
          </ac:picMkLst>
        </pc:picChg>
        <pc:picChg chg="mod">
          <ac:chgData name="Ashby, Matthew" userId="505f4148-4f40-4a75-a5ec-ed8dd5351996" providerId="ADAL" clId="{04E2DF56-C041-274F-A57E-9A13985ED3D5}" dt="2018-06-04T12:57:13.827" v="121" actId="465"/>
          <ac:picMkLst>
            <pc:docMk/>
            <pc:sldMk cId="3852237564" sldId="688"/>
            <ac:picMk id="7" creationId="{00000000-0000-0000-0000-000000000000}"/>
          </ac:picMkLst>
        </pc:picChg>
        <pc:picChg chg="mod">
          <ac:chgData name="Ashby, Matthew" userId="505f4148-4f40-4a75-a5ec-ed8dd5351996" providerId="ADAL" clId="{04E2DF56-C041-274F-A57E-9A13985ED3D5}" dt="2018-06-04T12:57:13.827" v="121" actId="465"/>
          <ac:picMkLst>
            <pc:docMk/>
            <pc:sldMk cId="3852237564" sldId="688"/>
            <ac:picMk id="8" creationId="{00000000-0000-0000-0000-000000000000}"/>
          </ac:picMkLst>
        </pc:picChg>
        <pc:picChg chg="mod">
          <ac:chgData name="Ashby, Matthew" userId="505f4148-4f40-4a75-a5ec-ed8dd5351996" providerId="ADAL" clId="{04E2DF56-C041-274F-A57E-9A13985ED3D5}" dt="2018-06-04T12:57:13.827" v="121" actId="465"/>
          <ac:picMkLst>
            <pc:docMk/>
            <pc:sldMk cId="3852237564" sldId="688"/>
            <ac:picMk id="9" creationId="{00000000-0000-0000-0000-000000000000}"/>
          </ac:picMkLst>
        </pc:picChg>
        <pc:picChg chg="mod">
          <ac:chgData name="Ashby, Matthew" userId="505f4148-4f40-4a75-a5ec-ed8dd5351996" providerId="ADAL" clId="{04E2DF56-C041-274F-A57E-9A13985ED3D5}" dt="2018-06-04T12:57:13.827" v="121" actId="465"/>
          <ac:picMkLst>
            <pc:docMk/>
            <pc:sldMk cId="3852237564" sldId="688"/>
            <ac:picMk id="10" creationId="{00000000-0000-0000-0000-000000000000}"/>
          </ac:picMkLst>
        </pc:picChg>
        <pc:picChg chg="del">
          <ac:chgData name="Ashby, Matthew" userId="505f4148-4f40-4a75-a5ec-ed8dd5351996" providerId="ADAL" clId="{04E2DF56-C041-274F-A57E-9A13985ED3D5}" dt="2018-06-04T12:52:54.365" v="66" actId="478"/>
          <ac:picMkLst>
            <pc:docMk/>
            <pc:sldMk cId="3852237564" sldId="688"/>
            <ac:picMk id="11" creationId="{00000000-0000-0000-0000-000000000000}"/>
          </ac:picMkLst>
        </pc:picChg>
        <pc:picChg chg="mod">
          <ac:chgData name="Ashby, Matthew" userId="505f4148-4f40-4a75-a5ec-ed8dd5351996" providerId="ADAL" clId="{04E2DF56-C041-274F-A57E-9A13985ED3D5}" dt="2018-06-04T12:57:13.827" v="121" actId="465"/>
          <ac:picMkLst>
            <pc:docMk/>
            <pc:sldMk cId="3852237564" sldId="688"/>
            <ac:picMk id="12" creationId="{00000000-0000-0000-0000-000000000000}"/>
          </ac:picMkLst>
        </pc:picChg>
        <pc:picChg chg="del">
          <ac:chgData name="Ashby, Matthew" userId="505f4148-4f40-4a75-a5ec-ed8dd5351996" providerId="ADAL" clId="{04E2DF56-C041-274F-A57E-9A13985ED3D5}" dt="2018-06-04T12:52:52.803" v="65" actId="478"/>
          <ac:picMkLst>
            <pc:docMk/>
            <pc:sldMk cId="3852237564" sldId="688"/>
            <ac:picMk id="13" creationId="{00000000-0000-0000-0000-000000000000}"/>
          </ac:picMkLst>
        </pc:picChg>
      </pc:sldChg>
      <pc:sldChg chg="modSp add">
        <pc:chgData name="Ashby, Matthew" userId="505f4148-4f40-4a75-a5ec-ed8dd5351996" providerId="ADAL" clId="{04E2DF56-C041-274F-A57E-9A13985ED3D5}" dt="2018-06-04T13:35:54.773" v="1155" actId="20577"/>
        <pc:sldMkLst>
          <pc:docMk/>
          <pc:sldMk cId="2870676360" sldId="692"/>
        </pc:sldMkLst>
        <pc:spChg chg="mod">
          <ac:chgData name="Ashby, Matthew" userId="505f4148-4f40-4a75-a5ec-ed8dd5351996" providerId="ADAL" clId="{04E2DF56-C041-274F-A57E-9A13985ED3D5}" dt="2018-06-04T13:35:54.773" v="1155" actId="20577"/>
          <ac:spMkLst>
            <pc:docMk/>
            <pc:sldMk cId="2870676360" sldId="692"/>
            <ac:spMk id="2" creationId="{00000000-0000-0000-0000-000000000000}"/>
          </ac:spMkLst>
        </pc:spChg>
      </pc:sldChg>
      <pc:sldChg chg="addSp modSp">
        <pc:chgData name="Ashby, Matthew" userId="505f4148-4f40-4a75-a5ec-ed8dd5351996" providerId="ADAL" clId="{04E2DF56-C041-274F-A57E-9A13985ED3D5}" dt="2018-06-05T07:54:34.484" v="1988" actId="20577"/>
        <pc:sldMkLst>
          <pc:docMk/>
          <pc:sldMk cId="1455496105" sldId="873"/>
        </pc:sldMkLst>
        <pc:spChg chg="add mod">
          <ac:chgData name="Ashby, Matthew" userId="505f4148-4f40-4a75-a5ec-ed8dd5351996" providerId="ADAL" clId="{04E2DF56-C041-274F-A57E-9A13985ED3D5}" dt="2018-06-05T07:54:34.484" v="1988" actId="20577"/>
          <ac:spMkLst>
            <pc:docMk/>
            <pc:sldMk cId="1455496105" sldId="873"/>
            <ac:spMk id="4" creationId="{E31D06C5-ECB8-D84F-924A-10123145D584}"/>
          </ac:spMkLst>
        </pc:spChg>
        <pc:spChg chg="mod">
          <ac:chgData name="Ashby, Matthew" userId="505f4148-4f40-4a75-a5ec-ed8dd5351996" providerId="ADAL" clId="{04E2DF56-C041-274F-A57E-9A13985ED3D5}" dt="2018-06-04T12:05:13.954" v="0"/>
          <ac:spMkLst>
            <pc:docMk/>
            <pc:sldMk cId="1455496105" sldId="873"/>
            <ac:spMk id="353284" creationId="{00000000-0000-0000-0000-000000000000}"/>
          </ac:spMkLst>
        </pc:spChg>
        <pc:spChg chg="mod">
          <ac:chgData name="Ashby, Matthew" userId="505f4148-4f40-4a75-a5ec-ed8dd5351996" providerId="ADAL" clId="{04E2DF56-C041-274F-A57E-9A13985ED3D5}" dt="2018-06-04T12:05:20.650" v="10" actId="20577"/>
          <ac:spMkLst>
            <pc:docMk/>
            <pc:sldMk cId="1455496105" sldId="873"/>
            <ac:spMk id="353285" creationId="{00000000-0000-0000-0000-000000000000}"/>
          </ac:spMkLst>
        </pc:spChg>
      </pc:sldChg>
      <pc:sldChg chg="del">
        <pc:chgData name="Ashby, Matthew" userId="505f4148-4f40-4a75-a5ec-ed8dd5351996" providerId="ADAL" clId="{04E2DF56-C041-274F-A57E-9A13985ED3D5}" dt="2018-06-04T22:14:34.125" v="1566" actId="2696"/>
        <pc:sldMkLst>
          <pc:docMk/>
          <pc:sldMk cId="1717912669" sldId="874"/>
        </pc:sldMkLst>
      </pc:sldChg>
      <pc:sldChg chg="del">
        <pc:chgData name="Ashby, Matthew" userId="505f4148-4f40-4a75-a5ec-ed8dd5351996" providerId="ADAL" clId="{04E2DF56-C041-274F-A57E-9A13985ED3D5}" dt="2018-06-04T22:14:34.102" v="1563" actId="2696"/>
        <pc:sldMkLst>
          <pc:docMk/>
          <pc:sldMk cId="54737101" sldId="875"/>
        </pc:sldMkLst>
      </pc:sldChg>
      <pc:sldChg chg="del">
        <pc:chgData name="Ashby, Matthew" userId="505f4148-4f40-4a75-a5ec-ed8dd5351996" providerId="ADAL" clId="{04E2DF56-C041-274F-A57E-9A13985ED3D5}" dt="2018-06-04T22:14:34.143" v="1568" actId="2696"/>
        <pc:sldMkLst>
          <pc:docMk/>
          <pc:sldMk cId="1501521871" sldId="876"/>
        </pc:sldMkLst>
      </pc:sldChg>
      <pc:sldChg chg="del">
        <pc:chgData name="Ashby, Matthew" userId="505f4148-4f40-4a75-a5ec-ed8dd5351996" providerId="ADAL" clId="{04E2DF56-C041-274F-A57E-9A13985ED3D5}" dt="2018-06-04T22:14:34.118" v="1565" actId="2696"/>
        <pc:sldMkLst>
          <pc:docMk/>
          <pc:sldMk cId="889187114" sldId="877"/>
        </pc:sldMkLst>
      </pc:sldChg>
      <pc:sldChg chg="del">
        <pc:chgData name="Ashby, Matthew" userId="505f4148-4f40-4a75-a5ec-ed8dd5351996" providerId="ADAL" clId="{04E2DF56-C041-274F-A57E-9A13985ED3D5}" dt="2018-06-04T22:14:34.098" v="1562" actId="2696"/>
        <pc:sldMkLst>
          <pc:docMk/>
          <pc:sldMk cId="292204870" sldId="878"/>
        </pc:sldMkLst>
      </pc:sldChg>
      <pc:sldChg chg="del">
        <pc:chgData name="Ashby, Matthew" userId="505f4148-4f40-4a75-a5ec-ed8dd5351996" providerId="ADAL" clId="{04E2DF56-C041-274F-A57E-9A13985ED3D5}" dt="2018-06-04T22:14:34.110" v="1564" actId="2696"/>
        <pc:sldMkLst>
          <pc:docMk/>
          <pc:sldMk cId="1385838764" sldId="879"/>
        </pc:sldMkLst>
      </pc:sldChg>
      <pc:sldChg chg="del">
        <pc:chgData name="Ashby, Matthew" userId="505f4148-4f40-4a75-a5ec-ed8dd5351996" providerId="ADAL" clId="{04E2DF56-C041-274F-A57E-9A13985ED3D5}" dt="2018-06-04T22:14:34.159" v="1574" actId="2696"/>
        <pc:sldMkLst>
          <pc:docMk/>
          <pc:sldMk cId="257093192" sldId="880"/>
        </pc:sldMkLst>
      </pc:sldChg>
      <pc:sldChg chg="del">
        <pc:chgData name="Ashby, Matthew" userId="505f4148-4f40-4a75-a5ec-ed8dd5351996" providerId="ADAL" clId="{04E2DF56-C041-274F-A57E-9A13985ED3D5}" dt="2018-06-04T22:14:34.145" v="1569" actId="2696"/>
        <pc:sldMkLst>
          <pc:docMk/>
          <pc:sldMk cId="1899761876" sldId="881"/>
        </pc:sldMkLst>
      </pc:sldChg>
      <pc:sldChg chg="del">
        <pc:chgData name="Ashby, Matthew" userId="505f4148-4f40-4a75-a5ec-ed8dd5351996" providerId="ADAL" clId="{04E2DF56-C041-274F-A57E-9A13985ED3D5}" dt="2018-06-04T22:14:34.148" v="1571" actId="2696"/>
        <pc:sldMkLst>
          <pc:docMk/>
          <pc:sldMk cId="1417396446" sldId="882"/>
        </pc:sldMkLst>
      </pc:sldChg>
      <pc:sldChg chg="del">
        <pc:chgData name="Ashby, Matthew" userId="505f4148-4f40-4a75-a5ec-ed8dd5351996" providerId="ADAL" clId="{04E2DF56-C041-274F-A57E-9A13985ED3D5}" dt="2018-06-04T22:14:34.149" v="1572" actId="2696"/>
        <pc:sldMkLst>
          <pc:docMk/>
          <pc:sldMk cId="808189041" sldId="883"/>
        </pc:sldMkLst>
      </pc:sldChg>
      <pc:sldChg chg="del">
        <pc:chgData name="Ashby, Matthew" userId="505f4148-4f40-4a75-a5ec-ed8dd5351996" providerId="ADAL" clId="{04E2DF56-C041-274F-A57E-9A13985ED3D5}" dt="2018-06-04T22:14:34.146" v="1570" actId="2696"/>
        <pc:sldMkLst>
          <pc:docMk/>
          <pc:sldMk cId="1195991238" sldId="884"/>
        </pc:sldMkLst>
      </pc:sldChg>
      <pc:sldChg chg="del">
        <pc:chgData name="Ashby, Matthew" userId="505f4148-4f40-4a75-a5ec-ed8dd5351996" providerId="ADAL" clId="{04E2DF56-C041-274F-A57E-9A13985ED3D5}" dt="2018-06-04T22:14:34.155" v="1573" actId="2696"/>
        <pc:sldMkLst>
          <pc:docMk/>
          <pc:sldMk cId="1644145542" sldId="885"/>
        </pc:sldMkLst>
      </pc:sldChg>
      <pc:sldChg chg="del">
        <pc:chgData name="Ashby, Matthew" userId="505f4148-4f40-4a75-a5ec-ed8dd5351996" providerId="ADAL" clId="{04E2DF56-C041-274F-A57E-9A13985ED3D5}" dt="2018-06-04T22:14:34.131" v="1567" actId="2696"/>
        <pc:sldMkLst>
          <pc:docMk/>
          <pc:sldMk cId="352343352" sldId="887"/>
        </pc:sldMkLst>
      </pc:sldChg>
      <pc:sldChg chg="addSp delSp modSp add ord">
        <pc:chgData name="Ashby, Matthew" userId="505f4148-4f40-4a75-a5ec-ed8dd5351996" providerId="ADAL" clId="{04E2DF56-C041-274F-A57E-9A13985ED3D5}" dt="2018-06-05T07:02:59.944" v="1968"/>
        <pc:sldMkLst>
          <pc:docMk/>
          <pc:sldMk cId="3567274458" sldId="888"/>
        </pc:sldMkLst>
        <pc:spChg chg="del">
          <ac:chgData name="Ashby, Matthew" userId="505f4148-4f40-4a75-a5ec-ed8dd5351996" providerId="ADAL" clId="{04E2DF56-C041-274F-A57E-9A13985ED3D5}" dt="2018-06-04T12:06:26.993" v="12"/>
          <ac:spMkLst>
            <pc:docMk/>
            <pc:sldMk cId="3567274458" sldId="888"/>
            <ac:spMk id="2" creationId="{E277F26A-1995-B942-B5DF-5CA57E5E2A12}"/>
          </ac:spMkLst>
        </pc:spChg>
        <pc:spChg chg="del">
          <ac:chgData name="Ashby, Matthew" userId="505f4148-4f40-4a75-a5ec-ed8dd5351996" providerId="ADAL" clId="{04E2DF56-C041-274F-A57E-9A13985ED3D5}" dt="2018-06-04T12:06:26.993" v="12"/>
          <ac:spMkLst>
            <pc:docMk/>
            <pc:sldMk cId="3567274458" sldId="888"/>
            <ac:spMk id="3" creationId="{1B541F98-52A5-544D-A169-D4E804852CBE}"/>
          </ac:spMkLst>
        </pc:spChg>
        <pc:spChg chg="add mod">
          <ac:chgData name="Ashby, Matthew" userId="505f4148-4f40-4a75-a5ec-ed8dd5351996" providerId="ADAL" clId="{04E2DF56-C041-274F-A57E-9A13985ED3D5}" dt="2018-06-04T13:03:21.556" v="139" actId="3064"/>
          <ac:spMkLst>
            <pc:docMk/>
            <pc:sldMk cId="3567274458" sldId="888"/>
            <ac:spMk id="8" creationId="{F3A5A7DA-ECDC-1B41-9A0C-CC8DCC09F10F}"/>
          </ac:spMkLst>
        </pc:spChg>
        <pc:picChg chg="add mod modCrop">
          <ac:chgData name="Ashby, Matthew" userId="505f4148-4f40-4a75-a5ec-ed8dd5351996" providerId="ADAL" clId="{04E2DF56-C041-274F-A57E-9A13985ED3D5}" dt="2018-06-04T12:06:55.116" v="17" actId="18131"/>
          <ac:picMkLst>
            <pc:docMk/>
            <pc:sldMk cId="3567274458" sldId="888"/>
            <ac:picMk id="6" creationId="{8E8C3B51-B184-D744-B686-4C35D72832A9}"/>
          </ac:picMkLst>
        </pc:picChg>
        <pc:picChg chg="add">
          <ac:chgData name="Ashby, Matthew" userId="505f4148-4f40-4a75-a5ec-ed8dd5351996" providerId="ADAL" clId="{04E2DF56-C041-274F-A57E-9A13985ED3D5}" dt="2018-06-04T12:13:46.280" v="18"/>
          <ac:picMkLst>
            <pc:docMk/>
            <pc:sldMk cId="3567274458" sldId="888"/>
            <ac:picMk id="7" creationId="{53CF3707-CC8A-934D-A1C0-21D8E3D625CF}"/>
          </ac:picMkLst>
        </pc:picChg>
      </pc:sldChg>
      <pc:sldChg chg="addSp delSp modSp add">
        <pc:chgData name="Ashby, Matthew" userId="505f4148-4f40-4a75-a5ec-ed8dd5351996" providerId="ADAL" clId="{04E2DF56-C041-274F-A57E-9A13985ED3D5}" dt="2018-06-04T19:49:43.842" v="1462" actId="20577"/>
        <pc:sldMkLst>
          <pc:docMk/>
          <pc:sldMk cId="3805331554" sldId="889"/>
        </pc:sldMkLst>
        <pc:spChg chg="del">
          <ac:chgData name="Ashby, Matthew" userId="505f4148-4f40-4a75-a5ec-ed8dd5351996" providerId="ADAL" clId="{04E2DF56-C041-274F-A57E-9A13985ED3D5}" dt="2018-06-04T12:14:33.460" v="20"/>
          <ac:spMkLst>
            <pc:docMk/>
            <pc:sldMk cId="3805331554" sldId="889"/>
            <ac:spMk id="2" creationId="{65D1BC82-D2BF-1949-B280-3E3C9E0D1C3C}"/>
          </ac:spMkLst>
        </pc:spChg>
        <pc:spChg chg="del">
          <ac:chgData name="Ashby, Matthew" userId="505f4148-4f40-4a75-a5ec-ed8dd5351996" providerId="ADAL" clId="{04E2DF56-C041-274F-A57E-9A13985ED3D5}" dt="2018-06-04T12:14:33.460" v="20"/>
          <ac:spMkLst>
            <pc:docMk/>
            <pc:sldMk cId="3805331554" sldId="889"/>
            <ac:spMk id="3" creationId="{6DECF774-0407-6241-BB0E-768A8FDED8C4}"/>
          </ac:spMkLst>
        </pc:spChg>
        <pc:spChg chg="add mod">
          <ac:chgData name="Ashby, Matthew" userId="505f4148-4f40-4a75-a5ec-ed8dd5351996" providerId="ADAL" clId="{04E2DF56-C041-274F-A57E-9A13985ED3D5}" dt="2018-06-04T19:49:43.842" v="1462" actId="20577"/>
          <ac:spMkLst>
            <pc:docMk/>
            <pc:sldMk cId="3805331554" sldId="889"/>
            <ac:spMk id="5" creationId="{903EBC77-FC63-834E-BA7E-76277FCF7377}"/>
          </ac:spMkLst>
        </pc:spChg>
      </pc:sldChg>
      <pc:sldChg chg="addSp delSp modSp add modAnim">
        <pc:chgData name="Ashby, Matthew" userId="505f4148-4f40-4a75-a5ec-ed8dd5351996" providerId="ADAL" clId="{04E2DF56-C041-274F-A57E-9A13985ED3D5}" dt="2018-06-04T15:05:54.369" v="1187"/>
        <pc:sldMkLst>
          <pc:docMk/>
          <pc:sldMk cId="3152204856" sldId="890"/>
        </pc:sldMkLst>
        <pc:spChg chg="del">
          <ac:chgData name="Ashby, Matthew" userId="505f4148-4f40-4a75-a5ec-ed8dd5351996" providerId="ADAL" clId="{04E2DF56-C041-274F-A57E-9A13985ED3D5}" dt="2018-06-04T14:56:00.481" v="1156" actId="931"/>
          <ac:spMkLst>
            <pc:docMk/>
            <pc:sldMk cId="3152204856" sldId="890"/>
            <ac:spMk id="2" creationId="{CD2903E7-077D-8C43-B316-828406898AA5}"/>
          </ac:spMkLst>
        </pc:spChg>
        <pc:spChg chg="add del mod">
          <ac:chgData name="Ashby, Matthew" userId="505f4148-4f40-4a75-a5ec-ed8dd5351996" providerId="ADAL" clId="{04E2DF56-C041-274F-A57E-9A13985ED3D5}" dt="2018-06-04T14:58:43.658" v="1161" actId="931"/>
          <ac:spMkLst>
            <pc:docMk/>
            <pc:sldMk cId="3152204856" sldId="890"/>
            <ac:spMk id="9" creationId="{AF35BA71-FA5B-3B49-80C9-725EE8CB1BD4}"/>
          </ac:spMkLst>
        </pc:spChg>
        <pc:spChg chg="add mod">
          <ac:chgData name="Ashby, Matthew" userId="505f4148-4f40-4a75-a5ec-ed8dd5351996" providerId="ADAL" clId="{04E2DF56-C041-274F-A57E-9A13985ED3D5}" dt="2018-06-04T15:05:14.063" v="1184" actId="167"/>
          <ac:spMkLst>
            <pc:docMk/>
            <pc:sldMk cId="3152204856" sldId="890"/>
            <ac:spMk id="22" creationId="{6AC2AC84-A585-464B-9116-2710A07A1A35}"/>
          </ac:spMkLst>
        </pc:spChg>
        <pc:picChg chg="add del mod">
          <ac:chgData name="Ashby, Matthew" userId="505f4148-4f40-4a75-a5ec-ed8dd5351996" providerId="ADAL" clId="{04E2DF56-C041-274F-A57E-9A13985ED3D5}" dt="2018-06-04T14:57:07.600" v="1160" actId="478"/>
          <ac:picMkLst>
            <pc:docMk/>
            <pc:sldMk cId="3152204856" sldId="890"/>
            <ac:picMk id="5" creationId="{268D4781-3D04-A34A-B901-6E071E288133}"/>
          </ac:picMkLst>
        </pc:picChg>
        <pc:picChg chg="add del mod">
          <ac:chgData name="Ashby, Matthew" userId="505f4148-4f40-4a75-a5ec-ed8dd5351996" providerId="ADAL" clId="{04E2DF56-C041-274F-A57E-9A13985ED3D5}" dt="2018-06-04T14:57:06.526" v="1159" actId="478"/>
          <ac:picMkLst>
            <pc:docMk/>
            <pc:sldMk cId="3152204856" sldId="890"/>
            <ac:picMk id="7" creationId="{311E655B-9B69-2344-A1BD-C522F963E52D}"/>
          </ac:picMkLst>
        </pc:picChg>
        <pc:picChg chg="add mod">
          <ac:chgData name="Ashby, Matthew" userId="505f4148-4f40-4a75-a5ec-ed8dd5351996" providerId="ADAL" clId="{04E2DF56-C041-274F-A57E-9A13985ED3D5}" dt="2018-06-04T14:58:43.658" v="1161" actId="931"/>
          <ac:picMkLst>
            <pc:docMk/>
            <pc:sldMk cId="3152204856" sldId="890"/>
            <ac:picMk id="11" creationId="{0FB03658-5D56-A046-942D-335EB1B5DB3E}"/>
          </ac:picMkLst>
        </pc:picChg>
        <pc:picChg chg="add mod">
          <ac:chgData name="Ashby, Matthew" userId="505f4148-4f40-4a75-a5ec-ed8dd5351996" providerId="ADAL" clId="{04E2DF56-C041-274F-A57E-9A13985ED3D5}" dt="2018-06-04T15:03:13.265" v="1172" actId="554"/>
          <ac:picMkLst>
            <pc:docMk/>
            <pc:sldMk cId="3152204856" sldId="890"/>
            <ac:picMk id="13" creationId="{58DD8C69-6BEB-C041-8F5B-A00F362C0BC5}"/>
          </ac:picMkLst>
        </pc:picChg>
        <pc:picChg chg="add mod">
          <ac:chgData name="Ashby, Matthew" userId="505f4148-4f40-4a75-a5ec-ed8dd5351996" providerId="ADAL" clId="{04E2DF56-C041-274F-A57E-9A13985ED3D5}" dt="2018-06-04T15:03:13.265" v="1172" actId="554"/>
          <ac:picMkLst>
            <pc:docMk/>
            <pc:sldMk cId="3152204856" sldId="890"/>
            <ac:picMk id="15" creationId="{15A5B2AA-D650-1147-A2E4-CEB2EE7D50D7}"/>
          </ac:picMkLst>
        </pc:picChg>
        <pc:picChg chg="add mod">
          <ac:chgData name="Ashby, Matthew" userId="505f4148-4f40-4a75-a5ec-ed8dd5351996" providerId="ADAL" clId="{04E2DF56-C041-274F-A57E-9A13985ED3D5}" dt="2018-06-04T15:03:13.265" v="1172" actId="554"/>
          <ac:picMkLst>
            <pc:docMk/>
            <pc:sldMk cId="3152204856" sldId="890"/>
            <ac:picMk id="17" creationId="{31BA5807-EB5A-F84F-892A-5D3795EAA3BF}"/>
          </ac:picMkLst>
        </pc:picChg>
        <pc:picChg chg="add mod">
          <ac:chgData name="Ashby, Matthew" userId="505f4148-4f40-4a75-a5ec-ed8dd5351996" providerId="ADAL" clId="{04E2DF56-C041-274F-A57E-9A13985ED3D5}" dt="2018-06-04T15:03:13.265" v="1172" actId="554"/>
          <ac:picMkLst>
            <pc:docMk/>
            <pc:sldMk cId="3152204856" sldId="890"/>
            <ac:picMk id="19" creationId="{3A12DE1D-6B71-5240-AD8B-C565A35DA304}"/>
          </ac:picMkLst>
        </pc:picChg>
        <pc:picChg chg="add mod">
          <ac:chgData name="Ashby, Matthew" userId="505f4148-4f40-4a75-a5ec-ed8dd5351996" providerId="ADAL" clId="{04E2DF56-C041-274F-A57E-9A13985ED3D5}" dt="2018-06-04T15:03:13.265" v="1172" actId="554"/>
          <ac:picMkLst>
            <pc:docMk/>
            <pc:sldMk cId="3152204856" sldId="890"/>
            <ac:picMk id="21" creationId="{863B9837-CC51-1044-B36C-39C4562D2399}"/>
          </ac:picMkLst>
        </pc:picChg>
      </pc:sldChg>
      <pc:sldChg chg="addSp delSp modSp add ord modAnim">
        <pc:chgData name="Ashby, Matthew" userId="505f4148-4f40-4a75-a5ec-ed8dd5351996" providerId="ADAL" clId="{04E2DF56-C041-274F-A57E-9A13985ED3D5}" dt="2018-06-05T08:29:50.431" v="2157"/>
        <pc:sldMkLst>
          <pc:docMk/>
          <pc:sldMk cId="2358069728" sldId="891"/>
        </pc:sldMkLst>
        <pc:spChg chg="del">
          <ac:chgData name="Ashby, Matthew" userId="505f4148-4f40-4a75-a5ec-ed8dd5351996" providerId="ADAL" clId="{04E2DF56-C041-274F-A57E-9A13985ED3D5}" dt="2018-06-04T12:55:32.083" v="105"/>
          <ac:spMkLst>
            <pc:docMk/>
            <pc:sldMk cId="2358069728" sldId="891"/>
            <ac:spMk id="2" creationId="{CE7EDBD5-88B8-924D-BB60-6453BFE89AF1}"/>
          </ac:spMkLst>
        </pc:spChg>
        <pc:spChg chg="del">
          <ac:chgData name="Ashby, Matthew" userId="505f4148-4f40-4a75-a5ec-ed8dd5351996" providerId="ADAL" clId="{04E2DF56-C041-274F-A57E-9A13985ED3D5}" dt="2018-06-04T12:55:32.083" v="105"/>
          <ac:spMkLst>
            <pc:docMk/>
            <pc:sldMk cId="2358069728" sldId="891"/>
            <ac:spMk id="3" creationId="{9011BBB4-A03D-654F-B1EE-F17639932F1A}"/>
          </ac:spMkLst>
        </pc:spChg>
        <pc:spChg chg="add del mod">
          <ac:chgData name="Ashby, Matthew" userId="505f4148-4f40-4a75-a5ec-ed8dd5351996" providerId="ADAL" clId="{04E2DF56-C041-274F-A57E-9A13985ED3D5}" dt="2018-06-04T13:09:25.416" v="326" actId="1032"/>
          <ac:spMkLst>
            <pc:docMk/>
            <pc:sldMk cId="2358069728" sldId="891"/>
            <ac:spMk id="5" creationId="{4FD7E2DD-5D4E-544C-A8B7-577D60B3C3E2}"/>
          </ac:spMkLst>
        </pc:spChg>
        <pc:spChg chg="add mod">
          <ac:chgData name="Ashby, Matthew" userId="505f4148-4f40-4a75-a5ec-ed8dd5351996" providerId="ADAL" clId="{04E2DF56-C041-274F-A57E-9A13985ED3D5}" dt="2018-06-04T13:27:29.606" v="761" actId="20577"/>
          <ac:spMkLst>
            <pc:docMk/>
            <pc:sldMk cId="2358069728" sldId="891"/>
            <ac:spMk id="7" creationId="{3426530A-54EC-1A4D-BEEE-437D559B9CE4}"/>
          </ac:spMkLst>
        </pc:spChg>
        <pc:spChg chg="add mod">
          <ac:chgData name="Ashby, Matthew" userId="505f4148-4f40-4a75-a5ec-ed8dd5351996" providerId="ADAL" clId="{04E2DF56-C041-274F-A57E-9A13985ED3D5}" dt="2018-06-04T19:45:26.619" v="1390" actId="164"/>
          <ac:spMkLst>
            <pc:docMk/>
            <pc:sldMk cId="2358069728" sldId="891"/>
            <ac:spMk id="10" creationId="{1160F256-BD3F-8A41-9D71-066CC5B30927}"/>
          </ac:spMkLst>
        </pc:spChg>
        <pc:grpChg chg="add mod">
          <ac:chgData name="Ashby, Matthew" userId="505f4148-4f40-4a75-a5ec-ed8dd5351996" providerId="ADAL" clId="{04E2DF56-C041-274F-A57E-9A13985ED3D5}" dt="2018-06-04T19:45:49.423" v="1397" actId="13244"/>
          <ac:grpSpMkLst>
            <pc:docMk/>
            <pc:sldMk cId="2358069728" sldId="891"/>
            <ac:grpSpMk id="12" creationId="{8815085F-7BB7-AF45-9055-0AC6CE363C01}"/>
          </ac:grpSpMkLst>
        </pc:grpChg>
        <pc:graphicFrameChg chg="add mod">
          <ac:chgData name="Ashby, Matthew" userId="505f4148-4f40-4a75-a5ec-ed8dd5351996" providerId="ADAL" clId="{04E2DF56-C041-274F-A57E-9A13985ED3D5}" dt="2018-06-04T22:10:57.969" v="1555" actId="20577"/>
          <ac:graphicFrameMkLst>
            <pc:docMk/>
            <pc:sldMk cId="2358069728" sldId="891"/>
            <ac:graphicFrameMk id="6" creationId="{4F5922FC-EE7F-4243-BFDA-C8697F5AB173}"/>
          </ac:graphicFrameMkLst>
        </pc:graphicFrameChg>
        <pc:picChg chg="add mod modCrop">
          <ac:chgData name="Ashby, Matthew" userId="505f4148-4f40-4a75-a5ec-ed8dd5351996" providerId="ADAL" clId="{04E2DF56-C041-274F-A57E-9A13985ED3D5}" dt="2018-06-04T19:45:26.619" v="1390" actId="164"/>
          <ac:picMkLst>
            <pc:docMk/>
            <pc:sldMk cId="2358069728" sldId="891"/>
            <ac:picMk id="9" creationId="{19818C41-C273-7F4A-B21E-4880A62101F5}"/>
          </ac:picMkLst>
        </pc:picChg>
        <pc:picChg chg="add">
          <ac:chgData name="Ashby, Matthew" userId="505f4148-4f40-4a75-a5ec-ed8dd5351996" providerId="ADAL" clId="{04E2DF56-C041-274F-A57E-9A13985ED3D5}" dt="2018-06-04T19:42:53.621" v="1372"/>
          <ac:picMkLst>
            <pc:docMk/>
            <pc:sldMk cId="2358069728" sldId="891"/>
            <ac:picMk id="11" creationId="{0253B6BB-1249-9B4E-A9CF-9972EAA4E51A}"/>
          </ac:picMkLst>
        </pc:picChg>
      </pc:sldChg>
      <pc:sldChg chg="addSp delSp modSp add modAnim">
        <pc:chgData name="Ashby, Matthew" userId="505f4148-4f40-4a75-a5ec-ed8dd5351996" providerId="ADAL" clId="{04E2DF56-C041-274F-A57E-9A13985ED3D5}" dt="2018-06-05T09:58:15.012" v="2176" actId="20577"/>
        <pc:sldMkLst>
          <pc:docMk/>
          <pc:sldMk cId="2004808611" sldId="892"/>
        </pc:sldMkLst>
        <pc:spChg chg="del">
          <ac:chgData name="Ashby, Matthew" userId="505f4148-4f40-4a75-a5ec-ed8dd5351996" providerId="ADAL" clId="{04E2DF56-C041-274F-A57E-9A13985ED3D5}" dt="2018-06-04T13:31:48.683" v="767"/>
          <ac:spMkLst>
            <pc:docMk/>
            <pc:sldMk cId="2004808611" sldId="892"/>
            <ac:spMk id="2" creationId="{70FB0E01-6A3D-074B-85CC-27A569D7A229}"/>
          </ac:spMkLst>
        </pc:spChg>
        <pc:spChg chg="add mod">
          <ac:chgData name="Ashby, Matthew" userId="505f4148-4f40-4a75-a5ec-ed8dd5351996" providerId="ADAL" clId="{04E2DF56-C041-274F-A57E-9A13985ED3D5}" dt="2018-06-04T19:49:49.572" v="1465" actId="20577"/>
          <ac:spMkLst>
            <pc:docMk/>
            <pc:sldMk cId="2004808611" sldId="892"/>
            <ac:spMk id="4" creationId="{DAFC6F9A-8430-B040-A642-E2C3A4668E8D}"/>
          </ac:spMkLst>
        </pc:spChg>
        <pc:spChg chg="add mod">
          <ac:chgData name="Ashby, Matthew" userId="505f4148-4f40-4a75-a5ec-ed8dd5351996" providerId="ADAL" clId="{04E2DF56-C041-274F-A57E-9A13985ED3D5}" dt="2018-06-05T09:58:15.012" v="2176" actId="20577"/>
          <ac:spMkLst>
            <pc:docMk/>
            <pc:sldMk cId="2004808611" sldId="892"/>
            <ac:spMk id="5" creationId="{62D50D61-DD0C-0D40-BF33-10CE19F9CF71}"/>
          </ac:spMkLst>
        </pc:spChg>
      </pc:sldChg>
      <pc:sldChg chg="addSp delSp modSp add addAnim delAnim modAnim">
        <pc:chgData name="Ashby, Matthew" userId="505f4148-4f40-4a75-a5ec-ed8dd5351996" providerId="ADAL" clId="{04E2DF56-C041-274F-A57E-9A13985ED3D5}" dt="2018-06-04T19:50:17.409" v="1468" actId="114"/>
        <pc:sldMkLst>
          <pc:docMk/>
          <pc:sldMk cId="4075050432" sldId="893"/>
        </pc:sldMkLst>
        <pc:spChg chg="del">
          <ac:chgData name="Ashby, Matthew" userId="505f4148-4f40-4a75-a5ec-ed8dd5351996" providerId="ADAL" clId="{04E2DF56-C041-274F-A57E-9A13985ED3D5}" dt="2018-06-04T15:15:06.220" v="1189" actId="931"/>
          <ac:spMkLst>
            <pc:docMk/>
            <pc:sldMk cId="4075050432" sldId="893"/>
            <ac:spMk id="2" creationId="{7CFC3AEC-44B4-7248-AE15-19DC6E685CF4}"/>
          </ac:spMkLst>
        </pc:spChg>
        <pc:spChg chg="mod">
          <ac:chgData name="Ashby, Matthew" userId="505f4148-4f40-4a75-a5ec-ed8dd5351996" providerId="ADAL" clId="{04E2DF56-C041-274F-A57E-9A13985ED3D5}" dt="2018-06-04T15:32:36.903" v="1322"/>
          <ac:spMkLst>
            <pc:docMk/>
            <pc:sldMk cId="4075050432" sldId="893"/>
            <ac:spMk id="3" creationId="{9E501A89-C05D-3A4B-AAAD-38710C55C9D6}"/>
          </ac:spMkLst>
        </pc:spChg>
        <pc:spChg chg="add mod">
          <ac:chgData name="Ashby, Matthew" userId="505f4148-4f40-4a75-a5ec-ed8dd5351996" providerId="ADAL" clId="{04E2DF56-C041-274F-A57E-9A13985ED3D5}" dt="2018-06-04T15:26:47.587" v="1217" actId="167"/>
          <ac:spMkLst>
            <pc:docMk/>
            <pc:sldMk cId="4075050432" sldId="893"/>
            <ac:spMk id="10" creationId="{DD269B4D-D736-FE42-998A-2B4A594BBCB2}"/>
          </ac:spMkLst>
        </pc:spChg>
        <pc:spChg chg="add mod">
          <ac:chgData name="Ashby, Matthew" userId="505f4148-4f40-4a75-a5ec-ed8dd5351996" providerId="ADAL" clId="{04E2DF56-C041-274F-A57E-9A13985ED3D5}" dt="2018-06-04T15:30:45.629" v="1307"/>
          <ac:spMkLst>
            <pc:docMk/>
            <pc:sldMk cId="4075050432" sldId="893"/>
            <ac:spMk id="11" creationId="{8346547B-39B7-3E45-B7D3-0DED473DB007}"/>
          </ac:spMkLst>
        </pc:spChg>
        <pc:spChg chg="add mod">
          <ac:chgData name="Ashby, Matthew" userId="505f4148-4f40-4a75-a5ec-ed8dd5351996" providerId="ADAL" clId="{04E2DF56-C041-274F-A57E-9A13985ED3D5}" dt="2018-06-04T19:50:17.409" v="1468" actId="114"/>
          <ac:spMkLst>
            <pc:docMk/>
            <pc:sldMk cId="4075050432" sldId="893"/>
            <ac:spMk id="12" creationId="{8BF14DC7-CBB5-CF40-B2E1-98910909C1B7}"/>
          </ac:spMkLst>
        </pc:spChg>
        <pc:spChg chg="add mod">
          <ac:chgData name="Ashby, Matthew" userId="505f4148-4f40-4a75-a5ec-ed8dd5351996" providerId="ADAL" clId="{04E2DF56-C041-274F-A57E-9A13985ED3D5}" dt="2018-06-04T19:50:15.604" v="1467" actId="114"/>
          <ac:spMkLst>
            <pc:docMk/>
            <pc:sldMk cId="4075050432" sldId="893"/>
            <ac:spMk id="13" creationId="{6A26586B-D2F7-1046-A263-6B924D9EBDFA}"/>
          </ac:spMkLst>
        </pc:spChg>
        <pc:picChg chg="add mod">
          <ac:chgData name="Ashby, Matthew" userId="505f4148-4f40-4a75-a5ec-ed8dd5351996" providerId="ADAL" clId="{04E2DF56-C041-274F-A57E-9A13985ED3D5}" dt="2018-06-04T15:32:40.356" v="1325" actId="13244"/>
          <ac:picMkLst>
            <pc:docMk/>
            <pc:sldMk cId="4075050432" sldId="893"/>
            <ac:picMk id="5" creationId="{E0C32B16-045F-BA46-A5BB-19CC4027F205}"/>
          </ac:picMkLst>
        </pc:picChg>
        <pc:picChg chg="add mod">
          <ac:chgData name="Ashby, Matthew" userId="505f4148-4f40-4a75-a5ec-ed8dd5351996" providerId="ADAL" clId="{04E2DF56-C041-274F-A57E-9A13985ED3D5}" dt="2018-06-04T15:32:34.619" v="1320"/>
          <ac:picMkLst>
            <pc:docMk/>
            <pc:sldMk cId="4075050432" sldId="893"/>
            <ac:picMk id="7" creationId="{C445AE82-8A32-F04A-9502-24FA33E311D8}"/>
          </ac:picMkLst>
        </pc:picChg>
        <pc:picChg chg="add mod">
          <ac:chgData name="Ashby, Matthew" userId="505f4148-4f40-4a75-a5ec-ed8dd5351996" providerId="ADAL" clId="{04E2DF56-C041-274F-A57E-9A13985ED3D5}" dt="2018-06-04T15:32:30.387" v="1318" actId="13244"/>
          <ac:picMkLst>
            <pc:docMk/>
            <pc:sldMk cId="4075050432" sldId="893"/>
            <ac:picMk id="9" creationId="{D5A75F52-D7ED-6048-928A-BE65112AA09F}"/>
          </ac:picMkLst>
        </pc:picChg>
      </pc:sldChg>
      <pc:sldChg chg="addSp delSp modSp add del modAnim">
        <pc:chgData name="Ashby, Matthew" userId="505f4148-4f40-4a75-a5ec-ed8dd5351996" providerId="ADAL" clId="{04E2DF56-C041-274F-A57E-9A13985ED3D5}" dt="2018-06-04T22:20:20.367" v="1776" actId="2696"/>
        <pc:sldMkLst>
          <pc:docMk/>
          <pc:sldMk cId="2351869898" sldId="894"/>
        </pc:sldMkLst>
        <pc:spChg chg="del">
          <ac:chgData name="Ashby, Matthew" userId="505f4148-4f40-4a75-a5ec-ed8dd5351996" providerId="ADAL" clId="{04E2DF56-C041-274F-A57E-9A13985ED3D5}" dt="2018-06-04T22:14:51.153" v="1576"/>
          <ac:spMkLst>
            <pc:docMk/>
            <pc:sldMk cId="2351869898" sldId="894"/>
            <ac:spMk id="2" creationId="{7511363C-09D0-6543-A617-F510C649BB52}"/>
          </ac:spMkLst>
        </pc:spChg>
        <pc:spChg chg="add mod">
          <ac:chgData name="Ashby, Matthew" userId="505f4148-4f40-4a75-a5ec-ed8dd5351996" providerId="ADAL" clId="{04E2DF56-C041-274F-A57E-9A13985ED3D5}" dt="2018-06-04T22:19:15.277" v="1767" actId="20577"/>
          <ac:spMkLst>
            <pc:docMk/>
            <pc:sldMk cId="2351869898" sldId="894"/>
            <ac:spMk id="4" creationId="{5D012879-0F14-A14A-A715-AE33724B8ACF}"/>
          </ac:spMkLst>
        </pc:spChg>
        <pc:spChg chg="add del mod">
          <ac:chgData name="Ashby, Matthew" userId="505f4148-4f40-4a75-a5ec-ed8dd5351996" providerId="ADAL" clId="{04E2DF56-C041-274F-A57E-9A13985ED3D5}" dt="2018-06-04T22:17:46.262" v="1711" actId="12084"/>
          <ac:spMkLst>
            <pc:docMk/>
            <pc:sldMk cId="2351869898" sldId="894"/>
            <ac:spMk id="5" creationId="{9A9F83F8-B1B4-CC4C-B5C6-E297795AD1BB}"/>
          </ac:spMkLst>
        </pc:spChg>
        <pc:graphicFrameChg chg="add mod">
          <ac:chgData name="Ashby, Matthew" userId="505f4148-4f40-4a75-a5ec-ed8dd5351996" providerId="ADAL" clId="{04E2DF56-C041-274F-A57E-9A13985ED3D5}" dt="2018-06-04T22:19:50.318" v="1773" actId="404"/>
          <ac:graphicFrameMkLst>
            <pc:docMk/>
            <pc:sldMk cId="2351869898" sldId="894"/>
            <ac:graphicFrameMk id="6" creationId="{2BC5DFC8-2F8D-B143-B57E-01E91B156E9A}"/>
          </ac:graphicFrameMkLst>
        </pc:graphicFrameChg>
      </pc:sldChg>
      <pc:sldChg chg="addSp delSp modSp add ord modAnim">
        <pc:chgData name="Ashby, Matthew" userId="505f4148-4f40-4a75-a5ec-ed8dd5351996" providerId="ADAL" clId="{04E2DF56-C041-274F-A57E-9A13985ED3D5}" dt="2018-06-05T07:07:24.419" v="1974"/>
        <pc:sldMkLst>
          <pc:docMk/>
          <pc:sldMk cId="1813153067" sldId="895"/>
        </pc:sldMkLst>
        <pc:spChg chg="del">
          <ac:chgData name="Ashby, Matthew" userId="505f4148-4f40-4a75-a5ec-ed8dd5351996" providerId="ADAL" clId="{04E2DF56-C041-274F-A57E-9A13985ED3D5}" dt="2018-06-04T21:48:17.182" v="1499" actId="931"/>
          <ac:spMkLst>
            <pc:docMk/>
            <pc:sldMk cId="1813153067" sldId="895"/>
            <ac:spMk id="2" creationId="{D03162AE-095C-F243-B9D6-3E88C138C00E}"/>
          </ac:spMkLst>
        </pc:spChg>
        <pc:picChg chg="add mod">
          <ac:chgData name="Ashby, Matthew" userId="505f4148-4f40-4a75-a5ec-ed8dd5351996" providerId="ADAL" clId="{04E2DF56-C041-274F-A57E-9A13985ED3D5}" dt="2018-06-04T21:48:54.202" v="1503" actId="14100"/>
          <ac:picMkLst>
            <pc:docMk/>
            <pc:sldMk cId="1813153067" sldId="895"/>
            <ac:picMk id="5" creationId="{E1B88D04-EA09-1E40-947D-54DFAA162921}"/>
          </ac:picMkLst>
        </pc:picChg>
        <pc:picChg chg="add mod">
          <ac:chgData name="Ashby, Matthew" userId="505f4148-4f40-4a75-a5ec-ed8dd5351996" providerId="ADAL" clId="{04E2DF56-C041-274F-A57E-9A13985ED3D5}" dt="2018-06-04T21:49:03.127" v="1505" actId="1076"/>
          <ac:picMkLst>
            <pc:docMk/>
            <pc:sldMk cId="1813153067" sldId="895"/>
            <ac:picMk id="7" creationId="{4303FE23-429F-F84F-8C4E-35730E439ADB}"/>
          </ac:picMkLst>
        </pc:picChg>
      </pc:sldChg>
      <pc:sldChg chg="add del">
        <pc:chgData name="Ashby, Matthew" userId="505f4148-4f40-4a75-a5ec-ed8dd5351996" providerId="ADAL" clId="{04E2DF56-C041-274F-A57E-9A13985ED3D5}" dt="2018-06-04T21:48:06.442" v="1498" actId="2696"/>
        <pc:sldMkLst>
          <pc:docMk/>
          <pc:sldMk cId="621957685" sldId="896"/>
        </pc:sldMkLst>
      </pc:sldChg>
      <pc:sldChg chg="addSp delSp modSp add modAnim">
        <pc:chgData name="Ashby, Matthew" userId="505f4148-4f40-4a75-a5ec-ed8dd5351996" providerId="ADAL" clId="{04E2DF56-C041-274F-A57E-9A13985ED3D5}" dt="2018-06-04T22:12:21.629" v="1560" actId="20577"/>
        <pc:sldMkLst>
          <pc:docMk/>
          <pc:sldMk cId="712453436" sldId="896"/>
        </pc:sldMkLst>
        <pc:spChg chg="del">
          <ac:chgData name="Ashby, Matthew" userId="505f4148-4f40-4a75-a5ec-ed8dd5351996" providerId="ADAL" clId="{04E2DF56-C041-274F-A57E-9A13985ED3D5}" dt="2018-06-04T22:03:49.345" v="1507" actId="931"/>
          <ac:spMkLst>
            <pc:docMk/>
            <pc:sldMk cId="712453436" sldId="896"/>
            <ac:spMk id="2" creationId="{3C9B18F3-DF97-734A-8939-40D838AABED6}"/>
          </ac:spMkLst>
        </pc:spChg>
        <pc:spChg chg="add mod">
          <ac:chgData name="Ashby, Matthew" userId="505f4148-4f40-4a75-a5ec-ed8dd5351996" providerId="ADAL" clId="{04E2DF56-C041-274F-A57E-9A13985ED3D5}" dt="2018-06-04T22:06:06.239" v="1517" actId="14100"/>
          <ac:spMkLst>
            <pc:docMk/>
            <pc:sldMk cId="712453436" sldId="896"/>
            <ac:spMk id="10" creationId="{DEA92A68-AA3D-A140-8039-E8257B27E9BD}"/>
          </ac:spMkLst>
        </pc:spChg>
        <pc:spChg chg="add mod">
          <ac:chgData name="Ashby, Matthew" userId="505f4148-4f40-4a75-a5ec-ed8dd5351996" providerId="ADAL" clId="{04E2DF56-C041-274F-A57E-9A13985ED3D5}" dt="2018-06-04T22:06:11.224" v="1518" actId="14100"/>
          <ac:spMkLst>
            <pc:docMk/>
            <pc:sldMk cId="712453436" sldId="896"/>
            <ac:spMk id="11" creationId="{29E30A79-63FC-D24F-A652-E71A8543F4F1}"/>
          </ac:spMkLst>
        </pc:spChg>
        <pc:spChg chg="add mod">
          <ac:chgData name="Ashby, Matthew" userId="505f4148-4f40-4a75-a5ec-ed8dd5351996" providerId="ADAL" clId="{04E2DF56-C041-274F-A57E-9A13985ED3D5}" dt="2018-06-04T22:12:21.629" v="1560" actId="20577"/>
          <ac:spMkLst>
            <pc:docMk/>
            <pc:sldMk cId="712453436" sldId="896"/>
            <ac:spMk id="12" creationId="{E4C80F6E-0996-0A4C-914A-33CB62399113}"/>
          </ac:spMkLst>
        </pc:spChg>
        <pc:picChg chg="add mod">
          <ac:chgData name="Ashby, Matthew" userId="505f4148-4f40-4a75-a5ec-ed8dd5351996" providerId="ADAL" clId="{04E2DF56-C041-274F-A57E-9A13985ED3D5}" dt="2018-06-04T22:04:23.434" v="1509" actId="14100"/>
          <ac:picMkLst>
            <pc:docMk/>
            <pc:sldMk cId="712453436" sldId="896"/>
            <ac:picMk id="5" creationId="{A6706D66-F3EF-7943-8553-F82F948E40C3}"/>
          </ac:picMkLst>
        </pc:picChg>
        <pc:picChg chg="add mod">
          <ac:chgData name="Ashby, Matthew" userId="505f4148-4f40-4a75-a5ec-ed8dd5351996" providerId="ADAL" clId="{04E2DF56-C041-274F-A57E-9A13985ED3D5}" dt="2018-06-04T22:06:55.545" v="1526"/>
          <ac:picMkLst>
            <pc:docMk/>
            <pc:sldMk cId="712453436" sldId="896"/>
            <ac:picMk id="7" creationId="{2331DF50-316D-BE4D-AE63-BECD893E3903}"/>
          </ac:picMkLst>
        </pc:picChg>
        <pc:picChg chg="add mod">
          <ac:chgData name="Ashby, Matthew" userId="505f4148-4f40-4a75-a5ec-ed8dd5351996" providerId="ADAL" clId="{04E2DF56-C041-274F-A57E-9A13985ED3D5}" dt="2018-06-04T22:06:38.274" v="1523"/>
          <ac:picMkLst>
            <pc:docMk/>
            <pc:sldMk cId="712453436" sldId="896"/>
            <ac:picMk id="9" creationId="{594AF65F-6E52-AD43-9D35-0104D398213D}"/>
          </ac:picMkLst>
        </pc:picChg>
      </pc:sldChg>
      <pc:sldChg chg="addSp add">
        <pc:chgData name="Ashby, Matthew" userId="505f4148-4f40-4a75-a5ec-ed8dd5351996" providerId="ADAL" clId="{04E2DF56-C041-274F-A57E-9A13985ED3D5}" dt="2018-06-05T07:55:10.081" v="1989"/>
        <pc:sldMkLst>
          <pc:docMk/>
          <pc:sldMk cId="2607721560" sldId="897"/>
        </pc:sldMkLst>
        <pc:spChg chg="add">
          <ac:chgData name="Ashby, Matthew" userId="505f4148-4f40-4a75-a5ec-ed8dd5351996" providerId="ADAL" clId="{04E2DF56-C041-274F-A57E-9A13985ED3D5}" dt="2018-06-05T07:55:10.081" v="1989"/>
          <ac:spMkLst>
            <pc:docMk/>
            <pc:sldMk cId="2607721560" sldId="897"/>
            <ac:spMk id="4" creationId="{2C29E9EC-E12E-8647-B591-4C216AEA1187}"/>
          </ac:spMkLst>
        </pc:spChg>
      </pc:sldChg>
      <pc:sldChg chg="modSp add modAnim">
        <pc:chgData name="Ashby, Matthew" userId="505f4148-4f40-4a75-a5ec-ed8dd5351996" providerId="ADAL" clId="{04E2DF56-C041-274F-A57E-9A13985ED3D5}" dt="2018-06-04T22:29:02.690" v="1967" actId="20577"/>
        <pc:sldMkLst>
          <pc:docMk/>
          <pc:sldMk cId="1370652331" sldId="898"/>
        </pc:sldMkLst>
        <pc:spChg chg="mod">
          <ac:chgData name="Ashby, Matthew" userId="505f4148-4f40-4a75-a5ec-ed8dd5351996" providerId="ADAL" clId="{04E2DF56-C041-274F-A57E-9A13985ED3D5}" dt="2018-06-04T22:28:32.089" v="1894" actId="20577"/>
          <ac:spMkLst>
            <pc:docMk/>
            <pc:sldMk cId="1370652331" sldId="898"/>
            <ac:spMk id="4" creationId="{5D012879-0F14-A14A-A715-AE33724B8ACF}"/>
          </ac:spMkLst>
        </pc:spChg>
        <pc:graphicFrameChg chg="mod">
          <ac:chgData name="Ashby, Matthew" userId="505f4148-4f40-4a75-a5ec-ed8dd5351996" providerId="ADAL" clId="{04E2DF56-C041-274F-A57E-9A13985ED3D5}" dt="2018-06-04T22:29:02.690" v="1967" actId="20577"/>
          <ac:graphicFrameMkLst>
            <pc:docMk/>
            <pc:sldMk cId="1370652331" sldId="898"/>
            <ac:graphicFrameMk id="6" creationId="{2BC5DFC8-2F8D-B143-B57E-01E91B156E9A}"/>
          </ac:graphicFrameMkLst>
        </pc:graphicFrameChg>
      </pc:sldChg>
      <pc:sldChg chg="addSp delSp modSp add modAnim">
        <pc:chgData name="Ashby, Matthew" userId="505f4148-4f40-4a75-a5ec-ed8dd5351996" providerId="ADAL" clId="{04E2DF56-C041-274F-A57E-9A13985ED3D5}" dt="2018-06-05T09:54:31.104" v="2175"/>
        <pc:sldMkLst>
          <pc:docMk/>
          <pc:sldMk cId="419442198" sldId="899"/>
        </pc:sldMkLst>
        <pc:spChg chg="del">
          <ac:chgData name="Ashby, Matthew" userId="505f4148-4f40-4a75-a5ec-ed8dd5351996" providerId="ADAL" clId="{04E2DF56-C041-274F-A57E-9A13985ED3D5}" dt="2018-06-04T22:20:28.813" v="1778"/>
          <ac:spMkLst>
            <pc:docMk/>
            <pc:sldMk cId="419442198" sldId="899"/>
            <ac:spMk id="2" creationId="{337E5CA5-4625-E04D-A5D2-01E102ADB1B7}"/>
          </ac:spMkLst>
        </pc:spChg>
        <pc:spChg chg="add mod">
          <ac:chgData name="Ashby, Matthew" userId="505f4148-4f40-4a75-a5ec-ed8dd5351996" providerId="ADAL" clId="{04E2DF56-C041-274F-A57E-9A13985ED3D5}" dt="2018-06-04T22:20:32.303" v="1790" actId="20577"/>
          <ac:spMkLst>
            <pc:docMk/>
            <pc:sldMk cId="419442198" sldId="899"/>
            <ac:spMk id="4" creationId="{A2572A51-B23D-154A-A20C-93484A6153D3}"/>
          </ac:spMkLst>
        </pc:spChg>
        <pc:spChg chg="add mod">
          <ac:chgData name="Ashby, Matthew" userId="505f4148-4f40-4a75-a5ec-ed8dd5351996" providerId="ADAL" clId="{04E2DF56-C041-274F-A57E-9A13985ED3D5}" dt="2018-06-04T22:28:20.531" v="1893" actId="20577"/>
          <ac:spMkLst>
            <pc:docMk/>
            <pc:sldMk cId="419442198" sldId="899"/>
            <ac:spMk id="5" creationId="{DB081E6A-37DA-EC4D-AA1B-A4FEB276ED8C}"/>
          </ac:spMkLst>
        </pc:spChg>
      </pc:sldChg>
      <pc:sldChg chg="addSp delSp modSp add modAnim">
        <pc:chgData name="Ashby, Matthew" userId="505f4148-4f40-4a75-a5ec-ed8dd5351996" providerId="ADAL" clId="{04E2DF56-C041-274F-A57E-9A13985ED3D5}" dt="2018-06-05T09:59:07.856" v="2179"/>
        <pc:sldMkLst>
          <pc:docMk/>
          <pc:sldMk cId="690939775" sldId="900"/>
        </pc:sldMkLst>
        <pc:spChg chg="del">
          <ac:chgData name="Ashby, Matthew" userId="505f4148-4f40-4a75-a5ec-ed8dd5351996" providerId="ADAL" clId="{04E2DF56-C041-274F-A57E-9A13985ED3D5}" dt="2018-06-05T08:24:01.339" v="1991"/>
          <ac:spMkLst>
            <pc:docMk/>
            <pc:sldMk cId="690939775" sldId="900"/>
            <ac:spMk id="2" creationId="{190588A8-617F-2646-9067-1A17352C9203}"/>
          </ac:spMkLst>
        </pc:spChg>
        <pc:spChg chg="del">
          <ac:chgData name="Ashby, Matthew" userId="505f4148-4f40-4a75-a5ec-ed8dd5351996" providerId="ADAL" clId="{04E2DF56-C041-274F-A57E-9A13985ED3D5}" dt="2018-06-05T08:24:01.339" v="1991"/>
          <ac:spMkLst>
            <pc:docMk/>
            <pc:sldMk cId="690939775" sldId="900"/>
            <ac:spMk id="3" creationId="{09C03C6C-AD95-DF46-A6AC-0F0E0A992772}"/>
          </ac:spMkLst>
        </pc:spChg>
        <pc:spChg chg="add del mod">
          <ac:chgData name="Ashby, Matthew" userId="505f4148-4f40-4a75-a5ec-ed8dd5351996" providerId="ADAL" clId="{04E2DF56-C041-274F-A57E-9A13985ED3D5}" dt="2018-06-05T08:24:19.044" v="1992" actId="1032"/>
          <ac:spMkLst>
            <pc:docMk/>
            <pc:sldMk cId="690939775" sldId="900"/>
            <ac:spMk id="5" creationId="{9A1E678C-4F81-A741-B52D-727B2E5AFED7}"/>
          </ac:spMkLst>
        </pc:spChg>
        <pc:graphicFrameChg chg="add mod">
          <ac:chgData name="Ashby, Matthew" userId="505f4148-4f40-4a75-a5ec-ed8dd5351996" providerId="ADAL" clId="{04E2DF56-C041-274F-A57E-9A13985ED3D5}" dt="2018-06-05T08:30:51.959" v="2172"/>
          <ac:graphicFrameMkLst>
            <pc:docMk/>
            <pc:sldMk cId="690939775" sldId="900"/>
            <ac:graphicFrameMk id="6" creationId="{6D450965-84C0-5948-A9A4-D89DEEF64C9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C2B6E6-EB87-794E-BA22-B8A04950783E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093FDA-8958-C949-A3DA-5FB26F52A644}">
      <dgm:prSet phldrT="[Text]" custT="1"/>
      <dgm:spPr>
        <a:solidFill>
          <a:srgbClr val="004D75"/>
        </a:solidFill>
      </dgm:spPr>
      <dgm:t>
        <a:bodyPr/>
        <a:lstStyle/>
        <a:p>
          <a:r>
            <a:rPr lang="en-GB" sz="2400" dirty="0"/>
            <a:t>You get what you get</a:t>
          </a:r>
        </a:p>
      </dgm:t>
    </dgm:pt>
    <dgm:pt modelId="{E8D47EF5-E308-4040-A0EE-F461C4FBEC05}" type="parTrans" cxnId="{4AC79274-EEE2-3045-894E-465550665BAD}">
      <dgm:prSet/>
      <dgm:spPr/>
      <dgm:t>
        <a:bodyPr/>
        <a:lstStyle/>
        <a:p>
          <a:endParaRPr lang="en-GB"/>
        </a:p>
      </dgm:t>
    </dgm:pt>
    <dgm:pt modelId="{9AC11EA4-894A-D841-9B97-8B205C748EDD}" type="sibTrans" cxnId="{4AC79274-EEE2-3045-894E-465550665BAD}">
      <dgm:prSet/>
      <dgm:spPr/>
      <dgm:t>
        <a:bodyPr/>
        <a:lstStyle/>
        <a:p>
          <a:endParaRPr lang="en-GB"/>
        </a:p>
      </dgm:t>
    </dgm:pt>
    <dgm:pt modelId="{70CBB47A-B4DE-CD44-BCF8-7A790BF2FD8B}">
      <dgm:prSet phldrT="[Text]" custT="1"/>
      <dgm:spPr>
        <a:solidFill>
          <a:srgbClr val="004D75"/>
        </a:solidFill>
      </dgm:spPr>
      <dgm:t>
        <a:bodyPr/>
        <a:lstStyle/>
        <a:p>
          <a:r>
            <a:rPr lang="en-GB" sz="2400" dirty="0"/>
            <a:t>Locations are approximate</a:t>
          </a:r>
        </a:p>
      </dgm:t>
    </dgm:pt>
    <dgm:pt modelId="{1A3037A8-FD67-7048-A47E-E676061523E7}" type="parTrans" cxnId="{BC40C296-7865-8241-8348-590DF15E9F75}">
      <dgm:prSet/>
      <dgm:spPr/>
      <dgm:t>
        <a:bodyPr/>
        <a:lstStyle/>
        <a:p>
          <a:endParaRPr lang="en-GB"/>
        </a:p>
      </dgm:t>
    </dgm:pt>
    <dgm:pt modelId="{51F67FE6-326A-C440-9775-9FEEC239D847}" type="sibTrans" cxnId="{BC40C296-7865-8241-8348-590DF15E9F75}">
      <dgm:prSet/>
      <dgm:spPr/>
      <dgm:t>
        <a:bodyPr/>
        <a:lstStyle/>
        <a:p>
          <a:endParaRPr lang="en-GB"/>
        </a:p>
      </dgm:t>
    </dgm:pt>
    <dgm:pt modelId="{78F0228A-D38E-A94A-B500-57EC0EEBE4B0}">
      <dgm:prSet phldrT="[Text]" custT="1"/>
      <dgm:spPr>
        <a:solidFill>
          <a:srgbClr val="004D75"/>
        </a:solidFill>
      </dgm:spPr>
      <dgm:t>
        <a:bodyPr/>
        <a:lstStyle/>
        <a:p>
          <a:r>
            <a:rPr lang="en-GB" sz="2400" dirty="0"/>
            <a:t>Category matching is not perfect</a:t>
          </a:r>
        </a:p>
      </dgm:t>
    </dgm:pt>
    <dgm:pt modelId="{8F2400A7-D9B8-FB48-BA89-86C91C1C592C}" type="parTrans" cxnId="{ADBC4860-35F7-9541-9DA8-60BCA325C5E1}">
      <dgm:prSet/>
      <dgm:spPr/>
      <dgm:t>
        <a:bodyPr/>
        <a:lstStyle/>
        <a:p>
          <a:endParaRPr lang="en-GB"/>
        </a:p>
      </dgm:t>
    </dgm:pt>
    <dgm:pt modelId="{9AC7BEA4-87EF-E04E-A78C-531502287681}" type="sibTrans" cxnId="{ADBC4860-35F7-9541-9DA8-60BCA325C5E1}">
      <dgm:prSet/>
      <dgm:spPr/>
      <dgm:t>
        <a:bodyPr/>
        <a:lstStyle/>
        <a:p>
          <a:endParaRPr lang="en-GB"/>
        </a:p>
      </dgm:t>
    </dgm:pt>
    <dgm:pt modelId="{04EF1F82-15DB-AB45-82B8-B541406E4BA6}" type="pres">
      <dgm:prSet presAssocID="{23C2B6E6-EB87-794E-BA22-B8A04950783E}" presName="diagram" presStyleCnt="0">
        <dgm:presLayoutVars>
          <dgm:dir/>
          <dgm:resizeHandles val="exact"/>
        </dgm:presLayoutVars>
      </dgm:prSet>
      <dgm:spPr/>
    </dgm:pt>
    <dgm:pt modelId="{CC69F1E2-B0AB-9846-9779-CFE31BDD45C5}" type="pres">
      <dgm:prSet presAssocID="{39093FDA-8958-C949-A3DA-5FB26F52A644}" presName="node" presStyleLbl="node1" presStyleIdx="0" presStyleCnt="3" custScaleX="394605" custScaleY="70737">
        <dgm:presLayoutVars>
          <dgm:bulletEnabled val="1"/>
        </dgm:presLayoutVars>
      </dgm:prSet>
      <dgm:spPr>
        <a:prstGeom prst="roundRect">
          <a:avLst/>
        </a:prstGeom>
      </dgm:spPr>
    </dgm:pt>
    <dgm:pt modelId="{CB074B3C-EBAE-EE40-A570-EC9F60EFC33B}" type="pres">
      <dgm:prSet presAssocID="{9AC11EA4-894A-D841-9B97-8B205C748EDD}" presName="sibTrans" presStyleCnt="0"/>
      <dgm:spPr/>
    </dgm:pt>
    <dgm:pt modelId="{380D6C19-55DB-104E-B65C-634DF6256D53}" type="pres">
      <dgm:prSet presAssocID="{70CBB47A-B4DE-CD44-BCF8-7A790BF2FD8B}" presName="node" presStyleLbl="node1" presStyleIdx="1" presStyleCnt="3" custScaleX="394605" custScaleY="70737">
        <dgm:presLayoutVars>
          <dgm:bulletEnabled val="1"/>
        </dgm:presLayoutVars>
      </dgm:prSet>
      <dgm:spPr>
        <a:prstGeom prst="roundRect">
          <a:avLst/>
        </a:prstGeom>
      </dgm:spPr>
    </dgm:pt>
    <dgm:pt modelId="{52AF295E-B8CC-3E41-ACB2-2AFDBB9B6A01}" type="pres">
      <dgm:prSet presAssocID="{51F67FE6-326A-C440-9775-9FEEC239D847}" presName="sibTrans" presStyleCnt="0"/>
      <dgm:spPr/>
    </dgm:pt>
    <dgm:pt modelId="{4B028CE5-B639-E54D-B731-96A1573181BA}" type="pres">
      <dgm:prSet presAssocID="{78F0228A-D38E-A94A-B500-57EC0EEBE4B0}" presName="node" presStyleLbl="node1" presStyleIdx="2" presStyleCnt="3" custScaleX="394605" custScaleY="7073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6680A036-0923-AC4A-ABB1-BD86A9A46052}" type="presOf" srcId="{70CBB47A-B4DE-CD44-BCF8-7A790BF2FD8B}" destId="{380D6C19-55DB-104E-B65C-634DF6256D53}" srcOrd="0" destOrd="0" presId="urn:microsoft.com/office/officeart/2005/8/layout/default"/>
    <dgm:cxn modelId="{ADBC4860-35F7-9541-9DA8-60BCA325C5E1}" srcId="{23C2B6E6-EB87-794E-BA22-B8A04950783E}" destId="{78F0228A-D38E-A94A-B500-57EC0EEBE4B0}" srcOrd="2" destOrd="0" parTransId="{8F2400A7-D9B8-FB48-BA89-86C91C1C592C}" sibTransId="{9AC7BEA4-87EF-E04E-A78C-531502287681}"/>
    <dgm:cxn modelId="{668B3565-DEB0-9F43-A072-77BD381D18EC}" type="presOf" srcId="{23C2B6E6-EB87-794E-BA22-B8A04950783E}" destId="{04EF1F82-15DB-AB45-82B8-B541406E4BA6}" srcOrd="0" destOrd="0" presId="urn:microsoft.com/office/officeart/2005/8/layout/default"/>
    <dgm:cxn modelId="{4AC79274-EEE2-3045-894E-465550665BAD}" srcId="{23C2B6E6-EB87-794E-BA22-B8A04950783E}" destId="{39093FDA-8958-C949-A3DA-5FB26F52A644}" srcOrd="0" destOrd="0" parTransId="{E8D47EF5-E308-4040-A0EE-F461C4FBEC05}" sibTransId="{9AC11EA4-894A-D841-9B97-8B205C748EDD}"/>
    <dgm:cxn modelId="{BC40C296-7865-8241-8348-590DF15E9F75}" srcId="{23C2B6E6-EB87-794E-BA22-B8A04950783E}" destId="{70CBB47A-B4DE-CD44-BCF8-7A790BF2FD8B}" srcOrd="1" destOrd="0" parTransId="{1A3037A8-FD67-7048-A47E-E676061523E7}" sibTransId="{51F67FE6-326A-C440-9775-9FEEC239D847}"/>
    <dgm:cxn modelId="{06F1C2A2-6D60-4849-BC1A-69F4F27E0D6D}" type="presOf" srcId="{39093FDA-8958-C949-A3DA-5FB26F52A644}" destId="{CC69F1E2-B0AB-9846-9779-CFE31BDD45C5}" srcOrd="0" destOrd="0" presId="urn:microsoft.com/office/officeart/2005/8/layout/default"/>
    <dgm:cxn modelId="{C01BC5C4-0F6C-154E-9711-9808EE4FB51B}" type="presOf" srcId="{78F0228A-D38E-A94A-B500-57EC0EEBE4B0}" destId="{4B028CE5-B639-E54D-B731-96A1573181BA}" srcOrd="0" destOrd="0" presId="urn:microsoft.com/office/officeart/2005/8/layout/default"/>
    <dgm:cxn modelId="{D6D2D25C-1A0E-6F4F-B08A-B85272F339A0}" type="presParOf" srcId="{04EF1F82-15DB-AB45-82B8-B541406E4BA6}" destId="{CC69F1E2-B0AB-9846-9779-CFE31BDD45C5}" srcOrd="0" destOrd="0" presId="urn:microsoft.com/office/officeart/2005/8/layout/default"/>
    <dgm:cxn modelId="{F13D43DD-8BF0-4A4B-887A-E5F022F197D9}" type="presParOf" srcId="{04EF1F82-15DB-AB45-82B8-B541406E4BA6}" destId="{CB074B3C-EBAE-EE40-A570-EC9F60EFC33B}" srcOrd="1" destOrd="0" presId="urn:microsoft.com/office/officeart/2005/8/layout/default"/>
    <dgm:cxn modelId="{5488698B-525B-0D45-8BD8-936150961190}" type="presParOf" srcId="{04EF1F82-15DB-AB45-82B8-B541406E4BA6}" destId="{380D6C19-55DB-104E-B65C-634DF6256D53}" srcOrd="2" destOrd="0" presId="urn:microsoft.com/office/officeart/2005/8/layout/default"/>
    <dgm:cxn modelId="{874FC268-39C4-024A-A9DE-7244F9B80D85}" type="presParOf" srcId="{04EF1F82-15DB-AB45-82B8-B541406E4BA6}" destId="{52AF295E-B8CC-3E41-ACB2-2AFDBB9B6A01}" srcOrd="3" destOrd="0" presId="urn:microsoft.com/office/officeart/2005/8/layout/default"/>
    <dgm:cxn modelId="{3D232ED2-87C8-9142-A899-49063D40A20D}" type="presParOf" srcId="{04EF1F82-15DB-AB45-82B8-B541406E4BA6}" destId="{4B028CE5-B639-E54D-B731-96A1573181B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D3EE7E-D649-B846-AF4C-4C96715B1127}" type="doc">
      <dgm:prSet loTypeId="urn:microsoft.com/office/officeart/2005/8/layout/radial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6D53CA-EE9E-3643-BCD9-48D121C1F352}">
      <dgm:prSet phldrT="[Text]" custT="1"/>
      <dgm:spPr>
        <a:solidFill>
          <a:srgbClr val="D91D5B"/>
        </a:solidFill>
      </dgm:spPr>
      <dgm:t>
        <a:bodyPr/>
        <a:lstStyle/>
        <a:p>
          <a:r>
            <a:rPr lang="en-US" sz="2400" dirty="0"/>
            <a:t>Count of assaults in 12,350 block groups</a:t>
          </a:r>
        </a:p>
      </dgm:t>
    </dgm:pt>
    <dgm:pt modelId="{AC0E015F-0063-E14E-A3A8-B5C9D07B9D6F}" type="parTrans" cxnId="{49955303-6BE4-B44D-9D10-0AB49B81DC29}">
      <dgm:prSet/>
      <dgm:spPr/>
      <dgm:t>
        <a:bodyPr/>
        <a:lstStyle/>
        <a:p>
          <a:endParaRPr lang="en-US"/>
        </a:p>
      </dgm:t>
    </dgm:pt>
    <dgm:pt modelId="{00F9FA3A-66EF-FA45-ACBC-1AEE44C1E54E}" type="sibTrans" cxnId="{49955303-6BE4-B44D-9D10-0AB49B81DC29}">
      <dgm:prSet/>
      <dgm:spPr/>
      <dgm:t>
        <a:bodyPr/>
        <a:lstStyle/>
        <a:p>
          <a:endParaRPr lang="en-US"/>
        </a:p>
      </dgm:t>
    </dgm:pt>
    <dgm:pt modelId="{D83000C5-CF17-8C4E-A4FE-78B896228347}">
      <dgm:prSet phldrT="[Text]" custT="1"/>
      <dgm:spPr>
        <a:solidFill>
          <a:srgbClr val="003F62"/>
        </a:solidFill>
      </dgm:spPr>
      <dgm:t>
        <a:bodyPr/>
        <a:lstStyle/>
        <a:p>
          <a:r>
            <a:rPr lang="en-US" sz="2000" dirty="0"/>
            <a:t>Schools</a:t>
          </a:r>
        </a:p>
      </dgm:t>
    </dgm:pt>
    <dgm:pt modelId="{44F7A482-E8D0-ED44-96BB-919DB9C7DBFE}" type="parTrans" cxnId="{A094F8B9-7A36-C645-8354-C1CA81726F89}">
      <dgm:prSet/>
      <dgm:spPr>
        <a:solidFill>
          <a:srgbClr val="D91D5B"/>
        </a:solidFill>
      </dgm:spPr>
      <dgm:t>
        <a:bodyPr/>
        <a:lstStyle/>
        <a:p>
          <a:endParaRPr lang="en-US"/>
        </a:p>
      </dgm:t>
    </dgm:pt>
    <dgm:pt modelId="{D972343F-305A-2147-9C85-E9A0A8CDB3DD}" type="sibTrans" cxnId="{A094F8B9-7A36-C645-8354-C1CA81726F89}">
      <dgm:prSet/>
      <dgm:spPr/>
      <dgm:t>
        <a:bodyPr/>
        <a:lstStyle/>
        <a:p>
          <a:endParaRPr lang="en-US"/>
        </a:p>
      </dgm:t>
    </dgm:pt>
    <dgm:pt modelId="{1BB0A635-7265-E74B-AC2B-530F1E125B04}">
      <dgm:prSet phldrT="[Text]" custT="1"/>
      <dgm:spPr>
        <a:solidFill>
          <a:srgbClr val="003F62"/>
        </a:solidFill>
      </dgm:spPr>
      <dgm:t>
        <a:bodyPr/>
        <a:lstStyle/>
        <a:p>
          <a:r>
            <a:rPr lang="en-US" sz="2000" dirty="0"/>
            <a:t>Population</a:t>
          </a:r>
        </a:p>
      </dgm:t>
    </dgm:pt>
    <dgm:pt modelId="{F2DEFD41-3F7E-E647-87A2-B3EF968FCFF9}" type="parTrans" cxnId="{CD5FA2F0-8E35-014A-AD31-3EFEA2A12BA1}">
      <dgm:prSet/>
      <dgm:spPr>
        <a:solidFill>
          <a:srgbClr val="D91D5B"/>
        </a:solidFill>
      </dgm:spPr>
      <dgm:t>
        <a:bodyPr/>
        <a:lstStyle/>
        <a:p>
          <a:endParaRPr lang="en-US"/>
        </a:p>
      </dgm:t>
    </dgm:pt>
    <dgm:pt modelId="{11640988-FDFB-654E-9EF5-3AE67BC82466}" type="sibTrans" cxnId="{CD5FA2F0-8E35-014A-AD31-3EFEA2A12BA1}">
      <dgm:prSet/>
      <dgm:spPr/>
      <dgm:t>
        <a:bodyPr/>
        <a:lstStyle/>
        <a:p>
          <a:endParaRPr lang="en-US"/>
        </a:p>
      </dgm:t>
    </dgm:pt>
    <dgm:pt modelId="{D69DFCFA-2D65-5144-91FA-BC095691F50D}">
      <dgm:prSet phldrT="[Text]" custT="1"/>
      <dgm:spPr>
        <a:solidFill>
          <a:srgbClr val="003F62"/>
        </a:solidFill>
      </dgm:spPr>
      <dgm:t>
        <a:bodyPr/>
        <a:lstStyle/>
        <a:p>
          <a:r>
            <a:rPr lang="en-US" sz="2000" dirty="0" err="1"/>
            <a:t>Neighbourhood</a:t>
          </a:r>
          <a:r>
            <a:rPr lang="en-US" sz="2000" dirty="0"/>
            <a:t> characteristics</a:t>
          </a:r>
        </a:p>
      </dgm:t>
    </dgm:pt>
    <dgm:pt modelId="{ED197C2F-B8AB-E94C-8B65-B9A160B1C104}" type="parTrans" cxnId="{B8A482BB-C993-8A48-8A1C-D59608E58E36}">
      <dgm:prSet/>
      <dgm:spPr>
        <a:solidFill>
          <a:srgbClr val="D91D5B"/>
        </a:solidFill>
      </dgm:spPr>
      <dgm:t>
        <a:bodyPr/>
        <a:lstStyle/>
        <a:p>
          <a:endParaRPr lang="en-US"/>
        </a:p>
      </dgm:t>
    </dgm:pt>
    <dgm:pt modelId="{14E5FFBF-34E7-B54E-B0E7-936FF97CFD76}" type="sibTrans" cxnId="{B8A482BB-C993-8A48-8A1C-D59608E58E36}">
      <dgm:prSet/>
      <dgm:spPr/>
      <dgm:t>
        <a:bodyPr/>
        <a:lstStyle/>
        <a:p>
          <a:endParaRPr lang="en-US"/>
        </a:p>
      </dgm:t>
    </dgm:pt>
    <dgm:pt modelId="{C5EF846C-16BB-0E4A-999C-6D164EA4F3E0}">
      <dgm:prSet phldrT="[Text]" custT="1"/>
      <dgm:spPr>
        <a:solidFill>
          <a:srgbClr val="003F62"/>
        </a:solidFill>
      </dgm:spPr>
      <dgm:t>
        <a:bodyPr/>
        <a:lstStyle/>
        <a:p>
          <a:r>
            <a:rPr lang="en-US" sz="2000" dirty="0"/>
            <a:t>Land cover</a:t>
          </a:r>
        </a:p>
      </dgm:t>
    </dgm:pt>
    <dgm:pt modelId="{2FD61D60-48EA-7A49-8803-209FAF11B5D4}" type="parTrans" cxnId="{F78C099B-A333-7649-8199-531A18B5B5A5}">
      <dgm:prSet/>
      <dgm:spPr>
        <a:solidFill>
          <a:srgbClr val="D91D5B"/>
        </a:solidFill>
      </dgm:spPr>
      <dgm:t>
        <a:bodyPr/>
        <a:lstStyle/>
        <a:p>
          <a:endParaRPr lang="en-US"/>
        </a:p>
      </dgm:t>
    </dgm:pt>
    <dgm:pt modelId="{5C4F1C2C-30E4-E141-A428-7268176EA25E}" type="sibTrans" cxnId="{F78C099B-A333-7649-8199-531A18B5B5A5}">
      <dgm:prSet/>
      <dgm:spPr/>
      <dgm:t>
        <a:bodyPr/>
        <a:lstStyle/>
        <a:p>
          <a:endParaRPr lang="en-US"/>
        </a:p>
      </dgm:t>
    </dgm:pt>
    <dgm:pt modelId="{39853D47-46EF-A04F-94ED-ECD8594B5439}" type="pres">
      <dgm:prSet presAssocID="{17D3EE7E-D649-B846-AF4C-4C96715B112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31B42AB-F9AA-5D45-B53F-B99F553A662C}" type="pres">
      <dgm:prSet presAssocID="{7B6D53CA-EE9E-3643-BCD9-48D121C1F352}" presName="centerShape" presStyleLbl="node0" presStyleIdx="0" presStyleCnt="1" custScaleX="114396" custScaleY="114396"/>
      <dgm:spPr/>
    </dgm:pt>
    <dgm:pt modelId="{B460FA2D-8F6C-7C4A-B6A4-B5AF9BC0957A}" type="pres">
      <dgm:prSet presAssocID="{44F7A482-E8D0-ED44-96BB-919DB9C7DBFE}" presName="parTrans" presStyleLbl="bgSibTrans2D1" presStyleIdx="0" presStyleCnt="4"/>
      <dgm:spPr/>
    </dgm:pt>
    <dgm:pt modelId="{15B28437-A931-EE42-8380-3DBB2C8BBE5C}" type="pres">
      <dgm:prSet presAssocID="{D83000C5-CF17-8C4E-A4FE-78B896228347}" presName="node" presStyleLbl="node1" presStyleIdx="0" presStyleCnt="4" custScaleX="112682" custScaleY="77029" custRadScaleRad="99583" custRadScaleInc="14229">
        <dgm:presLayoutVars>
          <dgm:bulletEnabled val="1"/>
        </dgm:presLayoutVars>
      </dgm:prSet>
      <dgm:spPr/>
    </dgm:pt>
    <dgm:pt modelId="{893306FD-5783-8D4D-A63D-BAD620D4AE2B}" type="pres">
      <dgm:prSet presAssocID="{F2DEFD41-3F7E-E647-87A2-B3EF968FCFF9}" presName="parTrans" presStyleLbl="bgSibTrans2D1" presStyleIdx="1" presStyleCnt="4"/>
      <dgm:spPr/>
    </dgm:pt>
    <dgm:pt modelId="{8D57AD7E-EAB6-7645-A521-76161016BF9C}" type="pres">
      <dgm:prSet presAssocID="{1BB0A635-7265-E74B-AC2B-530F1E125B04}" presName="node" presStyleLbl="node1" presStyleIdx="1" presStyleCnt="4" custScaleX="112682" custScaleY="77029" custRadScaleRad="101360" custRadScaleInc="-3561">
        <dgm:presLayoutVars>
          <dgm:bulletEnabled val="1"/>
        </dgm:presLayoutVars>
      </dgm:prSet>
      <dgm:spPr/>
    </dgm:pt>
    <dgm:pt modelId="{F696F9CB-1F66-3146-9DA6-40163A668CC9}" type="pres">
      <dgm:prSet presAssocID="{ED197C2F-B8AB-E94C-8B65-B9A160B1C104}" presName="parTrans" presStyleLbl="bgSibTrans2D1" presStyleIdx="2" presStyleCnt="4"/>
      <dgm:spPr/>
    </dgm:pt>
    <dgm:pt modelId="{669AE696-6B74-4945-9821-E365AAECCC1C}" type="pres">
      <dgm:prSet presAssocID="{D69DFCFA-2D65-5144-91FA-BC095691F50D}" presName="node" presStyleLbl="node1" presStyleIdx="2" presStyleCnt="4" custScaleX="112682" custScaleY="77029" custRadScaleRad="101420" custRadScaleInc="3707">
        <dgm:presLayoutVars>
          <dgm:bulletEnabled val="1"/>
        </dgm:presLayoutVars>
      </dgm:prSet>
      <dgm:spPr/>
    </dgm:pt>
    <dgm:pt modelId="{3D0A5389-865A-F34F-A462-30F6553B3D7E}" type="pres">
      <dgm:prSet presAssocID="{2FD61D60-48EA-7A49-8803-209FAF11B5D4}" presName="parTrans" presStyleLbl="bgSibTrans2D1" presStyleIdx="3" presStyleCnt="4"/>
      <dgm:spPr/>
    </dgm:pt>
    <dgm:pt modelId="{5EC1B109-F7E7-CF47-B5C1-F8CD957EEA8E}" type="pres">
      <dgm:prSet presAssocID="{C5EF846C-16BB-0E4A-999C-6D164EA4F3E0}" presName="node" presStyleLbl="node1" presStyleIdx="3" presStyleCnt="4" custScaleX="112682" custScaleY="77029" custRadScaleRad="100549" custRadScaleInc="-16826">
        <dgm:presLayoutVars>
          <dgm:bulletEnabled val="1"/>
        </dgm:presLayoutVars>
      </dgm:prSet>
      <dgm:spPr/>
    </dgm:pt>
  </dgm:ptLst>
  <dgm:cxnLst>
    <dgm:cxn modelId="{49955303-6BE4-B44D-9D10-0AB49B81DC29}" srcId="{17D3EE7E-D649-B846-AF4C-4C96715B1127}" destId="{7B6D53CA-EE9E-3643-BCD9-48D121C1F352}" srcOrd="0" destOrd="0" parTransId="{AC0E015F-0063-E14E-A3A8-B5C9D07B9D6F}" sibTransId="{00F9FA3A-66EF-FA45-ACBC-1AEE44C1E54E}"/>
    <dgm:cxn modelId="{4AB0BC09-1399-344E-9B96-4FD6F9E611F7}" type="presOf" srcId="{D83000C5-CF17-8C4E-A4FE-78B896228347}" destId="{15B28437-A931-EE42-8380-3DBB2C8BBE5C}" srcOrd="0" destOrd="0" presId="urn:microsoft.com/office/officeart/2005/8/layout/radial4"/>
    <dgm:cxn modelId="{99B0311D-079F-8942-A462-F095AF234D18}" type="presOf" srcId="{2FD61D60-48EA-7A49-8803-209FAF11B5D4}" destId="{3D0A5389-865A-F34F-A462-30F6553B3D7E}" srcOrd="0" destOrd="0" presId="urn:microsoft.com/office/officeart/2005/8/layout/radial4"/>
    <dgm:cxn modelId="{904A2229-D9FD-194D-8664-468A81C7CAE3}" type="presOf" srcId="{F2DEFD41-3F7E-E647-87A2-B3EF968FCFF9}" destId="{893306FD-5783-8D4D-A63D-BAD620D4AE2B}" srcOrd="0" destOrd="0" presId="urn:microsoft.com/office/officeart/2005/8/layout/radial4"/>
    <dgm:cxn modelId="{AD37C33A-E276-E145-A800-DF8D8538598B}" type="presOf" srcId="{ED197C2F-B8AB-E94C-8B65-B9A160B1C104}" destId="{F696F9CB-1F66-3146-9DA6-40163A668CC9}" srcOrd="0" destOrd="0" presId="urn:microsoft.com/office/officeart/2005/8/layout/radial4"/>
    <dgm:cxn modelId="{A8EAA93E-CA86-D94E-9C4B-F9F63225ACA6}" type="presOf" srcId="{C5EF846C-16BB-0E4A-999C-6D164EA4F3E0}" destId="{5EC1B109-F7E7-CF47-B5C1-F8CD957EEA8E}" srcOrd="0" destOrd="0" presId="urn:microsoft.com/office/officeart/2005/8/layout/radial4"/>
    <dgm:cxn modelId="{EE51CA55-2748-A74B-84C7-1A917F759908}" type="presOf" srcId="{7B6D53CA-EE9E-3643-BCD9-48D121C1F352}" destId="{131B42AB-F9AA-5D45-B53F-B99F553A662C}" srcOrd="0" destOrd="0" presId="urn:microsoft.com/office/officeart/2005/8/layout/radial4"/>
    <dgm:cxn modelId="{3E58755F-A8D3-D54D-9C14-2C0AC7671023}" type="presOf" srcId="{17D3EE7E-D649-B846-AF4C-4C96715B1127}" destId="{39853D47-46EF-A04F-94ED-ECD8594B5439}" srcOrd="0" destOrd="0" presId="urn:microsoft.com/office/officeart/2005/8/layout/radial4"/>
    <dgm:cxn modelId="{98BFBA76-785F-3749-BE47-249AC1D719D6}" type="presOf" srcId="{44F7A482-E8D0-ED44-96BB-919DB9C7DBFE}" destId="{B460FA2D-8F6C-7C4A-B6A4-B5AF9BC0957A}" srcOrd="0" destOrd="0" presId="urn:microsoft.com/office/officeart/2005/8/layout/radial4"/>
    <dgm:cxn modelId="{B7CA9D86-55D9-7F4B-BF30-B1C6BC505D11}" type="presOf" srcId="{1BB0A635-7265-E74B-AC2B-530F1E125B04}" destId="{8D57AD7E-EAB6-7645-A521-76161016BF9C}" srcOrd="0" destOrd="0" presId="urn:microsoft.com/office/officeart/2005/8/layout/radial4"/>
    <dgm:cxn modelId="{F78C099B-A333-7649-8199-531A18B5B5A5}" srcId="{7B6D53CA-EE9E-3643-BCD9-48D121C1F352}" destId="{C5EF846C-16BB-0E4A-999C-6D164EA4F3E0}" srcOrd="3" destOrd="0" parTransId="{2FD61D60-48EA-7A49-8803-209FAF11B5D4}" sibTransId="{5C4F1C2C-30E4-E141-A428-7268176EA25E}"/>
    <dgm:cxn modelId="{A094F8B9-7A36-C645-8354-C1CA81726F89}" srcId="{7B6D53CA-EE9E-3643-BCD9-48D121C1F352}" destId="{D83000C5-CF17-8C4E-A4FE-78B896228347}" srcOrd="0" destOrd="0" parTransId="{44F7A482-E8D0-ED44-96BB-919DB9C7DBFE}" sibTransId="{D972343F-305A-2147-9C85-E9A0A8CDB3DD}"/>
    <dgm:cxn modelId="{B8A482BB-C993-8A48-8A1C-D59608E58E36}" srcId="{7B6D53CA-EE9E-3643-BCD9-48D121C1F352}" destId="{D69DFCFA-2D65-5144-91FA-BC095691F50D}" srcOrd="2" destOrd="0" parTransId="{ED197C2F-B8AB-E94C-8B65-B9A160B1C104}" sibTransId="{14E5FFBF-34E7-B54E-B0E7-936FF97CFD76}"/>
    <dgm:cxn modelId="{D4BD16D2-B681-D44D-AA23-A2A3A092D559}" type="presOf" srcId="{D69DFCFA-2D65-5144-91FA-BC095691F50D}" destId="{669AE696-6B74-4945-9821-E365AAECCC1C}" srcOrd="0" destOrd="0" presId="urn:microsoft.com/office/officeart/2005/8/layout/radial4"/>
    <dgm:cxn modelId="{CD5FA2F0-8E35-014A-AD31-3EFEA2A12BA1}" srcId="{7B6D53CA-EE9E-3643-BCD9-48D121C1F352}" destId="{1BB0A635-7265-E74B-AC2B-530F1E125B04}" srcOrd="1" destOrd="0" parTransId="{F2DEFD41-3F7E-E647-87A2-B3EF968FCFF9}" sibTransId="{11640988-FDFB-654E-9EF5-3AE67BC82466}"/>
    <dgm:cxn modelId="{3C4F5FA9-DF5F-0645-BB12-E11680BB88C4}" type="presParOf" srcId="{39853D47-46EF-A04F-94ED-ECD8594B5439}" destId="{131B42AB-F9AA-5D45-B53F-B99F553A662C}" srcOrd="0" destOrd="0" presId="urn:microsoft.com/office/officeart/2005/8/layout/radial4"/>
    <dgm:cxn modelId="{3BBF230B-B782-F243-B47A-9D29EE2B005C}" type="presParOf" srcId="{39853D47-46EF-A04F-94ED-ECD8594B5439}" destId="{B460FA2D-8F6C-7C4A-B6A4-B5AF9BC0957A}" srcOrd="1" destOrd="0" presId="urn:microsoft.com/office/officeart/2005/8/layout/radial4"/>
    <dgm:cxn modelId="{0D7EDF81-64A6-5648-AB3C-D565ACE320A8}" type="presParOf" srcId="{39853D47-46EF-A04F-94ED-ECD8594B5439}" destId="{15B28437-A931-EE42-8380-3DBB2C8BBE5C}" srcOrd="2" destOrd="0" presId="urn:microsoft.com/office/officeart/2005/8/layout/radial4"/>
    <dgm:cxn modelId="{80723713-A1A9-D24C-BB2B-AC871DEA4383}" type="presParOf" srcId="{39853D47-46EF-A04F-94ED-ECD8594B5439}" destId="{893306FD-5783-8D4D-A63D-BAD620D4AE2B}" srcOrd="3" destOrd="0" presId="urn:microsoft.com/office/officeart/2005/8/layout/radial4"/>
    <dgm:cxn modelId="{A69CB530-08B9-8546-85F3-AFEB1E7E59A6}" type="presParOf" srcId="{39853D47-46EF-A04F-94ED-ECD8594B5439}" destId="{8D57AD7E-EAB6-7645-A521-76161016BF9C}" srcOrd="4" destOrd="0" presId="urn:microsoft.com/office/officeart/2005/8/layout/radial4"/>
    <dgm:cxn modelId="{8EBDC60C-77D9-BF4D-8C74-ABF7217FC582}" type="presParOf" srcId="{39853D47-46EF-A04F-94ED-ECD8594B5439}" destId="{F696F9CB-1F66-3146-9DA6-40163A668CC9}" srcOrd="5" destOrd="0" presId="urn:microsoft.com/office/officeart/2005/8/layout/radial4"/>
    <dgm:cxn modelId="{25E8950E-F9A4-DD4C-B7D1-AB4E949B8AB3}" type="presParOf" srcId="{39853D47-46EF-A04F-94ED-ECD8594B5439}" destId="{669AE696-6B74-4945-9821-E365AAECCC1C}" srcOrd="6" destOrd="0" presId="urn:microsoft.com/office/officeart/2005/8/layout/radial4"/>
    <dgm:cxn modelId="{E72785C8-49BF-EC42-A038-86A4C52CAABB}" type="presParOf" srcId="{39853D47-46EF-A04F-94ED-ECD8594B5439}" destId="{3D0A5389-865A-F34F-A462-30F6553B3D7E}" srcOrd="7" destOrd="0" presId="urn:microsoft.com/office/officeart/2005/8/layout/radial4"/>
    <dgm:cxn modelId="{A271CD5A-98CC-8E42-B165-4E9A7AA7257D}" type="presParOf" srcId="{39853D47-46EF-A04F-94ED-ECD8594B5439}" destId="{5EC1B109-F7E7-CF47-B5C1-F8CD957EEA8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35F68-4C2B-5244-A718-962DF210A96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65ACC1-D92D-7148-B319-0738C814DBCA}">
      <dgm:prSet phldrT="[Text]" custT="1"/>
      <dgm:spPr>
        <a:solidFill>
          <a:srgbClr val="D91D5B"/>
        </a:solidFill>
      </dgm:spPr>
      <dgm:t>
        <a:bodyPr/>
        <a:lstStyle/>
        <a:p>
          <a:r>
            <a:rPr lang="en-US" sz="2000" b="1" dirty="0"/>
            <a:t>School days</a:t>
          </a:r>
          <a:r>
            <a:rPr lang="en-US" sz="2000" dirty="0"/>
            <a:t>: National Council on Teacher Quality </a:t>
          </a:r>
          <a:br>
            <a:rPr lang="en-US" sz="2000" dirty="0"/>
          </a:br>
          <a:r>
            <a:rPr lang="en-US" sz="2000" dirty="0"/>
            <a:t>Teacher Contracts Database (2012–16)</a:t>
          </a:r>
        </a:p>
      </dgm:t>
    </dgm:pt>
    <dgm:pt modelId="{ABA35122-BEC9-DB49-862A-1575E9F99181}" type="parTrans" cxnId="{79C82AE8-A225-DF48-A1F0-D0770DCAC166}">
      <dgm:prSet/>
      <dgm:spPr/>
      <dgm:t>
        <a:bodyPr/>
        <a:lstStyle/>
        <a:p>
          <a:endParaRPr lang="en-US"/>
        </a:p>
      </dgm:t>
    </dgm:pt>
    <dgm:pt modelId="{4C06548E-36D0-0646-9E3C-C653D095242E}" type="sibTrans" cxnId="{79C82AE8-A225-DF48-A1F0-D0770DCAC166}">
      <dgm:prSet/>
      <dgm:spPr/>
      <dgm:t>
        <a:bodyPr/>
        <a:lstStyle/>
        <a:p>
          <a:endParaRPr lang="en-US"/>
        </a:p>
      </dgm:t>
    </dgm:pt>
    <dgm:pt modelId="{E495BFF3-6593-6E45-9919-C68EAA69677F}">
      <dgm:prSet phldrT="[Text]" custT="1"/>
      <dgm:spPr>
        <a:solidFill>
          <a:srgbClr val="D91D5B"/>
        </a:solidFill>
      </dgm:spPr>
      <dgm:t>
        <a:bodyPr/>
        <a:lstStyle/>
        <a:p>
          <a:r>
            <a:rPr lang="en-US" sz="2000" b="1" dirty="0"/>
            <a:t>Developed land</a:t>
          </a:r>
          <a:r>
            <a:rPr lang="en-US" sz="2000" dirty="0"/>
            <a:t>: National Land Cover Database (2011)</a:t>
          </a:r>
        </a:p>
      </dgm:t>
    </dgm:pt>
    <dgm:pt modelId="{92D63E03-8C7A-8E4B-A708-5E290F954ECF}" type="parTrans" cxnId="{EE7CCEF2-ECAF-DE45-9C6F-1E276475F3F6}">
      <dgm:prSet/>
      <dgm:spPr/>
      <dgm:t>
        <a:bodyPr/>
        <a:lstStyle/>
        <a:p>
          <a:endParaRPr lang="en-US"/>
        </a:p>
      </dgm:t>
    </dgm:pt>
    <dgm:pt modelId="{B2FD135A-B9F3-F945-B991-932BDAF2BE79}" type="sibTrans" cxnId="{EE7CCEF2-ECAF-DE45-9C6F-1E276475F3F6}">
      <dgm:prSet/>
      <dgm:spPr/>
      <dgm:t>
        <a:bodyPr/>
        <a:lstStyle/>
        <a:p>
          <a:endParaRPr lang="en-US"/>
        </a:p>
      </dgm:t>
    </dgm:pt>
    <dgm:pt modelId="{FFF5A6FB-8A9B-624B-939B-41F5A69831FF}">
      <dgm:prSet phldrT="[Text]" custT="1"/>
      <dgm:spPr>
        <a:solidFill>
          <a:srgbClr val="D91D5B"/>
        </a:solidFill>
      </dgm:spPr>
      <dgm:t>
        <a:bodyPr/>
        <a:lstStyle/>
        <a:p>
          <a:r>
            <a:rPr lang="en-US" sz="2000" b="1" dirty="0"/>
            <a:t>Population and disadvantage</a:t>
          </a:r>
          <a:r>
            <a:rPr lang="en-US" sz="2000" dirty="0"/>
            <a:t>: American Communities Survey (block-group 5-year estimates, 2012–16)</a:t>
          </a:r>
        </a:p>
      </dgm:t>
    </dgm:pt>
    <dgm:pt modelId="{06065BD2-EC26-704E-834C-A004B59BD6EE}" type="parTrans" cxnId="{BD6C4A23-01D0-074A-BB65-362000105FB0}">
      <dgm:prSet/>
      <dgm:spPr/>
      <dgm:t>
        <a:bodyPr/>
        <a:lstStyle/>
        <a:p>
          <a:endParaRPr lang="en-US"/>
        </a:p>
      </dgm:t>
    </dgm:pt>
    <dgm:pt modelId="{20FE89CF-46E8-1D49-B8ED-989218BB2E59}" type="sibTrans" cxnId="{BD6C4A23-01D0-074A-BB65-362000105FB0}">
      <dgm:prSet/>
      <dgm:spPr/>
      <dgm:t>
        <a:bodyPr/>
        <a:lstStyle/>
        <a:p>
          <a:endParaRPr lang="en-US"/>
        </a:p>
      </dgm:t>
    </dgm:pt>
    <dgm:pt modelId="{E092E3EC-8546-334A-B094-286F145BEA84}">
      <dgm:prSet phldrT="[Text]" custT="1"/>
      <dgm:spPr>
        <a:solidFill>
          <a:srgbClr val="D91D5B"/>
        </a:solidFill>
      </dgm:spPr>
      <dgm:t>
        <a:bodyPr/>
        <a:lstStyle/>
        <a:p>
          <a:r>
            <a:rPr lang="en-US" sz="2000" b="1" dirty="0"/>
            <a:t>School locations</a:t>
          </a:r>
          <a:r>
            <a:rPr lang="en-US" sz="2000" dirty="0"/>
            <a:t>: US </a:t>
          </a:r>
          <a:r>
            <a:rPr lang="en-US" sz="2000" dirty="0" err="1"/>
            <a:t>DoED</a:t>
          </a:r>
          <a:r>
            <a:rPr lang="en-US" sz="2000" dirty="0"/>
            <a:t> Common Core of Data (2016)</a:t>
          </a:r>
        </a:p>
      </dgm:t>
    </dgm:pt>
    <dgm:pt modelId="{2E4CBE80-8745-A94C-978B-5B54E74366B0}" type="sibTrans" cxnId="{3969ADE0-49EA-B541-9156-5DF6338D23AF}">
      <dgm:prSet/>
      <dgm:spPr/>
      <dgm:t>
        <a:bodyPr/>
        <a:lstStyle/>
        <a:p>
          <a:endParaRPr lang="en-US"/>
        </a:p>
      </dgm:t>
    </dgm:pt>
    <dgm:pt modelId="{89D2C87E-B551-CB42-B714-C2E91E142A69}" type="parTrans" cxnId="{3969ADE0-49EA-B541-9156-5DF6338D23AF}">
      <dgm:prSet/>
      <dgm:spPr/>
      <dgm:t>
        <a:bodyPr/>
        <a:lstStyle/>
        <a:p>
          <a:endParaRPr lang="en-US"/>
        </a:p>
      </dgm:t>
    </dgm:pt>
    <dgm:pt modelId="{679CAC9C-0504-CA4B-B54C-24E590085467}" type="pres">
      <dgm:prSet presAssocID="{5FD35F68-4C2B-5244-A718-962DF210A96A}" presName="diagram" presStyleCnt="0">
        <dgm:presLayoutVars>
          <dgm:dir/>
          <dgm:resizeHandles val="exact"/>
        </dgm:presLayoutVars>
      </dgm:prSet>
      <dgm:spPr/>
    </dgm:pt>
    <dgm:pt modelId="{A5B700FD-63D9-984F-8B33-11B7AB3813C6}" type="pres">
      <dgm:prSet presAssocID="{8065ACC1-D92D-7148-B319-0738C814DBCA}" presName="node" presStyleLbl="node1" presStyleIdx="0" presStyleCnt="4" custScaleX="532640">
        <dgm:presLayoutVars>
          <dgm:bulletEnabled val="1"/>
        </dgm:presLayoutVars>
      </dgm:prSet>
      <dgm:spPr>
        <a:prstGeom prst="roundRect">
          <a:avLst/>
        </a:prstGeom>
      </dgm:spPr>
    </dgm:pt>
    <dgm:pt modelId="{2AB5CF31-A0FB-344A-897D-7842E6DAD72D}" type="pres">
      <dgm:prSet presAssocID="{4C06548E-36D0-0646-9E3C-C653D095242E}" presName="sibTrans" presStyleCnt="0"/>
      <dgm:spPr/>
    </dgm:pt>
    <dgm:pt modelId="{3CC17AC6-8142-464D-BAAE-E880F3C8DA1F}" type="pres">
      <dgm:prSet presAssocID="{E092E3EC-8546-334A-B094-286F145BEA84}" presName="node" presStyleLbl="node1" presStyleIdx="1" presStyleCnt="4" custScaleX="532640">
        <dgm:presLayoutVars>
          <dgm:bulletEnabled val="1"/>
        </dgm:presLayoutVars>
      </dgm:prSet>
      <dgm:spPr>
        <a:prstGeom prst="roundRect">
          <a:avLst/>
        </a:prstGeom>
      </dgm:spPr>
    </dgm:pt>
    <dgm:pt modelId="{C5AD7BEA-3E45-F943-9B95-F9C5847E99AE}" type="pres">
      <dgm:prSet presAssocID="{2E4CBE80-8745-A94C-978B-5B54E74366B0}" presName="sibTrans" presStyleCnt="0"/>
      <dgm:spPr/>
    </dgm:pt>
    <dgm:pt modelId="{732F879D-F347-E343-A453-367E4DA93D45}" type="pres">
      <dgm:prSet presAssocID="{FFF5A6FB-8A9B-624B-939B-41F5A69831FF}" presName="node" presStyleLbl="node1" presStyleIdx="2" presStyleCnt="4" custScaleX="532640">
        <dgm:presLayoutVars>
          <dgm:bulletEnabled val="1"/>
        </dgm:presLayoutVars>
      </dgm:prSet>
      <dgm:spPr>
        <a:prstGeom prst="roundRect">
          <a:avLst/>
        </a:prstGeom>
      </dgm:spPr>
    </dgm:pt>
    <dgm:pt modelId="{B4FF2DF4-FF56-8E46-9C03-0C60AADE8032}" type="pres">
      <dgm:prSet presAssocID="{20FE89CF-46E8-1D49-B8ED-989218BB2E59}" presName="sibTrans" presStyleCnt="0"/>
      <dgm:spPr/>
    </dgm:pt>
    <dgm:pt modelId="{512D5627-BC29-624D-9587-4A37762468C7}" type="pres">
      <dgm:prSet presAssocID="{E495BFF3-6593-6E45-9919-C68EAA69677F}" presName="node" presStyleLbl="node1" presStyleIdx="3" presStyleCnt="4" custScaleX="53264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9D4D504-9E96-614A-BD7C-2BCEC5239F0F}" type="presOf" srcId="{8065ACC1-D92D-7148-B319-0738C814DBCA}" destId="{A5B700FD-63D9-984F-8B33-11B7AB3813C6}" srcOrd="0" destOrd="0" presId="urn:microsoft.com/office/officeart/2005/8/layout/default"/>
    <dgm:cxn modelId="{3579F117-A9EA-5043-9597-1930FDDF903E}" type="presOf" srcId="{E495BFF3-6593-6E45-9919-C68EAA69677F}" destId="{512D5627-BC29-624D-9587-4A37762468C7}" srcOrd="0" destOrd="0" presId="urn:microsoft.com/office/officeart/2005/8/layout/default"/>
    <dgm:cxn modelId="{BD6C4A23-01D0-074A-BB65-362000105FB0}" srcId="{5FD35F68-4C2B-5244-A718-962DF210A96A}" destId="{FFF5A6FB-8A9B-624B-939B-41F5A69831FF}" srcOrd="2" destOrd="0" parTransId="{06065BD2-EC26-704E-834C-A004B59BD6EE}" sibTransId="{20FE89CF-46E8-1D49-B8ED-989218BB2E59}"/>
    <dgm:cxn modelId="{B52B812F-4562-FD4F-96D6-7715002B0E28}" type="presOf" srcId="{5FD35F68-4C2B-5244-A718-962DF210A96A}" destId="{679CAC9C-0504-CA4B-B54C-24E590085467}" srcOrd="0" destOrd="0" presId="urn:microsoft.com/office/officeart/2005/8/layout/default"/>
    <dgm:cxn modelId="{6F7C90C1-2988-7243-B79F-8587E3F26207}" type="presOf" srcId="{FFF5A6FB-8A9B-624B-939B-41F5A69831FF}" destId="{732F879D-F347-E343-A453-367E4DA93D45}" srcOrd="0" destOrd="0" presId="urn:microsoft.com/office/officeart/2005/8/layout/default"/>
    <dgm:cxn modelId="{18603ED5-4503-914B-AB33-B10FFE8AD59E}" type="presOf" srcId="{E092E3EC-8546-334A-B094-286F145BEA84}" destId="{3CC17AC6-8142-464D-BAAE-E880F3C8DA1F}" srcOrd="0" destOrd="0" presId="urn:microsoft.com/office/officeart/2005/8/layout/default"/>
    <dgm:cxn modelId="{3969ADE0-49EA-B541-9156-5DF6338D23AF}" srcId="{5FD35F68-4C2B-5244-A718-962DF210A96A}" destId="{E092E3EC-8546-334A-B094-286F145BEA84}" srcOrd="1" destOrd="0" parTransId="{89D2C87E-B551-CB42-B714-C2E91E142A69}" sibTransId="{2E4CBE80-8745-A94C-978B-5B54E74366B0}"/>
    <dgm:cxn modelId="{79C82AE8-A225-DF48-A1F0-D0770DCAC166}" srcId="{5FD35F68-4C2B-5244-A718-962DF210A96A}" destId="{8065ACC1-D92D-7148-B319-0738C814DBCA}" srcOrd="0" destOrd="0" parTransId="{ABA35122-BEC9-DB49-862A-1575E9F99181}" sibTransId="{4C06548E-36D0-0646-9E3C-C653D095242E}"/>
    <dgm:cxn modelId="{EE7CCEF2-ECAF-DE45-9C6F-1E276475F3F6}" srcId="{5FD35F68-4C2B-5244-A718-962DF210A96A}" destId="{E495BFF3-6593-6E45-9919-C68EAA69677F}" srcOrd="3" destOrd="0" parTransId="{92D63E03-8C7A-8E4B-A708-5E290F954ECF}" sibTransId="{B2FD135A-B9F3-F945-B991-932BDAF2BE79}"/>
    <dgm:cxn modelId="{D2524F4D-0C55-9C4F-B27F-830E9383438F}" type="presParOf" srcId="{679CAC9C-0504-CA4B-B54C-24E590085467}" destId="{A5B700FD-63D9-984F-8B33-11B7AB3813C6}" srcOrd="0" destOrd="0" presId="urn:microsoft.com/office/officeart/2005/8/layout/default"/>
    <dgm:cxn modelId="{24AEDBA2-B3C6-7843-8102-31536DC4A31F}" type="presParOf" srcId="{679CAC9C-0504-CA4B-B54C-24E590085467}" destId="{2AB5CF31-A0FB-344A-897D-7842E6DAD72D}" srcOrd="1" destOrd="0" presId="urn:microsoft.com/office/officeart/2005/8/layout/default"/>
    <dgm:cxn modelId="{E77AF634-AA9A-DB45-B898-393FF7DC706E}" type="presParOf" srcId="{679CAC9C-0504-CA4B-B54C-24E590085467}" destId="{3CC17AC6-8142-464D-BAAE-E880F3C8DA1F}" srcOrd="2" destOrd="0" presId="urn:microsoft.com/office/officeart/2005/8/layout/default"/>
    <dgm:cxn modelId="{46E998BD-08DA-C74D-9EA5-6F1C255B9271}" type="presParOf" srcId="{679CAC9C-0504-CA4B-B54C-24E590085467}" destId="{C5AD7BEA-3E45-F943-9B95-F9C5847E99AE}" srcOrd="3" destOrd="0" presId="urn:microsoft.com/office/officeart/2005/8/layout/default"/>
    <dgm:cxn modelId="{10B06FFC-FDB8-DD46-B5F9-863A07D54E78}" type="presParOf" srcId="{679CAC9C-0504-CA4B-B54C-24E590085467}" destId="{732F879D-F347-E343-A453-367E4DA93D45}" srcOrd="4" destOrd="0" presId="urn:microsoft.com/office/officeart/2005/8/layout/default"/>
    <dgm:cxn modelId="{49B79CDB-5717-FC41-9966-F4FE83FFD432}" type="presParOf" srcId="{679CAC9C-0504-CA4B-B54C-24E590085467}" destId="{B4FF2DF4-FF56-8E46-9C03-0C60AADE8032}" srcOrd="5" destOrd="0" presId="urn:microsoft.com/office/officeart/2005/8/layout/default"/>
    <dgm:cxn modelId="{2052C5CD-A2B7-2C40-A389-283E619356EF}" type="presParOf" srcId="{679CAC9C-0504-CA4B-B54C-24E590085467}" destId="{512D5627-BC29-624D-9587-4A37762468C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B54FE-0CA7-9540-B63F-F35FF06741D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098A23-A784-8D4C-8646-673B606A5DC0}">
      <dgm:prSet custT="1"/>
      <dgm:spPr>
        <a:solidFill>
          <a:srgbClr val="D91D5B"/>
        </a:solidFill>
      </dgm:spPr>
      <dgm:t>
        <a:bodyPr/>
        <a:lstStyle/>
        <a:p>
          <a:r>
            <a:rPr lang="en-US" sz="2800" dirty="0"/>
            <a:t>CODE crime data: </a:t>
          </a:r>
        </a:p>
        <a:p>
          <a:r>
            <a:rPr lang="en-US" sz="2800" b="1" dirty="0"/>
            <a:t>https://</a:t>
          </a:r>
          <a:r>
            <a:rPr lang="en-US" sz="2800" b="1" dirty="0" err="1"/>
            <a:t>osf.io</a:t>
          </a:r>
          <a:r>
            <a:rPr lang="en-US" sz="2800" b="1" dirty="0"/>
            <a:t>/</a:t>
          </a:r>
          <a:r>
            <a:rPr lang="en-US" sz="2800" b="1" dirty="0" err="1"/>
            <a:t>zyaqn</a:t>
          </a:r>
          <a:r>
            <a:rPr lang="en-US" sz="2800" b="1" dirty="0"/>
            <a:t>/</a:t>
          </a:r>
          <a:endParaRPr lang="en-US" sz="2800" b="0" dirty="0"/>
        </a:p>
        <a:p>
          <a:r>
            <a:rPr lang="en-US" sz="2800" b="0" dirty="0"/>
            <a:t>(alpha – will have issues)</a:t>
          </a:r>
        </a:p>
      </dgm:t>
    </dgm:pt>
    <dgm:pt modelId="{B65C76F2-B87D-7A4F-874B-D3D95D733799}" type="parTrans" cxnId="{2211A9B3-39AF-F24D-B63B-7B3EEC39607F}">
      <dgm:prSet/>
      <dgm:spPr/>
      <dgm:t>
        <a:bodyPr/>
        <a:lstStyle/>
        <a:p>
          <a:endParaRPr lang="en-US"/>
        </a:p>
      </dgm:t>
    </dgm:pt>
    <dgm:pt modelId="{FCE89847-2D45-C249-90EF-EBB4A7F48009}" type="sibTrans" cxnId="{2211A9B3-39AF-F24D-B63B-7B3EEC39607F}">
      <dgm:prSet/>
      <dgm:spPr/>
      <dgm:t>
        <a:bodyPr/>
        <a:lstStyle/>
        <a:p>
          <a:endParaRPr lang="en-US"/>
        </a:p>
      </dgm:t>
    </dgm:pt>
    <dgm:pt modelId="{9666D324-DDF4-D54F-A321-DF43DD066CF9}">
      <dgm:prSet custT="1"/>
      <dgm:spPr>
        <a:solidFill>
          <a:srgbClr val="D91D5B"/>
        </a:solidFill>
      </dgm:spPr>
      <dgm:t>
        <a:bodyPr/>
        <a:lstStyle/>
        <a:p>
          <a:r>
            <a:rPr lang="en-GB" sz="2800" dirty="0"/>
            <a:t>Land cover estimates: </a:t>
          </a:r>
        </a:p>
        <a:p>
          <a:r>
            <a:rPr lang="en-GB" sz="2800" b="1" dirty="0"/>
            <a:t>https://</a:t>
          </a:r>
          <a:r>
            <a:rPr lang="en-GB" sz="2800" b="1" dirty="0" err="1"/>
            <a:t>osf.io</a:t>
          </a:r>
          <a:r>
            <a:rPr lang="en-GB" sz="2800" b="1" dirty="0"/>
            <a:t>/p4xus/</a:t>
          </a:r>
        </a:p>
        <a:p>
          <a:r>
            <a:rPr lang="en-GB" sz="2800" b="0" dirty="0"/>
            <a:t>(beta – may have issues)</a:t>
          </a:r>
        </a:p>
      </dgm:t>
    </dgm:pt>
    <dgm:pt modelId="{0AE781BE-035C-A440-A1E0-9B73F8BF7E4B}" type="parTrans" cxnId="{272849E0-A946-2346-8BDA-BA893FB5866C}">
      <dgm:prSet/>
      <dgm:spPr/>
      <dgm:t>
        <a:bodyPr/>
        <a:lstStyle/>
        <a:p>
          <a:endParaRPr lang="en-US"/>
        </a:p>
      </dgm:t>
    </dgm:pt>
    <dgm:pt modelId="{0816CFD6-83D3-734E-B11B-CE69652A9EAD}" type="sibTrans" cxnId="{272849E0-A946-2346-8BDA-BA893FB5866C}">
      <dgm:prSet/>
      <dgm:spPr/>
      <dgm:t>
        <a:bodyPr/>
        <a:lstStyle/>
        <a:p>
          <a:endParaRPr lang="en-US"/>
        </a:p>
      </dgm:t>
    </dgm:pt>
    <dgm:pt modelId="{2498DC9C-0BE9-D34B-8540-D675B6001040}" type="pres">
      <dgm:prSet presAssocID="{BA7B54FE-0CA7-9540-B63F-F35FF06741D9}" presName="diagram" presStyleCnt="0">
        <dgm:presLayoutVars>
          <dgm:dir/>
          <dgm:resizeHandles val="exact"/>
        </dgm:presLayoutVars>
      </dgm:prSet>
      <dgm:spPr/>
    </dgm:pt>
    <dgm:pt modelId="{169895BB-FBD1-A04E-B953-2A40C618A81D}" type="pres">
      <dgm:prSet presAssocID="{A3098A23-A784-8D4C-8646-673B606A5DC0}" presName="node" presStyleLbl="node1" presStyleIdx="0" presStyleCnt="2" custScaleX="256320">
        <dgm:presLayoutVars>
          <dgm:bulletEnabled val="1"/>
        </dgm:presLayoutVars>
      </dgm:prSet>
      <dgm:spPr/>
    </dgm:pt>
    <dgm:pt modelId="{DC76266D-857A-6E4A-8E45-1B7DEE748638}" type="pres">
      <dgm:prSet presAssocID="{FCE89847-2D45-C249-90EF-EBB4A7F48009}" presName="sibTrans" presStyleCnt="0"/>
      <dgm:spPr/>
    </dgm:pt>
    <dgm:pt modelId="{11F3502F-D57B-2F4E-876E-8BC6A162E29B}" type="pres">
      <dgm:prSet presAssocID="{9666D324-DDF4-D54F-A321-DF43DD066CF9}" presName="node" presStyleLbl="node1" presStyleIdx="1" presStyleCnt="2" custScaleX="256320">
        <dgm:presLayoutVars>
          <dgm:bulletEnabled val="1"/>
        </dgm:presLayoutVars>
      </dgm:prSet>
      <dgm:spPr/>
    </dgm:pt>
  </dgm:ptLst>
  <dgm:cxnLst>
    <dgm:cxn modelId="{02961926-5D8E-0948-9005-D6989CB3B735}" type="presOf" srcId="{A3098A23-A784-8D4C-8646-673B606A5DC0}" destId="{169895BB-FBD1-A04E-B953-2A40C618A81D}" srcOrd="0" destOrd="0" presId="urn:microsoft.com/office/officeart/2005/8/layout/default"/>
    <dgm:cxn modelId="{B13D187A-EF6B-B84C-BFD6-5F4758FB00D7}" type="presOf" srcId="{9666D324-DDF4-D54F-A321-DF43DD066CF9}" destId="{11F3502F-D57B-2F4E-876E-8BC6A162E29B}" srcOrd="0" destOrd="0" presId="urn:microsoft.com/office/officeart/2005/8/layout/default"/>
    <dgm:cxn modelId="{2211A9B3-39AF-F24D-B63B-7B3EEC39607F}" srcId="{BA7B54FE-0CA7-9540-B63F-F35FF06741D9}" destId="{A3098A23-A784-8D4C-8646-673B606A5DC0}" srcOrd="0" destOrd="0" parTransId="{B65C76F2-B87D-7A4F-874B-D3D95D733799}" sibTransId="{FCE89847-2D45-C249-90EF-EBB4A7F48009}"/>
    <dgm:cxn modelId="{007CD6BB-C82A-B84C-9D57-68D1DE365415}" type="presOf" srcId="{BA7B54FE-0CA7-9540-B63F-F35FF06741D9}" destId="{2498DC9C-0BE9-D34B-8540-D675B6001040}" srcOrd="0" destOrd="0" presId="urn:microsoft.com/office/officeart/2005/8/layout/default"/>
    <dgm:cxn modelId="{272849E0-A946-2346-8BDA-BA893FB5866C}" srcId="{BA7B54FE-0CA7-9540-B63F-F35FF06741D9}" destId="{9666D324-DDF4-D54F-A321-DF43DD066CF9}" srcOrd="1" destOrd="0" parTransId="{0AE781BE-035C-A440-A1E0-9B73F8BF7E4B}" sibTransId="{0816CFD6-83D3-734E-B11B-CE69652A9EAD}"/>
    <dgm:cxn modelId="{695D95C8-937C-C944-B695-AA5891DC4BB2}" type="presParOf" srcId="{2498DC9C-0BE9-D34B-8540-D675B6001040}" destId="{169895BB-FBD1-A04E-B953-2A40C618A81D}" srcOrd="0" destOrd="0" presId="urn:microsoft.com/office/officeart/2005/8/layout/default"/>
    <dgm:cxn modelId="{725DD81D-2380-6047-9FB5-D74DEB7FDDC5}" type="presParOf" srcId="{2498DC9C-0BE9-D34B-8540-D675B6001040}" destId="{DC76266D-857A-6E4A-8E45-1B7DEE748638}" srcOrd="1" destOrd="0" presId="urn:microsoft.com/office/officeart/2005/8/layout/default"/>
    <dgm:cxn modelId="{AADE63D7-206F-FD47-859D-5CE26CEDE569}" type="presParOf" srcId="{2498DC9C-0BE9-D34B-8540-D675B6001040}" destId="{11F3502F-D57B-2F4E-876E-8BC6A162E29B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9F1E2-B0AB-9846-9779-CFE31BDD45C5}">
      <dsp:nvSpPr>
        <dsp:cNvPr id="0" name=""/>
        <dsp:cNvSpPr/>
      </dsp:nvSpPr>
      <dsp:spPr>
        <a:xfrm>
          <a:off x="0" y="556118"/>
          <a:ext cx="8305799" cy="893339"/>
        </a:xfrm>
        <a:prstGeom prst="roundRect">
          <a:avLst/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You get what you get</a:t>
          </a:r>
        </a:p>
      </dsp:txBody>
      <dsp:txXfrm>
        <a:off x="43609" y="599727"/>
        <a:ext cx="8218581" cy="806121"/>
      </dsp:txXfrm>
    </dsp:sp>
    <dsp:sp modelId="{380D6C19-55DB-104E-B65C-634DF6256D53}">
      <dsp:nvSpPr>
        <dsp:cNvPr id="0" name=""/>
        <dsp:cNvSpPr/>
      </dsp:nvSpPr>
      <dsp:spPr>
        <a:xfrm>
          <a:off x="0" y="1659942"/>
          <a:ext cx="8305799" cy="893339"/>
        </a:xfrm>
        <a:prstGeom prst="roundRect">
          <a:avLst/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Locations are approximate</a:t>
          </a:r>
        </a:p>
      </dsp:txBody>
      <dsp:txXfrm>
        <a:off x="43609" y="1703551"/>
        <a:ext cx="8218581" cy="806121"/>
      </dsp:txXfrm>
    </dsp:sp>
    <dsp:sp modelId="{4B028CE5-B639-E54D-B731-96A1573181BA}">
      <dsp:nvSpPr>
        <dsp:cNvPr id="0" name=""/>
        <dsp:cNvSpPr/>
      </dsp:nvSpPr>
      <dsp:spPr>
        <a:xfrm>
          <a:off x="0" y="2763766"/>
          <a:ext cx="8305799" cy="893339"/>
        </a:xfrm>
        <a:prstGeom prst="roundRect">
          <a:avLst/>
        </a:prstGeom>
        <a:solidFill>
          <a:srgbClr val="004D7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Category matching is not perfect</a:t>
          </a:r>
        </a:p>
      </dsp:txBody>
      <dsp:txXfrm>
        <a:off x="43609" y="2807375"/>
        <a:ext cx="8218581" cy="8061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1B42AB-F9AA-5D45-B53F-B99F553A662C}">
      <dsp:nvSpPr>
        <dsp:cNvPr id="0" name=""/>
        <dsp:cNvSpPr/>
      </dsp:nvSpPr>
      <dsp:spPr>
        <a:xfrm>
          <a:off x="2870197" y="2492067"/>
          <a:ext cx="2565405" cy="2565405"/>
        </a:xfrm>
        <a:prstGeom prst="ellipse">
          <a:avLst/>
        </a:prstGeom>
        <a:solidFill>
          <a:srgbClr val="D91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Count of assaults in 12,350 block groups</a:t>
          </a:r>
        </a:p>
      </dsp:txBody>
      <dsp:txXfrm>
        <a:off x="3245892" y="2867762"/>
        <a:ext cx="1814015" cy="1814015"/>
      </dsp:txXfrm>
    </dsp:sp>
    <dsp:sp modelId="{B460FA2D-8F6C-7C4A-B6A4-B5AF9BC0957A}">
      <dsp:nvSpPr>
        <dsp:cNvPr id="0" name=""/>
        <dsp:cNvSpPr/>
      </dsp:nvSpPr>
      <dsp:spPr>
        <a:xfrm rot="12084183">
          <a:off x="1128612" y="2621532"/>
          <a:ext cx="1794679" cy="639131"/>
        </a:xfrm>
        <a:prstGeom prst="leftArrow">
          <a:avLst>
            <a:gd name="adj1" fmla="val 60000"/>
            <a:gd name="adj2" fmla="val 50000"/>
          </a:avLst>
        </a:prstGeom>
        <a:solidFill>
          <a:srgbClr val="D91D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B28437-A931-EE42-8380-3DBB2C8BBE5C}">
      <dsp:nvSpPr>
        <dsp:cNvPr id="0" name=""/>
        <dsp:cNvSpPr/>
      </dsp:nvSpPr>
      <dsp:spPr>
        <a:xfrm>
          <a:off x="-9813" y="1957213"/>
          <a:ext cx="2400619" cy="1312843"/>
        </a:xfrm>
        <a:prstGeom prst="roundRect">
          <a:avLst>
            <a:gd name="adj" fmla="val 10000"/>
          </a:avLst>
        </a:prstGeom>
        <a:solidFill>
          <a:srgbClr val="003F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Schools</a:t>
          </a:r>
        </a:p>
      </dsp:txBody>
      <dsp:txXfrm>
        <a:off x="28639" y="1995665"/>
        <a:ext cx="2323715" cy="1235939"/>
      </dsp:txXfrm>
    </dsp:sp>
    <dsp:sp modelId="{893306FD-5783-8D4D-A63D-BAD620D4AE2B}">
      <dsp:nvSpPr>
        <dsp:cNvPr id="0" name=""/>
        <dsp:cNvSpPr/>
      </dsp:nvSpPr>
      <dsp:spPr>
        <a:xfrm rot="14603853">
          <a:off x="2192330" y="1385778"/>
          <a:ext cx="1848334" cy="639131"/>
        </a:xfrm>
        <a:prstGeom prst="leftArrow">
          <a:avLst>
            <a:gd name="adj1" fmla="val 60000"/>
            <a:gd name="adj2" fmla="val 50000"/>
          </a:avLst>
        </a:prstGeom>
        <a:solidFill>
          <a:srgbClr val="D91D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7AD7E-EAB6-7645-A521-76161016BF9C}">
      <dsp:nvSpPr>
        <dsp:cNvPr id="0" name=""/>
        <dsp:cNvSpPr/>
      </dsp:nvSpPr>
      <dsp:spPr>
        <a:xfrm>
          <a:off x="1502348" y="222591"/>
          <a:ext cx="2400619" cy="1312843"/>
        </a:xfrm>
        <a:prstGeom prst="roundRect">
          <a:avLst>
            <a:gd name="adj" fmla="val 10000"/>
          </a:avLst>
        </a:prstGeom>
        <a:solidFill>
          <a:srgbClr val="003F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Population</a:t>
          </a:r>
        </a:p>
      </dsp:txBody>
      <dsp:txXfrm>
        <a:off x="1540800" y="261043"/>
        <a:ext cx="2323715" cy="1235939"/>
      </dsp:txXfrm>
    </dsp:sp>
    <dsp:sp modelId="{F696F9CB-1F66-3146-9DA6-40163A668CC9}">
      <dsp:nvSpPr>
        <dsp:cNvPr id="0" name=""/>
        <dsp:cNvSpPr/>
      </dsp:nvSpPr>
      <dsp:spPr>
        <a:xfrm rot="17800089">
          <a:off x="4267055" y="1386064"/>
          <a:ext cx="1850146" cy="639131"/>
        </a:xfrm>
        <a:prstGeom prst="leftArrow">
          <a:avLst>
            <a:gd name="adj1" fmla="val 60000"/>
            <a:gd name="adj2" fmla="val 50000"/>
          </a:avLst>
        </a:prstGeom>
        <a:solidFill>
          <a:srgbClr val="D91D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9AE696-6B74-4945-9821-E365AAECCC1C}">
      <dsp:nvSpPr>
        <dsp:cNvPr id="0" name=""/>
        <dsp:cNvSpPr/>
      </dsp:nvSpPr>
      <dsp:spPr>
        <a:xfrm>
          <a:off x="4407012" y="222543"/>
          <a:ext cx="2400619" cy="1312843"/>
        </a:xfrm>
        <a:prstGeom prst="roundRect">
          <a:avLst>
            <a:gd name="adj" fmla="val 10000"/>
          </a:avLst>
        </a:prstGeom>
        <a:solidFill>
          <a:srgbClr val="003F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Neighbourhood</a:t>
          </a:r>
          <a:r>
            <a:rPr lang="en-US" sz="2000" kern="1200" dirty="0"/>
            <a:t> characteristics</a:t>
          </a:r>
        </a:p>
      </dsp:txBody>
      <dsp:txXfrm>
        <a:off x="4445464" y="260995"/>
        <a:ext cx="2323715" cy="1235939"/>
      </dsp:txXfrm>
    </dsp:sp>
    <dsp:sp modelId="{3D0A5389-865A-F34F-A462-30F6553B3D7E}">
      <dsp:nvSpPr>
        <dsp:cNvPr id="0" name=""/>
        <dsp:cNvSpPr/>
      </dsp:nvSpPr>
      <dsp:spPr>
        <a:xfrm rot="20245698">
          <a:off x="5365513" y="2572076"/>
          <a:ext cx="1823847" cy="639131"/>
        </a:xfrm>
        <a:prstGeom prst="leftArrow">
          <a:avLst>
            <a:gd name="adj1" fmla="val 60000"/>
            <a:gd name="adj2" fmla="val 50000"/>
          </a:avLst>
        </a:prstGeom>
        <a:solidFill>
          <a:srgbClr val="D91D5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1B109-F7E7-CF47-B5C1-F8CD957EEA8E}">
      <dsp:nvSpPr>
        <dsp:cNvPr id="0" name=""/>
        <dsp:cNvSpPr/>
      </dsp:nvSpPr>
      <dsp:spPr>
        <a:xfrm>
          <a:off x="5919196" y="1885188"/>
          <a:ext cx="2400619" cy="1312843"/>
        </a:xfrm>
        <a:prstGeom prst="roundRect">
          <a:avLst>
            <a:gd name="adj" fmla="val 10000"/>
          </a:avLst>
        </a:prstGeom>
        <a:solidFill>
          <a:srgbClr val="003F6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Land cover</a:t>
          </a:r>
        </a:p>
      </dsp:txBody>
      <dsp:txXfrm>
        <a:off x="5957648" y="1923640"/>
        <a:ext cx="2323715" cy="12359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700FD-63D9-984F-8B33-11B7AB3813C6}">
      <dsp:nvSpPr>
        <dsp:cNvPr id="0" name=""/>
        <dsp:cNvSpPr/>
      </dsp:nvSpPr>
      <dsp:spPr>
        <a:xfrm>
          <a:off x="5398" y="4206"/>
          <a:ext cx="8295002" cy="934402"/>
        </a:xfrm>
        <a:prstGeom prst="roundRect">
          <a:avLst/>
        </a:prstGeom>
        <a:solidFill>
          <a:srgbClr val="D91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School days</a:t>
          </a:r>
          <a:r>
            <a:rPr lang="en-US" sz="2000" kern="1200" dirty="0"/>
            <a:t>: National Council on Teacher Quality </a:t>
          </a:r>
          <a:br>
            <a:rPr lang="en-US" sz="2000" kern="1200" dirty="0"/>
          </a:br>
          <a:r>
            <a:rPr lang="en-US" sz="2000" kern="1200" dirty="0"/>
            <a:t>Teacher Contracts Database (2012–16)</a:t>
          </a:r>
        </a:p>
      </dsp:txBody>
      <dsp:txXfrm>
        <a:off x="51012" y="49820"/>
        <a:ext cx="8203774" cy="843174"/>
      </dsp:txXfrm>
    </dsp:sp>
    <dsp:sp modelId="{3CC17AC6-8142-464D-BAAE-E880F3C8DA1F}">
      <dsp:nvSpPr>
        <dsp:cNvPr id="0" name=""/>
        <dsp:cNvSpPr/>
      </dsp:nvSpPr>
      <dsp:spPr>
        <a:xfrm>
          <a:off x="5398" y="1094343"/>
          <a:ext cx="8295002" cy="934402"/>
        </a:xfrm>
        <a:prstGeom prst="roundRect">
          <a:avLst/>
        </a:prstGeom>
        <a:solidFill>
          <a:srgbClr val="D91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School locations</a:t>
          </a:r>
          <a:r>
            <a:rPr lang="en-US" sz="2000" kern="1200" dirty="0"/>
            <a:t>: US </a:t>
          </a:r>
          <a:r>
            <a:rPr lang="en-US" sz="2000" kern="1200" dirty="0" err="1"/>
            <a:t>DoED</a:t>
          </a:r>
          <a:r>
            <a:rPr lang="en-US" sz="2000" kern="1200" dirty="0"/>
            <a:t> Common Core of Data (2016)</a:t>
          </a:r>
        </a:p>
      </dsp:txBody>
      <dsp:txXfrm>
        <a:off x="51012" y="1139957"/>
        <a:ext cx="8203774" cy="843174"/>
      </dsp:txXfrm>
    </dsp:sp>
    <dsp:sp modelId="{732F879D-F347-E343-A453-367E4DA93D45}">
      <dsp:nvSpPr>
        <dsp:cNvPr id="0" name=""/>
        <dsp:cNvSpPr/>
      </dsp:nvSpPr>
      <dsp:spPr>
        <a:xfrm>
          <a:off x="5398" y="2184479"/>
          <a:ext cx="8295002" cy="934402"/>
        </a:xfrm>
        <a:prstGeom prst="roundRect">
          <a:avLst/>
        </a:prstGeom>
        <a:solidFill>
          <a:srgbClr val="D91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Population and disadvantage</a:t>
          </a:r>
          <a:r>
            <a:rPr lang="en-US" sz="2000" kern="1200" dirty="0"/>
            <a:t>: American Communities Survey (block-group 5-year estimates, 2012–16)</a:t>
          </a:r>
        </a:p>
      </dsp:txBody>
      <dsp:txXfrm>
        <a:off x="51012" y="2230093"/>
        <a:ext cx="8203774" cy="843174"/>
      </dsp:txXfrm>
    </dsp:sp>
    <dsp:sp modelId="{512D5627-BC29-624D-9587-4A37762468C7}">
      <dsp:nvSpPr>
        <dsp:cNvPr id="0" name=""/>
        <dsp:cNvSpPr/>
      </dsp:nvSpPr>
      <dsp:spPr>
        <a:xfrm>
          <a:off x="5398" y="3274615"/>
          <a:ext cx="8295002" cy="934402"/>
        </a:xfrm>
        <a:prstGeom prst="roundRect">
          <a:avLst/>
        </a:prstGeom>
        <a:solidFill>
          <a:srgbClr val="D91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Developed land</a:t>
          </a:r>
          <a:r>
            <a:rPr lang="en-US" sz="2000" kern="1200" dirty="0"/>
            <a:t>: National Land Cover Database (2011)</a:t>
          </a:r>
        </a:p>
      </dsp:txBody>
      <dsp:txXfrm>
        <a:off x="51012" y="3320229"/>
        <a:ext cx="8203774" cy="8431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895BB-FBD1-A04E-B953-2A40C618A81D}">
      <dsp:nvSpPr>
        <dsp:cNvPr id="0" name=""/>
        <dsp:cNvSpPr/>
      </dsp:nvSpPr>
      <dsp:spPr>
        <a:xfrm>
          <a:off x="6" y="465"/>
          <a:ext cx="8305787" cy="1944238"/>
        </a:xfrm>
        <a:prstGeom prst="rect">
          <a:avLst/>
        </a:prstGeom>
        <a:solidFill>
          <a:srgbClr val="D91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CODE crime data: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https://</a:t>
          </a:r>
          <a:r>
            <a:rPr lang="en-US" sz="2800" b="1" kern="1200" dirty="0" err="1"/>
            <a:t>osf.io</a:t>
          </a:r>
          <a:r>
            <a:rPr lang="en-US" sz="2800" b="1" kern="1200" dirty="0"/>
            <a:t>/</a:t>
          </a:r>
          <a:r>
            <a:rPr lang="en-US" sz="2800" b="1" kern="1200" dirty="0" err="1"/>
            <a:t>zyaqn</a:t>
          </a:r>
          <a:r>
            <a:rPr lang="en-US" sz="2800" b="1" kern="1200" dirty="0"/>
            <a:t>/</a:t>
          </a:r>
          <a:endParaRPr lang="en-US" sz="2800" b="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/>
            <a:t>(alpha – will have issues)</a:t>
          </a:r>
        </a:p>
      </dsp:txBody>
      <dsp:txXfrm>
        <a:off x="6" y="465"/>
        <a:ext cx="8305787" cy="1944238"/>
      </dsp:txXfrm>
    </dsp:sp>
    <dsp:sp modelId="{11F3502F-D57B-2F4E-876E-8BC6A162E29B}">
      <dsp:nvSpPr>
        <dsp:cNvPr id="0" name=""/>
        <dsp:cNvSpPr/>
      </dsp:nvSpPr>
      <dsp:spPr>
        <a:xfrm>
          <a:off x="6" y="2268743"/>
          <a:ext cx="8305787" cy="1944238"/>
        </a:xfrm>
        <a:prstGeom prst="rect">
          <a:avLst/>
        </a:prstGeom>
        <a:solidFill>
          <a:srgbClr val="D91D5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Land cover estimates: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/>
            <a:t>https://</a:t>
          </a:r>
          <a:r>
            <a:rPr lang="en-GB" sz="2800" b="1" kern="1200" dirty="0" err="1"/>
            <a:t>osf.io</a:t>
          </a:r>
          <a:r>
            <a:rPr lang="en-GB" sz="2800" b="1" kern="1200" dirty="0"/>
            <a:t>/p4xus/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0" kern="1200" dirty="0"/>
            <a:t>(beta – may have issues)</a:t>
          </a:r>
        </a:p>
      </dsp:txBody>
      <dsp:txXfrm>
        <a:off x="6" y="2268743"/>
        <a:ext cx="8305787" cy="1944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07863-3516-4945-82F6-7C95BAF8B47E}" type="datetimeFigureOut">
              <a:rPr lang="en-GB" smtClean="0"/>
              <a:t>04/06/2018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038B1-5966-5A48-BAFE-227FC1C7F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136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167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en-GB" alt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D911AFC7-06F3-4EBC-B263-452BAC0836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4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152400" y="1143000"/>
            <a:ext cx="8839200" cy="5562600"/>
          </a:xfrm>
          <a:prstGeom prst="rect">
            <a:avLst/>
          </a:prstGeom>
          <a:solidFill>
            <a:srgbClr val="004D7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9906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/>
          </a:p>
        </p:txBody>
      </p:sp>
      <p:sp>
        <p:nvSpPr>
          <p:cNvPr id="3491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76600"/>
            <a:ext cx="7772400" cy="762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/>
          </a:p>
        </p:txBody>
      </p:sp>
      <p:pic>
        <p:nvPicPr>
          <p:cNvPr id="349189" name="Picture 5" descr="NTU logo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0325" y="323850"/>
            <a:ext cx="2435225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FAB8517-00D3-4F8A-8068-562FD36F80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50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8C27FD4-6066-42E2-9F98-E63712AAB8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095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2532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25320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FD74CF-B3A4-4174-8677-A908AF213C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8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782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305800" cy="52802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4677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3F8E83-0D99-46AD-A573-E41C93B0D66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759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767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447800"/>
            <a:ext cx="4076700" cy="1465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6B0D94-BED4-4760-A319-FC9A1999D6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716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5DF37A7-DC41-42A2-B46C-4C07AD6B11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322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C54F6A-1738-451E-9346-6825FBBF0B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703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C924AF-4971-4E28-8C07-17DDD80917B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691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B14170-D8C5-47AA-8AD3-3650422DE3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3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05800" cy="421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 dirty="0"/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65" name="Line 5"/>
          <p:cNvSpPr>
            <a:spLocks noChangeShapeType="1"/>
          </p:cNvSpPr>
          <p:nvPr/>
        </p:nvSpPr>
        <p:spPr bwMode="auto">
          <a:xfrm flipH="1">
            <a:off x="457200" y="6019800"/>
            <a:ext cx="8229600" cy="0"/>
          </a:xfrm>
          <a:prstGeom prst="line">
            <a:avLst/>
          </a:prstGeom>
          <a:noFill/>
          <a:ln w="15875">
            <a:solidFill>
              <a:srgbClr val="B2C9D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3481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0425" y="6205538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8094EBD-58A9-46EC-866D-6658E1C7CD5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004D7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4D75"/>
          </a:solidFill>
          <a:latin typeface="Verdana" panose="020B0604030504040204" pitchFamily="34" charset="0"/>
        </a:defRPr>
      </a:lvl9pPr>
    </p:titleStyle>
    <p:bodyStyle>
      <a:lvl1pPr marL="0" indent="0" algn="l" rtl="0" eaLnBrk="1" fontAlgn="base" hangingPunct="1">
        <a:lnSpc>
          <a:spcPct val="110000"/>
        </a:lnSpc>
        <a:spcBef>
          <a:spcPts val="1200"/>
        </a:spcBef>
        <a:spcAft>
          <a:spcPts val="1200"/>
        </a:spcAft>
        <a:buNone/>
        <a:defRPr sz="2400" kern="1200">
          <a:solidFill>
            <a:srgbClr val="004D75"/>
          </a:solidFill>
          <a:latin typeface="+mn-lt"/>
          <a:ea typeface="+mn-ea"/>
          <a:cs typeface="+mn-cs"/>
        </a:defRPr>
      </a:lvl1pPr>
      <a:lvl2pPr marL="190500" indent="0" algn="l" rtl="0" eaLnBrk="1" fontAlgn="base" hangingPunct="1">
        <a:lnSpc>
          <a:spcPct val="90000"/>
        </a:lnSpc>
        <a:spcBef>
          <a:spcPct val="20000"/>
        </a:spcBef>
        <a:spcAft>
          <a:spcPct val="10000"/>
        </a:spcAft>
        <a:buNone/>
        <a:defRPr sz="2400" kern="1200">
          <a:solidFill>
            <a:srgbClr val="004D75"/>
          </a:solidFill>
          <a:latin typeface="+mn-lt"/>
          <a:ea typeface="+mn-ea"/>
          <a:cs typeface="+mn-cs"/>
        </a:defRPr>
      </a:lvl2pPr>
      <a:lvl3pPr marL="381000" indent="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None/>
        <a:defRPr sz="1800" kern="1200">
          <a:solidFill>
            <a:srgbClr val="004D75"/>
          </a:solidFill>
          <a:latin typeface="+mn-lt"/>
          <a:ea typeface="+mn-ea"/>
          <a:cs typeface="+mn-cs"/>
        </a:defRPr>
      </a:lvl3pPr>
      <a:lvl4pPr marL="720725" indent="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None/>
        <a:defRPr sz="1800" kern="1200">
          <a:solidFill>
            <a:srgbClr val="004D75"/>
          </a:solidFill>
          <a:latin typeface="+mn-lt"/>
          <a:ea typeface="+mn-ea"/>
          <a:cs typeface="+mn-cs"/>
        </a:defRPr>
      </a:lvl4pPr>
      <a:lvl5pPr marL="1052512" indent="0" algn="l" rtl="0" eaLnBrk="1" fontAlgn="base" hangingPunct="1">
        <a:lnSpc>
          <a:spcPct val="90000"/>
        </a:lnSpc>
        <a:spcBef>
          <a:spcPct val="20000"/>
        </a:spcBef>
        <a:spcAft>
          <a:spcPct val="20000"/>
        </a:spcAft>
        <a:buNone/>
        <a:defRPr sz="1800" kern="1200">
          <a:solidFill>
            <a:srgbClr val="004D7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altLang="en-US" sz="5400" b="1" dirty="0"/>
              <a:t>Understanding </a:t>
            </a:r>
            <a:r>
              <a:rPr lang="en-GB" altLang="en-US" sz="5400" b="1" dirty="0" err="1"/>
              <a:t>spatio</a:t>
            </a:r>
            <a:r>
              <a:rPr lang="en-GB" altLang="en-US" sz="5400" b="1" dirty="0"/>
              <a:t>-temporal patterns of crime around schools</a:t>
            </a:r>
            <a:endParaRPr lang="en-US" altLang="en-US" sz="5400" b="1" dirty="0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03304"/>
            <a:ext cx="7772400" cy="76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/>
              <a:t>Matt Ashby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1D06C5-ECB8-D84F-924A-10123145D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403304"/>
            <a:ext cx="3094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05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None/>
              <a:defRPr sz="24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2pPr>
            <a:lvl3pPr marL="3810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3pPr>
            <a:lvl4pPr marL="720725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4pPr>
            <a:lvl5pPr marL="1052512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/>
              <a:t>@</a:t>
            </a:r>
            <a:r>
              <a:rPr lang="en-US" altLang="en-US" sz="1800" dirty="0" err="1"/>
              <a:t>lesscrime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554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EA92A68-AA3D-A140-8039-E8257B27E9BD}"/>
              </a:ext>
            </a:extLst>
          </p:cNvPr>
          <p:cNvSpPr/>
          <p:nvPr/>
        </p:nvSpPr>
        <p:spPr bwMode="auto">
          <a:xfrm>
            <a:off x="3203848" y="4906800"/>
            <a:ext cx="2448272" cy="36004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E30A79-63FC-D24F-A652-E71A8543F4F1}"/>
              </a:ext>
            </a:extLst>
          </p:cNvPr>
          <p:cNvSpPr/>
          <p:nvPr/>
        </p:nvSpPr>
        <p:spPr bwMode="auto">
          <a:xfrm>
            <a:off x="3203848" y="2276872"/>
            <a:ext cx="5040560" cy="36004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706D66-F3EF-7943-8553-F82F948E4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381000"/>
            <a:ext cx="8280080" cy="52776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8068B-55B2-534B-9A0D-0498884A4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10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1DF50-316D-BE4D-AE63-BECD893E3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6" y="381000"/>
            <a:ext cx="8280081" cy="527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4AF65F-6E52-AD43-9D35-0104D3982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5" y="381000"/>
            <a:ext cx="8280081" cy="5277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4C80F6E-0996-0A4C-914A-33CB62399113}"/>
              </a:ext>
            </a:extLst>
          </p:cNvPr>
          <p:cNvSpPr txBox="1"/>
          <p:nvPr/>
        </p:nvSpPr>
        <p:spPr>
          <a:xfrm>
            <a:off x="6948264" y="3801713"/>
            <a:ext cx="1944216" cy="797311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 anchor="ctr">
            <a:spAutoFit/>
          </a:bodyPr>
          <a:lstStyle/>
          <a:p>
            <a:pPr algn="ctr"/>
            <a:r>
              <a:rPr lang="en-US" sz="2000" i="1" dirty="0"/>
              <a:t>Z</a:t>
            </a:r>
            <a:r>
              <a:rPr lang="en-US" sz="2000" dirty="0"/>
              <a:t> = 15.1</a:t>
            </a:r>
          </a:p>
          <a:p>
            <a:pPr algn="ctr"/>
            <a:r>
              <a:rPr lang="en-US" sz="2000" i="1" dirty="0"/>
              <a:t>p</a:t>
            </a:r>
            <a:r>
              <a:rPr lang="en-US" sz="2000" dirty="0"/>
              <a:t> &lt; 0.001</a:t>
            </a:r>
          </a:p>
        </p:txBody>
      </p:sp>
    </p:spTree>
    <p:extLst>
      <p:ext uri="{BB962C8B-B14F-4D97-AF65-F5344CB8AC3E}">
        <p14:creationId xmlns:p14="http://schemas.microsoft.com/office/powerpoint/2010/main" val="7124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B88D04-EA09-1E40-947D-54DFAA162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380999"/>
            <a:ext cx="8285729" cy="52812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5A151B-385D-274D-ACF4-A4861A98CB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03FE23-429F-F84F-8C4E-35730E439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5" y="380999"/>
            <a:ext cx="8285729" cy="52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5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572A51-B23D-154A-A20C-93484A61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81E6A-37DA-EC4D-AA1B-A4FEB276E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Explore </a:t>
            </a:r>
            <a:r>
              <a:rPr lang="en-US" dirty="0" err="1"/>
              <a:t>neighbourhood</a:t>
            </a:r>
            <a:r>
              <a:rPr lang="en-US" dirty="0"/>
              <a:t> type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Explore school size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Explore consistency across crime types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ED2DF0-C108-934F-AA5B-6BD5E29AB0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44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012879-0F14-A14A-A715-AE33724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data!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BC5DFC8-2F8D-B143-B57E-01E91B156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424629"/>
              </p:ext>
            </p:extLst>
          </p:nvPr>
        </p:nvGraphicFramePr>
        <p:xfrm>
          <a:off x="381000" y="1447800"/>
          <a:ext cx="8305800" cy="4213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7B2B8-33EE-6B49-B295-22F6A5CF44F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65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9895BB-FBD1-A04E-B953-2A40C618A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69895BB-FBD1-A04E-B953-2A40C618A8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F3502F-D57B-2F4E-876E-8BC6A162E2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1F3502F-D57B-2F4E-876E-8BC6A162E2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12F75-A2D1-EA4D-A974-695A98EB22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14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C3B51-B184-D744-B686-4C35D728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8" t="-116" r="21568" b="11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F3707-CC8A-934D-A1C0-21D8E3D625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2239" y="6183357"/>
            <a:ext cx="398044" cy="470686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3A5A7DA-ECDC-1B41-9A0C-CC8DCC09F10F}"/>
              </a:ext>
            </a:extLst>
          </p:cNvPr>
          <p:cNvSpPr txBox="1"/>
          <p:nvPr/>
        </p:nvSpPr>
        <p:spPr>
          <a:xfrm>
            <a:off x="381001" y="6285726"/>
            <a:ext cx="1958751" cy="276999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800" kern="1200">
                <a:solidFill>
                  <a:srgbClr val="004D75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714375" indent="-714375"/>
            <a:r>
              <a:rPr lang="en-GB" sz="1200" dirty="0">
                <a:solidFill>
                  <a:schemeClr val="bg1">
                    <a:lumMod val="50000"/>
                  </a:schemeClr>
                </a:solidFill>
              </a:rPr>
              <a:t>El Castell de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</a:rPr>
              <a:t>Guadalest</a:t>
            </a:r>
            <a:endParaRPr lang="en-GB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24744"/>
            <a:ext cx="7772400" cy="4278560"/>
          </a:xfrm>
        </p:spPr>
        <p:txBody>
          <a:bodyPr anchor="ctr"/>
          <a:lstStyle/>
          <a:p>
            <a:r>
              <a:rPr lang="en-GB" altLang="en-US" sz="5400" b="1" dirty="0"/>
              <a:t>Understanding </a:t>
            </a:r>
            <a:r>
              <a:rPr lang="en-GB" altLang="en-US" sz="5400" b="1" dirty="0" err="1"/>
              <a:t>spatio</a:t>
            </a:r>
            <a:r>
              <a:rPr lang="en-GB" altLang="en-US" sz="5400" b="1" dirty="0"/>
              <a:t>-temporal patterns of crime around schools</a:t>
            </a:r>
            <a:endParaRPr lang="en-US" altLang="en-US" sz="5400" b="1" dirty="0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403304"/>
            <a:ext cx="7772400" cy="762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/>
              <a:t>Matt Ashby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C29E9EC-E12E-8647-B591-4C216AEA11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5403304"/>
            <a:ext cx="3094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1200"/>
              </a:spcBef>
              <a:spcAft>
                <a:spcPts val="120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905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10000"/>
              </a:spcAft>
              <a:buNone/>
              <a:defRPr sz="24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2pPr>
            <a:lvl3pPr marL="381000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3pPr>
            <a:lvl4pPr marL="720725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4pPr>
            <a:lvl5pPr marL="1052512" indent="0" algn="l" rtl="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None/>
              <a:defRPr sz="1800" kern="1200">
                <a:solidFill>
                  <a:srgbClr val="004D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altLang="en-US" sz="1800" dirty="0"/>
              <a:t>@</a:t>
            </a:r>
            <a:r>
              <a:rPr lang="en-US" altLang="en-US" sz="1800" dirty="0" err="1"/>
              <a:t>lesscrime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6077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3EBC77-FC63-834E-BA7E-76277FCF7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400" dirty="0"/>
              <a:t>(Middle/high) schools are often associated with higher crime in the surrounding area, but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74E8-27E9-5F4F-B310-77C7DA86C5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533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FC6F9A-8430-B040-A642-E2C3A466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schools associated with more crime …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D50D61-DD0C-0D40-BF33-10CE19F9C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 school vacations?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at night?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 different cities?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851F36-DDE9-7E4C-A2C6-3B89622219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48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Crime Open Database (CODE)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686035"/>
            <a:ext cx="4417259" cy="3736978"/>
          </a:xfrm>
        </p:spPr>
        <p:txBody>
          <a:bodyPr/>
          <a:lstStyle/>
          <a:p>
            <a:r>
              <a:rPr lang="en-GB" dirty="0"/>
              <a:t>Data for seven cities</a:t>
            </a:r>
          </a:p>
          <a:p>
            <a:r>
              <a:rPr lang="en-GB" dirty="0"/>
              <a:t>2012–2016</a:t>
            </a:r>
          </a:p>
          <a:p>
            <a:r>
              <a:rPr lang="en-GB" dirty="0"/>
              <a:t>~1.2 million assaults</a:t>
            </a:r>
          </a:p>
          <a:p>
            <a:r>
              <a:rPr lang="en-GB" dirty="0"/>
              <a:t>Date/time, location </a:t>
            </a:r>
            <a:br>
              <a:rPr lang="en-GB" dirty="0"/>
            </a:br>
            <a:r>
              <a:rPr lang="en-GB" dirty="0"/>
              <a:t>and crime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4</a:t>
            </a:fld>
            <a:endParaRPr lang="en-GB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6128" y="2230631"/>
            <a:ext cx="1800000" cy="68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931" y="1689986"/>
            <a:ext cx="1800000" cy="6228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931" y="4138083"/>
            <a:ext cx="1800000" cy="5302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128" y="3500275"/>
            <a:ext cx="720000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931" y="2833667"/>
            <a:ext cx="1800000" cy="74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931" y="5184778"/>
            <a:ext cx="1800000" cy="2382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6800" y="4586097"/>
            <a:ext cx="1800000" cy="6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3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CODE: limitations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447800"/>
          <a:ext cx="8305800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067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69F1E2-B0AB-9846-9779-CFE31BDD4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C69F1E2-B0AB-9846-9779-CFE31BDD4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0D6C19-55DB-104E-B65C-634DF6256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380D6C19-55DB-104E-B65C-634DF6256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028CE5-B639-E54D-B731-96A1573181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B028CE5-B639-E54D-B731-96A1573181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D450965-84C0-5948-A9A4-D89DEEF64C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865224"/>
              </p:ext>
            </p:extLst>
          </p:nvPr>
        </p:nvGraphicFramePr>
        <p:xfrm>
          <a:off x="381000" y="381000"/>
          <a:ext cx="8305800" cy="5280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5FB33-66BE-CE41-93BF-AC78D5E529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093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460FA2D-8F6C-7C4A-B6A4-B5AF9BC09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460FA2D-8F6C-7C4A-B6A4-B5AF9BC09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B28437-A931-EE42-8380-3DBB2C8BB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dgm id="{15B28437-A931-EE42-8380-3DBB2C8BB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3306FD-5783-8D4D-A63D-BAD620D4A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893306FD-5783-8D4D-A63D-BAD620D4AE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57AD7E-EAB6-7645-A521-76161016B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dgm id="{8D57AD7E-EAB6-7645-A521-76161016B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96F9CB-1F66-3146-9DA6-40163A668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696F9CB-1F66-3146-9DA6-40163A668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9AE696-6B74-4945-9821-E365AAECC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669AE696-6B74-4945-9821-E365AAECC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D0A5389-865A-F34F-A462-30F6553B3D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3D0A5389-865A-F34F-A462-30F6553B3D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C1B109-F7E7-CF47-B5C1-F8CD957EE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5EC1B109-F7E7-CF47-B5C1-F8CD957EE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8815085F-7BB7-AF45-9055-0AC6CE363C01}"/>
              </a:ext>
            </a:extLst>
          </p:cNvPr>
          <p:cNvGrpSpPr/>
          <p:nvPr/>
        </p:nvGrpSpPr>
        <p:grpSpPr>
          <a:xfrm>
            <a:off x="-324544" y="2493764"/>
            <a:ext cx="9721080" cy="4607644"/>
            <a:chOff x="-324544" y="2493764"/>
            <a:chExt cx="9721080" cy="460764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9818C41-C273-7F4A-B21E-4880A6210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3" t="13460" r="16925" b="33048"/>
            <a:stretch/>
          </p:blipFill>
          <p:spPr>
            <a:xfrm>
              <a:off x="381000" y="2493764"/>
              <a:ext cx="8305800" cy="3711774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160F256-BD3F-8A41-9D71-066CC5B30927}"/>
                </a:ext>
              </a:extLst>
            </p:cNvPr>
            <p:cNvSpPr/>
            <p:nvPr/>
          </p:nvSpPr>
          <p:spPr bwMode="auto">
            <a:xfrm>
              <a:off x="-324544" y="6021288"/>
              <a:ext cx="9721080" cy="10801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rgbClr val="003F6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rgbClr val="004D75"/>
                </a:solidFill>
                <a:effectLst/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426530A-54EC-1A4D-BEEE-437D559B9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data 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F5922FC-EE7F-4243-BFDA-C8697F5AB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810799"/>
              </p:ext>
            </p:extLst>
          </p:nvPr>
        </p:nvGraphicFramePr>
        <p:xfrm>
          <a:off x="381000" y="1447800"/>
          <a:ext cx="8305800" cy="4213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81A3EC-4460-5240-A977-510D4294E4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253B6BB-1249-9B4E-A9CF-9972EAA4E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6219825"/>
            <a:ext cx="3333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0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5B700FD-63D9-984F-8B33-11B7AB3813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A5B700FD-63D9-984F-8B33-11B7AB3813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C17AC6-8142-464D-BAAE-E880F3C8D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3CC17AC6-8142-464D-BAAE-E880F3C8DA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F879D-F347-E343-A453-367E4DA93D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732F879D-F347-E343-A453-367E4DA93D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2D5627-BC29-624D-9587-4A37762468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graphicEl>
                                              <a:dgm id="{512D5627-BC29-624D-9587-4A37762468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AC2AC84-A585-464B-9116-2710A07A1A35}"/>
              </a:ext>
            </a:extLst>
          </p:cNvPr>
          <p:cNvSpPr/>
          <p:nvPr/>
        </p:nvSpPr>
        <p:spPr bwMode="auto">
          <a:xfrm>
            <a:off x="3203848" y="4725144"/>
            <a:ext cx="4464496" cy="36004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0AFB0D-5731-8649-A577-E01825F30E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FB03658-5D56-A046-942D-335EB1B5D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381000"/>
            <a:ext cx="8283885" cy="5280025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DD8C69-6BEB-C041-8F5B-A00F362C0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3" y="379825"/>
            <a:ext cx="8291377" cy="5284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A5B2AA-D650-1147-A2E4-CEB2EE7D50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3" y="379825"/>
            <a:ext cx="8291377" cy="5284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BA5807-EB5A-F84F-892A-5D3795EAA3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3" y="379825"/>
            <a:ext cx="8291377" cy="5284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A12DE1D-6B71-5240-AD8B-C565A35DA3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3" y="379825"/>
            <a:ext cx="8291377" cy="5284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63B9837-CC51-1044-B36C-39C4562D23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13" y="379825"/>
            <a:ext cx="8291377" cy="52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346547B-39B7-3E45-B7D3-0DED473DB007}"/>
              </a:ext>
            </a:extLst>
          </p:cNvPr>
          <p:cNvSpPr/>
          <p:nvPr/>
        </p:nvSpPr>
        <p:spPr bwMode="auto">
          <a:xfrm>
            <a:off x="3203848" y="4906800"/>
            <a:ext cx="2952328" cy="36004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269B4D-D736-FE42-998A-2B4A594BBCB2}"/>
              </a:ext>
            </a:extLst>
          </p:cNvPr>
          <p:cNvSpPr/>
          <p:nvPr/>
        </p:nvSpPr>
        <p:spPr bwMode="auto">
          <a:xfrm>
            <a:off x="3203848" y="2276872"/>
            <a:ext cx="4896544" cy="36004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rgbClr val="004D75"/>
              </a:solidFill>
              <a:effectLst/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A75F52-D7ED-6048-928A-BE65112A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6" y="381000"/>
            <a:ext cx="8280081" cy="5277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501A89-C05D-3A4B-AAAD-38710C55C9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E0C1F18-7600-4F0B-911D-FD3614860AD8}" type="slidenum">
              <a:rPr lang="en-GB" altLang="en-US" smtClean="0"/>
              <a:pPr/>
              <a:t>9</a:t>
            </a:fld>
            <a:endParaRPr lang="en-GB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45AE82-8A32-F04A-9502-24FA33E31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6" y="381000"/>
            <a:ext cx="8280081" cy="527760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32B16-045F-BA46-A5BB-19CC4027F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57" y="381000"/>
            <a:ext cx="8280080" cy="5277600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BF14DC7-CBB5-CF40-B2E1-98910909C1B7}"/>
              </a:ext>
            </a:extLst>
          </p:cNvPr>
          <p:cNvSpPr txBox="1"/>
          <p:nvPr/>
        </p:nvSpPr>
        <p:spPr>
          <a:xfrm>
            <a:off x="6948264" y="3284984"/>
            <a:ext cx="1944216" cy="1412864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sz="2000" i="1" dirty="0"/>
              <a:t>Z</a:t>
            </a:r>
            <a:r>
              <a:rPr lang="en-US" sz="2000" dirty="0"/>
              <a:t>-score test shows no significant differences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26586B-D2F7-1046-A263-6B924D9EBDFA}"/>
              </a:ext>
            </a:extLst>
          </p:cNvPr>
          <p:cNvSpPr txBox="1"/>
          <p:nvPr/>
        </p:nvSpPr>
        <p:spPr>
          <a:xfrm>
            <a:off x="6948264" y="3801713"/>
            <a:ext cx="1944216" cy="797311"/>
          </a:xfrm>
          <a:prstGeom prst="rect">
            <a:avLst/>
          </a:prstGeom>
          <a:solidFill>
            <a:schemeClr val="bg1"/>
          </a:solidFill>
        </p:spPr>
        <p:txBody>
          <a:bodyPr wrap="square" tIns="90000" bIns="90000" rtlCol="0" anchor="ctr">
            <a:spAutoFit/>
          </a:bodyPr>
          <a:lstStyle/>
          <a:p>
            <a:pPr algn="ctr"/>
            <a:r>
              <a:rPr lang="en-US" sz="2000" i="1" dirty="0"/>
              <a:t>Z</a:t>
            </a:r>
            <a:r>
              <a:rPr lang="en-US" sz="2000" dirty="0"/>
              <a:t> = 8.33</a:t>
            </a:r>
          </a:p>
          <a:p>
            <a:pPr algn="ctr"/>
            <a:r>
              <a:rPr lang="en-US" sz="2000" i="1" dirty="0"/>
              <a:t>p</a:t>
            </a:r>
            <a:r>
              <a:rPr lang="en-US" sz="2000" dirty="0"/>
              <a:t> &lt; 0.001</a:t>
            </a:r>
          </a:p>
        </p:txBody>
      </p:sp>
    </p:spTree>
    <p:extLst>
      <p:ext uri="{BB962C8B-B14F-4D97-AF65-F5344CB8AC3E}">
        <p14:creationId xmlns:p14="http://schemas.microsoft.com/office/powerpoint/2010/main" val="407505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800" b="0" i="0" u="none" strike="noStrike" cap="none" normalizeH="0" baseline="0" smtClean="0">
            <a:ln>
              <a:noFill/>
            </a:ln>
            <a:solidFill>
              <a:srgbClr val="004D75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 Template.potx" id="{0DAA2EE4-75EB-45A8-B05D-E9853023BCBD}" vid="{843EF70D-A7D8-4D34-B313-C412D54B09E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43558</TotalTime>
  <Words>245</Words>
  <Application>Microsoft Macintosh PowerPoint</Application>
  <PresentationFormat>On-screen Show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</vt:lpstr>
      <vt:lpstr>Verdana</vt:lpstr>
      <vt:lpstr>blank</vt:lpstr>
      <vt:lpstr>Understanding spatio-temporal patterns of crime around schools</vt:lpstr>
      <vt:lpstr>PowerPoint Presentation</vt:lpstr>
      <vt:lpstr>are schools associated with more crime …</vt:lpstr>
      <vt:lpstr>The Crime Open Database (CODE)</vt:lpstr>
      <vt:lpstr>CODE: limitations</vt:lpstr>
      <vt:lpstr>PowerPoint Presentation</vt:lpstr>
      <vt:lpstr>Other data sources</vt:lpstr>
      <vt:lpstr>PowerPoint Presentation</vt:lpstr>
      <vt:lpstr>PowerPoint Presentation</vt:lpstr>
      <vt:lpstr>PowerPoint Presentation</vt:lpstr>
      <vt:lpstr>PowerPoint Presentation</vt:lpstr>
      <vt:lpstr>Next steps</vt:lpstr>
      <vt:lpstr>Free data!</vt:lpstr>
      <vt:lpstr>PowerPoint Presentation</vt:lpstr>
      <vt:lpstr>Understanding spatio-temporal patterns of crime around schools</vt:lpstr>
    </vt:vector>
  </TitlesOfParts>
  <Company>Nottingham Trent University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policing</dc:title>
  <dc:creator>Ashby, Matthew</dc:creator>
  <cp:lastModifiedBy>Ashby, Matthew</cp:lastModifiedBy>
  <cp:revision>878</cp:revision>
  <cp:lastPrinted>2016-09-28T14:50:40Z</cp:lastPrinted>
  <dcterms:created xsi:type="dcterms:W3CDTF">2015-12-03T10:48:36Z</dcterms:created>
  <dcterms:modified xsi:type="dcterms:W3CDTF">2018-06-05T09:59:13Z</dcterms:modified>
</cp:coreProperties>
</file>