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41"/>
  </p:notesMasterIdLst>
  <p:sldIdLst>
    <p:sldId id="256" r:id="rId2"/>
    <p:sldId id="257" r:id="rId3"/>
    <p:sldId id="258" r:id="rId4"/>
    <p:sldId id="259" r:id="rId5"/>
    <p:sldId id="260" r:id="rId6"/>
    <p:sldId id="262" r:id="rId7"/>
    <p:sldId id="263" r:id="rId8"/>
    <p:sldId id="264" r:id="rId9"/>
    <p:sldId id="265" r:id="rId10"/>
    <p:sldId id="266" r:id="rId11"/>
    <p:sldId id="267" r:id="rId12"/>
    <p:sldId id="290" r:id="rId13"/>
    <p:sldId id="268" r:id="rId14"/>
    <p:sldId id="291" r:id="rId15"/>
    <p:sldId id="269" r:id="rId16"/>
    <p:sldId id="270" r:id="rId17"/>
    <p:sldId id="271" r:id="rId18"/>
    <p:sldId id="293" r:id="rId19"/>
    <p:sldId id="273" r:id="rId20"/>
    <p:sldId id="274" r:id="rId21"/>
    <p:sldId id="275" r:id="rId22"/>
    <p:sldId id="276" r:id="rId23"/>
    <p:sldId id="277" r:id="rId24"/>
    <p:sldId id="457" r:id="rId25"/>
    <p:sldId id="296" r:id="rId26"/>
    <p:sldId id="453" r:id="rId27"/>
    <p:sldId id="455" r:id="rId28"/>
    <p:sldId id="456" r:id="rId29"/>
    <p:sldId id="458" r:id="rId30"/>
    <p:sldId id="294" r:id="rId31"/>
    <p:sldId id="459" r:id="rId32"/>
    <p:sldId id="283" r:id="rId33"/>
    <p:sldId id="460" r:id="rId34"/>
    <p:sldId id="282" r:id="rId35"/>
    <p:sldId id="295" r:id="rId36"/>
    <p:sldId id="462" r:id="rId37"/>
    <p:sldId id="461" r:id="rId38"/>
    <p:sldId id="292" r:id="rId39"/>
    <p:sldId id="287" r:id="rId40"/>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3840">
          <p15:clr>
            <a:srgbClr val="A4A3A4"/>
          </p15:clr>
        </p15:guide>
        <p15:guide id="2" orient="horz" pos="216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44" roundtripDataSignature="AMtx7mgnTwP5t6nw8ybAGR+K6BbRX4GA0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051214C-AD0C-4C8D-92DA-BAC1A14EA42E}">
  <a:tblStyle styleId="{D051214C-AD0C-4C8D-92DA-BAC1A14EA42E}"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540" y="40"/>
      </p:cViewPr>
      <p:guideLst>
        <p:guide pos="3840"/>
        <p:guide orient="horz"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0861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AU"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p1:notes"/>
          <p:cNvSpPr txBox="1">
            <a:spLocks noGrp="1"/>
          </p:cNvSpPr>
          <p:nvPr>
            <p:ph type="body" idx="1"/>
          </p:nvPr>
        </p:nvSpPr>
        <p:spPr>
          <a:xfrm>
            <a:off x="685800" y="4400550"/>
            <a:ext cx="54864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6" name="Google Shape;36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2"/>
        <p:cNvGrpSpPr/>
        <p:nvPr/>
      </p:nvGrpSpPr>
      <p:grpSpPr>
        <a:xfrm>
          <a:off x="0" y="0"/>
          <a:ext cx="0" cy="0"/>
          <a:chOff x="0" y="0"/>
          <a:chExt cx="0" cy="0"/>
        </a:xfrm>
      </p:grpSpPr>
      <p:sp>
        <p:nvSpPr>
          <p:cNvPr id="833" name="Google Shape;833;g5c90301f8a_0_1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4" name="Google Shape;834;g5c90301f8a_0_118:notes"/>
          <p:cNvSpPr txBox="1">
            <a:spLocks noGrp="1"/>
          </p:cNvSpPr>
          <p:nvPr>
            <p:ph type="body" idx="1"/>
          </p:nvPr>
        </p:nvSpPr>
        <p:spPr>
          <a:xfrm>
            <a:off x="685800" y="4400550"/>
            <a:ext cx="54864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35" name="Google Shape;835;g5c90301f8a_0_11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AU"/>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8"/>
        <p:cNvGrpSpPr/>
        <p:nvPr/>
      </p:nvGrpSpPr>
      <p:grpSpPr>
        <a:xfrm>
          <a:off x="0" y="0"/>
          <a:ext cx="0" cy="0"/>
          <a:chOff x="0" y="0"/>
          <a:chExt cx="0" cy="0"/>
        </a:xfrm>
      </p:grpSpPr>
      <p:sp>
        <p:nvSpPr>
          <p:cNvPr id="839" name="Google Shape;839;g5c90301f8a_0_159:notes"/>
          <p:cNvSpPr txBox="1">
            <a:spLocks noGrp="1"/>
          </p:cNvSpPr>
          <p:nvPr>
            <p:ph type="body" idx="1"/>
          </p:nvPr>
        </p:nvSpPr>
        <p:spPr>
          <a:xfrm>
            <a:off x="685800" y="4400550"/>
            <a:ext cx="54864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40" name="Google Shape;840;g5c90301f8a_0_1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4"/>
        <p:cNvGrpSpPr/>
        <p:nvPr/>
      </p:nvGrpSpPr>
      <p:grpSpPr>
        <a:xfrm>
          <a:off x="0" y="0"/>
          <a:ext cx="0" cy="0"/>
          <a:chOff x="0" y="0"/>
          <a:chExt cx="0" cy="0"/>
        </a:xfrm>
      </p:grpSpPr>
      <p:sp>
        <p:nvSpPr>
          <p:cNvPr id="845" name="Google Shape;845;g5c90301f8a_0_104:notes"/>
          <p:cNvSpPr txBox="1">
            <a:spLocks noGrp="1"/>
          </p:cNvSpPr>
          <p:nvPr>
            <p:ph type="body" idx="1"/>
          </p:nvPr>
        </p:nvSpPr>
        <p:spPr>
          <a:xfrm>
            <a:off x="685800" y="4400550"/>
            <a:ext cx="54864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46" name="Google Shape;846;g5c90301f8a_0_10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4"/>
        <p:cNvGrpSpPr/>
        <p:nvPr/>
      </p:nvGrpSpPr>
      <p:grpSpPr>
        <a:xfrm>
          <a:off x="0" y="0"/>
          <a:ext cx="0" cy="0"/>
          <a:chOff x="0" y="0"/>
          <a:chExt cx="0" cy="0"/>
        </a:xfrm>
      </p:grpSpPr>
      <p:sp>
        <p:nvSpPr>
          <p:cNvPr id="855" name="Google Shape;855;g5c90301f8a_0_8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6" name="Google Shape;856;g5c90301f8a_0_82:notes"/>
          <p:cNvSpPr txBox="1">
            <a:spLocks noGrp="1"/>
          </p:cNvSpPr>
          <p:nvPr>
            <p:ph type="body" idx="1"/>
          </p:nvPr>
        </p:nvSpPr>
        <p:spPr>
          <a:xfrm>
            <a:off x="685800" y="4400550"/>
            <a:ext cx="54864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57" name="Google Shape;857;g5c90301f8a_0_8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AU"/>
              <a:t>15</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1"/>
        <p:cNvGrpSpPr/>
        <p:nvPr/>
      </p:nvGrpSpPr>
      <p:grpSpPr>
        <a:xfrm>
          <a:off x="0" y="0"/>
          <a:ext cx="0" cy="0"/>
          <a:chOff x="0" y="0"/>
          <a:chExt cx="0" cy="0"/>
        </a:xfrm>
      </p:grpSpPr>
      <p:sp>
        <p:nvSpPr>
          <p:cNvPr id="862" name="Google Shape;862;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AU"/>
              <a:t>16</a:t>
            </a:fld>
            <a:endParaRPr/>
          </a:p>
        </p:txBody>
      </p:sp>
      <p:sp>
        <p:nvSpPr>
          <p:cNvPr id="863" name="Google Shape;86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64" name="Google Shape;864;p13:notes"/>
          <p:cNvSpPr txBox="1">
            <a:spLocks noGrp="1"/>
          </p:cNvSpPr>
          <p:nvPr>
            <p:ph type="body" idx="1"/>
          </p:nvPr>
        </p:nvSpPr>
        <p:spPr>
          <a:xfrm>
            <a:off x="685800" y="4400550"/>
            <a:ext cx="54864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2"/>
        <p:cNvGrpSpPr/>
        <p:nvPr/>
      </p:nvGrpSpPr>
      <p:grpSpPr>
        <a:xfrm>
          <a:off x="0" y="0"/>
          <a:ext cx="0" cy="0"/>
          <a:chOff x="0" y="0"/>
          <a:chExt cx="0" cy="0"/>
        </a:xfrm>
      </p:grpSpPr>
      <p:sp>
        <p:nvSpPr>
          <p:cNvPr id="963" name="Google Shape;963;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AU"/>
              <a:t>17</a:t>
            </a:fld>
            <a:endParaRPr/>
          </a:p>
        </p:txBody>
      </p:sp>
      <p:sp>
        <p:nvSpPr>
          <p:cNvPr id="964" name="Google Shape;964;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65" name="Google Shape;965;p14:notes"/>
          <p:cNvSpPr txBox="1">
            <a:spLocks noGrp="1"/>
          </p:cNvSpPr>
          <p:nvPr>
            <p:ph type="body" idx="1"/>
          </p:nvPr>
        </p:nvSpPr>
        <p:spPr>
          <a:xfrm>
            <a:off x="685800" y="4400550"/>
            <a:ext cx="54864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0"/>
        <p:cNvGrpSpPr/>
        <p:nvPr/>
      </p:nvGrpSpPr>
      <p:grpSpPr>
        <a:xfrm>
          <a:off x="0" y="0"/>
          <a:ext cx="0" cy="0"/>
          <a:chOff x="0" y="0"/>
          <a:chExt cx="0" cy="0"/>
        </a:xfrm>
      </p:grpSpPr>
      <p:sp>
        <p:nvSpPr>
          <p:cNvPr id="551" name="Google Shape;551;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AU"/>
              <a:t>18</a:t>
            </a:fld>
            <a:endParaRPr/>
          </a:p>
        </p:txBody>
      </p:sp>
      <p:sp>
        <p:nvSpPr>
          <p:cNvPr id="552" name="Google Shape;552;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53" name="Google Shape;553;p9:notes"/>
          <p:cNvSpPr txBox="1">
            <a:spLocks noGrp="1"/>
          </p:cNvSpPr>
          <p:nvPr>
            <p:ph type="body" idx="1"/>
          </p:nvPr>
        </p:nvSpPr>
        <p:spPr>
          <a:xfrm>
            <a:off x="685800" y="4400550"/>
            <a:ext cx="54864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082757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5"/>
        <p:cNvGrpSpPr/>
        <p:nvPr/>
      </p:nvGrpSpPr>
      <p:grpSpPr>
        <a:xfrm>
          <a:off x="0" y="0"/>
          <a:ext cx="0" cy="0"/>
          <a:chOff x="0" y="0"/>
          <a:chExt cx="0" cy="0"/>
        </a:xfrm>
      </p:grpSpPr>
      <p:sp>
        <p:nvSpPr>
          <p:cNvPr id="1316" name="Google Shape;1316;g5c90301f8a_0_17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7" name="Google Shape;1317;g5c90301f8a_0_172:notes"/>
          <p:cNvSpPr txBox="1">
            <a:spLocks noGrp="1"/>
          </p:cNvSpPr>
          <p:nvPr>
            <p:ph type="body" idx="1"/>
          </p:nvPr>
        </p:nvSpPr>
        <p:spPr>
          <a:xfrm>
            <a:off x="685800" y="4400550"/>
            <a:ext cx="54864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18" name="Google Shape;1318;g5c90301f8a_0_17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AU"/>
              <a:t>19</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2"/>
        <p:cNvGrpSpPr/>
        <p:nvPr/>
      </p:nvGrpSpPr>
      <p:grpSpPr>
        <a:xfrm>
          <a:off x="0" y="0"/>
          <a:ext cx="0" cy="0"/>
          <a:chOff x="0" y="0"/>
          <a:chExt cx="0" cy="0"/>
        </a:xfrm>
      </p:grpSpPr>
      <p:sp>
        <p:nvSpPr>
          <p:cNvPr id="1323" name="Google Shape;1323;p16:notes"/>
          <p:cNvSpPr txBox="1">
            <a:spLocks noGrp="1"/>
          </p:cNvSpPr>
          <p:nvPr>
            <p:ph type="body" idx="1"/>
          </p:nvPr>
        </p:nvSpPr>
        <p:spPr>
          <a:xfrm>
            <a:off x="685800" y="4400550"/>
            <a:ext cx="54864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24" name="Google Shape;1324;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2"/>
        <p:cNvGrpSpPr/>
        <p:nvPr/>
      </p:nvGrpSpPr>
      <p:grpSpPr>
        <a:xfrm>
          <a:off x="0" y="0"/>
          <a:ext cx="0" cy="0"/>
          <a:chOff x="0" y="0"/>
          <a:chExt cx="0" cy="0"/>
        </a:xfrm>
      </p:grpSpPr>
      <p:sp>
        <p:nvSpPr>
          <p:cNvPr id="1373" name="Google Shape;1373;g5c90301f8a_0_17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4" name="Google Shape;1374;g5c90301f8a_0_178:notes"/>
          <p:cNvSpPr txBox="1">
            <a:spLocks noGrp="1"/>
          </p:cNvSpPr>
          <p:nvPr>
            <p:ph type="body" idx="1"/>
          </p:nvPr>
        </p:nvSpPr>
        <p:spPr>
          <a:xfrm>
            <a:off x="685800" y="4400550"/>
            <a:ext cx="54864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75" name="Google Shape;1375;g5c90301f8a_0_17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AU"/>
              <a:t>21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2:notes"/>
          <p:cNvSpPr txBox="1">
            <a:spLocks noGrp="1"/>
          </p:cNvSpPr>
          <p:nvPr>
            <p:ph type="body" idx="1"/>
          </p:nvPr>
        </p:nvSpPr>
        <p:spPr>
          <a:xfrm>
            <a:off x="685800" y="4400550"/>
            <a:ext cx="54864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6" name="Google Shape;37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9"/>
        <p:cNvGrpSpPr/>
        <p:nvPr/>
      </p:nvGrpSpPr>
      <p:grpSpPr>
        <a:xfrm>
          <a:off x="0" y="0"/>
          <a:ext cx="0" cy="0"/>
          <a:chOff x="0" y="0"/>
          <a:chExt cx="0" cy="0"/>
        </a:xfrm>
      </p:grpSpPr>
      <p:sp>
        <p:nvSpPr>
          <p:cNvPr id="1380" name="Google Shape;1380;p17:notes"/>
          <p:cNvSpPr txBox="1">
            <a:spLocks noGrp="1"/>
          </p:cNvSpPr>
          <p:nvPr>
            <p:ph type="body" idx="1"/>
          </p:nvPr>
        </p:nvSpPr>
        <p:spPr>
          <a:xfrm>
            <a:off x="685800" y="4400550"/>
            <a:ext cx="54864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81" name="Google Shape;1381;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8"/>
        <p:cNvGrpSpPr/>
        <p:nvPr/>
      </p:nvGrpSpPr>
      <p:grpSpPr>
        <a:xfrm>
          <a:off x="0" y="0"/>
          <a:ext cx="0" cy="0"/>
          <a:chOff x="0" y="0"/>
          <a:chExt cx="0" cy="0"/>
        </a:xfrm>
      </p:grpSpPr>
      <p:sp>
        <p:nvSpPr>
          <p:cNvPr id="1399" name="Google Shape;1399;g5c90301f8a_0_18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0" name="Google Shape;1400;g5c90301f8a_0_184:notes"/>
          <p:cNvSpPr txBox="1">
            <a:spLocks noGrp="1"/>
          </p:cNvSpPr>
          <p:nvPr>
            <p:ph type="body" idx="1"/>
          </p:nvPr>
        </p:nvSpPr>
        <p:spPr>
          <a:xfrm>
            <a:off x="685800" y="4400550"/>
            <a:ext cx="54864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01" name="Google Shape;1401;g5c90301f8a_0_18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AU"/>
              <a:t>23</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8"/>
        <p:cNvGrpSpPr/>
        <p:nvPr/>
      </p:nvGrpSpPr>
      <p:grpSpPr>
        <a:xfrm>
          <a:off x="0" y="0"/>
          <a:ext cx="0" cy="0"/>
          <a:chOff x="0" y="0"/>
          <a:chExt cx="0" cy="0"/>
        </a:xfrm>
      </p:grpSpPr>
      <p:sp>
        <p:nvSpPr>
          <p:cNvPr id="1399" name="Google Shape;1399;g5c90301f8a_0_18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0" name="Google Shape;1400;g5c90301f8a_0_184:notes"/>
          <p:cNvSpPr txBox="1">
            <a:spLocks noGrp="1"/>
          </p:cNvSpPr>
          <p:nvPr>
            <p:ph type="body" idx="1"/>
          </p:nvPr>
        </p:nvSpPr>
        <p:spPr>
          <a:xfrm>
            <a:off x="685800" y="4400550"/>
            <a:ext cx="54864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01" name="Google Shape;1401;g5c90301f8a_0_18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AU"/>
              <a:t>25</a:t>
            </a:fld>
            <a:endParaRPr/>
          </a:p>
        </p:txBody>
      </p:sp>
    </p:spTree>
    <p:extLst>
      <p:ext uri="{BB962C8B-B14F-4D97-AF65-F5344CB8AC3E}">
        <p14:creationId xmlns:p14="http://schemas.microsoft.com/office/powerpoint/2010/main" val="14262566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8"/>
        <p:cNvGrpSpPr/>
        <p:nvPr/>
      </p:nvGrpSpPr>
      <p:grpSpPr>
        <a:xfrm>
          <a:off x="0" y="0"/>
          <a:ext cx="0" cy="0"/>
          <a:chOff x="0" y="0"/>
          <a:chExt cx="0" cy="0"/>
        </a:xfrm>
      </p:grpSpPr>
      <p:sp>
        <p:nvSpPr>
          <p:cNvPr id="1399" name="Google Shape;1399;g5c90301f8a_0_18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0" name="Google Shape;1400;g5c90301f8a_0_184:notes"/>
          <p:cNvSpPr txBox="1">
            <a:spLocks noGrp="1"/>
          </p:cNvSpPr>
          <p:nvPr>
            <p:ph type="body" idx="1"/>
          </p:nvPr>
        </p:nvSpPr>
        <p:spPr>
          <a:xfrm>
            <a:off x="685800" y="4400550"/>
            <a:ext cx="54864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01" name="Google Shape;1401;g5c90301f8a_0_18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AU"/>
              <a:t>29</a:t>
            </a:fld>
            <a:endParaRPr/>
          </a:p>
        </p:txBody>
      </p:sp>
    </p:spTree>
    <p:extLst>
      <p:ext uri="{BB962C8B-B14F-4D97-AF65-F5344CB8AC3E}">
        <p14:creationId xmlns:p14="http://schemas.microsoft.com/office/powerpoint/2010/main" val="15434979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4"/>
        <p:cNvGrpSpPr/>
        <p:nvPr/>
      </p:nvGrpSpPr>
      <p:grpSpPr>
        <a:xfrm>
          <a:off x="0" y="0"/>
          <a:ext cx="0" cy="0"/>
          <a:chOff x="0" y="0"/>
          <a:chExt cx="0" cy="0"/>
        </a:xfrm>
      </p:grpSpPr>
      <p:sp>
        <p:nvSpPr>
          <p:cNvPr id="1465" name="Google Shape;1465;p37:notes"/>
          <p:cNvSpPr txBox="1">
            <a:spLocks noGrp="1"/>
          </p:cNvSpPr>
          <p:nvPr>
            <p:ph type="body" idx="1"/>
          </p:nvPr>
        </p:nvSpPr>
        <p:spPr>
          <a:xfrm>
            <a:off x="685800" y="4400550"/>
            <a:ext cx="54864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66" name="Google Shape;1466;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0"/>
        <p:cNvGrpSpPr/>
        <p:nvPr/>
      </p:nvGrpSpPr>
      <p:grpSpPr>
        <a:xfrm>
          <a:off x="0" y="0"/>
          <a:ext cx="0" cy="0"/>
          <a:chOff x="0" y="0"/>
          <a:chExt cx="0" cy="0"/>
        </a:xfrm>
      </p:grpSpPr>
      <p:sp>
        <p:nvSpPr>
          <p:cNvPr id="1431" name="Google Shape;1431;p3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AU"/>
              <a:t>34</a:t>
            </a:fld>
            <a:endParaRPr/>
          </a:p>
        </p:txBody>
      </p:sp>
      <p:sp>
        <p:nvSpPr>
          <p:cNvPr id="1432" name="Google Shape;1432;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433" name="Google Shape;1433;p34:notes"/>
          <p:cNvSpPr txBox="1">
            <a:spLocks noGrp="1"/>
          </p:cNvSpPr>
          <p:nvPr>
            <p:ph type="body" idx="1"/>
          </p:nvPr>
        </p:nvSpPr>
        <p:spPr>
          <a:xfrm>
            <a:off x="685800" y="4400550"/>
            <a:ext cx="54864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9"/>
        <p:cNvGrpSpPr/>
        <p:nvPr/>
      </p:nvGrpSpPr>
      <p:grpSpPr>
        <a:xfrm>
          <a:off x="0" y="0"/>
          <a:ext cx="0" cy="0"/>
          <a:chOff x="0" y="0"/>
          <a:chExt cx="0" cy="0"/>
        </a:xfrm>
      </p:grpSpPr>
      <p:sp>
        <p:nvSpPr>
          <p:cNvPr id="820" name="Google Shape;820;g5c90301f8a_0_1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1" name="Google Shape;821;g5c90301f8a_0_113:notes"/>
          <p:cNvSpPr txBox="1">
            <a:spLocks noGrp="1"/>
          </p:cNvSpPr>
          <p:nvPr>
            <p:ph type="body" idx="1"/>
          </p:nvPr>
        </p:nvSpPr>
        <p:spPr>
          <a:xfrm>
            <a:off x="685800" y="4400550"/>
            <a:ext cx="54864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22" name="Google Shape;822;g5c90301f8a_0_11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AU"/>
              <a:t>36</a:t>
            </a:fld>
            <a:endParaRPr/>
          </a:p>
        </p:txBody>
      </p:sp>
    </p:spTree>
    <p:extLst>
      <p:ext uri="{BB962C8B-B14F-4D97-AF65-F5344CB8AC3E}">
        <p14:creationId xmlns:p14="http://schemas.microsoft.com/office/powerpoint/2010/main" val="28393558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3"/>
        <p:cNvGrpSpPr/>
        <p:nvPr/>
      </p:nvGrpSpPr>
      <p:grpSpPr>
        <a:xfrm>
          <a:off x="0" y="0"/>
          <a:ext cx="0" cy="0"/>
          <a:chOff x="0" y="0"/>
          <a:chExt cx="0" cy="0"/>
        </a:xfrm>
      </p:grpSpPr>
      <p:sp>
        <p:nvSpPr>
          <p:cNvPr id="1824" name="Google Shape;1824;p42:notes"/>
          <p:cNvSpPr txBox="1">
            <a:spLocks noGrp="1"/>
          </p:cNvSpPr>
          <p:nvPr>
            <p:ph type="body" idx="1"/>
          </p:nvPr>
        </p:nvSpPr>
        <p:spPr>
          <a:xfrm>
            <a:off x="685800" y="4400550"/>
            <a:ext cx="54864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25" name="Google Shape;1825;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AU"/>
              <a:t>3</a:t>
            </a:fld>
            <a:endParaRPr/>
          </a:p>
        </p:txBody>
      </p:sp>
      <p:sp>
        <p:nvSpPr>
          <p:cNvPr id="385" name="Google Shape;38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86" name="Google Shape;386;p4:notes"/>
          <p:cNvSpPr txBox="1">
            <a:spLocks noGrp="1"/>
          </p:cNvSpPr>
          <p:nvPr>
            <p:ph type="body" idx="1"/>
          </p:nvPr>
        </p:nvSpPr>
        <p:spPr>
          <a:xfrm>
            <a:off x="685800" y="4400550"/>
            <a:ext cx="54864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
        <p:cNvGrpSpPr/>
        <p:nvPr/>
      </p:nvGrpSpPr>
      <p:grpSpPr>
        <a:xfrm>
          <a:off x="0" y="0"/>
          <a:ext cx="0" cy="0"/>
          <a:chOff x="0" y="0"/>
          <a:chExt cx="0" cy="0"/>
        </a:xfrm>
      </p:grpSpPr>
      <p:sp>
        <p:nvSpPr>
          <p:cNvPr id="521" name="Google Shape;521;p3:notes"/>
          <p:cNvSpPr txBox="1">
            <a:spLocks noGrp="1"/>
          </p:cNvSpPr>
          <p:nvPr>
            <p:ph type="body" idx="1"/>
          </p:nvPr>
        </p:nvSpPr>
        <p:spPr>
          <a:xfrm>
            <a:off x="685800" y="4400550"/>
            <a:ext cx="54864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2" name="Google Shape;52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p6:notes"/>
          <p:cNvSpPr txBox="1">
            <a:spLocks noGrp="1"/>
          </p:cNvSpPr>
          <p:nvPr>
            <p:ph type="body" idx="1"/>
          </p:nvPr>
        </p:nvSpPr>
        <p:spPr>
          <a:xfrm>
            <a:off x="685800" y="4400550"/>
            <a:ext cx="54864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9" name="Google Shape;529;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0"/>
        <p:cNvGrpSpPr/>
        <p:nvPr/>
      </p:nvGrpSpPr>
      <p:grpSpPr>
        <a:xfrm>
          <a:off x="0" y="0"/>
          <a:ext cx="0" cy="0"/>
          <a:chOff x="0" y="0"/>
          <a:chExt cx="0" cy="0"/>
        </a:xfrm>
      </p:grpSpPr>
      <p:sp>
        <p:nvSpPr>
          <p:cNvPr id="551" name="Google Shape;551;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AU"/>
              <a:t>6</a:t>
            </a:fld>
            <a:endParaRPr/>
          </a:p>
        </p:txBody>
      </p:sp>
      <p:sp>
        <p:nvSpPr>
          <p:cNvPr id="552" name="Google Shape;552;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53" name="Google Shape;553;p9:notes"/>
          <p:cNvSpPr txBox="1">
            <a:spLocks noGrp="1"/>
          </p:cNvSpPr>
          <p:nvPr>
            <p:ph type="body" idx="1"/>
          </p:nvPr>
        </p:nvSpPr>
        <p:spPr>
          <a:xfrm>
            <a:off x="685800" y="4400550"/>
            <a:ext cx="54864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2"/>
        <p:cNvGrpSpPr/>
        <p:nvPr/>
      </p:nvGrpSpPr>
      <p:grpSpPr>
        <a:xfrm>
          <a:off x="0" y="0"/>
          <a:ext cx="0" cy="0"/>
          <a:chOff x="0" y="0"/>
          <a:chExt cx="0" cy="0"/>
        </a:xfrm>
      </p:grpSpPr>
      <p:sp>
        <p:nvSpPr>
          <p:cNvPr id="803" name="Google Shape;803;g5c90301f8a_0_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4" name="Google Shape;804;g5c90301f8a_0_41:notes"/>
          <p:cNvSpPr txBox="1">
            <a:spLocks noGrp="1"/>
          </p:cNvSpPr>
          <p:nvPr>
            <p:ph type="body" idx="1"/>
          </p:nvPr>
        </p:nvSpPr>
        <p:spPr>
          <a:xfrm>
            <a:off x="685800" y="4400550"/>
            <a:ext cx="54864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05" name="Google Shape;805;g5c90301f8a_0_4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AU"/>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2"/>
        <p:cNvGrpSpPr/>
        <p:nvPr/>
      </p:nvGrpSpPr>
      <p:grpSpPr>
        <a:xfrm>
          <a:off x="0" y="0"/>
          <a:ext cx="0" cy="0"/>
          <a:chOff x="0" y="0"/>
          <a:chExt cx="0" cy="0"/>
        </a:xfrm>
      </p:grpSpPr>
      <p:sp>
        <p:nvSpPr>
          <p:cNvPr id="813" name="Google Shape;813;g5c90301f8a_0_127:notes"/>
          <p:cNvSpPr txBox="1">
            <a:spLocks noGrp="1"/>
          </p:cNvSpPr>
          <p:nvPr>
            <p:ph type="body" idx="1"/>
          </p:nvPr>
        </p:nvSpPr>
        <p:spPr>
          <a:xfrm>
            <a:off x="685800" y="4400550"/>
            <a:ext cx="54864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14" name="Google Shape;814;g5c90301f8a_0_1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9"/>
        <p:cNvGrpSpPr/>
        <p:nvPr/>
      </p:nvGrpSpPr>
      <p:grpSpPr>
        <a:xfrm>
          <a:off x="0" y="0"/>
          <a:ext cx="0" cy="0"/>
          <a:chOff x="0" y="0"/>
          <a:chExt cx="0" cy="0"/>
        </a:xfrm>
      </p:grpSpPr>
      <p:sp>
        <p:nvSpPr>
          <p:cNvPr id="820" name="Google Shape;820;g5c90301f8a_0_1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1" name="Google Shape;821;g5c90301f8a_0_113:notes"/>
          <p:cNvSpPr txBox="1">
            <a:spLocks noGrp="1"/>
          </p:cNvSpPr>
          <p:nvPr>
            <p:ph type="body" idx="1"/>
          </p:nvPr>
        </p:nvSpPr>
        <p:spPr>
          <a:xfrm>
            <a:off x="685800" y="4400550"/>
            <a:ext cx="54864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22" name="Google Shape;822;g5c90301f8a_0_11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AU"/>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65"/>
        <p:cNvGrpSpPr/>
        <p:nvPr/>
      </p:nvGrpSpPr>
      <p:grpSpPr>
        <a:xfrm>
          <a:off x="0" y="0"/>
          <a:ext cx="0" cy="0"/>
          <a:chOff x="0" y="0"/>
          <a:chExt cx="0" cy="0"/>
        </a:xfrm>
      </p:grpSpPr>
      <p:grpSp>
        <p:nvGrpSpPr>
          <p:cNvPr id="66" name="Google Shape;66;p46"/>
          <p:cNvGrpSpPr/>
          <p:nvPr/>
        </p:nvGrpSpPr>
        <p:grpSpPr>
          <a:xfrm>
            <a:off x="-1" y="0"/>
            <a:ext cx="12192002" cy="6858000"/>
            <a:chOff x="-1" y="0"/>
            <a:chExt cx="12192002" cy="6858000"/>
          </a:xfrm>
        </p:grpSpPr>
        <p:cxnSp>
          <p:nvCxnSpPr>
            <p:cNvPr id="67" name="Google Shape;67;p46"/>
            <p:cNvCxnSpPr/>
            <p:nvPr/>
          </p:nvCxnSpPr>
          <p:spPr>
            <a:xfrm>
              <a:off x="610194" y="0"/>
              <a:ext cx="0" cy="6858000"/>
            </a:xfrm>
            <a:prstGeom prst="straightConnector1">
              <a:avLst/>
            </a:prstGeom>
            <a:noFill/>
            <a:ln w="9525" cap="flat" cmpd="sng">
              <a:solidFill>
                <a:srgbClr val="D8D8D8">
                  <a:alpha val="34901"/>
                </a:srgbClr>
              </a:solidFill>
              <a:prstDash val="solid"/>
              <a:miter lim="800000"/>
              <a:headEnd type="none" w="sm" len="sm"/>
              <a:tailEnd type="none" w="sm" len="sm"/>
            </a:ln>
          </p:spPr>
        </p:cxnSp>
        <p:cxnSp>
          <p:nvCxnSpPr>
            <p:cNvPr id="68" name="Google Shape;68;p46"/>
            <p:cNvCxnSpPr/>
            <p:nvPr/>
          </p:nvCxnSpPr>
          <p:spPr>
            <a:xfrm>
              <a:off x="1829332" y="0"/>
              <a:ext cx="0" cy="6858000"/>
            </a:xfrm>
            <a:prstGeom prst="straightConnector1">
              <a:avLst/>
            </a:prstGeom>
            <a:noFill/>
            <a:ln w="9525" cap="flat" cmpd="sng">
              <a:solidFill>
                <a:srgbClr val="D8D8D8">
                  <a:alpha val="34901"/>
                </a:srgbClr>
              </a:solidFill>
              <a:prstDash val="solid"/>
              <a:miter lim="800000"/>
              <a:headEnd type="none" w="sm" len="sm"/>
              <a:tailEnd type="none" w="sm" len="sm"/>
            </a:ln>
          </p:spPr>
        </p:cxnSp>
        <p:cxnSp>
          <p:nvCxnSpPr>
            <p:cNvPr id="69" name="Google Shape;69;p46"/>
            <p:cNvCxnSpPr/>
            <p:nvPr/>
          </p:nvCxnSpPr>
          <p:spPr>
            <a:xfrm>
              <a:off x="3048470" y="0"/>
              <a:ext cx="0" cy="6858000"/>
            </a:xfrm>
            <a:prstGeom prst="straightConnector1">
              <a:avLst/>
            </a:prstGeom>
            <a:noFill/>
            <a:ln w="9525" cap="flat" cmpd="sng">
              <a:solidFill>
                <a:srgbClr val="D8D8D8">
                  <a:alpha val="34901"/>
                </a:srgbClr>
              </a:solidFill>
              <a:prstDash val="solid"/>
              <a:miter lim="800000"/>
              <a:headEnd type="none" w="sm" len="sm"/>
              <a:tailEnd type="none" w="sm" len="sm"/>
            </a:ln>
          </p:spPr>
        </p:cxnSp>
        <p:cxnSp>
          <p:nvCxnSpPr>
            <p:cNvPr id="70" name="Google Shape;70;p46"/>
            <p:cNvCxnSpPr/>
            <p:nvPr/>
          </p:nvCxnSpPr>
          <p:spPr>
            <a:xfrm>
              <a:off x="4267608" y="0"/>
              <a:ext cx="0" cy="6858000"/>
            </a:xfrm>
            <a:prstGeom prst="straightConnector1">
              <a:avLst/>
            </a:prstGeom>
            <a:noFill/>
            <a:ln w="9525" cap="flat" cmpd="sng">
              <a:solidFill>
                <a:srgbClr val="D8D8D8">
                  <a:alpha val="34901"/>
                </a:srgbClr>
              </a:solidFill>
              <a:prstDash val="solid"/>
              <a:miter lim="800000"/>
              <a:headEnd type="none" w="sm" len="sm"/>
              <a:tailEnd type="none" w="sm" len="sm"/>
            </a:ln>
          </p:spPr>
        </p:cxnSp>
        <p:cxnSp>
          <p:nvCxnSpPr>
            <p:cNvPr id="71" name="Google Shape;71;p46"/>
            <p:cNvCxnSpPr/>
            <p:nvPr/>
          </p:nvCxnSpPr>
          <p:spPr>
            <a:xfrm>
              <a:off x="5486746" y="0"/>
              <a:ext cx="0" cy="6858000"/>
            </a:xfrm>
            <a:prstGeom prst="straightConnector1">
              <a:avLst/>
            </a:prstGeom>
            <a:noFill/>
            <a:ln w="9525" cap="flat" cmpd="sng">
              <a:solidFill>
                <a:srgbClr val="D8D8D8">
                  <a:alpha val="34901"/>
                </a:srgbClr>
              </a:solidFill>
              <a:prstDash val="solid"/>
              <a:miter lim="800000"/>
              <a:headEnd type="none" w="sm" len="sm"/>
              <a:tailEnd type="none" w="sm" len="sm"/>
            </a:ln>
          </p:spPr>
        </p:cxnSp>
        <p:cxnSp>
          <p:nvCxnSpPr>
            <p:cNvPr id="72" name="Google Shape;72;p46"/>
            <p:cNvCxnSpPr/>
            <p:nvPr/>
          </p:nvCxnSpPr>
          <p:spPr>
            <a:xfrm>
              <a:off x="6705884" y="0"/>
              <a:ext cx="0" cy="6858000"/>
            </a:xfrm>
            <a:prstGeom prst="straightConnector1">
              <a:avLst/>
            </a:prstGeom>
            <a:noFill/>
            <a:ln w="9525" cap="flat" cmpd="sng">
              <a:solidFill>
                <a:srgbClr val="D8D8D8">
                  <a:alpha val="34901"/>
                </a:srgbClr>
              </a:solidFill>
              <a:prstDash val="solid"/>
              <a:miter lim="800000"/>
              <a:headEnd type="none" w="sm" len="sm"/>
              <a:tailEnd type="none" w="sm" len="sm"/>
            </a:ln>
          </p:spPr>
        </p:cxnSp>
        <p:cxnSp>
          <p:nvCxnSpPr>
            <p:cNvPr id="73" name="Google Shape;73;p46"/>
            <p:cNvCxnSpPr/>
            <p:nvPr/>
          </p:nvCxnSpPr>
          <p:spPr>
            <a:xfrm>
              <a:off x="7925022" y="0"/>
              <a:ext cx="0" cy="6858000"/>
            </a:xfrm>
            <a:prstGeom prst="straightConnector1">
              <a:avLst/>
            </a:prstGeom>
            <a:noFill/>
            <a:ln w="9525" cap="flat" cmpd="sng">
              <a:solidFill>
                <a:srgbClr val="D8D8D8">
                  <a:alpha val="34901"/>
                </a:srgbClr>
              </a:solidFill>
              <a:prstDash val="solid"/>
              <a:miter lim="800000"/>
              <a:headEnd type="none" w="sm" len="sm"/>
              <a:tailEnd type="none" w="sm" len="sm"/>
            </a:ln>
          </p:spPr>
        </p:cxnSp>
        <p:cxnSp>
          <p:nvCxnSpPr>
            <p:cNvPr id="74" name="Google Shape;74;p46"/>
            <p:cNvCxnSpPr/>
            <p:nvPr/>
          </p:nvCxnSpPr>
          <p:spPr>
            <a:xfrm>
              <a:off x="9144160" y="0"/>
              <a:ext cx="0" cy="6858000"/>
            </a:xfrm>
            <a:prstGeom prst="straightConnector1">
              <a:avLst/>
            </a:prstGeom>
            <a:noFill/>
            <a:ln w="9525" cap="flat" cmpd="sng">
              <a:solidFill>
                <a:srgbClr val="D8D8D8">
                  <a:alpha val="34901"/>
                </a:srgbClr>
              </a:solidFill>
              <a:prstDash val="solid"/>
              <a:miter lim="800000"/>
              <a:headEnd type="none" w="sm" len="sm"/>
              <a:tailEnd type="none" w="sm" len="sm"/>
            </a:ln>
          </p:spPr>
        </p:cxnSp>
        <p:cxnSp>
          <p:nvCxnSpPr>
            <p:cNvPr id="75" name="Google Shape;75;p46"/>
            <p:cNvCxnSpPr/>
            <p:nvPr/>
          </p:nvCxnSpPr>
          <p:spPr>
            <a:xfrm>
              <a:off x="10363298" y="0"/>
              <a:ext cx="0" cy="6858000"/>
            </a:xfrm>
            <a:prstGeom prst="straightConnector1">
              <a:avLst/>
            </a:prstGeom>
            <a:noFill/>
            <a:ln w="9525" cap="flat" cmpd="sng">
              <a:solidFill>
                <a:srgbClr val="D8D8D8">
                  <a:alpha val="34901"/>
                </a:srgbClr>
              </a:solidFill>
              <a:prstDash val="solid"/>
              <a:miter lim="800000"/>
              <a:headEnd type="none" w="sm" len="sm"/>
              <a:tailEnd type="none" w="sm" len="sm"/>
            </a:ln>
          </p:spPr>
        </p:cxnSp>
        <p:cxnSp>
          <p:nvCxnSpPr>
            <p:cNvPr id="76" name="Google Shape;76;p46"/>
            <p:cNvCxnSpPr/>
            <p:nvPr/>
          </p:nvCxnSpPr>
          <p:spPr>
            <a:xfrm>
              <a:off x="11582436" y="0"/>
              <a:ext cx="0" cy="6858000"/>
            </a:xfrm>
            <a:prstGeom prst="straightConnector1">
              <a:avLst/>
            </a:prstGeom>
            <a:noFill/>
            <a:ln w="9525" cap="flat" cmpd="sng">
              <a:solidFill>
                <a:srgbClr val="D8D8D8">
                  <a:alpha val="34901"/>
                </a:srgbClr>
              </a:solidFill>
              <a:prstDash val="solid"/>
              <a:miter lim="800000"/>
              <a:headEnd type="none" w="sm" len="sm"/>
              <a:tailEnd type="none" w="sm" len="sm"/>
            </a:ln>
          </p:spPr>
        </p:cxnSp>
        <p:cxnSp>
          <p:nvCxnSpPr>
            <p:cNvPr id="77" name="Google Shape;77;p46"/>
            <p:cNvCxnSpPr/>
            <p:nvPr/>
          </p:nvCxnSpPr>
          <p:spPr>
            <a:xfrm>
              <a:off x="2819" y="386485"/>
              <a:ext cx="12188952" cy="0"/>
            </a:xfrm>
            <a:prstGeom prst="straightConnector1">
              <a:avLst/>
            </a:prstGeom>
            <a:noFill/>
            <a:ln w="9525" cap="flat" cmpd="sng">
              <a:solidFill>
                <a:srgbClr val="D8D8D8">
                  <a:alpha val="34901"/>
                </a:srgbClr>
              </a:solidFill>
              <a:prstDash val="solid"/>
              <a:miter lim="800000"/>
              <a:headEnd type="none" w="sm" len="sm"/>
              <a:tailEnd type="none" w="sm" len="sm"/>
            </a:ln>
          </p:spPr>
        </p:cxnSp>
        <p:cxnSp>
          <p:nvCxnSpPr>
            <p:cNvPr id="78" name="Google Shape;78;p46"/>
            <p:cNvCxnSpPr/>
            <p:nvPr/>
          </p:nvCxnSpPr>
          <p:spPr>
            <a:xfrm>
              <a:off x="2819" y="1611181"/>
              <a:ext cx="12188952" cy="0"/>
            </a:xfrm>
            <a:prstGeom prst="straightConnector1">
              <a:avLst/>
            </a:prstGeom>
            <a:noFill/>
            <a:ln w="9525" cap="flat" cmpd="sng">
              <a:solidFill>
                <a:srgbClr val="D8D8D8">
                  <a:alpha val="34901"/>
                </a:srgbClr>
              </a:solidFill>
              <a:prstDash val="solid"/>
              <a:miter lim="800000"/>
              <a:headEnd type="none" w="sm" len="sm"/>
              <a:tailEnd type="none" w="sm" len="sm"/>
            </a:ln>
          </p:spPr>
        </p:cxnSp>
        <p:cxnSp>
          <p:nvCxnSpPr>
            <p:cNvPr id="79" name="Google Shape;79;p46"/>
            <p:cNvCxnSpPr/>
            <p:nvPr/>
          </p:nvCxnSpPr>
          <p:spPr>
            <a:xfrm>
              <a:off x="2819" y="2835877"/>
              <a:ext cx="12188952" cy="0"/>
            </a:xfrm>
            <a:prstGeom prst="straightConnector1">
              <a:avLst/>
            </a:prstGeom>
            <a:noFill/>
            <a:ln w="9525" cap="flat" cmpd="sng">
              <a:solidFill>
                <a:srgbClr val="D8D8D8">
                  <a:alpha val="34901"/>
                </a:srgbClr>
              </a:solidFill>
              <a:prstDash val="solid"/>
              <a:miter lim="800000"/>
              <a:headEnd type="none" w="sm" len="sm"/>
              <a:tailEnd type="none" w="sm" len="sm"/>
            </a:ln>
          </p:spPr>
        </p:cxnSp>
        <p:cxnSp>
          <p:nvCxnSpPr>
            <p:cNvPr id="80" name="Google Shape;80;p46"/>
            <p:cNvCxnSpPr/>
            <p:nvPr/>
          </p:nvCxnSpPr>
          <p:spPr>
            <a:xfrm>
              <a:off x="2819" y="4060573"/>
              <a:ext cx="12188952" cy="0"/>
            </a:xfrm>
            <a:prstGeom prst="straightConnector1">
              <a:avLst/>
            </a:prstGeom>
            <a:noFill/>
            <a:ln w="9525" cap="flat" cmpd="sng">
              <a:solidFill>
                <a:srgbClr val="D8D8D8">
                  <a:alpha val="34901"/>
                </a:srgbClr>
              </a:solidFill>
              <a:prstDash val="solid"/>
              <a:miter lim="800000"/>
              <a:headEnd type="none" w="sm" len="sm"/>
              <a:tailEnd type="none" w="sm" len="sm"/>
            </a:ln>
          </p:spPr>
        </p:cxnSp>
        <p:cxnSp>
          <p:nvCxnSpPr>
            <p:cNvPr id="81" name="Google Shape;81;p46"/>
            <p:cNvCxnSpPr/>
            <p:nvPr/>
          </p:nvCxnSpPr>
          <p:spPr>
            <a:xfrm>
              <a:off x="2819" y="5285269"/>
              <a:ext cx="12188952" cy="0"/>
            </a:xfrm>
            <a:prstGeom prst="straightConnector1">
              <a:avLst/>
            </a:prstGeom>
            <a:noFill/>
            <a:ln w="9525" cap="flat" cmpd="sng">
              <a:solidFill>
                <a:srgbClr val="D8D8D8">
                  <a:alpha val="34901"/>
                </a:srgbClr>
              </a:solidFill>
              <a:prstDash val="solid"/>
              <a:miter lim="800000"/>
              <a:headEnd type="none" w="sm" len="sm"/>
              <a:tailEnd type="none" w="sm" len="sm"/>
            </a:ln>
          </p:spPr>
        </p:cxnSp>
        <p:cxnSp>
          <p:nvCxnSpPr>
            <p:cNvPr id="82" name="Google Shape;82;p46"/>
            <p:cNvCxnSpPr/>
            <p:nvPr/>
          </p:nvCxnSpPr>
          <p:spPr>
            <a:xfrm>
              <a:off x="2819" y="6509965"/>
              <a:ext cx="12188952" cy="0"/>
            </a:xfrm>
            <a:prstGeom prst="straightConnector1">
              <a:avLst/>
            </a:prstGeom>
            <a:noFill/>
            <a:ln w="9525" cap="flat" cmpd="sng">
              <a:solidFill>
                <a:srgbClr val="D8D8D8">
                  <a:alpha val="34901"/>
                </a:srgbClr>
              </a:solidFill>
              <a:prstDash val="solid"/>
              <a:miter lim="800000"/>
              <a:headEnd type="none" w="sm" len="sm"/>
              <a:tailEnd type="none" w="sm" len="sm"/>
            </a:ln>
          </p:spPr>
        </p:cxnSp>
        <p:grpSp>
          <p:nvGrpSpPr>
            <p:cNvPr id="83" name="Google Shape;83;p46"/>
            <p:cNvGrpSpPr/>
            <p:nvPr/>
          </p:nvGrpSpPr>
          <p:grpSpPr>
            <a:xfrm>
              <a:off x="-1" y="0"/>
              <a:ext cx="12192001" cy="6858000"/>
              <a:chOff x="-1" y="0"/>
              <a:chExt cx="12192001" cy="6858000"/>
            </a:xfrm>
          </p:grpSpPr>
          <p:cxnSp>
            <p:nvCxnSpPr>
              <p:cNvPr id="84" name="Google Shape;84;p46"/>
              <p:cNvCxnSpPr/>
              <p:nvPr/>
            </p:nvCxnSpPr>
            <p:spPr>
              <a:xfrm>
                <a:off x="225425" y="0"/>
                <a:ext cx="6815931" cy="6858000"/>
              </a:xfrm>
              <a:prstGeom prst="straightConnector1">
                <a:avLst/>
              </a:prstGeom>
              <a:noFill/>
              <a:ln w="9525" cap="flat" cmpd="sng">
                <a:solidFill>
                  <a:srgbClr val="D8D8D8">
                    <a:alpha val="34901"/>
                  </a:srgbClr>
                </a:solidFill>
                <a:prstDash val="solid"/>
                <a:miter lim="800000"/>
                <a:headEnd type="none" w="sm" len="sm"/>
                <a:tailEnd type="none" w="sm" len="sm"/>
              </a:ln>
            </p:spPr>
          </p:cxnSp>
          <p:cxnSp>
            <p:nvCxnSpPr>
              <p:cNvPr id="85" name="Google Shape;85;p46"/>
              <p:cNvCxnSpPr/>
              <p:nvPr/>
            </p:nvCxnSpPr>
            <p:spPr>
              <a:xfrm>
                <a:off x="1449154" y="0"/>
                <a:ext cx="6815931" cy="6858000"/>
              </a:xfrm>
              <a:prstGeom prst="straightConnector1">
                <a:avLst/>
              </a:prstGeom>
              <a:noFill/>
              <a:ln w="9525" cap="flat" cmpd="sng">
                <a:solidFill>
                  <a:srgbClr val="D8D8D8">
                    <a:alpha val="34901"/>
                  </a:srgbClr>
                </a:solidFill>
                <a:prstDash val="solid"/>
                <a:miter lim="800000"/>
                <a:headEnd type="none" w="sm" len="sm"/>
                <a:tailEnd type="none" w="sm" len="sm"/>
              </a:ln>
            </p:spPr>
          </p:cxnSp>
          <p:cxnSp>
            <p:nvCxnSpPr>
              <p:cNvPr id="86" name="Google Shape;86;p46"/>
              <p:cNvCxnSpPr/>
              <p:nvPr/>
            </p:nvCxnSpPr>
            <p:spPr>
              <a:xfrm>
                <a:off x="2665982" y="0"/>
                <a:ext cx="6815931" cy="6858000"/>
              </a:xfrm>
              <a:prstGeom prst="straightConnector1">
                <a:avLst/>
              </a:prstGeom>
              <a:noFill/>
              <a:ln w="9525" cap="flat" cmpd="sng">
                <a:solidFill>
                  <a:srgbClr val="D8D8D8">
                    <a:alpha val="34901"/>
                  </a:srgbClr>
                </a:solidFill>
                <a:prstDash val="solid"/>
                <a:miter lim="800000"/>
                <a:headEnd type="none" w="sm" len="sm"/>
                <a:tailEnd type="none" w="sm" len="sm"/>
              </a:ln>
            </p:spPr>
          </p:cxnSp>
          <p:cxnSp>
            <p:nvCxnSpPr>
              <p:cNvPr id="87" name="Google Shape;87;p46"/>
              <p:cNvCxnSpPr/>
              <p:nvPr/>
            </p:nvCxnSpPr>
            <p:spPr>
              <a:xfrm>
                <a:off x="3885119" y="0"/>
                <a:ext cx="6815931" cy="6858000"/>
              </a:xfrm>
              <a:prstGeom prst="straightConnector1">
                <a:avLst/>
              </a:prstGeom>
              <a:noFill/>
              <a:ln w="9525" cap="flat" cmpd="sng">
                <a:solidFill>
                  <a:srgbClr val="D8D8D8">
                    <a:alpha val="34901"/>
                  </a:srgbClr>
                </a:solidFill>
                <a:prstDash val="solid"/>
                <a:miter lim="800000"/>
                <a:headEnd type="none" w="sm" len="sm"/>
                <a:tailEnd type="none" w="sm" len="sm"/>
              </a:ln>
            </p:spPr>
          </p:cxnSp>
          <p:cxnSp>
            <p:nvCxnSpPr>
              <p:cNvPr id="88" name="Google Shape;88;p46"/>
              <p:cNvCxnSpPr/>
              <p:nvPr/>
            </p:nvCxnSpPr>
            <p:spPr>
              <a:xfrm>
                <a:off x="5106502" y="0"/>
                <a:ext cx="6815931" cy="6858000"/>
              </a:xfrm>
              <a:prstGeom prst="straightConnector1">
                <a:avLst/>
              </a:prstGeom>
              <a:noFill/>
              <a:ln w="9525" cap="flat" cmpd="sng">
                <a:solidFill>
                  <a:srgbClr val="D8D8D8">
                    <a:alpha val="34901"/>
                  </a:srgbClr>
                </a:solidFill>
                <a:prstDash val="solid"/>
                <a:miter lim="800000"/>
                <a:headEnd type="none" w="sm" len="sm"/>
                <a:tailEnd type="none" w="sm" len="sm"/>
              </a:ln>
            </p:spPr>
          </p:cxnSp>
          <p:grpSp>
            <p:nvGrpSpPr>
              <p:cNvPr id="89" name="Google Shape;89;p46"/>
              <p:cNvGrpSpPr/>
              <p:nvPr/>
            </p:nvGrpSpPr>
            <p:grpSpPr>
              <a:xfrm>
                <a:off x="6327885" y="0"/>
                <a:ext cx="5864115" cy="5898673"/>
                <a:chOff x="6327885" y="0"/>
                <a:chExt cx="5864115" cy="5898673"/>
              </a:xfrm>
            </p:grpSpPr>
            <p:cxnSp>
              <p:nvCxnSpPr>
                <p:cNvPr id="90" name="Google Shape;90;p46"/>
                <p:cNvCxnSpPr/>
                <p:nvPr/>
              </p:nvCxnSpPr>
              <p:spPr>
                <a:xfrm>
                  <a:off x="6327885" y="0"/>
                  <a:ext cx="5864115" cy="5898673"/>
                </a:xfrm>
                <a:prstGeom prst="straightConnector1">
                  <a:avLst/>
                </a:prstGeom>
                <a:noFill/>
                <a:ln w="9525" cap="flat" cmpd="sng">
                  <a:solidFill>
                    <a:srgbClr val="D8D8D8">
                      <a:alpha val="34901"/>
                    </a:srgbClr>
                  </a:solidFill>
                  <a:prstDash val="solid"/>
                  <a:miter lim="800000"/>
                  <a:headEnd type="none" w="sm" len="sm"/>
                  <a:tailEnd type="none" w="sm" len="sm"/>
                </a:ln>
              </p:spPr>
            </p:cxnSp>
            <p:cxnSp>
              <p:nvCxnSpPr>
                <p:cNvPr id="91" name="Google Shape;91;p46"/>
                <p:cNvCxnSpPr/>
                <p:nvPr/>
              </p:nvCxnSpPr>
              <p:spPr>
                <a:xfrm>
                  <a:off x="7549268" y="0"/>
                  <a:ext cx="4642732" cy="4672425"/>
                </a:xfrm>
                <a:prstGeom prst="straightConnector1">
                  <a:avLst/>
                </a:prstGeom>
                <a:noFill/>
                <a:ln w="9525" cap="flat" cmpd="sng">
                  <a:solidFill>
                    <a:srgbClr val="D8D8D8">
                      <a:alpha val="34901"/>
                    </a:srgbClr>
                  </a:solidFill>
                  <a:prstDash val="solid"/>
                  <a:miter lim="800000"/>
                  <a:headEnd type="none" w="sm" len="sm"/>
                  <a:tailEnd type="none" w="sm" len="sm"/>
                </a:ln>
              </p:spPr>
            </p:cxnSp>
            <p:cxnSp>
              <p:nvCxnSpPr>
                <p:cNvPr id="92" name="Google Shape;92;p46"/>
                <p:cNvCxnSpPr/>
                <p:nvPr/>
              </p:nvCxnSpPr>
              <p:spPr>
                <a:xfrm>
                  <a:off x="8772997" y="0"/>
                  <a:ext cx="3419003" cy="3456749"/>
                </a:xfrm>
                <a:prstGeom prst="straightConnector1">
                  <a:avLst/>
                </a:prstGeom>
                <a:noFill/>
                <a:ln w="9525" cap="flat" cmpd="sng">
                  <a:solidFill>
                    <a:srgbClr val="D8D8D8">
                      <a:alpha val="34901"/>
                    </a:srgbClr>
                  </a:solidFill>
                  <a:prstDash val="solid"/>
                  <a:miter lim="800000"/>
                  <a:headEnd type="none" w="sm" len="sm"/>
                  <a:tailEnd type="none" w="sm" len="sm"/>
                </a:ln>
              </p:spPr>
            </p:cxnSp>
            <p:cxnSp>
              <p:nvCxnSpPr>
                <p:cNvPr id="93" name="Google Shape;93;p46"/>
                <p:cNvCxnSpPr/>
                <p:nvPr/>
              </p:nvCxnSpPr>
              <p:spPr>
                <a:xfrm>
                  <a:off x="9982200" y="0"/>
                  <a:ext cx="2209800" cy="2226469"/>
                </a:xfrm>
                <a:prstGeom prst="straightConnector1">
                  <a:avLst/>
                </a:prstGeom>
                <a:noFill/>
                <a:ln w="9525" cap="flat" cmpd="sng">
                  <a:solidFill>
                    <a:srgbClr val="D8D8D8">
                      <a:alpha val="34901"/>
                    </a:srgbClr>
                  </a:solidFill>
                  <a:prstDash val="solid"/>
                  <a:miter lim="800000"/>
                  <a:headEnd type="none" w="sm" len="sm"/>
                  <a:tailEnd type="none" w="sm" len="sm"/>
                </a:ln>
              </p:spPr>
            </p:cxnSp>
            <p:cxnSp>
              <p:nvCxnSpPr>
                <p:cNvPr id="94" name="Google Shape;94;p46"/>
                <p:cNvCxnSpPr/>
                <p:nvPr/>
              </p:nvCxnSpPr>
              <p:spPr>
                <a:xfrm>
                  <a:off x="11199019" y="0"/>
                  <a:ext cx="992981" cy="1002506"/>
                </a:xfrm>
                <a:prstGeom prst="straightConnector1">
                  <a:avLst/>
                </a:prstGeom>
                <a:noFill/>
                <a:ln w="9525" cap="flat" cmpd="sng">
                  <a:solidFill>
                    <a:srgbClr val="D8D8D8">
                      <a:alpha val="34901"/>
                    </a:srgbClr>
                  </a:solidFill>
                  <a:prstDash val="solid"/>
                  <a:miter lim="800000"/>
                  <a:headEnd type="none" w="sm" len="sm"/>
                  <a:tailEnd type="none" w="sm" len="sm"/>
                </a:ln>
              </p:spPr>
            </p:cxnSp>
          </p:grpSp>
          <p:cxnSp>
            <p:nvCxnSpPr>
              <p:cNvPr id="95" name="Google Shape;95;p46"/>
              <p:cNvCxnSpPr/>
              <p:nvPr/>
            </p:nvCxnSpPr>
            <p:spPr>
              <a:xfrm rot="10800000">
                <a:off x="-1" y="1012053"/>
                <a:ext cx="5828811" cy="5845945"/>
              </a:xfrm>
              <a:prstGeom prst="straightConnector1">
                <a:avLst/>
              </a:prstGeom>
              <a:noFill/>
              <a:ln w="9525" cap="flat" cmpd="sng">
                <a:solidFill>
                  <a:srgbClr val="D8D8D8">
                    <a:alpha val="34901"/>
                  </a:srgbClr>
                </a:solidFill>
                <a:prstDash val="solid"/>
                <a:miter lim="800000"/>
                <a:headEnd type="none" w="sm" len="sm"/>
                <a:tailEnd type="none" w="sm" len="sm"/>
              </a:ln>
            </p:spPr>
          </p:cxnSp>
          <p:cxnSp>
            <p:nvCxnSpPr>
              <p:cNvPr id="96" name="Google Shape;96;p46"/>
              <p:cNvCxnSpPr/>
              <p:nvPr/>
            </p:nvCxnSpPr>
            <p:spPr>
              <a:xfrm rot="10800000">
                <a:off x="-1" y="2227340"/>
                <a:ext cx="4614781" cy="4630658"/>
              </a:xfrm>
              <a:prstGeom prst="straightConnector1">
                <a:avLst/>
              </a:prstGeom>
              <a:noFill/>
              <a:ln w="9525" cap="flat" cmpd="sng">
                <a:solidFill>
                  <a:srgbClr val="D8D8D8">
                    <a:alpha val="34901"/>
                  </a:srgbClr>
                </a:solidFill>
                <a:prstDash val="solid"/>
                <a:miter lim="800000"/>
                <a:headEnd type="none" w="sm" len="sm"/>
                <a:tailEnd type="none" w="sm" len="sm"/>
              </a:ln>
            </p:spPr>
          </p:cxnSp>
          <p:cxnSp>
            <p:nvCxnSpPr>
              <p:cNvPr id="97" name="Google Shape;97;p46"/>
              <p:cNvCxnSpPr/>
              <p:nvPr/>
            </p:nvCxnSpPr>
            <p:spPr>
              <a:xfrm rot="10800000">
                <a:off x="-1" y="3432149"/>
                <a:ext cx="3398419" cy="3425849"/>
              </a:xfrm>
              <a:prstGeom prst="straightConnector1">
                <a:avLst/>
              </a:prstGeom>
              <a:noFill/>
              <a:ln w="9525" cap="flat" cmpd="sng">
                <a:solidFill>
                  <a:srgbClr val="D8D8D8">
                    <a:alpha val="34901"/>
                  </a:srgbClr>
                </a:solidFill>
                <a:prstDash val="solid"/>
                <a:miter lim="800000"/>
                <a:headEnd type="none" w="sm" len="sm"/>
                <a:tailEnd type="none" w="sm" len="sm"/>
              </a:ln>
            </p:spPr>
          </p:cxnSp>
          <p:cxnSp>
            <p:nvCxnSpPr>
              <p:cNvPr id="98" name="Google Shape;98;p46"/>
              <p:cNvCxnSpPr/>
              <p:nvPr/>
            </p:nvCxnSpPr>
            <p:spPr>
              <a:xfrm rot="10800000">
                <a:off x="-1" y="4651431"/>
                <a:ext cx="2196496" cy="2206567"/>
              </a:xfrm>
              <a:prstGeom prst="straightConnector1">
                <a:avLst/>
              </a:prstGeom>
              <a:noFill/>
              <a:ln w="9525" cap="flat" cmpd="sng">
                <a:solidFill>
                  <a:srgbClr val="D8D8D8">
                    <a:alpha val="34901"/>
                  </a:srgbClr>
                </a:solidFill>
                <a:prstDash val="solid"/>
                <a:miter lim="800000"/>
                <a:headEnd type="none" w="sm" len="sm"/>
                <a:tailEnd type="none" w="sm" len="sm"/>
              </a:ln>
            </p:spPr>
          </p:cxnSp>
          <p:cxnSp>
            <p:nvCxnSpPr>
              <p:cNvPr id="99" name="Google Shape;99;p46"/>
              <p:cNvCxnSpPr/>
              <p:nvPr/>
            </p:nvCxnSpPr>
            <p:spPr>
              <a:xfrm rot="10800000">
                <a:off x="-1" y="5864453"/>
                <a:ext cx="987003" cy="993545"/>
              </a:xfrm>
              <a:prstGeom prst="straightConnector1">
                <a:avLst/>
              </a:prstGeom>
              <a:noFill/>
              <a:ln w="9525" cap="flat" cmpd="sng">
                <a:solidFill>
                  <a:srgbClr val="D8D8D8">
                    <a:alpha val="34901"/>
                  </a:srgbClr>
                </a:solidFill>
                <a:prstDash val="solid"/>
                <a:miter lim="800000"/>
                <a:headEnd type="none" w="sm" len="sm"/>
                <a:tailEnd type="none" w="sm" len="sm"/>
              </a:ln>
            </p:spPr>
          </p:cxnSp>
        </p:grpSp>
        <p:grpSp>
          <p:nvGrpSpPr>
            <p:cNvPr id="100" name="Google Shape;100;p46"/>
            <p:cNvGrpSpPr/>
            <p:nvPr/>
          </p:nvGrpSpPr>
          <p:grpSpPr>
            <a:xfrm flipH="1">
              <a:off x="0" y="0"/>
              <a:ext cx="12192001" cy="6858000"/>
              <a:chOff x="-1" y="0"/>
              <a:chExt cx="12192001" cy="6858000"/>
            </a:xfrm>
          </p:grpSpPr>
          <p:cxnSp>
            <p:nvCxnSpPr>
              <p:cNvPr id="101" name="Google Shape;101;p46"/>
              <p:cNvCxnSpPr/>
              <p:nvPr/>
            </p:nvCxnSpPr>
            <p:spPr>
              <a:xfrm>
                <a:off x="225425" y="0"/>
                <a:ext cx="6815931" cy="6858000"/>
              </a:xfrm>
              <a:prstGeom prst="straightConnector1">
                <a:avLst/>
              </a:prstGeom>
              <a:noFill/>
              <a:ln w="9525" cap="flat" cmpd="sng">
                <a:solidFill>
                  <a:srgbClr val="D8D8D8">
                    <a:alpha val="34901"/>
                  </a:srgbClr>
                </a:solidFill>
                <a:prstDash val="solid"/>
                <a:miter lim="800000"/>
                <a:headEnd type="none" w="sm" len="sm"/>
                <a:tailEnd type="none" w="sm" len="sm"/>
              </a:ln>
            </p:spPr>
          </p:cxnSp>
          <p:cxnSp>
            <p:nvCxnSpPr>
              <p:cNvPr id="102" name="Google Shape;102;p46"/>
              <p:cNvCxnSpPr/>
              <p:nvPr/>
            </p:nvCxnSpPr>
            <p:spPr>
              <a:xfrm>
                <a:off x="1449154" y="0"/>
                <a:ext cx="6815931" cy="6858000"/>
              </a:xfrm>
              <a:prstGeom prst="straightConnector1">
                <a:avLst/>
              </a:prstGeom>
              <a:noFill/>
              <a:ln w="9525" cap="flat" cmpd="sng">
                <a:solidFill>
                  <a:srgbClr val="D8D8D8">
                    <a:alpha val="34901"/>
                  </a:srgbClr>
                </a:solidFill>
                <a:prstDash val="solid"/>
                <a:miter lim="800000"/>
                <a:headEnd type="none" w="sm" len="sm"/>
                <a:tailEnd type="none" w="sm" len="sm"/>
              </a:ln>
            </p:spPr>
          </p:cxnSp>
          <p:cxnSp>
            <p:nvCxnSpPr>
              <p:cNvPr id="103" name="Google Shape;103;p46"/>
              <p:cNvCxnSpPr/>
              <p:nvPr/>
            </p:nvCxnSpPr>
            <p:spPr>
              <a:xfrm>
                <a:off x="2665982" y="0"/>
                <a:ext cx="6815931" cy="6858000"/>
              </a:xfrm>
              <a:prstGeom prst="straightConnector1">
                <a:avLst/>
              </a:prstGeom>
              <a:noFill/>
              <a:ln w="9525" cap="flat" cmpd="sng">
                <a:solidFill>
                  <a:srgbClr val="D8D8D8">
                    <a:alpha val="34901"/>
                  </a:srgbClr>
                </a:solidFill>
                <a:prstDash val="solid"/>
                <a:miter lim="800000"/>
                <a:headEnd type="none" w="sm" len="sm"/>
                <a:tailEnd type="none" w="sm" len="sm"/>
              </a:ln>
            </p:spPr>
          </p:cxnSp>
          <p:cxnSp>
            <p:nvCxnSpPr>
              <p:cNvPr id="104" name="Google Shape;104;p46"/>
              <p:cNvCxnSpPr/>
              <p:nvPr/>
            </p:nvCxnSpPr>
            <p:spPr>
              <a:xfrm>
                <a:off x="3885119" y="0"/>
                <a:ext cx="6815931" cy="6858000"/>
              </a:xfrm>
              <a:prstGeom prst="straightConnector1">
                <a:avLst/>
              </a:prstGeom>
              <a:noFill/>
              <a:ln w="9525" cap="flat" cmpd="sng">
                <a:solidFill>
                  <a:srgbClr val="D8D8D8">
                    <a:alpha val="34901"/>
                  </a:srgbClr>
                </a:solidFill>
                <a:prstDash val="solid"/>
                <a:miter lim="800000"/>
                <a:headEnd type="none" w="sm" len="sm"/>
                <a:tailEnd type="none" w="sm" len="sm"/>
              </a:ln>
            </p:spPr>
          </p:cxnSp>
          <p:cxnSp>
            <p:nvCxnSpPr>
              <p:cNvPr id="105" name="Google Shape;105;p46"/>
              <p:cNvCxnSpPr/>
              <p:nvPr/>
            </p:nvCxnSpPr>
            <p:spPr>
              <a:xfrm>
                <a:off x="5150644" y="0"/>
                <a:ext cx="6815931" cy="6858000"/>
              </a:xfrm>
              <a:prstGeom prst="straightConnector1">
                <a:avLst/>
              </a:prstGeom>
              <a:noFill/>
              <a:ln w="9525" cap="flat" cmpd="sng">
                <a:solidFill>
                  <a:srgbClr val="D8D8D8">
                    <a:alpha val="34901"/>
                  </a:srgbClr>
                </a:solidFill>
                <a:prstDash val="solid"/>
                <a:miter lim="800000"/>
                <a:headEnd type="none" w="sm" len="sm"/>
                <a:tailEnd type="none" w="sm" len="sm"/>
              </a:ln>
            </p:spPr>
          </p:cxnSp>
          <p:grpSp>
            <p:nvGrpSpPr>
              <p:cNvPr id="106" name="Google Shape;106;p46"/>
              <p:cNvGrpSpPr/>
              <p:nvPr/>
            </p:nvGrpSpPr>
            <p:grpSpPr>
              <a:xfrm>
                <a:off x="6327885" y="0"/>
                <a:ext cx="5864115" cy="5898673"/>
                <a:chOff x="6327885" y="0"/>
                <a:chExt cx="5864115" cy="5898673"/>
              </a:xfrm>
            </p:grpSpPr>
            <p:cxnSp>
              <p:nvCxnSpPr>
                <p:cNvPr id="107" name="Google Shape;107;p46"/>
                <p:cNvCxnSpPr/>
                <p:nvPr/>
              </p:nvCxnSpPr>
              <p:spPr>
                <a:xfrm>
                  <a:off x="6327885" y="0"/>
                  <a:ext cx="5864115" cy="5898673"/>
                </a:xfrm>
                <a:prstGeom prst="straightConnector1">
                  <a:avLst/>
                </a:prstGeom>
                <a:noFill/>
                <a:ln w="9525" cap="flat" cmpd="sng">
                  <a:solidFill>
                    <a:srgbClr val="D8D8D8">
                      <a:alpha val="34901"/>
                    </a:srgbClr>
                  </a:solidFill>
                  <a:prstDash val="solid"/>
                  <a:miter lim="800000"/>
                  <a:headEnd type="none" w="sm" len="sm"/>
                  <a:tailEnd type="none" w="sm" len="sm"/>
                </a:ln>
              </p:spPr>
            </p:cxnSp>
            <p:cxnSp>
              <p:nvCxnSpPr>
                <p:cNvPr id="108" name="Google Shape;108;p46"/>
                <p:cNvCxnSpPr/>
                <p:nvPr/>
              </p:nvCxnSpPr>
              <p:spPr>
                <a:xfrm>
                  <a:off x="7549268" y="0"/>
                  <a:ext cx="4642732" cy="4672425"/>
                </a:xfrm>
                <a:prstGeom prst="straightConnector1">
                  <a:avLst/>
                </a:prstGeom>
                <a:noFill/>
                <a:ln w="9525" cap="flat" cmpd="sng">
                  <a:solidFill>
                    <a:srgbClr val="D8D8D8">
                      <a:alpha val="34901"/>
                    </a:srgbClr>
                  </a:solidFill>
                  <a:prstDash val="solid"/>
                  <a:miter lim="800000"/>
                  <a:headEnd type="none" w="sm" len="sm"/>
                  <a:tailEnd type="none" w="sm" len="sm"/>
                </a:ln>
              </p:spPr>
            </p:cxnSp>
            <p:cxnSp>
              <p:nvCxnSpPr>
                <p:cNvPr id="109" name="Google Shape;109;p46"/>
                <p:cNvCxnSpPr/>
                <p:nvPr/>
              </p:nvCxnSpPr>
              <p:spPr>
                <a:xfrm>
                  <a:off x="8772997" y="0"/>
                  <a:ext cx="3419003" cy="3456749"/>
                </a:xfrm>
                <a:prstGeom prst="straightConnector1">
                  <a:avLst/>
                </a:prstGeom>
                <a:noFill/>
                <a:ln w="9525" cap="flat" cmpd="sng">
                  <a:solidFill>
                    <a:srgbClr val="D8D8D8">
                      <a:alpha val="34901"/>
                    </a:srgbClr>
                  </a:solidFill>
                  <a:prstDash val="solid"/>
                  <a:miter lim="800000"/>
                  <a:headEnd type="none" w="sm" len="sm"/>
                  <a:tailEnd type="none" w="sm" len="sm"/>
                </a:ln>
              </p:spPr>
            </p:cxnSp>
            <p:cxnSp>
              <p:nvCxnSpPr>
                <p:cNvPr id="110" name="Google Shape;110;p46"/>
                <p:cNvCxnSpPr/>
                <p:nvPr/>
              </p:nvCxnSpPr>
              <p:spPr>
                <a:xfrm>
                  <a:off x="9982200" y="0"/>
                  <a:ext cx="2209800" cy="2226469"/>
                </a:xfrm>
                <a:prstGeom prst="straightConnector1">
                  <a:avLst/>
                </a:prstGeom>
                <a:noFill/>
                <a:ln w="9525" cap="flat" cmpd="sng">
                  <a:solidFill>
                    <a:srgbClr val="D8D8D8">
                      <a:alpha val="34901"/>
                    </a:srgbClr>
                  </a:solidFill>
                  <a:prstDash val="solid"/>
                  <a:miter lim="800000"/>
                  <a:headEnd type="none" w="sm" len="sm"/>
                  <a:tailEnd type="none" w="sm" len="sm"/>
                </a:ln>
              </p:spPr>
            </p:cxnSp>
            <p:cxnSp>
              <p:nvCxnSpPr>
                <p:cNvPr id="111" name="Google Shape;111;p46"/>
                <p:cNvCxnSpPr/>
                <p:nvPr/>
              </p:nvCxnSpPr>
              <p:spPr>
                <a:xfrm>
                  <a:off x="11199019" y="0"/>
                  <a:ext cx="992981" cy="1002506"/>
                </a:xfrm>
                <a:prstGeom prst="straightConnector1">
                  <a:avLst/>
                </a:prstGeom>
                <a:noFill/>
                <a:ln w="9525" cap="flat" cmpd="sng">
                  <a:solidFill>
                    <a:srgbClr val="D8D8D8">
                      <a:alpha val="34901"/>
                    </a:srgbClr>
                  </a:solidFill>
                  <a:prstDash val="solid"/>
                  <a:miter lim="800000"/>
                  <a:headEnd type="none" w="sm" len="sm"/>
                  <a:tailEnd type="none" w="sm" len="sm"/>
                </a:ln>
              </p:spPr>
            </p:cxnSp>
          </p:grpSp>
          <p:cxnSp>
            <p:nvCxnSpPr>
              <p:cNvPr id="112" name="Google Shape;112;p46"/>
              <p:cNvCxnSpPr/>
              <p:nvPr/>
            </p:nvCxnSpPr>
            <p:spPr>
              <a:xfrm rot="10800000">
                <a:off x="-1" y="1012053"/>
                <a:ext cx="5828811" cy="5845945"/>
              </a:xfrm>
              <a:prstGeom prst="straightConnector1">
                <a:avLst/>
              </a:prstGeom>
              <a:noFill/>
              <a:ln w="9525" cap="flat" cmpd="sng">
                <a:solidFill>
                  <a:srgbClr val="D8D8D8">
                    <a:alpha val="34901"/>
                  </a:srgbClr>
                </a:solidFill>
                <a:prstDash val="solid"/>
                <a:miter lim="800000"/>
                <a:headEnd type="none" w="sm" len="sm"/>
                <a:tailEnd type="none" w="sm" len="sm"/>
              </a:ln>
            </p:spPr>
          </p:cxnSp>
          <p:cxnSp>
            <p:nvCxnSpPr>
              <p:cNvPr id="113" name="Google Shape;113;p46"/>
              <p:cNvCxnSpPr/>
              <p:nvPr/>
            </p:nvCxnSpPr>
            <p:spPr>
              <a:xfrm rot="10800000">
                <a:off x="-1" y="2227340"/>
                <a:ext cx="4614781" cy="4630658"/>
              </a:xfrm>
              <a:prstGeom prst="straightConnector1">
                <a:avLst/>
              </a:prstGeom>
              <a:noFill/>
              <a:ln w="9525" cap="flat" cmpd="sng">
                <a:solidFill>
                  <a:srgbClr val="D8D8D8">
                    <a:alpha val="34901"/>
                  </a:srgbClr>
                </a:solidFill>
                <a:prstDash val="solid"/>
                <a:miter lim="800000"/>
                <a:headEnd type="none" w="sm" len="sm"/>
                <a:tailEnd type="none" w="sm" len="sm"/>
              </a:ln>
            </p:spPr>
          </p:cxnSp>
          <p:cxnSp>
            <p:nvCxnSpPr>
              <p:cNvPr id="114" name="Google Shape;114;p46"/>
              <p:cNvCxnSpPr/>
              <p:nvPr/>
            </p:nvCxnSpPr>
            <p:spPr>
              <a:xfrm rot="10800000">
                <a:off x="-1" y="3432149"/>
                <a:ext cx="3398419" cy="3425849"/>
              </a:xfrm>
              <a:prstGeom prst="straightConnector1">
                <a:avLst/>
              </a:prstGeom>
              <a:noFill/>
              <a:ln w="9525" cap="flat" cmpd="sng">
                <a:solidFill>
                  <a:srgbClr val="D8D8D8">
                    <a:alpha val="34901"/>
                  </a:srgbClr>
                </a:solidFill>
                <a:prstDash val="solid"/>
                <a:miter lim="800000"/>
                <a:headEnd type="none" w="sm" len="sm"/>
                <a:tailEnd type="none" w="sm" len="sm"/>
              </a:ln>
            </p:spPr>
          </p:cxnSp>
          <p:cxnSp>
            <p:nvCxnSpPr>
              <p:cNvPr id="115" name="Google Shape;115;p46"/>
              <p:cNvCxnSpPr/>
              <p:nvPr/>
            </p:nvCxnSpPr>
            <p:spPr>
              <a:xfrm rot="10800000">
                <a:off x="-1" y="4651431"/>
                <a:ext cx="2196496" cy="2206567"/>
              </a:xfrm>
              <a:prstGeom prst="straightConnector1">
                <a:avLst/>
              </a:prstGeom>
              <a:noFill/>
              <a:ln w="9525" cap="flat" cmpd="sng">
                <a:solidFill>
                  <a:srgbClr val="D8D8D8">
                    <a:alpha val="34901"/>
                  </a:srgbClr>
                </a:solidFill>
                <a:prstDash val="solid"/>
                <a:miter lim="800000"/>
                <a:headEnd type="none" w="sm" len="sm"/>
                <a:tailEnd type="none" w="sm" len="sm"/>
              </a:ln>
            </p:spPr>
          </p:cxnSp>
          <p:cxnSp>
            <p:nvCxnSpPr>
              <p:cNvPr id="116" name="Google Shape;116;p46"/>
              <p:cNvCxnSpPr/>
              <p:nvPr/>
            </p:nvCxnSpPr>
            <p:spPr>
              <a:xfrm rot="10800000">
                <a:off x="-1" y="5864453"/>
                <a:ext cx="987003" cy="993545"/>
              </a:xfrm>
              <a:prstGeom prst="straightConnector1">
                <a:avLst/>
              </a:prstGeom>
              <a:noFill/>
              <a:ln w="9525" cap="flat" cmpd="sng">
                <a:solidFill>
                  <a:srgbClr val="D8D8D8">
                    <a:alpha val="34901"/>
                  </a:srgbClr>
                </a:solidFill>
                <a:prstDash val="solid"/>
                <a:miter lim="800000"/>
                <a:headEnd type="none" w="sm" len="sm"/>
                <a:tailEnd type="none" w="sm" len="sm"/>
              </a:ln>
            </p:spPr>
          </p:cxnSp>
        </p:grpSp>
      </p:grpSp>
      <p:sp>
        <p:nvSpPr>
          <p:cNvPr id="117" name="Google Shape;117;p46"/>
          <p:cNvSpPr txBox="1">
            <a:spLocks noGrp="1"/>
          </p:cNvSpPr>
          <p:nvPr>
            <p:ph type="ctrTitle"/>
          </p:nvPr>
        </p:nvSpPr>
        <p:spPr>
          <a:xfrm>
            <a:off x="1293845" y="1909346"/>
            <a:ext cx="9604310" cy="3383280"/>
          </a:xfrm>
          <a:prstGeom prst="rect">
            <a:avLst/>
          </a:prstGeom>
          <a:noFill/>
          <a:ln>
            <a:noFill/>
          </a:ln>
        </p:spPr>
        <p:txBody>
          <a:bodyPr spcFirstLastPara="1" wrap="square" lIns="91425" tIns="45700" rIns="91425" bIns="45700" anchor="b" anchorCtr="0">
            <a:normAutofit/>
          </a:bodyPr>
          <a:lstStyle>
            <a:lvl1pPr lvl="0" algn="l">
              <a:lnSpc>
                <a:spcPct val="76000"/>
              </a:lnSpc>
              <a:spcBef>
                <a:spcPts val="0"/>
              </a:spcBef>
              <a:spcAft>
                <a:spcPts val="0"/>
              </a:spcAft>
              <a:buClr>
                <a:schemeClr val="dk1"/>
              </a:buClr>
              <a:buSzPts val="8000"/>
              <a:buFont typeface="Open Sans ExtraBold"/>
              <a:buNone/>
              <a:defRPr sz="8000" cap="none">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8" name="Google Shape;118;p46"/>
          <p:cNvSpPr txBox="1">
            <a:spLocks noGrp="1"/>
          </p:cNvSpPr>
          <p:nvPr>
            <p:ph type="subTitle" idx="1"/>
          </p:nvPr>
        </p:nvSpPr>
        <p:spPr>
          <a:xfrm>
            <a:off x="1293845" y="5432564"/>
            <a:ext cx="9604310" cy="4572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SzPts val="2000"/>
              <a:buNone/>
              <a:defRPr sz="2000" b="0">
                <a:solidFill>
                  <a:schemeClr val="accent1"/>
                </a:solidFill>
              </a:defRPr>
            </a:lvl1pPr>
            <a:lvl2pPr lvl="1" algn="ctr">
              <a:lnSpc>
                <a:spcPct val="90000"/>
              </a:lnSpc>
              <a:spcBef>
                <a:spcPts val="1200"/>
              </a:spcBef>
              <a:spcAft>
                <a:spcPts val="0"/>
              </a:spcAft>
              <a:buSzPts val="2000"/>
              <a:buNone/>
              <a:defRPr sz="2000"/>
            </a:lvl2pPr>
            <a:lvl3pPr lvl="2" algn="ctr">
              <a:lnSpc>
                <a:spcPct val="90000"/>
              </a:lnSpc>
              <a:spcBef>
                <a:spcPts val="800"/>
              </a:spcBef>
              <a:spcAft>
                <a:spcPts val="0"/>
              </a:spcAft>
              <a:buSzPts val="1800"/>
              <a:buNone/>
              <a:defRPr sz="1800"/>
            </a:lvl3pPr>
            <a:lvl4pPr lvl="3" algn="ctr">
              <a:lnSpc>
                <a:spcPct val="90000"/>
              </a:lnSpc>
              <a:spcBef>
                <a:spcPts val="800"/>
              </a:spcBef>
              <a:spcAft>
                <a:spcPts val="0"/>
              </a:spcAft>
              <a:buSzPts val="1600"/>
              <a:buNone/>
              <a:defRPr sz="1600"/>
            </a:lvl4pPr>
            <a:lvl5pPr lvl="4" algn="ctr">
              <a:lnSpc>
                <a:spcPct val="90000"/>
              </a:lnSpc>
              <a:spcBef>
                <a:spcPts val="600"/>
              </a:spcBef>
              <a:spcAft>
                <a:spcPts val="0"/>
              </a:spcAft>
              <a:buSzPts val="1600"/>
              <a:buNone/>
              <a:defRPr sz="1600"/>
            </a:lvl5pPr>
            <a:lvl6pPr lvl="5" algn="ctr">
              <a:lnSpc>
                <a:spcPct val="90000"/>
              </a:lnSpc>
              <a:spcBef>
                <a:spcPts val="600"/>
              </a:spcBef>
              <a:spcAft>
                <a:spcPts val="0"/>
              </a:spcAft>
              <a:buSzPts val="1600"/>
              <a:buNone/>
              <a:defRPr sz="1600"/>
            </a:lvl6pPr>
            <a:lvl7pPr lvl="6" algn="ctr">
              <a:lnSpc>
                <a:spcPct val="90000"/>
              </a:lnSpc>
              <a:spcBef>
                <a:spcPts val="600"/>
              </a:spcBef>
              <a:spcAft>
                <a:spcPts val="0"/>
              </a:spcAft>
              <a:buSzPts val="1600"/>
              <a:buNone/>
              <a:defRPr sz="1600"/>
            </a:lvl7pPr>
            <a:lvl8pPr lvl="7" algn="ctr">
              <a:lnSpc>
                <a:spcPct val="90000"/>
              </a:lnSpc>
              <a:spcBef>
                <a:spcPts val="600"/>
              </a:spcBef>
              <a:spcAft>
                <a:spcPts val="0"/>
              </a:spcAft>
              <a:buSzPts val="1600"/>
              <a:buNone/>
              <a:defRPr sz="1600"/>
            </a:lvl8pPr>
            <a:lvl9pPr lvl="8" algn="ctr">
              <a:lnSpc>
                <a:spcPct val="90000"/>
              </a:lnSpc>
              <a:spcBef>
                <a:spcPts val="600"/>
              </a:spcBef>
              <a:spcAft>
                <a:spcPts val="0"/>
              </a:spcAft>
              <a:buSzPts val="1600"/>
              <a:buNone/>
              <a:defRPr sz="1600"/>
            </a:lvl9pPr>
          </a:lstStyle>
          <a:p>
            <a:endParaRPr/>
          </a:p>
        </p:txBody>
      </p:sp>
      <p:cxnSp>
        <p:nvCxnSpPr>
          <p:cNvPr id="119" name="Google Shape;119;p46"/>
          <p:cNvCxnSpPr/>
          <p:nvPr/>
        </p:nvCxnSpPr>
        <p:spPr>
          <a:xfrm>
            <a:off x="1295400" y="5294175"/>
            <a:ext cx="9601200" cy="0"/>
          </a:xfrm>
          <a:prstGeom prst="straightConnector1">
            <a:avLst/>
          </a:prstGeom>
          <a:noFill/>
          <a:ln w="12700" cap="flat" cmpd="sng">
            <a:solidFill>
              <a:schemeClr val="accent1"/>
            </a:solidFill>
            <a:prstDash val="solid"/>
            <a:miter lim="800000"/>
            <a:headEnd type="none" w="sm" len="sm"/>
            <a:tailEnd type="none" w="sm" len="sm"/>
          </a:ln>
        </p:spPr>
      </p:cxnSp>
      <p:pic>
        <p:nvPicPr>
          <p:cNvPr id="120" name="Google Shape;120;p46"/>
          <p:cNvPicPr preferRelativeResize="0"/>
          <p:nvPr/>
        </p:nvPicPr>
        <p:blipFill rotWithShape="1">
          <a:blip r:embed="rId2">
            <a:alphaModFix/>
          </a:blip>
          <a:srcRect/>
          <a:stretch/>
        </p:blipFill>
        <p:spPr>
          <a:xfrm>
            <a:off x="1293235" y="355996"/>
            <a:ext cx="4581525" cy="151447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358"/>
        <p:cNvGrpSpPr/>
        <p:nvPr/>
      </p:nvGrpSpPr>
      <p:grpSpPr>
        <a:xfrm>
          <a:off x="0" y="0"/>
          <a:ext cx="0" cy="0"/>
          <a:chOff x="0" y="0"/>
          <a:chExt cx="0" cy="0"/>
        </a:xfrm>
      </p:grpSpPr>
      <p:sp>
        <p:nvSpPr>
          <p:cNvPr id="359" name="Google Shape;359;p55"/>
          <p:cNvSpPr txBox="1">
            <a:spLocks noGrp="1"/>
          </p:cNvSpPr>
          <p:nvPr>
            <p:ph type="title"/>
          </p:nvPr>
        </p:nvSpPr>
        <p:spPr>
          <a:xfrm>
            <a:off x="1295400" y="503853"/>
            <a:ext cx="9601200" cy="114238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0" name="Google Shape;360;p55"/>
          <p:cNvSpPr txBox="1">
            <a:spLocks noGrp="1"/>
          </p:cNvSpPr>
          <p:nvPr>
            <p:ph type="body" idx="1"/>
          </p:nvPr>
        </p:nvSpPr>
        <p:spPr>
          <a:xfrm rot="5400000">
            <a:off x="4191000" y="-914400"/>
            <a:ext cx="3809999" cy="9601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800"/>
              </a:spcBef>
              <a:spcAft>
                <a:spcPts val="0"/>
              </a:spcAft>
              <a:buSzPts val="1800"/>
              <a:buChar char="▪"/>
              <a:defRPr/>
            </a:lvl1pPr>
            <a:lvl2pPr marL="914400" lvl="1" indent="-342900" algn="l">
              <a:lnSpc>
                <a:spcPct val="90000"/>
              </a:lnSpc>
              <a:spcBef>
                <a:spcPts val="1200"/>
              </a:spcBef>
              <a:spcAft>
                <a:spcPts val="0"/>
              </a:spcAft>
              <a:buSzPts val="1800"/>
              <a:buChar char="▪"/>
              <a:defRPr/>
            </a:lvl2pPr>
            <a:lvl3pPr marL="1371600" lvl="2" indent="-342900" algn="l">
              <a:lnSpc>
                <a:spcPct val="90000"/>
              </a:lnSpc>
              <a:spcBef>
                <a:spcPts val="800"/>
              </a:spcBef>
              <a:spcAft>
                <a:spcPts val="0"/>
              </a:spcAft>
              <a:buSzPts val="1800"/>
              <a:buChar char="▪"/>
              <a:defRPr/>
            </a:lvl3pPr>
            <a:lvl4pPr marL="1828800" lvl="3" indent="-342900" algn="l">
              <a:lnSpc>
                <a:spcPct val="90000"/>
              </a:lnSpc>
              <a:spcBef>
                <a:spcPts val="800"/>
              </a:spcBef>
              <a:spcAft>
                <a:spcPts val="0"/>
              </a:spcAft>
              <a:buSzPts val="1800"/>
              <a:buChar char="▪"/>
              <a:defRPr/>
            </a:lvl4pPr>
            <a:lvl5pPr marL="2286000" lvl="4" indent="-342900" algn="l">
              <a:lnSpc>
                <a:spcPct val="90000"/>
              </a:lnSpc>
              <a:spcBef>
                <a:spcPts val="600"/>
              </a:spcBef>
              <a:spcAft>
                <a:spcPts val="0"/>
              </a:spcAft>
              <a:buSzPts val="1800"/>
              <a:buChar char="▪"/>
              <a:defRPr/>
            </a:lvl5pPr>
            <a:lvl6pPr marL="2743200" lvl="5" indent="-342900" algn="l">
              <a:lnSpc>
                <a:spcPct val="90000"/>
              </a:lnSpc>
              <a:spcBef>
                <a:spcPts val="600"/>
              </a:spcBef>
              <a:spcAft>
                <a:spcPts val="0"/>
              </a:spcAft>
              <a:buSzPts val="1800"/>
              <a:buChar char="▪"/>
              <a:defRPr/>
            </a:lvl6pPr>
            <a:lvl7pPr marL="3200400" lvl="6" indent="-342900" algn="l">
              <a:lnSpc>
                <a:spcPct val="90000"/>
              </a:lnSpc>
              <a:spcBef>
                <a:spcPts val="600"/>
              </a:spcBef>
              <a:spcAft>
                <a:spcPts val="0"/>
              </a:spcAft>
              <a:buSzPts val="1800"/>
              <a:buChar char="▪"/>
              <a:defRPr/>
            </a:lvl7pPr>
            <a:lvl8pPr marL="3657600" lvl="7" indent="-342900" algn="l">
              <a:lnSpc>
                <a:spcPct val="90000"/>
              </a:lnSpc>
              <a:spcBef>
                <a:spcPts val="600"/>
              </a:spcBef>
              <a:spcAft>
                <a:spcPts val="0"/>
              </a:spcAft>
              <a:buSzPts val="1800"/>
              <a:buChar char="▪"/>
              <a:defRPr/>
            </a:lvl8pPr>
            <a:lvl9pPr marL="4114800" lvl="8" indent="-342900" algn="l">
              <a:lnSpc>
                <a:spcPct val="90000"/>
              </a:lnSpc>
              <a:spcBef>
                <a:spcPts val="600"/>
              </a:spcBef>
              <a:spcAft>
                <a:spcPts val="0"/>
              </a:spcAft>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361"/>
        <p:cNvGrpSpPr/>
        <p:nvPr/>
      </p:nvGrpSpPr>
      <p:grpSpPr>
        <a:xfrm>
          <a:off x="0" y="0"/>
          <a:ext cx="0" cy="0"/>
          <a:chOff x="0" y="0"/>
          <a:chExt cx="0" cy="0"/>
        </a:xfrm>
      </p:grpSpPr>
      <p:sp>
        <p:nvSpPr>
          <p:cNvPr id="362" name="Google Shape;362;p56"/>
          <p:cNvSpPr txBox="1">
            <a:spLocks noGrp="1"/>
          </p:cNvSpPr>
          <p:nvPr>
            <p:ph type="title"/>
          </p:nvPr>
        </p:nvSpPr>
        <p:spPr>
          <a:xfrm rot="5400000">
            <a:off x="7402286" y="2296884"/>
            <a:ext cx="5301343" cy="1687286"/>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3" name="Google Shape;363;p56"/>
          <p:cNvSpPr txBox="1">
            <a:spLocks noGrp="1"/>
          </p:cNvSpPr>
          <p:nvPr>
            <p:ph type="body" idx="1"/>
          </p:nvPr>
        </p:nvSpPr>
        <p:spPr>
          <a:xfrm rot="5400000">
            <a:off x="2438399" y="-653145"/>
            <a:ext cx="5301343" cy="758734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800"/>
              </a:spcBef>
              <a:spcAft>
                <a:spcPts val="0"/>
              </a:spcAft>
              <a:buSzPts val="1800"/>
              <a:buChar char="▪"/>
              <a:defRPr/>
            </a:lvl1pPr>
            <a:lvl2pPr marL="914400" lvl="1" indent="-342900" algn="l">
              <a:lnSpc>
                <a:spcPct val="90000"/>
              </a:lnSpc>
              <a:spcBef>
                <a:spcPts val="1200"/>
              </a:spcBef>
              <a:spcAft>
                <a:spcPts val="0"/>
              </a:spcAft>
              <a:buSzPts val="1800"/>
              <a:buChar char="▪"/>
              <a:defRPr/>
            </a:lvl2pPr>
            <a:lvl3pPr marL="1371600" lvl="2" indent="-342900" algn="l">
              <a:lnSpc>
                <a:spcPct val="90000"/>
              </a:lnSpc>
              <a:spcBef>
                <a:spcPts val="800"/>
              </a:spcBef>
              <a:spcAft>
                <a:spcPts val="0"/>
              </a:spcAft>
              <a:buSzPts val="1800"/>
              <a:buChar char="▪"/>
              <a:defRPr/>
            </a:lvl3pPr>
            <a:lvl4pPr marL="1828800" lvl="3" indent="-342900" algn="l">
              <a:lnSpc>
                <a:spcPct val="90000"/>
              </a:lnSpc>
              <a:spcBef>
                <a:spcPts val="800"/>
              </a:spcBef>
              <a:spcAft>
                <a:spcPts val="0"/>
              </a:spcAft>
              <a:buSzPts val="1800"/>
              <a:buChar char="▪"/>
              <a:defRPr/>
            </a:lvl4pPr>
            <a:lvl5pPr marL="2286000" lvl="4" indent="-342900" algn="l">
              <a:lnSpc>
                <a:spcPct val="90000"/>
              </a:lnSpc>
              <a:spcBef>
                <a:spcPts val="600"/>
              </a:spcBef>
              <a:spcAft>
                <a:spcPts val="0"/>
              </a:spcAft>
              <a:buSzPts val="1800"/>
              <a:buChar char="▪"/>
              <a:defRPr/>
            </a:lvl5pPr>
            <a:lvl6pPr marL="2743200" lvl="5" indent="-342900" algn="l">
              <a:lnSpc>
                <a:spcPct val="90000"/>
              </a:lnSpc>
              <a:spcBef>
                <a:spcPts val="600"/>
              </a:spcBef>
              <a:spcAft>
                <a:spcPts val="0"/>
              </a:spcAft>
              <a:buSzPts val="1800"/>
              <a:buChar char="▪"/>
              <a:defRPr/>
            </a:lvl6pPr>
            <a:lvl7pPr marL="3200400" lvl="6" indent="-342900" algn="l">
              <a:lnSpc>
                <a:spcPct val="90000"/>
              </a:lnSpc>
              <a:spcBef>
                <a:spcPts val="600"/>
              </a:spcBef>
              <a:spcAft>
                <a:spcPts val="0"/>
              </a:spcAft>
              <a:buSzPts val="1800"/>
              <a:buChar char="▪"/>
              <a:defRPr/>
            </a:lvl7pPr>
            <a:lvl8pPr marL="3657600" lvl="7" indent="-342900" algn="l">
              <a:lnSpc>
                <a:spcPct val="90000"/>
              </a:lnSpc>
              <a:spcBef>
                <a:spcPts val="600"/>
              </a:spcBef>
              <a:spcAft>
                <a:spcPts val="0"/>
              </a:spcAft>
              <a:buSzPts val="1800"/>
              <a:buChar char="▪"/>
              <a:defRPr/>
            </a:lvl8pPr>
            <a:lvl9pPr marL="4114800" lvl="8" indent="-342900" algn="l">
              <a:lnSpc>
                <a:spcPct val="90000"/>
              </a:lnSpc>
              <a:spcBef>
                <a:spcPts val="600"/>
              </a:spcBef>
              <a:spcAft>
                <a:spcPts val="0"/>
              </a:spcAft>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21"/>
        <p:cNvGrpSpPr/>
        <p:nvPr/>
      </p:nvGrpSpPr>
      <p:grpSpPr>
        <a:xfrm>
          <a:off x="0" y="0"/>
          <a:ext cx="0" cy="0"/>
          <a:chOff x="0" y="0"/>
          <a:chExt cx="0" cy="0"/>
        </a:xfrm>
      </p:grpSpPr>
      <p:sp>
        <p:nvSpPr>
          <p:cNvPr id="122" name="Google Shape;122;p47"/>
          <p:cNvSpPr txBox="1">
            <a:spLocks noGrp="1"/>
          </p:cNvSpPr>
          <p:nvPr>
            <p:ph type="title"/>
          </p:nvPr>
        </p:nvSpPr>
        <p:spPr>
          <a:xfrm>
            <a:off x="1295400" y="503853"/>
            <a:ext cx="9601200" cy="114238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3" name="Google Shape;123;p47"/>
          <p:cNvSpPr txBox="1">
            <a:spLocks noGrp="1"/>
          </p:cNvSpPr>
          <p:nvPr>
            <p:ph type="body" idx="1"/>
          </p:nvPr>
        </p:nvSpPr>
        <p:spPr>
          <a:xfrm>
            <a:off x="1295400" y="1981201"/>
            <a:ext cx="9601200" cy="380999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800"/>
              </a:spcBef>
              <a:spcAft>
                <a:spcPts val="0"/>
              </a:spcAft>
              <a:buSzPts val="1800"/>
              <a:buChar char="▪"/>
              <a:defRPr/>
            </a:lvl1pPr>
            <a:lvl2pPr marL="914400" lvl="1" indent="-342900" algn="l">
              <a:lnSpc>
                <a:spcPct val="90000"/>
              </a:lnSpc>
              <a:spcBef>
                <a:spcPts val="1200"/>
              </a:spcBef>
              <a:spcAft>
                <a:spcPts val="0"/>
              </a:spcAft>
              <a:buSzPts val="1800"/>
              <a:buChar char="▪"/>
              <a:defRPr/>
            </a:lvl2pPr>
            <a:lvl3pPr marL="1371600" lvl="2" indent="-342900" algn="l">
              <a:lnSpc>
                <a:spcPct val="90000"/>
              </a:lnSpc>
              <a:spcBef>
                <a:spcPts val="800"/>
              </a:spcBef>
              <a:spcAft>
                <a:spcPts val="0"/>
              </a:spcAft>
              <a:buSzPts val="1800"/>
              <a:buChar char="▪"/>
              <a:defRPr/>
            </a:lvl3pPr>
            <a:lvl4pPr marL="1828800" lvl="3" indent="-342900" algn="l">
              <a:lnSpc>
                <a:spcPct val="90000"/>
              </a:lnSpc>
              <a:spcBef>
                <a:spcPts val="800"/>
              </a:spcBef>
              <a:spcAft>
                <a:spcPts val="0"/>
              </a:spcAft>
              <a:buSzPts val="1800"/>
              <a:buChar char="▪"/>
              <a:defRPr/>
            </a:lvl4pPr>
            <a:lvl5pPr marL="2286000" lvl="4" indent="-342900" algn="l">
              <a:lnSpc>
                <a:spcPct val="90000"/>
              </a:lnSpc>
              <a:spcBef>
                <a:spcPts val="600"/>
              </a:spcBef>
              <a:spcAft>
                <a:spcPts val="0"/>
              </a:spcAft>
              <a:buSzPts val="1800"/>
              <a:buChar char="▪"/>
              <a:defRPr/>
            </a:lvl5pPr>
            <a:lvl6pPr marL="2743200" lvl="5" indent="-342900" algn="l">
              <a:lnSpc>
                <a:spcPct val="90000"/>
              </a:lnSpc>
              <a:spcBef>
                <a:spcPts val="600"/>
              </a:spcBef>
              <a:spcAft>
                <a:spcPts val="0"/>
              </a:spcAft>
              <a:buSzPts val="1800"/>
              <a:buChar char="▪"/>
              <a:defRPr/>
            </a:lvl6pPr>
            <a:lvl7pPr marL="3200400" lvl="6" indent="-342900" algn="l">
              <a:lnSpc>
                <a:spcPct val="90000"/>
              </a:lnSpc>
              <a:spcBef>
                <a:spcPts val="600"/>
              </a:spcBef>
              <a:spcAft>
                <a:spcPts val="0"/>
              </a:spcAft>
              <a:buSzPts val="1800"/>
              <a:buChar char="▪"/>
              <a:defRPr/>
            </a:lvl7pPr>
            <a:lvl8pPr marL="3657600" lvl="7" indent="-342900" algn="l">
              <a:lnSpc>
                <a:spcPct val="90000"/>
              </a:lnSpc>
              <a:spcBef>
                <a:spcPts val="600"/>
              </a:spcBef>
              <a:spcAft>
                <a:spcPts val="0"/>
              </a:spcAft>
              <a:buSzPts val="1800"/>
              <a:buChar char="▪"/>
              <a:defRPr/>
            </a:lvl8pPr>
            <a:lvl9pPr marL="4114800" lvl="8" indent="-342900" algn="l">
              <a:lnSpc>
                <a:spcPct val="90000"/>
              </a:lnSpc>
              <a:spcBef>
                <a:spcPts val="600"/>
              </a:spcBef>
              <a:spcAft>
                <a:spcPts val="0"/>
              </a:spcAft>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124"/>
        <p:cNvGrpSpPr/>
        <p:nvPr/>
      </p:nvGrpSpPr>
      <p:grpSpPr>
        <a:xfrm>
          <a:off x="0" y="0"/>
          <a:ext cx="0" cy="0"/>
          <a:chOff x="0" y="0"/>
          <a:chExt cx="0" cy="0"/>
        </a:xfrm>
      </p:grpSpPr>
      <p:grpSp>
        <p:nvGrpSpPr>
          <p:cNvPr id="125" name="Google Shape;125;p48"/>
          <p:cNvGrpSpPr/>
          <p:nvPr/>
        </p:nvGrpSpPr>
        <p:grpSpPr>
          <a:xfrm>
            <a:off x="-1" y="0"/>
            <a:ext cx="12192002" cy="6858000"/>
            <a:chOff x="-1" y="0"/>
            <a:chExt cx="12192002" cy="6858000"/>
          </a:xfrm>
        </p:grpSpPr>
        <p:cxnSp>
          <p:nvCxnSpPr>
            <p:cNvPr id="126" name="Google Shape;126;p48"/>
            <p:cNvCxnSpPr/>
            <p:nvPr/>
          </p:nvCxnSpPr>
          <p:spPr>
            <a:xfrm>
              <a:off x="610194" y="0"/>
              <a:ext cx="0" cy="6858000"/>
            </a:xfrm>
            <a:prstGeom prst="straightConnector1">
              <a:avLst/>
            </a:prstGeom>
            <a:noFill/>
            <a:ln w="9525" cap="flat" cmpd="sng">
              <a:solidFill>
                <a:srgbClr val="D8D8D8">
                  <a:alpha val="29803"/>
                </a:srgbClr>
              </a:solidFill>
              <a:prstDash val="solid"/>
              <a:miter lim="800000"/>
              <a:headEnd type="none" w="sm" len="sm"/>
              <a:tailEnd type="none" w="sm" len="sm"/>
            </a:ln>
          </p:spPr>
        </p:cxnSp>
        <p:cxnSp>
          <p:nvCxnSpPr>
            <p:cNvPr id="127" name="Google Shape;127;p48"/>
            <p:cNvCxnSpPr/>
            <p:nvPr/>
          </p:nvCxnSpPr>
          <p:spPr>
            <a:xfrm>
              <a:off x="1829332" y="0"/>
              <a:ext cx="0" cy="6858000"/>
            </a:xfrm>
            <a:prstGeom prst="straightConnector1">
              <a:avLst/>
            </a:prstGeom>
            <a:noFill/>
            <a:ln w="9525" cap="flat" cmpd="sng">
              <a:solidFill>
                <a:srgbClr val="D8D8D8">
                  <a:alpha val="29803"/>
                </a:srgbClr>
              </a:solidFill>
              <a:prstDash val="solid"/>
              <a:miter lim="800000"/>
              <a:headEnd type="none" w="sm" len="sm"/>
              <a:tailEnd type="none" w="sm" len="sm"/>
            </a:ln>
          </p:spPr>
        </p:cxnSp>
        <p:cxnSp>
          <p:nvCxnSpPr>
            <p:cNvPr id="128" name="Google Shape;128;p48"/>
            <p:cNvCxnSpPr/>
            <p:nvPr/>
          </p:nvCxnSpPr>
          <p:spPr>
            <a:xfrm>
              <a:off x="3048470" y="0"/>
              <a:ext cx="0" cy="6858000"/>
            </a:xfrm>
            <a:prstGeom prst="straightConnector1">
              <a:avLst/>
            </a:prstGeom>
            <a:noFill/>
            <a:ln w="9525" cap="flat" cmpd="sng">
              <a:solidFill>
                <a:srgbClr val="D8D8D8">
                  <a:alpha val="29803"/>
                </a:srgbClr>
              </a:solidFill>
              <a:prstDash val="solid"/>
              <a:miter lim="800000"/>
              <a:headEnd type="none" w="sm" len="sm"/>
              <a:tailEnd type="none" w="sm" len="sm"/>
            </a:ln>
          </p:spPr>
        </p:cxnSp>
        <p:cxnSp>
          <p:nvCxnSpPr>
            <p:cNvPr id="129" name="Google Shape;129;p48"/>
            <p:cNvCxnSpPr/>
            <p:nvPr/>
          </p:nvCxnSpPr>
          <p:spPr>
            <a:xfrm>
              <a:off x="4267608" y="0"/>
              <a:ext cx="0" cy="6858000"/>
            </a:xfrm>
            <a:prstGeom prst="straightConnector1">
              <a:avLst/>
            </a:prstGeom>
            <a:noFill/>
            <a:ln w="9525" cap="flat" cmpd="sng">
              <a:solidFill>
                <a:srgbClr val="D8D8D8">
                  <a:alpha val="29803"/>
                </a:srgbClr>
              </a:solidFill>
              <a:prstDash val="solid"/>
              <a:miter lim="800000"/>
              <a:headEnd type="none" w="sm" len="sm"/>
              <a:tailEnd type="none" w="sm" len="sm"/>
            </a:ln>
          </p:spPr>
        </p:cxnSp>
        <p:cxnSp>
          <p:nvCxnSpPr>
            <p:cNvPr id="130" name="Google Shape;130;p48"/>
            <p:cNvCxnSpPr/>
            <p:nvPr/>
          </p:nvCxnSpPr>
          <p:spPr>
            <a:xfrm>
              <a:off x="5486746" y="0"/>
              <a:ext cx="0" cy="6858000"/>
            </a:xfrm>
            <a:prstGeom prst="straightConnector1">
              <a:avLst/>
            </a:prstGeom>
            <a:noFill/>
            <a:ln w="9525" cap="flat" cmpd="sng">
              <a:solidFill>
                <a:srgbClr val="D8D8D8">
                  <a:alpha val="29803"/>
                </a:srgbClr>
              </a:solidFill>
              <a:prstDash val="solid"/>
              <a:miter lim="800000"/>
              <a:headEnd type="none" w="sm" len="sm"/>
              <a:tailEnd type="none" w="sm" len="sm"/>
            </a:ln>
          </p:spPr>
        </p:cxnSp>
        <p:cxnSp>
          <p:nvCxnSpPr>
            <p:cNvPr id="131" name="Google Shape;131;p48"/>
            <p:cNvCxnSpPr/>
            <p:nvPr/>
          </p:nvCxnSpPr>
          <p:spPr>
            <a:xfrm>
              <a:off x="6705884" y="0"/>
              <a:ext cx="0" cy="6858000"/>
            </a:xfrm>
            <a:prstGeom prst="straightConnector1">
              <a:avLst/>
            </a:prstGeom>
            <a:noFill/>
            <a:ln w="9525" cap="flat" cmpd="sng">
              <a:solidFill>
                <a:srgbClr val="D8D8D8">
                  <a:alpha val="29803"/>
                </a:srgbClr>
              </a:solidFill>
              <a:prstDash val="solid"/>
              <a:miter lim="800000"/>
              <a:headEnd type="none" w="sm" len="sm"/>
              <a:tailEnd type="none" w="sm" len="sm"/>
            </a:ln>
          </p:spPr>
        </p:cxnSp>
        <p:cxnSp>
          <p:nvCxnSpPr>
            <p:cNvPr id="132" name="Google Shape;132;p48"/>
            <p:cNvCxnSpPr/>
            <p:nvPr/>
          </p:nvCxnSpPr>
          <p:spPr>
            <a:xfrm>
              <a:off x="7925022" y="0"/>
              <a:ext cx="0" cy="6858000"/>
            </a:xfrm>
            <a:prstGeom prst="straightConnector1">
              <a:avLst/>
            </a:prstGeom>
            <a:noFill/>
            <a:ln w="9525" cap="flat" cmpd="sng">
              <a:solidFill>
                <a:srgbClr val="D8D8D8">
                  <a:alpha val="29803"/>
                </a:srgbClr>
              </a:solidFill>
              <a:prstDash val="solid"/>
              <a:miter lim="800000"/>
              <a:headEnd type="none" w="sm" len="sm"/>
              <a:tailEnd type="none" w="sm" len="sm"/>
            </a:ln>
          </p:spPr>
        </p:cxnSp>
        <p:cxnSp>
          <p:nvCxnSpPr>
            <p:cNvPr id="133" name="Google Shape;133;p48"/>
            <p:cNvCxnSpPr/>
            <p:nvPr/>
          </p:nvCxnSpPr>
          <p:spPr>
            <a:xfrm>
              <a:off x="9144160" y="0"/>
              <a:ext cx="0" cy="6858000"/>
            </a:xfrm>
            <a:prstGeom prst="straightConnector1">
              <a:avLst/>
            </a:prstGeom>
            <a:noFill/>
            <a:ln w="9525" cap="flat" cmpd="sng">
              <a:solidFill>
                <a:srgbClr val="D8D8D8">
                  <a:alpha val="29803"/>
                </a:srgbClr>
              </a:solidFill>
              <a:prstDash val="solid"/>
              <a:miter lim="800000"/>
              <a:headEnd type="none" w="sm" len="sm"/>
              <a:tailEnd type="none" w="sm" len="sm"/>
            </a:ln>
          </p:spPr>
        </p:cxnSp>
        <p:cxnSp>
          <p:nvCxnSpPr>
            <p:cNvPr id="134" name="Google Shape;134;p48"/>
            <p:cNvCxnSpPr/>
            <p:nvPr/>
          </p:nvCxnSpPr>
          <p:spPr>
            <a:xfrm>
              <a:off x="10363298" y="0"/>
              <a:ext cx="0" cy="6858000"/>
            </a:xfrm>
            <a:prstGeom prst="straightConnector1">
              <a:avLst/>
            </a:prstGeom>
            <a:noFill/>
            <a:ln w="9525" cap="flat" cmpd="sng">
              <a:solidFill>
                <a:srgbClr val="D8D8D8">
                  <a:alpha val="29803"/>
                </a:srgbClr>
              </a:solidFill>
              <a:prstDash val="solid"/>
              <a:miter lim="800000"/>
              <a:headEnd type="none" w="sm" len="sm"/>
              <a:tailEnd type="none" w="sm" len="sm"/>
            </a:ln>
          </p:spPr>
        </p:cxnSp>
        <p:cxnSp>
          <p:nvCxnSpPr>
            <p:cNvPr id="135" name="Google Shape;135;p48"/>
            <p:cNvCxnSpPr/>
            <p:nvPr/>
          </p:nvCxnSpPr>
          <p:spPr>
            <a:xfrm>
              <a:off x="11582436" y="0"/>
              <a:ext cx="0" cy="6858000"/>
            </a:xfrm>
            <a:prstGeom prst="straightConnector1">
              <a:avLst/>
            </a:prstGeom>
            <a:noFill/>
            <a:ln w="9525" cap="flat" cmpd="sng">
              <a:solidFill>
                <a:srgbClr val="D8D8D8">
                  <a:alpha val="29803"/>
                </a:srgbClr>
              </a:solidFill>
              <a:prstDash val="solid"/>
              <a:miter lim="800000"/>
              <a:headEnd type="none" w="sm" len="sm"/>
              <a:tailEnd type="none" w="sm" len="sm"/>
            </a:ln>
          </p:spPr>
        </p:cxnSp>
        <p:cxnSp>
          <p:nvCxnSpPr>
            <p:cNvPr id="136" name="Google Shape;136;p48"/>
            <p:cNvCxnSpPr/>
            <p:nvPr/>
          </p:nvCxnSpPr>
          <p:spPr>
            <a:xfrm>
              <a:off x="2819" y="386485"/>
              <a:ext cx="12188952" cy="0"/>
            </a:xfrm>
            <a:prstGeom prst="straightConnector1">
              <a:avLst/>
            </a:prstGeom>
            <a:noFill/>
            <a:ln w="9525" cap="flat" cmpd="sng">
              <a:solidFill>
                <a:srgbClr val="D8D8D8">
                  <a:alpha val="29803"/>
                </a:srgbClr>
              </a:solidFill>
              <a:prstDash val="solid"/>
              <a:miter lim="800000"/>
              <a:headEnd type="none" w="sm" len="sm"/>
              <a:tailEnd type="none" w="sm" len="sm"/>
            </a:ln>
          </p:spPr>
        </p:cxnSp>
        <p:cxnSp>
          <p:nvCxnSpPr>
            <p:cNvPr id="137" name="Google Shape;137;p48"/>
            <p:cNvCxnSpPr/>
            <p:nvPr/>
          </p:nvCxnSpPr>
          <p:spPr>
            <a:xfrm>
              <a:off x="2819" y="1611181"/>
              <a:ext cx="12188952" cy="0"/>
            </a:xfrm>
            <a:prstGeom prst="straightConnector1">
              <a:avLst/>
            </a:prstGeom>
            <a:noFill/>
            <a:ln w="9525" cap="flat" cmpd="sng">
              <a:solidFill>
                <a:srgbClr val="D8D8D8">
                  <a:alpha val="29803"/>
                </a:srgbClr>
              </a:solidFill>
              <a:prstDash val="solid"/>
              <a:miter lim="800000"/>
              <a:headEnd type="none" w="sm" len="sm"/>
              <a:tailEnd type="none" w="sm" len="sm"/>
            </a:ln>
          </p:spPr>
        </p:cxnSp>
        <p:cxnSp>
          <p:nvCxnSpPr>
            <p:cNvPr id="138" name="Google Shape;138;p48"/>
            <p:cNvCxnSpPr/>
            <p:nvPr/>
          </p:nvCxnSpPr>
          <p:spPr>
            <a:xfrm>
              <a:off x="2819" y="2835877"/>
              <a:ext cx="12188952" cy="0"/>
            </a:xfrm>
            <a:prstGeom prst="straightConnector1">
              <a:avLst/>
            </a:prstGeom>
            <a:noFill/>
            <a:ln w="9525" cap="flat" cmpd="sng">
              <a:solidFill>
                <a:srgbClr val="D8D8D8">
                  <a:alpha val="29803"/>
                </a:srgbClr>
              </a:solidFill>
              <a:prstDash val="solid"/>
              <a:miter lim="800000"/>
              <a:headEnd type="none" w="sm" len="sm"/>
              <a:tailEnd type="none" w="sm" len="sm"/>
            </a:ln>
          </p:spPr>
        </p:cxnSp>
        <p:cxnSp>
          <p:nvCxnSpPr>
            <p:cNvPr id="139" name="Google Shape;139;p48"/>
            <p:cNvCxnSpPr/>
            <p:nvPr/>
          </p:nvCxnSpPr>
          <p:spPr>
            <a:xfrm>
              <a:off x="2819" y="4060573"/>
              <a:ext cx="12188952" cy="0"/>
            </a:xfrm>
            <a:prstGeom prst="straightConnector1">
              <a:avLst/>
            </a:prstGeom>
            <a:noFill/>
            <a:ln w="9525" cap="flat" cmpd="sng">
              <a:solidFill>
                <a:srgbClr val="D8D8D8">
                  <a:alpha val="29803"/>
                </a:srgbClr>
              </a:solidFill>
              <a:prstDash val="solid"/>
              <a:miter lim="800000"/>
              <a:headEnd type="none" w="sm" len="sm"/>
              <a:tailEnd type="none" w="sm" len="sm"/>
            </a:ln>
          </p:spPr>
        </p:cxnSp>
        <p:cxnSp>
          <p:nvCxnSpPr>
            <p:cNvPr id="140" name="Google Shape;140;p48"/>
            <p:cNvCxnSpPr/>
            <p:nvPr/>
          </p:nvCxnSpPr>
          <p:spPr>
            <a:xfrm>
              <a:off x="2819" y="5285269"/>
              <a:ext cx="12188952" cy="0"/>
            </a:xfrm>
            <a:prstGeom prst="straightConnector1">
              <a:avLst/>
            </a:prstGeom>
            <a:noFill/>
            <a:ln w="9525" cap="flat" cmpd="sng">
              <a:solidFill>
                <a:srgbClr val="D8D8D8">
                  <a:alpha val="29803"/>
                </a:srgbClr>
              </a:solidFill>
              <a:prstDash val="solid"/>
              <a:miter lim="800000"/>
              <a:headEnd type="none" w="sm" len="sm"/>
              <a:tailEnd type="none" w="sm" len="sm"/>
            </a:ln>
          </p:spPr>
        </p:cxnSp>
        <p:cxnSp>
          <p:nvCxnSpPr>
            <p:cNvPr id="141" name="Google Shape;141;p48"/>
            <p:cNvCxnSpPr/>
            <p:nvPr/>
          </p:nvCxnSpPr>
          <p:spPr>
            <a:xfrm>
              <a:off x="2819" y="6509965"/>
              <a:ext cx="12188952" cy="0"/>
            </a:xfrm>
            <a:prstGeom prst="straightConnector1">
              <a:avLst/>
            </a:prstGeom>
            <a:noFill/>
            <a:ln w="9525" cap="flat" cmpd="sng">
              <a:solidFill>
                <a:srgbClr val="D8D8D8">
                  <a:alpha val="29803"/>
                </a:srgbClr>
              </a:solidFill>
              <a:prstDash val="solid"/>
              <a:miter lim="800000"/>
              <a:headEnd type="none" w="sm" len="sm"/>
              <a:tailEnd type="none" w="sm" len="sm"/>
            </a:ln>
          </p:spPr>
        </p:cxnSp>
        <p:grpSp>
          <p:nvGrpSpPr>
            <p:cNvPr id="142" name="Google Shape;142;p48"/>
            <p:cNvGrpSpPr/>
            <p:nvPr/>
          </p:nvGrpSpPr>
          <p:grpSpPr>
            <a:xfrm>
              <a:off x="-1" y="0"/>
              <a:ext cx="12192001" cy="6858000"/>
              <a:chOff x="-1" y="0"/>
              <a:chExt cx="12192001" cy="6858000"/>
            </a:xfrm>
          </p:grpSpPr>
          <p:cxnSp>
            <p:nvCxnSpPr>
              <p:cNvPr id="143" name="Google Shape;143;p48"/>
              <p:cNvCxnSpPr/>
              <p:nvPr/>
            </p:nvCxnSpPr>
            <p:spPr>
              <a:xfrm>
                <a:off x="225425" y="0"/>
                <a:ext cx="6815931" cy="6858000"/>
              </a:xfrm>
              <a:prstGeom prst="straightConnector1">
                <a:avLst/>
              </a:prstGeom>
              <a:noFill/>
              <a:ln w="9525" cap="flat" cmpd="sng">
                <a:solidFill>
                  <a:srgbClr val="D8D8D8">
                    <a:alpha val="29803"/>
                  </a:srgbClr>
                </a:solidFill>
                <a:prstDash val="solid"/>
                <a:miter lim="800000"/>
                <a:headEnd type="none" w="sm" len="sm"/>
                <a:tailEnd type="none" w="sm" len="sm"/>
              </a:ln>
            </p:spPr>
          </p:cxnSp>
          <p:cxnSp>
            <p:nvCxnSpPr>
              <p:cNvPr id="144" name="Google Shape;144;p48"/>
              <p:cNvCxnSpPr/>
              <p:nvPr/>
            </p:nvCxnSpPr>
            <p:spPr>
              <a:xfrm>
                <a:off x="1449154" y="0"/>
                <a:ext cx="6815931" cy="6858000"/>
              </a:xfrm>
              <a:prstGeom prst="straightConnector1">
                <a:avLst/>
              </a:prstGeom>
              <a:noFill/>
              <a:ln w="9525" cap="flat" cmpd="sng">
                <a:solidFill>
                  <a:srgbClr val="D8D8D8">
                    <a:alpha val="29803"/>
                  </a:srgbClr>
                </a:solidFill>
                <a:prstDash val="solid"/>
                <a:miter lim="800000"/>
                <a:headEnd type="none" w="sm" len="sm"/>
                <a:tailEnd type="none" w="sm" len="sm"/>
              </a:ln>
            </p:spPr>
          </p:cxnSp>
          <p:cxnSp>
            <p:nvCxnSpPr>
              <p:cNvPr id="145" name="Google Shape;145;p48"/>
              <p:cNvCxnSpPr/>
              <p:nvPr/>
            </p:nvCxnSpPr>
            <p:spPr>
              <a:xfrm>
                <a:off x="2665982" y="0"/>
                <a:ext cx="6815931" cy="6858000"/>
              </a:xfrm>
              <a:prstGeom prst="straightConnector1">
                <a:avLst/>
              </a:prstGeom>
              <a:noFill/>
              <a:ln w="9525" cap="flat" cmpd="sng">
                <a:solidFill>
                  <a:srgbClr val="D8D8D8">
                    <a:alpha val="29803"/>
                  </a:srgbClr>
                </a:solidFill>
                <a:prstDash val="solid"/>
                <a:miter lim="800000"/>
                <a:headEnd type="none" w="sm" len="sm"/>
                <a:tailEnd type="none" w="sm" len="sm"/>
              </a:ln>
            </p:spPr>
          </p:cxnSp>
          <p:cxnSp>
            <p:nvCxnSpPr>
              <p:cNvPr id="146" name="Google Shape;146;p48"/>
              <p:cNvCxnSpPr/>
              <p:nvPr/>
            </p:nvCxnSpPr>
            <p:spPr>
              <a:xfrm>
                <a:off x="3885119" y="0"/>
                <a:ext cx="6815931" cy="6858000"/>
              </a:xfrm>
              <a:prstGeom prst="straightConnector1">
                <a:avLst/>
              </a:prstGeom>
              <a:noFill/>
              <a:ln w="9525" cap="flat" cmpd="sng">
                <a:solidFill>
                  <a:srgbClr val="D8D8D8">
                    <a:alpha val="29803"/>
                  </a:srgbClr>
                </a:solidFill>
                <a:prstDash val="solid"/>
                <a:miter lim="800000"/>
                <a:headEnd type="none" w="sm" len="sm"/>
                <a:tailEnd type="none" w="sm" len="sm"/>
              </a:ln>
            </p:spPr>
          </p:cxnSp>
          <p:cxnSp>
            <p:nvCxnSpPr>
              <p:cNvPr id="147" name="Google Shape;147;p48"/>
              <p:cNvCxnSpPr/>
              <p:nvPr/>
            </p:nvCxnSpPr>
            <p:spPr>
              <a:xfrm>
                <a:off x="5106502" y="0"/>
                <a:ext cx="6815931" cy="6858000"/>
              </a:xfrm>
              <a:prstGeom prst="straightConnector1">
                <a:avLst/>
              </a:prstGeom>
              <a:noFill/>
              <a:ln w="9525" cap="flat" cmpd="sng">
                <a:solidFill>
                  <a:srgbClr val="D8D8D8">
                    <a:alpha val="29803"/>
                  </a:srgbClr>
                </a:solidFill>
                <a:prstDash val="solid"/>
                <a:miter lim="800000"/>
                <a:headEnd type="none" w="sm" len="sm"/>
                <a:tailEnd type="none" w="sm" len="sm"/>
              </a:ln>
            </p:spPr>
          </p:cxnSp>
          <p:grpSp>
            <p:nvGrpSpPr>
              <p:cNvPr id="148" name="Google Shape;148;p48"/>
              <p:cNvGrpSpPr/>
              <p:nvPr/>
            </p:nvGrpSpPr>
            <p:grpSpPr>
              <a:xfrm>
                <a:off x="6327885" y="0"/>
                <a:ext cx="5864115" cy="5898673"/>
                <a:chOff x="6327885" y="0"/>
                <a:chExt cx="5864115" cy="5898673"/>
              </a:xfrm>
            </p:grpSpPr>
            <p:cxnSp>
              <p:nvCxnSpPr>
                <p:cNvPr id="149" name="Google Shape;149;p48"/>
                <p:cNvCxnSpPr/>
                <p:nvPr/>
              </p:nvCxnSpPr>
              <p:spPr>
                <a:xfrm>
                  <a:off x="6327885" y="0"/>
                  <a:ext cx="5864115" cy="5898673"/>
                </a:xfrm>
                <a:prstGeom prst="straightConnector1">
                  <a:avLst/>
                </a:prstGeom>
                <a:noFill/>
                <a:ln w="9525" cap="flat" cmpd="sng">
                  <a:solidFill>
                    <a:srgbClr val="D8D8D8">
                      <a:alpha val="29803"/>
                    </a:srgbClr>
                  </a:solidFill>
                  <a:prstDash val="solid"/>
                  <a:miter lim="800000"/>
                  <a:headEnd type="none" w="sm" len="sm"/>
                  <a:tailEnd type="none" w="sm" len="sm"/>
                </a:ln>
              </p:spPr>
            </p:cxnSp>
            <p:cxnSp>
              <p:nvCxnSpPr>
                <p:cNvPr id="150" name="Google Shape;150;p48"/>
                <p:cNvCxnSpPr/>
                <p:nvPr/>
              </p:nvCxnSpPr>
              <p:spPr>
                <a:xfrm>
                  <a:off x="7549268" y="0"/>
                  <a:ext cx="4642732" cy="4672425"/>
                </a:xfrm>
                <a:prstGeom prst="straightConnector1">
                  <a:avLst/>
                </a:prstGeom>
                <a:noFill/>
                <a:ln w="9525" cap="flat" cmpd="sng">
                  <a:solidFill>
                    <a:srgbClr val="D8D8D8">
                      <a:alpha val="29803"/>
                    </a:srgbClr>
                  </a:solidFill>
                  <a:prstDash val="solid"/>
                  <a:miter lim="800000"/>
                  <a:headEnd type="none" w="sm" len="sm"/>
                  <a:tailEnd type="none" w="sm" len="sm"/>
                </a:ln>
              </p:spPr>
            </p:cxnSp>
            <p:cxnSp>
              <p:nvCxnSpPr>
                <p:cNvPr id="151" name="Google Shape;151;p48"/>
                <p:cNvCxnSpPr/>
                <p:nvPr/>
              </p:nvCxnSpPr>
              <p:spPr>
                <a:xfrm>
                  <a:off x="8772997" y="0"/>
                  <a:ext cx="3419003" cy="3456749"/>
                </a:xfrm>
                <a:prstGeom prst="straightConnector1">
                  <a:avLst/>
                </a:prstGeom>
                <a:noFill/>
                <a:ln w="9525" cap="flat" cmpd="sng">
                  <a:solidFill>
                    <a:srgbClr val="D8D8D8">
                      <a:alpha val="29803"/>
                    </a:srgbClr>
                  </a:solidFill>
                  <a:prstDash val="solid"/>
                  <a:miter lim="800000"/>
                  <a:headEnd type="none" w="sm" len="sm"/>
                  <a:tailEnd type="none" w="sm" len="sm"/>
                </a:ln>
              </p:spPr>
            </p:cxnSp>
            <p:cxnSp>
              <p:nvCxnSpPr>
                <p:cNvPr id="152" name="Google Shape;152;p48"/>
                <p:cNvCxnSpPr/>
                <p:nvPr/>
              </p:nvCxnSpPr>
              <p:spPr>
                <a:xfrm>
                  <a:off x="9982200" y="0"/>
                  <a:ext cx="2209800" cy="2226469"/>
                </a:xfrm>
                <a:prstGeom prst="straightConnector1">
                  <a:avLst/>
                </a:prstGeom>
                <a:noFill/>
                <a:ln w="9525" cap="flat" cmpd="sng">
                  <a:solidFill>
                    <a:srgbClr val="D8D8D8">
                      <a:alpha val="29803"/>
                    </a:srgbClr>
                  </a:solidFill>
                  <a:prstDash val="solid"/>
                  <a:miter lim="800000"/>
                  <a:headEnd type="none" w="sm" len="sm"/>
                  <a:tailEnd type="none" w="sm" len="sm"/>
                </a:ln>
              </p:spPr>
            </p:cxnSp>
            <p:cxnSp>
              <p:nvCxnSpPr>
                <p:cNvPr id="153" name="Google Shape;153;p48"/>
                <p:cNvCxnSpPr/>
                <p:nvPr/>
              </p:nvCxnSpPr>
              <p:spPr>
                <a:xfrm>
                  <a:off x="11199019" y="0"/>
                  <a:ext cx="992981" cy="1002506"/>
                </a:xfrm>
                <a:prstGeom prst="straightConnector1">
                  <a:avLst/>
                </a:prstGeom>
                <a:noFill/>
                <a:ln w="9525" cap="flat" cmpd="sng">
                  <a:solidFill>
                    <a:srgbClr val="D8D8D8">
                      <a:alpha val="29803"/>
                    </a:srgbClr>
                  </a:solidFill>
                  <a:prstDash val="solid"/>
                  <a:miter lim="800000"/>
                  <a:headEnd type="none" w="sm" len="sm"/>
                  <a:tailEnd type="none" w="sm" len="sm"/>
                </a:ln>
              </p:spPr>
            </p:cxnSp>
          </p:grpSp>
          <p:cxnSp>
            <p:nvCxnSpPr>
              <p:cNvPr id="154" name="Google Shape;154;p48"/>
              <p:cNvCxnSpPr/>
              <p:nvPr/>
            </p:nvCxnSpPr>
            <p:spPr>
              <a:xfrm rot="10800000">
                <a:off x="-1" y="1012053"/>
                <a:ext cx="5828811" cy="5845945"/>
              </a:xfrm>
              <a:prstGeom prst="straightConnector1">
                <a:avLst/>
              </a:prstGeom>
              <a:noFill/>
              <a:ln w="9525" cap="flat" cmpd="sng">
                <a:solidFill>
                  <a:srgbClr val="D8D8D8">
                    <a:alpha val="29803"/>
                  </a:srgbClr>
                </a:solidFill>
                <a:prstDash val="solid"/>
                <a:miter lim="800000"/>
                <a:headEnd type="none" w="sm" len="sm"/>
                <a:tailEnd type="none" w="sm" len="sm"/>
              </a:ln>
            </p:spPr>
          </p:cxnSp>
          <p:cxnSp>
            <p:nvCxnSpPr>
              <p:cNvPr id="155" name="Google Shape;155;p48"/>
              <p:cNvCxnSpPr/>
              <p:nvPr/>
            </p:nvCxnSpPr>
            <p:spPr>
              <a:xfrm rot="10800000">
                <a:off x="-1" y="2227340"/>
                <a:ext cx="4614781" cy="4630658"/>
              </a:xfrm>
              <a:prstGeom prst="straightConnector1">
                <a:avLst/>
              </a:prstGeom>
              <a:noFill/>
              <a:ln w="9525" cap="flat" cmpd="sng">
                <a:solidFill>
                  <a:srgbClr val="D8D8D8">
                    <a:alpha val="29803"/>
                  </a:srgbClr>
                </a:solidFill>
                <a:prstDash val="solid"/>
                <a:miter lim="800000"/>
                <a:headEnd type="none" w="sm" len="sm"/>
                <a:tailEnd type="none" w="sm" len="sm"/>
              </a:ln>
            </p:spPr>
          </p:cxnSp>
          <p:cxnSp>
            <p:nvCxnSpPr>
              <p:cNvPr id="156" name="Google Shape;156;p48"/>
              <p:cNvCxnSpPr/>
              <p:nvPr/>
            </p:nvCxnSpPr>
            <p:spPr>
              <a:xfrm rot="10800000">
                <a:off x="-1" y="3432149"/>
                <a:ext cx="3398419" cy="3425849"/>
              </a:xfrm>
              <a:prstGeom prst="straightConnector1">
                <a:avLst/>
              </a:prstGeom>
              <a:noFill/>
              <a:ln w="9525" cap="flat" cmpd="sng">
                <a:solidFill>
                  <a:srgbClr val="D8D8D8">
                    <a:alpha val="29803"/>
                  </a:srgbClr>
                </a:solidFill>
                <a:prstDash val="solid"/>
                <a:miter lim="800000"/>
                <a:headEnd type="none" w="sm" len="sm"/>
                <a:tailEnd type="none" w="sm" len="sm"/>
              </a:ln>
            </p:spPr>
          </p:cxnSp>
          <p:cxnSp>
            <p:nvCxnSpPr>
              <p:cNvPr id="157" name="Google Shape;157;p48"/>
              <p:cNvCxnSpPr/>
              <p:nvPr/>
            </p:nvCxnSpPr>
            <p:spPr>
              <a:xfrm rot="10800000">
                <a:off x="-1" y="4651431"/>
                <a:ext cx="2196496" cy="2206567"/>
              </a:xfrm>
              <a:prstGeom prst="straightConnector1">
                <a:avLst/>
              </a:prstGeom>
              <a:noFill/>
              <a:ln w="9525" cap="flat" cmpd="sng">
                <a:solidFill>
                  <a:srgbClr val="D8D8D8">
                    <a:alpha val="29803"/>
                  </a:srgbClr>
                </a:solidFill>
                <a:prstDash val="solid"/>
                <a:miter lim="800000"/>
                <a:headEnd type="none" w="sm" len="sm"/>
                <a:tailEnd type="none" w="sm" len="sm"/>
              </a:ln>
            </p:spPr>
          </p:cxnSp>
          <p:cxnSp>
            <p:nvCxnSpPr>
              <p:cNvPr id="158" name="Google Shape;158;p48"/>
              <p:cNvCxnSpPr/>
              <p:nvPr/>
            </p:nvCxnSpPr>
            <p:spPr>
              <a:xfrm rot="10800000">
                <a:off x="-1" y="5864453"/>
                <a:ext cx="987003" cy="993545"/>
              </a:xfrm>
              <a:prstGeom prst="straightConnector1">
                <a:avLst/>
              </a:prstGeom>
              <a:noFill/>
              <a:ln w="9525" cap="flat" cmpd="sng">
                <a:solidFill>
                  <a:srgbClr val="D8D8D8">
                    <a:alpha val="29803"/>
                  </a:srgbClr>
                </a:solidFill>
                <a:prstDash val="solid"/>
                <a:miter lim="800000"/>
                <a:headEnd type="none" w="sm" len="sm"/>
                <a:tailEnd type="none" w="sm" len="sm"/>
              </a:ln>
            </p:spPr>
          </p:cxnSp>
        </p:grpSp>
        <p:grpSp>
          <p:nvGrpSpPr>
            <p:cNvPr id="159" name="Google Shape;159;p48"/>
            <p:cNvGrpSpPr/>
            <p:nvPr/>
          </p:nvGrpSpPr>
          <p:grpSpPr>
            <a:xfrm flipH="1">
              <a:off x="0" y="0"/>
              <a:ext cx="12192001" cy="6858000"/>
              <a:chOff x="-1" y="0"/>
              <a:chExt cx="12192001" cy="6858000"/>
            </a:xfrm>
          </p:grpSpPr>
          <p:cxnSp>
            <p:nvCxnSpPr>
              <p:cNvPr id="160" name="Google Shape;160;p48"/>
              <p:cNvCxnSpPr/>
              <p:nvPr/>
            </p:nvCxnSpPr>
            <p:spPr>
              <a:xfrm>
                <a:off x="225425" y="0"/>
                <a:ext cx="6815931" cy="6858000"/>
              </a:xfrm>
              <a:prstGeom prst="straightConnector1">
                <a:avLst/>
              </a:prstGeom>
              <a:noFill/>
              <a:ln w="9525" cap="flat" cmpd="sng">
                <a:solidFill>
                  <a:srgbClr val="D8D8D8">
                    <a:alpha val="29803"/>
                  </a:srgbClr>
                </a:solidFill>
                <a:prstDash val="solid"/>
                <a:miter lim="800000"/>
                <a:headEnd type="none" w="sm" len="sm"/>
                <a:tailEnd type="none" w="sm" len="sm"/>
              </a:ln>
            </p:spPr>
          </p:cxnSp>
          <p:cxnSp>
            <p:nvCxnSpPr>
              <p:cNvPr id="161" name="Google Shape;161;p48"/>
              <p:cNvCxnSpPr/>
              <p:nvPr/>
            </p:nvCxnSpPr>
            <p:spPr>
              <a:xfrm>
                <a:off x="1449154" y="0"/>
                <a:ext cx="6815931" cy="6858000"/>
              </a:xfrm>
              <a:prstGeom prst="straightConnector1">
                <a:avLst/>
              </a:prstGeom>
              <a:noFill/>
              <a:ln w="9525" cap="flat" cmpd="sng">
                <a:solidFill>
                  <a:srgbClr val="D8D8D8">
                    <a:alpha val="29803"/>
                  </a:srgbClr>
                </a:solidFill>
                <a:prstDash val="solid"/>
                <a:miter lim="800000"/>
                <a:headEnd type="none" w="sm" len="sm"/>
                <a:tailEnd type="none" w="sm" len="sm"/>
              </a:ln>
            </p:spPr>
          </p:cxnSp>
          <p:cxnSp>
            <p:nvCxnSpPr>
              <p:cNvPr id="162" name="Google Shape;162;p48"/>
              <p:cNvCxnSpPr/>
              <p:nvPr/>
            </p:nvCxnSpPr>
            <p:spPr>
              <a:xfrm>
                <a:off x="2665982" y="0"/>
                <a:ext cx="6815931" cy="6858000"/>
              </a:xfrm>
              <a:prstGeom prst="straightConnector1">
                <a:avLst/>
              </a:prstGeom>
              <a:noFill/>
              <a:ln w="9525" cap="flat" cmpd="sng">
                <a:solidFill>
                  <a:srgbClr val="D8D8D8">
                    <a:alpha val="29803"/>
                  </a:srgbClr>
                </a:solidFill>
                <a:prstDash val="solid"/>
                <a:miter lim="800000"/>
                <a:headEnd type="none" w="sm" len="sm"/>
                <a:tailEnd type="none" w="sm" len="sm"/>
              </a:ln>
            </p:spPr>
          </p:cxnSp>
          <p:cxnSp>
            <p:nvCxnSpPr>
              <p:cNvPr id="163" name="Google Shape;163;p48"/>
              <p:cNvCxnSpPr/>
              <p:nvPr/>
            </p:nvCxnSpPr>
            <p:spPr>
              <a:xfrm>
                <a:off x="3885119" y="0"/>
                <a:ext cx="6815931" cy="6858000"/>
              </a:xfrm>
              <a:prstGeom prst="straightConnector1">
                <a:avLst/>
              </a:prstGeom>
              <a:noFill/>
              <a:ln w="9525" cap="flat" cmpd="sng">
                <a:solidFill>
                  <a:srgbClr val="D8D8D8">
                    <a:alpha val="29803"/>
                  </a:srgbClr>
                </a:solidFill>
                <a:prstDash val="solid"/>
                <a:miter lim="800000"/>
                <a:headEnd type="none" w="sm" len="sm"/>
                <a:tailEnd type="none" w="sm" len="sm"/>
              </a:ln>
            </p:spPr>
          </p:cxnSp>
          <p:cxnSp>
            <p:nvCxnSpPr>
              <p:cNvPr id="164" name="Google Shape;164;p48"/>
              <p:cNvCxnSpPr/>
              <p:nvPr/>
            </p:nvCxnSpPr>
            <p:spPr>
              <a:xfrm>
                <a:off x="5106502" y="0"/>
                <a:ext cx="6815931" cy="6858000"/>
              </a:xfrm>
              <a:prstGeom prst="straightConnector1">
                <a:avLst/>
              </a:prstGeom>
              <a:noFill/>
              <a:ln w="9525" cap="flat" cmpd="sng">
                <a:solidFill>
                  <a:srgbClr val="D8D8D8">
                    <a:alpha val="29803"/>
                  </a:srgbClr>
                </a:solidFill>
                <a:prstDash val="solid"/>
                <a:miter lim="800000"/>
                <a:headEnd type="none" w="sm" len="sm"/>
                <a:tailEnd type="none" w="sm" len="sm"/>
              </a:ln>
            </p:spPr>
          </p:cxnSp>
          <p:grpSp>
            <p:nvGrpSpPr>
              <p:cNvPr id="165" name="Google Shape;165;p48"/>
              <p:cNvGrpSpPr/>
              <p:nvPr/>
            </p:nvGrpSpPr>
            <p:grpSpPr>
              <a:xfrm>
                <a:off x="6327885" y="0"/>
                <a:ext cx="5864115" cy="5898673"/>
                <a:chOff x="6327885" y="0"/>
                <a:chExt cx="5864115" cy="5898673"/>
              </a:xfrm>
            </p:grpSpPr>
            <p:cxnSp>
              <p:nvCxnSpPr>
                <p:cNvPr id="166" name="Google Shape;166;p48"/>
                <p:cNvCxnSpPr/>
                <p:nvPr/>
              </p:nvCxnSpPr>
              <p:spPr>
                <a:xfrm>
                  <a:off x="6327885" y="0"/>
                  <a:ext cx="5864115" cy="5898673"/>
                </a:xfrm>
                <a:prstGeom prst="straightConnector1">
                  <a:avLst/>
                </a:prstGeom>
                <a:noFill/>
                <a:ln w="9525" cap="flat" cmpd="sng">
                  <a:solidFill>
                    <a:srgbClr val="D8D8D8">
                      <a:alpha val="29803"/>
                    </a:srgbClr>
                  </a:solidFill>
                  <a:prstDash val="solid"/>
                  <a:miter lim="800000"/>
                  <a:headEnd type="none" w="sm" len="sm"/>
                  <a:tailEnd type="none" w="sm" len="sm"/>
                </a:ln>
              </p:spPr>
            </p:cxnSp>
            <p:cxnSp>
              <p:nvCxnSpPr>
                <p:cNvPr id="167" name="Google Shape;167;p48"/>
                <p:cNvCxnSpPr/>
                <p:nvPr/>
              </p:nvCxnSpPr>
              <p:spPr>
                <a:xfrm>
                  <a:off x="7549268" y="0"/>
                  <a:ext cx="4642732" cy="4672425"/>
                </a:xfrm>
                <a:prstGeom prst="straightConnector1">
                  <a:avLst/>
                </a:prstGeom>
                <a:noFill/>
                <a:ln w="9525" cap="flat" cmpd="sng">
                  <a:solidFill>
                    <a:srgbClr val="D8D8D8">
                      <a:alpha val="29803"/>
                    </a:srgbClr>
                  </a:solidFill>
                  <a:prstDash val="solid"/>
                  <a:miter lim="800000"/>
                  <a:headEnd type="none" w="sm" len="sm"/>
                  <a:tailEnd type="none" w="sm" len="sm"/>
                </a:ln>
              </p:spPr>
            </p:cxnSp>
            <p:cxnSp>
              <p:nvCxnSpPr>
                <p:cNvPr id="168" name="Google Shape;168;p48"/>
                <p:cNvCxnSpPr/>
                <p:nvPr/>
              </p:nvCxnSpPr>
              <p:spPr>
                <a:xfrm>
                  <a:off x="8772997" y="0"/>
                  <a:ext cx="3419003" cy="3456749"/>
                </a:xfrm>
                <a:prstGeom prst="straightConnector1">
                  <a:avLst/>
                </a:prstGeom>
                <a:noFill/>
                <a:ln w="9525" cap="flat" cmpd="sng">
                  <a:solidFill>
                    <a:srgbClr val="D8D8D8">
                      <a:alpha val="29803"/>
                    </a:srgbClr>
                  </a:solidFill>
                  <a:prstDash val="solid"/>
                  <a:miter lim="800000"/>
                  <a:headEnd type="none" w="sm" len="sm"/>
                  <a:tailEnd type="none" w="sm" len="sm"/>
                </a:ln>
              </p:spPr>
            </p:cxnSp>
            <p:cxnSp>
              <p:nvCxnSpPr>
                <p:cNvPr id="169" name="Google Shape;169;p48"/>
                <p:cNvCxnSpPr/>
                <p:nvPr/>
              </p:nvCxnSpPr>
              <p:spPr>
                <a:xfrm>
                  <a:off x="9982200" y="0"/>
                  <a:ext cx="2209800" cy="2226469"/>
                </a:xfrm>
                <a:prstGeom prst="straightConnector1">
                  <a:avLst/>
                </a:prstGeom>
                <a:noFill/>
                <a:ln w="9525" cap="flat" cmpd="sng">
                  <a:solidFill>
                    <a:srgbClr val="D8D8D8">
                      <a:alpha val="29803"/>
                    </a:srgbClr>
                  </a:solidFill>
                  <a:prstDash val="solid"/>
                  <a:miter lim="800000"/>
                  <a:headEnd type="none" w="sm" len="sm"/>
                  <a:tailEnd type="none" w="sm" len="sm"/>
                </a:ln>
              </p:spPr>
            </p:cxnSp>
            <p:cxnSp>
              <p:nvCxnSpPr>
                <p:cNvPr id="170" name="Google Shape;170;p48"/>
                <p:cNvCxnSpPr/>
                <p:nvPr/>
              </p:nvCxnSpPr>
              <p:spPr>
                <a:xfrm>
                  <a:off x="11199019" y="0"/>
                  <a:ext cx="992981" cy="1002506"/>
                </a:xfrm>
                <a:prstGeom prst="straightConnector1">
                  <a:avLst/>
                </a:prstGeom>
                <a:noFill/>
                <a:ln w="9525" cap="flat" cmpd="sng">
                  <a:solidFill>
                    <a:srgbClr val="D8D8D8">
                      <a:alpha val="29803"/>
                    </a:srgbClr>
                  </a:solidFill>
                  <a:prstDash val="solid"/>
                  <a:miter lim="800000"/>
                  <a:headEnd type="none" w="sm" len="sm"/>
                  <a:tailEnd type="none" w="sm" len="sm"/>
                </a:ln>
              </p:spPr>
            </p:cxnSp>
          </p:grpSp>
          <p:cxnSp>
            <p:nvCxnSpPr>
              <p:cNvPr id="171" name="Google Shape;171;p48"/>
              <p:cNvCxnSpPr/>
              <p:nvPr/>
            </p:nvCxnSpPr>
            <p:spPr>
              <a:xfrm rot="10800000">
                <a:off x="-1" y="1012053"/>
                <a:ext cx="5828811" cy="5845945"/>
              </a:xfrm>
              <a:prstGeom prst="straightConnector1">
                <a:avLst/>
              </a:prstGeom>
              <a:noFill/>
              <a:ln w="9525" cap="flat" cmpd="sng">
                <a:solidFill>
                  <a:srgbClr val="D8D8D8">
                    <a:alpha val="29803"/>
                  </a:srgbClr>
                </a:solidFill>
                <a:prstDash val="solid"/>
                <a:miter lim="800000"/>
                <a:headEnd type="none" w="sm" len="sm"/>
                <a:tailEnd type="none" w="sm" len="sm"/>
              </a:ln>
            </p:spPr>
          </p:cxnSp>
          <p:cxnSp>
            <p:nvCxnSpPr>
              <p:cNvPr id="172" name="Google Shape;172;p48"/>
              <p:cNvCxnSpPr/>
              <p:nvPr/>
            </p:nvCxnSpPr>
            <p:spPr>
              <a:xfrm rot="10800000">
                <a:off x="-1" y="2227340"/>
                <a:ext cx="4614781" cy="4630658"/>
              </a:xfrm>
              <a:prstGeom prst="straightConnector1">
                <a:avLst/>
              </a:prstGeom>
              <a:noFill/>
              <a:ln w="9525" cap="flat" cmpd="sng">
                <a:solidFill>
                  <a:srgbClr val="D8D8D8">
                    <a:alpha val="29803"/>
                  </a:srgbClr>
                </a:solidFill>
                <a:prstDash val="solid"/>
                <a:miter lim="800000"/>
                <a:headEnd type="none" w="sm" len="sm"/>
                <a:tailEnd type="none" w="sm" len="sm"/>
              </a:ln>
            </p:spPr>
          </p:cxnSp>
          <p:cxnSp>
            <p:nvCxnSpPr>
              <p:cNvPr id="173" name="Google Shape;173;p48"/>
              <p:cNvCxnSpPr/>
              <p:nvPr/>
            </p:nvCxnSpPr>
            <p:spPr>
              <a:xfrm rot="10800000">
                <a:off x="-1" y="3432149"/>
                <a:ext cx="3398419" cy="3425849"/>
              </a:xfrm>
              <a:prstGeom prst="straightConnector1">
                <a:avLst/>
              </a:prstGeom>
              <a:noFill/>
              <a:ln w="9525" cap="flat" cmpd="sng">
                <a:solidFill>
                  <a:srgbClr val="D8D8D8">
                    <a:alpha val="29803"/>
                  </a:srgbClr>
                </a:solidFill>
                <a:prstDash val="solid"/>
                <a:miter lim="800000"/>
                <a:headEnd type="none" w="sm" len="sm"/>
                <a:tailEnd type="none" w="sm" len="sm"/>
              </a:ln>
            </p:spPr>
          </p:cxnSp>
          <p:cxnSp>
            <p:nvCxnSpPr>
              <p:cNvPr id="174" name="Google Shape;174;p48"/>
              <p:cNvCxnSpPr/>
              <p:nvPr/>
            </p:nvCxnSpPr>
            <p:spPr>
              <a:xfrm rot="10800000">
                <a:off x="-1" y="4651431"/>
                <a:ext cx="2196496" cy="2206567"/>
              </a:xfrm>
              <a:prstGeom prst="straightConnector1">
                <a:avLst/>
              </a:prstGeom>
              <a:noFill/>
              <a:ln w="9525" cap="flat" cmpd="sng">
                <a:solidFill>
                  <a:srgbClr val="D8D8D8">
                    <a:alpha val="29803"/>
                  </a:srgbClr>
                </a:solidFill>
                <a:prstDash val="solid"/>
                <a:miter lim="800000"/>
                <a:headEnd type="none" w="sm" len="sm"/>
                <a:tailEnd type="none" w="sm" len="sm"/>
              </a:ln>
            </p:spPr>
          </p:cxnSp>
          <p:cxnSp>
            <p:nvCxnSpPr>
              <p:cNvPr id="175" name="Google Shape;175;p48"/>
              <p:cNvCxnSpPr/>
              <p:nvPr/>
            </p:nvCxnSpPr>
            <p:spPr>
              <a:xfrm rot="10800000">
                <a:off x="-1" y="5864453"/>
                <a:ext cx="987003" cy="993545"/>
              </a:xfrm>
              <a:prstGeom prst="straightConnector1">
                <a:avLst/>
              </a:prstGeom>
              <a:noFill/>
              <a:ln w="9525" cap="flat" cmpd="sng">
                <a:solidFill>
                  <a:srgbClr val="D8D8D8">
                    <a:alpha val="29803"/>
                  </a:srgbClr>
                </a:solidFill>
                <a:prstDash val="solid"/>
                <a:miter lim="800000"/>
                <a:headEnd type="none" w="sm" len="sm"/>
                <a:tailEnd type="none" w="sm" len="sm"/>
              </a:ln>
            </p:spPr>
          </p:cxnSp>
        </p:gr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76"/>
        <p:cNvGrpSpPr/>
        <p:nvPr/>
      </p:nvGrpSpPr>
      <p:grpSpPr>
        <a:xfrm>
          <a:off x="0" y="0"/>
          <a:ext cx="0" cy="0"/>
          <a:chOff x="0" y="0"/>
          <a:chExt cx="0" cy="0"/>
        </a:xfrm>
      </p:grpSpPr>
      <p:sp>
        <p:nvSpPr>
          <p:cNvPr id="177" name="Google Shape;177;p49"/>
          <p:cNvSpPr txBox="1">
            <a:spLocks noGrp="1"/>
          </p:cNvSpPr>
          <p:nvPr>
            <p:ph type="title"/>
          </p:nvPr>
        </p:nvSpPr>
        <p:spPr>
          <a:xfrm>
            <a:off x="1295400" y="503853"/>
            <a:ext cx="9601200" cy="114238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8" name="Google Shape;178;p49"/>
          <p:cNvSpPr txBox="1">
            <a:spLocks noGrp="1"/>
          </p:cNvSpPr>
          <p:nvPr>
            <p:ph type="body" idx="1"/>
          </p:nvPr>
        </p:nvSpPr>
        <p:spPr>
          <a:xfrm>
            <a:off x="1295400" y="1981199"/>
            <a:ext cx="4572000" cy="3810001"/>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800"/>
              </a:spcBef>
              <a:spcAft>
                <a:spcPts val="0"/>
              </a:spcAft>
              <a:buSzPts val="2000"/>
              <a:buChar char="▪"/>
              <a:defRPr sz="2000"/>
            </a:lvl1pPr>
            <a:lvl2pPr marL="914400" lvl="1" indent="-342900" algn="l">
              <a:lnSpc>
                <a:spcPct val="90000"/>
              </a:lnSpc>
              <a:spcBef>
                <a:spcPts val="1200"/>
              </a:spcBef>
              <a:spcAft>
                <a:spcPts val="0"/>
              </a:spcAft>
              <a:buSzPts val="1800"/>
              <a:buChar char="▪"/>
              <a:defRPr sz="1800"/>
            </a:lvl2pPr>
            <a:lvl3pPr marL="1371600" lvl="2" indent="-330200" algn="l">
              <a:lnSpc>
                <a:spcPct val="90000"/>
              </a:lnSpc>
              <a:spcBef>
                <a:spcPts val="800"/>
              </a:spcBef>
              <a:spcAft>
                <a:spcPts val="0"/>
              </a:spcAft>
              <a:buSzPts val="1600"/>
              <a:buChar char="▪"/>
              <a:defRPr sz="1600"/>
            </a:lvl3pPr>
            <a:lvl4pPr marL="1828800" lvl="3" indent="-317500" algn="l">
              <a:lnSpc>
                <a:spcPct val="90000"/>
              </a:lnSpc>
              <a:spcBef>
                <a:spcPts val="800"/>
              </a:spcBef>
              <a:spcAft>
                <a:spcPts val="0"/>
              </a:spcAft>
              <a:buSzPts val="1400"/>
              <a:buChar char="▪"/>
              <a:defRPr sz="1400"/>
            </a:lvl4pPr>
            <a:lvl5pPr marL="2286000" lvl="4" indent="-317500" algn="l">
              <a:lnSpc>
                <a:spcPct val="90000"/>
              </a:lnSpc>
              <a:spcBef>
                <a:spcPts val="600"/>
              </a:spcBef>
              <a:spcAft>
                <a:spcPts val="0"/>
              </a:spcAft>
              <a:buSzPts val="1400"/>
              <a:buChar char="▪"/>
              <a:defRPr sz="1400"/>
            </a:lvl5pPr>
            <a:lvl6pPr marL="2743200" lvl="5" indent="-342900" algn="l">
              <a:lnSpc>
                <a:spcPct val="90000"/>
              </a:lnSpc>
              <a:spcBef>
                <a:spcPts val="600"/>
              </a:spcBef>
              <a:spcAft>
                <a:spcPts val="0"/>
              </a:spcAft>
              <a:buSzPts val="1800"/>
              <a:buChar char="▪"/>
              <a:defRPr sz="1800"/>
            </a:lvl6pPr>
            <a:lvl7pPr marL="3200400" lvl="6" indent="-342900" algn="l">
              <a:lnSpc>
                <a:spcPct val="90000"/>
              </a:lnSpc>
              <a:spcBef>
                <a:spcPts val="600"/>
              </a:spcBef>
              <a:spcAft>
                <a:spcPts val="0"/>
              </a:spcAft>
              <a:buSzPts val="1800"/>
              <a:buChar char="▪"/>
              <a:defRPr sz="1800"/>
            </a:lvl7pPr>
            <a:lvl8pPr marL="3657600" lvl="7" indent="-342900" algn="l">
              <a:lnSpc>
                <a:spcPct val="90000"/>
              </a:lnSpc>
              <a:spcBef>
                <a:spcPts val="600"/>
              </a:spcBef>
              <a:spcAft>
                <a:spcPts val="0"/>
              </a:spcAft>
              <a:buSzPts val="1800"/>
              <a:buChar char="▪"/>
              <a:defRPr sz="1800"/>
            </a:lvl8pPr>
            <a:lvl9pPr marL="4114800" lvl="8" indent="-342900" algn="l">
              <a:lnSpc>
                <a:spcPct val="90000"/>
              </a:lnSpc>
              <a:spcBef>
                <a:spcPts val="600"/>
              </a:spcBef>
              <a:spcAft>
                <a:spcPts val="0"/>
              </a:spcAft>
              <a:buSzPts val="1800"/>
              <a:buChar char="▪"/>
              <a:defRPr sz="1800"/>
            </a:lvl9pPr>
          </a:lstStyle>
          <a:p>
            <a:endParaRPr/>
          </a:p>
        </p:txBody>
      </p:sp>
      <p:sp>
        <p:nvSpPr>
          <p:cNvPr id="179" name="Google Shape;179;p49"/>
          <p:cNvSpPr txBox="1">
            <a:spLocks noGrp="1"/>
          </p:cNvSpPr>
          <p:nvPr>
            <p:ph type="body" idx="2"/>
          </p:nvPr>
        </p:nvSpPr>
        <p:spPr>
          <a:xfrm>
            <a:off x="6324600" y="1981199"/>
            <a:ext cx="4572000" cy="3810001"/>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800"/>
              </a:spcBef>
              <a:spcAft>
                <a:spcPts val="0"/>
              </a:spcAft>
              <a:buSzPts val="2000"/>
              <a:buChar char="▪"/>
              <a:defRPr sz="2000"/>
            </a:lvl1pPr>
            <a:lvl2pPr marL="914400" lvl="1" indent="-342900" algn="l">
              <a:lnSpc>
                <a:spcPct val="90000"/>
              </a:lnSpc>
              <a:spcBef>
                <a:spcPts val="1200"/>
              </a:spcBef>
              <a:spcAft>
                <a:spcPts val="0"/>
              </a:spcAft>
              <a:buSzPts val="1800"/>
              <a:buChar char="▪"/>
              <a:defRPr sz="1800"/>
            </a:lvl2pPr>
            <a:lvl3pPr marL="1371600" lvl="2" indent="-330200" algn="l">
              <a:lnSpc>
                <a:spcPct val="90000"/>
              </a:lnSpc>
              <a:spcBef>
                <a:spcPts val="800"/>
              </a:spcBef>
              <a:spcAft>
                <a:spcPts val="0"/>
              </a:spcAft>
              <a:buSzPts val="1600"/>
              <a:buChar char="▪"/>
              <a:defRPr sz="1600"/>
            </a:lvl3pPr>
            <a:lvl4pPr marL="1828800" lvl="3" indent="-317500" algn="l">
              <a:lnSpc>
                <a:spcPct val="90000"/>
              </a:lnSpc>
              <a:spcBef>
                <a:spcPts val="800"/>
              </a:spcBef>
              <a:spcAft>
                <a:spcPts val="0"/>
              </a:spcAft>
              <a:buSzPts val="1400"/>
              <a:buChar char="▪"/>
              <a:defRPr sz="1400"/>
            </a:lvl4pPr>
            <a:lvl5pPr marL="2286000" lvl="4" indent="-317500" algn="l">
              <a:lnSpc>
                <a:spcPct val="90000"/>
              </a:lnSpc>
              <a:spcBef>
                <a:spcPts val="600"/>
              </a:spcBef>
              <a:spcAft>
                <a:spcPts val="0"/>
              </a:spcAft>
              <a:buSzPts val="1400"/>
              <a:buChar char="▪"/>
              <a:defRPr sz="1400"/>
            </a:lvl5pPr>
            <a:lvl6pPr marL="2743200" lvl="5" indent="-342900" algn="l">
              <a:lnSpc>
                <a:spcPct val="90000"/>
              </a:lnSpc>
              <a:spcBef>
                <a:spcPts val="600"/>
              </a:spcBef>
              <a:spcAft>
                <a:spcPts val="0"/>
              </a:spcAft>
              <a:buSzPts val="1800"/>
              <a:buChar char="▪"/>
              <a:defRPr sz="1800"/>
            </a:lvl6pPr>
            <a:lvl7pPr marL="3200400" lvl="6" indent="-342900" algn="l">
              <a:lnSpc>
                <a:spcPct val="90000"/>
              </a:lnSpc>
              <a:spcBef>
                <a:spcPts val="600"/>
              </a:spcBef>
              <a:spcAft>
                <a:spcPts val="0"/>
              </a:spcAft>
              <a:buSzPts val="1800"/>
              <a:buChar char="▪"/>
              <a:defRPr sz="1800"/>
            </a:lvl7pPr>
            <a:lvl8pPr marL="3657600" lvl="7" indent="-342900" algn="l">
              <a:lnSpc>
                <a:spcPct val="90000"/>
              </a:lnSpc>
              <a:spcBef>
                <a:spcPts val="600"/>
              </a:spcBef>
              <a:spcAft>
                <a:spcPts val="0"/>
              </a:spcAft>
              <a:buSzPts val="1800"/>
              <a:buChar char="▪"/>
              <a:defRPr sz="1800"/>
            </a:lvl8pPr>
            <a:lvl9pPr marL="4114800" lvl="8" indent="-342900" algn="l">
              <a:lnSpc>
                <a:spcPct val="90000"/>
              </a:lnSpc>
              <a:spcBef>
                <a:spcPts val="600"/>
              </a:spcBef>
              <a:spcAft>
                <a:spcPts val="0"/>
              </a:spcAft>
              <a:buSzPts val="1800"/>
              <a:buChar char="▪"/>
              <a:defRPr sz="1800"/>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80"/>
        <p:cNvGrpSpPr/>
        <p:nvPr/>
      </p:nvGrpSpPr>
      <p:grpSpPr>
        <a:xfrm>
          <a:off x="0" y="0"/>
          <a:ext cx="0" cy="0"/>
          <a:chOff x="0" y="0"/>
          <a:chExt cx="0" cy="0"/>
        </a:xfrm>
      </p:grpSpPr>
      <p:sp>
        <p:nvSpPr>
          <p:cNvPr id="181" name="Google Shape;181;p50"/>
          <p:cNvSpPr txBox="1">
            <a:spLocks noGrp="1"/>
          </p:cNvSpPr>
          <p:nvPr>
            <p:ph type="title"/>
          </p:nvPr>
        </p:nvSpPr>
        <p:spPr>
          <a:xfrm>
            <a:off x="1295400" y="503853"/>
            <a:ext cx="9601200" cy="114238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bg>
      <p:bgPr>
        <a:gradFill>
          <a:gsLst>
            <a:gs pos="0">
              <a:schemeClr val="accent1"/>
            </a:gs>
            <a:gs pos="97000">
              <a:srgbClr val="004273"/>
            </a:gs>
            <a:gs pos="100000">
              <a:srgbClr val="004273"/>
            </a:gs>
          </a:gsLst>
          <a:path path="circle">
            <a:fillToRect l="50000" t="50000" r="50000" b="50000"/>
          </a:path>
          <a:tileRect/>
        </a:gradFill>
        <a:effectLst/>
      </p:bgPr>
    </p:bg>
    <p:spTree>
      <p:nvGrpSpPr>
        <p:cNvPr id="1" name="Shape 182"/>
        <p:cNvGrpSpPr/>
        <p:nvPr/>
      </p:nvGrpSpPr>
      <p:grpSpPr>
        <a:xfrm>
          <a:off x="0" y="0"/>
          <a:ext cx="0" cy="0"/>
          <a:chOff x="0" y="0"/>
          <a:chExt cx="0" cy="0"/>
        </a:xfrm>
      </p:grpSpPr>
      <p:grpSp>
        <p:nvGrpSpPr>
          <p:cNvPr id="183" name="Google Shape;183;p51"/>
          <p:cNvGrpSpPr/>
          <p:nvPr/>
        </p:nvGrpSpPr>
        <p:grpSpPr>
          <a:xfrm>
            <a:off x="-1" y="0"/>
            <a:ext cx="12192002" cy="6858000"/>
            <a:chOff x="-1" y="0"/>
            <a:chExt cx="12192002" cy="6858000"/>
          </a:xfrm>
        </p:grpSpPr>
        <p:cxnSp>
          <p:nvCxnSpPr>
            <p:cNvPr id="184" name="Google Shape;184;p51"/>
            <p:cNvCxnSpPr/>
            <p:nvPr/>
          </p:nvCxnSpPr>
          <p:spPr>
            <a:xfrm>
              <a:off x="610194" y="0"/>
              <a:ext cx="0" cy="6858000"/>
            </a:xfrm>
            <a:prstGeom prst="straightConnector1">
              <a:avLst/>
            </a:prstGeom>
            <a:noFill/>
            <a:ln w="9525" cap="flat" cmpd="sng">
              <a:solidFill>
                <a:srgbClr val="003E6C">
                  <a:alpha val="24705"/>
                </a:srgbClr>
              </a:solidFill>
              <a:prstDash val="solid"/>
              <a:miter lim="800000"/>
              <a:headEnd type="none" w="sm" len="sm"/>
              <a:tailEnd type="none" w="sm" len="sm"/>
            </a:ln>
          </p:spPr>
        </p:cxnSp>
        <p:cxnSp>
          <p:nvCxnSpPr>
            <p:cNvPr id="185" name="Google Shape;185;p51"/>
            <p:cNvCxnSpPr/>
            <p:nvPr/>
          </p:nvCxnSpPr>
          <p:spPr>
            <a:xfrm>
              <a:off x="1829332" y="0"/>
              <a:ext cx="0" cy="6858000"/>
            </a:xfrm>
            <a:prstGeom prst="straightConnector1">
              <a:avLst/>
            </a:prstGeom>
            <a:noFill/>
            <a:ln w="9525" cap="flat" cmpd="sng">
              <a:solidFill>
                <a:srgbClr val="003E6C">
                  <a:alpha val="24705"/>
                </a:srgbClr>
              </a:solidFill>
              <a:prstDash val="solid"/>
              <a:miter lim="800000"/>
              <a:headEnd type="none" w="sm" len="sm"/>
              <a:tailEnd type="none" w="sm" len="sm"/>
            </a:ln>
          </p:spPr>
        </p:cxnSp>
        <p:cxnSp>
          <p:nvCxnSpPr>
            <p:cNvPr id="186" name="Google Shape;186;p51"/>
            <p:cNvCxnSpPr/>
            <p:nvPr/>
          </p:nvCxnSpPr>
          <p:spPr>
            <a:xfrm>
              <a:off x="3048470" y="0"/>
              <a:ext cx="0" cy="6858000"/>
            </a:xfrm>
            <a:prstGeom prst="straightConnector1">
              <a:avLst/>
            </a:prstGeom>
            <a:noFill/>
            <a:ln w="9525" cap="flat" cmpd="sng">
              <a:solidFill>
                <a:srgbClr val="003E6C">
                  <a:alpha val="24705"/>
                </a:srgbClr>
              </a:solidFill>
              <a:prstDash val="solid"/>
              <a:miter lim="800000"/>
              <a:headEnd type="none" w="sm" len="sm"/>
              <a:tailEnd type="none" w="sm" len="sm"/>
            </a:ln>
          </p:spPr>
        </p:cxnSp>
        <p:cxnSp>
          <p:nvCxnSpPr>
            <p:cNvPr id="187" name="Google Shape;187;p51"/>
            <p:cNvCxnSpPr/>
            <p:nvPr/>
          </p:nvCxnSpPr>
          <p:spPr>
            <a:xfrm>
              <a:off x="4267608" y="0"/>
              <a:ext cx="0" cy="6858000"/>
            </a:xfrm>
            <a:prstGeom prst="straightConnector1">
              <a:avLst/>
            </a:prstGeom>
            <a:noFill/>
            <a:ln w="9525" cap="flat" cmpd="sng">
              <a:solidFill>
                <a:srgbClr val="003E6C">
                  <a:alpha val="24705"/>
                </a:srgbClr>
              </a:solidFill>
              <a:prstDash val="solid"/>
              <a:miter lim="800000"/>
              <a:headEnd type="none" w="sm" len="sm"/>
              <a:tailEnd type="none" w="sm" len="sm"/>
            </a:ln>
          </p:spPr>
        </p:cxnSp>
        <p:cxnSp>
          <p:nvCxnSpPr>
            <p:cNvPr id="188" name="Google Shape;188;p51"/>
            <p:cNvCxnSpPr/>
            <p:nvPr/>
          </p:nvCxnSpPr>
          <p:spPr>
            <a:xfrm>
              <a:off x="5486746" y="0"/>
              <a:ext cx="0" cy="6858000"/>
            </a:xfrm>
            <a:prstGeom prst="straightConnector1">
              <a:avLst/>
            </a:prstGeom>
            <a:noFill/>
            <a:ln w="9525" cap="flat" cmpd="sng">
              <a:solidFill>
                <a:srgbClr val="003E6C">
                  <a:alpha val="24705"/>
                </a:srgbClr>
              </a:solidFill>
              <a:prstDash val="solid"/>
              <a:miter lim="800000"/>
              <a:headEnd type="none" w="sm" len="sm"/>
              <a:tailEnd type="none" w="sm" len="sm"/>
            </a:ln>
          </p:spPr>
        </p:cxnSp>
        <p:cxnSp>
          <p:nvCxnSpPr>
            <p:cNvPr id="189" name="Google Shape;189;p51"/>
            <p:cNvCxnSpPr/>
            <p:nvPr/>
          </p:nvCxnSpPr>
          <p:spPr>
            <a:xfrm>
              <a:off x="6705884" y="0"/>
              <a:ext cx="0" cy="6858000"/>
            </a:xfrm>
            <a:prstGeom prst="straightConnector1">
              <a:avLst/>
            </a:prstGeom>
            <a:noFill/>
            <a:ln w="9525" cap="flat" cmpd="sng">
              <a:solidFill>
                <a:srgbClr val="003E6C">
                  <a:alpha val="24705"/>
                </a:srgbClr>
              </a:solidFill>
              <a:prstDash val="solid"/>
              <a:miter lim="800000"/>
              <a:headEnd type="none" w="sm" len="sm"/>
              <a:tailEnd type="none" w="sm" len="sm"/>
            </a:ln>
          </p:spPr>
        </p:cxnSp>
        <p:cxnSp>
          <p:nvCxnSpPr>
            <p:cNvPr id="190" name="Google Shape;190;p51"/>
            <p:cNvCxnSpPr/>
            <p:nvPr/>
          </p:nvCxnSpPr>
          <p:spPr>
            <a:xfrm>
              <a:off x="7925022" y="0"/>
              <a:ext cx="0" cy="6858000"/>
            </a:xfrm>
            <a:prstGeom prst="straightConnector1">
              <a:avLst/>
            </a:prstGeom>
            <a:noFill/>
            <a:ln w="9525" cap="flat" cmpd="sng">
              <a:solidFill>
                <a:srgbClr val="003E6C">
                  <a:alpha val="24705"/>
                </a:srgbClr>
              </a:solidFill>
              <a:prstDash val="solid"/>
              <a:miter lim="800000"/>
              <a:headEnd type="none" w="sm" len="sm"/>
              <a:tailEnd type="none" w="sm" len="sm"/>
            </a:ln>
          </p:spPr>
        </p:cxnSp>
        <p:cxnSp>
          <p:nvCxnSpPr>
            <p:cNvPr id="191" name="Google Shape;191;p51"/>
            <p:cNvCxnSpPr/>
            <p:nvPr/>
          </p:nvCxnSpPr>
          <p:spPr>
            <a:xfrm>
              <a:off x="9144160" y="0"/>
              <a:ext cx="0" cy="6858000"/>
            </a:xfrm>
            <a:prstGeom prst="straightConnector1">
              <a:avLst/>
            </a:prstGeom>
            <a:noFill/>
            <a:ln w="9525" cap="flat" cmpd="sng">
              <a:solidFill>
                <a:srgbClr val="003E6C">
                  <a:alpha val="24705"/>
                </a:srgbClr>
              </a:solidFill>
              <a:prstDash val="solid"/>
              <a:miter lim="800000"/>
              <a:headEnd type="none" w="sm" len="sm"/>
              <a:tailEnd type="none" w="sm" len="sm"/>
            </a:ln>
          </p:spPr>
        </p:cxnSp>
        <p:cxnSp>
          <p:nvCxnSpPr>
            <p:cNvPr id="192" name="Google Shape;192;p51"/>
            <p:cNvCxnSpPr/>
            <p:nvPr/>
          </p:nvCxnSpPr>
          <p:spPr>
            <a:xfrm>
              <a:off x="10363298" y="0"/>
              <a:ext cx="0" cy="6858000"/>
            </a:xfrm>
            <a:prstGeom prst="straightConnector1">
              <a:avLst/>
            </a:prstGeom>
            <a:noFill/>
            <a:ln w="9525" cap="flat" cmpd="sng">
              <a:solidFill>
                <a:srgbClr val="003E6C">
                  <a:alpha val="24705"/>
                </a:srgbClr>
              </a:solidFill>
              <a:prstDash val="solid"/>
              <a:miter lim="800000"/>
              <a:headEnd type="none" w="sm" len="sm"/>
              <a:tailEnd type="none" w="sm" len="sm"/>
            </a:ln>
          </p:spPr>
        </p:cxnSp>
        <p:cxnSp>
          <p:nvCxnSpPr>
            <p:cNvPr id="193" name="Google Shape;193;p51"/>
            <p:cNvCxnSpPr/>
            <p:nvPr/>
          </p:nvCxnSpPr>
          <p:spPr>
            <a:xfrm>
              <a:off x="11582436" y="0"/>
              <a:ext cx="0" cy="6858000"/>
            </a:xfrm>
            <a:prstGeom prst="straightConnector1">
              <a:avLst/>
            </a:prstGeom>
            <a:noFill/>
            <a:ln w="9525" cap="flat" cmpd="sng">
              <a:solidFill>
                <a:srgbClr val="003E6C">
                  <a:alpha val="24705"/>
                </a:srgbClr>
              </a:solidFill>
              <a:prstDash val="solid"/>
              <a:miter lim="800000"/>
              <a:headEnd type="none" w="sm" len="sm"/>
              <a:tailEnd type="none" w="sm" len="sm"/>
            </a:ln>
          </p:spPr>
        </p:cxnSp>
        <p:cxnSp>
          <p:nvCxnSpPr>
            <p:cNvPr id="194" name="Google Shape;194;p51"/>
            <p:cNvCxnSpPr/>
            <p:nvPr/>
          </p:nvCxnSpPr>
          <p:spPr>
            <a:xfrm>
              <a:off x="2819" y="386485"/>
              <a:ext cx="12188952" cy="0"/>
            </a:xfrm>
            <a:prstGeom prst="straightConnector1">
              <a:avLst/>
            </a:prstGeom>
            <a:noFill/>
            <a:ln w="9525" cap="flat" cmpd="sng">
              <a:solidFill>
                <a:srgbClr val="003E6C">
                  <a:alpha val="24705"/>
                </a:srgbClr>
              </a:solidFill>
              <a:prstDash val="solid"/>
              <a:miter lim="800000"/>
              <a:headEnd type="none" w="sm" len="sm"/>
              <a:tailEnd type="none" w="sm" len="sm"/>
            </a:ln>
          </p:spPr>
        </p:cxnSp>
        <p:cxnSp>
          <p:nvCxnSpPr>
            <p:cNvPr id="195" name="Google Shape;195;p51"/>
            <p:cNvCxnSpPr/>
            <p:nvPr/>
          </p:nvCxnSpPr>
          <p:spPr>
            <a:xfrm>
              <a:off x="2819" y="1611181"/>
              <a:ext cx="12188952" cy="0"/>
            </a:xfrm>
            <a:prstGeom prst="straightConnector1">
              <a:avLst/>
            </a:prstGeom>
            <a:noFill/>
            <a:ln w="9525" cap="flat" cmpd="sng">
              <a:solidFill>
                <a:srgbClr val="003E6C">
                  <a:alpha val="24705"/>
                </a:srgbClr>
              </a:solidFill>
              <a:prstDash val="solid"/>
              <a:miter lim="800000"/>
              <a:headEnd type="none" w="sm" len="sm"/>
              <a:tailEnd type="none" w="sm" len="sm"/>
            </a:ln>
          </p:spPr>
        </p:cxnSp>
        <p:cxnSp>
          <p:nvCxnSpPr>
            <p:cNvPr id="196" name="Google Shape;196;p51"/>
            <p:cNvCxnSpPr/>
            <p:nvPr/>
          </p:nvCxnSpPr>
          <p:spPr>
            <a:xfrm>
              <a:off x="2819" y="2835877"/>
              <a:ext cx="12188952" cy="0"/>
            </a:xfrm>
            <a:prstGeom prst="straightConnector1">
              <a:avLst/>
            </a:prstGeom>
            <a:noFill/>
            <a:ln w="9525" cap="flat" cmpd="sng">
              <a:solidFill>
                <a:srgbClr val="003E6C">
                  <a:alpha val="24705"/>
                </a:srgbClr>
              </a:solidFill>
              <a:prstDash val="solid"/>
              <a:miter lim="800000"/>
              <a:headEnd type="none" w="sm" len="sm"/>
              <a:tailEnd type="none" w="sm" len="sm"/>
            </a:ln>
          </p:spPr>
        </p:cxnSp>
        <p:cxnSp>
          <p:nvCxnSpPr>
            <p:cNvPr id="197" name="Google Shape;197;p51"/>
            <p:cNvCxnSpPr/>
            <p:nvPr/>
          </p:nvCxnSpPr>
          <p:spPr>
            <a:xfrm>
              <a:off x="2819" y="4060573"/>
              <a:ext cx="12188952" cy="0"/>
            </a:xfrm>
            <a:prstGeom prst="straightConnector1">
              <a:avLst/>
            </a:prstGeom>
            <a:noFill/>
            <a:ln w="9525" cap="flat" cmpd="sng">
              <a:solidFill>
                <a:srgbClr val="003E6C">
                  <a:alpha val="24705"/>
                </a:srgbClr>
              </a:solidFill>
              <a:prstDash val="solid"/>
              <a:miter lim="800000"/>
              <a:headEnd type="none" w="sm" len="sm"/>
              <a:tailEnd type="none" w="sm" len="sm"/>
            </a:ln>
          </p:spPr>
        </p:cxnSp>
        <p:cxnSp>
          <p:nvCxnSpPr>
            <p:cNvPr id="198" name="Google Shape;198;p51"/>
            <p:cNvCxnSpPr/>
            <p:nvPr/>
          </p:nvCxnSpPr>
          <p:spPr>
            <a:xfrm>
              <a:off x="2819" y="5285269"/>
              <a:ext cx="12188952" cy="0"/>
            </a:xfrm>
            <a:prstGeom prst="straightConnector1">
              <a:avLst/>
            </a:prstGeom>
            <a:noFill/>
            <a:ln w="9525" cap="flat" cmpd="sng">
              <a:solidFill>
                <a:srgbClr val="003E6C">
                  <a:alpha val="24705"/>
                </a:srgbClr>
              </a:solidFill>
              <a:prstDash val="solid"/>
              <a:miter lim="800000"/>
              <a:headEnd type="none" w="sm" len="sm"/>
              <a:tailEnd type="none" w="sm" len="sm"/>
            </a:ln>
          </p:spPr>
        </p:cxnSp>
        <p:cxnSp>
          <p:nvCxnSpPr>
            <p:cNvPr id="199" name="Google Shape;199;p51"/>
            <p:cNvCxnSpPr/>
            <p:nvPr/>
          </p:nvCxnSpPr>
          <p:spPr>
            <a:xfrm>
              <a:off x="2819" y="6509965"/>
              <a:ext cx="12188952" cy="0"/>
            </a:xfrm>
            <a:prstGeom prst="straightConnector1">
              <a:avLst/>
            </a:prstGeom>
            <a:noFill/>
            <a:ln w="9525" cap="flat" cmpd="sng">
              <a:solidFill>
                <a:srgbClr val="003E6C">
                  <a:alpha val="24705"/>
                </a:srgbClr>
              </a:solidFill>
              <a:prstDash val="solid"/>
              <a:miter lim="800000"/>
              <a:headEnd type="none" w="sm" len="sm"/>
              <a:tailEnd type="none" w="sm" len="sm"/>
            </a:ln>
          </p:spPr>
        </p:cxnSp>
        <p:grpSp>
          <p:nvGrpSpPr>
            <p:cNvPr id="200" name="Google Shape;200;p51"/>
            <p:cNvGrpSpPr/>
            <p:nvPr/>
          </p:nvGrpSpPr>
          <p:grpSpPr>
            <a:xfrm>
              <a:off x="-1" y="0"/>
              <a:ext cx="12192001" cy="6858000"/>
              <a:chOff x="-1" y="0"/>
              <a:chExt cx="12192001" cy="6858000"/>
            </a:xfrm>
          </p:grpSpPr>
          <p:cxnSp>
            <p:nvCxnSpPr>
              <p:cNvPr id="201" name="Google Shape;201;p51"/>
              <p:cNvCxnSpPr/>
              <p:nvPr/>
            </p:nvCxnSpPr>
            <p:spPr>
              <a:xfrm>
                <a:off x="225425" y="0"/>
                <a:ext cx="6815931" cy="6858000"/>
              </a:xfrm>
              <a:prstGeom prst="straightConnector1">
                <a:avLst/>
              </a:prstGeom>
              <a:noFill/>
              <a:ln w="9525" cap="flat" cmpd="sng">
                <a:solidFill>
                  <a:srgbClr val="003E6C">
                    <a:alpha val="24705"/>
                  </a:srgbClr>
                </a:solidFill>
                <a:prstDash val="solid"/>
                <a:miter lim="800000"/>
                <a:headEnd type="none" w="sm" len="sm"/>
                <a:tailEnd type="none" w="sm" len="sm"/>
              </a:ln>
            </p:spPr>
          </p:cxnSp>
          <p:cxnSp>
            <p:nvCxnSpPr>
              <p:cNvPr id="202" name="Google Shape;202;p51"/>
              <p:cNvCxnSpPr/>
              <p:nvPr/>
            </p:nvCxnSpPr>
            <p:spPr>
              <a:xfrm>
                <a:off x="1449154" y="0"/>
                <a:ext cx="6815931" cy="6858000"/>
              </a:xfrm>
              <a:prstGeom prst="straightConnector1">
                <a:avLst/>
              </a:prstGeom>
              <a:noFill/>
              <a:ln w="9525" cap="flat" cmpd="sng">
                <a:solidFill>
                  <a:srgbClr val="003E6C">
                    <a:alpha val="24705"/>
                  </a:srgbClr>
                </a:solidFill>
                <a:prstDash val="solid"/>
                <a:miter lim="800000"/>
                <a:headEnd type="none" w="sm" len="sm"/>
                <a:tailEnd type="none" w="sm" len="sm"/>
              </a:ln>
            </p:spPr>
          </p:cxnSp>
          <p:cxnSp>
            <p:nvCxnSpPr>
              <p:cNvPr id="203" name="Google Shape;203;p51"/>
              <p:cNvCxnSpPr/>
              <p:nvPr/>
            </p:nvCxnSpPr>
            <p:spPr>
              <a:xfrm>
                <a:off x="2665982" y="0"/>
                <a:ext cx="6815931" cy="6858000"/>
              </a:xfrm>
              <a:prstGeom prst="straightConnector1">
                <a:avLst/>
              </a:prstGeom>
              <a:noFill/>
              <a:ln w="9525" cap="flat" cmpd="sng">
                <a:solidFill>
                  <a:srgbClr val="003E6C">
                    <a:alpha val="24705"/>
                  </a:srgbClr>
                </a:solidFill>
                <a:prstDash val="solid"/>
                <a:miter lim="800000"/>
                <a:headEnd type="none" w="sm" len="sm"/>
                <a:tailEnd type="none" w="sm" len="sm"/>
              </a:ln>
            </p:spPr>
          </p:cxnSp>
          <p:cxnSp>
            <p:nvCxnSpPr>
              <p:cNvPr id="204" name="Google Shape;204;p51"/>
              <p:cNvCxnSpPr/>
              <p:nvPr/>
            </p:nvCxnSpPr>
            <p:spPr>
              <a:xfrm>
                <a:off x="3885119" y="0"/>
                <a:ext cx="6815931" cy="6858000"/>
              </a:xfrm>
              <a:prstGeom prst="straightConnector1">
                <a:avLst/>
              </a:prstGeom>
              <a:noFill/>
              <a:ln w="9525" cap="flat" cmpd="sng">
                <a:solidFill>
                  <a:srgbClr val="003E6C">
                    <a:alpha val="24705"/>
                  </a:srgbClr>
                </a:solidFill>
                <a:prstDash val="solid"/>
                <a:miter lim="800000"/>
                <a:headEnd type="none" w="sm" len="sm"/>
                <a:tailEnd type="none" w="sm" len="sm"/>
              </a:ln>
            </p:spPr>
          </p:cxnSp>
          <p:cxnSp>
            <p:nvCxnSpPr>
              <p:cNvPr id="205" name="Google Shape;205;p51"/>
              <p:cNvCxnSpPr/>
              <p:nvPr/>
            </p:nvCxnSpPr>
            <p:spPr>
              <a:xfrm>
                <a:off x="5106502" y="0"/>
                <a:ext cx="6815931" cy="6858000"/>
              </a:xfrm>
              <a:prstGeom prst="straightConnector1">
                <a:avLst/>
              </a:prstGeom>
              <a:noFill/>
              <a:ln w="9525" cap="flat" cmpd="sng">
                <a:solidFill>
                  <a:srgbClr val="003E6C">
                    <a:alpha val="24705"/>
                  </a:srgbClr>
                </a:solidFill>
                <a:prstDash val="solid"/>
                <a:miter lim="800000"/>
                <a:headEnd type="none" w="sm" len="sm"/>
                <a:tailEnd type="none" w="sm" len="sm"/>
              </a:ln>
            </p:spPr>
          </p:cxnSp>
          <p:grpSp>
            <p:nvGrpSpPr>
              <p:cNvPr id="206" name="Google Shape;206;p51"/>
              <p:cNvGrpSpPr/>
              <p:nvPr/>
            </p:nvGrpSpPr>
            <p:grpSpPr>
              <a:xfrm>
                <a:off x="6327885" y="0"/>
                <a:ext cx="5864115" cy="5898673"/>
                <a:chOff x="6327885" y="0"/>
                <a:chExt cx="5864115" cy="5898673"/>
              </a:xfrm>
            </p:grpSpPr>
            <p:cxnSp>
              <p:nvCxnSpPr>
                <p:cNvPr id="207" name="Google Shape;207;p51"/>
                <p:cNvCxnSpPr/>
                <p:nvPr/>
              </p:nvCxnSpPr>
              <p:spPr>
                <a:xfrm>
                  <a:off x="6327885" y="0"/>
                  <a:ext cx="5864115" cy="5898673"/>
                </a:xfrm>
                <a:prstGeom prst="straightConnector1">
                  <a:avLst/>
                </a:prstGeom>
                <a:noFill/>
                <a:ln w="9525" cap="flat" cmpd="sng">
                  <a:solidFill>
                    <a:srgbClr val="003E6C">
                      <a:alpha val="24705"/>
                    </a:srgbClr>
                  </a:solidFill>
                  <a:prstDash val="solid"/>
                  <a:miter lim="800000"/>
                  <a:headEnd type="none" w="sm" len="sm"/>
                  <a:tailEnd type="none" w="sm" len="sm"/>
                </a:ln>
              </p:spPr>
            </p:cxnSp>
            <p:cxnSp>
              <p:nvCxnSpPr>
                <p:cNvPr id="208" name="Google Shape;208;p51"/>
                <p:cNvCxnSpPr/>
                <p:nvPr/>
              </p:nvCxnSpPr>
              <p:spPr>
                <a:xfrm>
                  <a:off x="7549268" y="0"/>
                  <a:ext cx="4642732" cy="4672425"/>
                </a:xfrm>
                <a:prstGeom prst="straightConnector1">
                  <a:avLst/>
                </a:prstGeom>
                <a:noFill/>
                <a:ln w="9525" cap="flat" cmpd="sng">
                  <a:solidFill>
                    <a:srgbClr val="003E6C">
                      <a:alpha val="24705"/>
                    </a:srgbClr>
                  </a:solidFill>
                  <a:prstDash val="solid"/>
                  <a:miter lim="800000"/>
                  <a:headEnd type="none" w="sm" len="sm"/>
                  <a:tailEnd type="none" w="sm" len="sm"/>
                </a:ln>
              </p:spPr>
            </p:cxnSp>
            <p:cxnSp>
              <p:nvCxnSpPr>
                <p:cNvPr id="209" name="Google Shape;209;p51"/>
                <p:cNvCxnSpPr/>
                <p:nvPr/>
              </p:nvCxnSpPr>
              <p:spPr>
                <a:xfrm>
                  <a:off x="8772997" y="0"/>
                  <a:ext cx="3419003" cy="3456749"/>
                </a:xfrm>
                <a:prstGeom prst="straightConnector1">
                  <a:avLst/>
                </a:prstGeom>
                <a:noFill/>
                <a:ln w="9525" cap="flat" cmpd="sng">
                  <a:solidFill>
                    <a:srgbClr val="003E6C">
                      <a:alpha val="24705"/>
                    </a:srgbClr>
                  </a:solidFill>
                  <a:prstDash val="solid"/>
                  <a:miter lim="800000"/>
                  <a:headEnd type="none" w="sm" len="sm"/>
                  <a:tailEnd type="none" w="sm" len="sm"/>
                </a:ln>
              </p:spPr>
            </p:cxnSp>
            <p:cxnSp>
              <p:nvCxnSpPr>
                <p:cNvPr id="210" name="Google Shape;210;p51"/>
                <p:cNvCxnSpPr/>
                <p:nvPr/>
              </p:nvCxnSpPr>
              <p:spPr>
                <a:xfrm>
                  <a:off x="9982200" y="0"/>
                  <a:ext cx="2209800" cy="2226469"/>
                </a:xfrm>
                <a:prstGeom prst="straightConnector1">
                  <a:avLst/>
                </a:prstGeom>
                <a:noFill/>
                <a:ln w="9525" cap="flat" cmpd="sng">
                  <a:solidFill>
                    <a:srgbClr val="003E6C">
                      <a:alpha val="24705"/>
                    </a:srgbClr>
                  </a:solidFill>
                  <a:prstDash val="solid"/>
                  <a:miter lim="800000"/>
                  <a:headEnd type="none" w="sm" len="sm"/>
                  <a:tailEnd type="none" w="sm" len="sm"/>
                </a:ln>
              </p:spPr>
            </p:cxnSp>
            <p:cxnSp>
              <p:nvCxnSpPr>
                <p:cNvPr id="211" name="Google Shape;211;p51"/>
                <p:cNvCxnSpPr/>
                <p:nvPr/>
              </p:nvCxnSpPr>
              <p:spPr>
                <a:xfrm>
                  <a:off x="11199019" y="0"/>
                  <a:ext cx="992981" cy="1002506"/>
                </a:xfrm>
                <a:prstGeom prst="straightConnector1">
                  <a:avLst/>
                </a:prstGeom>
                <a:noFill/>
                <a:ln w="9525" cap="flat" cmpd="sng">
                  <a:solidFill>
                    <a:srgbClr val="003E6C">
                      <a:alpha val="24705"/>
                    </a:srgbClr>
                  </a:solidFill>
                  <a:prstDash val="solid"/>
                  <a:miter lim="800000"/>
                  <a:headEnd type="none" w="sm" len="sm"/>
                  <a:tailEnd type="none" w="sm" len="sm"/>
                </a:ln>
              </p:spPr>
            </p:cxnSp>
          </p:grpSp>
          <p:cxnSp>
            <p:nvCxnSpPr>
              <p:cNvPr id="212" name="Google Shape;212;p51"/>
              <p:cNvCxnSpPr/>
              <p:nvPr/>
            </p:nvCxnSpPr>
            <p:spPr>
              <a:xfrm rot="10800000">
                <a:off x="-1" y="1012053"/>
                <a:ext cx="5828811" cy="5845945"/>
              </a:xfrm>
              <a:prstGeom prst="straightConnector1">
                <a:avLst/>
              </a:prstGeom>
              <a:noFill/>
              <a:ln w="9525" cap="flat" cmpd="sng">
                <a:solidFill>
                  <a:srgbClr val="003E6C">
                    <a:alpha val="24705"/>
                  </a:srgbClr>
                </a:solidFill>
                <a:prstDash val="solid"/>
                <a:miter lim="800000"/>
                <a:headEnd type="none" w="sm" len="sm"/>
                <a:tailEnd type="none" w="sm" len="sm"/>
              </a:ln>
            </p:spPr>
          </p:cxnSp>
          <p:cxnSp>
            <p:nvCxnSpPr>
              <p:cNvPr id="213" name="Google Shape;213;p51"/>
              <p:cNvCxnSpPr/>
              <p:nvPr/>
            </p:nvCxnSpPr>
            <p:spPr>
              <a:xfrm rot="10800000">
                <a:off x="-1" y="2227340"/>
                <a:ext cx="4614781" cy="4630658"/>
              </a:xfrm>
              <a:prstGeom prst="straightConnector1">
                <a:avLst/>
              </a:prstGeom>
              <a:noFill/>
              <a:ln w="9525" cap="flat" cmpd="sng">
                <a:solidFill>
                  <a:srgbClr val="003E6C">
                    <a:alpha val="24705"/>
                  </a:srgbClr>
                </a:solidFill>
                <a:prstDash val="solid"/>
                <a:miter lim="800000"/>
                <a:headEnd type="none" w="sm" len="sm"/>
                <a:tailEnd type="none" w="sm" len="sm"/>
              </a:ln>
            </p:spPr>
          </p:cxnSp>
          <p:cxnSp>
            <p:nvCxnSpPr>
              <p:cNvPr id="214" name="Google Shape;214;p51"/>
              <p:cNvCxnSpPr/>
              <p:nvPr/>
            </p:nvCxnSpPr>
            <p:spPr>
              <a:xfrm rot="10800000">
                <a:off x="-1" y="3432149"/>
                <a:ext cx="3398419" cy="3425849"/>
              </a:xfrm>
              <a:prstGeom prst="straightConnector1">
                <a:avLst/>
              </a:prstGeom>
              <a:noFill/>
              <a:ln w="9525" cap="flat" cmpd="sng">
                <a:solidFill>
                  <a:srgbClr val="003E6C">
                    <a:alpha val="24705"/>
                  </a:srgbClr>
                </a:solidFill>
                <a:prstDash val="solid"/>
                <a:miter lim="800000"/>
                <a:headEnd type="none" w="sm" len="sm"/>
                <a:tailEnd type="none" w="sm" len="sm"/>
              </a:ln>
            </p:spPr>
          </p:cxnSp>
          <p:cxnSp>
            <p:nvCxnSpPr>
              <p:cNvPr id="215" name="Google Shape;215;p51"/>
              <p:cNvCxnSpPr/>
              <p:nvPr/>
            </p:nvCxnSpPr>
            <p:spPr>
              <a:xfrm rot="10800000">
                <a:off x="-1" y="4651431"/>
                <a:ext cx="2196496" cy="2206567"/>
              </a:xfrm>
              <a:prstGeom prst="straightConnector1">
                <a:avLst/>
              </a:prstGeom>
              <a:noFill/>
              <a:ln w="9525" cap="flat" cmpd="sng">
                <a:solidFill>
                  <a:srgbClr val="003E6C">
                    <a:alpha val="24705"/>
                  </a:srgbClr>
                </a:solidFill>
                <a:prstDash val="solid"/>
                <a:miter lim="800000"/>
                <a:headEnd type="none" w="sm" len="sm"/>
                <a:tailEnd type="none" w="sm" len="sm"/>
              </a:ln>
            </p:spPr>
          </p:cxnSp>
          <p:cxnSp>
            <p:nvCxnSpPr>
              <p:cNvPr id="216" name="Google Shape;216;p51"/>
              <p:cNvCxnSpPr/>
              <p:nvPr/>
            </p:nvCxnSpPr>
            <p:spPr>
              <a:xfrm rot="10800000">
                <a:off x="-1" y="5864453"/>
                <a:ext cx="987003" cy="993545"/>
              </a:xfrm>
              <a:prstGeom prst="straightConnector1">
                <a:avLst/>
              </a:prstGeom>
              <a:noFill/>
              <a:ln w="9525" cap="flat" cmpd="sng">
                <a:solidFill>
                  <a:srgbClr val="003E6C">
                    <a:alpha val="24705"/>
                  </a:srgbClr>
                </a:solidFill>
                <a:prstDash val="solid"/>
                <a:miter lim="800000"/>
                <a:headEnd type="none" w="sm" len="sm"/>
                <a:tailEnd type="none" w="sm" len="sm"/>
              </a:ln>
            </p:spPr>
          </p:cxnSp>
        </p:grpSp>
        <p:grpSp>
          <p:nvGrpSpPr>
            <p:cNvPr id="217" name="Google Shape;217;p51"/>
            <p:cNvGrpSpPr/>
            <p:nvPr/>
          </p:nvGrpSpPr>
          <p:grpSpPr>
            <a:xfrm flipH="1">
              <a:off x="0" y="0"/>
              <a:ext cx="12192001" cy="6858000"/>
              <a:chOff x="-1" y="0"/>
              <a:chExt cx="12192001" cy="6858000"/>
            </a:xfrm>
          </p:grpSpPr>
          <p:cxnSp>
            <p:nvCxnSpPr>
              <p:cNvPr id="218" name="Google Shape;218;p51"/>
              <p:cNvCxnSpPr/>
              <p:nvPr/>
            </p:nvCxnSpPr>
            <p:spPr>
              <a:xfrm>
                <a:off x="225425" y="0"/>
                <a:ext cx="6815931" cy="6858000"/>
              </a:xfrm>
              <a:prstGeom prst="straightConnector1">
                <a:avLst/>
              </a:prstGeom>
              <a:noFill/>
              <a:ln w="9525" cap="flat" cmpd="sng">
                <a:solidFill>
                  <a:srgbClr val="003E6C">
                    <a:alpha val="24705"/>
                  </a:srgbClr>
                </a:solidFill>
                <a:prstDash val="solid"/>
                <a:miter lim="800000"/>
                <a:headEnd type="none" w="sm" len="sm"/>
                <a:tailEnd type="none" w="sm" len="sm"/>
              </a:ln>
            </p:spPr>
          </p:cxnSp>
          <p:cxnSp>
            <p:nvCxnSpPr>
              <p:cNvPr id="219" name="Google Shape;219;p51"/>
              <p:cNvCxnSpPr/>
              <p:nvPr/>
            </p:nvCxnSpPr>
            <p:spPr>
              <a:xfrm>
                <a:off x="1449154" y="0"/>
                <a:ext cx="6815931" cy="6858000"/>
              </a:xfrm>
              <a:prstGeom prst="straightConnector1">
                <a:avLst/>
              </a:prstGeom>
              <a:noFill/>
              <a:ln w="9525" cap="flat" cmpd="sng">
                <a:solidFill>
                  <a:srgbClr val="003E6C">
                    <a:alpha val="24705"/>
                  </a:srgbClr>
                </a:solidFill>
                <a:prstDash val="solid"/>
                <a:miter lim="800000"/>
                <a:headEnd type="none" w="sm" len="sm"/>
                <a:tailEnd type="none" w="sm" len="sm"/>
              </a:ln>
            </p:spPr>
          </p:cxnSp>
          <p:cxnSp>
            <p:nvCxnSpPr>
              <p:cNvPr id="220" name="Google Shape;220;p51"/>
              <p:cNvCxnSpPr/>
              <p:nvPr/>
            </p:nvCxnSpPr>
            <p:spPr>
              <a:xfrm>
                <a:off x="2665982" y="0"/>
                <a:ext cx="6815931" cy="6858000"/>
              </a:xfrm>
              <a:prstGeom prst="straightConnector1">
                <a:avLst/>
              </a:prstGeom>
              <a:noFill/>
              <a:ln w="9525" cap="flat" cmpd="sng">
                <a:solidFill>
                  <a:srgbClr val="003E6C">
                    <a:alpha val="24705"/>
                  </a:srgbClr>
                </a:solidFill>
                <a:prstDash val="solid"/>
                <a:miter lim="800000"/>
                <a:headEnd type="none" w="sm" len="sm"/>
                <a:tailEnd type="none" w="sm" len="sm"/>
              </a:ln>
            </p:spPr>
          </p:cxnSp>
          <p:cxnSp>
            <p:nvCxnSpPr>
              <p:cNvPr id="221" name="Google Shape;221;p51"/>
              <p:cNvCxnSpPr/>
              <p:nvPr/>
            </p:nvCxnSpPr>
            <p:spPr>
              <a:xfrm>
                <a:off x="3885119" y="0"/>
                <a:ext cx="6815931" cy="6858000"/>
              </a:xfrm>
              <a:prstGeom prst="straightConnector1">
                <a:avLst/>
              </a:prstGeom>
              <a:noFill/>
              <a:ln w="9525" cap="flat" cmpd="sng">
                <a:solidFill>
                  <a:srgbClr val="003E6C">
                    <a:alpha val="24705"/>
                  </a:srgbClr>
                </a:solidFill>
                <a:prstDash val="solid"/>
                <a:miter lim="800000"/>
                <a:headEnd type="none" w="sm" len="sm"/>
                <a:tailEnd type="none" w="sm" len="sm"/>
              </a:ln>
            </p:spPr>
          </p:cxnSp>
          <p:cxnSp>
            <p:nvCxnSpPr>
              <p:cNvPr id="222" name="Google Shape;222;p51"/>
              <p:cNvCxnSpPr/>
              <p:nvPr/>
            </p:nvCxnSpPr>
            <p:spPr>
              <a:xfrm>
                <a:off x="5150644" y="0"/>
                <a:ext cx="6815931" cy="6858000"/>
              </a:xfrm>
              <a:prstGeom prst="straightConnector1">
                <a:avLst/>
              </a:prstGeom>
              <a:noFill/>
              <a:ln w="9525" cap="flat" cmpd="sng">
                <a:solidFill>
                  <a:srgbClr val="003E6C">
                    <a:alpha val="24705"/>
                  </a:srgbClr>
                </a:solidFill>
                <a:prstDash val="solid"/>
                <a:miter lim="800000"/>
                <a:headEnd type="none" w="sm" len="sm"/>
                <a:tailEnd type="none" w="sm" len="sm"/>
              </a:ln>
            </p:spPr>
          </p:cxnSp>
          <p:grpSp>
            <p:nvGrpSpPr>
              <p:cNvPr id="223" name="Google Shape;223;p51"/>
              <p:cNvGrpSpPr/>
              <p:nvPr/>
            </p:nvGrpSpPr>
            <p:grpSpPr>
              <a:xfrm>
                <a:off x="6327885" y="0"/>
                <a:ext cx="5864115" cy="5898673"/>
                <a:chOff x="6327885" y="0"/>
                <a:chExt cx="5864115" cy="5898673"/>
              </a:xfrm>
            </p:grpSpPr>
            <p:cxnSp>
              <p:nvCxnSpPr>
                <p:cNvPr id="224" name="Google Shape;224;p51"/>
                <p:cNvCxnSpPr/>
                <p:nvPr/>
              </p:nvCxnSpPr>
              <p:spPr>
                <a:xfrm>
                  <a:off x="6327885" y="0"/>
                  <a:ext cx="5864115" cy="5898673"/>
                </a:xfrm>
                <a:prstGeom prst="straightConnector1">
                  <a:avLst/>
                </a:prstGeom>
                <a:noFill/>
                <a:ln w="9525" cap="flat" cmpd="sng">
                  <a:solidFill>
                    <a:srgbClr val="003E6C">
                      <a:alpha val="24705"/>
                    </a:srgbClr>
                  </a:solidFill>
                  <a:prstDash val="solid"/>
                  <a:miter lim="800000"/>
                  <a:headEnd type="none" w="sm" len="sm"/>
                  <a:tailEnd type="none" w="sm" len="sm"/>
                </a:ln>
              </p:spPr>
            </p:cxnSp>
            <p:cxnSp>
              <p:nvCxnSpPr>
                <p:cNvPr id="225" name="Google Shape;225;p51"/>
                <p:cNvCxnSpPr/>
                <p:nvPr/>
              </p:nvCxnSpPr>
              <p:spPr>
                <a:xfrm>
                  <a:off x="7549268" y="0"/>
                  <a:ext cx="4642732" cy="4672425"/>
                </a:xfrm>
                <a:prstGeom prst="straightConnector1">
                  <a:avLst/>
                </a:prstGeom>
                <a:noFill/>
                <a:ln w="9525" cap="flat" cmpd="sng">
                  <a:solidFill>
                    <a:srgbClr val="003E6C">
                      <a:alpha val="24705"/>
                    </a:srgbClr>
                  </a:solidFill>
                  <a:prstDash val="solid"/>
                  <a:miter lim="800000"/>
                  <a:headEnd type="none" w="sm" len="sm"/>
                  <a:tailEnd type="none" w="sm" len="sm"/>
                </a:ln>
              </p:spPr>
            </p:cxnSp>
            <p:cxnSp>
              <p:nvCxnSpPr>
                <p:cNvPr id="226" name="Google Shape;226;p51"/>
                <p:cNvCxnSpPr/>
                <p:nvPr/>
              </p:nvCxnSpPr>
              <p:spPr>
                <a:xfrm>
                  <a:off x="8772997" y="0"/>
                  <a:ext cx="3419003" cy="3456749"/>
                </a:xfrm>
                <a:prstGeom prst="straightConnector1">
                  <a:avLst/>
                </a:prstGeom>
                <a:noFill/>
                <a:ln w="9525" cap="flat" cmpd="sng">
                  <a:solidFill>
                    <a:srgbClr val="003E6C">
                      <a:alpha val="24705"/>
                    </a:srgbClr>
                  </a:solidFill>
                  <a:prstDash val="solid"/>
                  <a:miter lim="800000"/>
                  <a:headEnd type="none" w="sm" len="sm"/>
                  <a:tailEnd type="none" w="sm" len="sm"/>
                </a:ln>
              </p:spPr>
            </p:cxnSp>
            <p:cxnSp>
              <p:nvCxnSpPr>
                <p:cNvPr id="227" name="Google Shape;227;p51"/>
                <p:cNvCxnSpPr/>
                <p:nvPr/>
              </p:nvCxnSpPr>
              <p:spPr>
                <a:xfrm>
                  <a:off x="9982200" y="0"/>
                  <a:ext cx="2209800" cy="2226469"/>
                </a:xfrm>
                <a:prstGeom prst="straightConnector1">
                  <a:avLst/>
                </a:prstGeom>
                <a:noFill/>
                <a:ln w="9525" cap="flat" cmpd="sng">
                  <a:solidFill>
                    <a:srgbClr val="003E6C">
                      <a:alpha val="24705"/>
                    </a:srgbClr>
                  </a:solidFill>
                  <a:prstDash val="solid"/>
                  <a:miter lim="800000"/>
                  <a:headEnd type="none" w="sm" len="sm"/>
                  <a:tailEnd type="none" w="sm" len="sm"/>
                </a:ln>
              </p:spPr>
            </p:cxnSp>
            <p:cxnSp>
              <p:nvCxnSpPr>
                <p:cNvPr id="228" name="Google Shape;228;p51"/>
                <p:cNvCxnSpPr/>
                <p:nvPr/>
              </p:nvCxnSpPr>
              <p:spPr>
                <a:xfrm>
                  <a:off x="11199019" y="0"/>
                  <a:ext cx="992981" cy="1002506"/>
                </a:xfrm>
                <a:prstGeom prst="straightConnector1">
                  <a:avLst/>
                </a:prstGeom>
                <a:noFill/>
                <a:ln w="9525" cap="flat" cmpd="sng">
                  <a:solidFill>
                    <a:srgbClr val="003E6C">
                      <a:alpha val="24705"/>
                    </a:srgbClr>
                  </a:solidFill>
                  <a:prstDash val="solid"/>
                  <a:miter lim="800000"/>
                  <a:headEnd type="none" w="sm" len="sm"/>
                  <a:tailEnd type="none" w="sm" len="sm"/>
                </a:ln>
              </p:spPr>
            </p:cxnSp>
          </p:grpSp>
          <p:cxnSp>
            <p:nvCxnSpPr>
              <p:cNvPr id="229" name="Google Shape;229;p51"/>
              <p:cNvCxnSpPr/>
              <p:nvPr/>
            </p:nvCxnSpPr>
            <p:spPr>
              <a:xfrm rot="10800000">
                <a:off x="-1" y="1012053"/>
                <a:ext cx="5828811" cy="5845945"/>
              </a:xfrm>
              <a:prstGeom prst="straightConnector1">
                <a:avLst/>
              </a:prstGeom>
              <a:noFill/>
              <a:ln w="9525" cap="flat" cmpd="sng">
                <a:solidFill>
                  <a:srgbClr val="003E6C">
                    <a:alpha val="24705"/>
                  </a:srgbClr>
                </a:solidFill>
                <a:prstDash val="solid"/>
                <a:miter lim="800000"/>
                <a:headEnd type="none" w="sm" len="sm"/>
                <a:tailEnd type="none" w="sm" len="sm"/>
              </a:ln>
            </p:spPr>
          </p:cxnSp>
          <p:cxnSp>
            <p:nvCxnSpPr>
              <p:cNvPr id="230" name="Google Shape;230;p51"/>
              <p:cNvCxnSpPr/>
              <p:nvPr/>
            </p:nvCxnSpPr>
            <p:spPr>
              <a:xfrm rot="10800000">
                <a:off x="-1" y="2227340"/>
                <a:ext cx="4614781" cy="4630658"/>
              </a:xfrm>
              <a:prstGeom prst="straightConnector1">
                <a:avLst/>
              </a:prstGeom>
              <a:noFill/>
              <a:ln w="9525" cap="flat" cmpd="sng">
                <a:solidFill>
                  <a:srgbClr val="003E6C">
                    <a:alpha val="24705"/>
                  </a:srgbClr>
                </a:solidFill>
                <a:prstDash val="solid"/>
                <a:miter lim="800000"/>
                <a:headEnd type="none" w="sm" len="sm"/>
                <a:tailEnd type="none" w="sm" len="sm"/>
              </a:ln>
            </p:spPr>
          </p:cxnSp>
          <p:cxnSp>
            <p:nvCxnSpPr>
              <p:cNvPr id="231" name="Google Shape;231;p51"/>
              <p:cNvCxnSpPr/>
              <p:nvPr/>
            </p:nvCxnSpPr>
            <p:spPr>
              <a:xfrm rot="10800000">
                <a:off x="-1" y="3432149"/>
                <a:ext cx="3398419" cy="3425849"/>
              </a:xfrm>
              <a:prstGeom prst="straightConnector1">
                <a:avLst/>
              </a:prstGeom>
              <a:noFill/>
              <a:ln w="9525" cap="flat" cmpd="sng">
                <a:solidFill>
                  <a:srgbClr val="003E6C">
                    <a:alpha val="24705"/>
                  </a:srgbClr>
                </a:solidFill>
                <a:prstDash val="solid"/>
                <a:miter lim="800000"/>
                <a:headEnd type="none" w="sm" len="sm"/>
                <a:tailEnd type="none" w="sm" len="sm"/>
              </a:ln>
            </p:spPr>
          </p:cxnSp>
          <p:cxnSp>
            <p:nvCxnSpPr>
              <p:cNvPr id="232" name="Google Shape;232;p51"/>
              <p:cNvCxnSpPr/>
              <p:nvPr/>
            </p:nvCxnSpPr>
            <p:spPr>
              <a:xfrm rot="10800000">
                <a:off x="-1" y="4651431"/>
                <a:ext cx="2196496" cy="2206567"/>
              </a:xfrm>
              <a:prstGeom prst="straightConnector1">
                <a:avLst/>
              </a:prstGeom>
              <a:noFill/>
              <a:ln w="9525" cap="flat" cmpd="sng">
                <a:solidFill>
                  <a:srgbClr val="003E6C">
                    <a:alpha val="24705"/>
                  </a:srgbClr>
                </a:solidFill>
                <a:prstDash val="solid"/>
                <a:miter lim="800000"/>
                <a:headEnd type="none" w="sm" len="sm"/>
                <a:tailEnd type="none" w="sm" len="sm"/>
              </a:ln>
            </p:spPr>
          </p:cxnSp>
          <p:cxnSp>
            <p:nvCxnSpPr>
              <p:cNvPr id="233" name="Google Shape;233;p51"/>
              <p:cNvCxnSpPr/>
              <p:nvPr/>
            </p:nvCxnSpPr>
            <p:spPr>
              <a:xfrm rot="10800000">
                <a:off x="-1" y="5864453"/>
                <a:ext cx="987003" cy="993545"/>
              </a:xfrm>
              <a:prstGeom prst="straightConnector1">
                <a:avLst/>
              </a:prstGeom>
              <a:noFill/>
              <a:ln w="9525" cap="flat" cmpd="sng">
                <a:solidFill>
                  <a:srgbClr val="003E6C">
                    <a:alpha val="24705"/>
                  </a:srgbClr>
                </a:solidFill>
                <a:prstDash val="solid"/>
                <a:miter lim="800000"/>
                <a:headEnd type="none" w="sm" len="sm"/>
                <a:tailEnd type="none" w="sm" len="sm"/>
              </a:ln>
            </p:spPr>
          </p:cxnSp>
        </p:grpSp>
      </p:grpSp>
      <p:sp>
        <p:nvSpPr>
          <p:cNvPr id="234" name="Google Shape;234;p51"/>
          <p:cNvSpPr txBox="1">
            <a:spLocks noGrp="1"/>
          </p:cNvSpPr>
          <p:nvPr>
            <p:ph type="title"/>
          </p:nvPr>
        </p:nvSpPr>
        <p:spPr>
          <a:xfrm>
            <a:off x="1295400" y="2541573"/>
            <a:ext cx="9601200" cy="274320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chemeClr val="lt1"/>
              </a:buClr>
              <a:buSzPts val="6000"/>
              <a:buFont typeface="Open Sans ExtraBold"/>
              <a:buNone/>
              <a:defRPr sz="6000" cap="none">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5" name="Google Shape;235;p51"/>
          <p:cNvSpPr txBox="1">
            <a:spLocks noGrp="1"/>
          </p:cNvSpPr>
          <p:nvPr>
            <p:ph type="body" idx="1"/>
          </p:nvPr>
        </p:nvSpPr>
        <p:spPr>
          <a:xfrm>
            <a:off x="1295400" y="5431536"/>
            <a:ext cx="9601200" cy="4572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0"/>
              </a:spcBef>
              <a:spcAft>
                <a:spcPts val="0"/>
              </a:spcAft>
              <a:buSzPts val="2000"/>
              <a:buNone/>
              <a:defRPr sz="2000" b="0">
                <a:solidFill>
                  <a:schemeClr val="lt1"/>
                </a:solidFill>
              </a:defRPr>
            </a:lvl1pPr>
            <a:lvl2pPr marL="914400" lvl="1" indent="-228600" algn="l">
              <a:lnSpc>
                <a:spcPct val="90000"/>
              </a:lnSpc>
              <a:spcBef>
                <a:spcPts val="1200"/>
              </a:spcBef>
              <a:spcAft>
                <a:spcPts val="0"/>
              </a:spcAft>
              <a:buSzPts val="2000"/>
              <a:buNone/>
              <a:defRPr sz="2000"/>
            </a:lvl2pPr>
            <a:lvl3pPr marL="1371600" lvl="2" indent="-228600" algn="l">
              <a:lnSpc>
                <a:spcPct val="90000"/>
              </a:lnSpc>
              <a:spcBef>
                <a:spcPts val="800"/>
              </a:spcBef>
              <a:spcAft>
                <a:spcPts val="0"/>
              </a:spcAft>
              <a:buSzPts val="1800"/>
              <a:buNone/>
              <a:defRPr sz="1800"/>
            </a:lvl3pPr>
            <a:lvl4pPr marL="1828800" lvl="3" indent="-228600" algn="l">
              <a:lnSpc>
                <a:spcPct val="90000"/>
              </a:lnSpc>
              <a:spcBef>
                <a:spcPts val="800"/>
              </a:spcBef>
              <a:spcAft>
                <a:spcPts val="0"/>
              </a:spcAft>
              <a:buSzPts val="1600"/>
              <a:buNone/>
              <a:defRPr sz="1600"/>
            </a:lvl4pPr>
            <a:lvl5pPr marL="2286000" lvl="4" indent="-228600" algn="l">
              <a:lnSpc>
                <a:spcPct val="90000"/>
              </a:lnSpc>
              <a:spcBef>
                <a:spcPts val="600"/>
              </a:spcBef>
              <a:spcAft>
                <a:spcPts val="0"/>
              </a:spcAft>
              <a:buSzPts val="1600"/>
              <a:buNone/>
              <a:defRPr sz="1600"/>
            </a:lvl5pPr>
            <a:lvl6pPr marL="2743200" lvl="5" indent="-228600" algn="l">
              <a:lnSpc>
                <a:spcPct val="90000"/>
              </a:lnSpc>
              <a:spcBef>
                <a:spcPts val="600"/>
              </a:spcBef>
              <a:spcAft>
                <a:spcPts val="0"/>
              </a:spcAft>
              <a:buSzPts val="1600"/>
              <a:buNone/>
              <a:defRPr sz="1600"/>
            </a:lvl6pPr>
            <a:lvl7pPr marL="3200400" lvl="6" indent="-228600" algn="l">
              <a:lnSpc>
                <a:spcPct val="90000"/>
              </a:lnSpc>
              <a:spcBef>
                <a:spcPts val="600"/>
              </a:spcBef>
              <a:spcAft>
                <a:spcPts val="0"/>
              </a:spcAft>
              <a:buSzPts val="1600"/>
              <a:buNone/>
              <a:defRPr sz="1600"/>
            </a:lvl7pPr>
            <a:lvl8pPr marL="3657600" lvl="7" indent="-228600" algn="l">
              <a:lnSpc>
                <a:spcPct val="90000"/>
              </a:lnSpc>
              <a:spcBef>
                <a:spcPts val="600"/>
              </a:spcBef>
              <a:spcAft>
                <a:spcPts val="0"/>
              </a:spcAft>
              <a:buSzPts val="1600"/>
              <a:buNone/>
              <a:defRPr sz="1600"/>
            </a:lvl8pPr>
            <a:lvl9pPr marL="4114800" lvl="8" indent="-228600" algn="l">
              <a:lnSpc>
                <a:spcPct val="90000"/>
              </a:lnSpc>
              <a:spcBef>
                <a:spcPts val="600"/>
              </a:spcBef>
              <a:spcAft>
                <a:spcPts val="0"/>
              </a:spcAft>
              <a:buSzPts val="1600"/>
              <a:buNone/>
              <a:defRPr sz="1600"/>
            </a:lvl9pPr>
          </a:lstStyle>
          <a:p>
            <a:endParaRPr/>
          </a:p>
        </p:txBody>
      </p:sp>
      <p:cxnSp>
        <p:nvCxnSpPr>
          <p:cNvPr id="236" name="Google Shape;236;p51"/>
          <p:cNvCxnSpPr/>
          <p:nvPr/>
        </p:nvCxnSpPr>
        <p:spPr>
          <a:xfrm>
            <a:off x="1295400" y="5294175"/>
            <a:ext cx="9601200" cy="0"/>
          </a:xfrm>
          <a:prstGeom prst="straightConnector1">
            <a:avLst/>
          </a:prstGeom>
          <a:noFill/>
          <a:ln w="12700" cap="flat" cmpd="sng">
            <a:solidFill>
              <a:schemeClr val="lt1"/>
            </a:solidFill>
            <a:prstDash val="solid"/>
            <a:miter lim="800000"/>
            <a:headEnd type="none" w="sm" len="sm"/>
            <a:tailEnd type="none" w="sm" len="sm"/>
          </a:ln>
        </p:spPr>
      </p:cxnSp>
      <p:pic>
        <p:nvPicPr>
          <p:cNvPr id="237" name="Google Shape;237;p51"/>
          <p:cNvPicPr preferRelativeResize="0"/>
          <p:nvPr/>
        </p:nvPicPr>
        <p:blipFill rotWithShape="1">
          <a:blip r:embed="rId2">
            <a:alphaModFix/>
          </a:blip>
          <a:srcRect/>
          <a:stretch/>
        </p:blipFill>
        <p:spPr>
          <a:xfrm>
            <a:off x="1293235" y="1001585"/>
            <a:ext cx="4581525" cy="151447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38"/>
        <p:cNvGrpSpPr/>
        <p:nvPr/>
      </p:nvGrpSpPr>
      <p:grpSpPr>
        <a:xfrm>
          <a:off x="0" y="0"/>
          <a:ext cx="0" cy="0"/>
          <a:chOff x="0" y="0"/>
          <a:chExt cx="0" cy="0"/>
        </a:xfrm>
      </p:grpSpPr>
      <p:sp>
        <p:nvSpPr>
          <p:cNvPr id="239" name="Google Shape;239;p52"/>
          <p:cNvSpPr txBox="1">
            <a:spLocks noGrp="1"/>
          </p:cNvSpPr>
          <p:nvPr>
            <p:ph type="title"/>
          </p:nvPr>
        </p:nvSpPr>
        <p:spPr>
          <a:xfrm>
            <a:off x="1295400" y="503853"/>
            <a:ext cx="9601200" cy="114238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0" name="Google Shape;240;p52"/>
          <p:cNvSpPr txBox="1">
            <a:spLocks noGrp="1"/>
          </p:cNvSpPr>
          <p:nvPr>
            <p:ph type="body" idx="1"/>
          </p:nvPr>
        </p:nvSpPr>
        <p:spPr>
          <a:xfrm>
            <a:off x="1295400" y="1818322"/>
            <a:ext cx="4572000" cy="641350"/>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0"/>
              </a:spcBef>
              <a:spcAft>
                <a:spcPts val="0"/>
              </a:spcAft>
              <a:buSzPts val="2000"/>
              <a:buNone/>
              <a:defRPr sz="2000" b="0">
                <a:solidFill>
                  <a:schemeClr val="accent1"/>
                </a:solidFill>
              </a:defRPr>
            </a:lvl1pPr>
            <a:lvl2pPr marL="914400" lvl="1" indent="-228600" algn="l">
              <a:lnSpc>
                <a:spcPct val="90000"/>
              </a:lnSpc>
              <a:spcBef>
                <a:spcPts val="1200"/>
              </a:spcBef>
              <a:spcAft>
                <a:spcPts val="0"/>
              </a:spcAft>
              <a:buSzPts val="2000"/>
              <a:buNone/>
              <a:defRPr sz="2000" b="1"/>
            </a:lvl2pPr>
            <a:lvl3pPr marL="1371600" lvl="2" indent="-228600" algn="l">
              <a:lnSpc>
                <a:spcPct val="90000"/>
              </a:lnSpc>
              <a:spcBef>
                <a:spcPts val="800"/>
              </a:spcBef>
              <a:spcAft>
                <a:spcPts val="0"/>
              </a:spcAft>
              <a:buSzPts val="1800"/>
              <a:buNone/>
              <a:defRPr sz="1800" b="1"/>
            </a:lvl3pPr>
            <a:lvl4pPr marL="1828800" lvl="3" indent="-228600" algn="l">
              <a:lnSpc>
                <a:spcPct val="90000"/>
              </a:lnSpc>
              <a:spcBef>
                <a:spcPts val="800"/>
              </a:spcBef>
              <a:spcAft>
                <a:spcPts val="0"/>
              </a:spcAft>
              <a:buSzPts val="1600"/>
              <a:buNone/>
              <a:defRPr sz="1600" b="1"/>
            </a:lvl4pPr>
            <a:lvl5pPr marL="2286000" lvl="4" indent="-228600" algn="l">
              <a:lnSpc>
                <a:spcPct val="90000"/>
              </a:lnSpc>
              <a:spcBef>
                <a:spcPts val="600"/>
              </a:spcBef>
              <a:spcAft>
                <a:spcPts val="0"/>
              </a:spcAft>
              <a:buSzPts val="1600"/>
              <a:buNone/>
              <a:defRPr sz="1600" b="1"/>
            </a:lvl5pPr>
            <a:lvl6pPr marL="2743200" lvl="5" indent="-228600" algn="l">
              <a:lnSpc>
                <a:spcPct val="90000"/>
              </a:lnSpc>
              <a:spcBef>
                <a:spcPts val="600"/>
              </a:spcBef>
              <a:spcAft>
                <a:spcPts val="0"/>
              </a:spcAft>
              <a:buSzPts val="1600"/>
              <a:buNone/>
              <a:defRPr sz="1600" b="1"/>
            </a:lvl6pPr>
            <a:lvl7pPr marL="3200400" lvl="6" indent="-228600" algn="l">
              <a:lnSpc>
                <a:spcPct val="90000"/>
              </a:lnSpc>
              <a:spcBef>
                <a:spcPts val="600"/>
              </a:spcBef>
              <a:spcAft>
                <a:spcPts val="0"/>
              </a:spcAft>
              <a:buSzPts val="1600"/>
              <a:buNone/>
              <a:defRPr sz="1600" b="1"/>
            </a:lvl7pPr>
            <a:lvl8pPr marL="3657600" lvl="7" indent="-228600" algn="l">
              <a:lnSpc>
                <a:spcPct val="90000"/>
              </a:lnSpc>
              <a:spcBef>
                <a:spcPts val="600"/>
              </a:spcBef>
              <a:spcAft>
                <a:spcPts val="0"/>
              </a:spcAft>
              <a:buSzPts val="1600"/>
              <a:buNone/>
              <a:defRPr sz="1600" b="1"/>
            </a:lvl8pPr>
            <a:lvl9pPr marL="4114800" lvl="8" indent="-228600" algn="l">
              <a:lnSpc>
                <a:spcPct val="90000"/>
              </a:lnSpc>
              <a:spcBef>
                <a:spcPts val="600"/>
              </a:spcBef>
              <a:spcAft>
                <a:spcPts val="0"/>
              </a:spcAft>
              <a:buSzPts val="1600"/>
              <a:buNone/>
              <a:defRPr sz="1600" b="1"/>
            </a:lvl9pPr>
          </a:lstStyle>
          <a:p>
            <a:endParaRPr/>
          </a:p>
        </p:txBody>
      </p:sp>
      <p:sp>
        <p:nvSpPr>
          <p:cNvPr id="241" name="Google Shape;241;p52"/>
          <p:cNvSpPr txBox="1">
            <a:spLocks noGrp="1"/>
          </p:cNvSpPr>
          <p:nvPr>
            <p:ph type="body" idx="2"/>
          </p:nvPr>
        </p:nvSpPr>
        <p:spPr>
          <a:xfrm>
            <a:off x="1295400" y="2503713"/>
            <a:ext cx="4572000" cy="3287487"/>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800"/>
              </a:spcBef>
              <a:spcAft>
                <a:spcPts val="0"/>
              </a:spcAft>
              <a:buSzPts val="2000"/>
              <a:buChar char="▪"/>
              <a:defRPr sz="2000"/>
            </a:lvl1pPr>
            <a:lvl2pPr marL="914400" lvl="1" indent="-342900" algn="l">
              <a:lnSpc>
                <a:spcPct val="90000"/>
              </a:lnSpc>
              <a:spcBef>
                <a:spcPts val="1200"/>
              </a:spcBef>
              <a:spcAft>
                <a:spcPts val="0"/>
              </a:spcAft>
              <a:buSzPts val="1800"/>
              <a:buChar char="▪"/>
              <a:defRPr sz="1800"/>
            </a:lvl2pPr>
            <a:lvl3pPr marL="1371600" lvl="2" indent="-330200" algn="l">
              <a:lnSpc>
                <a:spcPct val="90000"/>
              </a:lnSpc>
              <a:spcBef>
                <a:spcPts val="800"/>
              </a:spcBef>
              <a:spcAft>
                <a:spcPts val="0"/>
              </a:spcAft>
              <a:buSzPts val="1600"/>
              <a:buChar char="▪"/>
              <a:defRPr sz="1600"/>
            </a:lvl3pPr>
            <a:lvl4pPr marL="1828800" lvl="3" indent="-317500" algn="l">
              <a:lnSpc>
                <a:spcPct val="90000"/>
              </a:lnSpc>
              <a:spcBef>
                <a:spcPts val="800"/>
              </a:spcBef>
              <a:spcAft>
                <a:spcPts val="0"/>
              </a:spcAft>
              <a:buSzPts val="1400"/>
              <a:buChar char="▪"/>
              <a:defRPr sz="1400"/>
            </a:lvl4pPr>
            <a:lvl5pPr marL="2286000" lvl="4" indent="-317500" algn="l">
              <a:lnSpc>
                <a:spcPct val="90000"/>
              </a:lnSpc>
              <a:spcBef>
                <a:spcPts val="600"/>
              </a:spcBef>
              <a:spcAft>
                <a:spcPts val="0"/>
              </a:spcAft>
              <a:buSzPts val="1400"/>
              <a:buChar char="▪"/>
              <a:defRPr sz="1400"/>
            </a:lvl5pPr>
            <a:lvl6pPr marL="2743200" lvl="5" indent="-330200" algn="l">
              <a:lnSpc>
                <a:spcPct val="90000"/>
              </a:lnSpc>
              <a:spcBef>
                <a:spcPts val="600"/>
              </a:spcBef>
              <a:spcAft>
                <a:spcPts val="0"/>
              </a:spcAft>
              <a:buSzPts val="1600"/>
              <a:buChar char="▪"/>
              <a:defRPr sz="1600"/>
            </a:lvl6pPr>
            <a:lvl7pPr marL="3200400" lvl="6" indent="-330200" algn="l">
              <a:lnSpc>
                <a:spcPct val="90000"/>
              </a:lnSpc>
              <a:spcBef>
                <a:spcPts val="600"/>
              </a:spcBef>
              <a:spcAft>
                <a:spcPts val="0"/>
              </a:spcAft>
              <a:buSzPts val="1600"/>
              <a:buChar char="▪"/>
              <a:defRPr sz="1600"/>
            </a:lvl7pPr>
            <a:lvl8pPr marL="3657600" lvl="7" indent="-330200" algn="l">
              <a:lnSpc>
                <a:spcPct val="90000"/>
              </a:lnSpc>
              <a:spcBef>
                <a:spcPts val="600"/>
              </a:spcBef>
              <a:spcAft>
                <a:spcPts val="0"/>
              </a:spcAft>
              <a:buSzPts val="1600"/>
              <a:buChar char="▪"/>
              <a:defRPr sz="1600"/>
            </a:lvl8pPr>
            <a:lvl9pPr marL="4114800" lvl="8" indent="-330200" algn="l">
              <a:lnSpc>
                <a:spcPct val="90000"/>
              </a:lnSpc>
              <a:spcBef>
                <a:spcPts val="600"/>
              </a:spcBef>
              <a:spcAft>
                <a:spcPts val="0"/>
              </a:spcAft>
              <a:buSzPts val="1600"/>
              <a:buChar char="▪"/>
              <a:defRPr sz="1600"/>
            </a:lvl9pPr>
          </a:lstStyle>
          <a:p>
            <a:endParaRPr/>
          </a:p>
        </p:txBody>
      </p:sp>
      <p:sp>
        <p:nvSpPr>
          <p:cNvPr id="242" name="Google Shape;242;p52"/>
          <p:cNvSpPr txBox="1">
            <a:spLocks noGrp="1"/>
          </p:cNvSpPr>
          <p:nvPr>
            <p:ph type="body" idx="3"/>
          </p:nvPr>
        </p:nvSpPr>
        <p:spPr>
          <a:xfrm>
            <a:off x="6324600" y="1818322"/>
            <a:ext cx="4572000" cy="641350"/>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0"/>
              </a:spcBef>
              <a:spcAft>
                <a:spcPts val="0"/>
              </a:spcAft>
              <a:buSzPts val="2000"/>
              <a:buNone/>
              <a:defRPr sz="2000" b="0">
                <a:solidFill>
                  <a:schemeClr val="accent1"/>
                </a:solidFill>
              </a:defRPr>
            </a:lvl1pPr>
            <a:lvl2pPr marL="914400" lvl="1" indent="-228600" algn="l">
              <a:lnSpc>
                <a:spcPct val="90000"/>
              </a:lnSpc>
              <a:spcBef>
                <a:spcPts val="1200"/>
              </a:spcBef>
              <a:spcAft>
                <a:spcPts val="0"/>
              </a:spcAft>
              <a:buSzPts val="2000"/>
              <a:buNone/>
              <a:defRPr sz="2000" b="1"/>
            </a:lvl2pPr>
            <a:lvl3pPr marL="1371600" lvl="2" indent="-228600" algn="l">
              <a:lnSpc>
                <a:spcPct val="90000"/>
              </a:lnSpc>
              <a:spcBef>
                <a:spcPts val="800"/>
              </a:spcBef>
              <a:spcAft>
                <a:spcPts val="0"/>
              </a:spcAft>
              <a:buSzPts val="1800"/>
              <a:buNone/>
              <a:defRPr sz="1800" b="1"/>
            </a:lvl3pPr>
            <a:lvl4pPr marL="1828800" lvl="3" indent="-228600" algn="l">
              <a:lnSpc>
                <a:spcPct val="90000"/>
              </a:lnSpc>
              <a:spcBef>
                <a:spcPts val="800"/>
              </a:spcBef>
              <a:spcAft>
                <a:spcPts val="0"/>
              </a:spcAft>
              <a:buSzPts val="1600"/>
              <a:buNone/>
              <a:defRPr sz="1600" b="1"/>
            </a:lvl4pPr>
            <a:lvl5pPr marL="2286000" lvl="4" indent="-228600" algn="l">
              <a:lnSpc>
                <a:spcPct val="90000"/>
              </a:lnSpc>
              <a:spcBef>
                <a:spcPts val="600"/>
              </a:spcBef>
              <a:spcAft>
                <a:spcPts val="0"/>
              </a:spcAft>
              <a:buSzPts val="1600"/>
              <a:buNone/>
              <a:defRPr sz="1600" b="1"/>
            </a:lvl5pPr>
            <a:lvl6pPr marL="2743200" lvl="5" indent="-228600" algn="l">
              <a:lnSpc>
                <a:spcPct val="90000"/>
              </a:lnSpc>
              <a:spcBef>
                <a:spcPts val="600"/>
              </a:spcBef>
              <a:spcAft>
                <a:spcPts val="0"/>
              </a:spcAft>
              <a:buSzPts val="1600"/>
              <a:buNone/>
              <a:defRPr sz="1600" b="1"/>
            </a:lvl6pPr>
            <a:lvl7pPr marL="3200400" lvl="6" indent="-228600" algn="l">
              <a:lnSpc>
                <a:spcPct val="90000"/>
              </a:lnSpc>
              <a:spcBef>
                <a:spcPts val="600"/>
              </a:spcBef>
              <a:spcAft>
                <a:spcPts val="0"/>
              </a:spcAft>
              <a:buSzPts val="1600"/>
              <a:buNone/>
              <a:defRPr sz="1600" b="1"/>
            </a:lvl7pPr>
            <a:lvl8pPr marL="3657600" lvl="7" indent="-228600" algn="l">
              <a:lnSpc>
                <a:spcPct val="90000"/>
              </a:lnSpc>
              <a:spcBef>
                <a:spcPts val="600"/>
              </a:spcBef>
              <a:spcAft>
                <a:spcPts val="0"/>
              </a:spcAft>
              <a:buSzPts val="1600"/>
              <a:buNone/>
              <a:defRPr sz="1600" b="1"/>
            </a:lvl8pPr>
            <a:lvl9pPr marL="4114800" lvl="8" indent="-228600" algn="l">
              <a:lnSpc>
                <a:spcPct val="90000"/>
              </a:lnSpc>
              <a:spcBef>
                <a:spcPts val="600"/>
              </a:spcBef>
              <a:spcAft>
                <a:spcPts val="0"/>
              </a:spcAft>
              <a:buSzPts val="1600"/>
              <a:buNone/>
              <a:defRPr sz="1600" b="1"/>
            </a:lvl9pPr>
          </a:lstStyle>
          <a:p>
            <a:endParaRPr/>
          </a:p>
        </p:txBody>
      </p:sp>
      <p:sp>
        <p:nvSpPr>
          <p:cNvPr id="243" name="Google Shape;243;p52"/>
          <p:cNvSpPr txBox="1">
            <a:spLocks noGrp="1"/>
          </p:cNvSpPr>
          <p:nvPr>
            <p:ph type="body" idx="4"/>
          </p:nvPr>
        </p:nvSpPr>
        <p:spPr>
          <a:xfrm>
            <a:off x="6324600" y="2503713"/>
            <a:ext cx="4572000" cy="3287487"/>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800"/>
              </a:spcBef>
              <a:spcAft>
                <a:spcPts val="0"/>
              </a:spcAft>
              <a:buSzPts val="2000"/>
              <a:buChar char="▪"/>
              <a:defRPr sz="2000"/>
            </a:lvl1pPr>
            <a:lvl2pPr marL="914400" lvl="1" indent="-342900" algn="l">
              <a:lnSpc>
                <a:spcPct val="90000"/>
              </a:lnSpc>
              <a:spcBef>
                <a:spcPts val="1200"/>
              </a:spcBef>
              <a:spcAft>
                <a:spcPts val="0"/>
              </a:spcAft>
              <a:buSzPts val="1800"/>
              <a:buChar char="▪"/>
              <a:defRPr sz="1800"/>
            </a:lvl2pPr>
            <a:lvl3pPr marL="1371600" lvl="2" indent="-330200" algn="l">
              <a:lnSpc>
                <a:spcPct val="90000"/>
              </a:lnSpc>
              <a:spcBef>
                <a:spcPts val="800"/>
              </a:spcBef>
              <a:spcAft>
                <a:spcPts val="0"/>
              </a:spcAft>
              <a:buSzPts val="1600"/>
              <a:buChar char="▪"/>
              <a:defRPr sz="1600"/>
            </a:lvl3pPr>
            <a:lvl4pPr marL="1828800" lvl="3" indent="-317500" algn="l">
              <a:lnSpc>
                <a:spcPct val="90000"/>
              </a:lnSpc>
              <a:spcBef>
                <a:spcPts val="800"/>
              </a:spcBef>
              <a:spcAft>
                <a:spcPts val="0"/>
              </a:spcAft>
              <a:buSzPts val="1400"/>
              <a:buChar char="▪"/>
              <a:defRPr sz="1400"/>
            </a:lvl4pPr>
            <a:lvl5pPr marL="2286000" lvl="4" indent="-317500" algn="l">
              <a:lnSpc>
                <a:spcPct val="90000"/>
              </a:lnSpc>
              <a:spcBef>
                <a:spcPts val="600"/>
              </a:spcBef>
              <a:spcAft>
                <a:spcPts val="0"/>
              </a:spcAft>
              <a:buSzPts val="1400"/>
              <a:buChar char="▪"/>
              <a:defRPr sz="1400"/>
            </a:lvl5pPr>
            <a:lvl6pPr marL="2743200" lvl="5" indent="-330200" algn="l">
              <a:lnSpc>
                <a:spcPct val="90000"/>
              </a:lnSpc>
              <a:spcBef>
                <a:spcPts val="600"/>
              </a:spcBef>
              <a:spcAft>
                <a:spcPts val="0"/>
              </a:spcAft>
              <a:buSzPts val="1600"/>
              <a:buChar char="▪"/>
              <a:defRPr sz="1600"/>
            </a:lvl6pPr>
            <a:lvl7pPr marL="3200400" lvl="6" indent="-330200" algn="l">
              <a:lnSpc>
                <a:spcPct val="90000"/>
              </a:lnSpc>
              <a:spcBef>
                <a:spcPts val="600"/>
              </a:spcBef>
              <a:spcAft>
                <a:spcPts val="0"/>
              </a:spcAft>
              <a:buSzPts val="1600"/>
              <a:buChar char="▪"/>
              <a:defRPr sz="1600"/>
            </a:lvl7pPr>
            <a:lvl8pPr marL="3657600" lvl="7" indent="-330200" algn="l">
              <a:lnSpc>
                <a:spcPct val="90000"/>
              </a:lnSpc>
              <a:spcBef>
                <a:spcPts val="600"/>
              </a:spcBef>
              <a:spcAft>
                <a:spcPts val="0"/>
              </a:spcAft>
              <a:buSzPts val="1600"/>
              <a:buChar char="▪"/>
              <a:defRPr sz="1600"/>
            </a:lvl8pPr>
            <a:lvl9pPr marL="4114800" lvl="8" indent="-330200" algn="l">
              <a:lnSpc>
                <a:spcPct val="90000"/>
              </a:lnSpc>
              <a:spcBef>
                <a:spcPts val="600"/>
              </a:spcBef>
              <a:spcAft>
                <a:spcPts val="0"/>
              </a:spcAft>
              <a:buSzPts val="1600"/>
              <a:buChar char="▪"/>
              <a:defRPr sz="1600"/>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bg>
      <p:bgPr>
        <a:gradFill>
          <a:gsLst>
            <a:gs pos="0">
              <a:schemeClr val="accent1"/>
            </a:gs>
            <a:gs pos="100000">
              <a:srgbClr val="004273"/>
            </a:gs>
          </a:gsLst>
          <a:path path="circle">
            <a:fillToRect l="50000" t="50000" r="50000" b="50000"/>
          </a:path>
          <a:tileRect/>
        </a:gradFill>
        <a:effectLst/>
      </p:bgPr>
    </p:bg>
    <p:spTree>
      <p:nvGrpSpPr>
        <p:cNvPr id="1" name="Shape 244"/>
        <p:cNvGrpSpPr/>
        <p:nvPr/>
      </p:nvGrpSpPr>
      <p:grpSpPr>
        <a:xfrm>
          <a:off x="0" y="0"/>
          <a:ext cx="0" cy="0"/>
          <a:chOff x="0" y="0"/>
          <a:chExt cx="0" cy="0"/>
        </a:xfrm>
      </p:grpSpPr>
      <p:grpSp>
        <p:nvGrpSpPr>
          <p:cNvPr id="245" name="Google Shape;245;p53"/>
          <p:cNvGrpSpPr/>
          <p:nvPr/>
        </p:nvGrpSpPr>
        <p:grpSpPr>
          <a:xfrm>
            <a:off x="-1" y="0"/>
            <a:ext cx="12192002" cy="6858000"/>
            <a:chOff x="-1" y="0"/>
            <a:chExt cx="12192002" cy="6858000"/>
          </a:xfrm>
        </p:grpSpPr>
        <p:cxnSp>
          <p:nvCxnSpPr>
            <p:cNvPr id="246" name="Google Shape;246;p53"/>
            <p:cNvCxnSpPr/>
            <p:nvPr/>
          </p:nvCxnSpPr>
          <p:spPr>
            <a:xfrm>
              <a:off x="610194" y="0"/>
              <a:ext cx="0" cy="6858000"/>
            </a:xfrm>
            <a:prstGeom prst="straightConnector1">
              <a:avLst/>
            </a:prstGeom>
            <a:noFill/>
            <a:ln w="9525" cap="flat" cmpd="sng">
              <a:solidFill>
                <a:srgbClr val="003E6C">
                  <a:alpha val="24705"/>
                </a:srgbClr>
              </a:solidFill>
              <a:prstDash val="solid"/>
              <a:miter lim="800000"/>
              <a:headEnd type="none" w="sm" len="sm"/>
              <a:tailEnd type="none" w="sm" len="sm"/>
            </a:ln>
          </p:spPr>
        </p:cxnSp>
        <p:cxnSp>
          <p:nvCxnSpPr>
            <p:cNvPr id="247" name="Google Shape;247;p53"/>
            <p:cNvCxnSpPr/>
            <p:nvPr/>
          </p:nvCxnSpPr>
          <p:spPr>
            <a:xfrm>
              <a:off x="1829332" y="0"/>
              <a:ext cx="0" cy="6858000"/>
            </a:xfrm>
            <a:prstGeom prst="straightConnector1">
              <a:avLst/>
            </a:prstGeom>
            <a:noFill/>
            <a:ln w="9525" cap="flat" cmpd="sng">
              <a:solidFill>
                <a:srgbClr val="003E6C">
                  <a:alpha val="24705"/>
                </a:srgbClr>
              </a:solidFill>
              <a:prstDash val="solid"/>
              <a:miter lim="800000"/>
              <a:headEnd type="none" w="sm" len="sm"/>
              <a:tailEnd type="none" w="sm" len="sm"/>
            </a:ln>
          </p:spPr>
        </p:cxnSp>
        <p:cxnSp>
          <p:nvCxnSpPr>
            <p:cNvPr id="248" name="Google Shape;248;p53"/>
            <p:cNvCxnSpPr/>
            <p:nvPr/>
          </p:nvCxnSpPr>
          <p:spPr>
            <a:xfrm>
              <a:off x="3048470" y="0"/>
              <a:ext cx="0" cy="6858000"/>
            </a:xfrm>
            <a:prstGeom prst="straightConnector1">
              <a:avLst/>
            </a:prstGeom>
            <a:noFill/>
            <a:ln w="9525" cap="flat" cmpd="sng">
              <a:solidFill>
                <a:srgbClr val="003E6C">
                  <a:alpha val="24705"/>
                </a:srgbClr>
              </a:solidFill>
              <a:prstDash val="solid"/>
              <a:miter lim="800000"/>
              <a:headEnd type="none" w="sm" len="sm"/>
              <a:tailEnd type="none" w="sm" len="sm"/>
            </a:ln>
          </p:spPr>
        </p:cxnSp>
        <p:cxnSp>
          <p:nvCxnSpPr>
            <p:cNvPr id="249" name="Google Shape;249;p53"/>
            <p:cNvCxnSpPr/>
            <p:nvPr/>
          </p:nvCxnSpPr>
          <p:spPr>
            <a:xfrm>
              <a:off x="4267608" y="0"/>
              <a:ext cx="0" cy="6858000"/>
            </a:xfrm>
            <a:prstGeom prst="straightConnector1">
              <a:avLst/>
            </a:prstGeom>
            <a:noFill/>
            <a:ln w="9525" cap="flat" cmpd="sng">
              <a:solidFill>
                <a:srgbClr val="003E6C">
                  <a:alpha val="24705"/>
                </a:srgbClr>
              </a:solidFill>
              <a:prstDash val="solid"/>
              <a:miter lim="800000"/>
              <a:headEnd type="none" w="sm" len="sm"/>
              <a:tailEnd type="none" w="sm" len="sm"/>
            </a:ln>
          </p:spPr>
        </p:cxnSp>
        <p:cxnSp>
          <p:nvCxnSpPr>
            <p:cNvPr id="250" name="Google Shape;250;p53"/>
            <p:cNvCxnSpPr/>
            <p:nvPr/>
          </p:nvCxnSpPr>
          <p:spPr>
            <a:xfrm>
              <a:off x="5486746" y="0"/>
              <a:ext cx="0" cy="6858000"/>
            </a:xfrm>
            <a:prstGeom prst="straightConnector1">
              <a:avLst/>
            </a:prstGeom>
            <a:noFill/>
            <a:ln w="9525" cap="flat" cmpd="sng">
              <a:solidFill>
                <a:srgbClr val="003E6C">
                  <a:alpha val="24705"/>
                </a:srgbClr>
              </a:solidFill>
              <a:prstDash val="solid"/>
              <a:miter lim="800000"/>
              <a:headEnd type="none" w="sm" len="sm"/>
              <a:tailEnd type="none" w="sm" len="sm"/>
            </a:ln>
          </p:spPr>
        </p:cxnSp>
        <p:cxnSp>
          <p:nvCxnSpPr>
            <p:cNvPr id="251" name="Google Shape;251;p53"/>
            <p:cNvCxnSpPr/>
            <p:nvPr/>
          </p:nvCxnSpPr>
          <p:spPr>
            <a:xfrm>
              <a:off x="6705884" y="0"/>
              <a:ext cx="0" cy="6858000"/>
            </a:xfrm>
            <a:prstGeom prst="straightConnector1">
              <a:avLst/>
            </a:prstGeom>
            <a:noFill/>
            <a:ln w="9525" cap="flat" cmpd="sng">
              <a:solidFill>
                <a:srgbClr val="003E6C">
                  <a:alpha val="24705"/>
                </a:srgbClr>
              </a:solidFill>
              <a:prstDash val="solid"/>
              <a:miter lim="800000"/>
              <a:headEnd type="none" w="sm" len="sm"/>
              <a:tailEnd type="none" w="sm" len="sm"/>
            </a:ln>
          </p:spPr>
        </p:cxnSp>
        <p:cxnSp>
          <p:nvCxnSpPr>
            <p:cNvPr id="252" name="Google Shape;252;p53"/>
            <p:cNvCxnSpPr/>
            <p:nvPr/>
          </p:nvCxnSpPr>
          <p:spPr>
            <a:xfrm>
              <a:off x="7925022" y="0"/>
              <a:ext cx="0" cy="6858000"/>
            </a:xfrm>
            <a:prstGeom prst="straightConnector1">
              <a:avLst/>
            </a:prstGeom>
            <a:noFill/>
            <a:ln w="9525" cap="flat" cmpd="sng">
              <a:solidFill>
                <a:srgbClr val="003E6C">
                  <a:alpha val="24705"/>
                </a:srgbClr>
              </a:solidFill>
              <a:prstDash val="solid"/>
              <a:miter lim="800000"/>
              <a:headEnd type="none" w="sm" len="sm"/>
              <a:tailEnd type="none" w="sm" len="sm"/>
            </a:ln>
          </p:spPr>
        </p:cxnSp>
        <p:cxnSp>
          <p:nvCxnSpPr>
            <p:cNvPr id="253" name="Google Shape;253;p53"/>
            <p:cNvCxnSpPr/>
            <p:nvPr/>
          </p:nvCxnSpPr>
          <p:spPr>
            <a:xfrm>
              <a:off x="9144160" y="0"/>
              <a:ext cx="0" cy="6858000"/>
            </a:xfrm>
            <a:prstGeom prst="straightConnector1">
              <a:avLst/>
            </a:prstGeom>
            <a:noFill/>
            <a:ln w="9525" cap="flat" cmpd="sng">
              <a:solidFill>
                <a:srgbClr val="003E6C">
                  <a:alpha val="24705"/>
                </a:srgbClr>
              </a:solidFill>
              <a:prstDash val="solid"/>
              <a:miter lim="800000"/>
              <a:headEnd type="none" w="sm" len="sm"/>
              <a:tailEnd type="none" w="sm" len="sm"/>
            </a:ln>
          </p:spPr>
        </p:cxnSp>
        <p:cxnSp>
          <p:nvCxnSpPr>
            <p:cNvPr id="254" name="Google Shape;254;p53"/>
            <p:cNvCxnSpPr/>
            <p:nvPr/>
          </p:nvCxnSpPr>
          <p:spPr>
            <a:xfrm>
              <a:off x="10363298" y="0"/>
              <a:ext cx="0" cy="6858000"/>
            </a:xfrm>
            <a:prstGeom prst="straightConnector1">
              <a:avLst/>
            </a:prstGeom>
            <a:noFill/>
            <a:ln w="9525" cap="flat" cmpd="sng">
              <a:solidFill>
                <a:srgbClr val="003E6C">
                  <a:alpha val="24705"/>
                </a:srgbClr>
              </a:solidFill>
              <a:prstDash val="solid"/>
              <a:miter lim="800000"/>
              <a:headEnd type="none" w="sm" len="sm"/>
              <a:tailEnd type="none" w="sm" len="sm"/>
            </a:ln>
          </p:spPr>
        </p:cxnSp>
        <p:cxnSp>
          <p:nvCxnSpPr>
            <p:cNvPr id="255" name="Google Shape;255;p53"/>
            <p:cNvCxnSpPr/>
            <p:nvPr/>
          </p:nvCxnSpPr>
          <p:spPr>
            <a:xfrm>
              <a:off x="11582436" y="0"/>
              <a:ext cx="0" cy="6858000"/>
            </a:xfrm>
            <a:prstGeom prst="straightConnector1">
              <a:avLst/>
            </a:prstGeom>
            <a:noFill/>
            <a:ln w="9525" cap="flat" cmpd="sng">
              <a:solidFill>
                <a:srgbClr val="003E6C">
                  <a:alpha val="24705"/>
                </a:srgbClr>
              </a:solidFill>
              <a:prstDash val="solid"/>
              <a:miter lim="800000"/>
              <a:headEnd type="none" w="sm" len="sm"/>
              <a:tailEnd type="none" w="sm" len="sm"/>
            </a:ln>
          </p:spPr>
        </p:cxnSp>
        <p:cxnSp>
          <p:nvCxnSpPr>
            <p:cNvPr id="256" name="Google Shape;256;p53"/>
            <p:cNvCxnSpPr/>
            <p:nvPr/>
          </p:nvCxnSpPr>
          <p:spPr>
            <a:xfrm>
              <a:off x="2819" y="386485"/>
              <a:ext cx="12188952" cy="0"/>
            </a:xfrm>
            <a:prstGeom prst="straightConnector1">
              <a:avLst/>
            </a:prstGeom>
            <a:noFill/>
            <a:ln w="9525" cap="flat" cmpd="sng">
              <a:solidFill>
                <a:srgbClr val="003E6C">
                  <a:alpha val="24705"/>
                </a:srgbClr>
              </a:solidFill>
              <a:prstDash val="solid"/>
              <a:miter lim="800000"/>
              <a:headEnd type="none" w="sm" len="sm"/>
              <a:tailEnd type="none" w="sm" len="sm"/>
            </a:ln>
          </p:spPr>
        </p:cxnSp>
        <p:cxnSp>
          <p:nvCxnSpPr>
            <p:cNvPr id="257" name="Google Shape;257;p53"/>
            <p:cNvCxnSpPr/>
            <p:nvPr/>
          </p:nvCxnSpPr>
          <p:spPr>
            <a:xfrm>
              <a:off x="2819" y="1611181"/>
              <a:ext cx="12188952" cy="0"/>
            </a:xfrm>
            <a:prstGeom prst="straightConnector1">
              <a:avLst/>
            </a:prstGeom>
            <a:noFill/>
            <a:ln w="9525" cap="flat" cmpd="sng">
              <a:solidFill>
                <a:srgbClr val="003E6C">
                  <a:alpha val="24705"/>
                </a:srgbClr>
              </a:solidFill>
              <a:prstDash val="solid"/>
              <a:miter lim="800000"/>
              <a:headEnd type="none" w="sm" len="sm"/>
              <a:tailEnd type="none" w="sm" len="sm"/>
            </a:ln>
          </p:spPr>
        </p:cxnSp>
        <p:cxnSp>
          <p:nvCxnSpPr>
            <p:cNvPr id="258" name="Google Shape;258;p53"/>
            <p:cNvCxnSpPr/>
            <p:nvPr/>
          </p:nvCxnSpPr>
          <p:spPr>
            <a:xfrm>
              <a:off x="2819" y="2835877"/>
              <a:ext cx="12188952" cy="0"/>
            </a:xfrm>
            <a:prstGeom prst="straightConnector1">
              <a:avLst/>
            </a:prstGeom>
            <a:noFill/>
            <a:ln w="9525" cap="flat" cmpd="sng">
              <a:solidFill>
                <a:srgbClr val="003E6C">
                  <a:alpha val="24705"/>
                </a:srgbClr>
              </a:solidFill>
              <a:prstDash val="solid"/>
              <a:miter lim="800000"/>
              <a:headEnd type="none" w="sm" len="sm"/>
              <a:tailEnd type="none" w="sm" len="sm"/>
            </a:ln>
          </p:spPr>
        </p:cxnSp>
        <p:cxnSp>
          <p:nvCxnSpPr>
            <p:cNvPr id="259" name="Google Shape;259;p53"/>
            <p:cNvCxnSpPr/>
            <p:nvPr/>
          </p:nvCxnSpPr>
          <p:spPr>
            <a:xfrm>
              <a:off x="2819" y="4060573"/>
              <a:ext cx="12188952" cy="0"/>
            </a:xfrm>
            <a:prstGeom prst="straightConnector1">
              <a:avLst/>
            </a:prstGeom>
            <a:noFill/>
            <a:ln w="9525" cap="flat" cmpd="sng">
              <a:solidFill>
                <a:srgbClr val="003E6C">
                  <a:alpha val="24705"/>
                </a:srgbClr>
              </a:solidFill>
              <a:prstDash val="solid"/>
              <a:miter lim="800000"/>
              <a:headEnd type="none" w="sm" len="sm"/>
              <a:tailEnd type="none" w="sm" len="sm"/>
            </a:ln>
          </p:spPr>
        </p:cxnSp>
        <p:cxnSp>
          <p:nvCxnSpPr>
            <p:cNvPr id="260" name="Google Shape;260;p53"/>
            <p:cNvCxnSpPr/>
            <p:nvPr/>
          </p:nvCxnSpPr>
          <p:spPr>
            <a:xfrm>
              <a:off x="2819" y="5285269"/>
              <a:ext cx="12188952" cy="0"/>
            </a:xfrm>
            <a:prstGeom prst="straightConnector1">
              <a:avLst/>
            </a:prstGeom>
            <a:noFill/>
            <a:ln w="9525" cap="flat" cmpd="sng">
              <a:solidFill>
                <a:srgbClr val="003E6C">
                  <a:alpha val="24705"/>
                </a:srgbClr>
              </a:solidFill>
              <a:prstDash val="solid"/>
              <a:miter lim="800000"/>
              <a:headEnd type="none" w="sm" len="sm"/>
              <a:tailEnd type="none" w="sm" len="sm"/>
            </a:ln>
          </p:spPr>
        </p:cxnSp>
        <p:cxnSp>
          <p:nvCxnSpPr>
            <p:cNvPr id="261" name="Google Shape;261;p53"/>
            <p:cNvCxnSpPr/>
            <p:nvPr/>
          </p:nvCxnSpPr>
          <p:spPr>
            <a:xfrm>
              <a:off x="2819" y="6509965"/>
              <a:ext cx="12188952" cy="0"/>
            </a:xfrm>
            <a:prstGeom prst="straightConnector1">
              <a:avLst/>
            </a:prstGeom>
            <a:noFill/>
            <a:ln w="9525" cap="flat" cmpd="sng">
              <a:solidFill>
                <a:srgbClr val="003E6C">
                  <a:alpha val="24705"/>
                </a:srgbClr>
              </a:solidFill>
              <a:prstDash val="solid"/>
              <a:miter lim="800000"/>
              <a:headEnd type="none" w="sm" len="sm"/>
              <a:tailEnd type="none" w="sm" len="sm"/>
            </a:ln>
          </p:spPr>
        </p:cxnSp>
        <p:grpSp>
          <p:nvGrpSpPr>
            <p:cNvPr id="262" name="Google Shape;262;p53"/>
            <p:cNvGrpSpPr/>
            <p:nvPr/>
          </p:nvGrpSpPr>
          <p:grpSpPr>
            <a:xfrm>
              <a:off x="-1" y="0"/>
              <a:ext cx="12192001" cy="6858000"/>
              <a:chOff x="-1" y="0"/>
              <a:chExt cx="12192001" cy="6858000"/>
            </a:xfrm>
          </p:grpSpPr>
          <p:cxnSp>
            <p:nvCxnSpPr>
              <p:cNvPr id="263" name="Google Shape;263;p53"/>
              <p:cNvCxnSpPr/>
              <p:nvPr/>
            </p:nvCxnSpPr>
            <p:spPr>
              <a:xfrm>
                <a:off x="225425" y="0"/>
                <a:ext cx="6815931" cy="6858000"/>
              </a:xfrm>
              <a:prstGeom prst="straightConnector1">
                <a:avLst/>
              </a:prstGeom>
              <a:noFill/>
              <a:ln w="9525" cap="flat" cmpd="sng">
                <a:solidFill>
                  <a:srgbClr val="003E6C">
                    <a:alpha val="24705"/>
                  </a:srgbClr>
                </a:solidFill>
                <a:prstDash val="solid"/>
                <a:miter lim="800000"/>
                <a:headEnd type="none" w="sm" len="sm"/>
                <a:tailEnd type="none" w="sm" len="sm"/>
              </a:ln>
            </p:spPr>
          </p:cxnSp>
          <p:cxnSp>
            <p:nvCxnSpPr>
              <p:cNvPr id="264" name="Google Shape;264;p53"/>
              <p:cNvCxnSpPr/>
              <p:nvPr/>
            </p:nvCxnSpPr>
            <p:spPr>
              <a:xfrm>
                <a:off x="1449154" y="0"/>
                <a:ext cx="6815931" cy="6858000"/>
              </a:xfrm>
              <a:prstGeom prst="straightConnector1">
                <a:avLst/>
              </a:prstGeom>
              <a:noFill/>
              <a:ln w="9525" cap="flat" cmpd="sng">
                <a:solidFill>
                  <a:srgbClr val="003E6C">
                    <a:alpha val="24705"/>
                  </a:srgbClr>
                </a:solidFill>
                <a:prstDash val="solid"/>
                <a:miter lim="800000"/>
                <a:headEnd type="none" w="sm" len="sm"/>
                <a:tailEnd type="none" w="sm" len="sm"/>
              </a:ln>
            </p:spPr>
          </p:cxnSp>
          <p:cxnSp>
            <p:nvCxnSpPr>
              <p:cNvPr id="265" name="Google Shape;265;p53"/>
              <p:cNvCxnSpPr/>
              <p:nvPr/>
            </p:nvCxnSpPr>
            <p:spPr>
              <a:xfrm>
                <a:off x="2665982" y="0"/>
                <a:ext cx="6815931" cy="6858000"/>
              </a:xfrm>
              <a:prstGeom prst="straightConnector1">
                <a:avLst/>
              </a:prstGeom>
              <a:noFill/>
              <a:ln w="9525" cap="flat" cmpd="sng">
                <a:solidFill>
                  <a:srgbClr val="003E6C">
                    <a:alpha val="24705"/>
                  </a:srgbClr>
                </a:solidFill>
                <a:prstDash val="solid"/>
                <a:miter lim="800000"/>
                <a:headEnd type="none" w="sm" len="sm"/>
                <a:tailEnd type="none" w="sm" len="sm"/>
              </a:ln>
            </p:spPr>
          </p:cxnSp>
          <p:cxnSp>
            <p:nvCxnSpPr>
              <p:cNvPr id="266" name="Google Shape;266;p53"/>
              <p:cNvCxnSpPr/>
              <p:nvPr/>
            </p:nvCxnSpPr>
            <p:spPr>
              <a:xfrm>
                <a:off x="3885119" y="0"/>
                <a:ext cx="6815931" cy="6858000"/>
              </a:xfrm>
              <a:prstGeom prst="straightConnector1">
                <a:avLst/>
              </a:prstGeom>
              <a:noFill/>
              <a:ln w="9525" cap="flat" cmpd="sng">
                <a:solidFill>
                  <a:srgbClr val="003E6C">
                    <a:alpha val="24705"/>
                  </a:srgbClr>
                </a:solidFill>
                <a:prstDash val="solid"/>
                <a:miter lim="800000"/>
                <a:headEnd type="none" w="sm" len="sm"/>
                <a:tailEnd type="none" w="sm" len="sm"/>
              </a:ln>
            </p:spPr>
          </p:cxnSp>
          <p:cxnSp>
            <p:nvCxnSpPr>
              <p:cNvPr id="267" name="Google Shape;267;p53"/>
              <p:cNvCxnSpPr/>
              <p:nvPr/>
            </p:nvCxnSpPr>
            <p:spPr>
              <a:xfrm>
                <a:off x="5106502" y="0"/>
                <a:ext cx="6815931" cy="6858000"/>
              </a:xfrm>
              <a:prstGeom prst="straightConnector1">
                <a:avLst/>
              </a:prstGeom>
              <a:noFill/>
              <a:ln w="9525" cap="flat" cmpd="sng">
                <a:solidFill>
                  <a:srgbClr val="003E6C">
                    <a:alpha val="24705"/>
                  </a:srgbClr>
                </a:solidFill>
                <a:prstDash val="solid"/>
                <a:miter lim="800000"/>
                <a:headEnd type="none" w="sm" len="sm"/>
                <a:tailEnd type="none" w="sm" len="sm"/>
              </a:ln>
            </p:spPr>
          </p:cxnSp>
          <p:grpSp>
            <p:nvGrpSpPr>
              <p:cNvPr id="268" name="Google Shape;268;p53"/>
              <p:cNvGrpSpPr/>
              <p:nvPr/>
            </p:nvGrpSpPr>
            <p:grpSpPr>
              <a:xfrm>
                <a:off x="6327885" y="0"/>
                <a:ext cx="5864115" cy="5898673"/>
                <a:chOff x="6327885" y="0"/>
                <a:chExt cx="5864115" cy="5898673"/>
              </a:xfrm>
            </p:grpSpPr>
            <p:cxnSp>
              <p:nvCxnSpPr>
                <p:cNvPr id="269" name="Google Shape;269;p53"/>
                <p:cNvCxnSpPr/>
                <p:nvPr/>
              </p:nvCxnSpPr>
              <p:spPr>
                <a:xfrm>
                  <a:off x="6327885" y="0"/>
                  <a:ext cx="5864115" cy="5898673"/>
                </a:xfrm>
                <a:prstGeom prst="straightConnector1">
                  <a:avLst/>
                </a:prstGeom>
                <a:noFill/>
                <a:ln w="9525" cap="flat" cmpd="sng">
                  <a:solidFill>
                    <a:srgbClr val="003E6C">
                      <a:alpha val="24705"/>
                    </a:srgbClr>
                  </a:solidFill>
                  <a:prstDash val="solid"/>
                  <a:miter lim="800000"/>
                  <a:headEnd type="none" w="sm" len="sm"/>
                  <a:tailEnd type="none" w="sm" len="sm"/>
                </a:ln>
              </p:spPr>
            </p:cxnSp>
            <p:cxnSp>
              <p:nvCxnSpPr>
                <p:cNvPr id="270" name="Google Shape;270;p53"/>
                <p:cNvCxnSpPr/>
                <p:nvPr/>
              </p:nvCxnSpPr>
              <p:spPr>
                <a:xfrm>
                  <a:off x="7549268" y="0"/>
                  <a:ext cx="4642732" cy="4672425"/>
                </a:xfrm>
                <a:prstGeom prst="straightConnector1">
                  <a:avLst/>
                </a:prstGeom>
                <a:noFill/>
                <a:ln w="9525" cap="flat" cmpd="sng">
                  <a:solidFill>
                    <a:srgbClr val="003E6C">
                      <a:alpha val="24705"/>
                    </a:srgbClr>
                  </a:solidFill>
                  <a:prstDash val="solid"/>
                  <a:miter lim="800000"/>
                  <a:headEnd type="none" w="sm" len="sm"/>
                  <a:tailEnd type="none" w="sm" len="sm"/>
                </a:ln>
              </p:spPr>
            </p:cxnSp>
            <p:cxnSp>
              <p:nvCxnSpPr>
                <p:cNvPr id="271" name="Google Shape;271;p53"/>
                <p:cNvCxnSpPr/>
                <p:nvPr/>
              </p:nvCxnSpPr>
              <p:spPr>
                <a:xfrm>
                  <a:off x="8772997" y="0"/>
                  <a:ext cx="3419003" cy="3456749"/>
                </a:xfrm>
                <a:prstGeom prst="straightConnector1">
                  <a:avLst/>
                </a:prstGeom>
                <a:noFill/>
                <a:ln w="9525" cap="flat" cmpd="sng">
                  <a:solidFill>
                    <a:srgbClr val="003E6C">
                      <a:alpha val="24705"/>
                    </a:srgbClr>
                  </a:solidFill>
                  <a:prstDash val="solid"/>
                  <a:miter lim="800000"/>
                  <a:headEnd type="none" w="sm" len="sm"/>
                  <a:tailEnd type="none" w="sm" len="sm"/>
                </a:ln>
              </p:spPr>
            </p:cxnSp>
            <p:cxnSp>
              <p:nvCxnSpPr>
                <p:cNvPr id="272" name="Google Shape;272;p53"/>
                <p:cNvCxnSpPr/>
                <p:nvPr/>
              </p:nvCxnSpPr>
              <p:spPr>
                <a:xfrm>
                  <a:off x="9982200" y="0"/>
                  <a:ext cx="2209800" cy="2226469"/>
                </a:xfrm>
                <a:prstGeom prst="straightConnector1">
                  <a:avLst/>
                </a:prstGeom>
                <a:noFill/>
                <a:ln w="9525" cap="flat" cmpd="sng">
                  <a:solidFill>
                    <a:srgbClr val="003E6C">
                      <a:alpha val="24705"/>
                    </a:srgbClr>
                  </a:solidFill>
                  <a:prstDash val="solid"/>
                  <a:miter lim="800000"/>
                  <a:headEnd type="none" w="sm" len="sm"/>
                  <a:tailEnd type="none" w="sm" len="sm"/>
                </a:ln>
              </p:spPr>
            </p:cxnSp>
            <p:cxnSp>
              <p:nvCxnSpPr>
                <p:cNvPr id="273" name="Google Shape;273;p53"/>
                <p:cNvCxnSpPr/>
                <p:nvPr/>
              </p:nvCxnSpPr>
              <p:spPr>
                <a:xfrm>
                  <a:off x="11199019" y="0"/>
                  <a:ext cx="992981" cy="1002506"/>
                </a:xfrm>
                <a:prstGeom prst="straightConnector1">
                  <a:avLst/>
                </a:prstGeom>
                <a:noFill/>
                <a:ln w="9525" cap="flat" cmpd="sng">
                  <a:solidFill>
                    <a:srgbClr val="003E6C">
                      <a:alpha val="24705"/>
                    </a:srgbClr>
                  </a:solidFill>
                  <a:prstDash val="solid"/>
                  <a:miter lim="800000"/>
                  <a:headEnd type="none" w="sm" len="sm"/>
                  <a:tailEnd type="none" w="sm" len="sm"/>
                </a:ln>
              </p:spPr>
            </p:cxnSp>
          </p:grpSp>
          <p:cxnSp>
            <p:nvCxnSpPr>
              <p:cNvPr id="274" name="Google Shape;274;p53"/>
              <p:cNvCxnSpPr/>
              <p:nvPr/>
            </p:nvCxnSpPr>
            <p:spPr>
              <a:xfrm rot="10800000">
                <a:off x="-1" y="1012053"/>
                <a:ext cx="5828811" cy="5845945"/>
              </a:xfrm>
              <a:prstGeom prst="straightConnector1">
                <a:avLst/>
              </a:prstGeom>
              <a:noFill/>
              <a:ln w="9525" cap="flat" cmpd="sng">
                <a:solidFill>
                  <a:srgbClr val="003E6C">
                    <a:alpha val="24705"/>
                  </a:srgbClr>
                </a:solidFill>
                <a:prstDash val="solid"/>
                <a:miter lim="800000"/>
                <a:headEnd type="none" w="sm" len="sm"/>
                <a:tailEnd type="none" w="sm" len="sm"/>
              </a:ln>
            </p:spPr>
          </p:cxnSp>
          <p:cxnSp>
            <p:nvCxnSpPr>
              <p:cNvPr id="275" name="Google Shape;275;p53"/>
              <p:cNvCxnSpPr/>
              <p:nvPr/>
            </p:nvCxnSpPr>
            <p:spPr>
              <a:xfrm rot="10800000">
                <a:off x="-1" y="2227340"/>
                <a:ext cx="4614781" cy="4630658"/>
              </a:xfrm>
              <a:prstGeom prst="straightConnector1">
                <a:avLst/>
              </a:prstGeom>
              <a:noFill/>
              <a:ln w="9525" cap="flat" cmpd="sng">
                <a:solidFill>
                  <a:srgbClr val="003E6C">
                    <a:alpha val="24705"/>
                  </a:srgbClr>
                </a:solidFill>
                <a:prstDash val="solid"/>
                <a:miter lim="800000"/>
                <a:headEnd type="none" w="sm" len="sm"/>
                <a:tailEnd type="none" w="sm" len="sm"/>
              </a:ln>
            </p:spPr>
          </p:cxnSp>
          <p:cxnSp>
            <p:nvCxnSpPr>
              <p:cNvPr id="276" name="Google Shape;276;p53"/>
              <p:cNvCxnSpPr/>
              <p:nvPr/>
            </p:nvCxnSpPr>
            <p:spPr>
              <a:xfrm rot="10800000">
                <a:off x="-1" y="3432149"/>
                <a:ext cx="3398419" cy="3425849"/>
              </a:xfrm>
              <a:prstGeom prst="straightConnector1">
                <a:avLst/>
              </a:prstGeom>
              <a:noFill/>
              <a:ln w="9525" cap="flat" cmpd="sng">
                <a:solidFill>
                  <a:srgbClr val="003E6C">
                    <a:alpha val="24705"/>
                  </a:srgbClr>
                </a:solidFill>
                <a:prstDash val="solid"/>
                <a:miter lim="800000"/>
                <a:headEnd type="none" w="sm" len="sm"/>
                <a:tailEnd type="none" w="sm" len="sm"/>
              </a:ln>
            </p:spPr>
          </p:cxnSp>
          <p:cxnSp>
            <p:nvCxnSpPr>
              <p:cNvPr id="277" name="Google Shape;277;p53"/>
              <p:cNvCxnSpPr/>
              <p:nvPr/>
            </p:nvCxnSpPr>
            <p:spPr>
              <a:xfrm rot="10800000">
                <a:off x="-1" y="4651431"/>
                <a:ext cx="2196496" cy="2206567"/>
              </a:xfrm>
              <a:prstGeom prst="straightConnector1">
                <a:avLst/>
              </a:prstGeom>
              <a:noFill/>
              <a:ln w="9525" cap="flat" cmpd="sng">
                <a:solidFill>
                  <a:srgbClr val="003E6C">
                    <a:alpha val="24705"/>
                  </a:srgbClr>
                </a:solidFill>
                <a:prstDash val="solid"/>
                <a:miter lim="800000"/>
                <a:headEnd type="none" w="sm" len="sm"/>
                <a:tailEnd type="none" w="sm" len="sm"/>
              </a:ln>
            </p:spPr>
          </p:cxnSp>
          <p:cxnSp>
            <p:nvCxnSpPr>
              <p:cNvPr id="278" name="Google Shape;278;p53"/>
              <p:cNvCxnSpPr/>
              <p:nvPr/>
            </p:nvCxnSpPr>
            <p:spPr>
              <a:xfrm rot="10800000">
                <a:off x="-1" y="5864453"/>
                <a:ext cx="987003" cy="993545"/>
              </a:xfrm>
              <a:prstGeom prst="straightConnector1">
                <a:avLst/>
              </a:prstGeom>
              <a:noFill/>
              <a:ln w="9525" cap="flat" cmpd="sng">
                <a:solidFill>
                  <a:srgbClr val="003E6C">
                    <a:alpha val="24705"/>
                  </a:srgbClr>
                </a:solidFill>
                <a:prstDash val="solid"/>
                <a:miter lim="800000"/>
                <a:headEnd type="none" w="sm" len="sm"/>
                <a:tailEnd type="none" w="sm" len="sm"/>
              </a:ln>
            </p:spPr>
          </p:cxnSp>
        </p:grpSp>
        <p:grpSp>
          <p:nvGrpSpPr>
            <p:cNvPr id="279" name="Google Shape;279;p53"/>
            <p:cNvGrpSpPr/>
            <p:nvPr/>
          </p:nvGrpSpPr>
          <p:grpSpPr>
            <a:xfrm flipH="1">
              <a:off x="0" y="0"/>
              <a:ext cx="12192001" cy="6858000"/>
              <a:chOff x="-1" y="0"/>
              <a:chExt cx="12192001" cy="6858000"/>
            </a:xfrm>
          </p:grpSpPr>
          <p:cxnSp>
            <p:nvCxnSpPr>
              <p:cNvPr id="280" name="Google Shape;280;p53"/>
              <p:cNvCxnSpPr/>
              <p:nvPr/>
            </p:nvCxnSpPr>
            <p:spPr>
              <a:xfrm>
                <a:off x="225425" y="0"/>
                <a:ext cx="6815931" cy="6858000"/>
              </a:xfrm>
              <a:prstGeom prst="straightConnector1">
                <a:avLst/>
              </a:prstGeom>
              <a:noFill/>
              <a:ln w="9525" cap="flat" cmpd="sng">
                <a:solidFill>
                  <a:srgbClr val="003E6C">
                    <a:alpha val="24705"/>
                  </a:srgbClr>
                </a:solidFill>
                <a:prstDash val="solid"/>
                <a:miter lim="800000"/>
                <a:headEnd type="none" w="sm" len="sm"/>
                <a:tailEnd type="none" w="sm" len="sm"/>
              </a:ln>
            </p:spPr>
          </p:cxnSp>
          <p:cxnSp>
            <p:nvCxnSpPr>
              <p:cNvPr id="281" name="Google Shape;281;p53"/>
              <p:cNvCxnSpPr/>
              <p:nvPr/>
            </p:nvCxnSpPr>
            <p:spPr>
              <a:xfrm>
                <a:off x="1449154" y="0"/>
                <a:ext cx="6815931" cy="6858000"/>
              </a:xfrm>
              <a:prstGeom prst="straightConnector1">
                <a:avLst/>
              </a:prstGeom>
              <a:noFill/>
              <a:ln w="9525" cap="flat" cmpd="sng">
                <a:solidFill>
                  <a:srgbClr val="003E6C">
                    <a:alpha val="24705"/>
                  </a:srgbClr>
                </a:solidFill>
                <a:prstDash val="solid"/>
                <a:miter lim="800000"/>
                <a:headEnd type="none" w="sm" len="sm"/>
                <a:tailEnd type="none" w="sm" len="sm"/>
              </a:ln>
            </p:spPr>
          </p:cxnSp>
          <p:cxnSp>
            <p:nvCxnSpPr>
              <p:cNvPr id="282" name="Google Shape;282;p53"/>
              <p:cNvCxnSpPr/>
              <p:nvPr/>
            </p:nvCxnSpPr>
            <p:spPr>
              <a:xfrm>
                <a:off x="2665982" y="0"/>
                <a:ext cx="6815931" cy="6858000"/>
              </a:xfrm>
              <a:prstGeom prst="straightConnector1">
                <a:avLst/>
              </a:prstGeom>
              <a:noFill/>
              <a:ln w="9525" cap="flat" cmpd="sng">
                <a:solidFill>
                  <a:srgbClr val="003E6C">
                    <a:alpha val="24705"/>
                  </a:srgbClr>
                </a:solidFill>
                <a:prstDash val="solid"/>
                <a:miter lim="800000"/>
                <a:headEnd type="none" w="sm" len="sm"/>
                <a:tailEnd type="none" w="sm" len="sm"/>
              </a:ln>
            </p:spPr>
          </p:cxnSp>
          <p:cxnSp>
            <p:nvCxnSpPr>
              <p:cNvPr id="283" name="Google Shape;283;p53"/>
              <p:cNvCxnSpPr/>
              <p:nvPr/>
            </p:nvCxnSpPr>
            <p:spPr>
              <a:xfrm>
                <a:off x="3885119" y="0"/>
                <a:ext cx="6815931" cy="6858000"/>
              </a:xfrm>
              <a:prstGeom prst="straightConnector1">
                <a:avLst/>
              </a:prstGeom>
              <a:noFill/>
              <a:ln w="9525" cap="flat" cmpd="sng">
                <a:solidFill>
                  <a:srgbClr val="003E6C">
                    <a:alpha val="24705"/>
                  </a:srgbClr>
                </a:solidFill>
                <a:prstDash val="solid"/>
                <a:miter lim="800000"/>
                <a:headEnd type="none" w="sm" len="sm"/>
                <a:tailEnd type="none" w="sm" len="sm"/>
              </a:ln>
            </p:spPr>
          </p:cxnSp>
          <p:cxnSp>
            <p:nvCxnSpPr>
              <p:cNvPr id="284" name="Google Shape;284;p53"/>
              <p:cNvCxnSpPr/>
              <p:nvPr/>
            </p:nvCxnSpPr>
            <p:spPr>
              <a:xfrm>
                <a:off x="5150644" y="0"/>
                <a:ext cx="6815931" cy="6858000"/>
              </a:xfrm>
              <a:prstGeom prst="straightConnector1">
                <a:avLst/>
              </a:prstGeom>
              <a:noFill/>
              <a:ln w="9525" cap="flat" cmpd="sng">
                <a:solidFill>
                  <a:srgbClr val="003E6C">
                    <a:alpha val="24705"/>
                  </a:srgbClr>
                </a:solidFill>
                <a:prstDash val="solid"/>
                <a:miter lim="800000"/>
                <a:headEnd type="none" w="sm" len="sm"/>
                <a:tailEnd type="none" w="sm" len="sm"/>
              </a:ln>
            </p:spPr>
          </p:cxnSp>
          <p:grpSp>
            <p:nvGrpSpPr>
              <p:cNvPr id="285" name="Google Shape;285;p53"/>
              <p:cNvGrpSpPr/>
              <p:nvPr/>
            </p:nvGrpSpPr>
            <p:grpSpPr>
              <a:xfrm>
                <a:off x="6327885" y="0"/>
                <a:ext cx="5864115" cy="5898673"/>
                <a:chOff x="6327885" y="0"/>
                <a:chExt cx="5864115" cy="5898673"/>
              </a:xfrm>
            </p:grpSpPr>
            <p:cxnSp>
              <p:nvCxnSpPr>
                <p:cNvPr id="286" name="Google Shape;286;p53"/>
                <p:cNvCxnSpPr/>
                <p:nvPr/>
              </p:nvCxnSpPr>
              <p:spPr>
                <a:xfrm>
                  <a:off x="6327885" y="0"/>
                  <a:ext cx="5864115" cy="5898673"/>
                </a:xfrm>
                <a:prstGeom prst="straightConnector1">
                  <a:avLst/>
                </a:prstGeom>
                <a:noFill/>
                <a:ln w="9525" cap="flat" cmpd="sng">
                  <a:solidFill>
                    <a:srgbClr val="003E6C">
                      <a:alpha val="24705"/>
                    </a:srgbClr>
                  </a:solidFill>
                  <a:prstDash val="solid"/>
                  <a:miter lim="800000"/>
                  <a:headEnd type="none" w="sm" len="sm"/>
                  <a:tailEnd type="none" w="sm" len="sm"/>
                </a:ln>
              </p:spPr>
            </p:cxnSp>
            <p:cxnSp>
              <p:nvCxnSpPr>
                <p:cNvPr id="287" name="Google Shape;287;p53"/>
                <p:cNvCxnSpPr/>
                <p:nvPr/>
              </p:nvCxnSpPr>
              <p:spPr>
                <a:xfrm>
                  <a:off x="7549268" y="0"/>
                  <a:ext cx="4642732" cy="4672425"/>
                </a:xfrm>
                <a:prstGeom prst="straightConnector1">
                  <a:avLst/>
                </a:prstGeom>
                <a:noFill/>
                <a:ln w="9525" cap="flat" cmpd="sng">
                  <a:solidFill>
                    <a:srgbClr val="003E6C">
                      <a:alpha val="24705"/>
                    </a:srgbClr>
                  </a:solidFill>
                  <a:prstDash val="solid"/>
                  <a:miter lim="800000"/>
                  <a:headEnd type="none" w="sm" len="sm"/>
                  <a:tailEnd type="none" w="sm" len="sm"/>
                </a:ln>
              </p:spPr>
            </p:cxnSp>
            <p:cxnSp>
              <p:nvCxnSpPr>
                <p:cNvPr id="288" name="Google Shape;288;p53"/>
                <p:cNvCxnSpPr/>
                <p:nvPr/>
              </p:nvCxnSpPr>
              <p:spPr>
                <a:xfrm>
                  <a:off x="8772997" y="0"/>
                  <a:ext cx="3419003" cy="3456749"/>
                </a:xfrm>
                <a:prstGeom prst="straightConnector1">
                  <a:avLst/>
                </a:prstGeom>
                <a:noFill/>
                <a:ln w="9525" cap="flat" cmpd="sng">
                  <a:solidFill>
                    <a:srgbClr val="003E6C">
                      <a:alpha val="24705"/>
                    </a:srgbClr>
                  </a:solidFill>
                  <a:prstDash val="solid"/>
                  <a:miter lim="800000"/>
                  <a:headEnd type="none" w="sm" len="sm"/>
                  <a:tailEnd type="none" w="sm" len="sm"/>
                </a:ln>
              </p:spPr>
            </p:cxnSp>
            <p:cxnSp>
              <p:nvCxnSpPr>
                <p:cNvPr id="289" name="Google Shape;289;p53"/>
                <p:cNvCxnSpPr/>
                <p:nvPr/>
              </p:nvCxnSpPr>
              <p:spPr>
                <a:xfrm>
                  <a:off x="9982200" y="0"/>
                  <a:ext cx="2209800" cy="2226469"/>
                </a:xfrm>
                <a:prstGeom prst="straightConnector1">
                  <a:avLst/>
                </a:prstGeom>
                <a:noFill/>
                <a:ln w="9525" cap="flat" cmpd="sng">
                  <a:solidFill>
                    <a:srgbClr val="003E6C">
                      <a:alpha val="24705"/>
                    </a:srgbClr>
                  </a:solidFill>
                  <a:prstDash val="solid"/>
                  <a:miter lim="800000"/>
                  <a:headEnd type="none" w="sm" len="sm"/>
                  <a:tailEnd type="none" w="sm" len="sm"/>
                </a:ln>
              </p:spPr>
            </p:cxnSp>
            <p:cxnSp>
              <p:nvCxnSpPr>
                <p:cNvPr id="290" name="Google Shape;290;p53"/>
                <p:cNvCxnSpPr/>
                <p:nvPr/>
              </p:nvCxnSpPr>
              <p:spPr>
                <a:xfrm>
                  <a:off x="11199019" y="0"/>
                  <a:ext cx="992981" cy="1002506"/>
                </a:xfrm>
                <a:prstGeom prst="straightConnector1">
                  <a:avLst/>
                </a:prstGeom>
                <a:noFill/>
                <a:ln w="9525" cap="flat" cmpd="sng">
                  <a:solidFill>
                    <a:srgbClr val="003E6C">
                      <a:alpha val="24705"/>
                    </a:srgbClr>
                  </a:solidFill>
                  <a:prstDash val="solid"/>
                  <a:miter lim="800000"/>
                  <a:headEnd type="none" w="sm" len="sm"/>
                  <a:tailEnd type="none" w="sm" len="sm"/>
                </a:ln>
              </p:spPr>
            </p:cxnSp>
          </p:grpSp>
          <p:cxnSp>
            <p:nvCxnSpPr>
              <p:cNvPr id="291" name="Google Shape;291;p53"/>
              <p:cNvCxnSpPr/>
              <p:nvPr/>
            </p:nvCxnSpPr>
            <p:spPr>
              <a:xfrm rot="10800000">
                <a:off x="-1" y="1012053"/>
                <a:ext cx="5828811" cy="5845945"/>
              </a:xfrm>
              <a:prstGeom prst="straightConnector1">
                <a:avLst/>
              </a:prstGeom>
              <a:noFill/>
              <a:ln w="9525" cap="flat" cmpd="sng">
                <a:solidFill>
                  <a:srgbClr val="003E6C">
                    <a:alpha val="24705"/>
                  </a:srgbClr>
                </a:solidFill>
                <a:prstDash val="solid"/>
                <a:miter lim="800000"/>
                <a:headEnd type="none" w="sm" len="sm"/>
                <a:tailEnd type="none" w="sm" len="sm"/>
              </a:ln>
            </p:spPr>
          </p:cxnSp>
          <p:cxnSp>
            <p:nvCxnSpPr>
              <p:cNvPr id="292" name="Google Shape;292;p53"/>
              <p:cNvCxnSpPr/>
              <p:nvPr/>
            </p:nvCxnSpPr>
            <p:spPr>
              <a:xfrm rot="10800000">
                <a:off x="-1" y="2227340"/>
                <a:ext cx="4614781" cy="4630658"/>
              </a:xfrm>
              <a:prstGeom prst="straightConnector1">
                <a:avLst/>
              </a:prstGeom>
              <a:noFill/>
              <a:ln w="9525" cap="flat" cmpd="sng">
                <a:solidFill>
                  <a:srgbClr val="003E6C">
                    <a:alpha val="24705"/>
                  </a:srgbClr>
                </a:solidFill>
                <a:prstDash val="solid"/>
                <a:miter lim="800000"/>
                <a:headEnd type="none" w="sm" len="sm"/>
                <a:tailEnd type="none" w="sm" len="sm"/>
              </a:ln>
            </p:spPr>
          </p:cxnSp>
          <p:cxnSp>
            <p:nvCxnSpPr>
              <p:cNvPr id="293" name="Google Shape;293;p53"/>
              <p:cNvCxnSpPr/>
              <p:nvPr/>
            </p:nvCxnSpPr>
            <p:spPr>
              <a:xfrm rot="10800000">
                <a:off x="-1" y="3432149"/>
                <a:ext cx="3398419" cy="3425849"/>
              </a:xfrm>
              <a:prstGeom prst="straightConnector1">
                <a:avLst/>
              </a:prstGeom>
              <a:noFill/>
              <a:ln w="9525" cap="flat" cmpd="sng">
                <a:solidFill>
                  <a:srgbClr val="003E6C">
                    <a:alpha val="24705"/>
                  </a:srgbClr>
                </a:solidFill>
                <a:prstDash val="solid"/>
                <a:miter lim="800000"/>
                <a:headEnd type="none" w="sm" len="sm"/>
                <a:tailEnd type="none" w="sm" len="sm"/>
              </a:ln>
            </p:spPr>
          </p:cxnSp>
          <p:cxnSp>
            <p:nvCxnSpPr>
              <p:cNvPr id="294" name="Google Shape;294;p53"/>
              <p:cNvCxnSpPr/>
              <p:nvPr/>
            </p:nvCxnSpPr>
            <p:spPr>
              <a:xfrm rot="10800000">
                <a:off x="-1" y="4651431"/>
                <a:ext cx="2196496" cy="2206567"/>
              </a:xfrm>
              <a:prstGeom prst="straightConnector1">
                <a:avLst/>
              </a:prstGeom>
              <a:noFill/>
              <a:ln w="9525" cap="flat" cmpd="sng">
                <a:solidFill>
                  <a:srgbClr val="003E6C">
                    <a:alpha val="24705"/>
                  </a:srgbClr>
                </a:solidFill>
                <a:prstDash val="solid"/>
                <a:miter lim="800000"/>
                <a:headEnd type="none" w="sm" len="sm"/>
                <a:tailEnd type="none" w="sm" len="sm"/>
              </a:ln>
            </p:spPr>
          </p:cxnSp>
          <p:cxnSp>
            <p:nvCxnSpPr>
              <p:cNvPr id="295" name="Google Shape;295;p53"/>
              <p:cNvCxnSpPr/>
              <p:nvPr/>
            </p:nvCxnSpPr>
            <p:spPr>
              <a:xfrm rot="10800000">
                <a:off x="-1" y="5864453"/>
                <a:ext cx="987003" cy="993545"/>
              </a:xfrm>
              <a:prstGeom prst="straightConnector1">
                <a:avLst/>
              </a:prstGeom>
              <a:noFill/>
              <a:ln w="9525" cap="flat" cmpd="sng">
                <a:solidFill>
                  <a:srgbClr val="003E6C">
                    <a:alpha val="24705"/>
                  </a:srgbClr>
                </a:solidFill>
                <a:prstDash val="solid"/>
                <a:miter lim="800000"/>
                <a:headEnd type="none" w="sm" len="sm"/>
                <a:tailEnd type="none" w="sm" len="sm"/>
              </a:ln>
            </p:spPr>
          </p:cxnSp>
        </p:grpSp>
      </p:grpSp>
      <p:sp>
        <p:nvSpPr>
          <p:cNvPr id="296" name="Google Shape;296;p53"/>
          <p:cNvSpPr/>
          <p:nvPr/>
        </p:nvSpPr>
        <p:spPr>
          <a:xfrm>
            <a:off x="0" y="0"/>
            <a:ext cx="7315200" cy="6858000"/>
          </a:xfrm>
          <a:prstGeom prst="rect">
            <a:avLst/>
          </a:prstGeom>
          <a:gradFill>
            <a:gsLst>
              <a:gs pos="0">
                <a:schemeClr val="lt1"/>
              </a:gs>
              <a:gs pos="69000">
                <a:schemeClr val="lt1"/>
              </a:gs>
              <a:gs pos="100000">
                <a:srgbClr val="F2F2F2"/>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Light"/>
              <a:ea typeface="Open Sans Light"/>
              <a:cs typeface="Open Sans Light"/>
              <a:sym typeface="Open Sans Light"/>
            </a:endParaRPr>
          </a:p>
        </p:txBody>
      </p:sp>
      <p:sp>
        <p:nvSpPr>
          <p:cNvPr id="297" name="Google Shape;297;p53"/>
          <p:cNvSpPr txBox="1">
            <a:spLocks noGrp="1"/>
          </p:cNvSpPr>
          <p:nvPr>
            <p:ph type="title"/>
          </p:nvPr>
        </p:nvSpPr>
        <p:spPr>
          <a:xfrm>
            <a:off x="7913152" y="571500"/>
            <a:ext cx="3657600" cy="21971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2600"/>
              <a:buFont typeface="Open Sans ExtraBold"/>
              <a:buNone/>
              <a:defRPr sz="2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8" name="Google Shape;298;p53"/>
          <p:cNvSpPr txBox="1">
            <a:spLocks noGrp="1"/>
          </p:cNvSpPr>
          <p:nvPr>
            <p:ph type="body" idx="1"/>
          </p:nvPr>
        </p:nvSpPr>
        <p:spPr>
          <a:xfrm>
            <a:off x="543197" y="571500"/>
            <a:ext cx="6217920" cy="5715000"/>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800"/>
              </a:spcBef>
              <a:spcAft>
                <a:spcPts val="0"/>
              </a:spcAft>
              <a:buSzPts val="2000"/>
              <a:buChar char="▪"/>
              <a:defRPr sz="2000"/>
            </a:lvl1pPr>
            <a:lvl2pPr marL="914400" lvl="1" indent="-342900" algn="l">
              <a:lnSpc>
                <a:spcPct val="90000"/>
              </a:lnSpc>
              <a:spcBef>
                <a:spcPts val="1200"/>
              </a:spcBef>
              <a:spcAft>
                <a:spcPts val="0"/>
              </a:spcAft>
              <a:buSzPts val="1800"/>
              <a:buChar char="▪"/>
              <a:defRPr sz="1800"/>
            </a:lvl2pPr>
            <a:lvl3pPr marL="1371600" lvl="2" indent="-330200" algn="l">
              <a:lnSpc>
                <a:spcPct val="90000"/>
              </a:lnSpc>
              <a:spcBef>
                <a:spcPts val="800"/>
              </a:spcBef>
              <a:spcAft>
                <a:spcPts val="0"/>
              </a:spcAft>
              <a:buSzPts val="1600"/>
              <a:buChar char="▪"/>
              <a:defRPr sz="1600"/>
            </a:lvl3pPr>
            <a:lvl4pPr marL="1828800" lvl="3" indent="-317500" algn="l">
              <a:lnSpc>
                <a:spcPct val="90000"/>
              </a:lnSpc>
              <a:spcBef>
                <a:spcPts val="800"/>
              </a:spcBef>
              <a:spcAft>
                <a:spcPts val="0"/>
              </a:spcAft>
              <a:buSzPts val="1400"/>
              <a:buChar char="▪"/>
              <a:defRPr sz="1400"/>
            </a:lvl4pPr>
            <a:lvl5pPr marL="2286000" lvl="4" indent="-317500" algn="l">
              <a:lnSpc>
                <a:spcPct val="90000"/>
              </a:lnSpc>
              <a:spcBef>
                <a:spcPts val="600"/>
              </a:spcBef>
              <a:spcAft>
                <a:spcPts val="0"/>
              </a:spcAft>
              <a:buSzPts val="1400"/>
              <a:buChar char="▪"/>
              <a:defRPr sz="1400"/>
            </a:lvl5pPr>
            <a:lvl6pPr marL="2743200" lvl="5" indent="-355600" algn="l">
              <a:lnSpc>
                <a:spcPct val="90000"/>
              </a:lnSpc>
              <a:spcBef>
                <a:spcPts val="600"/>
              </a:spcBef>
              <a:spcAft>
                <a:spcPts val="0"/>
              </a:spcAft>
              <a:buSzPts val="2000"/>
              <a:buChar char="▪"/>
              <a:defRPr sz="2000"/>
            </a:lvl6pPr>
            <a:lvl7pPr marL="3200400" lvl="6" indent="-355600" algn="l">
              <a:lnSpc>
                <a:spcPct val="90000"/>
              </a:lnSpc>
              <a:spcBef>
                <a:spcPts val="600"/>
              </a:spcBef>
              <a:spcAft>
                <a:spcPts val="0"/>
              </a:spcAft>
              <a:buSzPts val="2000"/>
              <a:buChar char="▪"/>
              <a:defRPr sz="2000"/>
            </a:lvl7pPr>
            <a:lvl8pPr marL="3657600" lvl="7" indent="-355600" algn="l">
              <a:lnSpc>
                <a:spcPct val="90000"/>
              </a:lnSpc>
              <a:spcBef>
                <a:spcPts val="600"/>
              </a:spcBef>
              <a:spcAft>
                <a:spcPts val="0"/>
              </a:spcAft>
              <a:buSzPts val="2000"/>
              <a:buChar char="▪"/>
              <a:defRPr sz="2000"/>
            </a:lvl8pPr>
            <a:lvl9pPr marL="4114800" lvl="8" indent="-355600" algn="l">
              <a:lnSpc>
                <a:spcPct val="90000"/>
              </a:lnSpc>
              <a:spcBef>
                <a:spcPts val="600"/>
              </a:spcBef>
              <a:spcAft>
                <a:spcPts val="0"/>
              </a:spcAft>
              <a:buSzPts val="2000"/>
              <a:buChar char="▪"/>
              <a:defRPr sz="2000"/>
            </a:lvl9pPr>
          </a:lstStyle>
          <a:p>
            <a:endParaRPr/>
          </a:p>
        </p:txBody>
      </p:sp>
      <p:sp>
        <p:nvSpPr>
          <p:cNvPr id="299" name="Google Shape;299;p53"/>
          <p:cNvSpPr txBox="1">
            <a:spLocks noGrp="1"/>
          </p:cNvSpPr>
          <p:nvPr>
            <p:ph type="body" idx="2"/>
          </p:nvPr>
        </p:nvSpPr>
        <p:spPr>
          <a:xfrm>
            <a:off x="7913152" y="2995012"/>
            <a:ext cx="3657600" cy="228595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200"/>
              </a:spcBef>
              <a:spcAft>
                <a:spcPts val="0"/>
              </a:spcAft>
              <a:buSzPts val="1600"/>
              <a:buNone/>
              <a:defRPr sz="1600">
                <a:solidFill>
                  <a:schemeClr val="lt1"/>
                </a:solidFill>
              </a:defRPr>
            </a:lvl1pPr>
            <a:lvl2pPr marL="914400" lvl="1" indent="-228600" algn="l">
              <a:lnSpc>
                <a:spcPct val="90000"/>
              </a:lnSpc>
              <a:spcBef>
                <a:spcPts val="1200"/>
              </a:spcBef>
              <a:spcAft>
                <a:spcPts val="0"/>
              </a:spcAft>
              <a:buSzPts val="1400"/>
              <a:buNone/>
              <a:defRPr sz="1400"/>
            </a:lvl2pPr>
            <a:lvl3pPr marL="1371600" lvl="2" indent="-228600" algn="l">
              <a:lnSpc>
                <a:spcPct val="90000"/>
              </a:lnSpc>
              <a:spcBef>
                <a:spcPts val="800"/>
              </a:spcBef>
              <a:spcAft>
                <a:spcPts val="0"/>
              </a:spcAft>
              <a:buSzPts val="1200"/>
              <a:buNone/>
              <a:defRPr sz="1200"/>
            </a:lvl3pPr>
            <a:lvl4pPr marL="1828800" lvl="3" indent="-228600" algn="l">
              <a:lnSpc>
                <a:spcPct val="90000"/>
              </a:lnSpc>
              <a:spcBef>
                <a:spcPts val="800"/>
              </a:spcBef>
              <a:spcAft>
                <a:spcPts val="0"/>
              </a:spcAft>
              <a:buSzPts val="1000"/>
              <a:buNone/>
              <a:defRPr sz="1000"/>
            </a:lvl4pPr>
            <a:lvl5pPr marL="2286000" lvl="4" indent="-228600" algn="l">
              <a:lnSpc>
                <a:spcPct val="90000"/>
              </a:lnSpc>
              <a:spcBef>
                <a:spcPts val="600"/>
              </a:spcBef>
              <a:spcAft>
                <a:spcPts val="0"/>
              </a:spcAft>
              <a:buSzPts val="1000"/>
              <a:buNone/>
              <a:defRPr sz="1000"/>
            </a:lvl5pPr>
            <a:lvl6pPr marL="2743200" lvl="5" indent="-228600" algn="l">
              <a:lnSpc>
                <a:spcPct val="90000"/>
              </a:lnSpc>
              <a:spcBef>
                <a:spcPts val="600"/>
              </a:spcBef>
              <a:spcAft>
                <a:spcPts val="0"/>
              </a:spcAft>
              <a:buSzPts val="1000"/>
              <a:buNone/>
              <a:defRPr sz="1000"/>
            </a:lvl6pPr>
            <a:lvl7pPr marL="3200400" lvl="6" indent="-228600" algn="l">
              <a:lnSpc>
                <a:spcPct val="90000"/>
              </a:lnSpc>
              <a:spcBef>
                <a:spcPts val="600"/>
              </a:spcBef>
              <a:spcAft>
                <a:spcPts val="0"/>
              </a:spcAft>
              <a:buSzPts val="1000"/>
              <a:buNone/>
              <a:defRPr sz="1000"/>
            </a:lvl7pPr>
            <a:lvl8pPr marL="3657600" lvl="7" indent="-228600" algn="l">
              <a:lnSpc>
                <a:spcPct val="90000"/>
              </a:lnSpc>
              <a:spcBef>
                <a:spcPts val="600"/>
              </a:spcBef>
              <a:spcAft>
                <a:spcPts val="0"/>
              </a:spcAft>
              <a:buSzPts val="1000"/>
              <a:buNone/>
              <a:defRPr sz="1000"/>
            </a:lvl8pPr>
            <a:lvl9pPr marL="4114800" lvl="8" indent="-228600" algn="l">
              <a:lnSpc>
                <a:spcPct val="90000"/>
              </a:lnSpc>
              <a:spcBef>
                <a:spcPts val="600"/>
              </a:spcBef>
              <a:spcAft>
                <a:spcPts val="0"/>
              </a:spcAft>
              <a:buSzPts val="1000"/>
              <a:buNone/>
              <a:defRPr sz="1000"/>
            </a:lvl9pPr>
          </a:lstStyle>
          <a:p>
            <a:endParaRPr/>
          </a:p>
        </p:txBody>
      </p:sp>
      <p:cxnSp>
        <p:nvCxnSpPr>
          <p:cNvPr id="300" name="Google Shape;300;p53"/>
          <p:cNvCxnSpPr/>
          <p:nvPr/>
        </p:nvCxnSpPr>
        <p:spPr>
          <a:xfrm>
            <a:off x="7923089" y="2895600"/>
            <a:ext cx="3659311" cy="0"/>
          </a:xfrm>
          <a:prstGeom prst="straightConnector1">
            <a:avLst/>
          </a:prstGeom>
          <a:noFill/>
          <a:ln w="19050" cap="flat" cmpd="sng">
            <a:solidFill>
              <a:schemeClr val="lt1"/>
            </a:solidFill>
            <a:prstDash val="solid"/>
            <a:miter lim="800000"/>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bg>
      <p:bgPr>
        <a:gradFill>
          <a:gsLst>
            <a:gs pos="0">
              <a:schemeClr val="accent1"/>
            </a:gs>
            <a:gs pos="100000">
              <a:srgbClr val="004273"/>
            </a:gs>
          </a:gsLst>
          <a:path path="circle">
            <a:fillToRect l="50000" t="50000" r="50000" b="50000"/>
          </a:path>
          <a:tileRect/>
        </a:gradFill>
        <a:effectLst/>
      </p:bgPr>
    </p:bg>
    <p:spTree>
      <p:nvGrpSpPr>
        <p:cNvPr id="1" name="Shape 301"/>
        <p:cNvGrpSpPr/>
        <p:nvPr/>
      </p:nvGrpSpPr>
      <p:grpSpPr>
        <a:xfrm>
          <a:off x="0" y="0"/>
          <a:ext cx="0" cy="0"/>
          <a:chOff x="0" y="0"/>
          <a:chExt cx="0" cy="0"/>
        </a:xfrm>
      </p:grpSpPr>
      <p:grpSp>
        <p:nvGrpSpPr>
          <p:cNvPr id="302" name="Google Shape;302;p54"/>
          <p:cNvGrpSpPr/>
          <p:nvPr/>
        </p:nvGrpSpPr>
        <p:grpSpPr>
          <a:xfrm>
            <a:off x="-1" y="0"/>
            <a:ext cx="12192002" cy="6858000"/>
            <a:chOff x="-1" y="0"/>
            <a:chExt cx="12192002" cy="6858000"/>
          </a:xfrm>
        </p:grpSpPr>
        <p:cxnSp>
          <p:nvCxnSpPr>
            <p:cNvPr id="303" name="Google Shape;303;p54"/>
            <p:cNvCxnSpPr/>
            <p:nvPr/>
          </p:nvCxnSpPr>
          <p:spPr>
            <a:xfrm>
              <a:off x="610194" y="0"/>
              <a:ext cx="0" cy="6858000"/>
            </a:xfrm>
            <a:prstGeom prst="straightConnector1">
              <a:avLst/>
            </a:prstGeom>
            <a:noFill/>
            <a:ln w="9525" cap="flat" cmpd="sng">
              <a:solidFill>
                <a:srgbClr val="003E6C">
                  <a:alpha val="24705"/>
                </a:srgbClr>
              </a:solidFill>
              <a:prstDash val="solid"/>
              <a:miter lim="800000"/>
              <a:headEnd type="none" w="sm" len="sm"/>
              <a:tailEnd type="none" w="sm" len="sm"/>
            </a:ln>
          </p:spPr>
        </p:cxnSp>
        <p:cxnSp>
          <p:nvCxnSpPr>
            <p:cNvPr id="304" name="Google Shape;304;p54"/>
            <p:cNvCxnSpPr/>
            <p:nvPr/>
          </p:nvCxnSpPr>
          <p:spPr>
            <a:xfrm>
              <a:off x="1829332" y="0"/>
              <a:ext cx="0" cy="6858000"/>
            </a:xfrm>
            <a:prstGeom prst="straightConnector1">
              <a:avLst/>
            </a:prstGeom>
            <a:noFill/>
            <a:ln w="9525" cap="flat" cmpd="sng">
              <a:solidFill>
                <a:srgbClr val="003E6C">
                  <a:alpha val="24705"/>
                </a:srgbClr>
              </a:solidFill>
              <a:prstDash val="solid"/>
              <a:miter lim="800000"/>
              <a:headEnd type="none" w="sm" len="sm"/>
              <a:tailEnd type="none" w="sm" len="sm"/>
            </a:ln>
          </p:spPr>
        </p:cxnSp>
        <p:cxnSp>
          <p:nvCxnSpPr>
            <p:cNvPr id="305" name="Google Shape;305;p54"/>
            <p:cNvCxnSpPr/>
            <p:nvPr/>
          </p:nvCxnSpPr>
          <p:spPr>
            <a:xfrm>
              <a:off x="3048470" y="0"/>
              <a:ext cx="0" cy="6858000"/>
            </a:xfrm>
            <a:prstGeom prst="straightConnector1">
              <a:avLst/>
            </a:prstGeom>
            <a:noFill/>
            <a:ln w="9525" cap="flat" cmpd="sng">
              <a:solidFill>
                <a:srgbClr val="003E6C">
                  <a:alpha val="24705"/>
                </a:srgbClr>
              </a:solidFill>
              <a:prstDash val="solid"/>
              <a:miter lim="800000"/>
              <a:headEnd type="none" w="sm" len="sm"/>
              <a:tailEnd type="none" w="sm" len="sm"/>
            </a:ln>
          </p:spPr>
        </p:cxnSp>
        <p:cxnSp>
          <p:nvCxnSpPr>
            <p:cNvPr id="306" name="Google Shape;306;p54"/>
            <p:cNvCxnSpPr/>
            <p:nvPr/>
          </p:nvCxnSpPr>
          <p:spPr>
            <a:xfrm>
              <a:off x="4267608" y="0"/>
              <a:ext cx="0" cy="6858000"/>
            </a:xfrm>
            <a:prstGeom prst="straightConnector1">
              <a:avLst/>
            </a:prstGeom>
            <a:noFill/>
            <a:ln w="9525" cap="flat" cmpd="sng">
              <a:solidFill>
                <a:srgbClr val="003E6C">
                  <a:alpha val="24705"/>
                </a:srgbClr>
              </a:solidFill>
              <a:prstDash val="solid"/>
              <a:miter lim="800000"/>
              <a:headEnd type="none" w="sm" len="sm"/>
              <a:tailEnd type="none" w="sm" len="sm"/>
            </a:ln>
          </p:spPr>
        </p:cxnSp>
        <p:cxnSp>
          <p:nvCxnSpPr>
            <p:cNvPr id="307" name="Google Shape;307;p54"/>
            <p:cNvCxnSpPr/>
            <p:nvPr/>
          </p:nvCxnSpPr>
          <p:spPr>
            <a:xfrm>
              <a:off x="5486746" y="0"/>
              <a:ext cx="0" cy="6858000"/>
            </a:xfrm>
            <a:prstGeom prst="straightConnector1">
              <a:avLst/>
            </a:prstGeom>
            <a:noFill/>
            <a:ln w="9525" cap="flat" cmpd="sng">
              <a:solidFill>
                <a:srgbClr val="003E6C">
                  <a:alpha val="24705"/>
                </a:srgbClr>
              </a:solidFill>
              <a:prstDash val="solid"/>
              <a:miter lim="800000"/>
              <a:headEnd type="none" w="sm" len="sm"/>
              <a:tailEnd type="none" w="sm" len="sm"/>
            </a:ln>
          </p:spPr>
        </p:cxnSp>
        <p:cxnSp>
          <p:nvCxnSpPr>
            <p:cNvPr id="308" name="Google Shape;308;p54"/>
            <p:cNvCxnSpPr/>
            <p:nvPr/>
          </p:nvCxnSpPr>
          <p:spPr>
            <a:xfrm>
              <a:off x="6705884" y="0"/>
              <a:ext cx="0" cy="6858000"/>
            </a:xfrm>
            <a:prstGeom prst="straightConnector1">
              <a:avLst/>
            </a:prstGeom>
            <a:noFill/>
            <a:ln w="9525" cap="flat" cmpd="sng">
              <a:solidFill>
                <a:srgbClr val="003E6C">
                  <a:alpha val="24705"/>
                </a:srgbClr>
              </a:solidFill>
              <a:prstDash val="solid"/>
              <a:miter lim="800000"/>
              <a:headEnd type="none" w="sm" len="sm"/>
              <a:tailEnd type="none" w="sm" len="sm"/>
            </a:ln>
          </p:spPr>
        </p:cxnSp>
        <p:cxnSp>
          <p:nvCxnSpPr>
            <p:cNvPr id="309" name="Google Shape;309;p54"/>
            <p:cNvCxnSpPr/>
            <p:nvPr/>
          </p:nvCxnSpPr>
          <p:spPr>
            <a:xfrm>
              <a:off x="7925022" y="0"/>
              <a:ext cx="0" cy="6858000"/>
            </a:xfrm>
            <a:prstGeom prst="straightConnector1">
              <a:avLst/>
            </a:prstGeom>
            <a:noFill/>
            <a:ln w="9525" cap="flat" cmpd="sng">
              <a:solidFill>
                <a:srgbClr val="003E6C">
                  <a:alpha val="24705"/>
                </a:srgbClr>
              </a:solidFill>
              <a:prstDash val="solid"/>
              <a:miter lim="800000"/>
              <a:headEnd type="none" w="sm" len="sm"/>
              <a:tailEnd type="none" w="sm" len="sm"/>
            </a:ln>
          </p:spPr>
        </p:cxnSp>
        <p:cxnSp>
          <p:nvCxnSpPr>
            <p:cNvPr id="310" name="Google Shape;310;p54"/>
            <p:cNvCxnSpPr/>
            <p:nvPr/>
          </p:nvCxnSpPr>
          <p:spPr>
            <a:xfrm>
              <a:off x="9144160" y="0"/>
              <a:ext cx="0" cy="6858000"/>
            </a:xfrm>
            <a:prstGeom prst="straightConnector1">
              <a:avLst/>
            </a:prstGeom>
            <a:noFill/>
            <a:ln w="9525" cap="flat" cmpd="sng">
              <a:solidFill>
                <a:srgbClr val="003E6C">
                  <a:alpha val="24705"/>
                </a:srgbClr>
              </a:solidFill>
              <a:prstDash val="solid"/>
              <a:miter lim="800000"/>
              <a:headEnd type="none" w="sm" len="sm"/>
              <a:tailEnd type="none" w="sm" len="sm"/>
            </a:ln>
          </p:spPr>
        </p:cxnSp>
        <p:cxnSp>
          <p:nvCxnSpPr>
            <p:cNvPr id="311" name="Google Shape;311;p54"/>
            <p:cNvCxnSpPr/>
            <p:nvPr/>
          </p:nvCxnSpPr>
          <p:spPr>
            <a:xfrm>
              <a:off x="10363298" y="0"/>
              <a:ext cx="0" cy="6858000"/>
            </a:xfrm>
            <a:prstGeom prst="straightConnector1">
              <a:avLst/>
            </a:prstGeom>
            <a:noFill/>
            <a:ln w="9525" cap="flat" cmpd="sng">
              <a:solidFill>
                <a:srgbClr val="003E6C">
                  <a:alpha val="24705"/>
                </a:srgbClr>
              </a:solidFill>
              <a:prstDash val="solid"/>
              <a:miter lim="800000"/>
              <a:headEnd type="none" w="sm" len="sm"/>
              <a:tailEnd type="none" w="sm" len="sm"/>
            </a:ln>
          </p:spPr>
        </p:cxnSp>
        <p:cxnSp>
          <p:nvCxnSpPr>
            <p:cNvPr id="312" name="Google Shape;312;p54"/>
            <p:cNvCxnSpPr/>
            <p:nvPr/>
          </p:nvCxnSpPr>
          <p:spPr>
            <a:xfrm>
              <a:off x="11582436" y="0"/>
              <a:ext cx="0" cy="6858000"/>
            </a:xfrm>
            <a:prstGeom prst="straightConnector1">
              <a:avLst/>
            </a:prstGeom>
            <a:noFill/>
            <a:ln w="9525" cap="flat" cmpd="sng">
              <a:solidFill>
                <a:srgbClr val="003E6C">
                  <a:alpha val="24705"/>
                </a:srgbClr>
              </a:solidFill>
              <a:prstDash val="solid"/>
              <a:miter lim="800000"/>
              <a:headEnd type="none" w="sm" len="sm"/>
              <a:tailEnd type="none" w="sm" len="sm"/>
            </a:ln>
          </p:spPr>
        </p:cxnSp>
        <p:cxnSp>
          <p:nvCxnSpPr>
            <p:cNvPr id="313" name="Google Shape;313;p54"/>
            <p:cNvCxnSpPr/>
            <p:nvPr/>
          </p:nvCxnSpPr>
          <p:spPr>
            <a:xfrm>
              <a:off x="2819" y="386485"/>
              <a:ext cx="12188952" cy="0"/>
            </a:xfrm>
            <a:prstGeom prst="straightConnector1">
              <a:avLst/>
            </a:prstGeom>
            <a:noFill/>
            <a:ln w="9525" cap="flat" cmpd="sng">
              <a:solidFill>
                <a:srgbClr val="003E6C">
                  <a:alpha val="24705"/>
                </a:srgbClr>
              </a:solidFill>
              <a:prstDash val="solid"/>
              <a:miter lim="800000"/>
              <a:headEnd type="none" w="sm" len="sm"/>
              <a:tailEnd type="none" w="sm" len="sm"/>
            </a:ln>
          </p:spPr>
        </p:cxnSp>
        <p:cxnSp>
          <p:nvCxnSpPr>
            <p:cNvPr id="314" name="Google Shape;314;p54"/>
            <p:cNvCxnSpPr/>
            <p:nvPr/>
          </p:nvCxnSpPr>
          <p:spPr>
            <a:xfrm>
              <a:off x="2819" y="1611181"/>
              <a:ext cx="12188952" cy="0"/>
            </a:xfrm>
            <a:prstGeom prst="straightConnector1">
              <a:avLst/>
            </a:prstGeom>
            <a:noFill/>
            <a:ln w="9525" cap="flat" cmpd="sng">
              <a:solidFill>
                <a:srgbClr val="003E6C">
                  <a:alpha val="24705"/>
                </a:srgbClr>
              </a:solidFill>
              <a:prstDash val="solid"/>
              <a:miter lim="800000"/>
              <a:headEnd type="none" w="sm" len="sm"/>
              <a:tailEnd type="none" w="sm" len="sm"/>
            </a:ln>
          </p:spPr>
        </p:cxnSp>
        <p:cxnSp>
          <p:nvCxnSpPr>
            <p:cNvPr id="315" name="Google Shape;315;p54"/>
            <p:cNvCxnSpPr/>
            <p:nvPr/>
          </p:nvCxnSpPr>
          <p:spPr>
            <a:xfrm>
              <a:off x="2819" y="2835877"/>
              <a:ext cx="12188952" cy="0"/>
            </a:xfrm>
            <a:prstGeom prst="straightConnector1">
              <a:avLst/>
            </a:prstGeom>
            <a:noFill/>
            <a:ln w="9525" cap="flat" cmpd="sng">
              <a:solidFill>
                <a:srgbClr val="003E6C">
                  <a:alpha val="24705"/>
                </a:srgbClr>
              </a:solidFill>
              <a:prstDash val="solid"/>
              <a:miter lim="800000"/>
              <a:headEnd type="none" w="sm" len="sm"/>
              <a:tailEnd type="none" w="sm" len="sm"/>
            </a:ln>
          </p:spPr>
        </p:cxnSp>
        <p:cxnSp>
          <p:nvCxnSpPr>
            <p:cNvPr id="316" name="Google Shape;316;p54"/>
            <p:cNvCxnSpPr/>
            <p:nvPr/>
          </p:nvCxnSpPr>
          <p:spPr>
            <a:xfrm>
              <a:off x="2819" y="4060573"/>
              <a:ext cx="12188952" cy="0"/>
            </a:xfrm>
            <a:prstGeom prst="straightConnector1">
              <a:avLst/>
            </a:prstGeom>
            <a:noFill/>
            <a:ln w="9525" cap="flat" cmpd="sng">
              <a:solidFill>
                <a:srgbClr val="003E6C">
                  <a:alpha val="24705"/>
                </a:srgbClr>
              </a:solidFill>
              <a:prstDash val="solid"/>
              <a:miter lim="800000"/>
              <a:headEnd type="none" w="sm" len="sm"/>
              <a:tailEnd type="none" w="sm" len="sm"/>
            </a:ln>
          </p:spPr>
        </p:cxnSp>
        <p:cxnSp>
          <p:nvCxnSpPr>
            <p:cNvPr id="317" name="Google Shape;317;p54"/>
            <p:cNvCxnSpPr/>
            <p:nvPr/>
          </p:nvCxnSpPr>
          <p:spPr>
            <a:xfrm>
              <a:off x="2819" y="5285269"/>
              <a:ext cx="12188952" cy="0"/>
            </a:xfrm>
            <a:prstGeom prst="straightConnector1">
              <a:avLst/>
            </a:prstGeom>
            <a:noFill/>
            <a:ln w="9525" cap="flat" cmpd="sng">
              <a:solidFill>
                <a:srgbClr val="003E6C">
                  <a:alpha val="24705"/>
                </a:srgbClr>
              </a:solidFill>
              <a:prstDash val="solid"/>
              <a:miter lim="800000"/>
              <a:headEnd type="none" w="sm" len="sm"/>
              <a:tailEnd type="none" w="sm" len="sm"/>
            </a:ln>
          </p:spPr>
        </p:cxnSp>
        <p:cxnSp>
          <p:nvCxnSpPr>
            <p:cNvPr id="318" name="Google Shape;318;p54"/>
            <p:cNvCxnSpPr/>
            <p:nvPr/>
          </p:nvCxnSpPr>
          <p:spPr>
            <a:xfrm>
              <a:off x="2819" y="6509965"/>
              <a:ext cx="12188952" cy="0"/>
            </a:xfrm>
            <a:prstGeom prst="straightConnector1">
              <a:avLst/>
            </a:prstGeom>
            <a:noFill/>
            <a:ln w="9525" cap="flat" cmpd="sng">
              <a:solidFill>
                <a:srgbClr val="003E6C">
                  <a:alpha val="24705"/>
                </a:srgbClr>
              </a:solidFill>
              <a:prstDash val="solid"/>
              <a:miter lim="800000"/>
              <a:headEnd type="none" w="sm" len="sm"/>
              <a:tailEnd type="none" w="sm" len="sm"/>
            </a:ln>
          </p:spPr>
        </p:cxnSp>
        <p:grpSp>
          <p:nvGrpSpPr>
            <p:cNvPr id="319" name="Google Shape;319;p54"/>
            <p:cNvGrpSpPr/>
            <p:nvPr/>
          </p:nvGrpSpPr>
          <p:grpSpPr>
            <a:xfrm>
              <a:off x="-1" y="0"/>
              <a:ext cx="12192001" cy="6858000"/>
              <a:chOff x="-1" y="0"/>
              <a:chExt cx="12192001" cy="6858000"/>
            </a:xfrm>
          </p:grpSpPr>
          <p:cxnSp>
            <p:nvCxnSpPr>
              <p:cNvPr id="320" name="Google Shape;320;p54"/>
              <p:cNvCxnSpPr/>
              <p:nvPr/>
            </p:nvCxnSpPr>
            <p:spPr>
              <a:xfrm>
                <a:off x="225425" y="0"/>
                <a:ext cx="6815931" cy="6858000"/>
              </a:xfrm>
              <a:prstGeom prst="straightConnector1">
                <a:avLst/>
              </a:prstGeom>
              <a:noFill/>
              <a:ln w="9525" cap="flat" cmpd="sng">
                <a:solidFill>
                  <a:srgbClr val="003E6C">
                    <a:alpha val="24705"/>
                  </a:srgbClr>
                </a:solidFill>
                <a:prstDash val="solid"/>
                <a:miter lim="800000"/>
                <a:headEnd type="none" w="sm" len="sm"/>
                <a:tailEnd type="none" w="sm" len="sm"/>
              </a:ln>
            </p:spPr>
          </p:cxnSp>
          <p:cxnSp>
            <p:nvCxnSpPr>
              <p:cNvPr id="321" name="Google Shape;321;p54"/>
              <p:cNvCxnSpPr/>
              <p:nvPr/>
            </p:nvCxnSpPr>
            <p:spPr>
              <a:xfrm>
                <a:off x="1449154" y="0"/>
                <a:ext cx="6815931" cy="6858000"/>
              </a:xfrm>
              <a:prstGeom prst="straightConnector1">
                <a:avLst/>
              </a:prstGeom>
              <a:noFill/>
              <a:ln w="9525" cap="flat" cmpd="sng">
                <a:solidFill>
                  <a:srgbClr val="003E6C">
                    <a:alpha val="24705"/>
                  </a:srgbClr>
                </a:solidFill>
                <a:prstDash val="solid"/>
                <a:miter lim="800000"/>
                <a:headEnd type="none" w="sm" len="sm"/>
                <a:tailEnd type="none" w="sm" len="sm"/>
              </a:ln>
            </p:spPr>
          </p:cxnSp>
          <p:cxnSp>
            <p:nvCxnSpPr>
              <p:cNvPr id="322" name="Google Shape;322;p54"/>
              <p:cNvCxnSpPr/>
              <p:nvPr/>
            </p:nvCxnSpPr>
            <p:spPr>
              <a:xfrm>
                <a:off x="2665982" y="0"/>
                <a:ext cx="6815931" cy="6858000"/>
              </a:xfrm>
              <a:prstGeom prst="straightConnector1">
                <a:avLst/>
              </a:prstGeom>
              <a:noFill/>
              <a:ln w="9525" cap="flat" cmpd="sng">
                <a:solidFill>
                  <a:srgbClr val="003E6C">
                    <a:alpha val="24705"/>
                  </a:srgbClr>
                </a:solidFill>
                <a:prstDash val="solid"/>
                <a:miter lim="800000"/>
                <a:headEnd type="none" w="sm" len="sm"/>
                <a:tailEnd type="none" w="sm" len="sm"/>
              </a:ln>
            </p:spPr>
          </p:cxnSp>
          <p:cxnSp>
            <p:nvCxnSpPr>
              <p:cNvPr id="323" name="Google Shape;323;p54"/>
              <p:cNvCxnSpPr/>
              <p:nvPr/>
            </p:nvCxnSpPr>
            <p:spPr>
              <a:xfrm>
                <a:off x="3885119" y="0"/>
                <a:ext cx="6815931" cy="6858000"/>
              </a:xfrm>
              <a:prstGeom prst="straightConnector1">
                <a:avLst/>
              </a:prstGeom>
              <a:noFill/>
              <a:ln w="9525" cap="flat" cmpd="sng">
                <a:solidFill>
                  <a:srgbClr val="003E6C">
                    <a:alpha val="24705"/>
                  </a:srgbClr>
                </a:solidFill>
                <a:prstDash val="solid"/>
                <a:miter lim="800000"/>
                <a:headEnd type="none" w="sm" len="sm"/>
                <a:tailEnd type="none" w="sm" len="sm"/>
              </a:ln>
            </p:spPr>
          </p:cxnSp>
          <p:cxnSp>
            <p:nvCxnSpPr>
              <p:cNvPr id="324" name="Google Shape;324;p54"/>
              <p:cNvCxnSpPr/>
              <p:nvPr/>
            </p:nvCxnSpPr>
            <p:spPr>
              <a:xfrm>
                <a:off x="5106502" y="0"/>
                <a:ext cx="6815931" cy="6858000"/>
              </a:xfrm>
              <a:prstGeom prst="straightConnector1">
                <a:avLst/>
              </a:prstGeom>
              <a:noFill/>
              <a:ln w="9525" cap="flat" cmpd="sng">
                <a:solidFill>
                  <a:srgbClr val="003E6C">
                    <a:alpha val="24705"/>
                  </a:srgbClr>
                </a:solidFill>
                <a:prstDash val="solid"/>
                <a:miter lim="800000"/>
                <a:headEnd type="none" w="sm" len="sm"/>
                <a:tailEnd type="none" w="sm" len="sm"/>
              </a:ln>
            </p:spPr>
          </p:cxnSp>
          <p:grpSp>
            <p:nvGrpSpPr>
              <p:cNvPr id="325" name="Google Shape;325;p54"/>
              <p:cNvGrpSpPr/>
              <p:nvPr/>
            </p:nvGrpSpPr>
            <p:grpSpPr>
              <a:xfrm>
                <a:off x="6327885" y="0"/>
                <a:ext cx="5864115" cy="5898673"/>
                <a:chOff x="6327885" y="0"/>
                <a:chExt cx="5864115" cy="5898673"/>
              </a:xfrm>
            </p:grpSpPr>
            <p:cxnSp>
              <p:nvCxnSpPr>
                <p:cNvPr id="326" name="Google Shape;326;p54"/>
                <p:cNvCxnSpPr/>
                <p:nvPr/>
              </p:nvCxnSpPr>
              <p:spPr>
                <a:xfrm>
                  <a:off x="6327885" y="0"/>
                  <a:ext cx="5864115" cy="5898673"/>
                </a:xfrm>
                <a:prstGeom prst="straightConnector1">
                  <a:avLst/>
                </a:prstGeom>
                <a:noFill/>
                <a:ln w="9525" cap="flat" cmpd="sng">
                  <a:solidFill>
                    <a:srgbClr val="003E6C">
                      <a:alpha val="24705"/>
                    </a:srgbClr>
                  </a:solidFill>
                  <a:prstDash val="solid"/>
                  <a:miter lim="800000"/>
                  <a:headEnd type="none" w="sm" len="sm"/>
                  <a:tailEnd type="none" w="sm" len="sm"/>
                </a:ln>
              </p:spPr>
            </p:cxnSp>
            <p:cxnSp>
              <p:nvCxnSpPr>
                <p:cNvPr id="327" name="Google Shape;327;p54"/>
                <p:cNvCxnSpPr/>
                <p:nvPr/>
              </p:nvCxnSpPr>
              <p:spPr>
                <a:xfrm>
                  <a:off x="7549268" y="0"/>
                  <a:ext cx="4642732" cy="4672425"/>
                </a:xfrm>
                <a:prstGeom prst="straightConnector1">
                  <a:avLst/>
                </a:prstGeom>
                <a:noFill/>
                <a:ln w="9525" cap="flat" cmpd="sng">
                  <a:solidFill>
                    <a:srgbClr val="003E6C">
                      <a:alpha val="24705"/>
                    </a:srgbClr>
                  </a:solidFill>
                  <a:prstDash val="solid"/>
                  <a:miter lim="800000"/>
                  <a:headEnd type="none" w="sm" len="sm"/>
                  <a:tailEnd type="none" w="sm" len="sm"/>
                </a:ln>
              </p:spPr>
            </p:cxnSp>
            <p:cxnSp>
              <p:nvCxnSpPr>
                <p:cNvPr id="328" name="Google Shape;328;p54"/>
                <p:cNvCxnSpPr/>
                <p:nvPr/>
              </p:nvCxnSpPr>
              <p:spPr>
                <a:xfrm>
                  <a:off x="8772997" y="0"/>
                  <a:ext cx="3419003" cy="3456749"/>
                </a:xfrm>
                <a:prstGeom prst="straightConnector1">
                  <a:avLst/>
                </a:prstGeom>
                <a:noFill/>
                <a:ln w="9525" cap="flat" cmpd="sng">
                  <a:solidFill>
                    <a:srgbClr val="003E6C">
                      <a:alpha val="24705"/>
                    </a:srgbClr>
                  </a:solidFill>
                  <a:prstDash val="solid"/>
                  <a:miter lim="800000"/>
                  <a:headEnd type="none" w="sm" len="sm"/>
                  <a:tailEnd type="none" w="sm" len="sm"/>
                </a:ln>
              </p:spPr>
            </p:cxnSp>
            <p:cxnSp>
              <p:nvCxnSpPr>
                <p:cNvPr id="329" name="Google Shape;329;p54"/>
                <p:cNvCxnSpPr/>
                <p:nvPr/>
              </p:nvCxnSpPr>
              <p:spPr>
                <a:xfrm>
                  <a:off x="9982200" y="0"/>
                  <a:ext cx="2209800" cy="2226469"/>
                </a:xfrm>
                <a:prstGeom prst="straightConnector1">
                  <a:avLst/>
                </a:prstGeom>
                <a:noFill/>
                <a:ln w="9525" cap="flat" cmpd="sng">
                  <a:solidFill>
                    <a:srgbClr val="003E6C">
                      <a:alpha val="24705"/>
                    </a:srgbClr>
                  </a:solidFill>
                  <a:prstDash val="solid"/>
                  <a:miter lim="800000"/>
                  <a:headEnd type="none" w="sm" len="sm"/>
                  <a:tailEnd type="none" w="sm" len="sm"/>
                </a:ln>
              </p:spPr>
            </p:cxnSp>
            <p:cxnSp>
              <p:nvCxnSpPr>
                <p:cNvPr id="330" name="Google Shape;330;p54"/>
                <p:cNvCxnSpPr/>
                <p:nvPr/>
              </p:nvCxnSpPr>
              <p:spPr>
                <a:xfrm>
                  <a:off x="11199019" y="0"/>
                  <a:ext cx="992981" cy="1002506"/>
                </a:xfrm>
                <a:prstGeom prst="straightConnector1">
                  <a:avLst/>
                </a:prstGeom>
                <a:noFill/>
                <a:ln w="9525" cap="flat" cmpd="sng">
                  <a:solidFill>
                    <a:srgbClr val="003E6C">
                      <a:alpha val="24705"/>
                    </a:srgbClr>
                  </a:solidFill>
                  <a:prstDash val="solid"/>
                  <a:miter lim="800000"/>
                  <a:headEnd type="none" w="sm" len="sm"/>
                  <a:tailEnd type="none" w="sm" len="sm"/>
                </a:ln>
              </p:spPr>
            </p:cxnSp>
          </p:grpSp>
          <p:cxnSp>
            <p:nvCxnSpPr>
              <p:cNvPr id="331" name="Google Shape;331;p54"/>
              <p:cNvCxnSpPr/>
              <p:nvPr/>
            </p:nvCxnSpPr>
            <p:spPr>
              <a:xfrm rot="10800000">
                <a:off x="-1" y="1012053"/>
                <a:ext cx="5828811" cy="5845945"/>
              </a:xfrm>
              <a:prstGeom prst="straightConnector1">
                <a:avLst/>
              </a:prstGeom>
              <a:noFill/>
              <a:ln w="9525" cap="flat" cmpd="sng">
                <a:solidFill>
                  <a:srgbClr val="003E6C">
                    <a:alpha val="24705"/>
                  </a:srgbClr>
                </a:solidFill>
                <a:prstDash val="solid"/>
                <a:miter lim="800000"/>
                <a:headEnd type="none" w="sm" len="sm"/>
                <a:tailEnd type="none" w="sm" len="sm"/>
              </a:ln>
            </p:spPr>
          </p:cxnSp>
          <p:cxnSp>
            <p:nvCxnSpPr>
              <p:cNvPr id="332" name="Google Shape;332;p54"/>
              <p:cNvCxnSpPr/>
              <p:nvPr/>
            </p:nvCxnSpPr>
            <p:spPr>
              <a:xfrm rot="10800000">
                <a:off x="-1" y="2227340"/>
                <a:ext cx="4614781" cy="4630658"/>
              </a:xfrm>
              <a:prstGeom prst="straightConnector1">
                <a:avLst/>
              </a:prstGeom>
              <a:noFill/>
              <a:ln w="9525" cap="flat" cmpd="sng">
                <a:solidFill>
                  <a:srgbClr val="003E6C">
                    <a:alpha val="24705"/>
                  </a:srgbClr>
                </a:solidFill>
                <a:prstDash val="solid"/>
                <a:miter lim="800000"/>
                <a:headEnd type="none" w="sm" len="sm"/>
                <a:tailEnd type="none" w="sm" len="sm"/>
              </a:ln>
            </p:spPr>
          </p:cxnSp>
          <p:cxnSp>
            <p:nvCxnSpPr>
              <p:cNvPr id="333" name="Google Shape;333;p54"/>
              <p:cNvCxnSpPr/>
              <p:nvPr/>
            </p:nvCxnSpPr>
            <p:spPr>
              <a:xfrm rot="10800000">
                <a:off x="-1" y="3432149"/>
                <a:ext cx="3398419" cy="3425849"/>
              </a:xfrm>
              <a:prstGeom prst="straightConnector1">
                <a:avLst/>
              </a:prstGeom>
              <a:noFill/>
              <a:ln w="9525" cap="flat" cmpd="sng">
                <a:solidFill>
                  <a:srgbClr val="003E6C">
                    <a:alpha val="24705"/>
                  </a:srgbClr>
                </a:solidFill>
                <a:prstDash val="solid"/>
                <a:miter lim="800000"/>
                <a:headEnd type="none" w="sm" len="sm"/>
                <a:tailEnd type="none" w="sm" len="sm"/>
              </a:ln>
            </p:spPr>
          </p:cxnSp>
          <p:cxnSp>
            <p:nvCxnSpPr>
              <p:cNvPr id="334" name="Google Shape;334;p54"/>
              <p:cNvCxnSpPr/>
              <p:nvPr/>
            </p:nvCxnSpPr>
            <p:spPr>
              <a:xfrm rot="10800000">
                <a:off x="-1" y="4651431"/>
                <a:ext cx="2196496" cy="2206567"/>
              </a:xfrm>
              <a:prstGeom prst="straightConnector1">
                <a:avLst/>
              </a:prstGeom>
              <a:noFill/>
              <a:ln w="9525" cap="flat" cmpd="sng">
                <a:solidFill>
                  <a:srgbClr val="003E6C">
                    <a:alpha val="24705"/>
                  </a:srgbClr>
                </a:solidFill>
                <a:prstDash val="solid"/>
                <a:miter lim="800000"/>
                <a:headEnd type="none" w="sm" len="sm"/>
                <a:tailEnd type="none" w="sm" len="sm"/>
              </a:ln>
            </p:spPr>
          </p:cxnSp>
          <p:cxnSp>
            <p:nvCxnSpPr>
              <p:cNvPr id="335" name="Google Shape;335;p54"/>
              <p:cNvCxnSpPr/>
              <p:nvPr/>
            </p:nvCxnSpPr>
            <p:spPr>
              <a:xfrm rot="10800000">
                <a:off x="-1" y="5864453"/>
                <a:ext cx="987003" cy="993545"/>
              </a:xfrm>
              <a:prstGeom prst="straightConnector1">
                <a:avLst/>
              </a:prstGeom>
              <a:noFill/>
              <a:ln w="9525" cap="flat" cmpd="sng">
                <a:solidFill>
                  <a:srgbClr val="003E6C">
                    <a:alpha val="24705"/>
                  </a:srgbClr>
                </a:solidFill>
                <a:prstDash val="solid"/>
                <a:miter lim="800000"/>
                <a:headEnd type="none" w="sm" len="sm"/>
                <a:tailEnd type="none" w="sm" len="sm"/>
              </a:ln>
            </p:spPr>
          </p:cxnSp>
        </p:grpSp>
        <p:grpSp>
          <p:nvGrpSpPr>
            <p:cNvPr id="336" name="Google Shape;336;p54"/>
            <p:cNvGrpSpPr/>
            <p:nvPr/>
          </p:nvGrpSpPr>
          <p:grpSpPr>
            <a:xfrm flipH="1">
              <a:off x="0" y="0"/>
              <a:ext cx="12192001" cy="6858000"/>
              <a:chOff x="-1" y="0"/>
              <a:chExt cx="12192001" cy="6858000"/>
            </a:xfrm>
          </p:grpSpPr>
          <p:cxnSp>
            <p:nvCxnSpPr>
              <p:cNvPr id="337" name="Google Shape;337;p54"/>
              <p:cNvCxnSpPr/>
              <p:nvPr/>
            </p:nvCxnSpPr>
            <p:spPr>
              <a:xfrm>
                <a:off x="225425" y="0"/>
                <a:ext cx="6815931" cy="6858000"/>
              </a:xfrm>
              <a:prstGeom prst="straightConnector1">
                <a:avLst/>
              </a:prstGeom>
              <a:noFill/>
              <a:ln w="9525" cap="flat" cmpd="sng">
                <a:solidFill>
                  <a:srgbClr val="003E6C">
                    <a:alpha val="24705"/>
                  </a:srgbClr>
                </a:solidFill>
                <a:prstDash val="solid"/>
                <a:miter lim="800000"/>
                <a:headEnd type="none" w="sm" len="sm"/>
                <a:tailEnd type="none" w="sm" len="sm"/>
              </a:ln>
            </p:spPr>
          </p:cxnSp>
          <p:cxnSp>
            <p:nvCxnSpPr>
              <p:cNvPr id="338" name="Google Shape;338;p54"/>
              <p:cNvCxnSpPr/>
              <p:nvPr/>
            </p:nvCxnSpPr>
            <p:spPr>
              <a:xfrm>
                <a:off x="1449154" y="0"/>
                <a:ext cx="6815931" cy="6858000"/>
              </a:xfrm>
              <a:prstGeom prst="straightConnector1">
                <a:avLst/>
              </a:prstGeom>
              <a:noFill/>
              <a:ln w="9525" cap="flat" cmpd="sng">
                <a:solidFill>
                  <a:srgbClr val="003E6C">
                    <a:alpha val="24705"/>
                  </a:srgbClr>
                </a:solidFill>
                <a:prstDash val="solid"/>
                <a:miter lim="800000"/>
                <a:headEnd type="none" w="sm" len="sm"/>
                <a:tailEnd type="none" w="sm" len="sm"/>
              </a:ln>
            </p:spPr>
          </p:cxnSp>
          <p:cxnSp>
            <p:nvCxnSpPr>
              <p:cNvPr id="339" name="Google Shape;339;p54"/>
              <p:cNvCxnSpPr/>
              <p:nvPr/>
            </p:nvCxnSpPr>
            <p:spPr>
              <a:xfrm>
                <a:off x="2665982" y="0"/>
                <a:ext cx="6815931" cy="6858000"/>
              </a:xfrm>
              <a:prstGeom prst="straightConnector1">
                <a:avLst/>
              </a:prstGeom>
              <a:noFill/>
              <a:ln w="9525" cap="flat" cmpd="sng">
                <a:solidFill>
                  <a:srgbClr val="003E6C">
                    <a:alpha val="24705"/>
                  </a:srgbClr>
                </a:solidFill>
                <a:prstDash val="solid"/>
                <a:miter lim="800000"/>
                <a:headEnd type="none" w="sm" len="sm"/>
                <a:tailEnd type="none" w="sm" len="sm"/>
              </a:ln>
            </p:spPr>
          </p:cxnSp>
          <p:cxnSp>
            <p:nvCxnSpPr>
              <p:cNvPr id="340" name="Google Shape;340;p54"/>
              <p:cNvCxnSpPr/>
              <p:nvPr/>
            </p:nvCxnSpPr>
            <p:spPr>
              <a:xfrm>
                <a:off x="3885119" y="0"/>
                <a:ext cx="6815931" cy="6858000"/>
              </a:xfrm>
              <a:prstGeom prst="straightConnector1">
                <a:avLst/>
              </a:prstGeom>
              <a:noFill/>
              <a:ln w="9525" cap="flat" cmpd="sng">
                <a:solidFill>
                  <a:srgbClr val="003E6C">
                    <a:alpha val="24705"/>
                  </a:srgbClr>
                </a:solidFill>
                <a:prstDash val="solid"/>
                <a:miter lim="800000"/>
                <a:headEnd type="none" w="sm" len="sm"/>
                <a:tailEnd type="none" w="sm" len="sm"/>
              </a:ln>
            </p:spPr>
          </p:cxnSp>
          <p:cxnSp>
            <p:nvCxnSpPr>
              <p:cNvPr id="341" name="Google Shape;341;p54"/>
              <p:cNvCxnSpPr/>
              <p:nvPr/>
            </p:nvCxnSpPr>
            <p:spPr>
              <a:xfrm>
                <a:off x="5150644" y="0"/>
                <a:ext cx="6815931" cy="6858000"/>
              </a:xfrm>
              <a:prstGeom prst="straightConnector1">
                <a:avLst/>
              </a:prstGeom>
              <a:noFill/>
              <a:ln w="9525" cap="flat" cmpd="sng">
                <a:solidFill>
                  <a:srgbClr val="003E6C">
                    <a:alpha val="24705"/>
                  </a:srgbClr>
                </a:solidFill>
                <a:prstDash val="solid"/>
                <a:miter lim="800000"/>
                <a:headEnd type="none" w="sm" len="sm"/>
                <a:tailEnd type="none" w="sm" len="sm"/>
              </a:ln>
            </p:spPr>
          </p:cxnSp>
          <p:grpSp>
            <p:nvGrpSpPr>
              <p:cNvPr id="342" name="Google Shape;342;p54"/>
              <p:cNvGrpSpPr/>
              <p:nvPr/>
            </p:nvGrpSpPr>
            <p:grpSpPr>
              <a:xfrm>
                <a:off x="6327885" y="0"/>
                <a:ext cx="5864115" cy="5898673"/>
                <a:chOff x="6327885" y="0"/>
                <a:chExt cx="5864115" cy="5898673"/>
              </a:xfrm>
            </p:grpSpPr>
            <p:cxnSp>
              <p:nvCxnSpPr>
                <p:cNvPr id="343" name="Google Shape;343;p54"/>
                <p:cNvCxnSpPr/>
                <p:nvPr/>
              </p:nvCxnSpPr>
              <p:spPr>
                <a:xfrm>
                  <a:off x="6327885" y="0"/>
                  <a:ext cx="5864115" cy="5898673"/>
                </a:xfrm>
                <a:prstGeom prst="straightConnector1">
                  <a:avLst/>
                </a:prstGeom>
                <a:noFill/>
                <a:ln w="9525" cap="flat" cmpd="sng">
                  <a:solidFill>
                    <a:srgbClr val="003E6C">
                      <a:alpha val="24705"/>
                    </a:srgbClr>
                  </a:solidFill>
                  <a:prstDash val="solid"/>
                  <a:miter lim="800000"/>
                  <a:headEnd type="none" w="sm" len="sm"/>
                  <a:tailEnd type="none" w="sm" len="sm"/>
                </a:ln>
              </p:spPr>
            </p:cxnSp>
            <p:cxnSp>
              <p:nvCxnSpPr>
                <p:cNvPr id="344" name="Google Shape;344;p54"/>
                <p:cNvCxnSpPr/>
                <p:nvPr/>
              </p:nvCxnSpPr>
              <p:spPr>
                <a:xfrm>
                  <a:off x="7549268" y="0"/>
                  <a:ext cx="4642732" cy="4672425"/>
                </a:xfrm>
                <a:prstGeom prst="straightConnector1">
                  <a:avLst/>
                </a:prstGeom>
                <a:noFill/>
                <a:ln w="9525" cap="flat" cmpd="sng">
                  <a:solidFill>
                    <a:srgbClr val="003E6C">
                      <a:alpha val="24705"/>
                    </a:srgbClr>
                  </a:solidFill>
                  <a:prstDash val="solid"/>
                  <a:miter lim="800000"/>
                  <a:headEnd type="none" w="sm" len="sm"/>
                  <a:tailEnd type="none" w="sm" len="sm"/>
                </a:ln>
              </p:spPr>
            </p:cxnSp>
            <p:cxnSp>
              <p:nvCxnSpPr>
                <p:cNvPr id="345" name="Google Shape;345;p54"/>
                <p:cNvCxnSpPr/>
                <p:nvPr/>
              </p:nvCxnSpPr>
              <p:spPr>
                <a:xfrm>
                  <a:off x="8772997" y="0"/>
                  <a:ext cx="3419003" cy="3456749"/>
                </a:xfrm>
                <a:prstGeom prst="straightConnector1">
                  <a:avLst/>
                </a:prstGeom>
                <a:noFill/>
                <a:ln w="9525" cap="flat" cmpd="sng">
                  <a:solidFill>
                    <a:srgbClr val="003E6C">
                      <a:alpha val="24705"/>
                    </a:srgbClr>
                  </a:solidFill>
                  <a:prstDash val="solid"/>
                  <a:miter lim="800000"/>
                  <a:headEnd type="none" w="sm" len="sm"/>
                  <a:tailEnd type="none" w="sm" len="sm"/>
                </a:ln>
              </p:spPr>
            </p:cxnSp>
            <p:cxnSp>
              <p:nvCxnSpPr>
                <p:cNvPr id="346" name="Google Shape;346;p54"/>
                <p:cNvCxnSpPr/>
                <p:nvPr/>
              </p:nvCxnSpPr>
              <p:spPr>
                <a:xfrm>
                  <a:off x="9982200" y="0"/>
                  <a:ext cx="2209800" cy="2226469"/>
                </a:xfrm>
                <a:prstGeom prst="straightConnector1">
                  <a:avLst/>
                </a:prstGeom>
                <a:noFill/>
                <a:ln w="9525" cap="flat" cmpd="sng">
                  <a:solidFill>
                    <a:srgbClr val="003E6C">
                      <a:alpha val="24705"/>
                    </a:srgbClr>
                  </a:solidFill>
                  <a:prstDash val="solid"/>
                  <a:miter lim="800000"/>
                  <a:headEnd type="none" w="sm" len="sm"/>
                  <a:tailEnd type="none" w="sm" len="sm"/>
                </a:ln>
              </p:spPr>
            </p:cxnSp>
            <p:cxnSp>
              <p:nvCxnSpPr>
                <p:cNvPr id="347" name="Google Shape;347;p54"/>
                <p:cNvCxnSpPr/>
                <p:nvPr/>
              </p:nvCxnSpPr>
              <p:spPr>
                <a:xfrm>
                  <a:off x="11199019" y="0"/>
                  <a:ext cx="992981" cy="1002506"/>
                </a:xfrm>
                <a:prstGeom prst="straightConnector1">
                  <a:avLst/>
                </a:prstGeom>
                <a:noFill/>
                <a:ln w="9525" cap="flat" cmpd="sng">
                  <a:solidFill>
                    <a:srgbClr val="003E6C">
                      <a:alpha val="24705"/>
                    </a:srgbClr>
                  </a:solidFill>
                  <a:prstDash val="solid"/>
                  <a:miter lim="800000"/>
                  <a:headEnd type="none" w="sm" len="sm"/>
                  <a:tailEnd type="none" w="sm" len="sm"/>
                </a:ln>
              </p:spPr>
            </p:cxnSp>
          </p:grpSp>
          <p:cxnSp>
            <p:nvCxnSpPr>
              <p:cNvPr id="348" name="Google Shape;348;p54"/>
              <p:cNvCxnSpPr/>
              <p:nvPr/>
            </p:nvCxnSpPr>
            <p:spPr>
              <a:xfrm rot="10800000">
                <a:off x="-1" y="1012053"/>
                <a:ext cx="5828811" cy="5845945"/>
              </a:xfrm>
              <a:prstGeom prst="straightConnector1">
                <a:avLst/>
              </a:prstGeom>
              <a:noFill/>
              <a:ln w="9525" cap="flat" cmpd="sng">
                <a:solidFill>
                  <a:srgbClr val="003E6C">
                    <a:alpha val="24705"/>
                  </a:srgbClr>
                </a:solidFill>
                <a:prstDash val="solid"/>
                <a:miter lim="800000"/>
                <a:headEnd type="none" w="sm" len="sm"/>
                <a:tailEnd type="none" w="sm" len="sm"/>
              </a:ln>
            </p:spPr>
          </p:cxnSp>
          <p:cxnSp>
            <p:nvCxnSpPr>
              <p:cNvPr id="349" name="Google Shape;349;p54"/>
              <p:cNvCxnSpPr/>
              <p:nvPr/>
            </p:nvCxnSpPr>
            <p:spPr>
              <a:xfrm rot="10800000">
                <a:off x="-1" y="2227340"/>
                <a:ext cx="4614781" cy="4630658"/>
              </a:xfrm>
              <a:prstGeom prst="straightConnector1">
                <a:avLst/>
              </a:prstGeom>
              <a:noFill/>
              <a:ln w="9525" cap="flat" cmpd="sng">
                <a:solidFill>
                  <a:srgbClr val="003E6C">
                    <a:alpha val="24705"/>
                  </a:srgbClr>
                </a:solidFill>
                <a:prstDash val="solid"/>
                <a:miter lim="800000"/>
                <a:headEnd type="none" w="sm" len="sm"/>
                <a:tailEnd type="none" w="sm" len="sm"/>
              </a:ln>
            </p:spPr>
          </p:cxnSp>
          <p:cxnSp>
            <p:nvCxnSpPr>
              <p:cNvPr id="350" name="Google Shape;350;p54"/>
              <p:cNvCxnSpPr/>
              <p:nvPr/>
            </p:nvCxnSpPr>
            <p:spPr>
              <a:xfrm rot="10800000">
                <a:off x="-1" y="3432149"/>
                <a:ext cx="3398419" cy="3425849"/>
              </a:xfrm>
              <a:prstGeom prst="straightConnector1">
                <a:avLst/>
              </a:prstGeom>
              <a:noFill/>
              <a:ln w="9525" cap="flat" cmpd="sng">
                <a:solidFill>
                  <a:srgbClr val="003E6C">
                    <a:alpha val="24705"/>
                  </a:srgbClr>
                </a:solidFill>
                <a:prstDash val="solid"/>
                <a:miter lim="800000"/>
                <a:headEnd type="none" w="sm" len="sm"/>
                <a:tailEnd type="none" w="sm" len="sm"/>
              </a:ln>
            </p:spPr>
          </p:cxnSp>
          <p:cxnSp>
            <p:nvCxnSpPr>
              <p:cNvPr id="351" name="Google Shape;351;p54"/>
              <p:cNvCxnSpPr/>
              <p:nvPr/>
            </p:nvCxnSpPr>
            <p:spPr>
              <a:xfrm rot="10800000">
                <a:off x="-1" y="4651431"/>
                <a:ext cx="2196496" cy="2206567"/>
              </a:xfrm>
              <a:prstGeom prst="straightConnector1">
                <a:avLst/>
              </a:prstGeom>
              <a:noFill/>
              <a:ln w="9525" cap="flat" cmpd="sng">
                <a:solidFill>
                  <a:srgbClr val="003E6C">
                    <a:alpha val="24705"/>
                  </a:srgbClr>
                </a:solidFill>
                <a:prstDash val="solid"/>
                <a:miter lim="800000"/>
                <a:headEnd type="none" w="sm" len="sm"/>
                <a:tailEnd type="none" w="sm" len="sm"/>
              </a:ln>
            </p:spPr>
          </p:cxnSp>
          <p:cxnSp>
            <p:nvCxnSpPr>
              <p:cNvPr id="352" name="Google Shape;352;p54"/>
              <p:cNvCxnSpPr/>
              <p:nvPr/>
            </p:nvCxnSpPr>
            <p:spPr>
              <a:xfrm rot="10800000">
                <a:off x="-1" y="5864453"/>
                <a:ext cx="987003" cy="993545"/>
              </a:xfrm>
              <a:prstGeom prst="straightConnector1">
                <a:avLst/>
              </a:prstGeom>
              <a:noFill/>
              <a:ln w="9525" cap="flat" cmpd="sng">
                <a:solidFill>
                  <a:srgbClr val="003E6C">
                    <a:alpha val="24705"/>
                  </a:srgbClr>
                </a:solidFill>
                <a:prstDash val="solid"/>
                <a:miter lim="800000"/>
                <a:headEnd type="none" w="sm" len="sm"/>
                <a:tailEnd type="none" w="sm" len="sm"/>
              </a:ln>
            </p:spPr>
          </p:cxnSp>
        </p:grpSp>
      </p:grpSp>
      <p:sp>
        <p:nvSpPr>
          <p:cNvPr id="353" name="Google Shape;353;p54"/>
          <p:cNvSpPr/>
          <p:nvPr/>
        </p:nvSpPr>
        <p:spPr>
          <a:xfrm>
            <a:off x="0" y="0"/>
            <a:ext cx="7315200" cy="6858000"/>
          </a:xfrm>
          <a:prstGeom prst="rect">
            <a:avLst/>
          </a:prstGeom>
          <a:gradFill>
            <a:gsLst>
              <a:gs pos="0">
                <a:schemeClr val="lt1"/>
              </a:gs>
              <a:gs pos="69000">
                <a:schemeClr val="lt1"/>
              </a:gs>
              <a:gs pos="100000">
                <a:srgbClr val="F2F2F2"/>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Light"/>
              <a:ea typeface="Open Sans Light"/>
              <a:cs typeface="Open Sans Light"/>
              <a:sym typeface="Open Sans Light"/>
            </a:endParaRPr>
          </a:p>
        </p:txBody>
      </p:sp>
      <p:sp>
        <p:nvSpPr>
          <p:cNvPr id="354" name="Google Shape;354;p54"/>
          <p:cNvSpPr>
            <a:spLocks noGrp="1"/>
          </p:cNvSpPr>
          <p:nvPr>
            <p:ph type="pic" idx="2"/>
          </p:nvPr>
        </p:nvSpPr>
        <p:spPr>
          <a:xfrm>
            <a:off x="4412" y="-159"/>
            <a:ext cx="7315200" cy="6858000"/>
          </a:xfrm>
          <a:prstGeom prst="rect">
            <a:avLst/>
          </a:prstGeom>
          <a:noFill/>
          <a:ln>
            <a:noFill/>
          </a:ln>
        </p:spPr>
        <p:txBody>
          <a:bodyPr spcFirstLastPara="1" wrap="square" lIns="91425" tIns="457200" rIns="91425" bIns="45700" anchor="t" anchorCtr="0">
            <a:normAutofit/>
          </a:bodyPr>
          <a:lstStyle>
            <a:lvl1pPr marR="0" lvl="0" algn="ctr" rtl="0">
              <a:lnSpc>
                <a:spcPct val="90000"/>
              </a:lnSpc>
              <a:spcBef>
                <a:spcPts val="1800"/>
              </a:spcBef>
              <a:spcAft>
                <a:spcPts val="0"/>
              </a:spcAft>
              <a:buClr>
                <a:schemeClr val="accent1"/>
              </a:buClr>
              <a:buSzPts val="2000"/>
              <a:buFont typeface="Arial"/>
              <a:buNone/>
              <a:defRPr sz="2000" b="0" i="0" u="none" strike="noStrike" cap="none">
                <a:solidFill>
                  <a:schemeClr val="dk1"/>
                </a:solidFill>
                <a:latin typeface="Open Sans Light"/>
                <a:ea typeface="Open Sans Light"/>
                <a:cs typeface="Open Sans Light"/>
                <a:sym typeface="Open Sans Light"/>
              </a:defRPr>
            </a:lvl1pPr>
            <a:lvl2pPr marR="0" lvl="1" algn="l" rtl="0">
              <a:lnSpc>
                <a:spcPct val="90000"/>
              </a:lnSpc>
              <a:spcBef>
                <a:spcPts val="1200"/>
              </a:spcBef>
              <a:spcAft>
                <a:spcPts val="0"/>
              </a:spcAft>
              <a:buClr>
                <a:schemeClr val="accent1"/>
              </a:buClr>
              <a:buSzPts val="2800"/>
              <a:buFont typeface="Arial"/>
              <a:buNone/>
              <a:defRPr sz="2800" b="0" i="0" u="none" strike="noStrike" cap="none">
                <a:solidFill>
                  <a:schemeClr val="dk1"/>
                </a:solidFill>
                <a:latin typeface="Open Sans Light"/>
                <a:ea typeface="Open Sans Light"/>
                <a:cs typeface="Open Sans Light"/>
                <a:sym typeface="Open Sans Light"/>
              </a:defRPr>
            </a:lvl2pPr>
            <a:lvl3pPr marR="0" lvl="2" algn="l" rtl="0">
              <a:lnSpc>
                <a:spcPct val="90000"/>
              </a:lnSpc>
              <a:spcBef>
                <a:spcPts val="800"/>
              </a:spcBef>
              <a:spcAft>
                <a:spcPts val="0"/>
              </a:spcAft>
              <a:buClr>
                <a:schemeClr val="accent1"/>
              </a:buClr>
              <a:buSzPts val="2400"/>
              <a:buFont typeface="Arial"/>
              <a:buNone/>
              <a:defRPr sz="2400" b="0" i="0" u="none" strike="noStrike" cap="none">
                <a:solidFill>
                  <a:schemeClr val="dk1"/>
                </a:solidFill>
                <a:latin typeface="Open Sans Light"/>
                <a:ea typeface="Open Sans Light"/>
                <a:cs typeface="Open Sans Light"/>
                <a:sym typeface="Open Sans Light"/>
              </a:defRPr>
            </a:lvl3pPr>
            <a:lvl4pPr marR="0" lvl="3" algn="l" rtl="0">
              <a:lnSpc>
                <a:spcPct val="90000"/>
              </a:lnSpc>
              <a:spcBef>
                <a:spcPts val="800"/>
              </a:spcBef>
              <a:spcAft>
                <a:spcPts val="0"/>
              </a:spcAft>
              <a:buClr>
                <a:schemeClr val="accent1"/>
              </a:buClr>
              <a:buSzPts val="2000"/>
              <a:buFont typeface="Arial"/>
              <a:buNone/>
              <a:defRPr sz="2000" b="0" i="0" u="none" strike="noStrike" cap="none">
                <a:solidFill>
                  <a:schemeClr val="dk1"/>
                </a:solidFill>
                <a:latin typeface="Open Sans Light"/>
                <a:ea typeface="Open Sans Light"/>
                <a:cs typeface="Open Sans Light"/>
                <a:sym typeface="Open Sans Light"/>
              </a:defRPr>
            </a:lvl4pPr>
            <a:lvl5pPr marR="0" lvl="4" algn="l" rtl="0">
              <a:lnSpc>
                <a:spcPct val="90000"/>
              </a:lnSpc>
              <a:spcBef>
                <a:spcPts val="600"/>
              </a:spcBef>
              <a:spcAft>
                <a:spcPts val="0"/>
              </a:spcAft>
              <a:buClr>
                <a:schemeClr val="accent1"/>
              </a:buClr>
              <a:buSzPts val="2000"/>
              <a:buFont typeface="Arial"/>
              <a:buNone/>
              <a:defRPr sz="2000" b="0" i="0" u="none" strike="noStrike" cap="none">
                <a:solidFill>
                  <a:schemeClr val="dk1"/>
                </a:solidFill>
                <a:latin typeface="Open Sans Light"/>
                <a:ea typeface="Open Sans Light"/>
                <a:cs typeface="Open Sans Light"/>
                <a:sym typeface="Open Sans Light"/>
              </a:defRPr>
            </a:lvl5pPr>
            <a:lvl6pPr marR="0" lvl="5" algn="l" rtl="0">
              <a:lnSpc>
                <a:spcPct val="90000"/>
              </a:lnSpc>
              <a:spcBef>
                <a:spcPts val="600"/>
              </a:spcBef>
              <a:spcAft>
                <a:spcPts val="0"/>
              </a:spcAft>
              <a:buClr>
                <a:schemeClr val="accent1"/>
              </a:buClr>
              <a:buSzPts val="2000"/>
              <a:buFont typeface="Arial"/>
              <a:buNone/>
              <a:defRPr sz="2000" b="0" i="0" u="none" strike="noStrike" cap="none">
                <a:solidFill>
                  <a:schemeClr val="dk1"/>
                </a:solidFill>
                <a:latin typeface="Open Sans Light"/>
                <a:ea typeface="Open Sans Light"/>
                <a:cs typeface="Open Sans Light"/>
                <a:sym typeface="Open Sans Light"/>
              </a:defRPr>
            </a:lvl6pPr>
            <a:lvl7pPr marR="0" lvl="6" algn="l" rtl="0">
              <a:lnSpc>
                <a:spcPct val="90000"/>
              </a:lnSpc>
              <a:spcBef>
                <a:spcPts val="600"/>
              </a:spcBef>
              <a:spcAft>
                <a:spcPts val="0"/>
              </a:spcAft>
              <a:buClr>
                <a:schemeClr val="accent1"/>
              </a:buClr>
              <a:buSzPts val="2000"/>
              <a:buFont typeface="Arial"/>
              <a:buNone/>
              <a:defRPr sz="2000" b="0" i="0" u="none" strike="noStrike" cap="none">
                <a:solidFill>
                  <a:schemeClr val="dk1"/>
                </a:solidFill>
                <a:latin typeface="Open Sans Light"/>
                <a:ea typeface="Open Sans Light"/>
                <a:cs typeface="Open Sans Light"/>
                <a:sym typeface="Open Sans Light"/>
              </a:defRPr>
            </a:lvl7pPr>
            <a:lvl8pPr marR="0" lvl="7" algn="l" rtl="0">
              <a:lnSpc>
                <a:spcPct val="90000"/>
              </a:lnSpc>
              <a:spcBef>
                <a:spcPts val="600"/>
              </a:spcBef>
              <a:spcAft>
                <a:spcPts val="0"/>
              </a:spcAft>
              <a:buClr>
                <a:schemeClr val="accent1"/>
              </a:buClr>
              <a:buSzPts val="2000"/>
              <a:buFont typeface="Arial"/>
              <a:buNone/>
              <a:defRPr sz="2000" b="0" i="0" u="none" strike="noStrike" cap="none">
                <a:solidFill>
                  <a:schemeClr val="dk1"/>
                </a:solidFill>
                <a:latin typeface="Open Sans Light"/>
                <a:ea typeface="Open Sans Light"/>
                <a:cs typeface="Open Sans Light"/>
                <a:sym typeface="Open Sans Light"/>
              </a:defRPr>
            </a:lvl8pPr>
            <a:lvl9pPr marR="0" lvl="8" algn="l" rtl="0">
              <a:lnSpc>
                <a:spcPct val="90000"/>
              </a:lnSpc>
              <a:spcBef>
                <a:spcPts val="600"/>
              </a:spcBef>
              <a:spcAft>
                <a:spcPts val="0"/>
              </a:spcAft>
              <a:buClr>
                <a:schemeClr val="accent1"/>
              </a:buClr>
              <a:buSzPts val="2000"/>
              <a:buFont typeface="Arial"/>
              <a:buNone/>
              <a:defRPr sz="2000" b="0" i="0" u="none" strike="noStrike" cap="none">
                <a:solidFill>
                  <a:schemeClr val="dk1"/>
                </a:solidFill>
                <a:latin typeface="Open Sans Light"/>
                <a:ea typeface="Open Sans Light"/>
                <a:cs typeface="Open Sans Light"/>
                <a:sym typeface="Open Sans Light"/>
              </a:defRPr>
            </a:lvl9pPr>
          </a:lstStyle>
          <a:p>
            <a:endParaRPr/>
          </a:p>
        </p:txBody>
      </p:sp>
      <p:cxnSp>
        <p:nvCxnSpPr>
          <p:cNvPr id="355" name="Google Shape;355;p54"/>
          <p:cNvCxnSpPr/>
          <p:nvPr/>
        </p:nvCxnSpPr>
        <p:spPr>
          <a:xfrm>
            <a:off x="7923089" y="2895600"/>
            <a:ext cx="3659311" cy="0"/>
          </a:xfrm>
          <a:prstGeom prst="straightConnector1">
            <a:avLst/>
          </a:prstGeom>
          <a:noFill/>
          <a:ln w="19050" cap="flat" cmpd="sng">
            <a:solidFill>
              <a:schemeClr val="lt1"/>
            </a:solidFill>
            <a:prstDash val="solid"/>
            <a:miter lim="800000"/>
            <a:headEnd type="none" w="sm" len="sm"/>
            <a:tailEnd type="none" w="sm" len="sm"/>
          </a:ln>
        </p:spPr>
      </p:cxnSp>
      <p:sp>
        <p:nvSpPr>
          <p:cNvPr id="356" name="Google Shape;356;p54"/>
          <p:cNvSpPr txBox="1">
            <a:spLocks noGrp="1"/>
          </p:cNvSpPr>
          <p:nvPr>
            <p:ph type="title"/>
          </p:nvPr>
        </p:nvSpPr>
        <p:spPr>
          <a:xfrm>
            <a:off x="7909560" y="576072"/>
            <a:ext cx="3657600" cy="21945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2600"/>
              <a:buFont typeface="Open Sans ExtraBold"/>
              <a:buNone/>
              <a:defRPr sz="2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7" name="Google Shape;357;p54"/>
          <p:cNvSpPr txBox="1">
            <a:spLocks noGrp="1"/>
          </p:cNvSpPr>
          <p:nvPr>
            <p:ph type="body" idx="1"/>
          </p:nvPr>
        </p:nvSpPr>
        <p:spPr>
          <a:xfrm>
            <a:off x="7909560" y="2999232"/>
            <a:ext cx="3657600" cy="228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200"/>
              </a:spcBef>
              <a:spcAft>
                <a:spcPts val="0"/>
              </a:spcAft>
              <a:buSzPts val="1600"/>
              <a:buNone/>
              <a:defRPr sz="1600">
                <a:solidFill>
                  <a:schemeClr val="lt1"/>
                </a:solidFill>
              </a:defRPr>
            </a:lvl1pPr>
            <a:lvl2pPr marL="914400" lvl="1" indent="-228600" algn="l">
              <a:lnSpc>
                <a:spcPct val="90000"/>
              </a:lnSpc>
              <a:spcBef>
                <a:spcPts val="1200"/>
              </a:spcBef>
              <a:spcAft>
                <a:spcPts val="0"/>
              </a:spcAft>
              <a:buSzPts val="1400"/>
              <a:buNone/>
              <a:defRPr sz="1400"/>
            </a:lvl2pPr>
            <a:lvl3pPr marL="1371600" lvl="2" indent="-228600" algn="l">
              <a:lnSpc>
                <a:spcPct val="90000"/>
              </a:lnSpc>
              <a:spcBef>
                <a:spcPts val="800"/>
              </a:spcBef>
              <a:spcAft>
                <a:spcPts val="0"/>
              </a:spcAft>
              <a:buSzPts val="1200"/>
              <a:buNone/>
              <a:defRPr sz="1200"/>
            </a:lvl3pPr>
            <a:lvl4pPr marL="1828800" lvl="3" indent="-228600" algn="l">
              <a:lnSpc>
                <a:spcPct val="90000"/>
              </a:lnSpc>
              <a:spcBef>
                <a:spcPts val="800"/>
              </a:spcBef>
              <a:spcAft>
                <a:spcPts val="0"/>
              </a:spcAft>
              <a:buSzPts val="1000"/>
              <a:buNone/>
              <a:defRPr sz="1000"/>
            </a:lvl4pPr>
            <a:lvl5pPr marL="2286000" lvl="4" indent="-228600" algn="l">
              <a:lnSpc>
                <a:spcPct val="90000"/>
              </a:lnSpc>
              <a:spcBef>
                <a:spcPts val="600"/>
              </a:spcBef>
              <a:spcAft>
                <a:spcPts val="0"/>
              </a:spcAft>
              <a:buSzPts val="1000"/>
              <a:buNone/>
              <a:defRPr sz="1000"/>
            </a:lvl5pPr>
            <a:lvl6pPr marL="2743200" lvl="5" indent="-228600" algn="l">
              <a:lnSpc>
                <a:spcPct val="90000"/>
              </a:lnSpc>
              <a:spcBef>
                <a:spcPts val="600"/>
              </a:spcBef>
              <a:spcAft>
                <a:spcPts val="0"/>
              </a:spcAft>
              <a:buSzPts val="1000"/>
              <a:buNone/>
              <a:defRPr sz="1000"/>
            </a:lvl6pPr>
            <a:lvl7pPr marL="3200400" lvl="6" indent="-228600" algn="l">
              <a:lnSpc>
                <a:spcPct val="90000"/>
              </a:lnSpc>
              <a:spcBef>
                <a:spcPts val="600"/>
              </a:spcBef>
              <a:spcAft>
                <a:spcPts val="0"/>
              </a:spcAft>
              <a:buSzPts val="1000"/>
              <a:buNone/>
              <a:defRPr sz="1000"/>
            </a:lvl7pPr>
            <a:lvl8pPr marL="3657600" lvl="7" indent="-228600" algn="l">
              <a:lnSpc>
                <a:spcPct val="90000"/>
              </a:lnSpc>
              <a:spcBef>
                <a:spcPts val="600"/>
              </a:spcBef>
              <a:spcAft>
                <a:spcPts val="0"/>
              </a:spcAft>
              <a:buSzPts val="1000"/>
              <a:buNone/>
              <a:defRPr sz="1000"/>
            </a:lvl8pPr>
            <a:lvl9pPr marL="4114800" lvl="8" indent="-228600" algn="l">
              <a:lnSpc>
                <a:spcPct val="90000"/>
              </a:lnSpc>
              <a:spcBef>
                <a:spcPts val="600"/>
              </a:spcBef>
              <a:spcAft>
                <a:spcPts val="0"/>
              </a:spcAft>
              <a:buSzPts val="1000"/>
              <a:buNone/>
              <a:defRPr sz="1000"/>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lt1"/>
            </a:gs>
            <a:gs pos="52999">
              <a:schemeClr val="lt1"/>
            </a:gs>
            <a:gs pos="100000">
              <a:srgbClr val="F2F2F2">
                <a:alpha val="64705"/>
              </a:srgbClr>
            </a:gs>
          </a:gsLst>
          <a:lin ang="5400000" scaled="0"/>
        </a:gradFill>
        <a:effectLst/>
      </p:bgPr>
    </p:bg>
    <p:spTree>
      <p:nvGrpSpPr>
        <p:cNvPr id="1" name="Shape 9"/>
        <p:cNvGrpSpPr/>
        <p:nvPr/>
      </p:nvGrpSpPr>
      <p:grpSpPr>
        <a:xfrm>
          <a:off x="0" y="0"/>
          <a:ext cx="0" cy="0"/>
          <a:chOff x="0" y="0"/>
          <a:chExt cx="0" cy="0"/>
        </a:xfrm>
      </p:grpSpPr>
      <p:grpSp>
        <p:nvGrpSpPr>
          <p:cNvPr id="10" name="Google Shape;10;p45"/>
          <p:cNvGrpSpPr/>
          <p:nvPr/>
        </p:nvGrpSpPr>
        <p:grpSpPr>
          <a:xfrm>
            <a:off x="-1" y="0"/>
            <a:ext cx="12192002" cy="6858000"/>
            <a:chOff x="-1" y="0"/>
            <a:chExt cx="12192002" cy="6858000"/>
          </a:xfrm>
        </p:grpSpPr>
        <p:cxnSp>
          <p:nvCxnSpPr>
            <p:cNvPr id="11" name="Google Shape;11;p45"/>
            <p:cNvCxnSpPr/>
            <p:nvPr/>
          </p:nvCxnSpPr>
          <p:spPr>
            <a:xfrm>
              <a:off x="610194" y="0"/>
              <a:ext cx="0" cy="6858000"/>
            </a:xfrm>
            <a:prstGeom prst="straightConnector1">
              <a:avLst/>
            </a:prstGeom>
            <a:noFill/>
            <a:ln w="9525" cap="flat" cmpd="sng">
              <a:solidFill>
                <a:srgbClr val="D8D8D8">
                  <a:alpha val="24705"/>
                </a:srgbClr>
              </a:solidFill>
              <a:prstDash val="solid"/>
              <a:miter lim="800000"/>
              <a:headEnd type="none" w="sm" len="sm"/>
              <a:tailEnd type="none" w="sm" len="sm"/>
            </a:ln>
          </p:spPr>
        </p:cxnSp>
        <p:cxnSp>
          <p:nvCxnSpPr>
            <p:cNvPr id="12" name="Google Shape;12;p45"/>
            <p:cNvCxnSpPr/>
            <p:nvPr/>
          </p:nvCxnSpPr>
          <p:spPr>
            <a:xfrm>
              <a:off x="1829332" y="0"/>
              <a:ext cx="0" cy="6858000"/>
            </a:xfrm>
            <a:prstGeom prst="straightConnector1">
              <a:avLst/>
            </a:prstGeom>
            <a:noFill/>
            <a:ln w="9525" cap="flat" cmpd="sng">
              <a:solidFill>
                <a:srgbClr val="D8D8D8">
                  <a:alpha val="24705"/>
                </a:srgbClr>
              </a:solidFill>
              <a:prstDash val="solid"/>
              <a:miter lim="800000"/>
              <a:headEnd type="none" w="sm" len="sm"/>
              <a:tailEnd type="none" w="sm" len="sm"/>
            </a:ln>
          </p:spPr>
        </p:cxnSp>
        <p:cxnSp>
          <p:nvCxnSpPr>
            <p:cNvPr id="13" name="Google Shape;13;p45"/>
            <p:cNvCxnSpPr/>
            <p:nvPr/>
          </p:nvCxnSpPr>
          <p:spPr>
            <a:xfrm>
              <a:off x="3048470" y="0"/>
              <a:ext cx="0" cy="6858000"/>
            </a:xfrm>
            <a:prstGeom prst="straightConnector1">
              <a:avLst/>
            </a:prstGeom>
            <a:noFill/>
            <a:ln w="9525" cap="flat" cmpd="sng">
              <a:solidFill>
                <a:srgbClr val="D8D8D8">
                  <a:alpha val="24705"/>
                </a:srgbClr>
              </a:solidFill>
              <a:prstDash val="solid"/>
              <a:miter lim="800000"/>
              <a:headEnd type="none" w="sm" len="sm"/>
              <a:tailEnd type="none" w="sm" len="sm"/>
            </a:ln>
          </p:spPr>
        </p:cxnSp>
        <p:cxnSp>
          <p:nvCxnSpPr>
            <p:cNvPr id="14" name="Google Shape;14;p45"/>
            <p:cNvCxnSpPr/>
            <p:nvPr/>
          </p:nvCxnSpPr>
          <p:spPr>
            <a:xfrm>
              <a:off x="4267608" y="0"/>
              <a:ext cx="0" cy="6858000"/>
            </a:xfrm>
            <a:prstGeom prst="straightConnector1">
              <a:avLst/>
            </a:prstGeom>
            <a:noFill/>
            <a:ln w="9525" cap="flat" cmpd="sng">
              <a:solidFill>
                <a:srgbClr val="D8D8D8">
                  <a:alpha val="24705"/>
                </a:srgbClr>
              </a:solidFill>
              <a:prstDash val="solid"/>
              <a:miter lim="800000"/>
              <a:headEnd type="none" w="sm" len="sm"/>
              <a:tailEnd type="none" w="sm" len="sm"/>
            </a:ln>
          </p:spPr>
        </p:cxnSp>
        <p:cxnSp>
          <p:nvCxnSpPr>
            <p:cNvPr id="15" name="Google Shape;15;p45"/>
            <p:cNvCxnSpPr/>
            <p:nvPr/>
          </p:nvCxnSpPr>
          <p:spPr>
            <a:xfrm>
              <a:off x="5486746" y="0"/>
              <a:ext cx="0" cy="6858000"/>
            </a:xfrm>
            <a:prstGeom prst="straightConnector1">
              <a:avLst/>
            </a:prstGeom>
            <a:noFill/>
            <a:ln w="9525" cap="flat" cmpd="sng">
              <a:solidFill>
                <a:srgbClr val="D8D8D8">
                  <a:alpha val="24705"/>
                </a:srgbClr>
              </a:solidFill>
              <a:prstDash val="solid"/>
              <a:miter lim="800000"/>
              <a:headEnd type="none" w="sm" len="sm"/>
              <a:tailEnd type="none" w="sm" len="sm"/>
            </a:ln>
          </p:spPr>
        </p:cxnSp>
        <p:cxnSp>
          <p:nvCxnSpPr>
            <p:cNvPr id="16" name="Google Shape;16;p45"/>
            <p:cNvCxnSpPr/>
            <p:nvPr/>
          </p:nvCxnSpPr>
          <p:spPr>
            <a:xfrm>
              <a:off x="6705884" y="0"/>
              <a:ext cx="0" cy="6858000"/>
            </a:xfrm>
            <a:prstGeom prst="straightConnector1">
              <a:avLst/>
            </a:prstGeom>
            <a:noFill/>
            <a:ln w="9525" cap="flat" cmpd="sng">
              <a:solidFill>
                <a:srgbClr val="D8D8D8">
                  <a:alpha val="24705"/>
                </a:srgbClr>
              </a:solidFill>
              <a:prstDash val="solid"/>
              <a:miter lim="800000"/>
              <a:headEnd type="none" w="sm" len="sm"/>
              <a:tailEnd type="none" w="sm" len="sm"/>
            </a:ln>
          </p:spPr>
        </p:cxnSp>
        <p:cxnSp>
          <p:nvCxnSpPr>
            <p:cNvPr id="17" name="Google Shape;17;p45"/>
            <p:cNvCxnSpPr/>
            <p:nvPr/>
          </p:nvCxnSpPr>
          <p:spPr>
            <a:xfrm>
              <a:off x="7925022" y="0"/>
              <a:ext cx="0" cy="6858000"/>
            </a:xfrm>
            <a:prstGeom prst="straightConnector1">
              <a:avLst/>
            </a:prstGeom>
            <a:noFill/>
            <a:ln w="9525" cap="flat" cmpd="sng">
              <a:solidFill>
                <a:srgbClr val="D8D8D8">
                  <a:alpha val="24705"/>
                </a:srgbClr>
              </a:solidFill>
              <a:prstDash val="solid"/>
              <a:miter lim="800000"/>
              <a:headEnd type="none" w="sm" len="sm"/>
              <a:tailEnd type="none" w="sm" len="sm"/>
            </a:ln>
          </p:spPr>
        </p:cxnSp>
        <p:cxnSp>
          <p:nvCxnSpPr>
            <p:cNvPr id="18" name="Google Shape;18;p45"/>
            <p:cNvCxnSpPr/>
            <p:nvPr/>
          </p:nvCxnSpPr>
          <p:spPr>
            <a:xfrm>
              <a:off x="9144160" y="0"/>
              <a:ext cx="0" cy="6858000"/>
            </a:xfrm>
            <a:prstGeom prst="straightConnector1">
              <a:avLst/>
            </a:prstGeom>
            <a:noFill/>
            <a:ln w="9525" cap="flat" cmpd="sng">
              <a:solidFill>
                <a:srgbClr val="D8D8D8">
                  <a:alpha val="24705"/>
                </a:srgbClr>
              </a:solidFill>
              <a:prstDash val="solid"/>
              <a:miter lim="800000"/>
              <a:headEnd type="none" w="sm" len="sm"/>
              <a:tailEnd type="none" w="sm" len="sm"/>
            </a:ln>
          </p:spPr>
        </p:cxnSp>
        <p:cxnSp>
          <p:nvCxnSpPr>
            <p:cNvPr id="19" name="Google Shape;19;p45"/>
            <p:cNvCxnSpPr/>
            <p:nvPr/>
          </p:nvCxnSpPr>
          <p:spPr>
            <a:xfrm>
              <a:off x="10363298" y="0"/>
              <a:ext cx="0" cy="6858000"/>
            </a:xfrm>
            <a:prstGeom prst="straightConnector1">
              <a:avLst/>
            </a:prstGeom>
            <a:noFill/>
            <a:ln w="9525" cap="flat" cmpd="sng">
              <a:solidFill>
                <a:srgbClr val="D8D8D8">
                  <a:alpha val="24705"/>
                </a:srgbClr>
              </a:solidFill>
              <a:prstDash val="solid"/>
              <a:miter lim="800000"/>
              <a:headEnd type="none" w="sm" len="sm"/>
              <a:tailEnd type="none" w="sm" len="sm"/>
            </a:ln>
          </p:spPr>
        </p:cxnSp>
        <p:cxnSp>
          <p:nvCxnSpPr>
            <p:cNvPr id="20" name="Google Shape;20;p45"/>
            <p:cNvCxnSpPr/>
            <p:nvPr/>
          </p:nvCxnSpPr>
          <p:spPr>
            <a:xfrm>
              <a:off x="11582436" y="0"/>
              <a:ext cx="0" cy="6858000"/>
            </a:xfrm>
            <a:prstGeom prst="straightConnector1">
              <a:avLst/>
            </a:prstGeom>
            <a:noFill/>
            <a:ln w="9525" cap="flat" cmpd="sng">
              <a:solidFill>
                <a:srgbClr val="D8D8D8">
                  <a:alpha val="24705"/>
                </a:srgbClr>
              </a:solidFill>
              <a:prstDash val="solid"/>
              <a:miter lim="800000"/>
              <a:headEnd type="none" w="sm" len="sm"/>
              <a:tailEnd type="none" w="sm" len="sm"/>
            </a:ln>
          </p:spPr>
        </p:cxnSp>
        <p:cxnSp>
          <p:nvCxnSpPr>
            <p:cNvPr id="21" name="Google Shape;21;p45"/>
            <p:cNvCxnSpPr/>
            <p:nvPr/>
          </p:nvCxnSpPr>
          <p:spPr>
            <a:xfrm>
              <a:off x="2819" y="386485"/>
              <a:ext cx="12188952" cy="0"/>
            </a:xfrm>
            <a:prstGeom prst="straightConnector1">
              <a:avLst/>
            </a:prstGeom>
            <a:noFill/>
            <a:ln w="9525" cap="flat" cmpd="sng">
              <a:solidFill>
                <a:srgbClr val="D8D8D8">
                  <a:alpha val="24705"/>
                </a:srgbClr>
              </a:solidFill>
              <a:prstDash val="solid"/>
              <a:miter lim="800000"/>
              <a:headEnd type="none" w="sm" len="sm"/>
              <a:tailEnd type="none" w="sm" len="sm"/>
            </a:ln>
          </p:spPr>
        </p:cxnSp>
        <p:cxnSp>
          <p:nvCxnSpPr>
            <p:cNvPr id="22" name="Google Shape;22;p45"/>
            <p:cNvCxnSpPr/>
            <p:nvPr/>
          </p:nvCxnSpPr>
          <p:spPr>
            <a:xfrm>
              <a:off x="2819" y="1611181"/>
              <a:ext cx="12188952" cy="0"/>
            </a:xfrm>
            <a:prstGeom prst="straightConnector1">
              <a:avLst/>
            </a:prstGeom>
            <a:noFill/>
            <a:ln w="9525" cap="flat" cmpd="sng">
              <a:solidFill>
                <a:srgbClr val="D8D8D8">
                  <a:alpha val="24705"/>
                </a:srgbClr>
              </a:solidFill>
              <a:prstDash val="solid"/>
              <a:miter lim="800000"/>
              <a:headEnd type="none" w="sm" len="sm"/>
              <a:tailEnd type="none" w="sm" len="sm"/>
            </a:ln>
          </p:spPr>
        </p:cxnSp>
        <p:cxnSp>
          <p:nvCxnSpPr>
            <p:cNvPr id="23" name="Google Shape;23;p45"/>
            <p:cNvCxnSpPr/>
            <p:nvPr/>
          </p:nvCxnSpPr>
          <p:spPr>
            <a:xfrm>
              <a:off x="2819" y="2835877"/>
              <a:ext cx="12188952" cy="0"/>
            </a:xfrm>
            <a:prstGeom prst="straightConnector1">
              <a:avLst/>
            </a:prstGeom>
            <a:noFill/>
            <a:ln w="9525" cap="flat" cmpd="sng">
              <a:solidFill>
                <a:srgbClr val="D8D8D8">
                  <a:alpha val="24705"/>
                </a:srgbClr>
              </a:solidFill>
              <a:prstDash val="solid"/>
              <a:miter lim="800000"/>
              <a:headEnd type="none" w="sm" len="sm"/>
              <a:tailEnd type="none" w="sm" len="sm"/>
            </a:ln>
          </p:spPr>
        </p:cxnSp>
        <p:cxnSp>
          <p:nvCxnSpPr>
            <p:cNvPr id="24" name="Google Shape;24;p45"/>
            <p:cNvCxnSpPr/>
            <p:nvPr/>
          </p:nvCxnSpPr>
          <p:spPr>
            <a:xfrm>
              <a:off x="2819" y="4060573"/>
              <a:ext cx="12188952" cy="0"/>
            </a:xfrm>
            <a:prstGeom prst="straightConnector1">
              <a:avLst/>
            </a:prstGeom>
            <a:noFill/>
            <a:ln w="9525" cap="flat" cmpd="sng">
              <a:solidFill>
                <a:srgbClr val="D8D8D8">
                  <a:alpha val="24705"/>
                </a:srgbClr>
              </a:solidFill>
              <a:prstDash val="solid"/>
              <a:miter lim="800000"/>
              <a:headEnd type="none" w="sm" len="sm"/>
              <a:tailEnd type="none" w="sm" len="sm"/>
            </a:ln>
          </p:spPr>
        </p:cxnSp>
        <p:cxnSp>
          <p:nvCxnSpPr>
            <p:cNvPr id="25" name="Google Shape;25;p45"/>
            <p:cNvCxnSpPr/>
            <p:nvPr/>
          </p:nvCxnSpPr>
          <p:spPr>
            <a:xfrm>
              <a:off x="2819" y="5285269"/>
              <a:ext cx="12188952" cy="0"/>
            </a:xfrm>
            <a:prstGeom prst="straightConnector1">
              <a:avLst/>
            </a:prstGeom>
            <a:noFill/>
            <a:ln w="9525" cap="flat" cmpd="sng">
              <a:solidFill>
                <a:srgbClr val="D8D8D8">
                  <a:alpha val="24705"/>
                </a:srgbClr>
              </a:solidFill>
              <a:prstDash val="solid"/>
              <a:miter lim="800000"/>
              <a:headEnd type="none" w="sm" len="sm"/>
              <a:tailEnd type="none" w="sm" len="sm"/>
            </a:ln>
          </p:spPr>
        </p:cxnSp>
        <p:cxnSp>
          <p:nvCxnSpPr>
            <p:cNvPr id="26" name="Google Shape;26;p45"/>
            <p:cNvCxnSpPr/>
            <p:nvPr/>
          </p:nvCxnSpPr>
          <p:spPr>
            <a:xfrm>
              <a:off x="2819" y="6509965"/>
              <a:ext cx="12188952" cy="0"/>
            </a:xfrm>
            <a:prstGeom prst="straightConnector1">
              <a:avLst/>
            </a:prstGeom>
            <a:noFill/>
            <a:ln w="9525" cap="flat" cmpd="sng">
              <a:solidFill>
                <a:srgbClr val="D8D8D8">
                  <a:alpha val="24705"/>
                </a:srgbClr>
              </a:solidFill>
              <a:prstDash val="solid"/>
              <a:miter lim="800000"/>
              <a:headEnd type="none" w="sm" len="sm"/>
              <a:tailEnd type="none" w="sm" len="sm"/>
            </a:ln>
          </p:spPr>
        </p:cxnSp>
        <p:grpSp>
          <p:nvGrpSpPr>
            <p:cNvPr id="27" name="Google Shape;27;p45"/>
            <p:cNvGrpSpPr/>
            <p:nvPr/>
          </p:nvGrpSpPr>
          <p:grpSpPr>
            <a:xfrm>
              <a:off x="-1" y="0"/>
              <a:ext cx="12192001" cy="6858000"/>
              <a:chOff x="-1" y="0"/>
              <a:chExt cx="12192001" cy="6858000"/>
            </a:xfrm>
          </p:grpSpPr>
          <p:cxnSp>
            <p:nvCxnSpPr>
              <p:cNvPr id="28" name="Google Shape;28;p45"/>
              <p:cNvCxnSpPr/>
              <p:nvPr/>
            </p:nvCxnSpPr>
            <p:spPr>
              <a:xfrm>
                <a:off x="225425" y="0"/>
                <a:ext cx="6815931" cy="6858000"/>
              </a:xfrm>
              <a:prstGeom prst="straightConnector1">
                <a:avLst/>
              </a:prstGeom>
              <a:noFill/>
              <a:ln w="9525" cap="flat" cmpd="sng">
                <a:solidFill>
                  <a:srgbClr val="D8D8D8">
                    <a:alpha val="24705"/>
                  </a:srgbClr>
                </a:solidFill>
                <a:prstDash val="solid"/>
                <a:miter lim="800000"/>
                <a:headEnd type="none" w="sm" len="sm"/>
                <a:tailEnd type="none" w="sm" len="sm"/>
              </a:ln>
            </p:spPr>
          </p:cxnSp>
          <p:cxnSp>
            <p:nvCxnSpPr>
              <p:cNvPr id="29" name="Google Shape;29;p45"/>
              <p:cNvCxnSpPr/>
              <p:nvPr/>
            </p:nvCxnSpPr>
            <p:spPr>
              <a:xfrm>
                <a:off x="1449154" y="0"/>
                <a:ext cx="6815931" cy="6858000"/>
              </a:xfrm>
              <a:prstGeom prst="straightConnector1">
                <a:avLst/>
              </a:prstGeom>
              <a:noFill/>
              <a:ln w="9525" cap="flat" cmpd="sng">
                <a:solidFill>
                  <a:srgbClr val="D8D8D8">
                    <a:alpha val="24705"/>
                  </a:srgbClr>
                </a:solidFill>
                <a:prstDash val="solid"/>
                <a:miter lim="800000"/>
                <a:headEnd type="none" w="sm" len="sm"/>
                <a:tailEnd type="none" w="sm" len="sm"/>
              </a:ln>
            </p:spPr>
          </p:cxnSp>
          <p:cxnSp>
            <p:nvCxnSpPr>
              <p:cNvPr id="30" name="Google Shape;30;p45"/>
              <p:cNvCxnSpPr/>
              <p:nvPr/>
            </p:nvCxnSpPr>
            <p:spPr>
              <a:xfrm>
                <a:off x="2665982" y="0"/>
                <a:ext cx="6815931" cy="6858000"/>
              </a:xfrm>
              <a:prstGeom prst="straightConnector1">
                <a:avLst/>
              </a:prstGeom>
              <a:noFill/>
              <a:ln w="9525" cap="flat" cmpd="sng">
                <a:solidFill>
                  <a:srgbClr val="D8D8D8">
                    <a:alpha val="24705"/>
                  </a:srgbClr>
                </a:solidFill>
                <a:prstDash val="solid"/>
                <a:miter lim="800000"/>
                <a:headEnd type="none" w="sm" len="sm"/>
                <a:tailEnd type="none" w="sm" len="sm"/>
              </a:ln>
            </p:spPr>
          </p:cxnSp>
          <p:cxnSp>
            <p:nvCxnSpPr>
              <p:cNvPr id="31" name="Google Shape;31;p45"/>
              <p:cNvCxnSpPr/>
              <p:nvPr/>
            </p:nvCxnSpPr>
            <p:spPr>
              <a:xfrm>
                <a:off x="3885119" y="0"/>
                <a:ext cx="6815931" cy="6858000"/>
              </a:xfrm>
              <a:prstGeom prst="straightConnector1">
                <a:avLst/>
              </a:prstGeom>
              <a:noFill/>
              <a:ln w="9525" cap="flat" cmpd="sng">
                <a:solidFill>
                  <a:srgbClr val="D8D8D8">
                    <a:alpha val="24705"/>
                  </a:srgbClr>
                </a:solidFill>
                <a:prstDash val="solid"/>
                <a:miter lim="800000"/>
                <a:headEnd type="none" w="sm" len="sm"/>
                <a:tailEnd type="none" w="sm" len="sm"/>
              </a:ln>
            </p:spPr>
          </p:cxnSp>
          <p:cxnSp>
            <p:nvCxnSpPr>
              <p:cNvPr id="32" name="Google Shape;32;p45"/>
              <p:cNvCxnSpPr/>
              <p:nvPr/>
            </p:nvCxnSpPr>
            <p:spPr>
              <a:xfrm>
                <a:off x="5106502" y="0"/>
                <a:ext cx="6815931" cy="6858000"/>
              </a:xfrm>
              <a:prstGeom prst="straightConnector1">
                <a:avLst/>
              </a:prstGeom>
              <a:noFill/>
              <a:ln w="9525" cap="flat" cmpd="sng">
                <a:solidFill>
                  <a:srgbClr val="D8D8D8">
                    <a:alpha val="24705"/>
                  </a:srgbClr>
                </a:solidFill>
                <a:prstDash val="solid"/>
                <a:miter lim="800000"/>
                <a:headEnd type="none" w="sm" len="sm"/>
                <a:tailEnd type="none" w="sm" len="sm"/>
              </a:ln>
            </p:spPr>
          </p:cxnSp>
          <p:grpSp>
            <p:nvGrpSpPr>
              <p:cNvPr id="33" name="Google Shape;33;p45"/>
              <p:cNvGrpSpPr/>
              <p:nvPr/>
            </p:nvGrpSpPr>
            <p:grpSpPr>
              <a:xfrm>
                <a:off x="6327885" y="0"/>
                <a:ext cx="5864115" cy="5898673"/>
                <a:chOff x="6327885" y="0"/>
                <a:chExt cx="5864115" cy="5898673"/>
              </a:xfrm>
            </p:grpSpPr>
            <p:cxnSp>
              <p:nvCxnSpPr>
                <p:cNvPr id="34" name="Google Shape;34;p45"/>
                <p:cNvCxnSpPr/>
                <p:nvPr/>
              </p:nvCxnSpPr>
              <p:spPr>
                <a:xfrm>
                  <a:off x="6327885" y="0"/>
                  <a:ext cx="5864115" cy="5898673"/>
                </a:xfrm>
                <a:prstGeom prst="straightConnector1">
                  <a:avLst/>
                </a:prstGeom>
                <a:noFill/>
                <a:ln w="9525" cap="flat" cmpd="sng">
                  <a:solidFill>
                    <a:srgbClr val="D8D8D8">
                      <a:alpha val="24705"/>
                    </a:srgbClr>
                  </a:solidFill>
                  <a:prstDash val="solid"/>
                  <a:miter lim="800000"/>
                  <a:headEnd type="none" w="sm" len="sm"/>
                  <a:tailEnd type="none" w="sm" len="sm"/>
                </a:ln>
              </p:spPr>
            </p:cxnSp>
            <p:cxnSp>
              <p:nvCxnSpPr>
                <p:cNvPr id="35" name="Google Shape;35;p45"/>
                <p:cNvCxnSpPr/>
                <p:nvPr/>
              </p:nvCxnSpPr>
              <p:spPr>
                <a:xfrm>
                  <a:off x="7549268" y="0"/>
                  <a:ext cx="4642732" cy="4672425"/>
                </a:xfrm>
                <a:prstGeom prst="straightConnector1">
                  <a:avLst/>
                </a:prstGeom>
                <a:noFill/>
                <a:ln w="9525" cap="flat" cmpd="sng">
                  <a:solidFill>
                    <a:srgbClr val="D8D8D8">
                      <a:alpha val="24705"/>
                    </a:srgbClr>
                  </a:solidFill>
                  <a:prstDash val="solid"/>
                  <a:miter lim="800000"/>
                  <a:headEnd type="none" w="sm" len="sm"/>
                  <a:tailEnd type="none" w="sm" len="sm"/>
                </a:ln>
              </p:spPr>
            </p:cxnSp>
            <p:cxnSp>
              <p:nvCxnSpPr>
                <p:cNvPr id="36" name="Google Shape;36;p45"/>
                <p:cNvCxnSpPr/>
                <p:nvPr/>
              </p:nvCxnSpPr>
              <p:spPr>
                <a:xfrm>
                  <a:off x="8772997" y="0"/>
                  <a:ext cx="3419003" cy="3456749"/>
                </a:xfrm>
                <a:prstGeom prst="straightConnector1">
                  <a:avLst/>
                </a:prstGeom>
                <a:noFill/>
                <a:ln w="9525" cap="flat" cmpd="sng">
                  <a:solidFill>
                    <a:srgbClr val="D8D8D8">
                      <a:alpha val="24705"/>
                    </a:srgbClr>
                  </a:solidFill>
                  <a:prstDash val="solid"/>
                  <a:miter lim="800000"/>
                  <a:headEnd type="none" w="sm" len="sm"/>
                  <a:tailEnd type="none" w="sm" len="sm"/>
                </a:ln>
              </p:spPr>
            </p:cxnSp>
            <p:cxnSp>
              <p:nvCxnSpPr>
                <p:cNvPr id="37" name="Google Shape;37;p45"/>
                <p:cNvCxnSpPr/>
                <p:nvPr/>
              </p:nvCxnSpPr>
              <p:spPr>
                <a:xfrm>
                  <a:off x="9982200" y="0"/>
                  <a:ext cx="2209800" cy="2226469"/>
                </a:xfrm>
                <a:prstGeom prst="straightConnector1">
                  <a:avLst/>
                </a:prstGeom>
                <a:noFill/>
                <a:ln w="9525" cap="flat" cmpd="sng">
                  <a:solidFill>
                    <a:srgbClr val="D8D8D8">
                      <a:alpha val="24705"/>
                    </a:srgbClr>
                  </a:solidFill>
                  <a:prstDash val="solid"/>
                  <a:miter lim="800000"/>
                  <a:headEnd type="none" w="sm" len="sm"/>
                  <a:tailEnd type="none" w="sm" len="sm"/>
                </a:ln>
              </p:spPr>
            </p:cxnSp>
            <p:cxnSp>
              <p:nvCxnSpPr>
                <p:cNvPr id="38" name="Google Shape;38;p45"/>
                <p:cNvCxnSpPr/>
                <p:nvPr/>
              </p:nvCxnSpPr>
              <p:spPr>
                <a:xfrm>
                  <a:off x="11199019" y="0"/>
                  <a:ext cx="992981" cy="1002506"/>
                </a:xfrm>
                <a:prstGeom prst="straightConnector1">
                  <a:avLst/>
                </a:prstGeom>
                <a:noFill/>
                <a:ln w="9525" cap="flat" cmpd="sng">
                  <a:solidFill>
                    <a:srgbClr val="D8D8D8">
                      <a:alpha val="24705"/>
                    </a:srgbClr>
                  </a:solidFill>
                  <a:prstDash val="solid"/>
                  <a:miter lim="800000"/>
                  <a:headEnd type="none" w="sm" len="sm"/>
                  <a:tailEnd type="none" w="sm" len="sm"/>
                </a:ln>
              </p:spPr>
            </p:cxnSp>
          </p:grpSp>
          <p:cxnSp>
            <p:nvCxnSpPr>
              <p:cNvPr id="39" name="Google Shape;39;p45"/>
              <p:cNvCxnSpPr/>
              <p:nvPr/>
            </p:nvCxnSpPr>
            <p:spPr>
              <a:xfrm rot="10800000">
                <a:off x="-1" y="1012053"/>
                <a:ext cx="5828811" cy="5845945"/>
              </a:xfrm>
              <a:prstGeom prst="straightConnector1">
                <a:avLst/>
              </a:prstGeom>
              <a:noFill/>
              <a:ln w="9525" cap="flat" cmpd="sng">
                <a:solidFill>
                  <a:srgbClr val="D8D8D8">
                    <a:alpha val="24705"/>
                  </a:srgbClr>
                </a:solidFill>
                <a:prstDash val="solid"/>
                <a:miter lim="800000"/>
                <a:headEnd type="none" w="sm" len="sm"/>
                <a:tailEnd type="none" w="sm" len="sm"/>
              </a:ln>
            </p:spPr>
          </p:cxnSp>
          <p:cxnSp>
            <p:nvCxnSpPr>
              <p:cNvPr id="40" name="Google Shape;40;p45"/>
              <p:cNvCxnSpPr/>
              <p:nvPr/>
            </p:nvCxnSpPr>
            <p:spPr>
              <a:xfrm rot="10800000">
                <a:off x="-1" y="2227340"/>
                <a:ext cx="4614781" cy="4630658"/>
              </a:xfrm>
              <a:prstGeom prst="straightConnector1">
                <a:avLst/>
              </a:prstGeom>
              <a:noFill/>
              <a:ln w="9525" cap="flat" cmpd="sng">
                <a:solidFill>
                  <a:srgbClr val="D8D8D8">
                    <a:alpha val="24705"/>
                  </a:srgbClr>
                </a:solidFill>
                <a:prstDash val="solid"/>
                <a:miter lim="800000"/>
                <a:headEnd type="none" w="sm" len="sm"/>
                <a:tailEnd type="none" w="sm" len="sm"/>
              </a:ln>
            </p:spPr>
          </p:cxnSp>
          <p:cxnSp>
            <p:nvCxnSpPr>
              <p:cNvPr id="41" name="Google Shape;41;p45"/>
              <p:cNvCxnSpPr/>
              <p:nvPr/>
            </p:nvCxnSpPr>
            <p:spPr>
              <a:xfrm rot="10800000">
                <a:off x="-1" y="3432149"/>
                <a:ext cx="3398419" cy="3425849"/>
              </a:xfrm>
              <a:prstGeom prst="straightConnector1">
                <a:avLst/>
              </a:prstGeom>
              <a:noFill/>
              <a:ln w="9525" cap="flat" cmpd="sng">
                <a:solidFill>
                  <a:srgbClr val="D8D8D8">
                    <a:alpha val="24705"/>
                  </a:srgbClr>
                </a:solidFill>
                <a:prstDash val="solid"/>
                <a:miter lim="800000"/>
                <a:headEnd type="none" w="sm" len="sm"/>
                <a:tailEnd type="none" w="sm" len="sm"/>
              </a:ln>
            </p:spPr>
          </p:cxnSp>
          <p:cxnSp>
            <p:nvCxnSpPr>
              <p:cNvPr id="42" name="Google Shape;42;p45"/>
              <p:cNvCxnSpPr/>
              <p:nvPr/>
            </p:nvCxnSpPr>
            <p:spPr>
              <a:xfrm rot="10800000">
                <a:off x="-1" y="4651431"/>
                <a:ext cx="2196496" cy="2206567"/>
              </a:xfrm>
              <a:prstGeom prst="straightConnector1">
                <a:avLst/>
              </a:prstGeom>
              <a:noFill/>
              <a:ln w="9525" cap="flat" cmpd="sng">
                <a:solidFill>
                  <a:srgbClr val="D8D8D8">
                    <a:alpha val="24705"/>
                  </a:srgbClr>
                </a:solidFill>
                <a:prstDash val="solid"/>
                <a:miter lim="800000"/>
                <a:headEnd type="none" w="sm" len="sm"/>
                <a:tailEnd type="none" w="sm" len="sm"/>
              </a:ln>
            </p:spPr>
          </p:cxnSp>
          <p:cxnSp>
            <p:nvCxnSpPr>
              <p:cNvPr id="43" name="Google Shape;43;p45"/>
              <p:cNvCxnSpPr/>
              <p:nvPr/>
            </p:nvCxnSpPr>
            <p:spPr>
              <a:xfrm rot="10800000">
                <a:off x="-1" y="5864453"/>
                <a:ext cx="987003" cy="993545"/>
              </a:xfrm>
              <a:prstGeom prst="straightConnector1">
                <a:avLst/>
              </a:prstGeom>
              <a:noFill/>
              <a:ln w="9525" cap="flat" cmpd="sng">
                <a:solidFill>
                  <a:srgbClr val="D8D8D8">
                    <a:alpha val="24705"/>
                  </a:srgbClr>
                </a:solidFill>
                <a:prstDash val="solid"/>
                <a:miter lim="800000"/>
                <a:headEnd type="none" w="sm" len="sm"/>
                <a:tailEnd type="none" w="sm" len="sm"/>
              </a:ln>
            </p:spPr>
          </p:cxnSp>
        </p:grpSp>
        <p:grpSp>
          <p:nvGrpSpPr>
            <p:cNvPr id="44" name="Google Shape;44;p45"/>
            <p:cNvGrpSpPr/>
            <p:nvPr/>
          </p:nvGrpSpPr>
          <p:grpSpPr>
            <a:xfrm flipH="1">
              <a:off x="0" y="0"/>
              <a:ext cx="12192001" cy="6858000"/>
              <a:chOff x="-1" y="0"/>
              <a:chExt cx="12192001" cy="6858000"/>
            </a:xfrm>
          </p:grpSpPr>
          <p:cxnSp>
            <p:nvCxnSpPr>
              <p:cNvPr id="45" name="Google Shape;45;p45"/>
              <p:cNvCxnSpPr/>
              <p:nvPr/>
            </p:nvCxnSpPr>
            <p:spPr>
              <a:xfrm>
                <a:off x="225425" y="0"/>
                <a:ext cx="6815931" cy="6858000"/>
              </a:xfrm>
              <a:prstGeom prst="straightConnector1">
                <a:avLst/>
              </a:prstGeom>
              <a:noFill/>
              <a:ln w="9525" cap="flat" cmpd="sng">
                <a:solidFill>
                  <a:srgbClr val="D8D8D8">
                    <a:alpha val="24705"/>
                  </a:srgbClr>
                </a:solidFill>
                <a:prstDash val="solid"/>
                <a:miter lim="800000"/>
                <a:headEnd type="none" w="sm" len="sm"/>
                <a:tailEnd type="none" w="sm" len="sm"/>
              </a:ln>
            </p:spPr>
          </p:cxnSp>
          <p:cxnSp>
            <p:nvCxnSpPr>
              <p:cNvPr id="46" name="Google Shape;46;p45"/>
              <p:cNvCxnSpPr/>
              <p:nvPr/>
            </p:nvCxnSpPr>
            <p:spPr>
              <a:xfrm>
                <a:off x="1449154" y="0"/>
                <a:ext cx="6815931" cy="6858000"/>
              </a:xfrm>
              <a:prstGeom prst="straightConnector1">
                <a:avLst/>
              </a:prstGeom>
              <a:noFill/>
              <a:ln w="9525" cap="flat" cmpd="sng">
                <a:solidFill>
                  <a:srgbClr val="D8D8D8">
                    <a:alpha val="24705"/>
                  </a:srgbClr>
                </a:solidFill>
                <a:prstDash val="solid"/>
                <a:miter lim="800000"/>
                <a:headEnd type="none" w="sm" len="sm"/>
                <a:tailEnd type="none" w="sm" len="sm"/>
              </a:ln>
            </p:spPr>
          </p:cxnSp>
          <p:cxnSp>
            <p:nvCxnSpPr>
              <p:cNvPr id="47" name="Google Shape;47;p45"/>
              <p:cNvCxnSpPr/>
              <p:nvPr/>
            </p:nvCxnSpPr>
            <p:spPr>
              <a:xfrm>
                <a:off x="2665982" y="0"/>
                <a:ext cx="6815931" cy="6858000"/>
              </a:xfrm>
              <a:prstGeom prst="straightConnector1">
                <a:avLst/>
              </a:prstGeom>
              <a:noFill/>
              <a:ln w="9525" cap="flat" cmpd="sng">
                <a:solidFill>
                  <a:srgbClr val="D8D8D8">
                    <a:alpha val="24705"/>
                  </a:srgbClr>
                </a:solidFill>
                <a:prstDash val="solid"/>
                <a:miter lim="800000"/>
                <a:headEnd type="none" w="sm" len="sm"/>
                <a:tailEnd type="none" w="sm" len="sm"/>
              </a:ln>
            </p:spPr>
          </p:cxnSp>
          <p:cxnSp>
            <p:nvCxnSpPr>
              <p:cNvPr id="48" name="Google Shape;48;p45"/>
              <p:cNvCxnSpPr/>
              <p:nvPr/>
            </p:nvCxnSpPr>
            <p:spPr>
              <a:xfrm>
                <a:off x="3885119" y="0"/>
                <a:ext cx="6815931" cy="6858000"/>
              </a:xfrm>
              <a:prstGeom prst="straightConnector1">
                <a:avLst/>
              </a:prstGeom>
              <a:noFill/>
              <a:ln w="9525" cap="flat" cmpd="sng">
                <a:solidFill>
                  <a:srgbClr val="D8D8D8">
                    <a:alpha val="24705"/>
                  </a:srgbClr>
                </a:solidFill>
                <a:prstDash val="solid"/>
                <a:miter lim="800000"/>
                <a:headEnd type="none" w="sm" len="sm"/>
                <a:tailEnd type="none" w="sm" len="sm"/>
              </a:ln>
            </p:spPr>
          </p:cxnSp>
          <p:cxnSp>
            <p:nvCxnSpPr>
              <p:cNvPr id="49" name="Google Shape;49;p45"/>
              <p:cNvCxnSpPr/>
              <p:nvPr/>
            </p:nvCxnSpPr>
            <p:spPr>
              <a:xfrm>
                <a:off x="5106502" y="0"/>
                <a:ext cx="6815931" cy="6858000"/>
              </a:xfrm>
              <a:prstGeom prst="straightConnector1">
                <a:avLst/>
              </a:prstGeom>
              <a:noFill/>
              <a:ln w="9525" cap="flat" cmpd="sng">
                <a:solidFill>
                  <a:srgbClr val="D8D8D8">
                    <a:alpha val="24705"/>
                  </a:srgbClr>
                </a:solidFill>
                <a:prstDash val="solid"/>
                <a:miter lim="800000"/>
                <a:headEnd type="none" w="sm" len="sm"/>
                <a:tailEnd type="none" w="sm" len="sm"/>
              </a:ln>
            </p:spPr>
          </p:cxnSp>
          <p:grpSp>
            <p:nvGrpSpPr>
              <p:cNvPr id="50" name="Google Shape;50;p45"/>
              <p:cNvGrpSpPr/>
              <p:nvPr/>
            </p:nvGrpSpPr>
            <p:grpSpPr>
              <a:xfrm>
                <a:off x="6327885" y="0"/>
                <a:ext cx="5864115" cy="5898673"/>
                <a:chOff x="6327885" y="0"/>
                <a:chExt cx="5864115" cy="5898673"/>
              </a:xfrm>
            </p:grpSpPr>
            <p:cxnSp>
              <p:nvCxnSpPr>
                <p:cNvPr id="51" name="Google Shape;51;p45"/>
                <p:cNvCxnSpPr/>
                <p:nvPr/>
              </p:nvCxnSpPr>
              <p:spPr>
                <a:xfrm>
                  <a:off x="6327885" y="0"/>
                  <a:ext cx="5864115" cy="5898673"/>
                </a:xfrm>
                <a:prstGeom prst="straightConnector1">
                  <a:avLst/>
                </a:prstGeom>
                <a:noFill/>
                <a:ln w="9525" cap="flat" cmpd="sng">
                  <a:solidFill>
                    <a:srgbClr val="D8D8D8">
                      <a:alpha val="24705"/>
                    </a:srgbClr>
                  </a:solidFill>
                  <a:prstDash val="solid"/>
                  <a:miter lim="800000"/>
                  <a:headEnd type="none" w="sm" len="sm"/>
                  <a:tailEnd type="none" w="sm" len="sm"/>
                </a:ln>
              </p:spPr>
            </p:cxnSp>
            <p:cxnSp>
              <p:nvCxnSpPr>
                <p:cNvPr id="52" name="Google Shape;52;p45"/>
                <p:cNvCxnSpPr/>
                <p:nvPr/>
              </p:nvCxnSpPr>
              <p:spPr>
                <a:xfrm>
                  <a:off x="7549268" y="0"/>
                  <a:ext cx="4642732" cy="4672425"/>
                </a:xfrm>
                <a:prstGeom prst="straightConnector1">
                  <a:avLst/>
                </a:prstGeom>
                <a:noFill/>
                <a:ln w="9525" cap="flat" cmpd="sng">
                  <a:solidFill>
                    <a:srgbClr val="D8D8D8">
                      <a:alpha val="24705"/>
                    </a:srgbClr>
                  </a:solidFill>
                  <a:prstDash val="solid"/>
                  <a:miter lim="800000"/>
                  <a:headEnd type="none" w="sm" len="sm"/>
                  <a:tailEnd type="none" w="sm" len="sm"/>
                </a:ln>
              </p:spPr>
            </p:cxnSp>
            <p:cxnSp>
              <p:nvCxnSpPr>
                <p:cNvPr id="53" name="Google Shape;53;p45"/>
                <p:cNvCxnSpPr/>
                <p:nvPr/>
              </p:nvCxnSpPr>
              <p:spPr>
                <a:xfrm>
                  <a:off x="8772997" y="0"/>
                  <a:ext cx="3419003" cy="3456749"/>
                </a:xfrm>
                <a:prstGeom prst="straightConnector1">
                  <a:avLst/>
                </a:prstGeom>
                <a:noFill/>
                <a:ln w="9525" cap="flat" cmpd="sng">
                  <a:solidFill>
                    <a:srgbClr val="D8D8D8">
                      <a:alpha val="24705"/>
                    </a:srgbClr>
                  </a:solidFill>
                  <a:prstDash val="solid"/>
                  <a:miter lim="800000"/>
                  <a:headEnd type="none" w="sm" len="sm"/>
                  <a:tailEnd type="none" w="sm" len="sm"/>
                </a:ln>
              </p:spPr>
            </p:cxnSp>
            <p:cxnSp>
              <p:nvCxnSpPr>
                <p:cNvPr id="54" name="Google Shape;54;p45"/>
                <p:cNvCxnSpPr/>
                <p:nvPr/>
              </p:nvCxnSpPr>
              <p:spPr>
                <a:xfrm>
                  <a:off x="9982200" y="0"/>
                  <a:ext cx="2209800" cy="2226469"/>
                </a:xfrm>
                <a:prstGeom prst="straightConnector1">
                  <a:avLst/>
                </a:prstGeom>
                <a:noFill/>
                <a:ln w="9525" cap="flat" cmpd="sng">
                  <a:solidFill>
                    <a:srgbClr val="D8D8D8">
                      <a:alpha val="24705"/>
                    </a:srgbClr>
                  </a:solidFill>
                  <a:prstDash val="solid"/>
                  <a:miter lim="800000"/>
                  <a:headEnd type="none" w="sm" len="sm"/>
                  <a:tailEnd type="none" w="sm" len="sm"/>
                </a:ln>
              </p:spPr>
            </p:cxnSp>
            <p:cxnSp>
              <p:nvCxnSpPr>
                <p:cNvPr id="55" name="Google Shape;55;p45"/>
                <p:cNvCxnSpPr/>
                <p:nvPr/>
              </p:nvCxnSpPr>
              <p:spPr>
                <a:xfrm>
                  <a:off x="11199019" y="0"/>
                  <a:ext cx="992981" cy="1002506"/>
                </a:xfrm>
                <a:prstGeom prst="straightConnector1">
                  <a:avLst/>
                </a:prstGeom>
                <a:noFill/>
                <a:ln w="9525" cap="flat" cmpd="sng">
                  <a:solidFill>
                    <a:srgbClr val="D8D8D8">
                      <a:alpha val="24705"/>
                    </a:srgbClr>
                  </a:solidFill>
                  <a:prstDash val="solid"/>
                  <a:miter lim="800000"/>
                  <a:headEnd type="none" w="sm" len="sm"/>
                  <a:tailEnd type="none" w="sm" len="sm"/>
                </a:ln>
              </p:spPr>
            </p:cxnSp>
          </p:grpSp>
          <p:cxnSp>
            <p:nvCxnSpPr>
              <p:cNvPr id="56" name="Google Shape;56;p45"/>
              <p:cNvCxnSpPr/>
              <p:nvPr/>
            </p:nvCxnSpPr>
            <p:spPr>
              <a:xfrm rot="10800000">
                <a:off x="-1" y="1012053"/>
                <a:ext cx="5828811" cy="5845945"/>
              </a:xfrm>
              <a:prstGeom prst="straightConnector1">
                <a:avLst/>
              </a:prstGeom>
              <a:noFill/>
              <a:ln w="9525" cap="flat" cmpd="sng">
                <a:solidFill>
                  <a:srgbClr val="D8D8D8">
                    <a:alpha val="24705"/>
                  </a:srgbClr>
                </a:solidFill>
                <a:prstDash val="solid"/>
                <a:miter lim="800000"/>
                <a:headEnd type="none" w="sm" len="sm"/>
                <a:tailEnd type="none" w="sm" len="sm"/>
              </a:ln>
            </p:spPr>
          </p:cxnSp>
          <p:cxnSp>
            <p:nvCxnSpPr>
              <p:cNvPr id="57" name="Google Shape;57;p45"/>
              <p:cNvCxnSpPr/>
              <p:nvPr/>
            </p:nvCxnSpPr>
            <p:spPr>
              <a:xfrm rot="10800000">
                <a:off x="-1" y="2227340"/>
                <a:ext cx="4614781" cy="4630658"/>
              </a:xfrm>
              <a:prstGeom prst="straightConnector1">
                <a:avLst/>
              </a:prstGeom>
              <a:noFill/>
              <a:ln w="9525" cap="flat" cmpd="sng">
                <a:solidFill>
                  <a:srgbClr val="D8D8D8">
                    <a:alpha val="24705"/>
                  </a:srgbClr>
                </a:solidFill>
                <a:prstDash val="solid"/>
                <a:miter lim="800000"/>
                <a:headEnd type="none" w="sm" len="sm"/>
                <a:tailEnd type="none" w="sm" len="sm"/>
              </a:ln>
            </p:spPr>
          </p:cxnSp>
          <p:cxnSp>
            <p:nvCxnSpPr>
              <p:cNvPr id="58" name="Google Shape;58;p45"/>
              <p:cNvCxnSpPr/>
              <p:nvPr/>
            </p:nvCxnSpPr>
            <p:spPr>
              <a:xfrm rot="10800000">
                <a:off x="-1" y="3432149"/>
                <a:ext cx="3398419" cy="3425849"/>
              </a:xfrm>
              <a:prstGeom prst="straightConnector1">
                <a:avLst/>
              </a:prstGeom>
              <a:noFill/>
              <a:ln w="9525" cap="flat" cmpd="sng">
                <a:solidFill>
                  <a:srgbClr val="D8D8D8">
                    <a:alpha val="24705"/>
                  </a:srgbClr>
                </a:solidFill>
                <a:prstDash val="solid"/>
                <a:miter lim="800000"/>
                <a:headEnd type="none" w="sm" len="sm"/>
                <a:tailEnd type="none" w="sm" len="sm"/>
              </a:ln>
            </p:spPr>
          </p:cxnSp>
          <p:cxnSp>
            <p:nvCxnSpPr>
              <p:cNvPr id="59" name="Google Shape;59;p45"/>
              <p:cNvCxnSpPr/>
              <p:nvPr/>
            </p:nvCxnSpPr>
            <p:spPr>
              <a:xfrm rot="10800000">
                <a:off x="-1" y="4651431"/>
                <a:ext cx="2196496" cy="2206567"/>
              </a:xfrm>
              <a:prstGeom prst="straightConnector1">
                <a:avLst/>
              </a:prstGeom>
              <a:noFill/>
              <a:ln w="9525" cap="flat" cmpd="sng">
                <a:solidFill>
                  <a:srgbClr val="D8D8D8">
                    <a:alpha val="24705"/>
                  </a:srgbClr>
                </a:solidFill>
                <a:prstDash val="solid"/>
                <a:miter lim="800000"/>
                <a:headEnd type="none" w="sm" len="sm"/>
                <a:tailEnd type="none" w="sm" len="sm"/>
              </a:ln>
            </p:spPr>
          </p:cxnSp>
          <p:cxnSp>
            <p:nvCxnSpPr>
              <p:cNvPr id="60" name="Google Shape;60;p45"/>
              <p:cNvCxnSpPr/>
              <p:nvPr/>
            </p:nvCxnSpPr>
            <p:spPr>
              <a:xfrm rot="10800000">
                <a:off x="-1" y="5864453"/>
                <a:ext cx="987003" cy="993545"/>
              </a:xfrm>
              <a:prstGeom prst="straightConnector1">
                <a:avLst/>
              </a:prstGeom>
              <a:noFill/>
              <a:ln w="9525" cap="flat" cmpd="sng">
                <a:solidFill>
                  <a:srgbClr val="D8D8D8">
                    <a:alpha val="24705"/>
                  </a:srgbClr>
                </a:solidFill>
                <a:prstDash val="solid"/>
                <a:miter lim="800000"/>
                <a:headEnd type="none" w="sm" len="sm"/>
                <a:tailEnd type="none" w="sm" len="sm"/>
              </a:ln>
            </p:spPr>
          </p:cxnSp>
        </p:grpSp>
      </p:grpSp>
      <p:sp>
        <p:nvSpPr>
          <p:cNvPr id="61" name="Google Shape;61;p45"/>
          <p:cNvSpPr txBox="1">
            <a:spLocks noGrp="1"/>
          </p:cNvSpPr>
          <p:nvPr>
            <p:ph type="title"/>
          </p:nvPr>
        </p:nvSpPr>
        <p:spPr>
          <a:xfrm>
            <a:off x="1295400" y="503853"/>
            <a:ext cx="9601200" cy="1142385"/>
          </a:xfrm>
          <a:prstGeom prst="rect">
            <a:avLst/>
          </a:prstGeom>
          <a:noFill/>
          <a:ln>
            <a:noFill/>
          </a:ln>
        </p:spPr>
        <p:txBody>
          <a:bodyPr spcFirstLastPara="1" wrap="square" lIns="91425" tIns="45700" rIns="91425" bIns="45700" anchor="b" anchorCtr="0">
            <a:normAutofit/>
          </a:bodyPr>
          <a:lstStyle>
            <a:lvl1pPr marR="0" lvl="0" algn="l" rtl="0">
              <a:lnSpc>
                <a:spcPct val="90000"/>
              </a:lnSpc>
              <a:spcBef>
                <a:spcPts val="0"/>
              </a:spcBef>
              <a:spcAft>
                <a:spcPts val="0"/>
              </a:spcAft>
              <a:buClr>
                <a:schemeClr val="accent1"/>
              </a:buClr>
              <a:buSzPts val="3200"/>
              <a:buFont typeface="Open Sans ExtraBold"/>
              <a:buNone/>
              <a:defRPr sz="3200" b="1" i="0" u="none" strike="noStrike" cap="none">
                <a:solidFill>
                  <a:schemeClr val="accent1"/>
                </a:solidFill>
                <a:latin typeface="Open Sans ExtraBold"/>
                <a:ea typeface="Open Sans ExtraBold"/>
                <a:cs typeface="Open Sans ExtraBold"/>
                <a:sym typeface="Open Sans Extra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2" name="Google Shape;62;p45"/>
          <p:cNvSpPr txBox="1">
            <a:spLocks noGrp="1"/>
          </p:cNvSpPr>
          <p:nvPr>
            <p:ph type="body" idx="1"/>
          </p:nvPr>
        </p:nvSpPr>
        <p:spPr>
          <a:xfrm>
            <a:off x="1295400" y="1981201"/>
            <a:ext cx="9601200" cy="3809999"/>
          </a:xfrm>
          <a:prstGeom prst="rect">
            <a:avLst/>
          </a:prstGeom>
          <a:noFill/>
          <a:ln>
            <a:noFill/>
          </a:ln>
        </p:spPr>
        <p:txBody>
          <a:bodyPr spcFirstLastPara="1" wrap="square" lIns="91425" tIns="45700" rIns="91425" bIns="45700" anchor="t" anchorCtr="0">
            <a:normAutofit/>
          </a:bodyPr>
          <a:lstStyle>
            <a:lvl1pPr marL="457200" marR="0" lvl="0" indent="-355600" algn="l" rtl="0">
              <a:lnSpc>
                <a:spcPct val="90000"/>
              </a:lnSpc>
              <a:spcBef>
                <a:spcPts val="1800"/>
              </a:spcBef>
              <a:spcAft>
                <a:spcPts val="0"/>
              </a:spcAft>
              <a:buClr>
                <a:schemeClr val="accent1"/>
              </a:buClr>
              <a:buSzPts val="2000"/>
              <a:buFont typeface="Arial"/>
              <a:buChar char="▪"/>
              <a:defRPr sz="2000" b="0" i="0" u="none" strike="noStrike" cap="none">
                <a:solidFill>
                  <a:schemeClr val="dk1"/>
                </a:solidFill>
                <a:latin typeface="Open Sans Light"/>
                <a:ea typeface="Open Sans Light"/>
                <a:cs typeface="Open Sans Light"/>
                <a:sym typeface="Open Sans Light"/>
              </a:defRPr>
            </a:lvl1pPr>
            <a:lvl2pPr marL="914400" marR="0" lvl="1" indent="-342900" algn="l" rtl="0">
              <a:lnSpc>
                <a:spcPct val="90000"/>
              </a:lnSpc>
              <a:spcBef>
                <a:spcPts val="1200"/>
              </a:spcBef>
              <a:spcAft>
                <a:spcPts val="0"/>
              </a:spcAft>
              <a:buClr>
                <a:schemeClr val="accent1"/>
              </a:buClr>
              <a:buSzPts val="1800"/>
              <a:buFont typeface="Arial"/>
              <a:buChar char="▪"/>
              <a:defRPr sz="1800" b="0" i="0" u="none" strike="noStrike" cap="none">
                <a:solidFill>
                  <a:schemeClr val="dk1"/>
                </a:solidFill>
                <a:latin typeface="Open Sans Light"/>
                <a:ea typeface="Open Sans Light"/>
                <a:cs typeface="Open Sans Light"/>
                <a:sym typeface="Open Sans Light"/>
              </a:defRPr>
            </a:lvl2pPr>
            <a:lvl3pPr marL="1371600" marR="0" lvl="2" indent="-330200" algn="l" rtl="0">
              <a:lnSpc>
                <a:spcPct val="90000"/>
              </a:lnSpc>
              <a:spcBef>
                <a:spcPts val="800"/>
              </a:spcBef>
              <a:spcAft>
                <a:spcPts val="0"/>
              </a:spcAft>
              <a:buClr>
                <a:schemeClr val="accent1"/>
              </a:buClr>
              <a:buSzPts val="1600"/>
              <a:buFont typeface="Arial"/>
              <a:buChar char="▪"/>
              <a:defRPr sz="1600" b="0" i="0" u="none" strike="noStrike" cap="none">
                <a:solidFill>
                  <a:schemeClr val="dk1"/>
                </a:solidFill>
                <a:latin typeface="Open Sans Light"/>
                <a:ea typeface="Open Sans Light"/>
                <a:cs typeface="Open Sans Light"/>
                <a:sym typeface="Open Sans Light"/>
              </a:defRPr>
            </a:lvl3pPr>
            <a:lvl4pPr marL="1828800" marR="0" lvl="3" indent="-317500" algn="l" rtl="0">
              <a:lnSpc>
                <a:spcPct val="90000"/>
              </a:lnSpc>
              <a:spcBef>
                <a:spcPts val="800"/>
              </a:spcBef>
              <a:spcAft>
                <a:spcPts val="0"/>
              </a:spcAft>
              <a:buClr>
                <a:schemeClr val="accent1"/>
              </a:buClr>
              <a:buSzPts val="1400"/>
              <a:buFont typeface="Arial"/>
              <a:buChar char="▪"/>
              <a:defRPr sz="1400" b="0" i="0" u="none" strike="noStrike" cap="none">
                <a:solidFill>
                  <a:schemeClr val="dk1"/>
                </a:solidFill>
                <a:latin typeface="Open Sans Light"/>
                <a:ea typeface="Open Sans Light"/>
                <a:cs typeface="Open Sans Light"/>
                <a:sym typeface="Open Sans Light"/>
              </a:defRPr>
            </a:lvl4pPr>
            <a:lvl5pPr marL="2286000" marR="0" lvl="4" indent="-317500" algn="l" rtl="0">
              <a:lnSpc>
                <a:spcPct val="90000"/>
              </a:lnSpc>
              <a:spcBef>
                <a:spcPts val="600"/>
              </a:spcBef>
              <a:spcAft>
                <a:spcPts val="0"/>
              </a:spcAft>
              <a:buClr>
                <a:schemeClr val="accent1"/>
              </a:buClr>
              <a:buSzPts val="1400"/>
              <a:buFont typeface="Arial"/>
              <a:buChar char="▪"/>
              <a:defRPr sz="1400" b="0" i="0" u="none" strike="noStrike" cap="none">
                <a:solidFill>
                  <a:schemeClr val="dk1"/>
                </a:solidFill>
                <a:latin typeface="Open Sans Light"/>
                <a:ea typeface="Open Sans Light"/>
                <a:cs typeface="Open Sans Light"/>
                <a:sym typeface="Open Sans Light"/>
              </a:defRPr>
            </a:lvl5pPr>
            <a:lvl6pPr marL="2743200" marR="0" lvl="5" indent="-317500" algn="l" rtl="0">
              <a:lnSpc>
                <a:spcPct val="90000"/>
              </a:lnSpc>
              <a:spcBef>
                <a:spcPts val="600"/>
              </a:spcBef>
              <a:spcAft>
                <a:spcPts val="0"/>
              </a:spcAft>
              <a:buClr>
                <a:schemeClr val="accent1"/>
              </a:buClr>
              <a:buSzPts val="1400"/>
              <a:buFont typeface="Arial"/>
              <a:buChar char="▪"/>
              <a:defRPr sz="1400" b="0" i="0" u="none" strike="noStrike" cap="none">
                <a:solidFill>
                  <a:schemeClr val="dk1"/>
                </a:solidFill>
                <a:latin typeface="Open Sans Light"/>
                <a:ea typeface="Open Sans Light"/>
                <a:cs typeface="Open Sans Light"/>
                <a:sym typeface="Open Sans Light"/>
              </a:defRPr>
            </a:lvl6pPr>
            <a:lvl7pPr marL="3200400" marR="0" lvl="6" indent="-317500" algn="l" rtl="0">
              <a:lnSpc>
                <a:spcPct val="90000"/>
              </a:lnSpc>
              <a:spcBef>
                <a:spcPts val="600"/>
              </a:spcBef>
              <a:spcAft>
                <a:spcPts val="0"/>
              </a:spcAft>
              <a:buClr>
                <a:schemeClr val="accent1"/>
              </a:buClr>
              <a:buSzPts val="1400"/>
              <a:buFont typeface="Arial"/>
              <a:buChar char="▪"/>
              <a:defRPr sz="1400" b="0" i="0" u="none" strike="noStrike" cap="none">
                <a:solidFill>
                  <a:schemeClr val="dk1"/>
                </a:solidFill>
                <a:latin typeface="Open Sans Light"/>
                <a:ea typeface="Open Sans Light"/>
                <a:cs typeface="Open Sans Light"/>
                <a:sym typeface="Open Sans Light"/>
              </a:defRPr>
            </a:lvl7pPr>
            <a:lvl8pPr marL="3657600" marR="0" lvl="7" indent="-317500" algn="l" rtl="0">
              <a:lnSpc>
                <a:spcPct val="90000"/>
              </a:lnSpc>
              <a:spcBef>
                <a:spcPts val="600"/>
              </a:spcBef>
              <a:spcAft>
                <a:spcPts val="0"/>
              </a:spcAft>
              <a:buClr>
                <a:schemeClr val="accent1"/>
              </a:buClr>
              <a:buSzPts val="1400"/>
              <a:buFont typeface="Arial"/>
              <a:buChar char="▪"/>
              <a:defRPr sz="1400" b="0" i="0" u="none" strike="noStrike" cap="none">
                <a:solidFill>
                  <a:schemeClr val="dk1"/>
                </a:solidFill>
                <a:latin typeface="Open Sans Light"/>
                <a:ea typeface="Open Sans Light"/>
                <a:cs typeface="Open Sans Light"/>
                <a:sym typeface="Open Sans Light"/>
              </a:defRPr>
            </a:lvl8pPr>
            <a:lvl9pPr marL="4114800" marR="0" lvl="8" indent="-317500" algn="l" rtl="0">
              <a:lnSpc>
                <a:spcPct val="90000"/>
              </a:lnSpc>
              <a:spcBef>
                <a:spcPts val="600"/>
              </a:spcBef>
              <a:spcAft>
                <a:spcPts val="0"/>
              </a:spcAft>
              <a:buClr>
                <a:schemeClr val="accent1"/>
              </a:buClr>
              <a:buSzPts val="1400"/>
              <a:buFont typeface="Arial"/>
              <a:buChar char="▪"/>
              <a:defRPr sz="1400" b="0" i="0" u="none" strike="noStrike" cap="none">
                <a:solidFill>
                  <a:schemeClr val="dk1"/>
                </a:solidFill>
                <a:latin typeface="Open Sans Light"/>
                <a:ea typeface="Open Sans Light"/>
                <a:cs typeface="Open Sans Light"/>
                <a:sym typeface="Open Sans Light"/>
              </a:defRPr>
            </a:lvl9pPr>
          </a:lstStyle>
          <a:p>
            <a:endParaRPr/>
          </a:p>
        </p:txBody>
      </p:sp>
      <p:cxnSp>
        <p:nvCxnSpPr>
          <p:cNvPr id="63" name="Google Shape;63;p45"/>
          <p:cNvCxnSpPr/>
          <p:nvPr/>
        </p:nvCxnSpPr>
        <p:spPr>
          <a:xfrm>
            <a:off x="609600" y="6172200"/>
            <a:ext cx="10972800" cy="0"/>
          </a:xfrm>
          <a:prstGeom prst="straightConnector1">
            <a:avLst/>
          </a:prstGeom>
          <a:noFill/>
          <a:ln w="12700" cap="flat" cmpd="sng">
            <a:solidFill>
              <a:schemeClr val="accent1"/>
            </a:solidFill>
            <a:prstDash val="solid"/>
            <a:miter lim="800000"/>
            <a:headEnd type="none" w="sm" len="sm"/>
            <a:tailEnd type="none" w="sm" len="sm"/>
          </a:ln>
        </p:spPr>
      </p:cxnSp>
      <p:pic>
        <p:nvPicPr>
          <p:cNvPr id="64" name="Google Shape;64;p45"/>
          <p:cNvPicPr preferRelativeResize="0"/>
          <p:nvPr/>
        </p:nvPicPr>
        <p:blipFill rotWithShape="1">
          <a:blip r:embed="rId13">
            <a:alphaModFix/>
          </a:blip>
          <a:srcRect/>
          <a:stretch/>
        </p:blipFill>
        <p:spPr>
          <a:xfrm>
            <a:off x="611570" y="6201384"/>
            <a:ext cx="4018434" cy="620608"/>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https://bmcgenomics.biomedcentral.com/articles/10.1186/1471-2164-12-293" TargetMode="External"/><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5.xml"/><Relationship Id="rId5" Type="http://schemas.openxmlformats.org/officeDocument/2006/relationships/image" Target="../media/image17.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1"/>
          <p:cNvSpPr txBox="1">
            <a:spLocks noGrp="1"/>
          </p:cNvSpPr>
          <p:nvPr>
            <p:ph type="ctrTitle"/>
          </p:nvPr>
        </p:nvSpPr>
        <p:spPr>
          <a:xfrm>
            <a:off x="1293845" y="2828039"/>
            <a:ext cx="9604310" cy="1672733"/>
          </a:xfrm>
          <a:prstGeom prst="rect">
            <a:avLst/>
          </a:prstGeom>
          <a:noFill/>
          <a:ln>
            <a:noFill/>
          </a:ln>
        </p:spPr>
        <p:txBody>
          <a:bodyPr spcFirstLastPara="1" wrap="square" lIns="91425" tIns="45700" rIns="91425" bIns="45700" anchor="b" anchorCtr="0">
            <a:normAutofit/>
          </a:bodyPr>
          <a:lstStyle/>
          <a:p>
            <a:pPr marL="0" lvl="0" indent="0" algn="l" rtl="0">
              <a:lnSpc>
                <a:spcPct val="76000"/>
              </a:lnSpc>
              <a:spcBef>
                <a:spcPts val="0"/>
              </a:spcBef>
              <a:spcAft>
                <a:spcPts val="0"/>
              </a:spcAft>
              <a:buClr>
                <a:schemeClr val="dk1"/>
              </a:buClr>
              <a:buSzPts val="5400"/>
              <a:buFont typeface="Open Sans SemiBold"/>
              <a:buNone/>
            </a:pPr>
            <a:r>
              <a:rPr lang="en-AU" sz="5400">
                <a:latin typeface="Open Sans SemiBold"/>
                <a:ea typeface="Open Sans SemiBold"/>
                <a:cs typeface="Open Sans SemiBold"/>
                <a:sym typeface="Open Sans SemiBold"/>
              </a:rPr>
              <a:t>An introduction to RNA-seq</a:t>
            </a:r>
            <a:r>
              <a:rPr lang="en-AU" sz="7200">
                <a:latin typeface="Open Sans SemiBold"/>
                <a:ea typeface="Open Sans SemiBold"/>
                <a:cs typeface="Open Sans SemiBold"/>
                <a:sym typeface="Open Sans SemiBold"/>
              </a:rPr>
              <a:t> </a:t>
            </a:r>
            <a:endParaRPr sz="7200">
              <a:latin typeface="Open Sans Light"/>
              <a:ea typeface="Open Sans Light"/>
              <a:cs typeface="Open Sans Light"/>
              <a:sym typeface="Open Sans Light"/>
            </a:endParaRPr>
          </a:p>
        </p:txBody>
      </p:sp>
      <p:sp>
        <p:nvSpPr>
          <p:cNvPr id="369" name="Google Shape;369;p1"/>
          <p:cNvSpPr txBox="1">
            <a:spLocks noGrp="1"/>
          </p:cNvSpPr>
          <p:nvPr>
            <p:ph type="subTitle" idx="1"/>
          </p:nvPr>
        </p:nvSpPr>
        <p:spPr>
          <a:xfrm>
            <a:off x="1293845" y="5432563"/>
            <a:ext cx="9604310" cy="115317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2800"/>
              <a:buNone/>
            </a:pPr>
            <a:r>
              <a:rPr lang="en-AU" sz="2800">
                <a:solidFill>
                  <a:srgbClr val="0070C0"/>
                </a:solidFill>
              </a:rPr>
              <a:t>Nicole Cloonan - 2</a:t>
            </a:r>
            <a:r>
              <a:rPr lang="en-AU" sz="2800" baseline="30000">
                <a:solidFill>
                  <a:srgbClr val="0070C0"/>
                </a:solidFill>
              </a:rPr>
              <a:t>nd</a:t>
            </a:r>
            <a:r>
              <a:rPr lang="en-AU" sz="2800">
                <a:solidFill>
                  <a:srgbClr val="0070C0"/>
                </a:solidFill>
              </a:rPr>
              <a:t> July 2018</a:t>
            </a:r>
            <a:endParaRPr/>
          </a:p>
          <a:p>
            <a:pPr marL="0" lvl="0" indent="0" algn="l" rtl="0">
              <a:lnSpc>
                <a:spcPct val="90000"/>
              </a:lnSpc>
              <a:spcBef>
                <a:spcPts val="0"/>
              </a:spcBef>
              <a:spcAft>
                <a:spcPts val="0"/>
              </a:spcAft>
              <a:buSzPts val="2000"/>
              <a:buNone/>
            </a:pPr>
            <a:r>
              <a:rPr lang="en-AU">
                <a:solidFill>
                  <a:srgbClr val="0070C0"/>
                </a:solidFill>
              </a:rPr>
              <a:t>#UQWinterSchool #Bioinformatics #GroupTherapy</a:t>
            </a:r>
            <a:endParaRPr>
              <a:solidFill>
                <a:srgbClr val="0070C0"/>
              </a:solidFill>
            </a:endParaRPr>
          </a:p>
        </p:txBody>
      </p:sp>
      <p:pic>
        <p:nvPicPr>
          <p:cNvPr id="370" name="Google Shape;370;p1" descr="Image result for twitter logo"/>
          <p:cNvPicPr preferRelativeResize="0"/>
          <p:nvPr/>
        </p:nvPicPr>
        <p:blipFill rotWithShape="1">
          <a:blip r:embed="rId3">
            <a:alphaModFix/>
          </a:blip>
          <a:srcRect/>
          <a:stretch/>
        </p:blipFill>
        <p:spPr>
          <a:xfrm>
            <a:off x="7634878" y="5432577"/>
            <a:ext cx="557983" cy="453871"/>
          </a:xfrm>
          <a:prstGeom prst="rect">
            <a:avLst/>
          </a:prstGeom>
          <a:noFill/>
          <a:ln>
            <a:noFill/>
          </a:ln>
        </p:spPr>
      </p:pic>
      <p:pic>
        <p:nvPicPr>
          <p:cNvPr id="371" name="Google Shape;371;p1" descr="Image result for gmail logo"/>
          <p:cNvPicPr preferRelativeResize="0"/>
          <p:nvPr/>
        </p:nvPicPr>
        <p:blipFill rotWithShape="1">
          <a:blip r:embed="rId4">
            <a:alphaModFix/>
          </a:blip>
          <a:srcRect/>
          <a:stretch/>
        </p:blipFill>
        <p:spPr>
          <a:xfrm>
            <a:off x="7650334" y="6034073"/>
            <a:ext cx="527072" cy="399188"/>
          </a:xfrm>
          <a:prstGeom prst="rect">
            <a:avLst/>
          </a:prstGeom>
          <a:noFill/>
          <a:ln>
            <a:noFill/>
          </a:ln>
        </p:spPr>
      </p:pic>
      <p:sp>
        <p:nvSpPr>
          <p:cNvPr id="372" name="Google Shape;372;p1"/>
          <p:cNvSpPr txBox="1"/>
          <p:nvPr/>
        </p:nvSpPr>
        <p:spPr>
          <a:xfrm>
            <a:off x="8191583" y="5454196"/>
            <a:ext cx="1614300" cy="410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AU" sz="2000">
                <a:solidFill>
                  <a:schemeClr val="dk1"/>
                </a:solidFill>
                <a:latin typeface="Open Sans Light"/>
                <a:ea typeface="Open Sans Light"/>
                <a:cs typeface="Open Sans Light"/>
                <a:sym typeface="Open Sans Light"/>
              </a:rPr>
              <a:t>@ncloonan</a:t>
            </a:r>
            <a:endParaRPr sz="2000">
              <a:solidFill>
                <a:schemeClr val="dk1"/>
              </a:solidFill>
              <a:latin typeface="Open Sans Light"/>
              <a:ea typeface="Open Sans Light"/>
              <a:cs typeface="Open Sans Light"/>
              <a:sym typeface="Open Sans Light"/>
            </a:endParaRPr>
          </a:p>
        </p:txBody>
      </p:sp>
      <p:sp>
        <p:nvSpPr>
          <p:cNvPr id="373" name="Google Shape;373;p1"/>
          <p:cNvSpPr txBox="1"/>
          <p:nvPr/>
        </p:nvSpPr>
        <p:spPr>
          <a:xfrm>
            <a:off x="8191583" y="6022629"/>
            <a:ext cx="3656400" cy="410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AU" sz="2000">
                <a:solidFill>
                  <a:schemeClr val="dk1"/>
                </a:solidFill>
                <a:latin typeface="Open Sans Light"/>
                <a:ea typeface="Open Sans Light"/>
                <a:cs typeface="Open Sans Light"/>
                <a:sym typeface="Open Sans Light"/>
              </a:rPr>
              <a:t>n.cloonan@auckland.ac.nz</a:t>
            </a:r>
            <a:endParaRPr sz="200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36"/>
        <p:cNvGrpSpPr/>
        <p:nvPr/>
      </p:nvGrpSpPr>
      <p:grpSpPr>
        <a:xfrm>
          <a:off x="0" y="0"/>
          <a:ext cx="0" cy="0"/>
          <a:chOff x="0" y="0"/>
          <a:chExt cx="0" cy="0"/>
        </a:xfrm>
      </p:grpSpPr>
      <p:pic>
        <p:nvPicPr>
          <p:cNvPr id="837" name="Google Shape;837;g5c90301f8a_0_118"/>
          <p:cNvPicPr preferRelativeResize="0"/>
          <p:nvPr/>
        </p:nvPicPr>
        <p:blipFill>
          <a:blip r:embed="rId3">
            <a:alphaModFix/>
          </a:blip>
          <a:stretch>
            <a:fillRect/>
          </a:stretch>
        </p:blipFill>
        <p:spPr>
          <a:xfrm>
            <a:off x="1118488" y="110650"/>
            <a:ext cx="9955026" cy="66366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41"/>
        <p:cNvGrpSpPr/>
        <p:nvPr/>
      </p:nvGrpSpPr>
      <p:grpSpPr>
        <a:xfrm>
          <a:off x="0" y="0"/>
          <a:ext cx="0" cy="0"/>
          <a:chOff x="0" y="0"/>
          <a:chExt cx="0" cy="0"/>
        </a:xfrm>
      </p:grpSpPr>
      <p:sp>
        <p:nvSpPr>
          <p:cNvPr id="842" name="Google Shape;842;g5c90301f8a_0_159"/>
          <p:cNvSpPr txBox="1">
            <a:spLocks noGrp="1"/>
          </p:cNvSpPr>
          <p:nvPr>
            <p:ph type="title"/>
          </p:nvPr>
        </p:nvSpPr>
        <p:spPr>
          <a:xfrm>
            <a:off x="611125" y="473376"/>
            <a:ext cx="9601200" cy="7887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accent1"/>
              </a:buClr>
              <a:buSzPts val="3200"/>
              <a:buFont typeface="Open Sans ExtraBold"/>
              <a:buNone/>
            </a:pPr>
            <a:r>
              <a:rPr lang="en-AU" dirty="0" err="1"/>
              <a:t>Reanalyze</a:t>
            </a:r>
            <a:r>
              <a:rPr lang="en-AU" dirty="0"/>
              <a:t> Science!</a:t>
            </a:r>
            <a:endParaRPr dirty="0"/>
          </a:p>
        </p:txBody>
      </p:sp>
      <p:sp>
        <p:nvSpPr>
          <p:cNvPr id="843" name="Google Shape;843;g5c90301f8a_0_159"/>
          <p:cNvSpPr txBox="1"/>
          <p:nvPr/>
        </p:nvSpPr>
        <p:spPr>
          <a:xfrm>
            <a:off x="729725" y="1478275"/>
            <a:ext cx="10811700" cy="4512900"/>
          </a:xfrm>
          <a:prstGeom prst="rect">
            <a:avLst/>
          </a:prstGeom>
          <a:noFill/>
          <a:ln>
            <a:noFill/>
          </a:ln>
        </p:spPr>
        <p:txBody>
          <a:bodyPr spcFirstLastPara="1" wrap="square" lIns="91425" tIns="91425" rIns="91425" bIns="91425" anchor="t" anchorCtr="0">
            <a:noAutofit/>
          </a:bodyPr>
          <a:lstStyle/>
          <a:p>
            <a:pPr marL="457200" marR="0" lvl="0" indent="-381000" algn="l" rtl="0">
              <a:lnSpc>
                <a:spcPct val="100000"/>
              </a:lnSpc>
              <a:spcBef>
                <a:spcPts val="0"/>
              </a:spcBef>
              <a:spcAft>
                <a:spcPts val="0"/>
              </a:spcAft>
              <a:buClr>
                <a:srgbClr val="000000"/>
              </a:buClr>
              <a:buSzPts val="2400"/>
              <a:buFont typeface="Open Sans Light"/>
              <a:buChar char="●"/>
            </a:pPr>
            <a:r>
              <a:rPr lang="en-AU" sz="2400" dirty="0">
                <a:latin typeface="Open Sans Light"/>
                <a:ea typeface="Open Sans Light"/>
                <a:cs typeface="Open Sans Light"/>
                <a:sym typeface="Open Sans Light"/>
              </a:rPr>
              <a:t>Reanalysis of data (essentially fact-checking for biologists) is REALLY important but rarely done. </a:t>
            </a:r>
            <a:endParaRPr sz="2400" dirty="0">
              <a:latin typeface="Open Sans Light"/>
              <a:ea typeface="Open Sans Light"/>
              <a:cs typeface="Open Sans Light"/>
              <a:sym typeface="Open Sans Light"/>
            </a:endParaRPr>
          </a:p>
          <a:p>
            <a:pPr marL="457200" marR="0" lvl="0" indent="-381000" algn="l" rtl="0">
              <a:lnSpc>
                <a:spcPct val="100000"/>
              </a:lnSpc>
              <a:spcBef>
                <a:spcPts val="1000"/>
              </a:spcBef>
              <a:spcAft>
                <a:spcPts val="0"/>
              </a:spcAft>
              <a:buSzPts val="2400"/>
              <a:buFont typeface="Open Sans Light"/>
              <a:buChar char="●"/>
            </a:pPr>
            <a:r>
              <a:rPr lang="en-AU" sz="2400" dirty="0">
                <a:latin typeface="Open Sans Light"/>
                <a:ea typeface="Open Sans Light"/>
                <a:cs typeface="Open Sans Light"/>
                <a:sym typeface="Open Sans Light"/>
              </a:rPr>
              <a:t>Where it is done, it is rarely rewarded, and almost never published (unless part of a bigger study). Poor studies are known by reputation, but not literature. Science is not self-correcting in this case. </a:t>
            </a:r>
            <a:endParaRPr sz="2400" dirty="0">
              <a:latin typeface="Open Sans Light"/>
              <a:ea typeface="Open Sans Light"/>
              <a:cs typeface="Open Sans Light"/>
              <a:sym typeface="Open Sans Light"/>
            </a:endParaRPr>
          </a:p>
          <a:p>
            <a:pPr marL="457200" marR="0" lvl="0" indent="-381000" algn="l" rtl="0">
              <a:lnSpc>
                <a:spcPct val="100000"/>
              </a:lnSpc>
              <a:spcBef>
                <a:spcPts val="1000"/>
              </a:spcBef>
              <a:spcAft>
                <a:spcPts val="0"/>
              </a:spcAft>
              <a:buSzPts val="2400"/>
              <a:buFont typeface="Open Sans Light"/>
              <a:buChar char="●"/>
            </a:pPr>
            <a:r>
              <a:rPr lang="en-AU" sz="2400" dirty="0">
                <a:latin typeface="Open Sans Light"/>
                <a:ea typeface="Open Sans Light"/>
                <a:cs typeface="Open Sans Light"/>
                <a:sym typeface="Open Sans Light"/>
              </a:rPr>
              <a:t>What if we could make it publishable, with low barriers to entry?</a:t>
            </a:r>
            <a:endParaRPr sz="2400" dirty="0">
              <a:latin typeface="Open Sans Light"/>
              <a:ea typeface="Open Sans Light"/>
              <a:cs typeface="Open Sans Light"/>
              <a:sym typeface="Open Sans Light"/>
            </a:endParaRPr>
          </a:p>
          <a:p>
            <a:pPr marL="457200" marR="0" lvl="0" indent="-381000" algn="l" rtl="0">
              <a:lnSpc>
                <a:spcPct val="100000"/>
              </a:lnSpc>
              <a:spcBef>
                <a:spcPts val="1000"/>
              </a:spcBef>
              <a:spcAft>
                <a:spcPts val="0"/>
              </a:spcAft>
              <a:buSzPts val="2400"/>
              <a:buFont typeface="Open Sans Light"/>
              <a:buChar char="●"/>
            </a:pPr>
            <a:r>
              <a:rPr lang="en-AU" sz="2400" dirty="0" err="1">
                <a:latin typeface="Open Sans Light"/>
                <a:ea typeface="Open Sans Light"/>
                <a:cs typeface="Open Sans Light"/>
                <a:sym typeface="Open Sans Light"/>
              </a:rPr>
              <a:t>Reanalyze</a:t>
            </a:r>
            <a:r>
              <a:rPr lang="en-AU" sz="2400" dirty="0">
                <a:latin typeface="Open Sans Light"/>
                <a:ea typeface="Open Sans Light"/>
                <a:cs typeface="Open Sans Light"/>
                <a:sym typeface="Open Sans Light"/>
              </a:rPr>
              <a:t> science is now taking EOIs from those who would like to: </a:t>
            </a:r>
            <a:endParaRPr sz="2400" dirty="0">
              <a:latin typeface="Open Sans Light"/>
              <a:ea typeface="Open Sans Light"/>
              <a:cs typeface="Open Sans Light"/>
              <a:sym typeface="Open Sans Light"/>
            </a:endParaRPr>
          </a:p>
          <a:p>
            <a:pPr marL="914400" marR="0" lvl="1" indent="-381000" algn="l" rtl="0">
              <a:lnSpc>
                <a:spcPct val="100000"/>
              </a:lnSpc>
              <a:spcBef>
                <a:spcPts val="1000"/>
              </a:spcBef>
              <a:spcAft>
                <a:spcPts val="0"/>
              </a:spcAft>
              <a:buSzPts val="2400"/>
              <a:buFont typeface="Open Sans Light"/>
              <a:buChar char="○"/>
            </a:pPr>
            <a:r>
              <a:rPr lang="en-AU" sz="2400" dirty="0">
                <a:latin typeface="Open Sans Light"/>
                <a:ea typeface="Open Sans Light"/>
                <a:cs typeface="Open Sans Light"/>
                <a:sym typeface="Open Sans Light"/>
              </a:rPr>
              <a:t>publish their own reanalysis of an existing RNAseq study</a:t>
            </a:r>
            <a:endParaRPr sz="2400" dirty="0">
              <a:latin typeface="Open Sans Light"/>
              <a:ea typeface="Open Sans Light"/>
              <a:cs typeface="Open Sans Light"/>
              <a:sym typeface="Open Sans Light"/>
            </a:endParaRPr>
          </a:p>
          <a:p>
            <a:pPr marL="914400" marR="0" lvl="1" indent="-381000" algn="l" rtl="0">
              <a:lnSpc>
                <a:spcPct val="100000"/>
              </a:lnSpc>
              <a:spcBef>
                <a:spcPts val="1000"/>
              </a:spcBef>
              <a:spcAft>
                <a:spcPts val="0"/>
              </a:spcAft>
              <a:buSzPts val="2400"/>
              <a:buFont typeface="Open Sans Light"/>
              <a:buChar char="○"/>
            </a:pPr>
            <a:r>
              <a:rPr lang="en-AU" sz="2400" dirty="0">
                <a:latin typeface="Open Sans Light"/>
                <a:ea typeface="Open Sans Light"/>
                <a:cs typeface="Open Sans Light"/>
                <a:sym typeface="Open Sans Light"/>
              </a:rPr>
              <a:t>advise us on “best practice” analysis, or tackle some other type of data</a:t>
            </a:r>
            <a:endParaRPr sz="2400" dirty="0">
              <a:latin typeface="Open Sans Light"/>
              <a:ea typeface="Open Sans Light"/>
              <a:cs typeface="Open Sans Light"/>
              <a:sym typeface="Open Sans Light"/>
            </a:endParaRPr>
          </a:p>
          <a:p>
            <a:pPr marL="914400" marR="0" lvl="1" indent="-381000" algn="l" rtl="0">
              <a:lnSpc>
                <a:spcPct val="100000"/>
              </a:lnSpc>
              <a:spcBef>
                <a:spcPts val="1000"/>
              </a:spcBef>
              <a:spcAft>
                <a:spcPts val="0"/>
              </a:spcAft>
              <a:buSzPts val="2400"/>
              <a:buFont typeface="Open Sans SemiBold"/>
              <a:buChar char="○"/>
            </a:pPr>
            <a:r>
              <a:rPr lang="en-AU" sz="2400" dirty="0">
                <a:latin typeface="Open Sans SemiBold"/>
                <a:ea typeface="Open Sans SemiBold"/>
                <a:cs typeface="Open Sans SemiBold"/>
                <a:sym typeface="Open Sans SemiBold"/>
              </a:rPr>
              <a:t>https://sign-up.reanalyze.science</a:t>
            </a:r>
            <a:endParaRPr sz="2400" dirty="0">
              <a:latin typeface="Open Sans SemiBold"/>
              <a:ea typeface="Open Sans SemiBold"/>
              <a:cs typeface="Open Sans SemiBold"/>
              <a:sym typeface="Open Sans SemiBold"/>
            </a:endParaRPr>
          </a:p>
          <a:p>
            <a:pPr marL="457200" lvl="0" indent="0" algn="l" rtl="0">
              <a:spcBef>
                <a:spcPts val="1000"/>
              </a:spcBef>
              <a:spcAft>
                <a:spcPts val="0"/>
              </a:spcAft>
              <a:buNone/>
            </a:pPr>
            <a:endParaRPr sz="1800" dirty="0">
              <a:latin typeface="Open Sans Light"/>
              <a:ea typeface="Open Sans Light"/>
              <a:cs typeface="Open Sans Light"/>
              <a:sym typeface="Open Sans Ligh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4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4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4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4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4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4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65ED7-F29F-4882-9014-44C4E7A23496}"/>
              </a:ext>
            </a:extLst>
          </p:cNvPr>
          <p:cNvSpPr>
            <a:spLocks noGrp="1"/>
          </p:cNvSpPr>
          <p:nvPr>
            <p:ph type="title"/>
          </p:nvPr>
        </p:nvSpPr>
        <p:spPr/>
        <p:txBody>
          <a:bodyPr/>
          <a:lstStyle/>
          <a:p>
            <a:r>
              <a:rPr lang="en-NZ" dirty="0"/>
              <a:t>End of “Introduction to RNAseq”. </a:t>
            </a:r>
            <a:endParaRPr lang="en-AU" dirty="0"/>
          </a:p>
        </p:txBody>
      </p:sp>
    </p:spTree>
    <p:extLst>
      <p:ext uri="{BB962C8B-B14F-4D97-AF65-F5344CB8AC3E}">
        <p14:creationId xmlns:p14="http://schemas.microsoft.com/office/powerpoint/2010/main" val="3185990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47"/>
        <p:cNvGrpSpPr/>
        <p:nvPr/>
      </p:nvGrpSpPr>
      <p:grpSpPr>
        <a:xfrm>
          <a:off x="0" y="0"/>
          <a:ext cx="0" cy="0"/>
          <a:chOff x="0" y="0"/>
          <a:chExt cx="0" cy="0"/>
        </a:xfrm>
      </p:grpSpPr>
      <p:sp>
        <p:nvSpPr>
          <p:cNvPr id="848" name="Google Shape;848;g5c90301f8a_0_104"/>
          <p:cNvSpPr txBox="1">
            <a:spLocks noGrp="1"/>
          </p:cNvSpPr>
          <p:nvPr>
            <p:ph type="ctrTitle"/>
          </p:nvPr>
        </p:nvSpPr>
        <p:spPr>
          <a:xfrm>
            <a:off x="1293845" y="2438400"/>
            <a:ext cx="9604200" cy="2062439"/>
          </a:xfrm>
          <a:prstGeom prst="rect">
            <a:avLst/>
          </a:prstGeom>
          <a:noFill/>
          <a:ln>
            <a:noFill/>
          </a:ln>
        </p:spPr>
        <p:txBody>
          <a:bodyPr spcFirstLastPara="1" wrap="square" lIns="91425" tIns="45700" rIns="91425" bIns="45700" anchor="b" anchorCtr="0">
            <a:noAutofit/>
          </a:bodyPr>
          <a:lstStyle/>
          <a:p>
            <a:pPr marL="0" lvl="0" indent="0" algn="l" rtl="0">
              <a:lnSpc>
                <a:spcPct val="76000"/>
              </a:lnSpc>
              <a:spcBef>
                <a:spcPts val="0"/>
              </a:spcBef>
              <a:spcAft>
                <a:spcPts val="0"/>
              </a:spcAft>
              <a:buClr>
                <a:schemeClr val="dk1"/>
              </a:buClr>
              <a:buSzPts val="5400"/>
              <a:buFont typeface="Open Sans SemiBold"/>
              <a:buNone/>
            </a:pPr>
            <a:r>
              <a:rPr lang="en-AU" sz="5400" dirty="0">
                <a:latin typeface="Open Sans SemiBold"/>
                <a:ea typeface="Open Sans SemiBold"/>
                <a:cs typeface="Open Sans SemiBold"/>
                <a:sym typeface="Open Sans SemiBold"/>
              </a:rPr>
              <a:t>How not to suck at RNAseq in three easy steps. </a:t>
            </a:r>
            <a:endParaRPr sz="7200" dirty="0">
              <a:latin typeface="Open Sans Light"/>
              <a:ea typeface="Open Sans Light"/>
              <a:cs typeface="Open Sans Light"/>
              <a:sym typeface="Open Sans Light"/>
            </a:endParaRPr>
          </a:p>
        </p:txBody>
      </p:sp>
      <p:sp>
        <p:nvSpPr>
          <p:cNvPr id="849" name="Google Shape;849;g5c90301f8a_0_104"/>
          <p:cNvSpPr txBox="1">
            <a:spLocks noGrp="1"/>
          </p:cNvSpPr>
          <p:nvPr>
            <p:ph type="subTitle" idx="1"/>
          </p:nvPr>
        </p:nvSpPr>
        <p:spPr>
          <a:xfrm>
            <a:off x="1293845" y="5432563"/>
            <a:ext cx="9604200" cy="11532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2800"/>
              <a:buNone/>
            </a:pPr>
            <a:r>
              <a:rPr lang="en-AU" sz="2800">
                <a:solidFill>
                  <a:srgbClr val="0070C0"/>
                </a:solidFill>
              </a:rPr>
              <a:t>Nicole Cloonan - 2</a:t>
            </a:r>
            <a:r>
              <a:rPr lang="en-AU" sz="2800" baseline="30000">
                <a:solidFill>
                  <a:srgbClr val="0070C0"/>
                </a:solidFill>
              </a:rPr>
              <a:t>nd</a:t>
            </a:r>
            <a:r>
              <a:rPr lang="en-AU" sz="2800">
                <a:solidFill>
                  <a:srgbClr val="0070C0"/>
                </a:solidFill>
              </a:rPr>
              <a:t> July 2018</a:t>
            </a:r>
            <a:endParaRPr/>
          </a:p>
          <a:p>
            <a:pPr marL="0" lvl="0" indent="0" algn="l" rtl="0">
              <a:lnSpc>
                <a:spcPct val="90000"/>
              </a:lnSpc>
              <a:spcBef>
                <a:spcPts val="0"/>
              </a:spcBef>
              <a:spcAft>
                <a:spcPts val="0"/>
              </a:spcAft>
              <a:buSzPts val="2000"/>
              <a:buNone/>
            </a:pPr>
            <a:r>
              <a:rPr lang="en-AU">
                <a:solidFill>
                  <a:srgbClr val="0070C0"/>
                </a:solidFill>
              </a:rPr>
              <a:t>#UQWinterSchool #Bioinformatics #GroupTherapy</a:t>
            </a:r>
            <a:endParaRPr>
              <a:solidFill>
                <a:srgbClr val="0070C0"/>
              </a:solidFill>
            </a:endParaRPr>
          </a:p>
        </p:txBody>
      </p:sp>
      <p:pic>
        <p:nvPicPr>
          <p:cNvPr id="850" name="Google Shape;850;g5c90301f8a_0_104" descr="Image result for twitter logo"/>
          <p:cNvPicPr preferRelativeResize="0"/>
          <p:nvPr/>
        </p:nvPicPr>
        <p:blipFill rotWithShape="1">
          <a:blip r:embed="rId3">
            <a:alphaModFix/>
          </a:blip>
          <a:srcRect/>
          <a:stretch/>
        </p:blipFill>
        <p:spPr>
          <a:xfrm>
            <a:off x="7634878" y="5432577"/>
            <a:ext cx="557983" cy="453871"/>
          </a:xfrm>
          <a:prstGeom prst="rect">
            <a:avLst/>
          </a:prstGeom>
          <a:noFill/>
          <a:ln>
            <a:noFill/>
          </a:ln>
        </p:spPr>
      </p:pic>
      <p:pic>
        <p:nvPicPr>
          <p:cNvPr id="851" name="Google Shape;851;g5c90301f8a_0_104" descr="Image result for gmail logo"/>
          <p:cNvPicPr preferRelativeResize="0"/>
          <p:nvPr/>
        </p:nvPicPr>
        <p:blipFill rotWithShape="1">
          <a:blip r:embed="rId4">
            <a:alphaModFix/>
          </a:blip>
          <a:srcRect/>
          <a:stretch/>
        </p:blipFill>
        <p:spPr>
          <a:xfrm>
            <a:off x="7650334" y="6034073"/>
            <a:ext cx="527072" cy="399188"/>
          </a:xfrm>
          <a:prstGeom prst="rect">
            <a:avLst/>
          </a:prstGeom>
          <a:noFill/>
          <a:ln>
            <a:noFill/>
          </a:ln>
        </p:spPr>
      </p:pic>
      <p:sp>
        <p:nvSpPr>
          <p:cNvPr id="852" name="Google Shape;852;g5c90301f8a_0_104"/>
          <p:cNvSpPr txBox="1"/>
          <p:nvPr/>
        </p:nvSpPr>
        <p:spPr>
          <a:xfrm>
            <a:off x="8191583" y="5454196"/>
            <a:ext cx="1614300" cy="410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AU" sz="2000">
                <a:solidFill>
                  <a:schemeClr val="dk1"/>
                </a:solidFill>
                <a:latin typeface="Open Sans Light"/>
                <a:ea typeface="Open Sans Light"/>
                <a:cs typeface="Open Sans Light"/>
                <a:sym typeface="Open Sans Light"/>
              </a:rPr>
              <a:t>@ncloonan</a:t>
            </a:r>
            <a:endParaRPr sz="2000">
              <a:solidFill>
                <a:schemeClr val="dk1"/>
              </a:solidFill>
              <a:latin typeface="Open Sans Light"/>
              <a:ea typeface="Open Sans Light"/>
              <a:cs typeface="Open Sans Light"/>
              <a:sym typeface="Open Sans Light"/>
            </a:endParaRPr>
          </a:p>
        </p:txBody>
      </p:sp>
      <p:sp>
        <p:nvSpPr>
          <p:cNvPr id="853" name="Google Shape;853;g5c90301f8a_0_104"/>
          <p:cNvSpPr txBox="1"/>
          <p:nvPr/>
        </p:nvSpPr>
        <p:spPr>
          <a:xfrm>
            <a:off x="8191583" y="6022629"/>
            <a:ext cx="3656400" cy="410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AU" sz="2000">
                <a:solidFill>
                  <a:schemeClr val="dk1"/>
                </a:solidFill>
                <a:latin typeface="Open Sans Light"/>
                <a:ea typeface="Open Sans Light"/>
                <a:cs typeface="Open Sans Light"/>
                <a:sym typeface="Open Sans Light"/>
              </a:rPr>
              <a:t>n.cloonan@auckland.ac.nz</a:t>
            </a:r>
            <a:endParaRPr sz="200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59D5F-7AA0-4B13-9231-B11979C2F44A}"/>
              </a:ext>
            </a:extLst>
          </p:cNvPr>
          <p:cNvSpPr>
            <a:spLocks noGrp="1"/>
          </p:cNvSpPr>
          <p:nvPr>
            <p:ph type="title"/>
          </p:nvPr>
        </p:nvSpPr>
        <p:spPr>
          <a:xfrm>
            <a:off x="1295400" y="503853"/>
            <a:ext cx="9601200" cy="3734772"/>
          </a:xfrm>
        </p:spPr>
        <p:txBody>
          <a:bodyPr>
            <a:normAutofit/>
          </a:bodyPr>
          <a:lstStyle/>
          <a:p>
            <a:pPr algn="ctr"/>
            <a:r>
              <a:rPr lang="en-NZ" sz="4800" dirty="0"/>
              <a:t>Step 1. </a:t>
            </a:r>
            <a:br>
              <a:rPr lang="en-NZ" sz="4800" dirty="0"/>
            </a:br>
            <a:br>
              <a:rPr lang="en-NZ" sz="4800" dirty="0"/>
            </a:br>
            <a:r>
              <a:rPr lang="en-NZ" sz="4800" dirty="0"/>
              <a:t>Have a clear idea of what you need to do, and why. </a:t>
            </a:r>
            <a:endParaRPr lang="en-AU" sz="4800" dirty="0"/>
          </a:p>
        </p:txBody>
      </p:sp>
    </p:spTree>
    <p:extLst>
      <p:ext uri="{BB962C8B-B14F-4D97-AF65-F5344CB8AC3E}">
        <p14:creationId xmlns:p14="http://schemas.microsoft.com/office/powerpoint/2010/main" val="155441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58"/>
        <p:cNvGrpSpPr/>
        <p:nvPr/>
      </p:nvGrpSpPr>
      <p:grpSpPr>
        <a:xfrm>
          <a:off x="0" y="0"/>
          <a:ext cx="0" cy="0"/>
          <a:chOff x="0" y="0"/>
          <a:chExt cx="0" cy="0"/>
        </a:xfrm>
      </p:grpSpPr>
      <p:graphicFrame>
        <p:nvGraphicFramePr>
          <p:cNvPr id="859" name="Google Shape;859;g5c90301f8a_0_82"/>
          <p:cNvGraphicFramePr/>
          <p:nvPr>
            <p:extLst>
              <p:ext uri="{D42A27DB-BD31-4B8C-83A1-F6EECF244321}">
                <p14:modId xmlns:p14="http://schemas.microsoft.com/office/powerpoint/2010/main" val="2759640095"/>
              </p:ext>
            </p:extLst>
          </p:nvPr>
        </p:nvGraphicFramePr>
        <p:xfrm>
          <a:off x="222600" y="236475"/>
          <a:ext cx="11754400" cy="6430735"/>
        </p:xfrm>
        <a:graphic>
          <a:graphicData uri="http://schemas.openxmlformats.org/drawingml/2006/table">
            <a:tbl>
              <a:tblPr>
                <a:noFill/>
                <a:tableStyleId>{D051214C-AD0C-4C8D-92DA-BAC1A14EA42E}</a:tableStyleId>
              </a:tblPr>
              <a:tblGrid>
                <a:gridCol w="1889375">
                  <a:extLst>
                    <a:ext uri="{9D8B030D-6E8A-4147-A177-3AD203B41FA5}">
                      <a16:colId xmlns:a16="http://schemas.microsoft.com/office/drawing/2014/main" val="20000"/>
                    </a:ext>
                  </a:extLst>
                </a:gridCol>
                <a:gridCol w="3045050">
                  <a:extLst>
                    <a:ext uri="{9D8B030D-6E8A-4147-A177-3AD203B41FA5}">
                      <a16:colId xmlns:a16="http://schemas.microsoft.com/office/drawing/2014/main" val="20001"/>
                    </a:ext>
                  </a:extLst>
                </a:gridCol>
                <a:gridCol w="2695275">
                  <a:extLst>
                    <a:ext uri="{9D8B030D-6E8A-4147-A177-3AD203B41FA5}">
                      <a16:colId xmlns:a16="http://schemas.microsoft.com/office/drawing/2014/main" val="20002"/>
                    </a:ext>
                  </a:extLst>
                </a:gridCol>
                <a:gridCol w="4124700">
                  <a:extLst>
                    <a:ext uri="{9D8B030D-6E8A-4147-A177-3AD203B41FA5}">
                      <a16:colId xmlns:a16="http://schemas.microsoft.com/office/drawing/2014/main" val="20003"/>
                    </a:ext>
                  </a:extLst>
                </a:gridCol>
              </a:tblGrid>
              <a:tr h="427425">
                <a:tc>
                  <a:txBody>
                    <a:bodyPr/>
                    <a:lstStyle/>
                    <a:p>
                      <a:pPr marL="0" lvl="0" indent="0" algn="l" rtl="0">
                        <a:spcBef>
                          <a:spcPts val="0"/>
                        </a:spcBef>
                        <a:spcAft>
                          <a:spcPts val="0"/>
                        </a:spcAft>
                        <a:buNone/>
                      </a:pPr>
                      <a:r>
                        <a:rPr lang="en-AU" sz="1800" b="1">
                          <a:solidFill>
                            <a:srgbClr val="FFFFFF"/>
                          </a:solidFill>
                          <a:latin typeface="Open Sans"/>
                          <a:ea typeface="Open Sans"/>
                          <a:cs typeface="Open Sans"/>
                          <a:sym typeface="Open Sans"/>
                        </a:rPr>
                        <a:t>Seq feature</a:t>
                      </a:r>
                      <a:endParaRPr sz="1800" b="1">
                        <a:solidFill>
                          <a:srgbClr val="FFFFFF"/>
                        </a:solidFill>
                        <a:latin typeface="Open Sans"/>
                        <a:ea typeface="Open Sans"/>
                        <a:cs typeface="Open Sans"/>
                        <a:sym typeface="Open Sans"/>
                      </a:endParaRPr>
                    </a:p>
                  </a:txBody>
                  <a:tcPr marL="91425" marR="91425" marT="91425" marB="91425">
                    <a:solidFill>
                      <a:srgbClr val="333399"/>
                    </a:solidFill>
                  </a:tcPr>
                </a:tc>
                <a:tc>
                  <a:txBody>
                    <a:bodyPr/>
                    <a:lstStyle/>
                    <a:p>
                      <a:pPr marL="0" lvl="0" indent="0" algn="l" rtl="0">
                        <a:spcBef>
                          <a:spcPts val="0"/>
                        </a:spcBef>
                        <a:spcAft>
                          <a:spcPts val="0"/>
                        </a:spcAft>
                        <a:buNone/>
                      </a:pPr>
                      <a:r>
                        <a:rPr lang="en-AU" sz="1800" b="1">
                          <a:solidFill>
                            <a:srgbClr val="FFFFFF"/>
                          </a:solidFill>
                          <a:latin typeface="Open Sans"/>
                          <a:ea typeface="Open Sans"/>
                          <a:cs typeface="Open Sans"/>
                          <a:sym typeface="Open Sans"/>
                        </a:rPr>
                        <a:t>Discovery</a:t>
                      </a:r>
                      <a:endParaRPr sz="1800" b="1">
                        <a:solidFill>
                          <a:srgbClr val="FFFFFF"/>
                        </a:solidFill>
                        <a:latin typeface="Open Sans"/>
                        <a:ea typeface="Open Sans"/>
                        <a:cs typeface="Open Sans"/>
                        <a:sym typeface="Open Sans"/>
                      </a:endParaRPr>
                    </a:p>
                  </a:txBody>
                  <a:tcPr marL="91425" marR="91425" marT="91425" marB="91425">
                    <a:solidFill>
                      <a:srgbClr val="333399"/>
                    </a:solidFill>
                  </a:tcPr>
                </a:tc>
                <a:tc>
                  <a:txBody>
                    <a:bodyPr/>
                    <a:lstStyle/>
                    <a:p>
                      <a:pPr marL="0" lvl="0" indent="0" algn="l" rtl="0">
                        <a:spcBef>
                          <a:spcPts val="0"/>
                        </a:spcBef>
                        <a:spcAft>
                          <a:spcPts val="0"/>
                        </a:spcAft>
                        <a:buNone/>
                      </a:pPr>
                      <a:r>
                        <a:rPr lang="en-AU" sz="1800" b="1">
                          <a:solidFill>
                            <a:srgbClr val="FFFFFF"/>
                          </a:solidFill>
                          <a:latin typeface="Open Sans"/>
                          <a:ea typeface="Open Sans"/>
                          <a:cs typeface="Open Sans"/>
                          <a:sym typeface="Open Sans"/>
                        </a:rPr>
                        <a:t>Exploration</a:t>
                      </a:r>
                      <a:endParaRPr sz="1800" b="1">
                        <a:solidFill>
                          <a:srgbClr val="FFFFFF"/>
                        </a:solidFill>
                        <a:latin typeface="Open Sans"/>
                        <a:ea typeface="Open Sans"/>
                        <a:cs typeface="Open Sans"/>
                        <a:sym typeface="Open Sans"/>
                      </a:endParaRPr>
                    </a:p>
                  </a:txBody>
                  <a:tcPr marL="91425" marR="91425" marT="91425" marB="91425">
                    <a:solidFill>
                      <a:srgbClr val="333399"/>
                    </a:solidFill>
                  </a:tcPr>
                </a:tc>
                <a:tc>
                  <a:txBody>
                    <a:bodyPr/>
                    <a:lstStyle/>
                    <a:p>
                      <a:pPr marL="0" lvl="0" indent="0" algn="l" rtl="0">
                        <a:spcBef>
                          <a:spcPts val="0"/>
                        </a:spcBef>
                        <a:spcAft>
                          <a:spcPts val="0"/>
                        </a:spcAft>
                        <a:buNone/>
                      </a:pPr>
                      <a:r>
                        <a:rPr lang="en-AU" sz="1800" b="1">
                          <a:solidFill>
                            <a:srgbClr val="FFFFFF"/>
                          </a:solidFill>
                          <a:latin typeface="Open Sans"/>
                          <a:ea typeface="Open Sans"/>
                          <a:cs typeface="Open Sans"/>
                          <a:sym typeface="Open Sans"/>
                        </a:rPr>
                        <a:t>Comparison</a:t>
                      </a:r>
                      <a:endParaRPr sz="1800" b="1">
                        <a:solidFill>
                          <a:srgbClr val="FFFFFF"/>
                        </a:solidFill>
                        <a:latin typeface="Open Sans"/>
                        <a:ea typeface="Open Sans"/>
                        <a:cs typeface="Open Sans"/>
                        <a:sym typeface="Open Sans"/>
                      </a:endParaRPr>
                    </a:p>
                  </a:txBody>
                  <a:tcPr marL="91425" marR="91425" marT="91425" marB="91425">
                    <a:solidFill>
                      <a:srgbClr val="333399"/>
                    </a:solidFill>
                  </a:tcPr>
                </a:tc>
                <a:extLst>
                  <a:ext uri="{0D108BD9-81ED-4DB2-BD59-A6C34878D82A}">
                    <a16:rowId xmlns:a16="http://schemas.microsoft.com/office/drawing/2014/main" val="10000"/>
                  </a:ext>
                </a:extLst>
              </a:tr>
              <a:tr h="1620800">
                <a:tc>
                  <a:txBody>
                    <a:bodyPr/>
                    <a:lstStyle/>
                    <a:p>
                      <a:pPr marL="0" lvl="0" indent="0" algn="l" rtl="0">
                        <a:spcBef>
                          <a:spcPts val="0"/>
                        </a:spcBef>
                        <a:spcAft>
                          <a:spcPts val="0"/>
                        </a:spcAft>
                        <a:buNone/>
                      </a:pPr>
                      <a:endParaRPr sz="1800">
                        <a:latin typeface="Open Sans"/>
                        <a:ea typeface="Open Sans"/>
                        <a:cs typeface="Open Sans"/>
                        <a:sym typeface="Open Sans"/>
                      </a:endParaRPr>
                    </a:p>
                  </a:txBody>
                  <a:tcPr marL="91425" marR="91425" marT="91425" marB="91425"/>
                </a:tc>
                <a:tc>
                  <a:txBody>
                    <a:bodyPr/>
                    <a:lstStyle/>
                    <a:p>
                      <a:pPr marL="0" lvl="0" indent="0" algn="l" rtl="0">
                        <a:spcBef>
                          <a:spcPts val="0"/>
                        </a:spcBef>
                        <a:spcAft>
                          <a:spcPts val="0"/>
                        </a:spcAft>
                        <a:buNone/>
                      </a:pPr>
                      <a:r>
                        <a:rPr lang="en-AU" sz="1800">
                          <a:solidFill>
                            <a:schemeClr val="dk2"/>
                          </a:solidFill>
                          <a:latin typeface="Open Sans"/>
                          <a:ea typeface="Open Sans"/>
                          <a:cs typeface="Open Sans"/>
                          <a:sym typeface="Open Sans"/>
                        </a:rPr>
                        <a:t>gene annotation, gene discovery, substitute for genome sequencing … </a:t>
                      </a:r>
                      <a:endParaRPr sz="1800">
                        <a:latin typeface="Open Sans"/>
                        <a:ea typeface="Open Sans"/>
                        <a:cs typeface="Open Sans"/>
                        <a:sym typeface="Open Sans"/>
                      </a:endParaRPr>
                    </a:p>
                  </a:txBody>
                  <a:tcPr marL="91425" marR="91425" marT="91425" marB="91425"/>
                </a:tc>
                <a:tc>
                  <a:txBody>
                    <a:bodyPr/>
                    <a:lstStyle/>
                    <a:p>
                      <a:pPr marL="0" lvl="0" indent="0" algn="l" rtl="0">
                        <a:spcBef>
                          <a:spcPts val="0"/>
                        </a:spcBef>
                        <a:spcAft>
                          <a:spcPts val="0"/>
                        </a:spcAft>
                        <a:buNone/>
                      </a:pPr>
                      <a:r>
                        <a:rPr lang="en-AU" sz="1800">
                          <a:solidFill>
                            <a:schemeClr val="dk2"/>
                          </a:solidFill>
                          <a:latin typeface="Open Sans"/>
                          <a:ea typeface="Open Sans"/>
                          <a:cs typeface="Open Sans"/>
                          <a:sym typeface="Open Sans"/>
                        </a:rPr>
                        <a:t>understanding data variation (RNA editing, SNPs, isoform usage, technical and biological biases in data) … </a:t>
                      </a:r>
                      <a:endParaRPr sz="1800">
                        <a:latin typeface="Open Sans"/>
                        <a:ea typeface="Open Sans"/>
                        <a:cs typeface="Open Sans"/>
                        <a:sym typeface="Open Sans"/>
                      </a:endParaRPr>
                    </a:p>
                  </a:txBody>
                  <a:tcPr marL="91425" marR="91425" marT="91425" marB="91425"/>
                </a:tc>
                <a:tc>
                  <a:txBody>
                    <a:bodyPr/>
                    <a:lstStyle/>
                    <a:p>
                      <a:pPr marL="0" lvl="0" indent="0" algn="l" rtl="0">
                        <a:spcBef>
                          <a:spcPts val="0"/>
                        </a:spcBef>
                        <a:spcAft>
                          <a:spcPts val="0"/>
                        </a:spcAft>
                        <a:buNone/>
                      </a:pPr>
                      <a:r>
                        <a:rPr lang="en-AU" sz="1800">
                          <a:solidFill>
                            <a:schemeClr val="dk2"/>
                          </a:solidFill>
                          <a:latin typeface="Open Sans"/>
                          <a:ea typeface="Open Sans"/>
                          <a:cs typeface="Open Sans"/>
                          <a:sym typeface="Open Sans"/>
                        </a:rPr>
                        <a:t>Looking for changes between groups, eg. treatment vs control, timepoint 0hr  vs timepoint 2hrs, species A vs species B, tumour vs normal … </a:t>
                      </a:r>
                      <a:endParaRPr sz="1800">
                        <a:latin typeface="Open Sans"/>
                        <a:ea typeface="Open Sans"/>
                        <a:cs typeface="Open Sans"/>
                        <a:sym typeface="Open Sans"/>
                      </a:endParaRPr>
                    </a:p>
                  </a:txBody>
                  <a:tcPr marL="91425" marR="91425" marT="91425" marB="91425"/>
                </a:tc>
                <a:extLst>
                  <a:ext uri="{0D108BD9-81ED-4DB2-BD59-A6C34878D82A}">
                    <a16:rowId xmlns:a16="http://schemas.microsoft.com/office/drawing/2014/main" val="10001"/>
                  </a:ext>
                </a:extLst>
              </a:tr>
              <a:tr h="684625">
                <a:tc>
                  <a:txBody>
                    <a:bodyPr/>
                    <a:lstStyle/>
                    <a:p>
                      <a:pPr marL="0" lvl="0" indent="0" algn="l" rtl="0">
                        <a:spcBef>
                          <a:spcPts val="0"/>
                        </a:spcBef>
                        <a:spcAft>
                          <a:spcPts val="0"/>
                        </a:spcAft>
                        <a:buNone/>
                      </a:pPr>
                      <a:endParaRPr sz="1800">
                        <a:latin typeface="Open Sans"/>
                        <a:ea typeface="Open Sans"/>
                        <a:cs typeface="Open Sans"/>
                        <a:sym typeface="Open Sans"/>
                      </a:endParaRPr>
                    </a:p>
                  </a:txBody>
                  <a:tcPr marL="91425" marR="91425" marT="91425" marB="91425">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AU" sz="1800">
                          <a:latin typeface="Open Sans"/>
                          <a:ea typeface="Open Sans"/>
                          <a:cs typeface="Open Sans"/>
                          <a:sym typeface="Open Sans"/>
                        </a:rPr>
                        <a:t>Qualitative</a:t>
                      </a:r>
                      <a:endParaRPr sz="1800">
                        <a:latin typeface="Open Sans"/>
                        <a:ea typeface="Open Sans"/>
                        <a:cs typeface="Open Sans"/>
                        <a:sym typeface="Open Sans"/>
                      </a:endParaRPr>
                    </a:p>
                  </a:txBody>
                  <a:tcPr marL="91425" marR="91425" marT="91425" marB="91425">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AU" sz="1800">
                          <a:latin typeface="Open Sans"/>
                          <a:ea typeface="Open Sans"/>
                          <a:cs typeface="Open Sans"/>
                          <a:sym typeface="Open Sans"/>
                        </a:rPr>
                        <a:t>Qualitative/ Quantitative</a:t>
                      </a:r>
                      <a:endParaRPr sz="1800">
                        <a:latin typeface="Open Sans"/>
                        <a:ea typeface="Open Sans"/>
                        <a:cs typeface="Open Sans"/>
                        <a:sym typeface="Open Sans"/>
                      </a:endParaRPr>
                    </a:p>
                  </a:txBody>
                  <a:tcPr marL="91425" marR="91425" marT="91425" marB="91425">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AU" sz="1800" dirty="0">
                          <a:latin typeface="Open Sans"/>
                          <a:ea typeface="Open Sans"/>
                          <a:cs typeface="Open Sans"/>
                          <a:sym typeface="Open Sans"/>
                        </a:rPr>
                        <a:t>Quantitative</a:t>
                      </a:r>
                      <a:endParaRPr sz="1800" dirty="0">
                        <a:latin typeface="Open Sans"/>
                        <a:ea typeface="Open Sans"/>
                        <a:cs typeface="Open Sans"/>
                        <a:sym typeface="Open Sans"/>
                      </a:endParaRPr>
                    </a:p>
                  </a:txBody>
                  <a:tcPr marL="91425" marR="91425" marT="91425" marB="91425">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r h="759325">
                <a:tc>
                  <a:txBody>
                    <a:bodyPr/>
                    <a:lstStyle/>
                    <a:p>
                      <a:pPr marL="0" lvl="0" indent="0" algn="l" rtl="0">
                        <a:spcBef>
                          <a:spcPts val="0"/>
                        </a:spcBef>
                        <a:spcAft>
                          <a:spcPts val="0"/>
                        </a:spcAft>
                        <a:buNone/>
                      </a:pPr>
                      <a:r>
                        <a:rPr lang="en-AU" sz="1800">
                          <a:latin typeface="Open Sans"/>
                          <a:ea typeface="Open Sans"/>
                          <a:cs typeface="Open Sans"/>
                          <a:sym typeface="Open Sans"/>
                        </a:rPr>
                        <a:t>Stranded or Unstranded</a:t>
                      </a:r>
                      <a:endParaRPr sz="1800">
                        <a:latin typeface="Open Sans"/>
                        <a:ea typeface="Open Sans"/>
                        <a:cs typeface="Open Sans"/>
                        <a:sym typeface="Open Sans"/>
                      </a:endParaRPr>
                    </a:p>
                  </a:txBody>
                  <a:tcPr marL="91425" marR="91425" marT="91425" marB="91425">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AU" sz="1800">
                          <a:latin typeface="Open Sans"/>
                          <a:ea typeface="Open Sans"/>
                          <a:cs typeface="Open Sans"/>
                          <a:sym typeface="Open Sans"/>
                        </a:rPr>
                        <a:t>Ideally Stranded</a:t>
                      </a:r>
                      <a:endParaRPr sz="1800">
                        <a:latin typeface="Open Sans"/>
                        <a:ea typeface="Open Sans"/>
                        <a:cs typeface="Open Sans"/>
                        <a:sym typeface="Open Sans"/>
                      </a:endParaRPr>
                    </a:p>
                  </a:txBody>
                  <a:tcPr marL="91425" marR="91425" marT="91425" marB="91425">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AU" sz="1800">
                          <a:latin typeface="Open Sans"/>
                          <a:ea typeface="Open Sans"/>
                          <a:cs typeface="Open Sans"/>
                          <a:sym typeface="Open Sans"/>
                        </a:rPr>
                        <a:t>Ideally Stranded</a:t>
                      </a:r>
                      <a:endParaRPr sz="1800">
                        <a:latin typeface="Open Sans"/>
                        <a:ea typeface="Open Sans"/>
                        <a:cs typeface="Open Sans"/>
                        <a:sym typeface="Open Sans"/>
                      </a:endParaRPr>
                    </a:p>
                  </a:txBody>
                  <a:tcPr marL="91425" marR="91425" marT="91425" marB="91425">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AU" sz="1800" dirty="0">
                          <a:latin typeface="Open Sans"/>
                          <a:ea typeface="Open Sans"/>
                          <a:cs typeface="Open Sans"/>
                          <a:sym typeface="Open Sans"/>
                        </a:rPr>
                        <a:t>Preferably stranded, depends on sample availability</a:t>
                      </a:r>
                      <a:endParaRPr sz="1800" dirty="0">
                        <a:latin typeface="Open Sans"/>
                        <a:ea typeface="Open Sans"/>
                        <a:cs typeface="Open Sans"/>
                        <a:sym typeface="Open Sans"/>
                      </a:endParaRPr>
                    </a:p>
                  </a:txBody>
                  <a:tcPr marL="91425" marR="91425" marT="91425" marB="91425">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3"/>
                  </a:ext>
                </a:extLst>
              </a:tr>
              <a:tr h="684625">
                <a:tc>
                  <a:txBody>
                    <a:bodyPr/>
                    <a:lstStyle/>
                    <a:p>
                      <a:pPr marL="0" lvl="0" indent="0" algn="l" rtl="0">
                        <a:spcBef>
                          <a:spcPts val="0"/>
                        </a:spcBef>
                        <a:spcAft>
                          <a:spcPts val="0"/>
                        </a:spcAft>
                        <a:buNone/>
                      </a:pPr>
                      <a:r>
                        <a:rPr lang="en-AU" sz="1800">
                          <a:latin typeface="Open Sans"/>
                          <a:ea typeface="Open Sans"/>
                          <a:cs typeface="Open Sans"/>
                          <a:sym typeface="Open Sans"/>
                        </a:rPr>
                        <a:t>Paired-end or single-end?</a:t>
                      </a:r>
                      <a:endParaRPr sz="1800">
                        <a:latin typeface="Open Sans"/>
                        <a:ea typeface="Open Sans"/>
                        <a:cs typeface="Open Sans"/>
                        <a:sym typeface="Open Sans"/>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AU" sz="1800">
                          <a:latin typeface="Open Sans"/>
                          <a:ea typeface="Open Sans"/>
                          <a:cs typeface="Open Sans"/>
                          <a:sym typeface="Open Sans"/>
                        </a:rPr>
                        <a:t>Paired end</a:t>
                      </a:r>
                      <a:endParaRPr sz="1800">
                        <a:latin typeface="Open Sans"/>
                        <a:ea typeface="Open Sans"/>
                        <a:cs typeface="Open Sans"/>
                        <a:sym typeface="Open Sans"/>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AU" sz="1800">
                          <a:latin typeface="Open Sans"/>
                          <a:ea typeface="Open Sans"/>
                          <a:cs typeface="Open Sans"/>
                          <a:sym typeface="Open Sans"/>
                        </a:rPr>
                        <a:t>Paired end</a:t>
                      </a:r>
                      <a:endParaRPr sz="1800">
                        <a:latin typeface="Open Sans"/>
                        <a:ea typeface="Open Sans"/>
                        <a:cs typeface="Open Sans"/>
                        <a:sym typeface="Open Sans"/>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AU" sz="1800">
                          <a:latin typeface="Open Sans"/>
                          <a:ea typeface="Open Sans"/>
                          <a:cs typeface="Open Sans"/>
                          <a:sym typeface="Open Sans"/>
                        </a:rPr>
                        <a:t>Single end</a:t>
                      </a:r>
                      <a:endParaRPr sz="1800">
                        <a:latin typeface="Open Sans"/>
                        <a:ea typeface="Open Sans"/>
                        <a:cs typeface="Open Sans"/>
                        <a:sym typeface="Open Sans"/>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4"/>
                  </a:ext>
                </a:extLst>
              </a:tr>
              <a:tr h="427425">
                <a:tc>
                  <a:txBody>
                    <a:bodyPr/>
                    <a:lstStyle/>
                    <a:p>
                      <a:pPr marL="0" lvl="0" indent="0" algn="l" rtl="0">
                        <a:spcBef>
                          <a:spcPts val="0"/>
                        </a:spcBef>
                        <a:spcAft>
                          <a:spcPts val="0"/>
                        </a:spcAft>
                        <a:buNone/>
                      </a:pPr>
                      <a:r>
                        <a:rPr lang="en-AU" sz="1800">
                          <a:latin typeface="Open Sans"/>
                          <a:ea typeface="Open Sans"/>
                          <a:cs typeface="Open Sans"/>
                          <a:sym typeface="Open Sans"/>
                        </a:rPr>
                        <a:t>Length</a:t>
                      </a:r>
                      <a:endParaRPr sz="1800">
                        <a:latin typeface="Open Sans"/>
                        <a:ea typeface="Open Sans"/>
                        <a:cs typeface="Open Sans"/>
                        <a:sym typeface="Open Sans"/>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AU" sz="1800">
                          <a:latin typeface="Open Sans"/>
                          <a:ea typeface="Open Sans"/>
                          <a:cs typeface="Open Sans"/>
                          <a:sym typeface="Open Sans"/>
                        </a:rPr>
                        <a:t>&gt;300nt</a:t>
                      </a:r>
                      <a:endParaRPr sz="1800">
                        <a:latin typeface="Open Sans"/>
                        <a:ea typeface="Open Sans"/>
                        <a:cs typeface="Open Sans"/>
                        <a:sym typeface="Open Sans"/>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AU" sz="1800">
                          <a:latin typeface="Open Sans"/>
                          <a:ea typeface="Open Sans"/>
                          <a:cs typeface="Open Sans"/>
                          <a:sym typeface="Open Sans"/>
                        </a:rPr>
                        <a:t>&gt;150nt</a:t>
                      </a:r>
                      <a:endParaRPr sz="1800">
                        <a:latin typeface="Open Sans"/>
                        <a:ea typeface="Open Sans"/>
                        <a:cs typeface="Open Sans"/>
                        <a:sym typeface="Open Sans"/>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AU" sz="1800">
                          <a:latin typeface="Open Sans"/>
                          <a:ea typeface="Open Sans"/>
                          <a:cs typeface="Open Sans"/>
                          <a:sym typeface="Open Sans"/>
                        </a:rPr>
                        <a:t>&gt;50nt</a:t>
                      </a:r>
                      <a:endParaRPr sz="1800">
                        <a:latin typeface="Open Sans"/>
                        <a:ea typeface="Open Sans"/>
                        <a:cs typeface="Open Sans"/>
                        <a:sym typeface="Open Sans"/>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5"/>
                  </a:ext>
                </a:extLst>
              </a:tr>
              <a:tr h="684625">
                <a:tc>
                  <a:txBody>
                    <a:bodyPr/>
                    <a:lstStyle/>
                    <a:p>
                      <a:pPr marL="0" lvl="0" indent="0" algn="l" rtl="0">
                        <a:spcBef>
                          <a:spcPts val="0"/>
                        </a:spcBef>
                        <a:spcAft>
                          <a:spcPts val="0"/>
                        </a:spcAft>
                        <a:buNone/>
                      </a:pPr>
                      <a:r>
                        <a:rPr lang="en-AU" sz="1800">
                          <a:latin typeface="Open Sans"/>
                          <a:ea typeface="Open Sans"/>
                          <a:cs typeface="Open Sans"/>
                          <a:sym typeface="Open Sans"/>
                        </a:rPr>
                        <a:t>Depth</a:t>
                      </a:r>
                      <a:endParaRPr sz="1800">
                        <a:latin typeface="Open Sans"/>
                        <a:ea typeface="Open Sans"/>
                        <a:cs typeface="Open Sans"/>
                        <a:sym typeface="Open Sans"/>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AU" sz="1800">
                          <a:latin typeface="Open Sans"/>
                          <a:ea typeface="Open Sans"/>
                          <a:cs typeface="Open Sans"/>
                          <a:sym typeface="Open Sans"/>
                        </a:rPr>
                        <a:t>&gt;100 million reads (or targeted enrichment)</a:t>
                      </a:r>
                      <a:endParaRPr sz="1800">
                        <a:latin typeface="Open Sans"/>
                        <a:ea typeface="Open Sans"/>
                        <a:cs typeface="Open Sans"/>
                        <a:sym typeface="Open Sans"/>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AU" sz="1800">
                          <a:latin typeface="Open Sans"/>
                          <a:ea typeface="Open Sans"/>
                          <a:cs typeface="Open Sans"/>
                          <a:sym typeface="Open Sans"/>
                        </a:rPr>
                        <a:t>&gt;50 million reads</a:t>
                      </a:r>
                      <a:endParaRPr sz="1800">
                        <a:latin typeface="Open Sans"/>
                        <a:ea typeface="Open Sans"/>
                        <a:cs typeface="Open Sans"/>
                        <a:sym typeface="Open Sans"/>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AU" sz="1800">
                          <a:latin typeface="Open Sans"/>
                          <a:ea typeface="Open Sans"/>
                          <a:cs typeface="Open Sans"/>
                          <a:sym typeface="Open Sans"/>
                        </a:rPr>
                        <a:t>&gt;10 million reads</a:t>
                      </a:r>
                      <a:endParaRPr sz="1800">
                        <a:latin typeface="Open Sans"/>
                        <a:ea typeface="Open Sans"/>
                        <a:cs typeface="Open Sans"/>
                        <a:sym typeface="Open Sans"/>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6"/>
                  </a:ext>
                </a:extLst>
              </a:tr>
              <a:tr h="941800">
                <a:tc>
                  <a:txBody>
                    <a:bodyPr/>
                    <a:lstStyle/>
                    <a:p>
                      <a:pPr marL="0" lvl="0" indent="0" algn="l" rtl="0">
                        <a:spcBef>
                          <a:spcPts val="0"/>
                        </a:spcBef>
                        <a:spcAft>
                          <a:spcPts val="0"/>
                        </a:spcAft>
                        <a:buNone/>
                      </a:pPr>
                      <a:r>
                        <a:rPr lang="en-AU" sz="1800">
                          <a:latin typeface="Open Sans"/>
                          <a:ea typeface="Open Sans"/>
                          <a:cs typeface="Open Sans"/>
                          <a:sym typeface="Open Sans"/>
                        </a:rPr>
                        <a:t>Importance of replicates</a:t>
                      </a:r>
                      <a:endParaRPr sz="1800">
                        <a:latin typeface="Open Sans"/>
                        <a:ea typeface="Open Sans"/>
                        <a:cs typeface="Open Sans"/>
                        <a:sym typeface="Open Sans"/>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AU" sz="1800">
                          <a:latin typeface="Open Sans"/>
                          <a:ea typeface="Open Sans"/>
                          <a:cs typeface="Open Sans"/>
                          <a:sym typeface="Open Sans"/>
                        </a:rPr>
                        <a:t>+</a:t>
                      </a:r>
                      <a:endParaRPr sz="1800">
                        <a:latin typeface="Open Sans"/>
                        <a:ea typeface="Open Sans"/>
                        <a:cs typeface="Open Sans"/>
                        <a:sym typeface="Open Sans"/>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AU" sz="1800">
                          <a:latin typeface="Open Sans"/>
                          <a:ea typeface="Open Sans"/>
                          <a:cs typeface="Open Sans"/>
                          <a:sym typeface="Open Sans"/>
                        </a:rPr>
                        <a:t>+++</a:t>
                      </a:r>
                      <a:endParaRPr sz="1800">
                        <a:latin typeface="Open Sans"/>
                        <a:ea typeface="Open Sans"/>
                        <a:cs typeface="Open Sans"/>
                        <a:sym typeface="Open Sans"/>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AU" sz="1800" dirty="0">
                          <a:latin typeface="Open Sans"/>
                          <a:ea typeface="Open Sans"/>
                          <a:cs typeface="Open Sans"/>
                          <a:sym typeface="Open Sans"/>
                        </a:rPr>
                        <a:t>++++++++++++++++++++++++++++++++++++++++++++++++++++++++++++</a:t>
                      </a:r>
                      <a:endParaRPr sz="1800" dirty="0">
                        <a:latin typeface="Open Sans"/>
                        <a:ea typeface="Open Sans"/>
                        <a:cs typeface="Open Sans"/>
                        <a:sym typeface="Open Sans"/>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
        <p:nvSpPr>
          <p:cNvPr id="2" name="Rectangle 1">
            <a:extLst>
              <a:ext uri="{FF2B5EF4-FFF2-40B4-BE49-F238E27FC236}">
                <a16:creationId xmlns:a16="http://schemas.microsoft.com/office/drawing/2014/main" id="{ABD541FF-A1DD-40B2-8BD4-6BACDEE3656D}"/>
              </a:ext>
            </a:extLst>
          </p:cNvPr>
          <p:cNvSpPr/>
          <p:nvPr/>
        </p:nvSpPr>
        <p:spPr>
          <a:xfrm>
            <a:off x="0" y="3829050"/>
            <a:ext cx="11977000" cy="290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Rectangle 4">
            <a:extLst>
              <a:ext uri="{FF2B5EF4-FFF2-40B4-BE49-F238E27FC236}">
                <a16:creationId xmlns:a16="http://schemas.microsoft.com/office/drawing/2014/main" id="{5F278352-C317-446D-9B1E-00D160016454}"/>
              </a:ext>
            </a:extLst>
          </p:cNvPr>
          <p:cNvSpPr/>
          <p:nvPr/>
        </p:nvSpPr>
        <p:spPr>
          <a:xfrm>
            <a:off x="2152650" y="3114675"/>
            <a:ext cx="9705976" cy="647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65"/>
        <p:cNvGrpSpPr/>
        <p:nvPr/>
      </p:nvGrpSpPr>
      <p:grpSpPr>
        <a:xfrm>
          <a:off x="0" y="0"/>
          <a:ext cx="0" cy="0"/>
          <a:chOff x="0" y="0"/>
          <a:chExt cx="0" cy="0"/>
        </a:xfrm>
      </p:grpSpPr>
      <p:sp>
        <p:nvSpPr>
          <p:cNvPr id="866" name="Google Shape;866;p13"/>
          <p:cNvSpPr txBox="1"/>
          <p:nvPr/>
        </p:nvSpPr>
        <p:spPr>
          <a:xfrm>
            <a:off x="5278439" y="401639"/>
            <a:ext cx="4094775"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4400" b="1">
                <a:solidFill>
                  <a:schemeClr val="lt1"/>
                </a:solidFill>
                <a:latin typeface="Open Sans Light"/>
                <a:ea typeface="Open Sans Light"/>
                <a:cs typeface="Open Sans Light"/>
                <a:sym typeface="Open Sans Light"/>
              </a:rPr>
              <a:t>LEGenD</a:t>
            </a:r>
            <a:r>
              <a:rPr lang="en-AU" sz="3600" b="1">
                <a:solidFill>
                  <a:schemeClr val="lt1"/>
                </a:solidFill>
                <a:latin typeface="Open Sans Light"/>
                <a:ea typeface="Open Sans Light"/>
                <a:cs typeface="Open Sans Light"/>
                <a:sym typeface="Open Sans Light"/>
              </a:rPr>
              <a:t> protocol</a:t>
            </a:r>
            <a:endParaRPr/>
          </a:p>
        </p:txBody>
      </p:sp>
      <p:grpSp>
        <p:nvGrpSpPr>
          <p:cNvPr id="867" name="Google Shape;867;p13"/>
          <p:cNvGrpSpPr/>
          <p:nvPr/>
        </p:nvGrpSpPr>
        <p:grpSpPr>
          <a:xfrm>
            <a:off x="2559050" y="2289176"/>
            <a:ext cx="2605088" cy="735013"/>
            <a:chOff x="340" y="1658"/>
            <a:chExt cx="1641" cy="463"/>
          </a:xfrm>
        </p:grpSpPr>
        <p:sp>
          <p:nvSpPr>
            <p:cNvPr id="868" name="Google Shape;868;p13"/>
            <p:cNvSpPr/>
            <p:nvPr/>
          </p:nvSpPr>
          <p:spPr>
            <a:xfrm rot="5400000">
              <a:off x="1555" y="2045"/>
              <a:ext cx="53" cy="42"/>
            </a:xfrm>
            <a:prstGeom prst="rtTriangle">
              <a:avLst/>
            </a:prstGeom>
            <a:solidFill>
              <a:srgbClr val="FF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Open Sans Light"/>
                <a:ea typeface="Open Sans Light"/>
                <a:cs typeface="Open Sans Light"/>
                <a:sym typeface="Open Sans Light"/>
              </a:endParaRPr>
            </a:p>
          </p:txBody>
        </p:sp>
        <p:sp>
          <p:nvSpPr>
            <p:cNvPr id="869" name="Google Shape;869;p13"/>
            <p:cNvSpPr/>
            <p:nvPr/>
          </p:nvSpPr>
          <p:spPr>
            <a:xfrm>
              <a:off x="374" y="2039"/>
              <a:ext cx="1197" cy="67"/>
            </a:xfrm>
            <a:prstGeom prst="rect">
              <a:avLst/>
            </a:prstGeom>
            <a:gradFill>
              <a:gsLst>
                <a:gs pos="0">
                  <a:srgbClr val="FFB4B4"/>
                </a:gs>
                <a:gs pos="100000">
                  <a:srgbClr val="FF0000"/>
                </a:gs>
              </a:gsLst>
              <a:lin ang="27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Open Sans Light"/>
                <a:ea typeface="Open Sans Light"/>
                <a:cs typeface="Open Sans Light"/>
                <a:sym typeface="Open Sans Light"/>
              </a:endParaRPr>
            </a:p>
          </p:txBody>
        </p:sp>
        <p:cxnSp>
          <p:nvCxnSpPr>
            <p:cNvPr id="870" name="Google Shape;870;p13"/>
            <p:cNvCxnSpPr/>
            <p:nvPr/>
          </p:nvCxnSpPr>
          <p:spPr>
            <a:xfrm rot="10800000" flipH="1">
              <a:off x="1623" y="1753"/>
              <a:ext cx="27" cy="261"/>
            </a:xfrm>
            <a:prstGeom prst="straightConnector1">
              <a:avLst/>
            </a:prstGeom>
            <a:noFill/>
            <a:ln w="9525" cap="flat" cmpd="sng">
              <a:solidFill>
                <a:schemeClr val="dk1"/>
              </a:solidFill>
              <a:prstDash val="solid"/>
              <a:round/>
              <a:headEnd type="none" w="med" len="med"/>
              <a:tailEnd type="none" w="med" len="med"/>
            </a:ln>
          </p:spPr>
        </p:cxnSp>
        <p:cxnSp>
          <p:nvCxnSpPr>
            <p:cNvPr id="871" name="Google Shape;871;p13"/>
            <p:cNvCxnSpPr/>
            <p:nvPr/>
          </p:nvCxnSpPr>
          <p:spPr>
            <a:xfrm rot="10800000" flipH="1">
              <a:off x="1792" y="1921"/>
              <a:ext cx="189" cy="71"/>
            </a:xfrm>
            <a:prstGeom prst="straightConnector1">
              <a:avLst/>
            </a:prstGeom>
            <a:noFill/>
            <a:ln w="63500" cap="flat" cmpd="sng">
              <a:solidFill>
                <a:srgbClr val="000080"/>
              </a:solidFill>
              <a:prstDash val="solid"/>
              <a:round/>
              <a:headEnd type="none" w="med" len="med"/>
              <a:tailEnd type="none" w="med" len="med"/>
            </a:ln>
          </p:spPr>
        </p:cxnSp>
        <p:cxnSp>
          <p:nvCxnSpPr>
            <p:cNvPr id="872" name="Google Shape;872;p13"/>
            <p:cNvCxnSpPr/>
            <p:nvPr/>
          </p:nvCxnSpPr>
          <p:spPr>
            <a:xfrm rot="10800000">
              <a:off x="1863" y="1658"/>
              <a:ext cx="118" cy="284"/>
            </a:xfrm>
            <a:prstGeom prst="straightConnector1">
              <a:avLst/>
            </a:prstGeom>
            <a:noFill/>
            <a:ln w="63500" cap="flat" cmpd="sng">
              <a:solidFill>
                <a:srgbClr val="000080"/>
              </a:solidFill>
              <a:prstDash val="solid"/>
              <a:round/>
              <a:headEnd type="none" w="med" len="med"/>
              <a:tailEnd type="none" w="med" len="med"/>
            </a:ln>
          </p:spPr>
        </p:cxnSp>
        <p:cxnSp>
          <p:nvCxnSpPr>
            <p:cNvPr id="873" name="Google Shape;873;p13"/>
            <p:cNvCxnSpPr/>
            <p:nvPr/>
          </p:nvCxnSpPr>
          <p:spPr>
            <a:xfrm flipH="1">
              <a:off x="1674" y="1679"/>
              <a:ext cx="189" cy="72"/>
            </a:xfrm>
            <a:prstGeom prst="straightConnector1">
              <a:avLst/>
            </a:prstGeom>
            <a:noFill/>
            <a:ln w="63500" cap="flat" cmpd="sng">
              <a:solidFill>
                <a:srgbClr val="000080"/>
              </a:solidFill>
              <a:prstDash val="solid"/>
              <a:round/>
              <a:headEnd type="none" w="med" len="med"/>
              <a:tailEnd type="none" w="med" len="med"/>
            </a:ln>
          </p:spPr>
        </p:cxnSp>
        <p:cxnSp>
          <p:nvCxnSpPr>
            <p:cNvPr id="874" name="Google Shape;874;p13"/>
            <p:cNvCxnSpPr/>
            <p:nvPr/>
          </p:nvCxnSpPr>
          <p:spPr>
            <a:xfrm>
              <a:off x="372" y="2038"/>
              <a:ext cx="1231" cy="0"/>
            </a:xfrm>
            <a:prstGeom prst="straightConnector1">
              <a:avLst/>
            </a:prstGeom>
            <a:noFill/>
            <a:ln w="9525" cap="flat" cmpd="sng">
              <a:solidFill>
                <a:schemeClr val="dk1"/>
              </a:solidFill>
              <a:prstDash val="solid"/>
              <a:round/>
              <a:headEnd type="none" w="med" len="med"/>
              <a:tailEnd type="none" w="med" len="med"/>
            </a:ln>
          </p:spPr>
        </p:cxnSp>
        <p:cxnSp>
          <p:nvCxnSpPr>
            <p:cNvPr id="875" name="Google Shape;875;p13"/>
            <p:cNvCxnSpPr/>
            <p:nvPr/>
          </p:nvCxnSpPr>
          <p:spPr>
            <a:xfrm>
              <a:off x="349" y="1751"/>
              <a:ext cx="24" cy="370"/>
            </a:xfrm>
            <a:prstGeom prst="straightConnector1">
              <a:avLst/>
            </a:prstGeom>
            <a:noFill/>
            <a:ln w="38100" cap="flat" cmpd="sng">
              <a:solidFill>
                <a:schemeClr val="dk1"/>
              </a:solidFill>
              <a:prstDash val="solid"/>
              <a:round/>
              <a:headEnd type="none" w="med" len="med"/>
              <a:tailEnd type="none" w="med" len="med"/>
            </a:ln>
          </p:spPr>
        </p:cxnSp>
        <p:cxnSp>
          <p:nvCxnSpPr>
            <p:cNvPr id="876" name="Google Shape;876;p13"/>
            <p:cNvCxnSpPr/>
            <p:nvPr/>
          </p:nvCxnSpPr>
          <p:spPr>
            <a:xfrm>
              <a:off x="372" y="2108"/>
              <a:ext cx="1184" cy="0"/>
            </a:xfrm>
            <a:prstGeom prst="straightConnector1">
              <a:avLst/>
            </a:prstGeom>
            <a:noFill/>
            <a:ln w="38100" cap="flat" cmpd="sng">
              <a:solidFill>
                <a:schemeClr val="dk1"/>
              </a:solidFill>
              <a:prstDash val="solid"/>
              <a:round/>
              <a:headEnd type="none" w="med" len="med"/>
              <a:tailEnd type="none" w="med" len="med"/>
            </a:ln>
          </p:spPr>
        </p:cxnSp>
        <p:cxnSp>
          <p:nvCxnSpPr>
            <p:cNvPr id="877" name="Google Shape;877;p13"/>
            <p:cNvCxnSpPr/>
            <p:nvPr/>
          </p:nvCxnSpPr>
          <p:spPr>
            <a:xfrm rot="10800000" flipH="1">
              <a:off x="1550" y="2006"/>
              <a:ext cx="82" cy="110"/>
            </a:xfrm>
            <a:prstGeom prst="straightConnector1">
              <a:avLst/>
            </a:prstGeom>
            <a:noFill/>
            <a:ln w="38100" cap="flat" cmpd="sng">
              <a:solidFill>
                <a:schemeClr val="dk1"/>
              </a:solidFill>
              <a:prstDash val="solid"/>
              <a:round/>
              <a:headEnd type="none" w="med" len="med"/>
              <a:tailEnd type="none" w="med" len="med"/>
            </a:ln>
          </p:spPr>
        </p:cxnSp>
        <p:cxnSp>
          <p:nvCxnSpPr>
            <p:cNvPr id="878" name="Google Shape;878;p13"/>
            <p:cNvCxnSpPr/>
            <p:nvPr/>
          </p:nvCxnSpPr>
          <p:spPr>
            <a:xfrm rot="10800000">
              <a:off x="340" y="1753"/>
              <a:ext cx="1316" cy="0"/>
            </a:xfrm>
            <a:prstGeom prst="straightConnector1">
              <a:avLst/>
            </a:prstGeom>
            <a:noFill/>
            <a:ln w="38100" cap="flat" cmpd="sng">
              <a:solidFill>
                <a:schemeClr val="dk1"/>
              </a:solidFill>
              <a:prstDash val="solid"/>
              <a:round/>
              <a:headEnd type="none" w="med" len="med"/>
              <a:tailEnd type="none" w="med" len="med"/>
            </a:ln>
          </p:spPr>
        </p:cxnSp>
        <p:cxnSp>
          <p:nvCxnSpPr>
            <p:cNvPr id="879" name="Google Shape;879;p13"/>
            <p:cNvCxnSpPr/>
            <p:nvPr/>
          </p:nvCxnSpPr>
          <p:spPr>
            <a:xfrm rot="10800000" flipH="1">
              <a:off x="1650" y="1723"/>
              <a:ext cx="206" cy="77"/>
            </a:xfrm>
            <a:prstGeom prst="straightConnector1">
              <a:avLst/>
            </a:prstGeom>
            <a:noFill/>
            <a:ln w="38100" cap="flat" cmpd="sng">
              <a:solidFill>
                <a:schemeClr val="dk1"/>
              </a:solidFill>
              <a:prstDash val="solid"/>
              <a:round/>
              <a:headEnd type="none" w="med" len="med"/>
              <a:tailEnd type="none" w="med" len="med"/>
            </a:ln>
          </p:spPr>
        </p:cxnSp>
        <p:cxnSp>
          <p:nvCxnSpPr>
            <p:cNvPr id="880" name="Google Shape;880;p13"/>
            <p:cNvCxnSpPr/>
            <p:nvPr/>
          </p:nvCxnSpPr>
          <p:spPr>
            <a:xfrm rot="10800000" flipH="1">
              <a:off x="1626" y="1902"/>
              <a:ext cx="302" cy="112"/>
            </a:xfrm>
            <a:prstGeom prst="straightConnector1">
              <a:avLst/>
            </a:prstGeom>
            <a:noFill/>
            <a:ln w="38100" cap="flat" cmpd="sng">
              <a:solidFill>
                <a:schemeClr val="dk1"/>
              </a:solidFill>
              <a:prstDash val="solid"/>
              <a:round/>
              <a:headEnd type="none" w="med" len="med"/>
              <a:tailEnd type="none" w="med" len="med"/>
            </a:ln>
          </p:spPr>
        </p:cxnSp>
        <p:cxnSp>
          <p:nvCxnSpPr>
            <p:cNvPr id="881" name="Google Shape;881;p13"/>
            <p:cNvCxnSpPr/>
            <p:nvPr/>
          </p:nvCxnSpPr>
          <p:spPr>
            <a:xfrm flipH="1">
              <a:off x="1650" y="1742"/>
              <a:ext cx="3" cy="68"/>
            </a:xfrm>
            <a:prstGeom prst="straightConnector1">
              <a:avLst/>
            </a:prstGeom>
            <a:noFill/>
            <a:ln w="38100" cap="flat" cmpd="sng">
              <a:solidFill>
                <a:schemeClr val="dk1"/>
              </a:solidFill>
              <a:prstDash val="solid"/>
              <a:round/>
              <a:headEnd type="none" w="med" len="med"/>
              <a:tailEnd type="none" w="med" len="med"/>
            </a:ln>
          </p:spPr>
        </p:cxnSp>
      </p:grpSp>
      <p:sp>
        <p:nvSpPr>
          <p:cNvPr id="882" name="Google Shape;882;p13"/>
          <p:cNvSpPr txBox="1"/>
          <p:nvPr/>
        </p:nvSpPr>
        <p:spPr>
          <a:xfrm>
            <a:off x="2443163" y="1714501"/>
            <a:ext cx="2724150" cy="36671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a:solidFill>
                  <a:schemeClr val="dk1"/>
                </a:solidFill>
                <a:latin typeface="Open Sans Light"/>
                <a:ea typeface="Open Sans Light"/>
                <a:cs typeface="Open Sans Light"/>
                <a:sym typeface="Open Sans Light"/>
              </a:rPr>
              <a:t>Step 1: pre-process RNA</a:t>
            </a:r>
            <a:endParaRPr sz="1800">
              <a:solidFill>
                <a:schemeClr val="dk1"/>
              </a:solidFill>
              <a:latin typeface="Open Sans Light"/>
              <a:ea typeface="Open Sans Light"/>
              <a:cs typeface="Open Sans Light"/>
              <a:sym typeface="Open Sans Light"/>
            </a:endParaRPr>
          </a:p>
        </p:txBody>
      </p:sp>
      <p:sp>
        <p:nvSpPr>
          <p:cNvPr id="883" name="Google Shape;883;p13"/>
          <p:cNvSpPr txBox="1"/>
          <p:nvPr/>
        </p:nvSpPr>
        <p:spPr>
          <a:xfrm>
            <a:off x="7088188" y="1714500"/>
            <a:ext cx="266611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a:solidFill>
                  <a:schemeClr val="dk1"/>
                </a:solidFill>
                <a:latin typeface="Open Sans Light"/>
                <a:ea typeface="Open Sans Light"/>
                <a:cs typeface="Open Sans Light"/>
                <a:sym typeface="Open Sans Light"/>
              </a:rPr>
              <a:t>Step 2: Adaptor Ligation</a:t>
            </a:r>
            <a:endParaRPr sz="1800">
              <a:solidFill>
                <a:schemeClr val="dk1"/>
              </a:solidFill>
              <a:latin typeface="Open Sans Light"/>
              <a:ea typeface="Open Sans Light"/>
              <a:cs typeface="Open Sans Light"/>
              <a:sym typeface="Open Sans Light"/>
            </a:endParaRPr>
          </a:p>
        </p:txBody>
      </p:sp>
      <p:sp>
        <p:nvSpPr>
          <p:cNvPr id="884" name="Google Shape;884;p13"/>
          <p:cNvSpPr txBox="1"/>
          <p:nvPr/>
        </p:nvSpPr>
        <p:spPr>
          <a:xfrm>
            <a:off x="2411413" y="4492626"/>
            <a:ext cx="2787650" cy="36671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a:solidFill>
                  <a:schemeClr val="dk1"/>
                </a:solidFill>
                <a:latin typeface="Open Sans Light"/>
                <a:ea typeface="Open Sans Light"/>
                <a:cs typeface="Open Sans Light"/>
                <a:sym typeface="Open Sans Light"/>
              </a:rPr>
              <a:t>Step 4: PCR amplification</a:t>
            </a:r>
            <a:endParaRPr sz="1800">
              <a:solidFill>
                <a:schemeClr val="dk1"/>
              </a:solidFill>
              <a:latin typeface="Open Sans Light"/>
              <a:ea typeface="Open Sans Light"/>
              <a:cs typeface="Open Sans Light"/>
              <a:sym typeface="Open Sans Light"/>
            </a:endParaRPr>
          </a:p>
        </p:txBody>
      </p:sp>
      <p:sp>
        <p:nvSpPr>
          <p:cNvPr id="885" name="Google Shape;885;p13"/>
          <p:cNvSpPr/>
          <p:nvPr/>
        </p:nvSpPr>
        <p:spPr>
          <a:xfrm>
            <a:off x="5821363" y="2746375"/>
            <a:ext cx="615950" cy="585788"/>
          </a:xfrm>
          <a:prstGeom prst="rightArrow">
            <a:avLst>
              <a:gd name="adj1" fmla="val 50139"/>
              <a:gd name="adj2" fmla="val 57725"/>
            </a:avLst>
          </a:pr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Open Sans Light"/>
              <a:ea typeface="Open Sans Light"/>
              <a:cs typeface="Open Sans Light"/>
              <a:sym typeface="Open Sans Light"/>
            </a:endParaRPr>
          </a:p>
        </p:txBody>
      </p:sp>
      <p:sp>
        <p:nvSpPr>
          <p:cNvPr id="886" name="Google Shape;886;p13"/>
          <p:cNvSpPr/>
          <p:nvPr/>
        </p:nvSpPr>
        <p:spPr>
          <a:xfrm rot="5400000">
            <a:off x="8070057" y="3875882"/>
            <a:ext cx="615950" cy="585787"/>
          </a:xfrm>
          <a:prstGeom prst="rightArrow">
            <a:avLst>
              <a:gd name="adj1" fmla="val 50139"/>
              <a:gd name="adj2" fmla="val 57725"/>
            </a:avLst>
          </a:pr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Open Sans Light"/>
              <a:ea typeface="Open Sans Light"/>
              <a:cs typeface="Open Sans Light"/>
              <a:sym typeface="Open Sans Light"/>
            </a:endParaRPr>
          </a:p>
        </p:txBody>
      </p:sp>
      <p:cxnSp>
        <p:nvCxnSpPr>
          <p:cNvPr id="887" name="Google Shape;887;p13"/>
          <p:cNvCxnSpPr/>
          <p:nvPr/>
        </p:nvCxnSpPr>
        <p:spPr>
          <a:xfrm>
            <a:off x="6894513" y="2286000"/>
            <a:ext cx="1295400" cy="0"/>
          </a:xfrm>
          <a:prstGeom prst="straightConnector1">
            <a:avLst/>
          </a:prstGeom>
          <a:noFill/>
          <a:ln w="127000" cap="flat" cmpd="sng">
            <a:solidFill>
              <a:srgbClr val="000080"/>
            </a:solidFill>
            <a:prstDash val="solid"/>
            <a:round/>
            <a:headEnd type="none" w="med" len="med"/>
            <a:tailEnd type="none" w="med" len="med"/>
          </a:ln>
        </p:spPr>
      </p:cxnSp>
      <p:sp>
        <p:nvSpPr>
          <p:cNvPr id="888" name="Google Shape;888;p13"/>
          <p:cNvSpPr txBox="1"/>
          <p:nvPr/>
        </p:nvSpPr>
        <p:spPr>
          <a:xfrm>
            <a:off x="7899401" y="2306638"/>
            <a:ext cx="688009"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100">
                <a:solidFill>
                  <a:schemeClr val="accent2"/>
                </a:solidFill>
                <a:latin typeface="Open Sans Light"/>
                <a:ea typeface="Open Sans Light"/>
                <a:cs typeface="Open Sans Light"/>
                <a:sym typeface="Open Sans Light"/>
              </a:rPr>
              <a:t>NN RDV</a:t>
            </a:r>
            <a:endParaRPr sz="1100">
              <a:solidFill>
                <a:schemeClr val="accent2"/>
              </a:solidFill>
              <a:latin typeface="Open Sans Light"/>
              <a:ea typeface="Open Sans Light"/>
              <a:cs typeface="Open Sans Light"/>
              <a:sym typeface="Open Sans Light"/>
            </a:endParaRPr>
          </a:p>
        </p:txBody>
      </p:sp>
      <p:sp>
        <p:nvSpPr>
          <p:cNvPr id="889" name="Google Shape;889;p13"/>
          <p:cNvSpPr txBox="1"/>
          <p:nvPr/>
        </p:nvSpPr>
        <p:spPr>
          <a:xfrm>
            <a:off x="6484938" y="2149475"/>
            <a:ext cx="436338"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100">
                <a:solidFill>
                  <a:schemeClr val="accent2"/>
                </a:solidFill>
                <a:latin typeface="Open Sans Light"/>
                <a:ea typeface="Open Sans Light"/>
                <a:cs typeface="Open Sans Light"/>
                <a:sym typeface="Open Sans Light"/>
              </a:rPr>
              <a:t>FDV</a:t>
            </a:r>
            <a:endParaRPr sz="1100">
              <a:solidFill>
                <a:schemeClr val="accent2"/>
              </a:solidFill>
              <a:latin typeface="Open Sans Light"/>
              <a:ea typeface="Open Sans Light"/>
              <a:cs typeface="Open Sans Light"/>
              <a:sym typeface="Open Sans Light"/>
            </a:endParaRPr>
          </a:p>
        </p:txBody>
      </p:sp>
      <p:cxnSp>
        <p:nvCxnSpPr>
          <p:cNvPr id="890" name="Google Shape;890;p13"/>
          <p:cNvCxnSpPr/>
          <p:nvPr/>
        </p:nvCxnSpPr>
        <p:spPr>
          <a:xfrm>
            <a:off x="4005263" y="3748088"/>
            <a:ext cx="709612" cy="0"/>
          </a:xfrm>
          <a:prstGeom prst="straightConnector1">
            <a:avLst/>
          </a:prstGeom>
          <a:noFill/>
          <a:ln w="127000" cap="flat" cmpd="sng">
            <a:solidFill>
              <a:srgbClr val="000080"/>
            </a:solidFill>
            <a:prstDash val="solid"/>
            <a:round/>
            <a:headEnd type="none" w="med" len="med"/>
            <a:tailEnd type="none" w="med" len="med"/>
          </a:ln>
        </p:spPr>
      </p:cxnSp>
      <p:sp>
        <p:nvSpPr>
          <p:cNvPr id="891" name="Google Shape;891;p13"/>
          <p:cNvSpPr txBox="1"/>
          <p:nvPr/>
        </p:nvSpPr>
        <p:spPr>
          <a:xfrm>
            <a:off x="4657726" y="3617913"/>
            <a:ext cx="864339"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100">
                <a:solidFill>
                  <a:srgbClr val="000099"/>
                </a:solidFill>
                <a:latin typeface="Open Sans Light"/>
                <a:ea typeface="Open Sans Light"/>
                <a:cs typeface="Open Sans Light"/>
                <a:sym typeface="Open Sans Light"/>
              </a:rPr>
              <a:t>AAAAAAAA</a:t>
            </a:r>
            <a:endParaRPr sz="1100">
              <a:solidFill>
                <a:srgbClr val="000099"/>
              </a:solidFill>
              <a:latin typeface="Open Sans Light"/>
              <a:ea typeface="Open Sans Light"/>
              <a:cs typeface="Open Sans Light"/>
              <a:sym typeface="Open Sans Light"/>
            </a:endParaRPr>
          </a:p>
        </p:txBody>
      </p:sp>
      <p:cxnSp>
        <p:nvCxnSpPr>
          <p:cNvPr id="892" name="Google Shape;892;p13"/>
          <p:cNvCxnSpPr/>
          <p:nvPr/>
        </p:nvCxnSpPr>
        <p:spPr>
          <a:xfrm>
            <a:off x="1990725" y="3748088"/>
            <a:ext cx="647700" cy="0"/>
          </a:xfrm>
          <a:prstGeom prst="straightConnector1">
            <a:avLst/>
          </a:prstGeom>
          <a:noFill/>
          <a:ln w="127000" cap="flat" cmpd="sng">
            <a:solidFill>
              <a:srgbClr val="000080"/>
            </a:solidFill>
            <a:prstDash val="solid"/>
            <a:round/>
            <a:headEnd type="none" w="med" len="med"/>
            <a:tailEnd type="none" w="med" len="med"/>
          </a:ln>
        </p:spPr>
      </p:cxnSp>
      <p:cxnSp>
        <p:nvCxnSpPr>
          <p:cNvPr id="893" name="Google Shape;893;p13"/>
          <p:cNvCxnSpPr/>
          <p:nvPr/>
        </p:nvCxnSpPr>
        <p:spPr>
          <a:xfrm>
            <a:off x="2781300" y="3748088"/>
            <a:ext cx="1111250" cy="0"/>
          </a:xfrm>
          <a:prstGeom prst="straightConnector1">
            <a:avLst/>
          </a:prstGeom>
          <a:noFill/>
          <a:ln w="127000" cap="flat" cmpd="sng">
            <a:solidFill>
              <a:srgbClr val="000080"/>
            </a:solidFill>
            <a:prstDash val="solid"/>
            <a:round/>
            <a:headEnd type="none" w="med" len="med"/>
            <a:tailEnd type="none" w="med" len="med"/>
          </a:ln>
        </p:spPr>
      </p:cxnSp>
      <p:cxnSp>
        <p:nvCxnSpPr>
          <p:cNvPr id="894" name="Google Shape;894;p13"/>
          <p:cNvCxnSpPr/>
          <p:nvPr/>
        </p:nvCxnSpPr>
        <p:spPr>
          <a:xfrm>
            <a:off x="2381250" y="3748088"/>
            <a:ext cx="647700" cy="0"/>
          </a:xfrm>
          <a:prstGeom prst="straightConnector1">
            <a:avLst/>
          </a:prstGeom>
          <a:noFill/>
          <a:ln w="127000" cap="flat" cmpd="sng">
            <a:solidFill>
              <a:srgbClr val="000080"/>
            </a:solidFill>
            <a:prstDash val="solid"/>
            <a:round/>
            <a:headEnd type="none" w="med" len="med"/>
            <a:tailEnd type="none" w="med" len="med"/>
          </a:ln>
        </p:spPr>
      </p:cxnSp>
      <p:cxnSp>
        <p:nvCxnSpPr>
          <p:cNvPr id="895" name="Google Shape;895;p13"/>
          <p:cNvCxnSpPr/>
          <p:nvPr/>
        </p:nvCxnSpPr>
        <p:spPr>
          <a:xfrm>
            <a:off x="3614738" y="3748088"/>
            <a:ext cx="647700" cy="0"/>
          </a:xfrm>
          <a:prstGeom prst="straightConnector1">
            <a:avLst/>
          </a:prstGeom>
          <a:noFill/>
          <a:ln w="127000" cap="flat" cmpd="sng">
            <a:solidFill>
              <a:srgbClr val="000080"/>
            </a:solidFill>
            <a:prstDash val="solid"/>
            <a:round/>
            <a:headEnd type="none" w="med" len="med"/>
            <a:tailEnd type="none" w="med" len="med"/>
          </a:ln>
        </p:spPr>
      </p:cxnSp>
      <p:sp>
        <p:nvSpPr>
          <p:cNvPr id="896" name="Google Shape;896;p13"/>
          <p:cNvSpPr/>
          <p:nvPr/>
        </p:nvSpPr>
        <p:spPr>
          <a:xfrm>
            <a:off x="1758950" y="1677988"/>
            <a:ext cx="3911600" cy="2374900"/>
          </a:xfrm>
          <a:prstGeom prst="rect">
            <a:avLst/>
          </a:prstGeom>
          <a:solidFill>
            <a:schemeClr val="lt1">
              <a:alpha val="74901"/>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Open Sans Light"/>
              <a:ea typeface="Open Sans Light"/>
              <a:cs typeface="Open Sans Light"/>
              <a:sym typeface="Open Sans Light"/>
            </a:endParaRPr>
          </a:p>
        </p:txBody>
      </p:sp>
      <p:sp>
        <p:nvSpPr>
          <p:cNvPr id="897" name="Google Shape;897;p13"/>
          <p:cNvSpPr txBox="1"/>
          <p:nvPr/>
        </p:nvSpPr>
        <p:spPr>
          <a:xfrm>
            <a:off x="8145463" y="2139950"/>
            <a:ext cx="449162"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100">
                <a:solidFill>
                  <a:schemeClr val="accent2"/>
                </a:solidFill>
                <a:latin typeface="Open Sans Light"/>
                <a:ea typeface="Open Sans Light"/>
                <a:cs typeface="Open Sans Light"/>
                <a:sym typeface="Open Sans Light"/>
              </a:rPr>
              <a:t>RDV</a:t>
            </a:r>
            <a:endParaRPr sz="1100">
              <a:solidFill>
                <a:schemeClr val="accent2"/>
              </a:solidFill>
              <a:latin typeface="Open Sans Light"/>
              <a:ea typeface="Open Sans Light"/>
              <a:cs typeface="Open Sans Light"/>
              <a:sym typeface="Open Sans Light"/>
            </a:endParaRPr>
          </a:p>
        </p:txBody>
      </p:sp>
      <p:sp>
        <p:nvSpPr>
          <p:cNvPr id="898" name="Google Shape;898;p13"/>
          <p:cNvSpPr txBox="1"/>
          <p:nvPr/>
        </p:nvSpPr>
        <p:spPr>
          <a:xfrm>
            <a:off x="6484939" y="2306638"/>
            <a:ext cx="675185"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100">
                <a:solidFill>
                  <a:schemeClr val="accent2"/>
                </a:solidFill>
                <a:latin typeface="Open Sans Light"/>
                <a:ea typeface="Open Sans Light"/>
                <a:cs typeface="Open Sans Light"/>
                <a:sym typeface="Open Sans Light"/>
              </a:rPr>
              <a:t>FDV NN</a:t>
            </a:r>
            <a:endParaRPr sz="1100">
              <a:solidFill>
                <a:schemeClr val="accent2"/>
              </a:solidFill>
              <a:latin typeface="Open Sans Light"/>
              <a:ea typeface="Open Sans Light"/>
              <a:cs typeface="Open Sans Light"/>
              <a:sym typeface="Open Sans Light"/>
            </a:endParaRPr>
          </a:p>
        </p:txBody>
      </p:sp>
      <p:cxnSp>
        <p:nvCxnSpPr>
          <p:cNvPr id="899" name="Google Shape;899;p13"/>
          <p:cNvCxnSpPr/>
          <p:nvPr/>
        </p:nvCxnSpPr>
        <p:spPr>
          <a:xfrm>
            <a:off x="8443913" y="2870200"/>
            <a:ext cx="1295400" cy="0"/>
          </a:xfrm>
          <a:prstGeom prst="straightConnector1">
            <a:avLst/>
          </a:prstGeom>
          <a:noFill/>
          <a:ln w="127000" cap="flat" cmpd="sng">
            <a:solidFill>
              <a:srgbClr val="000080"/>
            </a:solidFill>
            <a:prstDash val="solid"/>
            <a:round/>
            <a:headEnd type="none" w="med" len="med"/>
            <a:tailEnd type="none" w="med" len="med"/>
          </a:ln>
        </p:spPr>
      </p:cxnSp>
      <p:sp>
        <p:nvSpPr>
          <p:cNvPr id="900" name="Google Shape;900;p13"/>
          <p:cNvSpPr txBox="1"/>
          <p:nvPr/>
        </p:nvSpPr>
        <p:spPr>
          <a:xfrm>
            <a:off x="9448801" y="2890838"/>
            <a:ext cx="688009"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100">
                <a:solidFill>
                  <a:schemeClr val="accent2"/>
                </a:solidFill>
                <a:latin typeface="Open Sans Light"/>
                <a:ea typeface="Open Sans Light"/>
                <a:cs typeface="Open Sans Light"/>
                <a:sym typeface="Open Sans Light"/>
              </a:rPr>
              <a:t>NN RDV</a:t>
            </a:r>
            <a:endParaRPr sz="1100">
              <a:solidFill>
                <a:schemeClr val="accent2"/>
              </a:solidFill>
              <a:latin typeface="Open Sans Light"/>
              <a:ea typeface="Open Sans Light"/>
              <a:cs typeface="Open Sans Light"/>
              <a:sym typeface="Open Sans Light"/>
            </a:endParaRPr>
          </a:p>
        </p:txBody>
      </p:sp>
      <p:sp>
        <p:nvSpPr>
          <p:cNvPr id="901" name="Google Shape;901;p13"/>
          <p:cNvSpPr txBox="1"/>
          <p:nvPr/>
        </p:nvSpPr>
        <p:spPr>
          <a:xfrm>
            <a:off x="8034338" y="2733675"/>
            <a:ext cx="436338"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100">
                <a:solidFill>
                  <a:schemeClr val="accent2"/>
                </a:solidFill>
                <a:latin typeface="Open Sans Light"/>
                <a:ea typeface="Open Sans Light"/>
                <a:cs typeface="Open Sans Light"/>
                <a:sym typeface="Open Sans Light"/>
              </a:rPr>
              <a:t>FDV</a:t>
            </a:r>
            <a:endParaRPr sz="1100">
              <a:solidFill>
                <a:schemeClr val="accent2"/>
              </a:solidFill>
              <a:latin typeface="Open Sans Light"/>
              <a:ea typeface="Open Sans Light"/>
              <a:cs typeface="Open Sans Light"/>
              <a:sym typeface="Open Sans Light"/>
            </a:endParaRPr>
          </a:p>
        </p:txBody>
      </p:sp>
      <p:sp>
        <p:nvSpPr>
          <p:cNvPr id="902" name="Google Shape;902;p13"/>
          <p:cNvSpPr txBox="1"/>
          <p:nvPr/>
        </p:nvSpPr>
        <p:spPr>
          <a:xfrm>
            <a:off x="9694863" y="2724150"/>
            <a:ext cx="449162"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100">
                <a:solidFill>
                  <a:schemeClr val="accent2"/>
                </a:solidFill>
                <a:latin typeface="Open Sans Light"/>
                <a:ea typeface="Open Sans Light"/>
                <a:cs typeface="Open Sans Light"/>
                <a:sym typeface="Open Sans Light"/>
              </a:rPr>
              <a:t>RDV</a:t>
            </a:r>
            <a:endParaRPr sz="1100">
              <a:solidFill>
                <a:schemeClr val="accent2"/>
              </a:solidFill>
              <a:latin typeface="Open Sans Light"/>
              <a:ea typeface="Open Sans Light"/>
              <a:cs typeface="Open Sans Light"/>
              <a:sym typeface="Open Sans Light"/>
            </a:endParaRPr>
          </a:p>
        </p:txBody>
      </p:sp>
      <p:sp>
        <p:nvSpPr>
          <p:cNvPr id="903" name="Google Shape;903;p13"/>
          <p:cNvSpPr txBox="1"/>
          <p:nvPr/>
        </p:nvSpPr>
        <p:spPr>
          <a:xfrm>
            <a:off x="8034339" y="2890838"/>
            <a:ext cx="675185"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100">
                <a:solidFill>
                  <a:schemeClr val="accent2"/>
                </a:solidFill>
                <a:latin typeface="Open Sans Light"/>
                <a:ea typeface="Open Sans Light"/>
                <a:cs typeface="Open Sans Light"/>
                <a:sym typeface="Open Sans Light"/>
              </a:rPr>
              <a:t>FDV NN</a:t>
            </a:r>
            <a:endParaRPr sz="1100">
              <a:solidFill>
                <a:schemeClr val="accent2"/>
              </a:solidFill>
              <a:latin typeface="Open Sans Light"/>
              <a:ea typeface="Open Sans Light"/>
              <a:cs typeface="Open Sans Light"/>
              <a:sym typeface="Open Sans Light"/>
            </a:endParaRPr>
          </a:p>
        </p:txBody>
      </p:sp>
      <p:cxnSp>
        <p:nvCxnSpPr>
          <p:cNvPr id="904" name="Google Shape;904;p13"/>
          <p:cNvCxnSpPr/>
          <p:nvPr/>
        </p:nvCxnSpPr>
        <p:spPr>
          <a:xfrm>
            <a:off x="7145338" y="3459163"/>
            <a:ext cx="1295400" cy="0"/>
          </a:xfrm>
          <a:prstGeom prst="straightConnector1">
            <a:avLst/>
          </a:prstGeom>
          <a:noFill/>
          <a:ln w="127000" cap="flat" cmpd="sng">
            <a:solidFill>
              <a:srgbClr val="000080"/>
            </a:solidFill>
            <a:prstDash val="solid"/>
            <a:round/>
            <a:headEnd type="none" w="med" len="med"/>
            <a:tailEnd type="none" w="med" len="med"/>
          </a:ln>
        </p:spPr>
      </p:cxnSp>
      <p:sp>
        <p:nvSpPr>
          <p:cNvPr id="905" name="Google Shape;905;p13"/>
          <p:cNvSpPr txBox="1"/>
          <p:nvPr/>
        </p:nvSpPr>
        <p:spPr>
          <a:xfrm>
            <a:off x="8150226" y="3479800"/>
            <a:ext cx="688009"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100">
                <a:solidFill>
                  <a:schemeClr val="accent2"/>
                </a:solidFill>
                <a:latin typeface="Open Sans Light"/>
                <a:ea typeface="Open Sans Light"/>
                <a:cs typeface="Open Sans Light"/>
                <a:sym typeface="Open Sans Light"/>
              </a:rPr>
              <a:t>NN RDV</a:t>
            </a:r>
            <a:endParaRPr sz="1100">
              <a:solidFill>
                <a:schemeClr val="accent2"/>
              </a:solidFill>
              <a:latin typeface="Open Sans Light"/>
              <a:ea typeface="Open Sans Light"/>
              <a:cs typeface="Open Sans Light"/>
              <a:sym typeface="Open Sans Light"/>
            </a:endParaRPr>
          </a:p>
        </p:txBody>
      </p:sp>
      <p:sp>
        <p:nvSpPr>
          <p:cNvPr id="906" name="Google Shape;906;p13"/>
          <p:cNvSpPr txBox="1"/>
          <p:nvPr/>
        </p:nvSpPr>
        <p:spPr>
          <a:xfrm>
            <a:off x="6735763" y="3322638"/>
            <a:ext cx="436338"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100">
                <a:solidFill>
                  <a:schemeClr val="accent2"/>
                </a:solidFill>
                <a:latin typeface="Open Sans Light"/>
                <a:ea typeface="Open Sans Light"/>
                <a:cs typeface="Open Sans Light"/>
                <a:sym typeface="Open Sans Light"/>
              </a:rPr>
              <a:t>FDV</a:t>
            </a:r>
            <a:endParaRPr sz="1100">
              <a:solidFill>
                <a:schemeClr val="accent2"/>
              </a:solidFill>
              <a:latin typeface="Open Sans Light"/>
              <a:ea typeface="Open Sans Light"/>
              <a:cs typeface="Open Sans Light"/>
              <a:sym typeface="Open Sans Light"/>
            </a:endParaRPr>
          </a:p>
        </p:txBody>
      </p:sp>
      <p:sp>
        <p:nvSpPr>
          <p:cNvPr id="907" name="Google Shape;907;p13"/>
          <p:cNvSpPr txBox="1"/>
          <p:nvPr/>
        </p:nvSpPr>
        <p:spPr>
          <a:xfrm>
            <a:off x="8396288" y="3313113"/>
            <a:ext cx="449162"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100">
                <a:solidFill>
                  <a:schemeClr val="accent2"/>
                </a:solidFill>
                <a:latin typeface="Open Sans Light"/>
                <a:ea typeface="Open Sans Light"/>
                <a:cs typeface="Open Sans Light"/>
                <a:sym typeface="Open Sans Light"/>
              </a:rPr>
              <a:t>RDV</a:t>
            </a:r>
            <a:endParaRPr sz="1100">
              <a:solidFill>
                <a:schemeClr val="accent2"/>
              </a:solidFill>
              <a:latin typeface="Open Sans Light"/>
              <a:ea typeface="Open Sans Light"/>
              <a:cs typeface="Open Sans Light"/>
              <a:sym typeface="Open Sans Light"/>
            </a:endParaRPr>
          </a:p>
        </p:txBody>
      </p:sp>
      <p:sp>
        <p:nvSpPr>
          <p:cNvPr id="908" name="Google Shape;908;p13"/>
          <p:cNvSpPr txBox="1"/>
          <p:nvPr/>
        </p:nvSpPr>
        <p:spPr>
          <a:xfrm>
            <a:off x="6735764" y="3479800"/>
            <a:ext cx="675185"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100">
                <a:solidFill>
                  <a:schemeClr val="accent2"/>
                </a:solidFill>
                <a:latin typeface="Open Sans Light"/>
                <a:ea typeface="Open Sans Light"/>
                <a:cs typeface="Open Sans Light"/>
                <a:sym typeface="Open Sans Light"/>
              </a:rPr>
              <a:t>FDV NN</a:t>
            </a:r>
            <a:endParaRPr sz="1100">
              <a:solidFill>
                <a:schemeClr val="accent2"/>
              </a:solidFill>
              <a:latin typeface="Open Sans Light"/>
              <a:ea typeface="Open Sans Light"/>
              <a:cs typeface="Open Sans Light"/>
              <a:sym typeface="Open Sans Light"/>
            </a:endParaRPr>
          </a:p>
        </p:txBody>
      </p:sp>
      <p:sp>
        <p:nvSpPr>
          <p:cNvPr id="909" name="Google Shape;909;p13"/>
          <p:cNvSpPr txBox="1"/>
          <p:nvPr/>
        </p:nvSpPr>
        <p:spPr>
          <a:xfrm>
            <a:off x="7069138" y="4492626"/>
            <a:ext cx="2614612" cy="36671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a:solidFill>
                  <a:schemeClr val="dk1"/>
                </a:solidFill>
                <a:latin typeface="Open Sans Light"/>
                <a:ea typeface="Open Sans Light"/>
                <a:cs typeface="Open Sans Light"/>
                <a:sym typeface="Open Sans Light"/>
              </a:rPr>
              <a:t>Step 3: 1</a:t>
            </a:r>
            <a:r>
              <a:rPr lang="en-AU" sz="1800" baseline="30000">
                <a:solidFill>
                  <a:schemeClr val="dk1"/>
                </a:solidFill>
                <a:latin typeface="Open Sans Light"/>
                <a:ea typeface="Open Sans Light"/>
                <a:cs typeface="Open Sans Light"/>
                <a:sym typeface="Open Sans Light"/>
              </a:rPr>
              <a:t>st</a:t>
            </a:r>
            <a:r>
              <a:rPr lang="en-AU" sz="1800">
                <a:solidFill>
                  <a:schemeClr val="dk1"/>
                </a:solidFill>
                <a:latin typeface="Open Sans Light"/>
                <a:ea typeface="Open Sans Light"/>
                <a:cs typeface="Open Sans Light"/>
                <a:sym typeface="Open Sans Light"/>
              </a:rPr>
              <a:t> Strand cDNA</a:t>
            </a:r>
            <a:endParaRPr sz="1800">
              <a:solidFill>
                <a:schemeClr val="dk1"/>
              </a:solidFill>
              <a:latin typeface="Open Sans Light"/>
              <a:ea typeface="Open Sans Light"/>
              <a:cs typeface="Open Sans Light"/>
              <a:sym typeface="Open Sans Light"/>
            </a:endParaRPr>
          </a:p>
        </p:txBody>
      </p:sp>
      <p:sp>
        <p:nvSpPr>
          <p:cNvPr id="910" name="Google Shape;910;p13"/>
          <p:cNvSpPr/>
          <p:nvPr/>
        </p:nvSpPr>
        <p:spPr>
          <a:xfrm rot="10800000">
            <a:off x="5740400" y="5318125"/>
            <a:ext cx="615950" cy="585788"/>
          </a:xfrm>
          <a:prstGeom prst="rightArrow">
            <a:avLst>
              <a:gd name="adj1" fmla="val 50139"/>
              <a:gd name="adj2" fmla="val 57725"/>
            </a:avLst>
          </a:pr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Open Sans Light"/>
              <a:ea typeface="Open Sans Light"/>
              <a:cs typeface="Open Sans Light"/>
              <a:sym typeface="Open Sans Light"/>
            </a:endParaRPr>
          </a:p>
        </p:txBody>
      </p:sp>
      <p:cxnSp>
        <p:nvCxnSpPr>
          <p:cNvPr id="911" name="Google Shape;911;p13"/>
          <p:cNvCxnSpPr/>
          <p:nvPr/>
        </p:nvCxnSpPr>
        <p:spPr>
          <a:xfrm>
            <a:off x="7043738" y="5127625"/>
            <a:ext cx="1295400" cy="0"/>
          </a:xfrm>
          <a:prstGeom prst="straightConnector1">
            <a:avLst/>
          </a:prstGeom>
          <a:noFill/>
          <a:ln w="127000" cap="flat" cmpd="sng">
            <a:solidFill>
              <a:srgbClr val="000080"/>
            </a:solidFill>
            <a:prstDash val="solid"/>
            <a:round/>
            <a:headEnd type="none" w="med" len="med"/>
            <a:tailEnd type="none" w="med" len="med"/>
          </a:ln>
        </p:spPr>
      </p:cxnSp>
      <p:sp>
        <p:nvSpPr>
          <p:cNvPr id="912" name="Google Shape;912;p13"/>
          <p:cNvSpPr txBox="1"/>
          <p:nvPr/>
        </p:nvSpPr>
        <p:spPr>
          <a:xfrm>
            <a:off x="8048626" y="5148263"/>
            <a:ext cx="688009"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100">
                <a:solidFill>
                  <a:schemeClr val="accent2"/>
                </a:solidFill>
                <a:latin typeface="Open Sans Light"/>
                <a:ea typeface="Open Sans Light"/>
                <a:cs typeface="Open Sans Light"/>
                <a:sym typeface="Open Sans Light"/>
              </a:rPr>
              <a:t>NN RDV</a:t>
            </a:r>
            <a:endParaRPr sz="1100">
              <a:solidFill>
                <a:schemeClr val="accent2"/>
              </a:solidFill>
              <a:latin typeface="Open Sans Light"/>
              <a:ea typeface="Open Sans Light"/>
              <a:cs typeface="Open Sans Light"/>
              <a:sym typeface="Open Sans Light"/>
            </a:endParaRPr>
          </a:p>
        </p:txBody>
      </p:sp>
      <p:sp>
        <p:nvSpPr>
          <p:cNvPr id="913" name="Google Shape;913;p13"/>
          <p:cNvSpPr txBox="1"/>
          <p:nvPr/>
        </p:nvSpPr>
        <p:spPr>
          <a:xfrm>
            <a:off x="6634163" y="4991100"/>
            <a:ext cx="436338"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100">
                <a:solidFill>
                  <a:schemeClr val="accent2"/>
                </a:solidFill>
                <a:latin typeface="Open Sans Light"/>
                <a:ea typeface="Open Sans Light"/>
                <a:cs typeface="Open Sans Light"/>
                <a:sym typeface="Open Sans Light"/>
              </a:rPr>
              <a:t>FDV</a:t>
            </a:r>
            <a:endParaRPr sz="1100">
              <a:solidFill>
                <a:schemeClr val="accent2"/>
              </a:solidFill>
              <a:latin typeface="Open Sans Light"/>
              <a:ea typeface="Open Sans Light"/>
              <a:cs typeface="Open Sans Light"/>
              <a:sym typeface="Open Sans Light"/>
            </a:endParaRPr>
          </a:p>
        </p:txBody>
      </p:sp>
      <p:sp>
        <p:nvSpPr>
          <p:cNvPr id="914" name="Google Shape;914;p13"/>
          <p:cNvSpPr txBox="1"/>
          <p:nvPr/>
        </p:nvSpPr>
        <p:spPr>
          <a:xfrm>
            <a:off x="8294688" y="4981575"/>
            <a:ext cx="449162"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100">
                <a:solidFill>
                  <a:schemeClr val="accent2"/>
                </a:solidFill>
                <a:latin typeface="Open Sans Light"/>
                <a:ea typeface="Open Sans Light"/>
                <a:cs typeface="Open Sans Light"/>
                <a:sym typeface="Open Sans Light"/>
              </a:rPr>
              <a:t>RDV</a:t>
            </a:r>
            <a:endParaRPr sz="1100">
              <a:solidFill>
                <a:schemeClr val="accent2"/>
              </a:solidFill>
              <a:latin typeface="Open Sans Light"/>
              <a:ea typeface="Open Sans Light"/>
              <a:cs typeface="Open Sans Light"/>
              <a:sym typeface="Open Sans Light"/>
            </a:endParaRPr>
          </a:p>
        </p:txBody>
      </p:sp>
      <p:cxnSp>
        <p:nvCxnSpPr>
          <p:cNvPr id="915" name="Google Shape;915;p13"/>
          <p:cNvCxnSpPr/>
          <p:nvPr/>
        </p:nvCxnSpPr>
        <p:spPr>
          <a:xfrm>
            <a:off x="8593138" y="5711825"/>
            <a:ext cx="1295400" cy="0"/>
          </a:xfrm>
          <a:prstGeom prst="straightConnector1">
            <a:avLst/>
          </a:prstGeom>
          <a:noFill/>
          <a:ln w="127000" cap="flat" cmpd="sng">
            <a:solidFill>
              <a:srgbClr val="000080"/>
            </a:solidFill>
            <a:prstDash val="solid"/>
            <a:round/>
            <a:headEnd type="none" w="med" len="med"/>
            <a:tailEnd type="none" w="med" len="med"/>
          </a:ln>
        </p:spPr>
      </p:cxnSp>
      <p:sp>
        <p:nvSpPr>
          <p:cNvPr id="916" name="Google Shape;916;p13"/>
          <p:cNvSpPr txBox="1"/>
          <p:nvPr/>
        </p:nvSpPr>
        <p:spPr>
          <a:xfrm>
            <a:off x="9598026" y="5732463"/>
            <a:ext cx="688009"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100">
                <a:solidFill>
                  <a:schemeClr val="accent2"/>
                </a:solidFill>
                <a:latin typeface="Open Sans Light"/>
                <a:ea typeface="Open Sans Light"/>
                <a:cs typeface="Open Sans Light"/>
                <a:sym typeface="Open Sans Light"/>
              </a:rPr>
              <a:t>NN RDV</a:t>
            </a:r>
            <a:endParaRPr sz="1100">
              <a:solidFill>
                <a:schemeClr val="accent2"/>
              </a:solidFill>
              <a:latin typeface="Open Sans Light"/>
              <a:ea typeface="Open Sans Light"/>
              <a:cs typeface="Open Sans Light"/>
              <a:sym typeface="Open Sans Light"/>
            </a:endParaRPr>
          </a:p>
        </p:txBody>
      </p:sp>
      <p:sp>
        <p:nvSpPr>
          <p:cNvPr id="917" name="Google Shape;917;p13"/>
          <p:cNvSpPr txBox="1"/>
          <p:nvPr/>
        </p:nvSpPr>
        <p:spPr>
          <a:xfrm>
            <a:off x="8183563" y="5575300"/>
            <a:ext cx="436338"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100">
                <a:solidFill>
                  <a:schemeClr val="accent2"/>
                </a:solidFill>
                <a:latin typeface="Open Sans Light"/>
                <a:ea typeface="Open Sans Light"/>
                <a:cs typeface="Open Sans Light"/>
                <a:sym typeface="Open Sans Light"/>
              </a:rPr>
              <a:t>FDV</a:t>
            </a:r>
            <a:endParaRPr sz="1100">
              <a:solidFill>
                <a:schemeClr val="accent2"/>
              </a:solidFill>
              <a:latin typeface="Open Sans Light"/>
              <a:ea typeface="Open Sans Light"/>
              <a:cs typeface="Open Sans Light"/>
              <a:sym typeface="Open Sans Light"/>
            </a:endParaRPr>
          </a:p>
        </p:txBody>
      </p:sp>
      <p:sp>
        <p:nvSpPr>
          <p:cNvPr id="918" name="Google Shape;918;p13"/>
          <p:cNvSpPr txBox="1"/>
          <p:nvPr/>
        </p:nvSpPr>
        <p:spPr>
          <a:xfrm>
            <a:off x="9844088" y="5565775"/>
            <a:ext cx="449162"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100">
                <a:solidFill>
                  <a:schemeClr val="accent2"/>
                </a:solidFill>
                <a:latin typeface="Open Sans Light"/>
                <a:ea typeface="Open Sans Light"/>
                <a:cs typeface="Open Sans Light"/>
                <a:sym typeface="Open Sans Light"/>
              </a:rPr>
              <a:t>RDV</a:t>
            </a:r>
            <a:endParaRPr sz="1100">
              <a:solidFill>
                <a:schemeClr val="accent2"/>
              </a:solidFill>
              <a:latin typeface="Open Sans Light"/>
              <a:ea typeface="Open Sans Light"/>
              <a:cs typeface="Open Sans Light"/>
              <a:sym typeface="Open Sans Light"/>
            </a:endParaRPr>
          </a:p>
        </p:txBody>
      </p:sp>
      <p:cxnSp>
        <p:nvCxnSpPr>
          <p:cNvPr id="919" name="Google Shape;919;p13"/>
          <p:cNvCxnSpPr/>
          <p:nvPr/>
        </p:nvCxnSpPr>
        <p:spPr>
          <a:xfrm>
            <a:off x="7294563" y="6300788"/>
            <a:ext cx="1295400" cy="0"/>
          </a:xfrm>
          <a:prstGeom prst="straightConnector1">
            <a:avLst/>
          </a:prstGeom>
          <a:noFill/>
          <a:ln w="127000" cap="flat" cmpd="sng">
            <a:solidFill>
              <a:srgbClr val="000080"/>
            </a:solidFill>
            <a:prstDash val="solid"/>
            <a:round/>
            <a:headEnd type="none" w="med" len="med"/>
            <a:tailEnd type="none" w="med" len="med"/>
          </a:ln>
        </p:spPr>
      </p:cxnSp>
      <p:sp>
        <p:nvSpPr>
          <p:cNvPr id="920" name="Google Shape;920;p13"/>
          <p:cNvSpPr txBox="1"/>
          <p:nvPr/>
        </p:nvSpPr>
        <p:spPr>
          <a:xfrm>
            <a:off x="8299451" y="6321425"/>
            <a:ext cx="688009"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100">
                <a:solidFill>
                  <a:schemeClr val="accent2"/>
                </a:solidFill>
                <a:latin typeface="Open Sans Light"/>
                <a:ea typeface="Open Sans Light"/>
                <a:cs typeface="Open Sans Light"/>
                <a:sym typeface="Open Sans Light"/>
              </a:rPr>
              <a:t>NN RDV</a:t>
            </a:r>
            <a:endParaRPr sz="1100">
              <a:solidFill>
                <a:schemeClr val="accent2"/>
              </a:solidFill>
              <a:latin typeface="Open Sans Light"/>
              <a:ea typeface="Open Sans Light"/>
              <a:cs typeface="Open Sans Light"/>
              <a:sym typeface="Open Sans Light"/>
            </a:endParaRPr>
          </a:p>
        </p:txBody>
      </p:sp>
      <p:sp>
        <p:nvSpPr>
          <p:cNvPr id="921" name="Google Shape;921;p13"/>
          <p:cNvSpPr txBox="1"/>
          <p:nvPr/>
        </p:nvSpPr>
        <p:spPr>
          <a:xfrm>
            <a:off x="6884988" y="6164263"/>
            <a:ext cx="436338"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100">
                <a:solidFill>
                  <a:schemeClr val="accent2"/>
                </a:solidFill>
                <a:latin typeface="Open Sans Light"/>
                <a:ea typeface="Open Sans Light"/>
                <a:cs typeface="Open Sans Light"/>
                <a:sym typeface="Open Sans Light"/>
              </a:rPr>
              <a:t>FDV</a:t>
            </a:r>
            <a:endParaRPr sz="1100">
              <a:solidFill>
                <a:schemeClr val="accent2"/>
              </a:solidFill>
              <a:latin typeface="Open Sans Light"/>
              <a:ea typeface="Open Sans Light"/>
              <a:cs typeface="Open Sans Light"/>
              <a:sym typeface="Open Sans Light"/>
            </a:endParaRPr>
          </a:p>
        </p:txBody>
      </p:sp>
      <p:sp>
        <p:nvSpPr>
          <p:cNvPr id="922" name="Google Shape;922;p13"/>
          <p:cNvSpPr txBox="1"/>
          <p:nvPr/>
        </p:nvSpPr>
        <p:spPr>
          <a:xfrm>
            <a:off x="8545513" y="6154738"/>
            <a:ext cx="449162"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100">
                <a:solidFill>
                  <a:schemeClr val="accent2"/>
                </a:solidFill>
                <a:latin typeface="Open Sans Light"/>
                <a:ea typeface="Open Sans Light"/>
                <a:cs typeface="Open Sans Light"/>
                <a:sym typeface="Open Sans Light"/>
              </a:rPr>
              <a:t>RDV</a:t>
            </a:r>
            <a:endParaRPr sz="1100">
              <a:solidFill>
                <a:schemeClr val="accent2"/>
              </a:solidFill>
              <a:latin typeface="Open Sans Light"/>
              <a:ea typeface="Open Sans Light"/>
              <a:cs typeface="Open Sans Light"/>
              <a:sym typeface="Open Sans Light"/>
            </a:endParaRPr>
          </a:p>
        </p:txBody>
      </p:sp>
      <p:grpSp>
        <p:nvGrpSpPr>
          <p:cNvPr id="923" name="Google Shape;923;p13"/>
          <p:cNvGrpSpPr/>
          <p:nvPr/>
        </p:nvGrpSpPr>
        <p:grpSpPr>
          <a:xfrm>
            <a:off x="6634163" y="5164148"/>
            <a:ext cx="1492250" cy="261938"/>
            <a:chOff x="3219" y="3253"/>
            <a:chExt cx="940" cy="165"/>
          </a:xfrm>
        </p:grpSpPr>
        <p:cxnSp>
          <p:nvCxnSpPr>
            <p:cNvPr id="924" name="Google Shape;924;p13"/>
            <p:cNvCxnSpPr/>
            <p:nvPr/>
          </p:nvCxnSpPr>
          <p:spPr>
            <a:xfrm>
              <a:off x="3475" y="3333"/>
              <a:ext cx="684" cy="0"/>
            </a:xfrm>
            <a:prstGeom prst="straightConnector1">
              <a:avLst/>
            </a:prstGeom>
            <a:noFill/>
            <a:ln w="127000" cap="flat" cmpd="sng">
              <a:solidFill>
                <a:schemeClr val="accent2"/>
              </a:solidFill>
              <a:prstDash val="solid"/>
              <a:round/>
              <a:headEnd type="none" w="med" len="med"/>
              <a:tailEnd type="none" w="med" len="med"/>
            </a:ln>
          </p:spPr>
        </p:cxnSp>
        <p:sp>
          <p:nvSpPr>
            <p:cNvPr id="925" name="Google Shape;925;p13"/>
            <p:cNvSpPr txBox="1"/>
            <p:nvPr/>
          </p:nvSpPr>
          <p:spPr>
            <a:xfrm>
              <a:off x="3219" y="3253"/>
              <a:ext cx="275" cy="1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100">
                  <a:solidFill>
                    <a:schemeClr val="accent2"/>
                  </a:solidFill>
                  <a:latin typeface="Open Sans Light"/>
                  <a:ea typeface="Open Sans Light"/>
                  <a:cs typeface="Open Sans Light"/>
                  <a:sym typeface="Open Sans Light"/>
                </a:rPr>
                <a:t>FDV</a:t>
              </a:r>
              <a:endParaRPr sz="1100">
                <a:solidFill>
                  <a:schemeClr val="accent2"/>
                </a:solidFill>
                <a:latin typeface="Open Sans Light"/>
                <a:ea typeface="Open Sans Light"/>
                <a:cs typeface="Open Sans Light"/>
                <a:sym typeface="Open Sans Light"/>
              </a:endParaRPr>
            </a:p>
          </p:txBody>
        </p:sp>
      </p:grpSp>
      <p:grpSp>
        <p:nvGrpSpPr>
          <p:cNvPr id="926" name="Google Shape;926;p13"/>
          <p:cNvGrpSpPr/>
          <p:nvPr/>
        </p:nvGrpSpPr>
        <p:grpSpPr>
          <a:xfrm>
            <a:off x="8181975" y="5740410"/>
            <a:ext cx="1492250" cy="261938"/>
            <a:chOff x="3219" y="3253"/>
            <a:chExt cx="940" cy="165"/>
          </a:xfrm>
        </p:grpSpPr>
        <p:cxnSp>
          <p:nvCxnSpPr>
            <p:cNvPr id="927" name="Google Shape;927;p13"/>
            <p:cNvCxnSpPr/>
            <p:nvPr/>
          </p:nvCxnSpPr>
          <p:spPr>
            <a:xfrm>
              <a:off x="3475" y="3333"/>
              <a:ext cx="684" cy="0"/>
            </a:xfrm>
            <a:prstGeom prst="straightConnector1">
              <a:avLst/>
            </a:prstGeom>
            <a:noFill/>
            <a:ln w="127000" cap="flat" cmpd="sng">
              <a:solidFill>
                <a:schemeClr val="accent2"/>
              </a:solidFill>
              <a:prstDash val="solid"/>
              <a:round/>
              <a:headEnd type="none" w="med" len="med"/>
              <a:tailEnd type="none" w="med" len="med"/>
            </a:ln>
          </p:spPr>
        </p:cxnSp>
        <p:sp>
          <p:nvSpPr>
            <p:cNvPr id="928" name="Google Shape;928;p13"/>
            <p:cNvSpPr txBox="1"/>
            <p:nvPr/>
          </p:nvSpPr>
          <p:spPr>
            <a:xfrm>
              <a:off x="3219" y="3253"/>
              <a:ext cx="275" cy="1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100">
                  <a:solidFill>
                    <a:schemeClr val="accent2"/>
                  </a:solidFill>
                  <a:latin typeface="Open Sans Light"/>
                  <a:ea typeface="Open Sans Light"/>
                  <a:cs typeface="Open Sans Light"/>
                  <a:sym typeface="Open Sans Light"/>
                </a:rPr>
                <a:t>FDV</a:t>
              </a:r>
              <a:endParaRPr sz="1100">
                <a:solidFill>
                  <a:schemeClr val="accent2"/>
                </a:solidFill>
                <a:latin typeface="Open Sans Light"/>
                <a:ea typeface="Open Sans Light"/>
                <a:cs typeface="Open Sans Light"/>
                <a:sym typeface="Open Sans Light"/>
              </a:endParaRPr>
            </a:p>
          </p:txBody>
        </p:sp>
      </p:grpSp>
      <p:grpSp>
        <p:nvGrpSpPr>
          <p:cNvPr id="929" name="Google Shape;929;p13"/>
          <p:cNvGrpSpPr/>
          <p:nvPr/>
        </p:nvGrpSpPr>
        <p:grpSpPr>
          <a:xfrm>
            <a:off x="6884988" y="6335723"/>
            <a:ext cx="1492250" cy="261938"/>
            <a:chOff x="3219" y="3253"/>
            <a:chExt cx="940" cy="165"/>
          </a:xfrm>
        </p:grpSpPr>
        <p:cxnSp>
          <p:nvCxnSpPr>
            <p:cNvPr id="930" name="Google Shape;930;p13"/>
            <p:cNvCxnSpPr/>
            <p:nvPr/>
          </p:nvCxnSpPr>
          <p:spPr>
            <a:xfrm>
              <a:off x="3475" y="3333"/>
              <a:ext cx="684" cy="0"/>
            </a:xfrm>
            <a:prstGeom prst="straightConnector1">
              <a:avLst/>
            </a:prstGeom>
            <a:noFill/>
            <a:ln w="127000" cap="flat" cmpd="sng">
              <a:solidFill>
                <a:schemeClr val="accent2"/>
              </a:solidFill>
              <a:prstDash val="solid"/>
              <a:round/>
              <a:headEnd type="none" w="med" len="med"/>
              <a:tailEnd type="none" w="med" len="med"/>
            </a:ln>
          </p:spPr>
        </p:cxnSp>
        <p:sp>
          <p:nvSpPr>
            <p:cNvPr id="931" name="Google Shape;931;p13"/>
            <p:cNvSpPr txBox="1"/>
            <p:nvPr/>
          </p:nvSpPr>
          <p:spPr>
            <a:xfrm>
              <a:off x="3219" y="3253"/>
              <a:ext cx="275" cy="1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100">
                  <a:solidFill>
                    <a:schemeClr val="accent2"/>
                  </a:solidFill>
                  <a:latin typeface="Open Sans Light"/>
                  <a:ea typeface="Open Sans Light"/>
                  <a:cs typeface="Open Sans Light"/>
                  <a:sym typeface="Open Sans Light"/>
                </a:rPr>
                <a:t>FDV</a:t>
              </a:r>
              <a:endParaRPr sz="1100">
                <a:solidFill>
                  <a:schemeClr val="accent2"/>
                </a:solidFill>
                <a:latin typeface="Open Sans Light"/>
                <a:ea typeface="Open Sans Light"/>
                <a:cs typeface="Open Sans Light"/>
                <a:sym typeface="Open Sans Light"/>
              </a:endParaRPr>
            </a:p>
          </p:txBody>
        </p:sp>
      </p:grpSp>
      <p:sp>
        <p:nvSpPr>
          <p:cNvPr id="932" name="Google Shape;932;p13"/>
          <p:cNvSpPr/>
          <p:nvPr/>
        </p:nvSpPr>
        <p:spPr>
          <a:xfrm>
            <a:off x="5775326" y="1684338"/>
            <a:ext cx="4422775" cy="2139950"/>
          </a:xfrm>
          <a:prstGeom prst="rect">
            <a:avLst/>
          </a:prstGeom>
          <a:solidFill>
            <a:schemeClr val="lt1">
              <a:alpha val="74901"/>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Open Sans Light"/>
              <a:ea typeface="Open Sans Light"/>
              <a:cs typeface="Open Sans Light"/>
              <a:sym typeface="Open Sans Light"/>
            </a:endParaRPr>
          </a:p>
        </p:txBody>
      </p:sp>
      <p:sp>
        <p:nvSpPr>
          <p:cNvPr id="933" name="Google Shape;933;p13"/>
          <p:cNvSpPr/>
          <p:nvPr/>
        </p:nvSpPr>
        <p:spPr>
          <a:xfrm>
            <a:off x="6397626" y="3770314"/>
            <a:ext cx="4137025" cy="2886075"/>
          </a:xfrm>
          <a:prstGeom prst="rect">
            <a:avLst/>
          </a:prstGeom>
          <a:solidFill>
            <a:schemeClr val="lt1">
              <a:alpha val="74901"/>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Open Sans Light"/>
              <a:ea typeface="Open Sans Light"/>
              <a:cs typeface="Open Sans Light"/>
              <a:sym typeface="Open Sans Light"/>
            </a:endParaRPr>
          </a:p>
        </p:txBody>
      </p:sp>
      <p:sp>
        <p:nvSpPr>
          <p:cNvPr id="934" name="Google Shape;934;p13"/>
          <p:cNvSpPr txBox="1"/>
          <p:nvPr/>
        </p:nvSpPr>
        <p:spPr>
          <a:xfrm>
            <a:off x="3294064" y="5195888"/>
            <a:ext cx="688009"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100">
                <a:solidFill>
                  <a:schemeClr val="accent2"/>
                </a:solidFill>
                <a:latin typeface="Open Sans Light"/>
                <a:ea typeface="Open Sans Light"/>
                <a:cs typeface="Open Sans Light"/>
                <a:sym typeface="Open Sans Light"/>
              </a:rPr>
              <a:t>NN RDV</a:t>
            </a:r>
            <a:endParaRPr sz="1100">
              <a:solidFill>
                <a:schemeClr val="accent2"/>
              </a:solidFill>
              <a:latin typeface="Open Sans Light"/>
              <a:ea typeface="Open Sans Light"/>
              <a:cs typeface="Open Sans Light"/>
              <a:sym typeface="Open Sans Light"/>
            </a:endParaRPr>
          </a:p>
        </p:txBody>
      </p:sp>
      <p:grpSp>
        <p:nvGrpSpPr>
          <p:cNvPr id="935" name="Google Shape;935;p13"/>
          <p:cNvGrpSpPr/>
          <p:nvPr/>
        </p:nvGrpSpPr>
        <p:grpSpPr>
          <a:xfrm>
            <a:off x="1879600" y="5029210"/>
            <a:ext cx="2109788" cy="271463"/>
            <a:chOff x="224" y="3168"/>
            <a:chExt cx="1329" cy="171"/>
          </a:xfrm>
        </p:grpSpPr>
        <p:cxnSp>
          <p:nvCxnSpPr>
            <p:cNvPr id="936" name="Google Shape;936;p13"/>
            <p:cNvCxnSpPr/>
            <p:nvPr/>
          </p:nvCxnSpPr>
          <p:spPr>
            <a:xfrm>
              <a:off x="482" y="3260"/>
              <a:ext cx="816" cy="0"/>
            </a:xfrm>
            <a:prstGeom prst="straightConnector1">
              <a:avLst/>
            </a:prstGeom>
            <a:noFill/>
            <a:ln w="127000" cap="flat" cmpd="sng">
              <a:solidFill>
                <a:schemeClr val="hlink"/>
              </a:solidFill>
              <a:prstDash val="solid"/>
              <a:round/>
              <a:headEnd type="none" w="med" len="med"/>
              <a:tailEnd type="none" w="med" len="med"/>
            </a:ln>
          </p:spPr>
        </p:cxnSp>
        <p:sp>
          <p:nvSpPr>
            <p:cNvPr id="937" name="Google Shape;937;p13"/>
            <p:cNvSpPr txBox="1"/>
            <p:nvPr/>
          </p:nvSpPr>
          <p:spPr>
            <a:xfrm>
              <a:off x="224" y="3174"/>
              <a:ext cx="275" cy="1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100">
                  <a:solidFill>
                    <a:schemeClr val="accent2"/>
                  </a:solidFill>
                  <a:latin typeface="Open Sans Light"/>
                  <a:ea typeface="Open Sans Light"/>
                  <a:cs typeface="Open Sans Light"/>
                  <a:sym typeface="Open Sans Light"/>
                </a:rPr>
                <a:t>FDV</a:t>
              </a:r>
              <a:endParaRPr sz="1100">
                <a:solidFill>
                  <a:schemeClr val="accent2"/>
                </a:solidFill>
                <a:latin typeface="Open Sans Light"/>
                <a:ea typeface="Open Sans Light"/>
                <a:cs typeface="Open Sans Light"/>
                <a:sym typeface="Open Sans Light"/>
              </a:endParaRPr>
            </a:p>
          </p:txBody>
        </p:sp>
        <p:sp>
          <p:nvSpPr>
            <p:cNvPr id="938" name="Google Shape;938;p13"/>
            <p:cNvSpPr txBox="1"/>
            <p:nvPr/>
          </p:nvSpPr>
          <p:spPr>
            <a:xfrm>
              <a:off x="1270" y="3168"/>
              <a:ext cx="283" cy="1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100">
                  <a:solidFill>
                    <a:schemeClr val="accent2"/>
                  </a:solidFill>
                  <a:latin typeface="Open Sans Light"/>
                  <a:ea typeface="Open Sans Light"/>
                  <a:cs typeface="Open Sans Light"/>
                  <a:sym typeface="Open Sans Light"/>
                </a:rPr>
                <a:t>RDV</a:t>
              </a:r>
              <a:endParaRPr sz="1100">
                <a:solidFill>
                  <a:schemeClr val="accent2"/>
                </a:solidFill>
                <a:latin typeface="Open Sans Light"/>
                <a:ea typeface="Open Sans Light"/>
                <a:cs typeface="Open Sans Light"/>
                <a:sym typeface="Open Sans Light"/>
              </a:endParaRPr>
            </a:p>
          </p:txBody>
        </p:sp>
      </p:grpSp>
      <p:sp>
        <p:nvSpPr>
          <p:cNvPr id="939" name="Google Shape;939;p13"/>
          <p:cNvSpPr txBox="1"/>
          <p:nvPr/>
        </p:nvSpPr>
        <p:spPr>
          <a:xfrm>
            <a:off x="4843464" y="5780088"/>
            <a:ext cx="688009"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100">
                <a:solidFill>
                  <a:schemeClr val="accent2"/>
                </a:solidFill>
                <a:latin typeface="Open Sans Light"/>
                <a:ea typeface="Open Sans Light"/>
                <a:cs typeface="Open Sans Light"/>
                <a:sym typeface="Open Sans Light"/>
              </a:rPr>
              <a:t>NN RDV</a:t>
            </a:r>
            <a:endParaRPr sz="1100">
              <a:solidFill>
                <a:schemeClr val="accent2"/>
              </a:solidFill>
              <a:latin typeface="Open Sans Light"/>
              <a:ea typeface="Open Sans Light"/>
              <a:cs typeface="Open Sans Light"/>
              <a:sym typeface="Open Sans Light"/>
            </a:endParaRPr>
          </a:p>
        </p:txBody>
      </p:sp>
      <p:grpSp>
        <p:nvGrpSpPr>
          <p:cNvPr id="940" name="Google Shape;940;p13"/>
          <p:cNvGrpSpPr/>
          <p:nvPr/>
        </p:nvGrpSpPr>
        <p:grpSpPr>
          <a:xfrm>
            <a:off x="3429000" y="5613411"/>
            <a:ext cx="2109788" cy="271463"/>
            <a:chOff x="1200" y="3536"/>
            <a:chExt cx="1329" cy="171"/>
          </a:xfrm>
        </p:grpSpPr>
        <p:cxnSp>
          <p:nvCxnSpPr>
            <p:cNvPr id="941" name="Google Shape;941;p13"/>
            <p:cNvCxnSpPr/>
            <p:nvPr/>
          </p:nvCxnSpPr>
          <p:spPr>
            <a:xfrm>
              <a:off x="1458" y="3628"/>
              <a:ext cx="816" cy="0"/>
            </a:xfrm>
            <a:prstGeom prst="straightConnector1">
              <a:avLst/>
            </a:prstGeom>
            <a:noFill/>
            <a:ln w="127000" cap="flat" cmpd="sng">
              <a:solidFill>
                <a:schemeClr val="hlink"/>
              </a:solidFill>
              <a:prstDash val="solid"/>
              <a:round/>
              <a:headEnd type="none" w="med" len="med"/>
              <a:tailEnd type="none" w="med" len="med"/>
            </a:ln>
          </p:spPr>
        </p:cxnSp>
        <p:sp>
          <p:nvSpPr>
            <p:cNvPr id="942" name="Google Shape;942;p13"/>
            <p:cNvSpPr txBox="1"/>
            <p:nvPr/>
          </p:nvSpPr>
          <p:spPr>
            <a:xfrm>
              <a:off x="1200" y="3542"/>
              <a:ext cx="275" cy="1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100">
                  <a:solidFill>
                    <a:schemeClr val="accent2"/>
                  </a:solidFill>
                  <a:latin typeface="Open Sans Light"/>
                  <a:ea typeface="Open Sans Light"/>
                  <a:cs typeface="Open Sans Light"/>
                  <a:sym typeface="Open Sans Light"/>
                </a:rPr>
                <a:t>FDV</a:t>
              </a:r>
              <a:endParaRPr sz="1100">
                <a:solidFill>
                  <a:schemeClr val="accent2"/>
                </a:solidFill>
                <a:latin typeface="Open Sans Light"/>
                <a:ea typeface="Open Sans Light"/>
                <a:cs typeface="Open Sans Light"/>
                <a:sym typeface="Open Sans Light"/>
              </a:endParaRPr>
            </a:p>
          </p:txBody>
        </p:sp>
        <p:sp>
          <p:nvSpPr>
            <p:cNvPr id="943" name="Google Shape;943;p13"/>
            <p:cNvSpPr txBox="1"/>
            <p:nvPr/>
          </p:nvSpPr>
          <p:spPr>
            <a:xfrm>
              <a:off x="2246" y="3536"/>
              <a:ext cx="283" cy="1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100">
                  <a:solidFill>
                    <a:schemeClr val="accent2"/>
                  </a:solidFill>
                  <a:latin typeface="Open Sans Light"/>
                  <a:ea typeface="Open Sans Light"/>
                  <a:cs typeface="Open Sans Light"/>
                  <a:sym typeface="Open Sans Light"/>
                </a:rPr>
                <a:t>RDV</a:t>
              </a:r>
              <a:endParaRPr sz="1100">
                <a:solidFill>
                  <a:schemeClr val="accent2"/>
                </a:solidFill>
                <a:latin typeface="Open Sans Light"/>
                <a:ea typeface="Open Sans Light"/>
                <a:cs typeface="Open Sans Light"/>
                <a:sym typeface="Open Sans Light"/>
              </a:endParaRPr>
            </a:p>
          </p:txBody>
        </p:sp>
      </p:grpSp>
      <p:sp>
        <p:nvSpPr>
          <p:cNvPr id="944" name="Google Shape;944;p13"/>
          <p:cNvSpPr txBox="1"/>
          <p:nvPr/>
        </p:nvSpPr>
        <p:spPr>
          <a:xfrm>
            <a:off x="3544889" y="6369050"/>
            <a:ext cx="688009"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100">
                <a:solidFill>
                  <a:schemeClr val="accent2"/>
                </a:solidFill>
                <a:latin typeface="Open Sans Light"/>
                <a:ea typeface="Open Sans Light"/>
                <a:cs typeface="Open Sans Light"/>
                <a:sym typeface="Open Sans Light"/>
              </a:rPr>
              <a:t>NN RDV</a:t>
            </a:r>
            <a:endParaRPr sz="1100">
              <a:solidFill>
                <a:schemeClr val="accent2"/>
              </a:solidFill>
              <a:latin typeface="Open Sans Light"/>
              <a:ea typeface="Open Sans Light"/>
              <a:cs typeface="Open Sans Light"/>
              <a:sym typeface="Open Sans Light"/>
            </a:endParaRPr>
          </a:p>
        </p:txBody>
      </p:sp>
      <p:grpSp>
        <p:nvGrpSpPr>
          <p:cNvPr id="945" name="Google Shape;945;p13"/>
          <p:cNvGrpSpPr/>
          <p:nvPr/>
        </p:nvGrpSpPr>
        <p:grpSpPr>
          <a:xfrm>
            <a:off x="2130425" y="6202375"/>
            <a:ext cx="2109788" cy="271463"/>
            <a:chOff x="382" y="3907"/>
            <a:chExt cx="1329" cy="171"/>
          </a:xfrm>
        </p:grpSpPr>
        <p:cxnSp>
          <p:nvCxnSpPr>
            <p:cNvPr id="946" name="Google Shape;946;p13"/>
            <p:cNvCxnSpPr/>
            <p:nvPr/>
          </p:nvCxnSpPr>
          <p:spPr>
            <a:xfrm>
              <a:off x="640" y="3999"/>
              <a:ext cx="816" cy="0"/>
            </a:xfrm>
            <a:prstGeom prst="straightConnector1">
              <a:avLst/>
            </a:prstGeom>
            <a:noFill/>
            <a:ln w="127000" cap="flat" cmpd="sng">
              <a:solidFill>
                <a:schemeClr val="hlink"/>
              </a:solidFill>
              <a:prstDash val="solid"/>
              <a:round/>
              <a:headEnd type="none" w="med" len="med"/>
              <a:tailEnd type="none" w="med" len="med"/>
            </a:ln>
          </p:spPr>
        </p:cxnSp>
        <p:sp>
          <p:nvSpPr>
            <p:cNvPr id="947" name="Google Shape;947;p13"/>
            <p:cNvSpPr txBox="1"/>
            <p:nvPr/>
          </p:nvSpPr>
          <p:spPr>
            <a:xfrm>
              <a:off x="382" y="3913"/>
              <a:ext cx="275" cy="1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100">
                  <a:solidFill>
                    <a:schemeClr val="accent2"/>
                  </a:solidFill>
                  <a:latin typeface="Open Sans Light"/>
                  <a:ea typeface="Open Sans Light"/>
                  <a:cs typeface="Open Sans Light"/>
                  <a:sym typeface="Open Sans Light"/>
                </a:rPr>
                <a:t>FDV</a:t>
              </a:r>
              <a:endParaRPr sz="1100">
                <a:solidFill>
                  <a:schemeClr val="accent2"/>
                </a:solidFill>
                <a:latin typeface="Open Sans Light"/>
                <a:ea typeface="Open Sans Light"/>
                <a:cs typeface="Open Sans Light"/>
                <a:sym typeface="Open Sans Light"/>
              </a:endParaRPr>
            </a:p>
          </p:txBody>
        </p:sp>
        <p:sp>
          <p:nvSpPr>
            <p:cNvPr id="948" name="Google Shape;948;p13"/>
            <p:cNvSpPr txBox="1"/>
            <p:nvPr/>
          </p:nvSpPr>
          <p:spPr>
            <a:xfrm>
              <a:off x="1428" y="3907"/>
              <a:ext cx="283" cy="1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100">
                  <a:solidFill>
                    <a:schemeClr val="accent2"/>
                  </a:solidFill>
                  <a:latin typeface="Open Sans Light"/>
                  <a:ea typeface="Open Sans Light"/>
                  <a:cs typeface="Open Sans Light"/>
                  <a:sym typeface="Open Sans Light"/>
                </a:rPr>
                <a:t>RDV</a:t>
              </a:r>
              <a:endParaRPr sz="1100">
                <a:solidFill>
                  <a:schemeClr val="accent2"/>
                </a:solidFill>
                <a:latin typeface="Open Sans Light"/>
                <a:ea typeface="Open Sans Light"/>
                <a:cs typeface="Open Sans Light"/>
                <a:sym typeface="Open Sans Light"/>
              </a:endParaRPr>
            </a:p>
          </p:txBody>
        </p:sp>
      </p:grpSp>
      <p:grpSp>
        <p:nvGrpSpPr>
          <p:cNvPr id="949" name="Google Shape;949;p13"/>
          <p:cNvGrpSpPr/>
          <p:nvPr/>
        </p:nvGrpSpPr>
        <p:grpSpPr>
          <a:xfrm>
            <a:off x="1879600" y="5211773"/>
            <a:ext cx="1492250" cy="261938"/>
            <a:chOff x="3219" y="3253"/>
            <a:chExt cx="940" cy="165"/>
          </a:xfrm>
        </p:grpSpPr>
        <p:cxnSp>
          <p:nvCxnSpPr>
            <p:cNvPr id="950" name="Google Shape;950;p13"/>
            <p:cNvCxnSpPr/>
            <p:nvPr/>
          </p:nvCxnSpPr>
          <p:spPr>
            <a:xfrm>
              <a:off x="3475" y="3333"/>
              <a:ext cx="684" cy="0"/>
            </a:xfrm>
            <a:prstGeom prst="straightConnector1">
              <a:avLst/>
            </a:prstGeom>
            <a:noFill/>
            <a:ln w="127000" cap="flat" cmpd="sng">
              <a:solidFill>
                <a:schemeClr val="accent2"/>
              </a:solidFill>
              <a:prstDash val="solid"/>
              <a:round/>
              <a:headEnd type="none" w="med" len="med"/>
              <a:tailEnd type="none" w="med" len="med"/>
            </a:ln>
          </p:spPr>
        </p:cxnSp>
        <p:sp>
          <p:nvSpPr>
            <p:cNvPr id="951" name="Google Shape;951;p13"/>
            <p:cNvSpPr txBox="1"/>
            <p:nvPr/>
          </p:nvSpPr>
          <p:spPr>
            <a:xfrm>
              <a:off x="3219" y="3253"/>
              <a:ext cx="275" cy="1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100">
                  <a:solidFill>
                    <a:schemeClr val="accent2"/>
                  </a:solidFill>
                  <a:latin typeface="Open Sans Light"/>
                  <a:ea typeface="Open Sans Light"/>
                  <a:cs typeface="Open Sans Light"/>
                  <a:sym typeface="Open Sans Light"/>
                </a:rPr>
                <a:t>FDV</a:t>
              </a:r>
              <a:endParaRPr sz="1100">
                <a:solidFill>
                  <a:schemeClr val="accent2"/>
                </a:solidFill>
                <a:latin typeface="Open Sans Light"/>
                <a:ea typeface="Open Sans Light"/>
                <a:cs typeface="Open Sans Light"/>
                <a:sym typeface="Open Sans Light"/>
              </a:endParaRPr>
            </a:p>
          </p:txBody>
        </p:sp>
      </p:grpSp>
      <p:grpSp>
        <p:nvGrpSpPr>
          <p:cNvPr id="952" name="Google Shape;952;p13"/>
          <p:cNvGrpSpPr/>
          <p:nvPr/>
        </p:nvGrpSpPr>
        <p:grpSpPr>
          <a:xfrm>
            <a:off x="3427413" y="5788035"/>
            <a:ext cx="1492250" cy="261938"/>
            <a:chOff x="3219" y="3253"/>
            <a:chExt cx="940" cy="165"/>
          </a:xfrm>
        </p:grpSpPr>
        <p:cxnSp>
          <p:nvCxnSpPr>
            <p:cNvPr id="953" name="Google Shape;953;p13"/>
            <p:cNvCxnSpPr/>
            <p:nvPr/>
          </p:nvCxnSpPr>
          <p:spPr>
            <a:xfrm>
              <a:off x="3475" y="3333"/>
              <a:ext cx="684" cy="0"/>
            </a:xfrm>
            <a:prstGeom prst="straightConnector1">
              <a:avLst/>
            </a:prstGeom>
            <a:noFill/>
            <a:ln w="127000" cap="flat" cmpd="sng">
              <a:solidFill>
                <a:schemeClr val="accent2"/>
              </a:solidFill>
              <a:prstDash val="solid"/>
              <a:round/>
              <a:headEnd type="none" w="med" len="med"/>
              <a:tailEnd type="none" w="med" len="med"/>
            </a:ln>
          </p:spPr>
        </p:cxnSp>
        <p:sp>
          <p:nvSpPr>
            <p:cNvPr id="954" name="Google Shape;954;p13"/>
            <p:cNvSpPr txBox="1"/>
            <p:nvPr/>
          </p:nvSpPr>
          <p:spPr>
            <a:xfrm>
              <a:off x="3219" y="3253"/>
              <a:ext cx="275" cy="1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100">
                  <a:solidFill>
                    <a:schemeClr val="accent2"/>
                  </a:solidFill>
                  <a:latin typeface="Open Sans Light"/>
                  <a:ea typeface="Open Sans Light"/>
                  <a:cs typeface="Open Sans Light"/>
                  <a:sym typeface="Open Sans Light"/>
                </a:rPr>
                <a:t>FDV</a:t>
              </a:r>
              <a:endParaRPr sz="1100">
                <a:solidFill>
                  <a:schemeClr val="accent2"/>
                </a:solidFill>
                <a:latin typeface="Open Sans Light"/>
                <a:ea typeface="Open Sans Light"/>
                <a:cs typeface="Open Sans Light"/>
                <a:sym typeface="Open Sans Light"/>
              </a:endParaRPr>
            </a:p>
          </p:txBody>
        </p:sp>
      </p:grpSp>
      <p:grpSp>
        <p:nvGrpSpPr>
          <p:cNvPr id="955" name="Google Shape;955;p13"/>
          <p:cNvGrpSpPr/>
          <p:nvPr/>
        </p:nvGrpSpPr>
        <p:grpSpPr>
          <a:xfrm>
            <a:off x="2130425" y="6383348"/>
            <a:ext cx="1492250" cy="261938"/>
            <a:chOff x="3219" y="3253"/>
            <a:chExt cx="940" cy="165"/>
          </a:xfrm>
        </p:grpSpPr>
        <p:cxnSp>
          <p:nvCxnSpPr>
            <p:cNvPr id="956" name="Google Shape;956;p13"/>
            <p:cNvCxnSpPr/>
            <p:nvPr/>
          </p:nvCxnSpPr>
          <p:spPr>
            <a:xfrm>
              <a:off x="3475" y="3333"/>
              <a:ext cx="684" cy="0"/>
            </a:xfrm>
            <a:prstGeom prst="straightConnector1">
              <a:avLst/>
            </a:prstGeom>
            <a:noFill/>
            <a:ln w="127000" cap="flat" cmpd="sng">
              <a:solidFill>
                <a:schemeClr val="accent2"/>
              </a:solidFill>
              <a:prstDash val="solid"/>
              <a:round/>
              <a:headEnd type="none" w="med" len="med"/>
              <a:tailEnd type="none" w="med" len="med"/>
            </a:ln>
          </p:spPr>
        </p:cxnSp>
        <p:sp>
          <p:nvSpPr>
            <p:cNvPr id="957" name="Google Shape;957;p13"/>
            <p:cNvSpPr txBox="1"/>
            <p:nvPr/>
          </p:nvSpPr>
          <p:spPr>
            <a:xfrm>
              <a:off x="3219" y="3253"/>
              <a:ext cx="275" cy="1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100">
                  <a:solidFill>
                    <a:schemeClr val="accent2"/>
                  </a:solidFill>
                  <a:latin typeface="Open Sans Light"/>
                  <a:ea typeface="Open Sans Light"/>
                  <a:cs typeface="Open Sans Light"/>
                  <a:sym typeface="Open Sans Light"/>
                </a:rPr>
                <a:t>FDV</a:t>
              </a:r>
              <a:endParaRPr sz="1100">
                <a:solidFill>
                  <a:schemeClr val="accent2"/>
                </a:solidFill>
                <a:latin typeface="Open Sans Light"/>
                <a:ea typeface="Open Sans Light"/>
                <a:cs typeface="Open Sans Light"/>
                <a:sym typeface="Open Sans Light"/>
              </a:endParaRPr>
            </a:p>
          </p:txBody>
        </p:sp>
      </p:grpSp>
      <p:grpSp>
        <p:nvGrpSpPr>
          <p:cNvPr id="958" name="Google Shape;958;p13"/>
          <p:cNvGrpSpPr/>
          <p:nvPr/>
        </p:nvGrpSpPr>
        <p:grpSpPr>
          <a:xfrm>
            <a:off x="2374901" y="3113089"/>
            <a:ext cx="2867025" cy="1311275"/>
            <a:chOff x="4261" y="1301"/>
            <a:chExt cx="1164" cy="529"/>
          </a:xfrm>
        </p:grpSpPr>
        <p:sp>
          <p:nvSpPr>
            <p:cNvPr id="959" name="Google Shape;959;p13"/>
            <p:cNvSpPr/>
            <p:nvPr/>
          </p:nvSpPr>
          <p:spPr>
            <a:xfrm>
              <a:off x="4291" y="1331"/>
              <a:ext cx="1134" cy="499"/>
            </a:xfrm>
            <a:prstGeom prst="rect">
              <a:avLst/>
            </a:prstGeom>
            <a:solidFill>
              <a:srgbClr val="C0C0C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Open Sans Light"/>
                <a:ea typeface="Open Sans Light"/>
                <a:cs typeface="Open Sans Light"/>
                <a:sym typeface="Open Sans Light"/>
              </a:endParaRPr>
            </a:p>
          </p:txBody>
        </p:sp>
        <p:sp>
          <p:nvSpPr>
            <p:cNvPr id="960" name="Google Shape;960;p13"/>
            <p:cNvSpPr/>
            <p:nvPr/>
          </p:nvSpPr>
          <p:spPr>
            <a:xfrm>
              <a:off x="4261" y="1301"/>
              <a:ext cx="1134" cy="499"/>
            </a:xfrm>
            <a:prstGeom prst="rect">
              <a:avLst/>
            </a:prstGeom>
            <a:solidFill>
              <a:srgbClr val="FFFF99"/>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AU" sz="1800">
                  <a:solidFill>
                    <a:schemeClr val="dk1"/>
                  </a:solidFill>
                  <a:latin typeface="Open Sans Light"/>
                  <a:ea typeface="Open Sans Light"/>
                  <a:cs typeface="Open Sans Light"/>
                  <a:sym typeface="Open Sans Light"/>
                </a:rPr>
                <a:t>RNA protocols can </a:t>
              </a:r>
              <a:endParaRPr/>
            </a:p>
            <a:p>
              <a:pPr marL="0" marR="0" lvl="0" indent="0" algn="l" rtl="0">
                <a:spcBef>
                  <a:spcPts val="0"/>
                </a:spcBef>
                <a:spcAft>
                  <a:spcPts val="0"/>
                </a:spcAft>
                <a:buNone/>
              </a:pPr>
              <a:r>
                <a:rPr lang="en-AU" sz="1800">
                  <a:solidFill>
                    <a:schemeClr val="dk1"/>
                  </a:solidFill>
                  <a:latin typeface="Open Sans Light"/>
                  <a:ea typeface="Open Sans Light"/>
                  <a:cs typeface="Open Sans Light"/>
                  <a:sym typeface="Open Sans Light"/>
                </a:rPr>
                <a:t>generate </a:t>
              </a:r>
              <a:r>
                <a:rPr lang="en-AU" sz="1800" b="1">
                  <a:solidFill>
                    <a:schemeClr val="dk1"/>
                  </a:solidFill>
                  <a:latin typeface="Open Sans Light"/>
                  <a:ea typeface="Open Sans Light"/>
                  <a:cs typeface="Open Sans Light"/>
                  <a:sym typeface="Open Sans Light"/>
                </a:rPr>
                <a:t>stranded</a:t>
              </a:r>
              <a:endParaRPr/>
            </a:p>
            <a:p>
              <a:pPr marL="0" marR="0" lvl="0" indent="0" algn="l" rtl="0">
                <a:spcBef>
                  <a:spcPts val="0"/>
                </a:spcBef>
                <a:spcAft>
                  <a:spcPts val="0"/>
                </a:spcAft>
                <a:buNone/>
              </a:pPr>
              <a:r>
                <a:rPr lang="en-AU" sz="1800">
                  <a:solidFill>
                    <a:schemeClr val="dk1"/>
                  </a:solidFill>
                  <a:latin typeface="Open Sans Light"/>
                  <a:ea typeface="Open Sans Light"/>
                  <a:cs typeface="Open Sans Light"/>
                  <a:sym typeface="Open Sans Light"/>
                </a:rPr>
                <a:t>short-tags</a:t>
              </a:r>
              <a:endParaRPr/>
            </a:p>
          </p:txBody>
        </p:sp>
      </p:grpSp>
      <p:sp>
        <p:nvSpPr>
          <p:cNvPr id="961" name="Google Shape;961;p13"/>
          <p:cNvSpPr txBox="1"/>
          <p:nvPr/>
        </p:nvSpPr>
        <p:spPr>
          <a:xfrm>
            <a:off x="1295400" y="503853"/>
            <a:ext cx="9601200" cy="114238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accent1"/>
              </a:buClr>
              <a:buSzPts val="3200"/>
              <a:buFont typeface="Open Sans ExtraBold"/>
              <a:buNone/>
            </a:pPr>
            <a:r>
              <a:rPr lang="en-AU" sz="3200" b="1">
                <a:solidFill>
                  <a:schemeClr val="accent1"/>
                </a:solidFill>
                <a:latin typeface="Open Sans ExtraBold"/>
                <a:ea typeface="Open Sans ExtraBold"/>
                <a:cs typeface="Open Sans ExtraBold"/>
                <a:sym typeface="Open Sans ExtraBold"/>
              </a:rPr>
              <a:t>RNAseq protocol I</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894"/>
                                        </p:tgtEl>
                                      </p:cBhvr>
                                    </p:animEffect>
                                    <p:set>
                                      <p:cBhvr>
                                        <p:cTn id="7" dur="1" fill="hold">
                                          <p:stCondLst>
                                            <p:cond delay="500"/>
                                          </p:stCondLst>
                                        </p:cTn>
                                        <p:tgtEl>
                                          <p:spTgt spid="894"/>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895"/>
                                        </p:tgtEl>
                                      </p:cBhvr>
                                    </p:animEffect>
                                    <p:set>
                                      <p:cBhvr>
                                        <p:cTn id="10" dur="1" fill="hold">
                                          <p:stCondLst>
                                            <p:cond delay="500"/>
                                          </p:stCondLst>
                                        </p:cTn>
                                        <p:tgtEl>
                                          <p:spTgt spid="89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9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8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8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8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9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0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8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9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89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888"/>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90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900"/>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901"/>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903"/>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907"/>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905"/>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906"/>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908"/>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932"/>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886"/>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909"/>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911"/>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914"/>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913"/>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912"/>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917"/>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918"/>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915"/>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916"/>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921"/>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919"/>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922"/>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920"/>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nodeType="clickEffect">
                                  <p:stCondLst>
                                    <p:cond delay="0"/>
                                  </p:stCondLst>
                                  <p:childTnLst>
                                    <p:set>
                                      <p:cBhvr>
                                        <p:cTn id="88" dur="1" fill="hold">
                                          <p:stCondLst>
                                            <p:cond delay="0"/>
                                          </p:stCondLst>
                                        </p:cTn>
                                        <p:tgtEl>
                                          <p:spTgt spid="923"/>
                                        </p:tgtEl>
                                        <p:attrNameLst>
                                          <p:attrName>style.visibility</p:attrName>
                                        </p:attrNameLst>
                                      </p:cBhvr>
                                      <p:to>
                                        <p:strVal val="visible"/>
                                      </p:to>
                                    </p:set>
                                    <p:animEffect transition="in" filter="fade">
                                      <p:cBhvr>
                                        <p:cTn id="89" dur="500"/>
                                        <p:tgtEl>
                                          <p:spTgt spid="923"/>
                                        </p:tgtEl>
                                      </p:cBhvr>
                                    </p:animEffect>
                                  </p:childTnLst>
                                </p:cTn>
                              </p:par>
                              <p:par>
                                <p:cTn id="90" presetID="10" presetClass="entr" presetSubtype="0" fill="hold" nodeType="withEffect">
                                  <p:stCondLst>
                                    <p:cond delay="0"/>
                                  </p:stCondLst>
                                  <p:childTnLst>
                                    <p:set>
                                      <p:cBhvr>
                                        <p:cTn id="91" dur="1" fill="hold">
                                          <p:stCondLst>
                                            <p:cond delay="0"/>
                                          </p:stCondLst>
                                        </p:cTn>
                                        <p:tgtEl>
                                          <p:spTgt spid="926"/>
                                        </p:tgtEl>
                                        <p:attrNameLst>
                                          <p:attrName>style.visibility</p:attrName>
                                        </p:attrNameLst>
                                      </p:cBhvr>
                                      <p:to>
                                        <p:strVal val="visible"/>
                                      </p:to>
                                    </p:set>
                                    <p:animEffect transition="in" filter="fade">
                                      <p:cBhvr>
                                        <p:cTn id="92" dur="500"/>
                                        <p:tgtEl>
                                          <p:spTgt spid="926"/>
                                        </p:tgtEl>
                                      </p:cBhvr>
                                    </p:animEffect>
                                  </p:childTnLst>
                                </p:cTn>
                              </p:par>
                              <p:par>
                                <p:cTn id="93" presetID="10" presetClass="entr" presetSubtype="0" fill="hold" nodeType="withEffect">
                                  <p:stCondLst>
                                    <p:cond delay="0"/>
                                  </p:stCondLst>
                                  <p:childTnLst>
                                    <p:set>
                                      <p:cBhvr>
                                        <p:cTn id="94" dur="1" fill="hold">
                                          <p:stCondLst>
                                            <p:cond delay="0"/>
                                          </p:stCondLst>
                                        </p:cTn>
                                        <p:tgtEl>
                                          <p:spTgt spid="929"/>
                                        </p:tgtEl>
                                        <p:attrNameLst>
                                          <p:attrName>style.visibility</p:attrName>
                                        </p:attrNameLst>
                                      </p:cBhvr>
                                      <p:to>
                                        <p:strVal val="visible"/>
                                      </p:to>
                                    </p:set>
                                    <p:animEffect transition="in" filter="fade">
                                      <p:cBhvr>
                                        <p:cTn id="95" dur="500"/>
                                        <p:tgtEl>
                                          <p:spTgt spid="929"/>
                                        </p:tgtEl>
                                      </p:cBhvr>
                                    </p:animEffect>
                                  </p:childTnLst>
                                </p:cTn>
                              </p:par>
                            </p:childTnLst>
                          </p:cTn>
                        </p:par>
                      </p:childTnLst>
                    </p:cTn>
                  </p:par>
                  <p:par>
                    <p:cTn id="96" fill="hold">
                      <p:stCondLst>
                        <p:cond delay="indefinite"/>
                      </p:stCondLst>
                      <p:childTnLst>
                        <p:par>
                          <p:cTn id="97" fill="hold">
                            <p:stCondLst>
                              <p:cond delay="0"/>
                            </p:stCondLst>
                            <p:childTnLst>
                              <p:par>
                                <p:cTn id="98" presetID="1" presetClass="entr" presetSubtype="0" fill="hold" nodeType="clickEffect">
                                  <p:stCondLst>
                                    <p:cond delay="0"/>
                                  </p:stCondLst>
                                  <p:childTnLst>
                                    <p:set>
                                      <p:cBhvr>
                                        <p:cTn id="99" dur="1" fill="hold">
                                          <p:stCondLst>
                                            <p:cond delay="0"/>
                                          </p:stCondLst>
                                        </p:cTn>
                                        <p:tgtEl>
                                          <p:spTgt spid="933"/>
                                        </p:tgtEl>
                                        <p:attrNameLst>
                                          <p:attrName>style.visibility</p:attrName>
                                        </p:attrNameLst>
                                      </p:cBhvr>
                                      <p:to>
                                        <p:strVal val="visible"/>
                                      </p:to>
                                    </p:set>
                                  </p:childTnLst>
                                </p:cTn>
                              </p:par>
                            </p:childTnLst>
                          </p:cTn>
                        </p:par>
                      </p:childTnLst>
                    </p:cTn>
                  </p:par>
                  <p:par>
                    <p:cTn id="100" fill="hold">
                      <p:stCondLst>
                        <p:cond delay="indefinite"/>
                      </p:stCondLst>
                      <p:childTnLst>
                        <p:par>
                          <p:cTn id="101" fill="hold">
                            <p:stCondLst>
                              <p:cond delay="0"/>
                            </p:stCondLst>
                            <p:childTnLst>
                              <p:par>
                                <p:cTn id="102" presetID="1" presetClass="entr" presetSubtype="0" fill="hold" nodeType="clickEffect">
                                  <p:stCondLst>
                                    <p:cond delay="0"/>
                                  </p:stCondLst>
                                  <p:childTnLst>
                                    <p:set>
                                      <p:cBhvr>
                                        <p:cTn id="103" dur="1" fill="hold">
                                          <p:stCondLst>
                                            <p:cond delay="0"/>
                                          </p:stCondLst>
                                        </p:cTn>
                                        <p:tgtEl>
                                          <p:spTgt spid="910"/>
                                        </p:tgtEl>
                                        <p:attrNameLst>
                                          <p:attrName>style.visibility</p:attrName>
                                        </p:attrNameLst>
                                      </p:cBhvr>
                                      <p:to>
                                        <p:strVal val="visible"/>
                                      </p:to>
                                    </p:set>
                                  </p:childTnLst>
                                </p:cTn>
                              </p:par>
                              <p:par>
                                <p:cTn id="104" presetID="1" presetClass="entr" presetSubtype="0" fill="hold" nodeType="withEffect">
                                  <p:stCondLst>
                                    <p:cond delay="0"/>
                                  </p:stCondLst>
                                  <p:childTnLst>
                                    <p:set>
                                      <p:cBhvr>
                                        <p:cTn id="105" dur="1" fill="hold">
                                          <p:stCondLst>
                                            <p:cond delay="0"/>
                                          </p:stCondLst>
                                        </p:cTn>
                                        <p:tgtEl>
                                          <p:spTgt spid="884"/>
                                        </p:tgtEl>
                                        <p:attrNameLst>
                                          <p:attrName>style.visibility</p:attrName>
                                        </p:attrNameLst>
                                      </p:cBhvr>
                                      <p:to>
                                        <p:strVal val="visible"/>
                                      </p:to>
                                    </p:set>
                                  </p:childTnLst>
                                </p:cTn>
                              </p:par>
                              <p:par>
                                <p:cTn id="106" presetID="1" presetClass="entr" presetSubtype="0" fill="hold" nodeType="withEffect">
                                  <p:stCondLst>
                                    <p:cond delay="0"/>
                                  </p:stCondLst>
                                  <p:childTnLst>
                                    <p:set>
                                      <p:cBhvr>
                                        <p:cTn id="107" dur="1" fill="hold">
                                          <p:stCondLst>
                                            <p:cond delay="0"/>
                                          </p:stCondLst>
                                        </p:cTn>
                                        <p:tgtEl>
                                          <p:spTgt spid="949"/>
                                        </p:tgtEl>
                                        <p:attrNameLst>
                                          <p:attrName>style.visibility</p:attrName>
                                        </p:attrNameLst>
                                      </p:cBhvr>
                                      <p:to>
                                        <p:strVal val="visible"/>
                                      </p:to>
                                    </p:set>
                                  </p:childTnLst>
                                </p:cTn>
                              </p:par>
                              <p:par>
                                <p:cTn id="108" presetID="1" presetClass="entr" presetSubtype="0" fill="hold" nodeType="withEffect">
                                  <p:stCondLst>
                                    <p:cond delay="0"/>
                                  </p:stCondLst>
                                  <p:childTnLst>
                                    <p:set>
                                      <p:cBhvr>
                                        <p:cTn id="109" dur="1" fill="hold">
                                          <p:stCondLst>
                                            <p:cond delay="0"/>
                                          </p:stCondLst>
                                        </p:cTn>
                                        <p:tgtEl>
                                          <p:spTgt spid="934"/>
                                        </p:tgtEl>
                                        <p:attrNameLst>
                                          <p:attrName>style.visibility</p:attrName>
                                        </p:attrNameLst>
                                      </p:cBhvr>
                                      <p:to>
                                        <p:strVal val="visible"/>
                                      </p:to>
                                    </p:set>
                                  </p:childTnLst>
                                </p:cTn>
                              </p:par>
                              <p:par>
                                <p:cTn id="110" presetID="1" presetClass="entr" presetSubtype="0" fill="hold" nodeType="withEffect">
                                  <p:stCondLst>
                                    <p:cond delay="0"/>
                                  </p:stCondLst>
                                  <p:childTnLst>
                                    <p:set>
                                      <p:cBhvr>
                                        <p:cTn id="111" dur="1" fill="hold">
                                          <p:stCondLst>
                                            <p:cond delay="0"/>
                                          </p:stCondLst>
                                        </p:cTn>
                                        <p:tgtEl>
                                          <p:spTgt spid="952"/>
                                        </p:tgtEl>
                                        <p:attrNameLst>
                                          <p:attrName>style.visibility</p:attrName>
                                        </p:attrNameLst>
                                      </p:cBhvr>
                                      <p:to>
                                        <p:strVal val="visible"/>
                                      </p:to>
                                    </p:set>
                                  </p:childTnLst>
                                </p:cTn>
                              </p:par>
                              <p:par>
                                <p:cTn id="112" presetID="1" presetClass="entr" presetSubtype="0" fill="hold" nodeType="withEffect">
                                  <p:stCondLst>
                                    <p:cond delay="0"/>
                                  </p:stCondLst>
                                  <p:childTnLst>
                                    <p:set>
                                      <p:cBhvr>
                                        <p:cTn id="113" dur="1" fill="hold">
                                          <p:stCondLst>
                                            <p:cond delay="0"/>
                                          </p:stCondLst>
                                        </p:cTn>
                                        <p:tgtEl>
                                          <p:spTgt spid="939"/>
                                        </p:tgtEl>
                                        <p:attrNameLst>
                                          <p:attrName>style.visibility</p:attrName>
                                        </p:attrNameLst>
                                      </p:cBhvr>
                                      <p:to>
                                        <p:strVal val="visible"/>
                                      </p:to>
                                    </p:set>
                                  </p:childTnLst>
                                </p:cTn>
                              </p:par>
                              <p:par>
                                <p:cTn id="114" presetID="1" presetClass="entr" presetSubtype="0" fill="hold" nodeType="withEffect">
                                  <p:stCondLst>
                                    <p:cond delay="0"/>
                                  </p:stCondLst>
                                  <p:childTnLst>
                                    <p:set>
                                      <p:cBhvr>
                                        <p:cTn id="115" dur="1" fill="hold">
                                          <p:stCondLst>
                                            <p:cond delay="0"/>
                                          </p:stCondLst>
                                        </p:cTn>
                                        <p:tgtEl>
                                          <p:spTgt spid="955"/>
                                        </p:tgtEl>
                                        <p:attrNameLst>
                                          <p:attrName>style.visibility</p:attrName>
                                        </p:attrNameLst>
                                      </p:cBhvr>
                                      <p:to>
                                        <p:strVal val="visible"/>
                                      </p:to>
                                    </p:set>
                                  </p:childTnLst>
                                </p:cTn>
                              </p:par>
                              <p:par>
                                <p:cTn id="116" presetID="1" presetClass="entr" presetSubtype="0" fill="hold" nodeType="withEffect">
                                  <p:stCondLst>
                                    <p:cond delay="0"/>
                                  </p:stCondLst>
                                  <p:childTnLst>
                                    <p:set>
                                      <p:cBhvr>
                                        <p:cTn id="117" dur="1" fill="hold">
                                          <p:stCondLst>
                                            <p:cond delay="0"/>
                                          </p:stCondLst>
                                        </p:cTn>
                                        <p:tgtEl>
                                          <p:spTgt spid="944"/>
                                        </p:tgtEl>
                                        <p:attrNameLst>
                                          <p:attrName>style.visibility</p:attrName>
                                        </p:attrNameLst>
                                      </p:cBhvr>
                                      <p:to>
                                        <p:strVal val="visible"/>
                                      </p:to>
                                    </p:se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nodeType="clickEffect">
                                  <p:stCondLst>
                                    <p:cond delay="0"/>
                                  </p:stCondLst>
                                  <p:childTnLst>
                                    <p:set>
                                      <p:cBhvr>
                                        <p:cTn id="121" dur="1" fill="hold">
                                          <p:stCondLst>
                                            <p:cond delay="0"/>
                                          </p:stCondLst>
                                        </p:cTn>
                                        <p:tgtEl>
                                          <p:spTgt spid="940"/>
                                        </p:tgtEl>
                                        <p:attrNameLst>
                                          <p:attrName>style.visibility</p:attrName>
                                        </p:attrNameLst>
                                      </p:cBhvr>
                                      <p:to>
                                        <p:strVal val="visible"/>
                                      </p:to>
                                    </p:set>
                                    <p:animEffect transition="in" filter="fade">
                                      <p:cBhvr>
                                        <p:cTn id="122" dur="500"/>
                                        <p:tgtEl>
                                          <p:spTgt spid="940"/>
                                        </p:tgtEl>
                                      </p:cBhvr>
                                    </p:animEffect>
                                  </p:childTnLst>
                                </p:cTn>
                              </p:par>
                              <p:par>
                                <p:cTn id="123" presetID="10" presetClass="entr" presetSubtype="0" fill="hold" nodeType="withEffect">
                                  <p:stCondLst>
                                    <p:cond delay="0"/>
                                  </p:stCondLst>
                                  <p:childTnLst>
                                    <p:set>
                                      <p:cBhvr>
                                        <p:cTn id="124" dur="1" fill="hold">
                                          <p:stCondLst>
                                            <p:cond delay="0"/>
                                          </p:stCondLst>
                                        </p:cTn>
                                        <p:tgtEl>
                                          <p:spTgt spid="935"/>
                                        </p:tgtEl>
                                        <p:attrNameLst>
                                          <p:attrName>style.visibility</p:attrName>
                                        </p:attrNameLst>
                                      </p:cBhvr>
                                      <p:to>
                                        <p:strVal val="visible"/>
                                      </p:to>
                                    </p:set>
                                    <p:animEffect transition="in" filter="fade">
                                      <p:cBhvr>
                                        <p:cTn id="125" dur="500"/>
                                        <p:tgtEl>
                                          <p:spTgt spid="935"/>
                                        </p:tgtEl>
                                      </p:cBhvr>
                                    </p:animEffect>
                                  </p:childTnLst>
                                </p:cTn>
                              </p:par>
                              <p:par>
                                <p:cTn id="126" presetID="10" presetClass="entr" presetSubtype="0" fill="hold" nodeType="withEffect">
                                  <p:stCondLst>
                                    <p:cond delay="0"/>
                                  </p:stCondLst>
                                  <p:childTnLst>
                                    <p:set>
                                      <p:cBhvr>
                                        <p:cTn id="127" dur="1" fill="hold">
                                          <p:stCondLst>
                                            <p:cond delay="0"/>
                                          </p:stCondLst>
                                        </p:cTn>
                                        <p:tgtEl>
                                          <p:spTgt spid="945"/>
                                        </p:tgtEl>
                                        <p:attrNameLst>
                                          <p:attrName>style.visibility</p:attrName>
                                        </p:attrNameLst>
                                      </p:cBhvr>
                                      <p:to>
                                        <p:strVal val="visible"/>
                                      </p:to>
                                    </p:set>
                                    <p:animEffect transition="in" filter="fade">
                                      <p:cBhvr>
                                        <p:cTn id="128" dur="500"/>
                                        <p:tgtEl>
                                          <p:spTgt spid="945"/>
                                        </p:tgtEl>
                                      </p:cBhvr>
                                    </p:animEffect>
                                  </p:childTnLst>
                                </p:cTn>
                              </p:par>
                            </p:childTnLst>
                          </p:cTn>
                        </p:par>
                      </p:childTnLst>
                    </p:cTn>
                  </p:par>
                  <p:par>
                    <p:cTn id="129" fill="hold">
                      <p:stCondLst>
                        <p:cond delay="indefinite"/>
                      </p:stCondLst>
                      <p:childTnLst>
                        <p:par>
                          <p:cTn id="130" fill="hold">
                            <p:stCondLst>
                              <p:cond delay="0"/>
                            </p:stCondLst>
                            <p:childTnLst>
                              <p:par>
                                <p:cTn id="131" presetID="1" presetClass="entr" presetSubtype="0" fill="hold" nodeType="clickEffect">
                                  <p:stCondLst>
                                    <p:cond delay="0"/>
                                  </p:stCondLst>
                                  <p:childTnLst>
                                    <p:set>
                                      <p:cBhvr>
                                        <p:cTn id="132" dur="1" fill="hold">
                                          <p:stCondLst>
                                            <p:cond delay="0"/>
                                          </p:stCondLst>
                                        </p:cTn>
                                        <p:tgtEl>
                                          <p:spTgt spid="9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66"/>
        <p:cNvGrpSpPr/>
        <p:nvPr/>
      </p:nvGrpSpPr>
      <p:grpSpPr>
        <a:xfrm>
          <a:off x="0" y="0"/>
          <a:ext cx="0" cy="0"/>
          <a:chOff x="0" y="0"/>
          <a:chExt cx="0" cy="0"/>
        </a:xfrm>
      </p:grpSpPr>
      <p:grpSp>
        <p:nvGrpSpPr>
          <p:cNvPr id="967" name="Google Shape;967;p14"/>
          <p:cNvGrpSpPr/>
          <p:nvPr/>
        </p:nvGrpSpPr>
        <p:grpSpPr>
          <a:xfrm>
            <a:off x="2559050" y="2289176"/>
            <a:ext cx="2605088" cy="735013"/>
            <a:chOff x="340" y="1658"/>
            <a:chExt cx="1641" cy="463"/>
          </a:xfrm>
        </p:grpSpPr>
        <p:sp>
          <p:nvSpPr>
            <p:cNvPr id="968" name="Google Shape;968;p14"/>
            <p:cNvSpPr/>
            <p:nvPr/>
          </p:nvSpPr>
          <p:spPr>
            <a:xfrm rot="5400000">
              <a:off x="1555" y="2045"/>
              <a:ext cx="53" cy="42"/>
            </a:xfrm>
            <a:prstGeom prst="rtTriangle">
              <a:avLst/>
            </a:prstGeom>
            <a:solidFill>
              <a:srgbClr val="FF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Open Sans Light"/>
                <a:ea typeface="Open Sans Light"/>
                <a:cs typeface="Open Sans Light"/>
                <a:sym typeface="Open Sans Light"/>
              </a:endParaRPr>
            </a:p>
          </p:txBody>
        </p:sp>
        <p:sp>
          <p:nvSpPr>
            <p:cNvPr id="969" name="Google Shape;969;p14"/>
            <p:cNvSpPr/>
            <p:nvPr/>
          </p:nvSpPr>
          <p:spPr>
            <a:xfrm>
              <a:off x="374" y="2039"/>
              <a:ext cx="1197" cy="67"/>
            </a:xfrm>
            <a:prstGeom prst="rect">
              <a:avLst/>
            </a:prstGeom>
            <a:gradFill>
              <a:gsLst>
                <a:gs pos="0">
                  <a:srgbClr val="FFB4B4"/>
                </a:gs>
                <a:gs pos="100000">
                  <a:srgbClr val="FF0000"/>
                </a:gs>
              </a:gsLst>
              <a:lin ang="27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Open Sans Light"/>
                <a:ea typeface="Open Sans Light"/>
                <a:cs typeface="Open Sans Light"/>
                <a:sym typeface="Open Sans Light"/>
              </a:endParaRPr>
            </a:p>
          </p:txBody>
        </p:sp>
        <p:cxnSp>
          <p:nvCxnSpPr>
            <p:cNvPr id="970" name="Google Shape;970;p14"/>
            <p:cNvCxnSpPr/>
            <p:nvPr/>
          </p:nvCxnSpPr>
          <p:spPr>
            <a:xfrm rot="10800000" flipH="1">
              <a:off x="1623" y="1753"/>
              <a:ext cx="27" cy="261"/>
            </a:xfrm>
            <a:prstGeom prst="straightConnector1">
              <a:avLst/>
            </a:prstGeom>
            <a:noFill/>
            <a:ln w="9525" cap="flat" cmpd="sng">
              <a:solidFill>
                <a:schemeClr val="dk1"/>
              </a:solidFill>
              <a:prstDash val="solid"/>
              <a:round/>
              <a:headEnd type="none" w="med" len="med"/>
              <a:tailEnd type="none" w="med" len="med"/>
            </a:ln>
          </p:spPr>
        </p:cxnSp>
        <p:cxnSp>
          <p:nvCxnSpPr>
            <p:cNvPr id="971" name="Google Shape;971;p14"/>
            <p:cNvCxnSpPr/>
            <p:nvPr/>
          </p:nvCxnSpPr>
          <p:spPr>
            <a:xfrm rot="10800000" flipH="1">
              <a:off x="1792" y="1921"/>
              <a:ext cx="189" cy="71"/>
            </a:xfrm>
            <a:prstGeom prst="straightConnector1">
              <a:avLst/>
            </a:prstGeom>
            <a:noFill/>
            <a:ln w="63500" cap="flat" cmpd="sng">
              <a:solidFill>
                <a:srgbClr val="000080"/>
              </a:solidFill>
              <a:prstDash val="solid"/>
              <a:round/>
              <a:headEnd type="none" w="med" len="med"/>
              <a:tailEnd type="none" w="med" len="med"/>
            </a:ln>
          </p:spPr>
        </p:cxnSp>
        <p:cxnSp>
          <p:nvCxnSpPr>
            <p:cNvPr id="972" name="Google Shape;972;p14"/>
            <p:cNvCxnSpPr/>
            <p:nvPr/>
          </p:nvCxnSpPr>
          <p:spPr>
            <a:xfrm rot="10800000">
              <a:off x="1863" y="1658"/>
              <a:ext cx="118" cy="284"/>
            </a:xfrm>
            <a:prstGeom prst="straightConnector1">
              <a:avLst/>
            </a:prstGeom>
            <a:noFill/>
            <a:ln w="63500" cap="flat" cmpd="sng">
              <a:solidFill>
                <a:srgbClr val="000080"/>
              </a:solidFill>
              <a:prstDash val="solid"/>
              <a:round/>
              <a:headEnd type="none" w="med" len="med"/>
              <a:tailEnd type="none" w="med" len="med"/>
            </a:ln>
          </p:spPr>
        </p:cxnSp>
        <p:cxnSp>
          <p:nvCxnSpPr>
            <p:cNvPr id="973" name="Google Shape;973;p14"/>
            <p:cNvCxnSpPr/>
            <p:nvPr/>
          </p:nvCxnSpPr>
          <p:spPr>
            <a:xfrm flipH="1">
              <a:off x="1674" y="1679"/>
              <a:ext cx="189" cy="72"/>
            </a:xfrm>
            <a:prstGeom prst="straightConnector1">
              <a:avLst/>
            </a:prstGeom>
            <a:noFill/>
            <a:ln w="63500" cap="flat" cmpd="sng">
              <a:solidFill>
                <a:srgbClr val="000080"/>
              </a:solidFill>
              <a:prstDash val="solid"/>
              <a:round/>
              <a:headEnd type="none" w="med" len="med"/>
              <a:tailEnd type="none" w="med" len="med"/>
            </a:ln>
          </p:spPr>
        </p:cxnSp>
        <p:cxnSp>
          <p:nvCxnSpPr>
            <p:cNvPr id="974" name="Google Shape;974;p14"/>
            <p:cNvCxnSpPr/>
            <p:nvPr/>
          </p:nvCxnSpPr>
          <p:spPr>
            <a:xfrm>
              <a:off x="372" y="2038"/>
              <a:ext cx="1231" cy="0"/>
            </a:xfrm>
            <a:prstGeom prst="straightConnector1">
              <a:avLst/>
            </a:prstGeom>
            <a:noFill/>
            <a:ln w="9525" cap="flat" cmpd="sng">
              <a:solidFill>
                <a:schemeClr val="dk1"/>
              </a:solidFill>
              <a:prstDash val="solid"/>
              <a:round/>
              <a:headEnd type="none" w="med" len="med"/>
              <a:tailEnd type="none" w="med" len="med"/>
            </a:ln>
          </p:spPr>
        </p:cxnSp>
        <p:cxnSp>
          <p:nvCxnSpPr>
            <p:cNvPr id="975" name="Google Shape;975;p14"/>
            <p:cNvCxnSpPr/>
            <p:nvPr/>
          </p:nvCxnSpPr>
          <p:spPr>
            <a:xfrm>
              <a:off x="349" y="1751"/>
              <a:ext cx="24" cy="370"/>
            </a:xfrm>
            <a:prstGeom prst="straightConnector1">
              <a:avLst/>
            </a:prstGeom>
            <a:noFill/>
            <a:ln w="38100" cap="flat" cmpd="sng">
              <a:solidFill>
                <a:schemeClr val="dk1"/>
              </a:solidFill>
              <a:prstDash val="solid"/>
              <a:round/>
              <a:headEnd type="none" w="med" len="med"/>
              <a:tailEnd type="none" w="med" len="med"/>
            </a:ln>
          </p:spPr>
        </p:cxnSp>
        <p:cxnSp>
          <p:nvCxnSpPr>
            <p:cNvPr id="976" name="Google Shape;976;p14"/>
            <p:cNvCxnSpPr/>
            <p:nvPr/>
          </p:nvCxnSpPr>
          <p:spPr>
            <a:xfrm>
              <a:off x="372" y="2108"/>
              <a:ext cx="1184" cy="0"/>
            </a:xfrm>
            <a:prstGeom prst="straightConnector1">
              <a:avLst/>
            </a:prstGeom>
            <a:noFill/>
            <a:ln w="38100" cap="flat" cmpd="sng">
              <a:solidFill>
                <a:schemeClr val="dk1"/>
              </a:solidFill>
              <a:prstDash val="solid"/>
              <a:round/>
              <a:headEnd type="none" w="med" len="med"/>
              <a:tailEnd type="none" w="med" len="med"/>
            </a:ln>
          </p:spPr>
        </p:cxnSp>
        <p:cxnSp>
          <p:nvCxnSpPr>
            <p:cNvPr id="977" name="Google Shape;977;p14"/>
            <p:cNvCxnSpPr/>
            <p:nvPr/>
          </p:nvCxnSpPr>
          <p:spPr>
            <a:xfrm rot="10800000" flipH="1">
              <a:off x="1550" y="2006"/>
              <a:ext cx="82" cy="110"/>
            </a:xfrm>
            <a:prstGeom prst="straightConnector1">
              <a:avLst/>
            </a:prstGeom>
            <a:noFill/>
            <a:ln w="38100" cap="flat" cmpd="sng">
              <a:solidFill>
                <a:schemeClr val="dk1"/>
              </a:solidFill>
              <a:prstDash val="solid"/>
              <a:round/>
              <a:headEnd type="none" w="med" len="med"/>
              <a:tailEnd type="none" w="med" len="med"/>
            </a:ln>
          </p:spPr>
        </p:cxnSp>
        <p:cxnSp>
          <p:nvCxnSpPr>
            <p:cNvPr id="978" name="Google Shape;978;p14"/>
            <p:cNvCxnSpPr/>
            <p:nvPr/>
          </p:nvCxnSpPr>
          <p:spPr>
            <a:xfrm rot="10800000">
              <a:off x="340" y="1753"/>
              <a:ext cx="1316" cy="0"/>
            </a:xfrm>
            <a:prstGeom prst="straightConnector1">
              <a:avLst/>
            </a:prstGeom>
            <a:noFill/>
            <a:ln w="38100" cap="flat" cmpd="sng">
              <a:solidFill>
                <a:schemeClr val="dk1"/>
              </a:solidFill>
              <a:prstDash val="solid"/>
              <a:round/>
              <a:headEnd type="none" w="med" len="med"/>
              <a:tailEnd type="none" w="med" len="med"/>
            </a:ln>
          </p:spPr>
        </p:cxnSp>
        <p:cxnSp>
          <p:nvCxnSpPr>
            <p:cNvPr id="979" name="Google Shape;979;p14"/>
            <p:cNvCxnSpPr/>
            <p:nvPr/>
          </p:nvCxnSpPr>
          <p:spPr>
            <a:xfrm rot="10800000" flipH="1">
              <a:off x="1650" y="1723"/>
              <a:ext cx="206" cy="77"/>
            </a:xfrm>
            <a:prstGeom prst="straightConnector1">
              <a:avLst/>
            </a:prstGeom>
            <a:noFill/>
            <a:ln w="38100" cap="flat" cmpd="sng">
              <a:solidFill>
                <a:schemeClr val="dk1"/>
              </a:solidFill>
              <a:prstDash val="solid"/>
              <a:round/>
              <a:headEnd type="none" w="med" len="med"/>
              <a:tailEnd type="none" w="med" len="med"/>
            </a:ln>
          </p:spPr>
        </p:cxnSp>
        <p:cxnSp>
          <p:nvCxnSpPr>
            <p:cNvPr id="980" name="Google Shape;980;p14"/>
            <p:cNvCxnSpPr/>
            <p:nvPr/>
          </p:nvCxnSpPr>
          <p:spPr>
            <a:xfrm rot="10800000" flipH="1">
              <a:off x="1626" y="1902"/>
              <a:ext cx="302" cy="112"/>
            </a:xfrm>
            <a:prstGeom prst="straightConnector1">
              <a:avLst/>
            </a:prstGeom>
            <a:noFill/>
            <a:ln w="38100" cap="flat" cmpd="sng">
              <a:solidFill>
                <a:schemeClr val="dk1"/>
              </a:solidFill>
              <a:prstDash val="solid"/>
              <a:round/>
              <a:headEnd type="none" w="med" len="med"/>
              <a:tailEnd type="none" w="med" len="med"/>
            </a:ln>
          </p:spPr>
        </p:cxnSp>
        <p:cxnSp>
          <p:nvCxnSpPr>
            <p:cNvPr id="981" name="Google Shape;981;p14"/>
            <p:cNvCxnSpPr/>
            <p:nvPr/>
          </p:nvCxnSpPr>
          <p:spPr>
            <a:xfrm flipH="1">
              <a:off x="1650" y="1742"/>
              <a:ext cx="3" cy="68"/>
            </a:xfrm>
            <a:prstGeom prst="straightConnector1">
              <a:avLst/>
            </a:prstGeom>
            <a:noFill/>
            <a:ln w="38100" cap="flat" cmpd="sng">
              <a:solidFill>
                <a:schemeClr val="dk1"/>
              </a:solidFill>
              <a:prstDash val="solid"/>
              <a:round/>
              <a:headEnd type="none" w="med" len="med"/>
              <a:tailEnd type="none" w="med" len="med"/>
            </a:ln>
          </p:spPr>
        </p:cxnSp>
      </p:grpSp>
      <p:sp>
        <p:nvSpPr>
          <p:cNvPr id="982" name="Google Shape;982;p14"/>
          <p:cNvSpPr txBox="1"/>
          <p:nvPr/>
        </p:nvSpPr>
        <p:spPr>
          <a:xfrm>
            <a:off x="2443163" y="1714501"/>
            <a:ext cx="2724150" cy="36671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a:solidFill>
                  <a:schemeClr val="dk1"/>
                </a:solidFill>
                <a:latin typeface="Open Sans Light"/>
                <a:ea typeface="Open Sans Light"/>
                <a:cs typeface="Open Sans Light"/>
                <a:sym typeface="Open Sans Light"/>
              </a:rPr>
              <a:t>Step 1: pre-process RNA</a:t>
            </a:r>
            <a:endParaRPr sz="1800">
              <a:solidFill>
                <a:schemeClr val="dk1"/>
              </a:solidFill>
              <a:latin typeface="Open Sans Light"/>
              <a:ea typeface="Open Sans Light"/>
              <a:cs typeface="Open Sans Light"/>
              <a:sym typeface="Open Sans Light"/>
            </a:endParaRPr>
          </a:p>
        </p:txBody>
      </p:sp>
      <p:sp>
        <p:nvSpPr>
          <p:cNvPr id="983" name="Google Shape;983;p14"/>
          <p:cNvSpPr txBox="1"/>
          <p:nvPr/>
        </p:nvSpPr>
        <p:spPr>
          <a:xfrm>
            <a:off x="6675439" y="1714501"/>
            <a:ext cx="3379787" cy="36671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a:solidFill>
                  <a:schemeClr val="dk1"/>
                </a:solidFill>
                <a:latin typeface="Open Sans Light"/>
                <a:ea typeface="Open Sans Light"/>
                <a:cs typeface="Open Sans Light"/>
                <a:sym typeface="Open Sans Light"/>
              </a:rPr>
              <a:t>Step 2: 1</a:t>
            </a:r>
            <a:r>
              <a:rPr lang="en-AU" sz="1800" baseline="30000">
                <a:solidFill>
                  <a:schemeClr val="dk1"/>
                </a:solidFill>
                <a:latin typeface="Open Sans Light"/>
                <a:ea typeface="Open Sans Light"/>
                <a:cs typeface="Open Sans Light"/>
                <a:sym typeface="Open Sans Light"/>
              </a:rPr>
              <a:t>st</a:t>
            </a:r>
            <a:r>
              <a:rPr lang="en-AU" sz="1800">
                <a:solidFill>
                  <a:schemeClr val="dk1"/>
                </a:solidFill>
                <a:latin typeface="Open Sans Light"/>
                <a:ea typeface="Open Sans Light"/>
                <a:cs typeface="Open Sans Light"/>
                <a:sym typeface="Open Sans Light"/>
              </a:rPr>
              <a:t> and 2</a:t>
            </a:r>
            <a:r>
              <a:rPr lang="en-AU" sz="1800" baseline="30000">
                <a:solidFill>
                  <a:schemeClr val="dk1"/>
                </a:solidFill>
                <a:latin typeface="Open Sans Light"/>
                <a:ea typeface="Open Sans Light"/>
                <a:cs typeface="Open Sans Light"/>
                <a:sym typeface="Open Sans Light"/>
              </a:rPr>
              <a:t>nd</a:t>
            </a:r>
            <a:r>
              <a:rPr lang="en-AU" sz="1800">
                <a:solidFill>
                  <a:schemeClr val="dk1"/>
                </a:solidFill>
                <a:latin typeface="Open Sans Light"/>
                <a:ea typeface="Open Sans Light"/>
                <a:cs typeface="Open Sans Light"/>
                <a:sym typeface="Open Sans Light"/>
              </a:rPr>
              <a:t> strand cDNA</a:t>
            </a:r>
            <a:endParaRPr sz="1800">
              <a:solidFill>
                <a:schemeClr val="dk1"/>
              </a:solidFill>
              <a:latin typeface="Open Sans Light"/>
              <a:ea typeface="Open Sans Light"/>
              <a:cs typeface="Open Sans Light"/>
              <a:sym typeface="Open Sans Light"/>
            </a:endParaRPr>
          </a:p>
        </p:txBody>
      </p:sp>
      <p:sp>
        <p:nvSpPr>
          <p:cNvPr id="984" name="Google Shape;984;p14"/>
          <p:cNvSpPr txBox="1"/>
          <p:nvPr/>
        </p:nvSpPr>
        <p:spPr>
          <a:xfrm>
            <a:off x="2411413" y="4492626"/>
            <a:ext cx="2787650" cy="36671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a:solidFill>
                  <a:schemeClr val="dk1"/>
                </a:solidFill>
                <a:latin typeface="Open Sans Light"/>
                <a:ea typeface="Open Sans Light"/>
                <a:cs typeface="Open Sans Light"/>
                <a:sym typeface="Open Sans Light"/>
              </a:rPr>
              <a:t>Step 4: PCR amplification</a:t>
            </a:r>
            <a:endParaRPr sz="1800">
              <a:solidFill>
                <a:schemeClr val="dk1"/>
              </a:solidFill>
              <a:latin typeface="Open Sans Light"/>
              <a:ea typeface="Open Sans Light"/>
              <a:cs typeface="Open Sans Light"/>
              <a:sym typeface="Open Sans Light"/>
            </a:endParaRPr>
          </a:p>
        </p:txBody>
      </p:sp>
      <p:sp>
        <p:nvSpPr>
          <p:cNvPr id="985" name="Google Shape;985;p14"/>
          <p:cNvSpPr txBox="1"/>
          <p:nvPr/>
        </p:nvSpPr>
        <p:spPr>
          <a:xfrm>
            <a:off x="7059613" y="4492625"/>
            <a:ext cx="266611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a:solidFill>
                  <a:schemeClr val="dk1"/>
                </a:solidFill>
                <a:latin typeface="Open Sans Light"/>
                <a:ea typeface="Open Sans Light"/>
                <a:cs typeface="Open Sans Light"/>
                <a:sym typeface="Open Sans Light"/>
              </a:rPr>
              <a:t>Step 3: Adaptor Ligation</a:t>
            </a:r>
            <a:endParaRPr sz="1800">
              <a:solidFill>
                <a:schemeClr val="dk1"/>
              </a:solidFill>
              <a:latin typeface="Open Sans Light"/>
              <a:ea typeface="Open Sans Light"/>
              <a:cs typeface="Open Sans Light"/>
              <a:sym typeface="Open Sans Light"/>
            </a:endParaRPr>
          </a:p>
        </p:txBody>
      </p:sp>
      <p:sp>
        <p:nvSpPr>
          <p:cNvPr id="986" name="Google Shape;986;p14"/>
          <p:cNvSpPr/>
          <p:nvPr/>
        </p:nvSpPr>
        <p:spPr>
          <a:xfrm>
            <a:off x="5821363" y="2746375"/>
            <a:ext cx="615950" cy="585788"/>
          </a:xfrm>
          <a:prstGeom prst="rightArrow">
            <a:avLst>
              <a:gd name="adj1" fmla="val 50139"/>
              <a:gd name="adj2" fmla="val 57725"/>
            </a:avLst>
          </a:pr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Open Sans Light"/>
              <a:ea typeface="Open Sans Light"/>
              <a:cs typeface="Open Sans Light"/>
              <a:sym typeface="Open Sans Light"/>
            </a:endParaRPr>
          </a:p>
        </p:txBody>
      </p:sp>
      <p:sp>
        <p:nvSpPr>
          <p:cNvPr id="987" name="Google Shape;987;p14"/>
          <p:cNvSpPr/>
          <p:nvPr/>
        </p:nvSpPr>
        <p:spPr>
          <a:xfrm rot="10800000">
            <a:off x="5740400" y="5318125"/>
            <a:ext cx="615950" cy="585788"/>
          </a:xfrm>
          <a:prstGeom prst="rightArrow">
            <a:avLst>
              <a:gd name="adj1" fmla="val 50139"/>
              <a:gd name="adj2" fmla="val 57725"/>
            </a:avLst>
          </a:pr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Open Sans Light"/>
              <a:ea typeface="Open Sans Light"/>
              <a:cs typeface="Open Sans Light"/>
              <a:sym typeface="Open Sans Light"/>
            </a:endParaRPr>
          </a:p>
        </p:txBody>
      </p:sp>
      <p:sp>
        <p:nvSpPr>
          <p:cNvPr id="988" name="Google Shape;988;p14"/>
          <p:cNvSpPr/>
          <p:nvPr/>
        </p:nvSpPr>
        <p:spPr>
          <a:xfrm rot="5400000">
            <a:off x="8070057" y="3875882"/>
            <a:ext cx="615950" cy="585787"/>
          </a:xfrm>
          <a:prstGeom prst="rightArrow">
            <a:avLst>
              <a:gd name="adj1" fmla="val 50139"/>
              <a:gd name="adj2" fmla="val 57725"/>
            </a:avLst>
          </a:pr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Open Sans Light"/>
              <a:ea typeface="Open Sans Light"/>
              <a:cs typeface="Open Sans Light"/>
              <a:sym typeface="Open Sans Light"/>
            </a:endParaRPr>
          </a:p>
        </p:txBody>
      </p:sp>
      <p:cxnSp>
        <p:nvCxnSpPr>
          <p:cNvPr id="989" name="Google Shape;989;p14"/>
          <p:cNvCxnSpPr/>
          <p:nvPr/>
        </p:nvCxnSpPr>
        <p:spPr>
          <a:xfrm>
            <a:off x="6894513" y="2286000"/>
            <a:ext cx="1295400" cy="0"/>
          </a:xfrm>
          <a:prstGeom prst="straightConnector1">
            <a:avLst/>
          </a:prstGeom>
          <a:noFill/>
          <a:ln w="127000" cap="flat" cmpd="sng">
            <a:solidFill>
              <a:srgbClr val="000080"/>
            </a:solidFill>
            <a:prstDash val="solid"/>
            <a:round/>
            <a:headEnd type="none" w="med" len="med"/>
            <a:tailEnd type="none" w="med" len="med"/>
          </a:ln>
        </p:spPr>
      </p:cxnSp>
      <p:cxnSp>
        <p:nvCxnSpPr>
          <p:cNvPr id="990" name="Google Shape;990;p14"/>
          <p:cNvCxnSpPr/>
          <p:nvPr/>
        </p:nvCxnSpPr>
        <p:spPr>
          <a:xfrm>
            <a:off x="8459788" y="2863850"/>
            <a:ext cx="1295400" cy="0"/>
          </a:xfrm>
          <a:prstGeom prst="straightConnector1">
            <a:avLst/>
          </a:prstGeom>
          <a:noFill/>
          <a:ln w="127000" cap="flat" cmpd="sng">
            <a:solidFill>
              <a:srgbClr val="000080"/>
            </a:solidFill>
            <a:prstDash val="solid"/>
            <a:round/>
            <a:headEnd type="none" w="med" len="med"/>
            <a:tailEnd type="none" w="med" len="med"/>
          </a:ln>
        </p:spPr>
      </p:cxnSp>
      <p:cxnSp>
        <p:nvCxnSpPr>
          <p:cNvPr id="991" name="Google Shape;991;p14"/>
          <p:cNvCxnSpPr/>
          <p:nvPr/>
        </p:nvCxnSpPr>
        <p:spPr>
          <a:xfrm>
            <a:off x="7296150" y="3381375"/>
            <a:ext cx="1295400" cy="0"/>
          </a:xfrm>
          <a:prstGeom prst="straightConnector1">
            <a:avLst/>
          </a:prstGeom>
          <a:noFill/>
          <a:ln w="127000" cap="flat" cmpd="sng">
            <a:solidFill>
              <a:srgbClr val="000080"/>
            </a:solidFill>
            <a:prstDash val="solid"/>
            <a:round/>
            <a:headEnd type="none" w="med" len="med"/>
            <a:tailEnd type="none" w="med" len="med"/>
          </a:ln>
        </p:spPr>
      </p:cxnSp>
      <p:sp>
        <p:nvSpPr>
          <p:cNvPr id="992" name="Google Shape;992;p14"/>
          <p:cNvSpPr txBox="1"/>
          <p:nvPr/>
        </p:nvSpPr>
        <p:spPr>
          <a:xfrm>
            <a:off x="8572501" y="3257550"/>
            <a:ext cx="864339"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100">
                <a:solidFill>
                  <a:srgbClr val="000099"/>
                </a:solidFill>
                <a:latin typeface="Open Sans Light"/>
                <a:ea typeface="Open Sans Light"/>
                <a:cs typeface="Open Sans Light"/>
                <a:sym typeface="Open Sans Light"/>
              </a:rPr>
              <a:t>AAAAAAAA</a:t>
            </a:r>
            <a:endParaRPr sz="1100">
              <a:solidFill>
                <a:srgbClr val="000099"/>
              </a:solidFill>
              <a:latin typeface="Open Sans Light"/>
              <a:ea typeface="Open Sans Light"/>
              <a:cs typeface="Open Sans Light"/>
              <a:sym typeface="Open Sans Light"/>
            </a:endParaRPr>
          </a:p>
        </p:txBody>
      </p:sp>
      <p:sp>
        <p:nvSpPr>
          <p:cNvPr id="993" name="Google Shape;993;p14"/>
          <p:cNvSpPr txBox="1"/>
          <p:nvPr/>
        </p:nvSpPr>
        <p:spPr>
          <a:xfrm>
            <a:off x="7900988" y="3405188"/>
            <a:ext cx="793750" cy="2603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100">
                <a:solidFill>
                  <a:schemeClr val="accent2"/>
                </a:solidFill>
                <a:latin typeface="Open Sans Light"/>
                <a:ea typeface="Open Sans Light"/>
                <a:cs typeface="Open Sans Light"/>
                <a:sym typeface="Open Sans Light"/>
              </a:rPr>
              <a:t>NNNNNN</a:t>
            </a:r>
            <a:endParaRPr sz="1100">
              <a:solidFill>
                <a:schemeClr val="accent2"/>
              </a:solidFill>
              <a:latin typeface="Open Sans Light"/>
              <a:ea typeface="Open Sans Light"/>
              <a:cs typeface="Open Sans Light"/>
              <a:sym typeface="Open Sans Light"/>
            </a:endParaRPr>
          </a:p>
        </p:txBody>
      </p:sp>
      <p:sp>
        <p:nvSpPr>
          <p:cNvPr id="994" name="Google Shape;994;p14"/>
          <p:cNvSpPr txBox="1"/>
          <p:nvPr/>
        </p:nvSpPr>
        <p:spPr>
          <a:xfrm>
            <a:off x="9074150" y="2882900"/>
            <a:ext cx="793750" cy="2603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100">
                <a:solidFill>
                  <a:schemeClr val="accent2"/>
                </a:solidFill>
                <a:latin typeface="Open Sans Light"/>
                <a:ea typeface="Open Sans Light"/>
                <a:cs typeface="Open Sans Light"/>
                <a:sym typeface="Open Sans Light"/>
              </a:rPr>
              <a:t>NNNNNN</a:t>
            </a:r>
            <a:endParaRPr sz="1100">
              <a:solidFill>
                <a:schemeClr val="accent2"/>
              </a:solidFill>
              <a:latin typeface="Open Sans Light"/>
              <a:ea typeface="Open Sans Light"/>
              <a:cs typeface="Open Sans Light"/>
              <a:sym typeface="Open Sans Light"/>
            </a:endParaRPr>
          </a:p>
        </p:txBody>
      </p:sp>
      <p:sp>
        <p:nvSpPr>
          <p:cNvPr id="995" name="Google Shape;995;p14"/>
          <p:cNvSpPr txBox="1"/>
          <p:nvPr/>
        </p:nvSpPr>
        <p:spPr>
          <a:xfrm>
            <a:off x="7507288" y="2298700"/>
            <a:ext cx="793750" cy="2603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100">
                <a:solidFill>
                  <a:schemeClr val="accent2"/>
                </a:solidFill>
                <a:latin typeface="Open Sans Light"/>
                <a:ea typeface="Open Sans Light"/>
                <a:cs typeface="Open Sans Light"/>
                <a:sym typeface="Open Sans Light"/>
              </a:rPr>
              <a:t>NNNNNN</a:t>
            </a:r>
            <a:endParaRPr sz="1100">
              <a:solidFill>
                <a:schemeClr val="accent2"/>
              </a:solidFill>
              <a:latin typeface="Open Sans Light"/>
              <a:ea typeface="Open Sans Light"/>
              <a:cs typeface="Open Sans Light"/>
              <a:sym typeface="Open Sans Light"/>
            </a:endParaRPr>
          </a:p>
        </p:txBody>
      </p:sp>
      <p:cxnSp>
        <p:nvCxnSpPr>
          <p:cNvPr id="996" name="Google Shape;996;p14"/>
          <p:cNvCxnSpPr/>
          <p:nvPr/>
        </p:nvCxnSpPr>
        <p:spPr>
          <a:xfrm>
            <a:off x="6894513" y="2430463"/>
            <a:ext cx="684212" cy="0"/>
          </a:xfrm>
          <a:prstGeom prst="straightConnector1">
            <a:avLst/>
          </a:prstGeom>
          <a:noFill/>
          <a:ln w="127000" cap="flat" cmpd="sng">
            <a:solidFill>
              <a:schemeClr val="accent2"/>
            </a:solidFill>
            <a:prstDash val="solid"/>
            <a:round/>
            <a:headEnd type="none" w="med" len="med"/>
            <a:tailEnd type="none" w="med" len="med"/>
          </a:ln>
        </p:spPr>
      </p:cxnSp>
      <p:cxnSp>
        <p:nvCxnSpPr>
          <p:cNvPr id="997" name="Google Shape;997;p14"/>
          <p:cNvCxnSpPr/>
          <p:nvPr/>
        </p:nvCxnSpPr>
        <p:spPr>
          <a:xfrm>
            <a:off x="8459788" y="3019425"/>
            <a:ext cx="684212" cy="0"/>
          </a:xfrm>
          <a:prstGeom prst="straightConnector1">
            <a:avLst/>
          </a:prstGeom>
          <a:noFill/>
          <a:ln w="127000" cap="flat" cmpd="sng">
            <a:solidFill>
              <a:schemeClr val="accent2"/>
            </a:solidFill>
            <a:prstDash val="solid"/>
            <a:round/>
            <a:headEnd type="none" w="med" len="med"/>
            <a:tailEnd type="none" w="med" len="med"/>
          </a:ln>
        </p:spPr>
      </p:cxnSp>
      <p:cxnSp>
        <p:nvCxnSpPr>
          <p:cNvPr id="998" name="Google Shape;998;p14"/>
          <p:cNvCxnSpPr/>
          <p:nvPr/>
        </p:nvCxnSpPr>
        <p:spPr>
          <a:xfrm>
            <a:off x="7292976" y="3541713"/>
            <a:ext cx="684213" cy="0"/>
          </a:xfrm>
          <a:prstGeom prst="straightConnector1">
            <a:avLst/>
          </a:prstGeom>
          <a:noFill/>
          <a:ln w="127000" cap="flat" cmpd="sng">
            <a:solidFill>
              <a:schemeClr val="accent2"/>
            </a:solidFill>
            <a:prstDash val="solid"/>
            <a:round/>
            <a:headEnd type="none" w="med" len="med"/>
            <a:tailEnd type="none" w="med" len="med"/>
          </a:ln>
        </p:spPr>
      </p:cxnSp>
      <p:cxnSp>
        <p:nvCxnSpPr>
          <p:cNvPr id="999" name="Google Shape;999;p14"/>
          <p:cNvCxnSpPr/>
          <p:nvPr/>
        </p:nvCxnSpPr>
        <p:spPr>
          <a:xfrm>
            <a:off x="4005263" y="3748088"/>
            <a:ext cx="709612" cy="0"/>
          </a:xfrm>
          <a:prstGeom prst="straightConnector1">
            <a:avLst/>
          </a:prstGeom>
          <a:noFill/>
          <a:ln w="127000" cap="flat" cmpd="sng">
            <a:solidFill>
              <a:srgbClr val="000080"/>
            </a:solidFill>
            <a:prstDash val="solid"/>
            <a:round/>
            <a:headEnd type="none" w="med" len="med"/>
            <a:tailEnd type="none" w="med" len="med"/>
          </a:ln>
        </p:spPr>
      </p:cxnSp>
      <p:sp>
        <p:nvSpPr>
          <p:cNvPr id="1000" name="Google Shape;1000;p14"/>
          <p:cNvSpPr txBox="1"/>
          <p:nvPr/>
        </p:nvSpPr>
        <p:spPr>
          <a:xfrm>
            <a:off x="4657726" y="3617913"/>
            <a:ext cx="864339"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100">
                <a:solidFill>
                  <a:srgbClr val="000099"/>
                </a:solidFill>
                <a:latin typeface="Open Sans Light"/>
                <a:ea typeface="Open Sans Light"/>
                <a:cs typeface="Open Sans Light"/>
                <a:sym typeface="Open Sans Light"/>
              </a:rPr>
              <a:t>AAAAAAAA</a:t>
            </a:r>
            <a:endParaRPr sz="1100">
              <a:solidFill>
                <a:srgbClr val="000099"/>
              </a:solidFill>
              <a:latin typeface="Open Sans Light"/>
              <a:ea typeface="Open Sans Light"/>
              <a:cs typeface="Open Sans Light"/>
              <a:sym typeface="Open Sans Light"/>
            </a:endParaRPr>
          </a:p>
        </p:txBody>
      </p:sp>
      <p:cxnSp>
        <p:nvCxnSpPr>
          <p:cNvPr id="1001" name="Google Shape;1001;p14"/>
          <p:cNvCxnSpPr/>
          <p:nvPr/>
        </p:nvCxnSpPr>
        <p:spPr>
          <a:xfrm>
            <a:off x="1990725" y="3748088"/>
            <a:ext cx="647700" cy="0"/>
          </a:xfrm>
          <a:prstGeom prst="straightConnector1">
            <a:avLst/>
          </a:prstGeom>
          <a:noFill/>
          <a:ln w="127000" cap="flat" cmpd="sng">
            <a:solidFill>
              <a:srgbClr val="000080"/>
            </a:solidFill>
            <a:prstDash val="solid"/>
            <a:round/>
            <a:headEnd type="none" w="med" len="med"/>
            <a:tailEnd type="none" w="med" len="med"/>
          </a:ln>
        </p:spPr>
      </p:cxnSp>
      <p:cxnSp>
        <p:nvCxnSpPr>
          <p:cNvPr id="1002" name="Google Shape;1002;p14"/>
          <p:cNvCxnSpPr/>
          <p:nvPr/>
        </p:nvCxnSpPr>
        <p:spPr>
          <a:xfrm>
            <a:off x="2781300" y="3748088"/>
            <a:ext cx="1111250" cy="0"/>
          </a:xfrm>
          <a:prstGeom prst="straightConnector1">
            <a:avLst/>
          </a:prstGeom>
          <a:noFill/>
          <a:ln w="127000" cap="flat" cmpd="sng">
            <a:solidFill>
              <a:srgbClr val="000080"/>
            </a:solidFill>
            <a:prstDash val="solid"/>
            <a:round/>
            <a:headEnd type="none" w="med" len="med"/>
            <a:tailEnd type="none" w="med" len="med"/>
          </a:ln>
        </p:spPr>
      </p:cxnSp>
      <p:cxnSp>
        <p:nvCxnSpPr>
          <p:cNvPr id="1003" name="Google Shape;1003;p14"/>
          <p:cNvCxnSpPr/>
          <p:nvPr/>
        </p:nvCxnSpPr>
        <p:spPr>
          <a:xfrm>
            <a:off x="2381250" y="3748088"/>
            <a:ext cx="647700" cy="0"/>
          </a:xfrm>
          <a:prstGeom prst="straightConnector1">
            <a:avLst/>
          </a:prstGeom>
          <a:noFill/>
          <a:ln w="127000" cap="flat" cmpd="sng">
            <a:solidFill>
              <a:srgbClr val="000080"/>
            </a:solidFill>
            <a:prstDash val="solid"/>
            <a:round/>
            <a:headEnd type="none" w="med" len="med"/>
            <a:tailEnd type="none" w="med" len="med"/>
          </a:ln>
        </p:spPr>
      </p:cxnSp>
      <p:cxnSp>
        <p:nvCxnSpPr>
          <p:cNvPr id="1004" name="Google Shape;1004;p14"/>
          <p:cNvCxnSpPr/>
          <p:nvPr/>
        </p:nvCxnSpPr>
        <p:spPr>
          <a:xfrm>
            <a:off x="3614738" y="3748088"/>
            <a:ext cx="647700" cy="0"/>
          </a:xfrm>
          <a:prstGeom prst="straightConnector1">
            <a:avLst/>
          </a:prstGeom>
          <a:noFill/>
          <a:ln w="127000" cap="flat" cmpd="sng">
            <a:solidFill>
              <a:srgbClr val="000080"/>
            </a:solidFill>
            <a:prstDash val="solid"/>
            <a:round/>
            <a:headEnd type="none" w="med" len="med"/>
            <a:tailEnd type="none" w="med" len="med"/>
          </a:ln>
        </p:spPr>
      </p:cxnSp>
      <p:sp>
        <p:nvSpPr>
          <p:cNvPr id="1005" name="Google Shape;1005;p14"/>
          <p:cNvSpPr/>
          <p:nvPr/>
        </p:nvSpPr>
        <p:spPr>
          <a:xfrm>
            <a:off x="1778000" y="1689100"/>
            <a:ext cx="3911600" cy="2374900"/>
          </a:xfrm>
          <a:prstGeom prst="rect">
            <a:avLst/>
          </a:prstGeom>
          <a:solidFill>
            <a:schemeClr val="lt1">
              <a:alpha val="74901"/>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Open Sans Light"/>
              <a:ea typeface="Open Sans Light"/>
              <a:cs typeface="Open Sans Light"/>
              <a:sym typeface="Open Sans Light"/>
            </a:endParaRPr>
          </a:p>
        </p:txBody>
      </p:sp>
      <p:grpSp>
        <p:nvGrpSpPr>
          <p:cNvPr id="1006" name="Google Shape;1006;p14"/>
          <p:cNvGrpSpPr/>
          <p:nvPr/>
        </p:nvGrpSpPr>
        <p:grpSpPr>
          <a:xfrm>
            <a:off x="2374901" y="3113089"/>
            <a:ext cx="2867025" cy="1311275"/>
            <a:chOff x="4261" y="1301"/>
            <a:chExt cx="1164" cy="529"/>
          </a:xfrm>
        </p:grpSpPr>
        <p:sp>
          <p:nvSpPr>
            <p:cNvPr id="1007" name="Google Shape;1007;p14"/>
            <p:cNvSpPr/>
            <p:nvPr/>
          </p:nvSpPr>
          <p:spPr>
            <a:xfrm>
              <a:off x="4291" y="1331"/>
              <a:ext cx="1134" cy="499"/>
            </a:xfrm>
            <a:prstGeom prst="rect">
              <a:avLst/>
            </a:prstGeom>
            <a:solidFill>
              <a:srgbClr val="C0C0C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Open Sans Light"/>
                <a:ea typeface="Open Sans Light"/>
                <a:cs typeface="Open Sans Light"/>
                <a:sym typeface="Open Sans Light"/>
              </a:endParaRPr>
            </a:p>
          </p:txBody>
        </p:sp>
        <p:sp>
          <p:nvSpPr>
            <p:cNvPr id="1008" name="Google Shape;1008;p14"/>
            <p:cNvSpPr/>
            <p:nvPr/>
          </p:nvSpPr>
          <p:spPr>
            <a:xfrm>
              <a:off x="4261" y="1301"/>
              <a:ext cx="1134" cy="499"/>
            </a:xfrm>
            <a:prstGeom prst="rect">
              <a:avLst/>
            </a:prstGeom>
            <a:solidFill>
              <a:srgbClr val="FFFF99"/>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AU" sz="1800">
                  <a:solidFill>
                    <a:schemeClr val="dk1"/>
                  </a:solidFill>
                  <a:latin typeface="Open Sans Light"/>
                  <a:ea typeface="Open Sans Light"/>
                  <a:cs typeface="Open Sans Light"/>
                  <a:sym typeface="Open Sans Light"/>
                </a:rPr>
                <a:t>RNAseq protocols can</a:t>
              </a:r>
              <a:endParaRPr/>
            </a:p>
            <a:p>
              <a:pPr marL="0" marR="0" lvl="0" indent="0" algn="l" rtl="0">
                <a:spcBef>
                  <a:spcPts val="0"/>
                </a:spcBef>
                <a:spcAft>
                  <a:spcPts val="0"/>
                </a:spcAft>
                <a:buNone/>
              </a:pPr>
              <a:r>
                <a:rPr lang="en-AU" sz="1800">
                  <a:solidFill>
                    <a:schemeClr val="dk1"/>
                  </a:solidFill>
                  <a:latin typeface="Open Sans Light"/>
                  <a:ea typeface="Open Sans Light"/>
                  <a:cs typeface="Open Sans Light"/>
                  <a:sym typeface="Open Sans Light"/>
                </a:rPr>
                <a:t>generate </a:t>
              </a:r>
              <a:r>
                <a:rPr lang="en-AU" sz="1800" b="1">
                  <a:solidFill>
                    <a:schemeClr val="dk1"/>
                  </a:solidFill>
                  <a:latin typeface="Open Sans Light"/>
                  <a:ea typeface="Open Sans Light"/>
                  <a:cs typeface="Open Sans Light"/>
                  <a:sym typeface="Open Sans Light"/>
                </a:rPr>
                <a:t>unstranded</a:t>
              </a:r>
              <a:endParaRPr sz="1800" b="1">
                <a:solidFill>
                  <a:schemeClr val="dk1"/>
                </a:solidFill>
                <a:latin typeface="Open Sans Light"/>
                <a:ea typeface="Open Sans Light"/>
                <a:cs typeface="Open Sans Light"/>
                <a:sym typeface="Open Sans Light"/>
              </a:endParaRPr>
            </a:p>
            <a:p>
              <a:pPr marL="0" marR="0" lvl="0" indent="0" algn="l" rtl="0">
                <a:spcBef>
                  <a:spcPts val="0"/>
                </a:spcBef>
                <a:spcAft>
                  <a:spcPts val="0"/>
                </a:spcAft>
                <a:buNone/>
              </a:pPr>
              <a:r>
                <a:rPr lang="en-AU" sz="1800">
                  <a:solidFill>
                    <a:schemeClr val="dk1"/>
                  </a:solidFill>
                  <a:latin typeface="Open Sans Light"/>
                  <a:ea typeface="Open Sans Light"/>
                  <a:cs typeface="Open Sans Light"/>
                  <a:sym typeface="Open Sans Light"/>
                </a:rPr>
                <a:t>short-tags</a:t>
              </a:r>
              <a:endParaRPr/>
            </a:p>
          </p:txBody>
        </p:sp>
      </p:grpSp>
      <p:cxnSp>
        <p:nvCxnSpPr>
          <p:cNvPr id="1009" name="Google Shape;1009;p14"/>
          <p:cNvCxnSpPr/>
          <p:nvPr/>
        </p:nvCxnSpPr>
        <p:spPr>
          <a:xfrm>
            <a:off x="6896100" y="2279650"/>
            <a:ext cx="1295400" cy="0"/>
          </a:xfrm>
          <a:prstGeom prst="straightConnector1">
            <a:avLst/>
          </a:prstGeom>
          <a:noFill/>
          <a:ln w="127000" cap="flat" cmpd="sng">
            <a:solidFill>
              <a:schemeClr val="hlink"/>
            </a:solidFill>
            <a:prstDash val="solid"/>
            <a:round/>
            <a:headEnd type="none" w="med" len="med"/>
            <a:tailEnd type="none" w="med" len="med"/>
          </a:ln>
        </p:spPr>
      </p:cxnSp>
      <p:cxnSp>
        <p:nvCxnSpPr>
          <p:cNvPr id="1010" name="Google Shape;1010;p14"/>
          <p:cNvCxnSpPr/>
          <p:nvPr/>
        </p:nvCxnSpPr>
        <p:spPr>
          <a:xfrm>
            <a:off x="8461375" y="2857500"/>
            <a:ext cx="1295400" cy="0"/>
          </a:xfrm>
          <a:prstGeom prst="straightConnector1">
            <a:avLst/>
          </a:prstGeom>
          <a:noFill/>
          <a:ln w="127000" cap="flat" cmpd="sng">
            <a:solidFill>
              <a:schemeClr val="hlink"/>
            </a:solidFill>
            <a:prstDash val="solid"/>
            <a:round/>
            <a:headEnd type="none" w="med" len="med"/>
            <a:tailEnd type="none" w="med" len="med"/>
          </a:ln>
        </p:spPr>
      </p:cxnSp>
      <p:cxnSp>
        <p:nvCxnSpPr>
          <p:cNvPr id="1011" name="Google Shape;1011;p14"/>
          <p:cNvCxnSpPr/>
          <p:nvPr/>
        </p:nvCxnSpPr>
        <p:spPr>
          <a:xfrm>
            <a:off x="7297738" y="3375025"/>
            <a:ext cx="1295400" cy="0"/>
          </a:xfrm>
          <a:prstGeom prst="straightConnector1">
            <a:avLst/>
          </a:prstGeom>
          <a:noFill/>
          <a:ln w="127000" cap="flat" cmpd="sng">
            <a:solidFill>
              <a:schemeClr val="hlink"/>
            </a:solidFill>
            <a:prstDash val="solid"/>
            <a:round/>
            <a:headEnd type="none" w="med" len="med"/>
            <a:tailEnd type="none" w="med" len="med"/>
          </a:ln>
        </p:spPr>
      </p:cxnSp>
      <p:sp>
        <p:nvSpPr>
          <p:cNvPr id="1012" name="Google Shape;1012;p14"/>
          <p:cNvSpPr/>
          <p:nvPr/>
        </p:nvSpPr>
        <p:spPr>
          <a:xfrm>
            <a:off x="5681663" y="1692276"/>
            <a:ext cx="4711700" cy="2036763"/>
          </a:xfrm>
          <a:prstGeom prst="rect">
            <a:avLst/>
          </a:prstGeom>
          <a:solidFill>
            <a:schemeClr val="lt1">
              <a:alpha val="74901"/>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Open Sans Light"/>
              <a:ea typeface="Open Sans Light"/>
              <a:cs typeface="Open Sans Light"/>
              <a:sym typeface="Open Sans Light"/>
            </a:endParaRPr>
          </a:p>
        </p:txBody>
      </p:sp>
      <p:sp>
        <p:nvSpPr>
          <p:cNvPr id="1013" name="Google Shape;1013;p14"/>
          <p:cNvSpPr txBox="1"/>
          <p:nvPr/>
        </p:nvSpPr>
        <p:spPr>
          <a:xfrm>
            <a:off x="8101013" y="6288088"/>
            <a:ext cx="793750" cy="2603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100">
                <a:solidFill>
                  <a:schemeClr val="accent2"/>
                </a:solidFill>
                <a:latin typeface="Open Sans Light"/>
                <a:ea typeface="Open Sans Light"/>
                <a:cs typeface="Open Sans Light"/>
                <a:sym typeface="Open Sans Light"/>
              </a:rPr>
              <a:t>NNNNNN</a:t>
            </a:r>
            <a:endParaRPr sz="1100">
              <a:solidFill>
                <a:schemeClr val="accent2"/>
              </a:solidFill>
              <a:latin typeface="Open Sans Light"/>
              <a:ea typeface="Open Sans Light"/>
              <a:cs typeface="Open Sans Light"/>
              <a:sym typeface="Open Sans Light"/>
            </a:endParaRPr>
          </a:p>
        </p:txBody>
      </p:sp>
      <p:sp>
        <p:nvSpPr>
          <p:cNvPr id="1014" name="Google Shape;1014;p14"/>
          <p:cNvSpPr txBox="1"/>
          <p:nvPr/>
        </p:nvSpPr>
        <p:spPr>
          <a:xfrm>
            <a:off x="9274175" y="5765800"/>
            <a:ext cx="793750" cy="2603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100">
                <a:solidFill>
                  <a:schemeClr val="accent2"/>
                </a:solidFill>
                <a:latin typeface="Open Sans Light"/>
                <a:ea typeface="Open Sans Light"/>
                <a:cs typeface="Open Sans Light"/>
                <a:sym typeface="Open Sans Light"/>
              </a:rPr>
              <a:t>NNNNNN</a:t>
            </a:r>
            <a:endParaRPr sz="1100">
              <a:solidFill>
                <a:schemeClr val="accent2"/>
              </a:solidFill>
              <a:latin typeface="Open Sans Light"/>
              <a:ea typeface="Open Sans Light"/>
              <a:cs typeface="Open Sans Light"/>
              <a:sym typeface="Open Sans Light"/>
            </a:endParaRPr>
          </a:p>
        </p:txBody>
      </p:sp>
      <p:sp>
        <p:nvSpPr>
          <p:cNvPr id="1015" name="Google Shape;1015;p14"/>
          <p:cNvSpPr txBox="1"/>
          <p:nvPr/>
        </p:nvSpPr>
        <p:spPr>
          <a:xfrm>
            <a:off x="7707313" y="5181600"/>
            <a:ext cx="793750" cy="2603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100">
                <a:solidFill>
                  <a:schemeClr val="accent2"/>
                </a:solidFill>
                <a:latin typeface="Open Sans Light"/>
                <a:ea typeface="Open Sans Light"/>
                <a:cs typeface="Open Sans Light"/>
                <a:sym typeface="Open Sans Light"/>
              </a:rPr>
              <a:t>NNNNNN</a:t>
            </a:r>
            <a:endParaRPr sz="1100">
              <a:solidFill>
                <a:schemeClr val="accent2"/>
              </a:solidFill>
              <a:latin typeface="Open Sans Light"/>
              <a:ea typeface="Open Sans Light"/>
              <a:cs typeface="Open Sans Light"/>
              <a:sym typeface="Open Sans Light"/>
            </a:endParaRPr>
          </a:p>
        </p:txBody>
      </p:sp>
      <p:cxnSp>
        <p:nvCxnSpPr>
          <p:cNvPr id="1016" name="Google Shape;1016;p14"/>
          <p:cNvCxnSpPr/>
          <p:nvPr/>
        </p:nvCxnSpPr>
        <p:spPr>
          <a:xfrm>
            <a:off x="7094538" y="5313363"/>
            <a:ext cx="684212" cy="0"/>
          </a:xfrm>
          <a:prstGeom prst="straightConnector1">
            <a:avLst/>
          </a:prstGeom>
          <a:noFill/>
          <a:ln w="127000" cap="flat" cmpd="sng">
            <a:solidFill>
              <a:schemeClr val="accent2"/>
            </a:solidFill>
            <a:prstDash val="solid"/>
            <a:round/>
            <a:headEnd type="none" w="med" len="med"/>
            <a:tailEnd type="none" w="med" len="med"/>
          </a:ln>
        </p:spPr>
      </p:cxnSp>
      <p:cxnSp>
        <p:nvCxnSpPr>
          <p:cNvPr id="1017" name="Google Shape;1017;p14"/>
          <p:cNvCxnSpPr/>
          <p:nvPr/>
        </p:nvCxnSpPr>
        <p:spPr>
          <a:xfrm>
            <a:off x="8659813" y="5902325"/>
            <a:ext cx="684212" cy="0"/>
          </a:xfrm>
          <a:prstGeom prst="straightConnector1">
            <a:avLst/>
          </a:prstGeom>
          <a:noFill/>
          <a:ln w="127000" cap="flat" cmpd="sng">
            <a:solidFill>
              <a:schemeClr val="accent2"/>
            </a:solidFill>
            <a:prstDash val="solid"/>
            <a:round/>
            <a:headEnd type="none" w="med" len="med"/>
            <a:tailEnd type="none" w="med" len="med"/>
          </a:ln>
        </p:spPr>
      </p:cxnSp>
      <p:cxnSp>
        <p:nvCxnSpPr>
          <p:cNvPr id="1018" name="Google Shape;1018;p14"/>
          <p:cNvCxnSpPr/>
          <p:nvPr/>
        </p:nvCxnSpPr>
        <p:spPr>
          <a:xfrm>
            <a:off x="7493001" y="6424613"/>
            <a:ext cx="684213" cy="0"/>
          </a:xfrm>
          <a:prstGeom prst="straightConnector1">
            <a:avLst/>
          </a:prstGeom>
          <a:noFill/>
          <a:ln w="127000" cap="flat" cmpd="sng">
            <a:solidFill>
              <a:schemeClr val="accent2"/>
            </a:solidFill>
            <a:prstDash val="solid"/>
            <a:round/>
            <a:headEnd type="none" w="med" len="med"/>
            <a:tailEnd type="none" w="med" len="med"/>
          </a:ln>
        </p:spPr>
      </p:cxnSp>
      <p:cxnSp>
        <p:nvCxnSpPr>
          <p:cNvPr id="1019" name="Google Shape;1019;p14"/>
          <p:cNvCxnSpPr/>
          <p:nvPr/>
        </p:nvCxnSpPr>
        <p:spPr>
          <a:xfrm>
            <a:off x="7096125" y="5162550"/>
            <a:ext cx="1295400" cy="0"/>
          </a:xfrm>
          <a:prstGeom prst="straightConnector1">
            <a:avLst/>
          </a:prstGeom>
          <a:noFill/>
          <a:ln w="127000" cap="flat" cmpd="sng">
            <a:solidFill>
              <a:schemeClr val="hlink"/>
            </a:solidFill>
            <a:prstDash val="solid"/>
            <a:round/>
            <a:headEnd type="none" w="med" len="med"/>
            <a:tailEnd type="none" w="med" len="med"/>
          </a:ln>
        </p:spPr>
      </p:cxnSp>
      <p:cxnSp>
        <p:nvCxnSpPr>
          <p:cNvPr id="1020" name="Google Shape;1020;p14"/>
          <p:cNvCxnSpPr/>
          <p:nvPr/>
        </p:nvCxnSpPr>
        <p:spPr>
          <a:xfrm>
            <a:off x="8661400" y="5740400"/>
            <a:ext cx="1295400" cy="0"/>
          </a:xfrm>
          <a:prstGeom prst="straightConnector1">
            <a:avLst/>
          </a:prstGeom>
          <a:noFill/>
          <a:ln w="127000" cap="flat" cmpd="sng">
            <a:solidFill>
              <a:schemeClr val="hlink"/>
            </a:solidFill>
            <a:prstDash val="solid"/>
            <a:round/>
            <a:headEnd type="none" w="med" len="med"/>
            <a:tailEnd type="none" w="med" len="med"/>
          </a:ln>
        </p:spPr>
      </p:cxnSp>
      <p:cxnSp>
        <p:nvCxnSpPr>
          <p:cNvPr id="1021" name="Google Shape;1021;p14"/>
          <p:cNvCxnSpPr/>
          <p:nvPr/>
        </p:nvCxnSpPr>
        <p:spPr>
          <a:xfrm>
            <a:off x="7497763" y="6257925"/>
            <a:ext cx="1295400" cy="0"/>
          </a:xfrm>
          <a:prstGeom prst="straightConnector1">
            <a:avLst/>
          </a:prstGeom>
          <a:noFill/>
          <a:ln w="127000" cap="flat" cmpd="sng">
            <a:solidFill>
              <a:schemeClr val="hlink"/>
            </a:solidFill>
            <a:prstDash val="solid"/>
            <a:round/>
            <a:headEnd type="none" w="med" len="med"/>
            <a:tailEnd type="none" w="med" len="med"/>
          </a:ln>
        </p:spPr>
      </p:cxnSp>
      <p:grpSp>
        <p:nvGrpSpPr>
          <p:cNvPr id="1022" name="Google Shape;1022;p14"/>
          <p:cNvGrpSpPr/>
          <p:nvPr/>
        </p:nvGrpSpPr>
        <p:grpSpPr>
          <a:xfrm>
            <a:off x="6680201" y="5026031"/>
            <a:ext cx="2105025" cy="415926"/>
            <a:chOff x="3248" y="3166"/>
            <a:chExt cx="1326" cy="262"/>
          </a:xfrm>
        </p:grpSpPr>
        <p:sp>
          <p:nvSpPr>
            <p:cNvPr id="1023" name="Google Shape;1023;p14"/>
            <p:cNvSpPr txBox="1"/>
            <p:nvPr/>
          </p:nvSpPr>
          <p:spPr>
            <a:xfrm>
              <a:off x="4290" y="3167"/>
              <a:ext cx="283" cy="1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100">
                  <a:solidFill>
                    <a:srgbClr val="000099"/>
                  </a:solidFill>
                  <a:latin typeface="Open Sans Light"/>
                  <a:ea typeface="Open Sans Light"/>
                  <a:cs typeface="Open Sans Light"/>
                  <a:sym typeface="Open Sans Light"/>
                </a:rPr>
                <a:t>RDV</a:t>
              </a:r>
              <a:endParaRPr sz="1100">
                <a:solidFill>
                  <a:srgbClr val="000099"/>
                </a:solidFill>
                <a:latin typeface="Open Sans Light"/>
                <a:ea typeface="Open Sans Light"/>
                <a:cs typeface="Open Sans Light"/>
                <a:sym typeface="Open Sans Light"/>
              </a:endParaRPr>
            </a:p>
          </p:txBody>
        </p:sp>
        <p:sp>
          <p:nvSpPr>
            <p:cNvPr id="1024" name="Google Shape;1024;p14"/>
            <p:cNvSpPr txBox="1"/>
            <p:nvPr/>
          </p:nvSpPr>
          <p:spPr>
            <a:xfrm>
              <a:off x="4291" y="3263"/>
              <a:ext cx="283" cy="1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100">
                  <a:solidFill>
                    <a:srgbClr val="000099"/>
                  </a:solidFill>
                  <a:latin typeface="Open Sans Light"/>
                  <a:ea typeface="Open Sans Light"/>
                  <a:cs typeface="Open Sans Light"/>
                  <a:sym typeface="Open Sans Light"/>
                </a:rPr>
                <a:t>RDV</a:t>
              </a:r>
              <a:endParaRPr sz="1100">
                <a:solidFill>
                  <a:srgbClr val="000099"/>
                </a:solidFill>
                <a:latin typeface="Open Sans Light"/>
                <a:ea typeface="Open Sans Light"/>
                <a:cs typeface="Open Sans Light"/>
                <a:sym typeface="Open Sans Light"/>
              </a:endParaRPr>
            </a:p>
          </p:txBody>
        </p:sp>
        <p:sp>
          <p:nvSpPr>
            <p:cNvPr id="1025" name="Google Shape;1025;p14"/>
            <p:cNvSpPr txBox="1"/>
            <p:nvPr/>
          </p:nvSpPr>
          <p:spPr>
            <a:xfrm>
              <a:off x="3248" y="3166"/>
              <a:ext cx="275" cy="1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100">
                  <a:solidFill>
                    <a:srgbClr val="000099"/>
                  </a:solidFill>
                  <a:latin typeface="Open Sans Light"/>
                  <a:ea typeface="Open Sans Light"/>
                  <a:cs typeface="Open Sans Light"/>
                  <a:sym typeface="Open Sans Light"/>
                </a:rPr>
                <a:t>FDV</a:t>
              </a:r>
              <a:endParaRPr sz="1100">
                <a:solidFill>
                  <a:srgbClr val="000099"/>
                </a:solidFill>
                <a:latin typeface="Open Sans Light"/>
                <a:ea typeface="Open Sans Light"/>
                <a:cs typeface="Open Sans Light"/>
                <a:sym typeface="Open Sans Light"/>
              </a:endParaRPr>
            </a:p>
          </p:txBody>
        </p:sp>
        <p:sp>
          <p:nvSpPr>
            <p:cNvPr id="1026" name="Google Shape;1026;p14"/>
            <p:cNvSpPr txBox="1"/>
            <p:nvPr/>
          </p:nvSpPr>
          <p:spPr>
            <a:xfrm>
              <a:off x="3249" y="3262"/>
              <a:ext cx="275" cy="1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100">
                  <a:solidFill>
                    <a:srgbClr val="000099"/>
                  </a:solidFill>
                  <a:latin typeface="Open Sans Light"/>
                  <a:ea typeface="Open Sans Light"/>
                  <a:cs typeface="Open Sans Light"/>
                  <a:sym typeface="Open Sans Light"/>
                </a:rPr>
                <a:t>FDV</a:t>
              </a:r>
              <a:endParaRPr sz="1100">
                <a:solidFill>
                  <a:srgbClr val="000099"/>
                </a:solidFill>
                <a:latin typeface="Open Sans Light"/>
                <a:ea typeface="Open Sans Light"/>
                <a:cs typeface="Open Sans Light"/>
                <a:sym typeface="Open Sans Light"/>
              </a:endParaRPr>
            </a:p>
          </p:txBody>
        </p:sp>
      </p:grpSp>
      <p:grpSp>
        <p:nvGrpSpPr>
          <p:cNvPr id="1027" name="Google Shape;1027;p14"/>
          <p:cNvGrpSpPr/>
          <p:nvPr/>
        </p:nvGrpSpPr>
        <p:grpSpPr>
          <a:xfrm>
            <a:off x="7094539" y="6121406"/>
            <a:ext cx="2105025" cy="415926"/>
            <a:chOff x="3248" y="3166"/>
            <a:chExt cx="1326" cy="262"/>
          </a:xfrm>
        </p:grpSpPr>
        <p:sp>
          <p:nvSpPr>
            <p:cNvPr id="1028" name="Google Shape;1028;p14"/>
            <p:cNvSpPr txBox="1"/>
            <p:nvPr/>
          </p:nvSpPr>
          <p:spPr>
            <a:xfrm>
              <a:off x="4290" y="3167"/>
              <a:ext cx="283" cy="1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100">
                  <a:solidFill>
                    <a:srgbClr val="000099"/>
                  </a:solidFill>
                  <a:latin typeface="Open Sans Light"/>
                  <a:ea typeface="Open Sans Light"/>
                  <a:cs typeface="Open Sans Light"/>
                  <a:sym typeface="Open Sans Light"/>
                </a:rPr>
                <a:t>RDV</a:t>
              </a:r>
              <a:endParaRPr sz="1100">
                <a:solidFill>
                  <a:srgbClr val="000099"/>
                </a:solidFill>
                <a:latin typeface="Open Sans Light"/>
                <a:ea typeface="Open Sans Light"/>
                <a:cs typeface="Open Sans Light"/>
                <a:sym typeface="Open Sans Light"/>
              </a:endParaRPr>
            </a:p>
          </p:txBody>
        </p:sp>
        <p:sp>
          <p:nvSpPr>
            <p:cNvPr id="1029" name="Google Shape;1029;p14"/>
            <p:cNvSpPr txBox="1"/>
            <p:nvPr/>
          </p:nvSpPr>
          <p:spPr>
            <a:xfrm>
              <a:off x="4291" y="3263"/>
              <a:ext cx="283" cy="1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100">
                  <a:solidFill>
                    <a:srgbClr val="000099"/>
                  </a:solidFill>
                  <a:latin typeface="Open Sans Light"/>
                  <a:ea typeface="Open Sans Light"/>
                  <a:cs typeface="Open Sans Light"/>
                  <a:sym typeface="Open Sans Light"/>
                </a:rPr>
                <a:t>RDV</a:t>
              </a:r>
              <a:endParaRPr sz="1100">
                <a:solidFill>
                  <a:srgbClr val="000099"/>
                </a:solidFill>
                <a:latin typeface="Open Sans Light"/>
                <a:ea typeface="Open Sans Light"/>
                <a:cs typeface="Open Sans Light"/>
                <a:sym typeface="Open Sans Light"/>
              </a:endParaRPr>
            </a:p>
          </p:txBody>
        </p:sp>
        <p:sp>
          <p:nvSpPr>
            <p:cNvPr id="1030" name="Google Shape;1030;p14"/>
            <p:cNvSpPr txBox="1"/>
            <p:nvPr/>
          </p:nvSpPr>
          <p:spPr>
            <a:xfrm>
              <a:off x="3248" y="3166"/>
              <a:ext cx="275" cy="1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100">
                  <a:solidFill>
                    <a:srgbClr val="000099"/>
                  </a:solidFill>
                  <a:latin typeface="Open Sans Light"/>
                  <a:ea typeface="Open Sans Light"/>
                  <a:cs typeface="Open Sans Light"/>
                  <a:sym typeface="Open Sans Light"/>
                </a:rPr>
                <a:t>FDV</a:t>
              </a:r>
              <a:endParaRPr sz="1100">
                <a:solidFill>
                  <a:srgbClr val="000099"/>
                </a:solidFill>
                <a:latin typeface="Open Sans Light"/>
                <a:ea typeface="Open Sans Light"/>
                <a:cs typeface="Open Sans Light"/>
                <a:sym typeface="Open Sans Light"/>
              </a:endParaRPr>
            </a:p>
          </p:txBody>
        </p:sp>
        <p:sp>
          <p:nvSpPr>
            <p:cNvPr id="1031" name="Google Shape;1031;p14"/>
            <p:cNvSpPr txBox="1"/>
            <p:nvPr/>
          </p:nvSpPr>
          <p:spPr>
            <a:xfrm>
              <a:off x="3249" y="3262"/>
              <a:ext cx="275" cy="1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100">
                  <a:solidFill>
                    <a:srgbClr val="000099"/>
                  </a:solidFill>
                  <a:latin typeface="Open Sans Light"/>
                  <a:ea typeface="Open Sans Light"/>
                  <a:cs typeface="Open Sans Light"/>
                  <a:sym typeface="Open Sans Light"/>
                </a:rPr>
                <a:t>FDV</a:t>
              </a:r>
              <a:endParaRPr sz="1100">
                <a:solidFill>
                  <a:srgbClr val="000099"/>
                </a:solidFill>
                <a:latin typeface="Open Sans Light"/>
                <a:ea typeface="Open Sans Light"/>
                <a:cs typeface="Open Sans Light"/>
                <a:sym typeface="Open Sans Light"/>
              </a:endParaRPr>
            </a:p>
          </p:txBody>
        </p:sp>
      </p:grpSp>
      <p:grpSp>
        <p:nvGrpSpPr>
          <p:cNvPr id="1032" name="Google Shape;1032;p14"/>
          <p:cNvGrpSpPr/>
          <p:nvPr/>
        </p:nvGrpSpPr>
        <p:grpSpPr>
          <a:xfrm rot="10800000">
            <a:off x="8240713" y="5595931"/>
            <a:ext cx="2106613" cy="415926"/>
            <a:chOff x="3257" y="3166"/>
            <a:chExt cx="1327" cy="262"/>
          </a:xfrm>
        </p:grpSpPr>
        <p:sp>
          <p:nvSpPr>
            <p:cNvPr id="1033" name="Google Shape;1033;p14"/>
            <p:cNvSpPr txBox="1"/>
            <p:nvPr/>
          </p:nvSpPr>
          <p:spPr>
            <a:xfrm>
              <a:off x="4300" y="3167"/>
              <a:ext cx="283" cy="1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100">
                  <a:solidFill>
                    <a:srgbClr val="000099"/>
                  </a:solidFill>
                  <a:latin typeface="Open Sans Light"/>
                  <a:ea typeface="Open Sans Light"/>
                  <a:cs typeface="Open Sans Light"/>
                  <a:sym typeface="Open Sans Light"/>
                </a:rPr>
                <a:t>RDV</a:t>
              </a:r>
              <a:endParaRPr sz="1100">
                <a:solidFill>
                  <a:srgbClr val="000099"/>
                </a:solidFill>
                <a:latin typeface="Open Sans Light"/>
                <a:ea typeface="Open Sans Light"/>
                <a:cs typeface="Open Sans Light"/>
                <a:sym typeface="Open Sans Light"/>
              </a:endParaRPr>
            </a:p>
          </p:txBody>
        </p:sp>
        <p:sp>
          <p:nvSpPr>
            <p:cNvPr id="1034" name="Google Shape;1034;p14"/>
            <p:cNvSpPr txBox="1"/>
            <p:nvPr/>
          </p:nvSpPr>
          <p:spPr>
            <a:xfrm>
              <a:off x="4301" y="3263"/>
              <a:ext cx="283" cy="1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100">
                  <a:solidFill>
                    <a:srgbClr val="000099"/>
                  </a:solidFill>
                  <a:latin typeface="Open Sans Light"/>
                  <a:ea typeface="Open Sans Light"/>
                  <a:cs typeface="Open Sans Light"/>
                  <a:sym typeface="Open Sans Light"/>
                </a:rPr>
                <a:t>RDV</a:t>
              </a:r>
              <a:endParaRPr sz="1100">
                <a:solidFill>
                  <a:srgbClr val="000099"/>
                </a:solidFill>
                <a:latin typeface="Open Sans Light"/>
                <a:ea typeface="Open Sans Light"/>
                <a:cs typeface="Open Sans Light"/>
                <a:sym typeface="Open Sans Light"/>
              </a:endParaRPr>
            </a:p>
          </p:txBody>
        </p:sp>
        <p:sp>
          <p:nvSpPr>
            <p:cNvPr id="1035" name="Google Shape;1035;p14"/>
            <p:cNvSpPr txBox="1"/>
            <p:nvPr/>
          </p:nvSpPr>
          <p:spPr>
            <a:xfrm>
              <a:off x="3257" y="3166"/>
              <a:ext cx="275" cy="1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100">
                  <a:solidFill>
                    <a:srgbClr val="000099"/>
                  </a:solidFill>
                  <a:latin typeface="Open Sans Light"/>
                  <a:ea typeface="Open Sans Light"/>
                  <a:cs typeface="Open Sans Light"/>
                  <a:sym typeface="Open Sans Light"/>
                </a:rPr>
                <a:t>FDV</a:t>
              </a:r>
              <a:endParaRPr sz="1100">
                <a:solidFill>
                  <a:srgbClr val="000099"/>
                </a:solidFill>
                <a:latin typeface="Open Sans Light"/>
                <a:ea typeface="Open Sans Light"/>
                <a:cs typeface="Open Sans Light"/>
                <a:sym typeface="Open Sans Light"/>
              </a:endParaRPr>
            </a:p>
          </p:txBody>
        </p:sp>
        <p:sp>
          <p:nvSpPr>
            <p:cNvPr id="1036" name="Google Shape;1036;p14"/>
            <p:cNvSpPr txBox="1"/>
            <p:nvPr/>
          </p:nvSpPr>
          <p:spPr>
            <a:xfrm>
              <a:off x="3258" y="3262"/>
              <a:ext cx="275" cy="1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100">
                  <a:solidFill>
                    <a:srgbClr val="000099"/>
                  </a:solidFill>
                  <a:latin typeface="Open Sans Light"/>
                  <a:ea typeface="Open Sans Light"/>
                  <a:cs typeface="Open Sans Light"/>
                  <a:sym typeface="Open Sans Light"/>
                </a:rPr>
                <a:t>FDV</a:t>
              </a:r>
              <a:endParaRPr sz="1100">
                <a:solidFill>
                  <a:srgbClr val="000099"/>
                </a:solidFill>
                <a:latin typeface="Open Sans Light"/>
                <a:ea typeface="Open Sans Light"/>
                <a:cs typeface="Open Sans Light"/>
                <a:sym typeface="Open Sans Light"/>
              </a:endParaRPr>
            </a:p>
          </p:txBody>
        </p:sp>
      </p:grpSp>
      <p:sp>
        <p:nvSpPr>
          <p:cNvPr id="1037" name="Google Shape;1037;p14"/>
          <p:cNvSpPr/>
          <p:nvPr/>
        </p:nvSpPr>
        <p:spPr>
          <a:xfrm>
            <a:off x="6442076" y="3678238"/>
            <a:ext cx="4225925" cy="3052762"/>
          </a:xfrm>
          <a:prstGeom prst="rect">
            <a:avLst/>
          </a:prstGeom>
          <a:solidFill>
            <a:schemeClr val="lt1">
              <a:alpha val="74901"/>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Open Sans Light"/>
              <a:ea typeface="Open Sans Light"/>
              <a:cs typeface="Open Sans Light"/>
              <a:sym typeface="Open Sans Light"/>
            </a:endParaRPr>
          </a:p>
        </p:txBody>
      </p:sp>
      <p:sp>
        <p:nvSpPr>
          <p:cNvPr id="1038" name="Google Shape;1038;p14"/>
          <p:cNvSpPr txBox="1"/>
          <p:nvPr/>
        </p:nvSpPr>
        <p:spPr>
          <a:xfrm>
            <a:off x="3379788" y="6361113"/>
            <a:ext cx="793750" cy="2603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100">
                <a:solidFill>
                  <a:schemeClr val="accent2"/>
                </a:solidFill>
                <a:latin typeface="Open Sans Light"/>
                <a:ea typeface="Open Sans Light"/>
                <a:cs typeface="Open Sans Light"/>
                <a:sym typeface="Open Sans Light"/>
              </a:rPr>
              <a:t>NNNNNN</a:t>
            </a:r>
            <a:endParaRPr sz="1100">
              <a:solidFill>
                <a:schemeClr val="accent2"/>
              </a:solidFill>
              <a:latin typeface="Open Sans Light"/>
              <a:ea typeface="Open Sans Light"/>
              <a:cs typeface="Open Sans Light"/>
              <a:sym typeface="Open Sans Light"/>
            </a:endParaRPr>
          </a:p>
        </p:txBody>
      </p:sp>
      <p:sp>
        <p:nvSpPr>
          <p:cNvPr id="1039" name="Google Shape;1039;p14"/>
          <p:cNvSpPr txBox="1"/>
          <p:nvPr/>
        </p:nvSpPr>
        <p:spPr>
          <a:xfrm>
            <a:off x="4552950" y="5838825"/>
            <a:ext cx="793750" cy="2603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100">
                <a:solidFill>
                  <a:schemeClr val="accent2"/>
                </a:solidFill>
                <a:latin typeface="Open Sans Light"/>
                <a:ea typeface="Open Sans Light"/>
                <a:cs typeface="Open Sans Light"/>
                <a:sym typeface="Open Sans Light"/>
              </a:rPr>
              <a:t>NNNNNN</a:t>
            </a:r>
            <a:endParaRPr sz="1100">
              <a:solidFill>
                <a:schemeClr val="accent2"/>
              </a:solidFill>
              <a:latin typeface="Open Sans Light"/>
              <a:ea typeface="Open Sans Light"/>
              <a:cs typeface="Open Sans Light"/>
              <a:sym typeface="Open Sans Light"/>
            </a:endParaRPr>
          </a:p>
        </p:txBody>
      </p:sp>
      <p:sp>
        <p:nvSpPr>
          <p:cNvPr id="1040" name="Google Shape;1040;p14"/>
          <p:cNvSpPr txBox="1"/>
          <p:nvPr/>
        </p:nvSpPr>
        <p:spPr>
          <a:xfrm>
            <a:off x="2986088" y="5254625"/>
            <a:ext cx="793750" cy="2603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100">
                <a:solidFill>
                  <a:schemeClr val="accent2"/>
                </a:solidFill>
                <a:latin typeface="Open Sans Light"/>
                <a:ea typeface="Open Sans Light"/>
                <a:cs typeface="Open Sans Light"/>
                <a:sym typeface="Open Sans Light"/>
              </a:rPr>
              <a:t>NNNNNN</a:t>
            </a:r>
            <a:endParaRPr sz="1100">
              <a:solidFill>
                <a:schemeClr val="accent2"/>
              </a:solidFill>
              <a:latin typeface="Open Sans Light"/>
              <a:ea typeface="Open Sans Light"/>
              <a:cs typeface="Open Sans Light"/>
              <a:sym typeface="Open Sans Light"/>
            </a:endParaRPr>
          </a:p>
        </p:txBody>
      </p:sp>
      <p:cxnSp>
        <p:nvCxnSpPr>
          <p:cNvPr id="1041" name="Google Shape;1041;p14"/>
          <p:cNvCxnSpPr/>
          <p:nvPr/>
        </p:nvCxnSpPr>
        <p:spPr>
          <a:xfrm>
            <a:off x="2373313" y="5386388"/>
            <a:ext cx="684212" cy="0"/>
          </a:xfrm>
          <a:prstGeom prst="straightConnector1">
            <a:avLst/>
          </a:prstGeom>
          <a:noFill/>
          <a:ln w="127000" cap="flat" cmpd="sng">
            <a:solidFill>
              <a:schemeClr val="accent2"/>
            </a:solidFill>
            <a:prstDash val="solid"/>
            <a:round/>
            <a:headEnd type="none" w="med" len="med"/>
            <a:tailEnd type="none" w="med" len="med"/>
          </a:ln>
        </p:spPr>
      </p:cxnSp>
      <p:cxnSp>
        <p:nvCxnSpPr>
          <p:cNvPr id="1042" name="Google Shape;1042;p14"/>
          <p:cNvCxnSpPr/>
          <p:nvPr/>
        </p:nvCxnSpPr>
        <p:spPr>
          <a:xfrm>
            <a:off x="3938588" y="5975350"/>
            <a:ext cx="684212" cy="0"/>
          </a:xfrm>
          <a:prstGeom prst="straightConnector1">
            <a:avLst/>
          </a:prstGeom>
          <a:noFill/>
          <a:ln w="127000" cap="flat" cmpd="sng">
            <a:solidFill>
              <a:schemeClr val="accent2"/>
            </a:solidFill>
            <a:prstDash val="solid"/>
            <a:round/>
            <a:headEnd type="none" w="med" len="med"/>
            <a:tailEnd type="none" w="med" len="med"/>
          </a:ln>
        </p:spPr>
      </p:cxnSp>
      <p:cxnSp>
        <p:nvCxnSpPr>
          <p:cNvPr id="1043" name="Google Shape;1043;p14"/>
          <p:cNvCxnSpPr/>
          <p:nvPr/>
        </p:nvCxnSpPr>
        <p:spPr>
          <a:xfrm>
            <a:off x="2771776" y="6497638"/>
            <a:ext cx="684213" cy="0"/>
          </a:xfrm>
          <a:prstGeom prst="straightConnector1">
            <a:avLst/>
          </a:prstGeom>
          <a:noFill/>
          <a:ln w="127000" cap="flat" cmpd="sng">
            <a:solidFill>
              <a:schemeClr val="accent2"/>
            </a:solidFill>
            <a:prstDash val="solid"/>
            <a:round/>
            <a:headEnd type="none" w="med" len="med"/>
            <a:tailEnd type="none" w="med" len="med"/>
          </a:ln>
        </p:spPr>
      </p:cxnSp>
      <p:cxnSp>
        <p:nvCxnSpPr>
          <p:cNvPr id="1044" name="Google Shape;1044;p14"/>
          <p:cNvCxnSpPr/>
          <p:nvPr/>
        </p:nvCxnSpPr>
        <p:spPr>
          <a:xfrm>
            <a:off x="2374900" y="5235575"/>
            <a:ext cx="1295400" cy="0"/>
          </a:xfrm>
          <a:prstGeom prst="straightConnector1">
            <a:avLst/>
          </a:prstGeom>
          <a:noFill/>
          <a:ln w="127000" cap="flat" cmpd="sng">
            <a:solidFill>
              <a:schemeClr val="hlink"/>
            </a:solidFill>
            <a:prstDash val="solid"/>
            <a:round/>
            <a:headEnd type="none" w="med" len="med"/>
            <a:tailEnd type="none" w="med" len="med"/>
          </a:ln>
        </p:spPr>
      </p:cxnSp>
      <p:cxnSp>
        <p:nvCxnSpPr>
          <p:cNvPr id="1045" name="Google Shape;1045;p14"/>
          <p:cNvCxnSpPr/>
          <p:nvPr/>
        </p:nvCxnSpPr>
        <p:spPr>
          <a:xfrm>
            <a:off x="3940175" y="5813425"/>
            <a:ext cx="1295400" cy="0"/>
          </a:xfrm>
          <a:prstGeom prst="straightConnector1">
            <a:avLst/>
          </a:prstGeom>
          <a:noFill/>
          <a:ln w="127000" cap="flat" cmpd="sng">
            <a:solidFill>
              <a:schemeClr val="hlink"/>
            </a:solidFill>
            <a:prstDash val="solid"/>
            <a:round/>
            <a:headEnd type="none" w="med" len="med"/>
            <a:tailEnd type="none" w="med" len="med"/>
          </a:ln>
        </p:spPr>
      </p:cxnSp>
      <p:cxnSp>
        <p:nvCxnSpPr>
          <p:cNvPr id="1046" name="Google Shape;1046;p14"/>
          <p:cNvCxnSpPr/>
          <p:nvPr/>
        </p:nvCxnSpPr>
        <p:spPr>
          <a:xfrm>
            <a:off x="2776538" y="6330950"/>
            <a:ext cx="1295400" cy="0"/>
          </a:xfrm>
          <a:prstGeom prst="straightConnector1">
            <a:avLst/>
          </a:prstGeom>
          <a:noFill/>
          <a:ln w="127000" cap="flat" cmpd="sng">
            <a:solidFill>
              <a:schemeClr val="hlink"/>
            </a:solidFill>
            <a:prstDash val="solid"/>
            <a:round/>
            <a:headEnd type="none" w="med" len="med"/>
            <a:tailEnd type="none" w="med" len="med"/>
          </a:ln>
        </p:spPr>
      </p:cxnSp>
      <p:grpSp>
        <p:nvGrpSpPr>
          <p:cNvPr id="1047" name="Google Shape;1047;p14"/>
          <p:cNvGrpSpPr/>
          <p:nvPr/>
        </p:nvGrpSpPr>
        <p:grpSpPr>
          <a:xfrm>
            <a:off x="1958976" y="5099056"/>
            <a:ext cx="2105025" cy="415926"/>
            <a:chOff x="3248" y="3166"/>
            <a:chExt cx="1326" cy="262"/>
          </a:xfrm>
        </p:grpSpPr>
        <p:sp>
          <p:nvSpPr>
            <p:cNvPr id="1048" name="Google Shape;1048;p14"/>
            <p:cNvSpPr txBox="1"/>
            <p:nvPr/>
          </p:nvSpPr>
          <p:spPr>
            <a:xfrm>
              <a:off x="4290" y="3167"/>
              <a:ext cx="283" cy="1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100">
                  <a:solidFill>
                    <a:srgbClr val="000099"/>
                  </a:solidFill>
                  <a:latin typeface="Open Sans Light"/>
                  <a:ea typeface="Open Sans Light"/>
                  <a:cs typeface="Open Sans Light"/>
                  <a:sym typeface="Open Sans Light"/>
                </a:rPr>
                <a:t>RDV</a:t>
              </a:r>
              <a:endParaRPr sz="1100">
                <a:solidFill>
                  <a:srgbClr val="000099"/>
                </a:solidFill>
                <a:latin typeface="Open Sans Light"/>
                <a:ea typeface="Open Sans Light"/>
                <a:cs typeface="Open Sans Light"/>
                <a:sym typeface="Open Sans Light"/>
              </a:endParaRPr>
            </a:p>
          </p:txBody>
        </p:sp>
        <p:sp>
          <p:nvSpPr>
            <p:cNvPr id="1049" name="Google Shape;1049;p14"/>
            <p:cNvSpPr txBox="1"/>
            <p:nvPr/>
          </p:nvSpPr>
          <p:spPr>
            <a:xfrm>
              <a:off x="4291" y="3263"/>
              <a:ext cx="283" cy="1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100">
                  <a:solidFill>
                    <a:srgbClr val="000099"/>
                  </a:solidFill>
                  <a:latin typeface="Open Sans Light"/>
                  <a:ea typeface="Open Sans Light"/>
                  <a:cs typeface="Open Sans Light"/>
                  <a:sym typeface="Open Sans Light"/>
                </a:rPr>
                <a:t>RDV</a:t>
              </a:r>
              <a:endParaRPr sz="1100">
                <a:solidFill>
                  <a:srgbClr val="000099"/>
                </a:solidFill>
                <a:latin typeface="Open Sans Light"/>
                <a:ea typeface="Open Sans Light"/>
                <a:cs typeface="Open Sans Light"/>
                <a:sym typeface="Open Sans Light"/>
              </a:endParaRPr>
            </a:p>
          </p:txBody>
        </p:sp>
        <p:sp>
          <p:nvSpPr>
            <p:cNvPr id="1050" name="Google Shape;1050;p14"/>
            <p:cNvSpPr txBox="1"/>
            <p:nvPr/>
          </p:nvSpPr>
          <p:spPr>
            <a:xfrm>
              <a:off x="3248" y="3166"/>
              <a:ext cx="275" cy="1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100">
                  <a:solidFill>
                    <a:srgbClr val="000099"/>
                  </a:solidFill>
                  <a:latin typeface="Open Sans Light"/>
                  <a:ea typeface="Open Sans Light"/>
                  <a:cs typeface="Open Sans Light"/>
                  <a:sym typeface="Open Sans Light"/>
                </a:rPr>
                <a:t>FDV</a:t>
              </a:r>
              <a:endParaRPr sz="1100">
                <a:solidFill>
                  <a:srgbClr val="000099"/>
                </a:solidFill>
                <a:latin typeface="Open Sans Light"/>
                <a:ea typeface="Open Sans Light"/>
                <a:cs typeface="Open Sans Light"/>
                <a:sym typeface="Open Sans Light"/>
              </a:endParaRPr>
            </a:p>
          </p:txBody>
        </p:sp>
        <p:sp>
          <p:nvSpPr>
            <p:cNvPr id="1051" name="Google Shape;1051;p14"/>
            <p:cNvSpPr txBox="1"/>
            <p:nvPr/>
          </p:nvSpPr>
          <p:spPr>
            <a:xfrm>
              <a:off x="3249" y="3262"/>
              <a:ext cx="275" cy="1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100">
                  <a:solidFill>
                    <a:srgbClr val="000099"/>
                  </a:solidFill>
                  <a:latin typeface="Open Sans Light"/>
                  <a:ea typeface="Open Sans Light"/>
                  <a:cs typeface="Open Sans Light"/>
                  <a:sym typeface="Open Sans Light"/>
                </a:rPr>
                <a:t>FDV</a:t>
              </a:r>
              <a:endParaRPr sz="1100">
                <a:solidFill>
                  <a:srgbClr val="000099"/>
                </a:solidFill>
                <a:latin typeface="Open Sans Light"/>
                <a:ea typeface="Open Sans Light"/>
                <a:cs typeface="Open Sans Light"/>
                <a:sym typeface="Open Sans Light"/>
              </a:endParaRPr>
            </a:p>
          </p:txBody>
        </p:sp>
      </p:grpSp>
      <p:grpSp>
        <p:nvGrpSpPr>
          <p:cNvPr id="1052" name="Google Shape;1052;p14"/>
          <p:cNvGrpSpPr/>
          <p:nvPr/>
        </p:nvGrpSpPr>
        <p:grpSpPr>
          <a:xfrm>
            <a:off x="2373314" y="6194431"/>
            <a:ext cx="2105025" cy="415926"/>
            <a:chOff x="3248" y="3166"/>
            <a:chExt cx="1326" cy="262"/>
          </a:xfrm>
        </p:grpSpPr>
        <p:sp>
          <p:nvSpPr>
            <p:cNvPr id="1053" name="Google Shape;1053;p14"/>
            <p:cNvSpPr txBox="1"/>
            <p:nvPr/>
          </p:nvSpPr>
          <p:spPr>
            <a:xfrm>
              <a:off x="4290" y="3167"/>
              <a:ext cx="283" cy="1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100">
                  <a:solidFill>
                    <a:srgbClr val="000099"/>
                  </a:solidFill>
                  <a:latin typeface="Open Sans Light"/>
                  <a:ea typeface="Open Sans Light"/>
                  <a:cs typeface="Open Sans Light"/>
                  <a:sym typeface="Open Sans Light"/>
                </a:rPr>
                <a:t>RDV</a:t>
              </a:r>
              <a:endParaRPr sz="1100">
                <a:solidFill>
                  <a:srgbClr val="000099"/>
                </a:solidFill>
                <a:latin typeface="Open Sans Light"/>
                <a:ea typeface="Open Sans Light"/>
                <a:cs typeface="Open Sans Light"/>
                <a:sym typeface="Open Sans Light"/>
              </a:endParaRPr>
            </a:p>
          </p:txBody>
        </p:sp>
        <p:sp>
          <p:nvSpPr>
            <p:cNvPr id="1054" name="Google Shape;1054;p14"/>
            <p:cNvSpPr txBox="1"/>
            <p:nvPr/>
          </p:nvSpPr>
          <p:spPr>
            <a:xfrm>
              <a:off x="4291" y="3263"/>
              <a:ext cx="283" cy="1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100">
                  <a:solidFill>
                    <a:srgbClr val="000099"/>
                  </a:solidFill>
                  <a:latin typeface="Open Sans Light"/>
                  <a:ea typeface="Open Sans Light"/>
                  <a:cs typeface="Open Sans Light"/>
                  <a:sym typeface="Open Sans Light"/>
                </a:rPr>
                <a:t>RDV</a:t>
              </a:r>
              <a:endParaRPr sz="1100">
                <a:solidFill>
                  <a:srgbClr val="000099"/>
                </a:solidFill>
                <a:latin typeface="Open Sans Light"/>
                <a:ea typeface="Open Sans Light"/>
                <a:cs typeface="Open Sans Light"/>
                <a:sym typeface="Open Sans Light"/>
              </a:endParaRPr>
            </a:p>
          </p:txBody>
        </p:sp>
        <p:sp>
          <p:nvSpPr>
            <p:cNvPr id="1055" name="Google Shape;1055;p14"/>
            <p:cNvSpPr txBox="1"/>
            <p:nvPr/>
          </p:nvSpPr>
          <p:spPr>
            <a:xfrm>
              <a:off x="3248" y="3166"/>
              <a:ext cx="275" cy="1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100">
                  <a:solidFill>
                    <a:srgbClr val="000099"/>
                  </a:solidFill>
                  <a:latin typeface="Open Sans Light"/>
                  <a:ea typeface="Open Sans Light"/>
                  <a:cs typeface="Open Sans Light"/>
                  <a:sym typeface="Open Sans Light"/>
                </a:rPr>
                <a:t>FDV</a:t>
              </a:r>
              <a:endParaRPr sz="1100">
                <a:solidFill>
                  <a:srgbClr val="000099"/>
                </a:solidFill>
                <a:latin typeface="Open Sans Light"/>
                <a:ea typeface="Open Sans Light"/>
                <a:cs typeface="Open Sans Light"/>
                <a:sym typeface="Open Sans Light"/>
              </a:endParaRPr>
            </a:p>
          </p:txBody>
        </p:sp>
        <p:sp>
          <p:nvSpPr>
            <p:cNvPr id="1056" name="Google Shape;1056;p14"/>
            <p:cNvSpPr txBox="1"/>
            <p:nvPr/>
          </p:nvSpPr>
          <p:spPr>
            <a:xfrm>
              <a:off x="3249" y="3262"/>
              <a:ext cx="275" cy="1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100">
                  <a:solidFill>
                    <a:srgbClr val="000099"/>
                  </a:solidFill>
                  <a:latin typeface="Open Sans Light"/>
                  <a:ea typeface="Open Sans Light"/>
                  <a:cs typeface="Open Sans Light"/>
                  <a:sym typeface="Open Sans Light"/>
                </a:rPr>
                <a:t>FDV</a:t>
              </a:r>
              <a:endParaRPr sz="1100">
                <a:solidFill>
                  <a:srgbClr val="000099"/>
                </a:solidFill>
                <a:latin typeface="Open Sans Light"/>
                <a:ea typeface="Open Sans Light"/>
                <a:cs typeface="Open Sans Light"/>
                <a:sym typeface="Open Sans Light"/>
              </a:endParaRPr>
            </a:p>
          </p:txBody>
        </p:sp>
      </p:grpSp>
      <p:grpSp>
        <p:nvGrpSpPr>
          <p:cNvPr id="1057" name="Google Shape;1057;p14"/>
          <p:cNvGrpSpPr/>
          <p:nvPr/>
        </p:nvGrpSpPr>
        <p:grpSpPr>
          <a:xfrm rot="10800000">
            <a:off x="3519488" y="5668956"/>
            <a:ext cx="2106613" cy="415926"/>
            <a:chOff x="3257" y="3166"/>
            <a:chExt cx="1327" cy="262"/>
          </a:xfrm>
        </p:grpSpPr>
        <p:sp>
          <p:nvSpPr>
            <p:cNvPr id="1058" name="Google Shape;1058;p14"/>
            <p:cNvSpPr txBox="1"/>
            <p:nvPr/>
          </p:nvSpPr>
          <p:spPr>
            <a:xfrm>
              <a:off x="4300" y="3167"/>
              <a:ext cx="283" cy="1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100">
                  <a:solidFill>
                    <a:srgbClr val="000099"/>
                  </a:solidFill>
                  <a:latin typeface="Open Sans Light"/>
                  <a:ea typeface="Open Sans Light"/>
                  <a:cs typeface="Open Sans Light"/>
                  <a:sym typeface="Open Sans Light"/>
                </a:rPr>
                <a:t>RDV</a:t>
              </a:r>
              <a:endParaRPr sz="1100">
                <a:solidFill>
                  <a:srgbClr val="000099"/>
                </a:solidFill>
                <a:latin typeface="Open Sans Light"/>
                <a:ea typeface="Open Sans Light"/>
                <a:cs typeface="Open Sans Light"/>
                <a:sym typeface="Open Sans Light"/>
              </a:endParaRPr>
            </a:p>
          </p:txBody>
        </p:sp>
        <p:sp>
          <p:nvSpPr>
            <p:cNvPr id="1059" name="Google Shape;1059;p14"/>
            <p:cNvSpPr txBox="1"/>
            <p:nvPr/>
          </p:nvSpPr>
          <p:spPr>
            <a:xfrm>
              <a:off x="4301" y="3263"/>
              <a:ext cx="283" cy="1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100">
                  <a:solidFill>
                    <a:srgbClr val="000099"/>
                  </a:solidFill>
                  <a:latin typeface="Open Sans Light"/>
                  <a:ea typeface="Open Sans Light"/>
                  <a:cs typeface="Open Sans Light"/>
                  <a:sym typeface="Open Sans Light"/>
                </a:rPr>
                <a:t>RDV</a:t>
              </a:r>
              <a:endParaRPr sz="1100">
                <a:solidFill>
                  <a:srgbClr val="000099"/>
                </a:solidFill>
                <a:latin typeface="Open Sans Light"/>
                <a:ea typeface="Open Sans Light"/>
                <a:cs typeface="Open Sans Light"/>
                <a:sym typeface="Open Sans Light"/>
              </a:endParaRPr>
            </a:p>
          </p:txBody>
        </p:sp>
        <p:sp>
          <p:nvSpPr>
            <p:cNvPr id="1060" name="Google Shape;1060;p14"/>
            <p:cNvSpPr txBox="1"/>
            <p:nvPr/>
          </p:nvSpPr>
          <p:spPr>
            <a:xfrm>
              <a:off x="3257" y="3166"/>
              <a:ext cx="275" cy="1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100">
                  <a:solidFill>
                    <a:srgbClr val="000099"/>
                  </a:solidFill>
                  <a:latin typeface="Open Sans Light"/>
                  <a:ea typeface="Open Sans Light"/>
                  <a:cs typeface="Open Sans Light"/>
                  <a:sym typeface="Open Sans Light"/>
                </a:rPr>
                <a:t>FDV</a:t>
              </a:r>
              <a:endParaRPr sz="1100">
                <a:solidFill>
                  <a:srgbClr val="000099"/>
                </a:solidFill>
                <a:latin typeface="Open Sans Light"/>
                <a:ea typeface="Open Sans Light"/>
                <a:cs typeface="Open Sans Light"/>
                <a:sym typeface="Open Sans Light"/>
              </a:endParaRPr>
            </a:p>
          </p:txBody>
        </p:sp>
        <p:sp>
          <p:nvSpPr>
            <p:cNvPr id="1061" name="Google Shape;1061;p14"/>
            <p:cNvSpPr txBox="1"/>
            <p:nvPr/>
          </p:nvSpPr>
          <p:spPr>
            <a:xfrm>
              <a:off x="3258" y="3262"/>
              <a:ext cx="275" cy="1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100">
                  <a:solidFill>
                    <a:srgbClr val="000099"/>
                  </a:solidFill>
                  <a:latin typeface="Open Sans Light"/>
                  <a:ea typeface="Open Sans Light"/>
                  <a:cs typeface="Open Sans Light"/>
                  <a:sym typeface="Open Sans Light"/>
                </a:rPr>
                <a:t>FDV</a:t>
              </a:r>
              <a:endParaRPr sz="1100">
                <a:solidFill>
                  <a:srgbClr val="000099"/>
                </a:solidFill>
                <a:latin typeface="Open Sans Light"/>
                <a:ea typeface="Open Sans Light"/>
                <a:cs typeface="Open Sans Light"/>
                <a:sym typeface="Open Sans Light"/>
              </a:endParaRPr>
            </a:p>
          </p:txBody>
        </p:sp>
      </p:grpSp>
      <p:sp>
        <p:nvSpPr>
          <p:cNvPr id="1062" name="Google Shape;1062;p14"/>
          <p:cNvSpPr txBox="1"/>
          <p:nvPr/>
        </p:nvSpPr>
        <p:spPr>
          <a:xfrm>
            <a:off x="1295400" y="503853"/>
            <a:ext cx="9601200" cy="114238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accent1"/>
              </a:buClr>
              <a:buSzPts val="3200"/>
              <a:buFont typeface="Open Sans ExtraBold"/>
              <a:buNone/>
            </a:pPr>
            <a:r>
              <a:rPr lang="en-AU" sz="3200" b="1">
                <a:solidFill>
                  <a:schemeClr val="accent1"/>
                </a:solidFill>
                <a:latin typeface="Open Sans ExtraBold"/>
                <a:ea typeface="Open Sans ExtraBold"/>
                <a:cs typeface="Open Sans ExtraBold"/>
                <a:sym typeface="Open Sans ExtraBold"/>
              </a:rPr>
              <a:t>RNAseq protocol II</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003"/>
                                        </p:tgtEl>
                                      </p:cBhvr>
                                    </p:animEffect>
                                    <p:set>
                                      <p:cBhvr>
                                        <p:cTn id="7" dur="1" fill="hold">
                                          <p:stCondLst>
                                            <p:cond delay="500"/>
                                          </p:stCondLst>
                                        </p:cTn>
                                        <p:tgtEl>
                                          <p:spTgt spid="1003"/>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1004"/>
                                        </p:tgtEl>
                                      </p:cBhvr>
                                    </p:animEffect>
                                    <p:set>
                                      <p:cBhvr>
                                        <p:cTn id="10" dur="1" fill="hold">
                                          <p:stCondLst>
                                            <p:cond delay="500"/>
                                          </p:stCondLst>
                                        </p:cTn>
                                        <p:tgtEl>
                                          <p:spTgt spid="100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8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8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8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9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9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9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0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99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99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99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96"/>
                                        </p:tgtEl>
                                        <p:attrNameLst>
                                          <p:attrName>style.visibility</p:attrName>
                                        </p:attrNameLst>
                                      </p:cBhvr>
                                      <p:to>
                                        <p:strVal val="visible"/>
                                      </p:to>
                                    </p:set>
                                    <p:animEffect transition="in" filter="fade">
                                      <p:cBhvr>
                                        <p:cTn id="37" dur="500"/>
                                        <p:tgtEl>
                                          <p:spTgt spid="996"/>
                                        </p:tgtEl>
                                      </p:cBhvr>
                                    </p:animEffect>
                                  </p:childTnLst>
                                </p:cTn>
                              </p:par>
                              <p:par>
                                <p:cTn id="38" presetID="10" presetClass="entr" presetSubtype="0" fill="hold" nodeType="withEffect">
                                  <p:stCondLst>
                                    <p:cond delay="0"/>
                                  </p:stCondLst>
                                  <p:childTnLst>
                                    <p:set>
                                      <p:cBhvr>
                                        <p:cTn id="39" dur="1" fill="hold">
                                          <p:stCondLst>
                                            <p:cond delay="0"/>
                                          </p:stCondLst>
                                        </p:cTn>
                                        <p:tgtEl>
                                          <p:spTgt spid="997"/>
                                        </p:tgtEl>
                                        <p:attrNameLst>
                                          <p:attrName>style.visibility</p:attrName>
                                        </p:attrNameLst>
                                      </p:cBhvr>
                                      <p:to>
                                        <p:strVal val="visible"/>
                                      </p:to>
                                    </p:set>
                                    <p:animEffect transition="in" filter="fade">
                                      <p:cBhvr>
                                        <p:cTn id="40" dur="500"/>
                                        <p:tgtEl>
                                          <p:spTgt spid="997"/>
                                        </p:tgtEl>
                                      </p:cBhvr>
                                    </p:animEffect>
                                  </p:childTnLst>
                                </p:cTn>
                              </p:par>
                              <p:par>
                                <p:cTn id="41" presetID="10" presetClass="entr" presetSubtype="0" fill="hold" nodeType="withEffect">
                                  <p:stCondLst>
                                    <p:cond delay="0"/>
                                  </p:stCondLst>
                                  <p:childTnLst>
                                    <p:set>
                                      <p:cBhvr>
                                        <p:cTn id="42" dur="1" fill="hold">
                                          <p:stCondLst>
                                            <p:cond delay="0"/>
                                          </p:stCondLst>
                                        </p:cTn>
                                        <p:tgtEl>
                                          <p:spTgt spid="998"/>
                                        </p:tgtEl>
                                        <p:attrNameLst>
                                          <p:attrName>style.visibility</p:attrName>
                                        </p:attrNameLst>
                                      </p:cBhvr>
                                      <p:to>
                                        <p:strVal val="visible"/>
                                      </p:to>
                                    </p:set>
                                    <p:animEffect transition="in" filter="fade">
                                      <p:cBhvr>
                                        <p:cTn id="43" dur="500"/>
                                        <p:tgtEl>
                                          <p:spTgt spid="998"/>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xit" presetSubtype="0" fill="hold" nodeType="clickEffect">
                                  <p:stCondLst>
                                    <p:cond delay="0"/>
                                  </p:stCondLst>
                                  <p:childTnLst>
                                    <p:set>
                                      <p:cBhvr>
                                        <p:cTn id="47" dur="1" fill="hold">
                                          <p:stCondLst>
                                            <p:cond delay="1"/>
                                          </p:stCondLst>
                                        </p:cTn>
                                        <p:tgtEl>
                                          <p:spTgt spid="989"/>
                                        </p:tgtEl>
                                        <p:attrNameLst>
                                          <p:attrName>style.visibility</p:attrName>
                                        </p:attrNameLst>
                                      </p:cBhvr>
                                      <p:to>
                                        <p:strVal val="hidden"/>
                                      </p:to>
                                    </p:set>
                                  </p:childTnLst>
                                </p:cTn>
                              </p:par>
                              <p:par>
                                <p:cTn id="48" presetID="1" presetClass="exit" presetSubtype="0" fill="hold" nodeType="withEffect">
                                  <p:stCondLst>
                                    <p:cond delay="0"/>
                                  </p:stCondLst>
                                  <p:childTnLst>
                                    <p:set>
                                      <p:cBhvr>
                                        <p:cTn id="49" dur="1" fill="hold">
                                          <p:stCondLst>
                                            <p:cond delay="1"/>
                                          </p:stCondLst>
                                        </p:cTn>
                                        <p:tgtEl>
                                          <p:spTgt spid="990"/>
                                        </p:tgtEl>
                                        <p:attrNameLst>
                                          <p:attrName>style.visibility</p:attrName>
                                        </p:attrNameLst>
                                      </p:cBhvr>
                                      <p:to>
                                        <p:strVal val="hidden"/>
                                      </p:to>
                                    </p:set>
                                  </p:childTnLst>
                                </p:cTn>
                              </p:par>
                              <p:par>
                                <p:cTn id="50" presetID="1" presetClass="exit" presetSubtype="0" fill="hold" nodeType="withEffect">
                                  <p:stCondLst>
                                    <p:cond delay="0"/>
                                  </p:stCondLst>
                                  <p:childTnLst>
                                    <p:set>
                                      <p:cBhvr>
                                        <p:cTn id="51" dur="1" fill="hold">
                                          <p:stCondLst>
                                            <p:cond delay="1"/>
                                          </p:stCondLst>
                                        </p:cTn>
                                        <p:tgtEl>
                                          <p:spTgt spid="991"/>
                                        </p:tgtEl>
                                        <p:attrNameLst>
                                          <p:attrName>style.visibility</p:attrName>
                                        </p:attrNameLst>
                                      </p:cBhvr>
                                      <p:to>
                                        <p:strVal val="hidden"/>
                                      </p:to>
                                    </p:set>
                                  </p:childTnLst>
                                </p:cTn>
                              </p:par>
                              <p:par>
                                <p:cTn id="52" presetID="1" presetClass="exit" presetSubtype="0" fill="hold" nodeType="withEffect">
                                  <p:stCondLst>
                                    <p:cond delay="0"/>
                                  </p:stCondLst>
                                  <p:childTnLst>
                                    <p:set>
                                      <p:cBhvr>
                                        <p:cTn id="53" dur="1" fill="hold">
                                          <p:stCondLst>
                                            <p:cond delay="1"/>
                                          </p:stCondLst>
                                        </p:cTn>
                                        <p:tgtEl>
                                          <p:spTgt spid="992"/>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1009"/>
                                        </p:tgtEl>
                                        <p:attrNameLst>
                                          <p:attrName>style.visibility</p:attrName>
                                        </p:attrNameLst>
                                      </p:cBhvr>
                                      <p:to>
                                        <p:strVal val="visible"/>
                                      </p:to>
                                    </p:set>
                                    <p:animEffect transition="in" filter="fade">
                                      <p:cBhvr>
                                        <p:cTn id="58" dur="500"/>
                                        <p:tgtEl>
                                          <p:spTgt spid="1009"/>
                                        </p:tgtEl>
                                      </p:cBhvr>
                                    </p:animEffect>
                                  </p:childTnLst>
                                </p:cTn>
                              </p:par>
                              <p:par>
                                <p:cTn id="59" presetID="10" presetClass="entr" presetSubtype="0" fill="hold" nodeType="withEffect">
                                  <p:stCondLst>
                                    <p:cond delay="0"/>
                                  </p:stCondLst>
                                  <p:childTnLst>
                                    <p:set>
                                      <p:cBhvr>
                                        <p:cTn id="60" dur="1" fill="hold">
                                          <p:stCondLst>
                                            <p:cond delay="0"/>
                                          </p:stCondLst>
                                        </p:cTn>
                                        <p:tgtEl>
                                          <p:spTgt spid="1010"/>
                                        </p:tgtEl>
                                        <p:attrNameLst>
                                          <p:attrName>style.visibility</p:attrName>
                                        </p:attrNameLst>
                                      </p:cBhvr>
                                      <p:to>
                                        <p:strVal val="visible"/>
                                      </p:to>
                                    </p:set>
                                    <p:animEffect transition="in" filter="fade">
                                      <p:cBhvr>
                                        <p:cTn id="61" dur="500"/>
                                        <p:tgtEl>
                                          <p:spTgt spid="1010"/>
                                        </p:tgtEl>
                                      </p:cBhvr>
                                    </p:animEffect>
                                  </p:childTnLst>
                                </p:cTn>
                              </p:par>
                              <p:par>
                                <p:cTn id="62" presetID="10" presetClass="entr" presetSubtype="0" fill="hold" nodeType="withEffect">
                                  <p:stCondLst>
                                    <p:cond delay="0"/>
                                  </p:stCondLst>
                                  <p:childTnLst>
                                    <p:set>
                                      <p:cBhvr>
                                        <p:cTn id="63" dur="1" fill="hold">
                                          <p:stCondLst>
                                            <p:cond delay="0"/>
                                          </p:stCondLst>
                                        </p:cTn>
                                        <p:tgtEl>
                                          <p:spTgt spid="1011"/>
                                        </p:tgtEl>
                                        <p:attrNameLst>
                                          <p:attrName>style.visibility</p:attrName>
                                        </p:attrNameLst>
                                      </p:cBhvr>
                                      <p:to>
                                        <p:strVal val="visible"/>
                                      </p:to>
                                    </p:set>
                                    <p:animEffect transition="in" filter="fade">
                                      <p:cBhvr>
                                        <p:cTn id="64" dur="500"/>
                                        <p:tgtEl>
                                          <p:spTgt spid="1011"/>
                                        </p:tgtEl>
                                      </p:cBhvr>
                                    </p:animEffec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1012"/>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988"/>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985"/>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1019"/>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1016"/>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1015"/>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1017"/>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1020"/>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1014"/>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1021"/>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1018"/>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1013"/>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1022"/>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1032"/>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1027"/>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nodeType="clickEffect">
                                  <p:stCondLst>
                                    <p:cond delay="0"/>
                                  </p:stCondLst>
                                  <p:childTnLst>
                                    <p:set>
                                      <p:cBhvr>
                                        <p:cTn id="102" dur="1" fill="hold">
                                          <p:stCondLst>
                                            <p:cond delay="0"/>
                                          </p:stCondLst>
                                        </p:cTn>
                                        <p:tgtEl>
                                          <p:spTgt spid="1037"/>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987"/>
                                        </p:tgtEl>
                                        <p:attrNameLst>
                                          <p:attrName>style.visibility</p:attrName>
                                        </p:attrNameLst>
                                      </p:cBhvr>
                                      <p:to>
                                        <p:strVal val="visible"/>
                                      </p:to>
                                    </p:set>
                                  </p:childTnLst>
                                </p:cTn>
                              </p:par>
                              <p:par>
                                <p:cTn id="105" presetID="1" presetClass="entr" presetSubtype="0" fill="hold" nodeType="withEffect">
                                  <p:stCondLst>
                                    <p:cond delay="0"/>
                                  </p:stCondLst>
                                  <p:childTnLst>
                                    <p:set>
                                      <p:cBhvr>
                                        <p:cTn id="106" dur="1" fill="hold">
                                          <p:stCondLst>
                                            <p:cond delay="0"/>
                                          </p:stCondLst>
                                        </p:cTn>
                                        <p:tgtEl>
                                          <p:spTgt spid="984"/>
                                        </p:tgtEl>
                                        <p:attrNameLst>
                                          <p:attrName>style.visibility</p:attrName>
                                        </p:attrNameLst>
                                      </p:cBhvr>
                                      <p:to>
                                        <p:strVal val="visible"/>
                                      </p:to>
                                    </p:set>
                                  </p:childTnLst>
                                </p:cTn>
                              </p:par>
                              <p:par>
                                <p:cTn id="107" presetID="1" presetClass="entr" presetSubtype="0" fill="hold" nodeType="withEffect">
                                  <p:stCondLst>
                                    <p:cond delay="0"/>
                                  </p:stCondLst>
                                  <p:childTnLst>
                                    <p:set>
                                      <p:cBhvr>
                                        <p:cTn id="108" dur="1" fill="hold">
                                          <p:stCondLst>
                                            <p:cond delay="0"/>
                                          </p:stCondLst>
                                        </p:cTn>
                                        <p:tgtEl>
                                          <p:spTgt spid="1038"/>
                                        </p:tgtEl>
                                        <p:attrNameLst>
                                          <p:attrName>style.visibility</p:attrName>
                                        </p:attrNameLst>
                                      </p:cBhvr>
                                      <p:to>
                                        <p:strVal val="visible"/>
                                      </p:to>
                                    </p:set>
                                  </p:childTnLst>
                                </p:cTn>
                              </p:par>
                              <p:par>
                                <p:cTn id="109" presetID="1" presetClass="entr" presetSubtype="0" fill="hold" nodeType="withEffect">
                                  <p:stCondLst>
                                    <p:cond delay="0"/>
                                  </p:stCondLst>
                                  <p:childTnLst>
                                    <p:set>
                                      <p:cBhvr>
                                        <p:cTn id="110" dur="1" fill="hold">
                                          <p:stCondLst>
                                            <p:cond delay="0"/>
                                          </p:stCondLst>
                                        </p:cTn>
                                        <p:tgtEl>
                                          <p:spTgt spid="1039"/>
                                        </p:tgtEl>
                                        <p:attrNameLst>
                                          <p:attrName>style.visibility</p:attrName>
                                        </p:attrNameLst>
                                      </p:cBhvr>
                                      <p:to>
                                        <p:strVal val="visible"/>
                                      </p:to>
                                    </p:set>
                                  </p:childTnLst>
                                </p:cTn>
                              </p:par>
                              <p:par>
                                <p:cTn id="111" presetID="1" presetClass="entr" presetSubtype="0" fill="hold" nodeType="withEffect">
                                  <p:stCondLst>
                                    <p:cond delay="0"/>
                                  </p:stCondLst>
                                  <p:childTnLst>
                                    <p:set>
                                      <p:cBhvr>
                                        <p:cTn id="112" dur="1" fill="hold">
                                          <p:stCondLst>
                                            <p:cond delay="0"/>
                                          </p:stCondLst>
                                        </p:cTn>
                                        <p:tgtEl>
                                          <p:spTgt spid="1040"/>
                                        </p:tgtEl>
                                        <p:attrNameLst>
                                          <p:attrName>style.visibility</p:attrName>
                                        </p:attrNameLst>
                                      </p:cBhvr>
                                      <p:to>
                                        <p:strVal val="visible"/>
                                      </p:to>
                                    </p:set>
                                  </p:childTnLst>
                                </p:cTn>
                              </p:par>
                              <p:par>
                                <p:cTn id="113" presetID="1" presetClass="entr" presetSubtype="0" fill="hold" nodeType="withEffect">
                                  <p:stCondLst>
                                    <p:cond delay="0"/>
                                  </p:stCondLst>
                                  <p:childTnLst>
                                    <p:set>
                                      <p:cBhvr>
                                        <p:cTn id="114" dur="1" fill="hold">
                                          <p:stCondLst>
                                            <p:cond delay="0"/>
                                          </p:stCondLst>
                                        </p:cTn>
                                        <p:tgtEl>
                                          <p:spTgt spid="1041"/>
                                        </p:tgtEl>
                                        <p:attrNameLst>
                                          <p:attrName>style.visibility</p:attrName>
                                        </p:attrNameLst>
                                      </p:cBhvr>
                                      <p:to>
                                        <p:strVal val="visible"/>
                                      </p:to>
                                    </p:set>
                                  </p:childTnLst>
                                </p:cTn>
                              </p:par>
                              <p:par>
                                <p:cTn id="115" presetID="1" presetClass="entr" presetSubtype="0" fill="hold" nodeType="withEffect">
                                  <p:stCondLst>
                                    <p:cond delay="0"/>
                                  </p:stCondLst>
                                  <p:childTnLst>
                                    <p:set>
                                      <p:cBhvr>
                                        <p:cTn id="116" dur="1" fill="hold">
                                          <p:stCondLst>
                                            <p:cond delay="0"/>
                                          </p:stCondLst>
                                        </p:cTn>
                                        <p:tgtEl>
                                          <p:spTgt spid="1042"/>
                                        </p:tgtEl>
                                        <p:attrNameLst>
                                          <p:attrName>style.visibility</p:attrName>
                                        </p:attrNameLst>
                                      </p:cBhvr>
                                      <p:to>
                                        <p:strVal val="visible"/>
                                      </p:to>
                                    </p:set>
                                  </p:childTnLst>
                                </p:cTn>
                              </p:par>
                              <p:par>
                                <p:cTn id="117" presetID="1" presetClass="entr" presetSubtype="0" fill="hold" nodeType="withEffect">
                                  <p:stCondLst>
                                    <p:cond delay="0"/>
                                  </p:stCondLst>
                                  <p:childTnLst>
                                    <p:set>
                                      <p:cBhvr>
                                        <p:cTn id="118" dur="1" fill="hold">
                                          <p:stCondLst>
                                            <p:cond delay="0"/>
                                          </p:stCondLst>
                                        </p:cTn>
                                        <p:tgtEl>
                                          <p:spTgt spid="1043"/>
                                        </p:tgtEl>
                                        <p:attrNameLst>
                                          <p:attrName>style.visibility</p:attrName>
                                        </p:attrNameLst>
                                      </p:cBhvr>
                                      <p:to>
                                        <p:strVal val="visible"/>
                                      </p:to>
                                    </p:set>
                                  </p:childTnLst>
                                </p:cTn>
                              </p:par>
                              <p:par>
                                <p:cTn id="119" presetID="1" presetClass="entr" presetSubtype="0" fill="hold" nodeType="withEffect">
                                  <p:stCondLst>
                                    <p:cond delay="0"/>
                                  </p:stCondLst>
                                  <p:childTnLst>
                                    <p:set>
                                      <p:cBhvr>
                                        <p:cTn id="120" dur="1" fill="hold">
                                          <p:stCondLst>
                                            <p:cond delay="0"/>
                                          </p:stCondLst>
                                        </p:cTn>
                                        <p:tgtEl>
                                          <p:spTgt spid="1044"/>
                                        </p:tgtEl>
                                        <p:attrNameLst>
                                          <p:attrName>style.visibility</p:attrName>
                                        </p:attrNameLst>
                                      </p:cBhvr>
                                      <p:to>
                                        <p:strVal val="visible"/>
                                      </p:to>
                                    </p:set>
                                  </p:childTnLst>
                                </p:cTn>
                              </p:par>
                              <p:par>
                                <p:cTn id="121" presetID="1" presetClass="entr" presetSubtype="0" fill="hold" nodeType="withEffect">
                                  <p:stCondLst>
                                    <p:cond delay="0"/>
                                  </p:stCondLst>
                                  <p:childTnLst>
                                    <p:set>
                                      <p:cBhvr>
                                        <p:cTn id="122" dur="1" fill="hold">
                                          <p:stCondLst>
                                            <p:cond delay="0"/>
                                          </p:stCondLst>
                                        </p:cTn>
                                        <p:tgtEl>
                                          <p:spTgt spid="1045"/>
                                        </p:tgtEl>
                                        <p:attrNameLst>
                                          <p:attrName>style.visibility</p:attrName>
                                        </p:attrNameLst>
                                      </p:cBhvr>
                                      <p:to>
                                        <p:strVal val="visible"/>
                                      </p:to>
                                    </p:set>
                                  </p:childTnLst>
                                </p:cTn>
                              </p:par>
                              <p:par>
                                <p:cTn id="123" presetID="1" presetClass="entr" presetSubtype="0" fill="hold" nodeType="withEffect">
                                  <p:stCondLst>
                                    <p:cond delay="0"/>
                                  </p:stCondLst>
                                  <p:childTnLst>
                                    <p:set>
                                      <p:cBhvr>
                                        <p:cTn id="124" dur="1" fill="hold">
                                          <p:stCondLst>
                                            <p:cond delay="0"/>
                                          </p:stCondLst>
                                        </p:cTn>
                                        <p:tgtEl>
                                          <p:spTgt spid="1046"/>
                                        </p:tgtEl>
                                        <p:attrNameLst>
                                          <p:attrName>style.visibility</p:attrName>
                                        </p:attrNameLst>
                                      </p:cBhvr>
                                      <p:to>
                                        <p:strVal val="visible"/>
                                      </p:to>
                                    </p:set>
                                  </p:childTnLst>
                                </p:cTn>
                              </p:par>
                              <p:par>
                                <p:cTn id="125" presetID="1" presetClass="entr" presetSubtype="0" fill="hold" nodeType="withEffect">
                                  <p:stCondLst>
                                    <p:cond delay="0"/>
                                  </p:stCondLst>
                                  <p:childTnLst>
                                    <p:set>
                                      <p:cBhvr>
                                        <p:cTn id="126" dur="1" fill="hold">
                                          <p:stCondLst>
                                            <p:cond delay="0"/>
                                          </p:stCondLst>
                                        </p:cTn>
                                        <p:tgtEl>
                                          <p:spTgt spid="1047"/>
                                        </p:tgtEl>
                                        <p:attrNameLst>
                                          <p:attrName>style.visibility</p:attrName>
                                        </p:attrNameLst>
                                      </p:cBhvr>
                                      <p:to>
                                        <p:strVal val="visible"/>
                                      </p:to>
                                    </p:set>
                                  </p:childTnLst>
                                </p:cTn>
                              </p:par>
                              <p:par>
                                <p:cTn id="127" presetID="1" presetClass="entr" presetSubtype="0" fill="hold" nodeType="withEffect">
                                  <p:stCondLst>
                                    <p:cond delay="0"/>
                                  </p:stCondLst>
                                  <p:childTnLst>
                                    <p:set>
                                      <p:cBhvr>
                                        <p:cTn id="128" dur="1" fill="hold">
                                          <p:stCondLst>
                                            <p:cond delay="0"/>
                                          </p:stCondLst>
                                        </p:cTn>
                                        <p:tgtEl>
                                          <p:spTgt spid="1052"/>
                                        </p:tgtEl>
                                        <p:attrNameLst>
                                          <p:attrName>style.visibility</p:attrName>
                                        </p:attrNameLst>
                                      </p:cBhvr>
                                      <p:to>
                                        <p:strVal val="visible"/>
                                      </p:to>
                                    </p:set>
                                  </p:childTnLst>
                                </p:cTn>
                              </p:par>
                              <p:par>
                                <p:cTn id="129" presetID="1" presetClass="entr" presetSubtype="0" fill="hold" nodeType="withEffect">
                                  <p:stCondLst>
                                    <p:cond delay="0"/>
                                  </p:stCondLst>
                                  <p:childTnLst>
                                    <p:set>
                                      <p:cBhvr>
                                        <p:cTn id="130" dur="1" fill="hold">
                                          <p:stCondLst>
                                            <p:cond delay="0"/>
                                          </p:stCondLst>
                                        </p:cTn>
                                        <p:tgtEl>
                                          <p:spTgt spid="1057"/>
                                        </p:tgtEl>
                                        <p:attrNameLst>
                                          <p:attrName>style.visibility</p:attrName>
                                        </p:attrNameLst>
                                      </p:cBhvr>
                                      <p:to>
                                        <p:strVal val="visible"/>
                                      </p:to>
                                    </p:set>
                                  </p:childTnLst>
                                </p:cTn>
                              </p:par>
                            </p:childTnLst>
                          </p:cTn>
                        </p:par>
                      </p:childTnLst>
                    </p:cTn>
                  </p:par>
                  <p:par>
                    <p:cTn id="131" fill="hold">
                      <p:stCondLst>
                        <p:cond delay="indefinite"/>
                      </p:stCondLst>
                      <p:childTnLst>
                        <p:par>
                          <p:cTn id="132" fill="hold">
                            <p:stCondLst>
                              <p:cond delay="0"/>
                            </p:stCondLst>
                            <p:childTnLst>
                              <p:par>
                                <p:cTn id="133" presetID="1" presetClass="entr" presetSubtype="0" fill="hold" nodeType="clickEffect">
                                  <p:stCondLst>
                                    <p:cond delay="0"/>
                                  </p:stCondLst>
                                  <p:childTnLst>
                                    <p:set>
                                      <p:cBhvr>
                                        <p:cTn id="134" dur="1" fill="hold">
                                          <p:stCondLst>
                                            <p:cond delay="0"/>
                                          </p:stCondLst>
                                        </p:cTn>
                                        <p:tgtEl>
                                          <p:spTgt spid="10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54"/>
        <p:cNvGrpSpPr/>
        <p:nvPr/>
      </p:nvGrpSpPr>
      <p:grpSpPr>
        <a:xfrm>
          <a:off x="0" y="0"/>
          <a:ext cx="0" cy="0"/>
          <a:chOff x="0" y="0"/>
          <a:chExt cx="0" cy="0"/>
        </a:xfrm>
      </p:grpSpPr>
      <p:sp>
        <p:nvSpPr>
          <p:cNvPr id="555" name="Google Shape;555;p9"/>
          <p:cNvSpPr/>
          <p:nvPr/>
        </p:nvSpPr>
        <p:spPr>
          <a:xfrm>
            <a:off x="2068513" y="2022475"/>
            <a:ext cx="8031162" cy="146050"/>
          </a:xfrm>
          <a:prstGeom prst="rect">
            <a:avLst/>
          </a:prstGeom>
          <a:gradFill>
            <a:gsLst>
              <a:gs pos="0">
                <a:schemeClr val="hlink"/>
              </a:gs>
              <a:gs pos="100000">
                <a:srgbClr val="9FBBC3"/>
              </a:gs>
            </a:gsLst>
            <a:lin ang="27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Open Sans Light"/>
              <a:ea typeface="Open Sans Light"/>
              <a:cs typeface="Open Sans Light"/>
              <a:sym typeface="Open Sans Light"/>
            </a:endParaRPr>
          </a:p>
        </p:txBody>
      </p:sp>
      <p:sp>
        <p:nvSpPr>
          <p:cNvPr id="556" name="Google Shape;556;p9"/>
          <p:cNvSpPr/>
          <p:nvPr/>
        </p:nvSpPr>
        <p:spPr>
          <a:xfrm>
            <a:off x="2341575" y="1919300"/>
            <a:ext cx="428700" cy="350700"/>
          </a:xfrm>
          <a:prstGeom prst="octagon">
            <a:avLst>
              <a:gd name="adj" fmla="val 29287"/>
            </a:avLst>
          </a:prstGeom>
          <a:gradFill>
            <a:gsLst>
              <a:gs pos="0">
                <a:srgbClr val="FF0000"/>
              </a:gs>
              <a:gs pos="100000">
                <a:srgbClr val="B30000"/>
              </a:gs>
            </a:gsLst>
            <a:lin ang="27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AU" sz="800">
                <a:solidFill>
                  <a:schemeClr val="lt1"/>
                </a:solidFill>
                <a:latin typeface="Open Sans Light"/>
                <a:ea typeface="Open Sans Light"/>
                <a:cs typeface="Open Sans Light"/>
                <a:sym typeface="Open Sans Light"/>
              </a:rPr>
              <a:t>pA</a:t>
            </a:r>
            <a:endParaRPr sz="800">
              <a:solidFill>
                <a:schemeClr val="lt1"/>
              </a:solidFill>
              <a:latin typeface="Open Sans Light"/>
              <a:ea typeface="Open Sans Light"/>
              <a:cs typeface="Open Sans Light"/>
              <a:sym typeface="Open Sans Light"/>
            </a:endParaRPr>
          </a:p>
        </p:txBody>
      </p:sp>
      <p:sp>
        <p:nvSpPr>
          <p:cNvPr id="557" name="Google Shape;557;p9"/>
          <p:cNvSpPr/>
          <p:nvPr/>
        </p:nvSpPr>
        <p:spPr>
          <a:xfrm>
            <a:off x="2066926" y="1676400"/>
            <a:ext cx="8031163" cy="146050"/>
          </a:xfrm>
          <a:prstGeom prst="rect">
            <a:avLst/>
          </a:prstGeom>
          <a:gradFill>
            <a:gsLst>
              <a:gs pos="0">
                <a:srgbClr val="9FBBC3"/>
              </a:gs>
              <a:gs pos="100000">
                <a:schemeClr val="hlink"/>
              </a:gs>
            </a:gsLst>
            <a:lin ang="27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Open Sans Light"/>
              <a:ea typeface="Open Sans Light"/>
              <a:cs typeface="Open Sans Light"/>
              <a:sym typeface="Open Sans Light"/>
            </a:endParaRPr>
          </a:p>
        </p:txBody>
      </p:sp>
      <p:sp>
        <p:nvSpPr>
          <p:cNvPr id="558" name="Google Shape;558;p9"/>
          <p:cNvSpPr/>
          <p:nvPr/>
        </p:nvSpPr>
        <p:spPr>
          <a:xfrm>
            <a:off x="8485200" y="1573225"/>
            <a:ext cx="428700" cy="350700"/>
          </a:xfrm>
          <a:prstGeom prst="octagon">
            <a:avLst>
              <a:gd name="adj" fmla="val 29287"/>
            </a:avLst>
          </a:prstGeom>
          <a:gradFill>
            <a:gsLst>
              <a:gs pos="0">
                <a:srgbClr val="FF0000"/>
              </a:gs>
              <a:gs pos="100000">
                <a:srgbClr val="B30000"/>
              </a:gs>
            </a:gsLst>
            <a:lin ang="27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AU" sz="800">
                <a:solidFill>
                  <a:schemeClr val="lt1"/>
                </a:solidFill>
                <a:latin typeface="Open Sans Light"/>
                <a:ea typeface="Open Sans Light"/>
                <a:cs typeface="Open Sans Light"/>
                <a:sym typeface="Open Sans Light"/>
              </a:rPr>
              <a:t>pA</a:t>
            </a:r>
            <a:endParaRPr sz="800"/>
          </a:p>
        </p:txBody>
      </p:sp>
      <p:sp>
        <p:nvSpPr>
          <p:cNvPr id="559" name="Google Shape;559;p9"/>
          <p:cNvSpPr/>
          <p:nvPr/>
        </p:nvSpPr>
        <p:spPr>
          <a:xfrm>
            <a:off x="9613900" y="1573225"/>
            <a:ext cx="428700" cy="350700"/>
          </a:xfrm>
          <a:prstGeom prst="octagon">
            <a:avLst>
              <a:gd name="adj" fmla="val 29287"/>
            </a:avLst>
          </a:prstGeom>
          <a:gradFill>
            <a:gsLst>
              <a:gs pos="0">
                <a:srgbClr val="FF0000"/>
              </a:gs>
              <a:gs pos="100000">
                <a:srgbClr val="B30000"/>
              </a:gs>
            </a:gsLst>
            <a:lin ang="27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AU" sz="800">
                <a:solidFill>
                  <a:schemeClr val="lt1"/>
                </a:solidFill>
                <a:latin typeface="Open Sans Light"/>
                <a:ea typeface="Open Sans Light"/>
                <a:cs typeface="Open Sans Light"/>
                <a:sym typeface="Open Sans Light"/>
              </a:rPr>
              <a:t>pA</a:t>
            </a:r>
            <a:endParaRPr sz="800"/>
          </a:p>
        </p:txBody>
      </p:sp>
      <p:sp>
        <p:nvSpPr>
          <p:cNvPr id="560" name="Google Shape;560;p9"/>
          <p:cNvSpPr/>
          <p:nvPr/>
        </p:nvSpPr>
        <p:spPr>
          <a:xfrm>
            <a:off x="6430975" y="1573225"/>
            <a:ext cx="428700" cy="350700"/>
          </a:xfrm>
          <a:prstGeom prst="octagon">
            <a:avLst>
              <a:gd name="adj" fmla="val 29287"/>
            </a:avLst>
          </a:prstGeom>
          <a:gradFill>
            <a:gsLst>
              <a:gs pos="0">
                <a:srgbClr val="FF0000"/>
              </a:gs>
              <a:gs pos="100000">
                <a:srgbClr val="B30000"/>
              </a:gs>
            </a:gsLst>
            <a:lin ang="27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AU" sz="800">
                <a:solidFill>
                  <a:schemeClr val="lt1"/>
                </a:solidFill>
                <a:latin typeface="Open Sans Light"/>
                <a:ea typeface="Open Sans Light"/>
                <a:cs typeface="Open Sans Light"/>
                <a:sym typeface="Open Sans Light"/>
              </a:rPr>
              <a:t>pA</a:t>
            </a:r>
            <a:endParaRPr sz="800"/>
          </a:p>
        </p:txBody>
      </p:sp>
      <p:sp>
        <p:nvSpPr>
          <p:cNvPr id="561" name="Google Shape;561;p9"/>
          <p:cNvSpPr txBox="1"/>
          <p:nvPr/>
        </p:nvSpPr>
        <p:spPr>
          <a:xfrm>
            <a:off x="2747964" y="1658939"/>
            <a:ext cx="428625" cy="179387"/>
          </a:xfrm>
          <a:prstGeom prst="rect">
            <a:avLst/>
          </a:prstGeom>
          <a:gradFill>
            <a:gsLst>
              <a:gs pos="0">
                <a:srgbClr val="969696"/>
              </a:gs>
              <a:gs pos="100000">
                <a:srgbClr val="696969"/>
              </a:gs>
            </a:gsLst>
            <a:lin ang="2700000" scaled="0"/>
          </a:gradFill>
          <a:ln>
            <a:noFill/>
          </a:ln>
        </p:spPr>
        <p:txBody>
          <a:bodyPr spcFirstLastPara="1" wrap="square" lIns="91425" tIns="45700" rIns="91425" bIns="45700" anchor="ctr" anchorCtr="1">
            <a:noAutofit/>
          </a:bodyPr>
          <a:lstStyle/>
          <a:p>
            <a:pPr marL="0" marR="0" lvl="0" indent="0" algn="l" rtl="0">
              <a:spcBef>
                <a:spcPts val="0"/>
              </a:spcBef>
              <a:spcAft>
                <a:spcPts val="0"/>
              </a:spcAft>
              <a:buNone/>
            </a:pPr>
            <a:r>
              <a:rPr lang="en-AU" sz="900" b="1">
                <a:solidFill>
                  <a:schemeClr val="lt1"/>
                </a:solidFill>
                <a:latin typeface="Open Sans Light"/>
                <a:ea typeface="Open Sans Light"/>
                <a:cs typeface="Open Sans Light"/>
                <a:sym typeface="Open Sans Light"/>
              </a:rPr>
              <a:t>ATG</a:t>
            </a:r>
            <a:endParaRPr/>
          </a:p>
        </p:txBody>
      </p:sp>
      <p:sp>
        <p:nvSpPr>
          <p:cNvPr id="562" name="Google Shape;562;p9"/>
          <p:cNvSpPr txBox="1"/>
          <p:nvPr/>
        </p:nvSpPr>
        <p:spPr>
          <a:xfrm>
            <a:off x="4187826" y="1658939"/>
            <a:ext cx="428625" cy="179387"/>
          </a:xfrm>
          <a:prstGeom prst="rect">
            <a:avLst/>
          </a:prstGeom>
          <a:gradFill>
            <a:gsLst>
              <a:gs pos="0">
                <a:srgbClr val="969696"/>
              </a:gs>
              <a:gs pos="100000">
                <a:srgbClr val="696969"/>
              </a:gs>
            </a:gsLst>
            <a:lin ang="2700000" scaled="0"/>
          </a:gradFill>
          <a:ln>
            <a:noFill/>
          </a:ln>
        </p:spPr>
        <p:txBody>
          <a:bodyPr spcFirstLastPara="1" wrap="square" lIns="91425" tIns="45700" rIns="91425" bIns="45700" anchor="ctr" anchorCtr="1">
            <a:noAutofit/>
          </a:bodyPr>
          <a:lstStyle/>
          <a:p>
            <a:pPr marL="0" marR="0" lvl="0" indent="0" algn="l" rtl="0">
              <a:spcBef>
                <a:spcPts val="0"/>
              </a:spcBef>
              <a:spcAft>
                <a:spcPts val="0"/>
              </a:spcAft>
              <a:buNone/>
            </a:pPr>
            <a:r>
              <a:rPr lang="en-AU" sz="900" b="1">
                <a:solidFill>
                  <a:schemeClr val="lt1"/>
                </a:solidFill>
                <a:latin typeface="Open Sans Light"/>
                <a:ea typeface="Open Sans Light"/>
                <a:cs typeface="Open Sans Light"/>
                <a:sym typeface="Open Sans Light"/>
              </a:rPr>
              <a:t>ATG</a:t>
            </a:r>
            <a:endParaRPr/>
          </a:p>
        </p:txBody>
      </p:sp>
      <p:sp>
        <p:nvSpPr>
          <p:cNvPr id="563" name="Google Shape;563;p9"/>
          <p:cNvSpPr/>
          <p:nvPr/>
        </p:nvSpPr>
        <p:spPr>
          <a:xfrm>
            <a:off x="2166949" y="1570050"/>
            <a:ext cx="469800" cy="352500"/>
          </a:xfrm>
          <a:prstGeom prst="rightArrow">
            <a:avLst>
              <a:gd name="adj1" fmla="val 50000"/>
              <a:gd name="adj2" fmla="val 25000"/>
            </a:avLst>
          </a:prstGeom>
          <a:gradFill>
            <a:gsLst>
              <a:gs pos="0">
                <a:srgbClr val="F1F1F1"/>
              </a:gs>
              <a:gs pos="100000">
                <a:schemeClr val="lt2"/>
              </a:gs>
            </a:gsLst>
            <a:lin ang="27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AU" sz="1000" b="1">
                <a:solidFill>
                  <a:schemeClr val="dk1"/>
                </a:solidFill>
                <a:latin typeface="Open Sans Light"/>
                <a:ea typeface="Open Sans Light"/>
                <a:cs typeface="Open Sans Light"/>
                <a:sym typeface="Open Sans Light"/>
              </a:rPr>
              <a:t>TSS</a:t>
            </a:r>
            <a:endParaRPr/>
          </a:p>
        </p:txBody>
      </p:sp>
      <p:sp>
        <p:nvSpPr>
          <p:cNvPr id="564" name="Google Shape;564;p9"/>
          <p:cNvSpPr/>
          <p:nvPr/>
        </p:nvSpPr>
        <p:spPr>
          <a:xfrm>
            <a:off x="3489325" y="1570050"/>
            <a:ext cx="469800" cy="352500"/>
          </a:xfrm>
          <a:prstGeom prst="rightArrow">
            <a:avLst>
              <a:gd name="adj1" fmla="val 50000"/>
              <a:gd name="adj2" fmla="val 25000"/>
            </a:avLst>
          </a:prstGeom>
          <a:gradFill>
            <a:gsLst>
              <a:gs pos="0">
                <a:srgbClr val="F1F1F1"/>
              </a:gs>
              <a:gs pos="100000">
                <a:schemeClr val="lt2"/>
              </a:gs>
            </a:gsLst>
            <a:lin ang="27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AU" sz="1000" b="1">
                <a:solidFill>
                  <a:schemeClr val="dk1"/>
                </a:solidFill>
                <a:latin typeface="Open Sans Light"/>
                <a:ea typeface="Open Sans Light"/>
                <a:cs typeface="Open Sans Light"/>
                <a:sym typeface="Open Sans Light"/>
              </a:rPr>
              <a:t>TSS</a:t>
            </a:r>
            <a:endParaRPr/>
          </a:p>
        </p:txBody>
      </p:sp>
      <p:sp>
        <p:nvSpPr>
          <p:cNvPr id="565" name="Google Shape;565;p9"/>
          <p:cNvSpPr/>
          <p:nvPr/>
        </p:nvSpPr>
        <p:spPr>
          <a:xfrm>
            <a:off x="5897575" y="1566875"/>
            <a:ext cx="469800" cy="352500"/>
          </a:xfrm>
          <a:prstGeom prst="rightArrow">
            <a:avLst>
              <a:gd name="adj1" fmla="val 50000"/>
              <a:gd name="adj2" fmla="val 25000"/>
            </a:avLst>
          </a:prstGeom>
          <a:gradFill>
            <a:gsLst>
              <a:gs pos="0">
                <a:srgbClr val="F1F1F1"/>
              </a:gs>
              <a:gs pos="100000">
                <a:schemeClr val="lt2"/>
              </a:gs>
            </a:gsLst>
            <a:lin ang="27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AU" sz="1000" b="1">
                <a:solidFill>
                  <a:schemeClr val="dk1"/>
                </a:solidFill>
                <a:latin typeface="Open Sans Light"/>
                <a:ea typeface="Open Sans Light"/>
                <a:cs typeface="Open Sans Light"/>
                <a:sym typeface="Open Sans Light"/>
              </a:rPr>
              <a:t>TSS</a:t>
            </a:r>
            <a:endParaRPr/>
          </a:p>
        </p:txBody>
      </p:sp>
      <p:sp>
        <p:nvSpPr>
          <p:cNvPr id="566" name="Google Shape;566;p9"/>
          <p:cNvSpPr/>
          <p:nvPr/>
        </p:nvSpPr>
        <p:spPr>
          <a:xfrm>
            <a:off x="4391150" y="1901825"/>
            <a:ext cx="469800" cy="381000"/>
          </a:xfrm>
          <a:prstGeom prst="leftArrow">
            <a:avLst>
              <a:gd name="adj1" fmla="val 50000"/>
              <a:gd name="adj2" fmla="val 25000"/>
            </a:avLst>
          </a:prstGeom>
          <a:gradFill>
            <a:gsLst>
              <a:gs pos="0">
                <a:srgbClr val="F1F1F1"/>
              </a:gs>
              <a:gs pos="100000">
                <a:schemeClr val="lt2"/>
              </a:gs>
            </a:gsLst>
            <a:lin ang="27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AU" sz="1000" b="1">
                <a:solidFill>
                  <a:schemeClr val="dk1"/>
                </a:solidFill>
                <a:latin typeface="Open Sans Light"/>
                <a:ea typeface="Open Sans Light"/>
                <a:cs typeface="Open Sans Light"/>
                <a:sym typeface="Open Sans Light"/>
              </a:rPr>
              <a:t>TSS</a:t>
            </a:r>
            <a:endParaRPr/>
          </a:p>
        </p:txBody>
      </p:sp>
      <p:grpSp>
        <p:nvGrpSpPr>
          <p:cNvPr id="567" name="Google Shape;567;p9"/>
          <p:cNvGrpSpPr/>
          <p:nvPr/>
        </p:nvGrpSpPr>
        <p:grpSpPr>
          <a:xfrm>
            <a:off x="5387976" y="2403476"/>
            <a:ext cx="760413" cy="182563"/>
            <a:chOff x="2434" y="2362"/>
            <a:chExt cx="479" cy="115"/>
          </a:xfrm>
        </p:grpSpPr>
        <p:cxnSp>
          <p:nvCxnSpPr>
            <p:cNvPr id="568" name="Google Shape;568;p9"/>
            <p:cNvCxnSpPr/>
            <p:nvPr/>
          </p:nvCxnSpPr>
          <p:spPr>
            <a:xfrm rot="10800000" flipH="1">
              <a:off x="2434" y="2362"/>
              <a:ext cx="242" cy="115"/>
            </a:xfrm>
            <a:prstGeom prst="straightConnector1">
              <a:avLst/>
            </a:prstGeom>
            <a:noFill/>
            <a:ln w="12700" cap="flat" cmpd="sng">
              <a:solidFill>
                <a:schemeClr val="dk1"/>
              </a:solidFill>
              <a:prstDash val="solid"/>
              <a:round/>
              <a:headEnd type="none" w="med" len="med"/>
              <a:tailEnd type="none" w="med" len="med"/>
            </a:ln>
          </p:spPr>
        </p:cxnSp>
        <p:cxnSp>
          <p:nvCxnSpPr>
            <p:cNvPr id="569" name="Google Shape;569;p9"/>
            <p:cNvCxnSpPr/>
            <p:nvPr/>
          </p:nvCxnSpPr>
          <p:spPr>
            <a:xfrm>
              <a:off x="2674" y="2362"/>
              <a:ext cx="239" cy="114"/>
            </a:xfrm>
            <a:prstGeom prst="straightConnector1">
              <a:avLst/>
            </a:prstGeom>
            <a:noFill/>
            <a:ln w="12700" cap="flat" cmpd="sng">
              <a:solidFill>
                <a:schemeClr val="dk1"/>
              </a:solidFill>
              <a:prstDash val="solid"/>
              <a:round/>
              <a:headEnd type="none" w="med" len="med"/>
              <a:tailEnd type="none" w="med" len="med"/>
            </a:ln>
          </p:spPr>
        </p:cxnSp>
      </p:grpSp>
      <p:grpSp>
        <p:nvGrpSpPr>
          <p:cNvPr id="570" name="Google Shape;570;p9"/>
          <p:cNvGrpSpPr/>
          <p:nvPr/>
        </p:nvGrpSpPr>
        <p:grpSpPr>
          <a:xfrm>
            <a:off x="6484939" y="2403476"/>
            <a:ext cx="249237" cy="182563"/>
            <a:chOff x="2434" y="2362"/>
            <a:chExt cx="479" cy="115"/>
          </a:xfrm>
        </p:grpSpPr>
        <p:cxnSp>
          <p:nvCxnSpPr>
            <p:cNvPr id="571" name="Google Shape;571;p9"/>
            <p:cNvCxnSpPr/>
            <p:nvPr/>
          </p:nvCxnSpPr>
          <p:spPr>
            <a:xfrm rot="10800000" flipH="1">
              <a:off x="2434" y="2362"/>
              <a:ext cx="242" cy="115"/>
            </a:xfrm>
            <a:prstGeom prst="straightConnector1">
              <a:avLst/>
            </a:prstGeom>
            <a:noFill/>
            <a:ln w="12700" cap="flat" cmpd="sng">
              <a:solidFill>
                <a:schemeClr val="dk1"/>
              </a:solidFill>
              <a:prstDash val="solid"/>
              <a:round/>
              <a:headEnd type="none" w="med" len="med"/>
              <a:tailEnd type="none" w="med" len="med"/>
            </a:ln>
          </p:spPr>
        </p:cxnSp>
        <p:cxnSp>
          <p:nvCxnSpPr>
            <p:cNvPr id="572" name="Google Shape;572;p9"/>
            <p:cNvCxnSpPr/>
            <p:nvPr/>
          </p:nvCxnSpPr>
          <p:spPr>
            <a:xfrm>
              <a:off x="2674" y="2362"/>
              <a:ext cx="239" cy="114"/>
            </a:xfrm>
            <a:prstGeom prst="straightConnector1">
              <a:avLst/>
            </a:prstGeom>
            <a:noFill/>
            <a:ln w="12700" cap="flat" cmpd="sng">
              <a:solidFill>
                <a:schemeClr val="dk1"/>
              </a:solidFill>
              <a:prstDash val="solid"/>
              <a:round/>
              <a:headEnd type="none" w="med" len="med"/>
              <a:tailEnd type="none" w="med" len="med"/>
            </a:ln>
          </p:spPr>
        </p:cxnSp>
      </p:grpSp>
      <p:grpSp>
        <p:nvGrpSpPr>
          <p:cNvPr id="573" name="Google Shape;573;p9"/>
          <p:cNvGrpSpPr/>
          <p:nvPr/>
        </p:nvGrpSpPr>
        <p:grpSpPr>
          <a:xfrm>
            <a:off x="7010401" y="2405063"/>
            <a:ext cx="519113" cy="182562"/>
            <a:chOff x="2434" y="2362"/>
            <a:chExt cx="479" cy="115"/>
          </a:xfrm>
        </p:grpSpPr>
        <p:cxnSp>
          <p:nvCxnSpPr>
            <p:cNvPr id="574" name="Google Shape;574;p9"/>
            <p:cNvCxnSpPr/>
            <p:nvPr/>
          </p:nvCxnSpPr>
          <p:spPr>
            <a:xfrm rot="10800000" flipH="1">
              <a:off x="2434" y="2362"/>
              <a:ext cx="242" cy="115"/>
            </a:xfrm>
            <a:prstGeom prst="straightConnector1">
              <a:avLst/>
            </a:prstGeom>
            <a:noFill/>
            <a:ln w="12700" cap="flat" cmpd="sng">
              <a:solidFill>
                <a:schemeClr val="dk1"/>
              </a:solidFill>
              <a:prstDash val="solid"/>
              <a:round/>
              <a:headEnd type="none" w="med" len="med"/>
              <a:tailEnd type="none" w="med" len="med"/>
            </a:ln>
          </p:spPr>
        </p:cxnSp>
        <p:cxnSp>
          <p:nvCxnSpPr>
            <p:cNvPr id="575" name="Google Shape;575;p9"/>
            <p:cNvCxnSpPr/>
            <p:nvPr/>
          </p:nvCxnSpPr>
          <p:spPr>
            <a:xfrm>
              <a:off x="2674" y="2362"/>
              <a:ext cx="239" cy="114"/>
            </a:xfrm>
            <a:prstGeom prst="straightConnector1">
              <a:avLst/>
            </a:prstGeom>
            <a:noFill/>
            <a:ln w="12700" cap="flat" cmpd="sng">
              <a:solidFill>
                <a:schemeClr val="dk1"/>
              </a:solidFill>
              <a:prstDash val="solid"/>
              <a:round/>
              <a:headEnd type="none" w="med" len="med"/>
              <a:tailEnd type="none" w="med" len="med"/>
            </a:ln>
          </p:spPr>
        </p:cxnSp>
      </p:grpSp>
      <p:sp>
        <p:nvSpPr>
          <p:cNvPr id="576" name="Google Shape;576;p9"/>
          <p:cNvSpPr/>
          <p:nvPr/>
        </p:nvSpPr>
        <p:spPr>
          <a:xfrm>
            <a:off x="5897564" y="4162425"/>
            <a:ext cx="949325" cy="179388"/>
          </a:xfrm>
          <a:prstGeom prst="homePlate">
            <a:avLst>
              <a:gd name="adj" fmla="val 132301"/>
            </a:avLst>
          </a:prstGeom>
          <a:gradFill>
            <a:gsLst>
              <a:gs pos="0">
                <a:srgbClr val="E1E1E1"/>
              </a:gs>
              <a:gs pos="100000">
                <a:srgbClr val="C0C0C0"/>
              </a:gs>
            </a:gsLst>
            <a:lin ang="2700000" scaled="0"/>
          </a:grad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AU" sz="1000" b="1">
                <a:solidFill>
                  <a:schemeClr val="dk1"/>
                </a:solidFill>
                <a:latin typeface="Open Sans Light"/>
                <a:ea typeface="Open Sans Light"/>
                <a:cs typeface="Open Sans Light"/>
                <a:sym typeface="Open Sans Light"/>
              </a:rPr>
              <a:t>AAA</a:t>
            </a:r>
            <a:endParaRPr/>
          </a:p>
        </p:txBody>
      </p:sp>
      <p:sp>
        <p:nvSpPr>
          <p:cNvPr id="577" name="Google Shape;577;p9"/>
          <p:cNvSpPr/>
          <p:nvPr/>
        </p:nvSpPr>
        <p:spPr>
          <a:xfrm rot="10800000">
            <a:off x="2041525" y="4162425"/>
            <a:ext cx="2820988" cy="179388"/>
          </a:xfrm>
          <a:prstGeom prst="homePlate">
            <a:avLst>
              <a:gd name="adj" fmla="val 138036"/>
            </a:avLst>
          </a:prstGeom>
          <a:gradFill>
            <a:gsLst>
              <a:gs pos="0">
                <a:srgbClr val="E1E1E1"/>
              </a:gs>
              <a:gs pos="100000">
                <a:srgbClr val="C0C0C0"/>
              </a:gs>
            </a:gsLst>
            <a:lin ang="27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9"/>
          <p:cNvSpPr txBox="1"/>
          <p:nvPr/>
        </p:nvSpPr>
        <p:spPr>
          <a:xfrm>
            <a:off x="2165335" y="4162425"/>
            <a:ext cx="2697178" cy="179388"/>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000">
              <a:solidFill>
                <a:schemeClr val="dk1"/>
              </a:solidFill>
              <a:latin typeface="Open Sans Light"/>
              <a:ea typeface="Open Sans Light"/>
              <a:cs typeface="Open Sans Light"/>
              <a:sym typeface="Open Sans Light"/>
            </a:endParaRPr>
          </a:p>
        </p:txBody>
      </p:sp>
      <p:sp>
        <p:nvSpPr>
          <p:cNvPr id="579" name="Google Shape;579;p9"/>
          <p:cNvSpPr txBox="1"/>
          <p:nvPr/>
        </p:nvSpPr>
        <p:spPr>
          <a:xfrm>
            <a:off x="2189180" y="4133850"/>
            <a:ext cx="576300" cy="246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000" b="1">
                <a:solidFill>
                  <a:schemeClr val="dk1"/>
                </a:solidFill>
                <a:latin typeface="Open Sans Light"/>
                <a:ea typeface="Open Sans Light"/>
                <a:cs typeface="Open Sans Light"/>
                <a:sym typeface="Open Sans Light"/>
              </a:rPr>
              <a:t>AAA</a:t>
            </a:r>
            <a:endParaRPr/>
          </a:p>
        </p:txBody>
      </p:sp>
      <p:sp>
        <p:nvSpPr>
          <p:cNvPr id="580" name="Google Shape;580;p9"/>
          <p:cNvSpPr txBox="1"/>
          <p:nvPr/>
        </p:nvSpPr>
        <p:spPr>
          <a:xfrm>
            <a:off x="4192589" y="2493964"/>
            <a:ext cx="428625" cy="179387"/>
          </a:xfrm>
          <a:prstGeom prst="rect">
            <a:avLst/>
          </a:prstGeom>
          <a:gradFill>
            <a:gsLst>
              <a:gs pos="0">
                <a:srgbClr val="969696"/>
              </a:gs>
              <a:gs pos="100000">
                <a:srgbClr val="696969"/>
              </a:gs>
            </a:gsLst>
            <a:lin ang="2700000" scaled="0"/>
          </a:gradFill>
          <a:ln>
            <a:noFill/>
          </a:ln>
        </p:spPr>
        <p:txBody>
          <a:bodyPr spcFirstLastPara="1" wrap="square" lIns="91425" tIns="45700" rIns="91425" bIns="45700" anchor="ctr" anchorCtr="1">
            <a:noAutofit/>
          </a:bodyPr>
          <a:lstStyle/>
          <a:p>
            <a:pPr marL="0" marR="0" lvl="0" indent="0" algn="l" rtl="0">
              <a:spcBef>
                <a:spcPts val="0"/>
              </a:spcBef>
              <a:spcAft>
                <a:spcPts val="0"/>
              </a:spcAft>
              <a:buNone/>
            </a:pPr>
            <a:r>
              <a:rPr lang="en-AU" sz="900" b="1">
                <a:solidFill>
                  <a:schemeClr val="lt1"/>
                </a:solidFill>
                <a:latin typeface="Open Sans Light"/>
                <a:ea typeface="Open Sans Light"/>
                <a:cs typeface="Open Sans Light"/>
                <a:sym typeface="Open Sans Light"/>
              </a:rPr>
              <a:t>ATG</a:t>
            </a:r>
            <a:endParaRPr/>
          </a:p>
        </p:txBody>
      </p:sp>
      <p:sp>
        <p:nvSpPr>
          <p:cNvPr id="581" name="Google Shape;581;p9"/>
          <p:cNvSpPr/>
          <p:nvPr/>
        </p:nvSpPr>
        <p:spPr>
          <a:xfrm>
            <a:off x="3489325" y="2493964"/>
            <a:ext cx="706438" cy="179387"/>
          </a:xfrm>
          <a:prstGeom prst="rect">
            <a:avLst/>
          </a:prstGeom>
          <a:gradFill>
            <a:gsLst>
              <a:gs pos="0">
                <a:srgbClr val="E1E1E1"/>
              </a:gs>
              <a:gs pos="100000">
                <a:srgbClr val="C0C0C0"/>
              </a:gs>
            </a:gsLst>
            <a:lin ang="27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Open Sans Light"/>
              <a:ea typeface="Open Sans Light"/>
              <a:cs typeface="Open Sans Light"/>
              <a:sym typeface="Open Sans Light"/>
            </a:endParaRPr>
          </a:p>
        </p:txBody>
      </p:sp>
      <p:sp>
        <p:nvSpPr>
          <p:cNvPr id="582" name="Google Shape;582;p9"/>
          <p:cNvSpPr/>
          <p:nvPr/>
        </p:nvSpPr>
        <p:spPr>
          <a:xfrm>
            <a:off x="6149975" y="2493964"/>
            <a:ext cx="338138" cy="179387"/>
          </a:xfrm>
          <a:prstGeom prst="rect">
            <a:avLst/>
          </a:prstGeom>
          <a:gradFill>
            <a:gsLst>
              <a:gs pos="0">
                <a:schemeClr val="accent1"/>
              </a:gs>
              <a:gs pos="100000">
                <a:srgbClr val="003A65"/>
              </a:gs>
            </a:gsLst>
            <a:lin ang="27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Open Sans Light"/>
              <a:ea typeface="Open Sans Light"/>
              <a:cs typeface="Open Sans Light"/>
              <a:sym typeface="Open Sans Light"/>
            </a:endParaRPr>
          </a:p>
        </p:txBody>
      </p:sp>
      <p:sp>
        <p:nvSpPr>
          <p:cNvPr id="583" name="Google Shape;583;p9"/>
          <p:cNvSpPr/>
          <p:nvPr/>
        </p:nvSpPr>
        <p:spPr>
          <a:xfrm>
            <a:off x="6734176" y="2493964"/>
            <a:ext cx="282575" cy="179387"/>
          </a:xfrm>
          <a:prstGeom prst="rect">
            <a:avLst/>
          </a:prstGeom>
          <a:gradFill>
            <a:gsLst>
              <a:gs pos="0">
                <a:schemeClr val="accent1"/>
              </a:gs>
              <a:gs pos="100000">
                <a:srgbClr val="003A65"/>
              </a:gs>
            </a:gsLst>
            <a:lin ang="27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Open Sans Light"/>
              <a:ea typeface="Open Sans Light"/>
              <a:cs typeface="Open Sans Light"/>
              <a:sym typeface="Open Sans Light"/>
            </a:endParaRPr>
          </a:p>
        </p:txBody>
      </p:sp>
      <p:sp>
        <p:nvSpPr>
          <p:cNvPr id="584" name="Google Shape;584;p9"/>
          <p:cNvSpPr/>
          <p:nvPr/>
        </p:nvSpPr>
        <p:spPr>
          <a:xfrm>
            <a:off x="4619626" y="2493964"/>
            <a:ext cx="777875" cy="179387"/>
          </a:xfrm>
          <a:prstGeom prst="rect">
            <a:avLst/>
          </a:prstGeom>
          <a:gradFill>
            <a:gsLst>
              <a:gs pos="0">
                <a:schemeClr val="accent1"/>
              </a:gs>
              <a:gs pos="100000">
                <a:srgbClr val="003A65"/>
              </a:gs>
            </a:gsLst>
            <a:lin ang="27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Open Sans Light"/>
              <a:ea typeface="Open Sans Light"/>
              <a:cs typeface="Open Sans Light"/>
              <a:sym typeface="Open Sans Light"/>
            </a:endParaRPr>
          </a:p>
        </p:txBody>
      </p:sp>
      <p:sp>
        <p:nvSpPr>
          <p:cNvPr id="585" name="Google Shape;585;p9"/>
          <p:cNvSpPr/>
          <p:nvPr/>
        </p:nvSpPr>
        <p:spPr>
          <a:xfrm>
            <a:off x="7518401" y="2493964"/>
            <a:ext cx="1865313" cy="179387"/>
          </a:xfrm>
          <a:prstGeom prst="rect">
            <a:avLst/>
          </a:prstGeom>
          <a:gradFill>
            <a:gsLst>
              <a:gs pos="0">
                <a:schemeClr val="accent1"/>
              </a:gs>
              <a:gs pos="100000">
                <a:srgbClr val="003A65"/>
              </a:gs>
            </a:gsLst>
            <a:lin ang="27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Open Sans Light"/>
              <a:ea typeface="Open Sans Light"/>
              <a:cs typeface="Open Sans Light"/>
              <a:sym typeface="Open Sans Light"/>
            </a:endParaRPr>
          </a:p>
        </p:txBody>
      </p:sp>
      <p:sp>
        <p:nvSpPr>
          <p:cNvPr id="586" name="Google Shape;586;p9"/>
          <p:cNvSpPr/>
          <p:nvPr/>
        </p:nvSpPr>
        <p:spPr>
          <a:xfrm>
            <a:off x="9382126" y="2493964"/>
            <a:ext cx="949325" cy="179387"/>
          </a:xfrm>
          <a:prstGeom prst="homePlate">
            <a:avLst>
              <a:gd name="adj" fmla="val 132301"/>
            </a:avLst>
          </a:prstGeom>
          <a:gradFill>
            <a:gsLst>
              <a:gs pos="0">
                <a:srgbClr val="E1E1E1"/>
              </a:gs>
              <a:gs pos="100000">
                <a:srgbClr val="C0C0C0"/>
              </a:gs>
            </a:gsLst>
            <a:lin ang="2700000" scaled="0"/>
          </a:grad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AU" sz="1000" b="1">
                <a:solidFill>
                  <a:schemeClr val="dk1"/>
                </a:solidFill>
                <a:latin typeface="Open Sans Light"/>
                <a:ea typeface="Open Sans Light"/>
                <a:cs typeface="Open Sans Light"/>
                <a:sym typeface="Open Sans Light"/>
              </a:rPr>
              <a:t>AAA</a:t>
            </a:r>
            <a:endParaRPr/>
          </a:p>
        </p:txBody>
      </p:sp>
      <p:grpSp>
        <p:nvGrpSpPr>
          <p:cNvPr id="587" name="Google Shape;587;p9"/>
          <p:cNvGrpSpPr/>
          <p:nvPr/>
        </p:nvGrpSpPr>
        <p:grpSpPr>
          <a:xfrm>
            <a:off x="5391151" y="2740026"/>
            <a:ext cx="760413" cy="182563"/>
            <a:chOff x="2434" y="2362"/>
            <a:chExt cx="479" cy="115"/>
          </a:xfrm>
        </p:grpSpPr>
        <p:cxnSp>
          <p:nvCxnSpPr>
            <p:cNvPr id="588" name="Google Shape;588;p9"/>
            <p:cNvCxnSpPr/>
            <p:nvPr/>
          </p:nvCxnSpPr>
          <p:spPr>
            <a:xfrm rot="10800000" flipH="1">
              <a:off x="2434" y="2362"/>
              <a:ext cx="242" cy="115"/>
            </a:xfrm>
            <a:prstGeom prst="straightConnector1">
              <a:avLst/>
            </a:prstGeom>
            <a:noFill/>
            <a:ln w="12700" cap="flat" cmpd="sng">
              <a:solidFill>
                <a:schemeClr val="dk1"/>
              </a:solidFill>
              <a:prstDash val="solid"/>
              <a:round/>
              <a:headEnd type="none" w="med" len="med"/>
              <a:tailEnd type="none" w="med" len="med"/>
            </a:ln>
          </p:spPr>
        </p:cxnSp>
        <p:cxnSp>
          <p:nvCxnSpPr>
            <p:cNvPr id="589" name="Google Shape;589;p9"/>
            <p:cNvCxnSpPr/>
            <p:nvPr/>
          </p:nvCxnSpPr>
          <p:spPr>
            <a:xfrm>
              <a:off x="2674" y="2362"/>
              <a:ext cx="239" cy="114"/>
            </a:xfrm>
            <a:prstGeom prst="straightConnector1">
              <a:avLst/>
            </a:prstGeom>
            <a:noFill/>
            <a:ln w="12700" cap="flat" cmpd="sng">
              <a:solidFill>
                <a:schemeClr val="dk1"/>
              </a:solidFill>
              <a:prstDash val="solid"/>
              <a:round/>
              <a:headEnd type="none" w="med" len="med"/>
              <a:tailEnd type="none" w="med" len="med"/>
            </a:ln>
          </p:spPr>
        </p:cxnSp>
      </p:grpSp>
      <p:grpSp>
        <p:nvGrpSpPr>
          <p:cNvPr id="590" name="Google Shape;590;p9"/>
          <p:cNvGrpSpPr/>
          <p:nvPr/>
        </p:nvGrpSpPr>
        <p:grpSpPr>
          <a:xfrm>
            <a:off x="6486525" y="2738438"/>
            <a:ext cx="254000" cy="182562"/>
            <a:chOff x="2434" y="2362"/>
            <a:chExt cx="479" cy="115"/>
          </a:xfrm>
        </p:grpSpPr>
        <p:cxnSp>
          <p:nvCxnSpPr>
            <p:cNvPr id="591" name="Google Shape;591;p9"/>
            <p:cNvCxnSpPr/>
            <p:nvPr/>
          </p:nvCxnSpPr>
          <p:spPr>
            <a:xfrm rot="10800000" flipH="1">
              <a:off x="2434" y="2362"/>
              <a:ext cx="242" cy="115"/>
            </a:xfrm>
            <a:prstGeom prst="straightConnector1">
              <a:avLst/>
            </a:prstGeom>
            <a:noFill/>
            <a:ln w="12700" cap="flat" cmpd="sng">
              <a:solidFill>
                <a:schemeClr val="dk1"/>
              </a:solidFill>
              <a:prstDash val="solid"/>
              <a:round/>
              <a:headEnd type="none" w="med" len="med"/>
              <a:tailEnd type="none" w="med" len="med"/>
            </a:ln>
          </p:spPr>
        </p:cxnSp>
        <p:cxnSp>
          <p:nvCxnSpPr>
            <p:cNvPr id="592" name="Google Shape;592;p9"/>
            <p:cNvCxnSpPr/>
            <p:nvPr/>
          </p:nvCxnSpPr>
          <p:spPr>
            <a:xfrm>
              <a:off x="2674" y="2362"/>
              <a:ext cx="239" cy="114"/>
            </a:xfrm>
            <a:prstGeom prst="straightConnector1">
              <a:avLst/>
            </a:prstGeom>
            <a:noFill/>
            <a:ln w="12700" cap="flat" cmpd="sng">
              <a:solidFill>
                <a:schemeClr val="dk1"/>
              </a:solidFill>
              <a:prstDash val="solid"/>
              <a:round/>
              <a:headEnd type="none" w="med" len="med"/>
              <a:tailEnd type="none" w="med" len="med"/>
            </a:ln>
          </p:spPr>
        </p:cxnSp>
      </p:grpSp>
      <p:grpSp>
        <p:nvGrpSpPr>
          <p:cNvPr id="593" name="Google Shape;593;p9"/>
          <p:cNvGrpSpPr/>
          <p:nvPr/>
        </p:nvGrpSpPr>
        <p:grpSpPr>
          <a:xfrm>
            <a:off x="7011989" y="2743201"/>
            <a:ext cx="517525" cy="182563"/>
            <a:chOff x="2434" y="2362"/>
            <a:chExt cx="479" cy="115"/>
          </a:xfrm>
        </p:grpSpPr>
        <p:cxnSp>
          <p:nvCxnSpPr>
            <p:cNvPr id="594" name="Google Shape;594;p9"/>
            <p:cNvCxnSpPr/>
            <p:nvPr/>
          </p:nvCxnSpPr>
          <p:spPr>
            <a:xfrm rot="10800000" flipH="1">
              <a:off x="2434" y="2362"/>
              <a:ext cx="242" cy="115"/>
            </a:xfrm>
            <a:prstGeom prst="straightConnector1">
              <a:avLst/>
            </a:prstGeom>
            <a:noFill/>
            <a:ln w="12700" cap="flat" cmpd="sng">
              <a:solidFill>
                <a:schemeClr val="dk1"/>
              </a:solidFill>
              <a:prstDash val="solid"/>
              <a:round/>
              <a:headEnd type="none" w="med" len="med"/>
              <a:tailEnd type="none" w="med" len="med"/>
            </a:ln>
          </p:spPr>
        </p:cxnSp>
        <p:cxnSp>
          <p:nvCxnSpPr>
            <p:cNvPr id="595" name="Google Shape;595;p9"/>
            <p:cNvCxnSpPr/>
            <p:nvPr/>
          </p:nvCxnSpPr>
          <p:spPr>
            <a:xfrm>
              <a:off x="2674" y="2362"/>
              <a:ext cx="239" cy="114"/>
            </a:xfrm>
            <a:prstGeom prst="straightConnector1">
              <a:avLst/>
            </a:prstGeom>
            <a:noFill/>
            <a:ln w="12700" cap="flat" cmpd="sng">
              <a:solidFill>
                <a:schemeClr val="dk1"/>
              </a:solidFill>
              <a:prstDash val="solid"/>
              <a:round/>
              <a:headEnd type="none" w="med" len="med"/>
              <a:tailEnd type="none" w="med" len="med"/>
            </a:ln>
          </p:spPr>
        </p:cxnSp>
      </p:grpSp>
      <p:sp>
        <p:nvSpPr>
          <p:cNvPr id="596" name="Google Shape;596;p9"/>
          <p:cNvSpPr txBox="1"/>
          <p:nvPr/>
        </p:nvSpPr>
        <p:spPr>
          <a:xfrm>
            <a:off x="4192589" y="2824164"/>
            <a:ext cx="428625" cy="179387"/>
          </a:xfrm>
          <a:prstGeom prst="rect">
            <a:avLst/>
          </a:prstGeom>
          <a:gradFill>
            <a:gsLst>
              <a:gs pos="0">
                <a:srgbClr val="969696"/>
              </a:gs>
              <a:gs pos="100000">
                <a:srgbClr val="696969"/>
              </a:gs>
            </a:gsLst>
            <a:lin ang="2700000" scaled="0"/>
          </a:gradFill>
          <a:ln>
            <a:noFill/>
          </a:ln>
        </p:spPr>
        <p:txBody>
          <a:bodyPr spcFirstLastPara="1" wrap="square" lIns="91425" tIns="45700" rIns="91425" bIns="45700" anchor="ctr" anchorCtr="1">
            <a:noAutofit/>
          </a:bodyPr>
          <a:lstStyle/>
          <a:p>
            <a:pPr marL="0" marR="0" lvl="0" indent="0" algn="l" rtl="0">
              <a:spcBef>
                <a:spcPts val="0"/>
              </a:spcBef>
              <a:spcAft>
                <a:spcPts val="0"/>
              </a:spcAft>
              <a:buNone/>
            </a:pPr>
            <a:r>
              <a:rPr lang="en-AU" sz="900" b="1">
                <a:solidFill>
                  <a:schemeClr val="lt1"/>
                </a:solidFill>
                <a:latin typeface="Open Sans Light"/>
                <a:ea typeface="Open Sans Light"/>
                <a:cs typeface="Open Sans Light"/>
                <a:sym typeface="Open Sans Light"/>
              </a:rPr>
              <a:t>ATG</a:t>
            </a:r>
            <a:endParaRPr/>
          </a:p>
        </p:txBody>
      </p:sp>
      <p:sp>
        <p:nvSpPr>
          <p:cNvPr id="597" name="Google Shape;597;p9"/>
          <p:cNvSpPr/>
          <p:nvPr/>
        </p:nvSpPr>
        <p:spPr>
          <a:xfrm>
            <a:off x="2166938" y="2824164"/>
            <a:ext cx="2030412" cy="179387"/>
          </a:xfrm>
          <a:prstGeom prst="rect">
            <a:avLst/>
          </a:prstGeom>
          <a:gradFill>
            <a:gsLst>
              <a:gs pos="0">
                <a:srgbClr val="E1E1E1"/>
              </a:gs>
              <a:gs pos="100000">
                <a:srgbClr val="C0C0C0"/>
              </a:gs>
            </a:gsLst>
            <a:lin ang="27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Open Sans Light"/>
              <a:ea typeface="Open Sans Light"/>
              <a:cs typeface="Open Sans Light"/>
              <a:sym typeface="Open Sans Light"/>
            </a:endParaRPr>
          </a:p>
        </p:txBody>
      </p:sp>
      <p:sp>
        <p:nvSpPr>
          <p:cNvPr id="598" name="Google Shape;598;p9"/>
          <p:cNvSpPr/>
          <p:nvPr/>
        </p:nvSpPr>
        <p:spPr>
          <a:xfrm>
            <a:off x="6149975" y="2824164"/>
            <a:ext cx="338138" cy="179387"/>
          </a:xfrm>
          <a:prstGeom prst="rect">
            <a:avLst/>
          </a:prstGeom>
          <a:gradFill>
            <a:gsLst>
              <a:gs pos="0">
                <a:schemeClr val="accent1"/>
              </a:gs>
              <a:gs pos="100000">
                <a:srgbClr val="003A65"/>
              </a:gs>
            </a:gsLst>
            <a:lin ang="27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Open Sans Light"/>
              <a:ea typeface="Open Sans Light"/>
              <a:cs typeface="Open Sans Light"/>
              <a:sym typeface="Open Sans Light"/>
            </a:endParaRPr>
          </a:p>
        </p:txBody>
      </p:sp>
      <p:sp>
        <p:nvSpPr>
          <p:cNvPr id="599" name="Google Shape;599;p9"/>
          <p:cNvSpPr/>
          <p:nvPr/>
        </p:nvSpPr>
        <p:spPr>
          <a:xfrm>
            <a:off x="6731001" y="2824164"/>
            <a:ext cx="282575" cy="179387"/>
          </a:xfrm>
          <a:prstGeom prst="rect">
            <a:avLst/>
          </a:prstGeom>
          <a:gradFill>
            <a:gsLst>
              <a:gs pos="0">
                <a:schemeClr val="accent1"/>
              </a:gs>
              <a:gs pos="100000">
                <a:srgbClr val="003A65"/>
              </a:gs>
            </a:gsLst>
            <a:lin ang="27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Open Sans Light"/>
              <a:ea typeface="Open Sans Light"/>
              <a:cs typeface="Open Sans Light"/>
              <a:sym typeface="Open Sans Light"/>
            </a:endParaRPr>
          </a:p>
        </p:txBody>
      </p:sp>
      <p:sp>
        <p:nvSpPr>
          <p:cNvPr id="600" name="Google Shape;600;p9"/>
          <p:cNvSpPr/>
          <p:nvPr/>
        </p:nvSpPr>
        <p:spPr>
          <a:xfrm>
            <a:off x="4616450" y="2824164"/>
            <a:ext cx="781050" cy="179387"/>
          </a:xfrm>
          <a:prstGeom prst="rect">
            <a:avLst/>
          </a:prstGeom>
          <a:gradFill>
            <a:gsLst>
              <a:gs pos="0">
                <a:schemeClr val="accent1"/>
              </a:gs>
              <a:gs pos="100000">
                <a:srgbClr val="003A65"/>
              </a:gs>
            </a:gsLst>
            <a:lin ang="27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Open Sans Light"/>
              <a:ea typeface="Open Sans Light"/>
              <a:cs typeface="Open Sans Light"/>
              <a:sym typeface="Open Sans Light"/>
            </a:endParaRPr>
          </a:p>
        </p:txBody>
      </p:sp>
      <p:sp>
        <p:nvSpPr>
          <p:cNvPr id="601" name="Google Shape;601;p9"/>
          <p:cNvSpPr/>
          <p:nvPr/>
        </p:nvSpPr>
        <p:spPr>
          <a:xfrm>
            <a:off x="7518401" y="2824164"/>
            <a:ext cx="1865313" cy="179387"/>
          </a:xfrm>
          <a:prstGeom prst="rect">
            <a:avLst/>
          </a:prstGeom>
          <a:gradFill>
            <a:gsLst>
              <a:gs pos="0">
                <a:schemeClr val="accent1"/>
              </a:gs>
              <a:gs pos="100000">
                <a:srgbClr val="003A65"/>
              </a:gs>
            </a:gsLst>
            <a:lin ang="27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Open Sans Light"/>
              <a:ea typeface="Open Sans Light"/>
              <a:cs typeface="Open Sans Light"/>
              <a:sym typeface="Open Sans Light"/>
            </a:endParaRPr>
          </a:p>
        </p:txBody>
      </p:sp>
      <p:sp>
        <p:nvSpPr>
          <p:cNvPr id="602" name="Google Shape;602;p9"/>
          <p:cNvSpPr/>
          <p:nvPr/>
        </p:nvSpPr>
        <p:spPr>
          <a:xfrm>
            <a:off x="9382126" y="2822575"/>
            <a:ext cx="949325" cy="179388"/>
          </a:xfrm>
          <a:prstGeom prst="homePlate">
            <a:avLst>
              <a:gd name="adj" fmla="val 132301"/>
            </a:avLst>
          </a:prstGeom>
          <a:gradFill>
            <a:gsLst>
              <a:gs pos="0">
                <a:srgbClr val="E1E1E1"/>
              </a:gs>
              <a:gs pos="100000">
                <a:srgbClr val="C0C0C0"/>
              </a:gs>
            </a:gsLst>
            <a:lin ang="2700000" scaled="0"/>
          </a:grad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AU" sz="1000" b="1">
                <a:solidFill>
                  <a:schemeClr val="dk1"/>
                </a:solidFill>
                <a:latin typeface="Open Sans Light"/>
                <a:ea typeface="Open Sans Light"/>
                <a:cs typeface="Open Sans Light"/>
                <a:sym typeface="Open Sans Light"/>
              </a:rPr>
              <a:t>AAA</a:t>
            </a:r>
            <a:endParaRPr/>
          </a:p>
        </p:txBody>
      </p:sp>
      <p:sp>
        <p:nvSpPr>
          <p:cNvPr id="603" name="Google Shape;603;p9"/>
          <p:cNvSpPr txBox="1"/>
          <p:nvPr/>
        </p:nvSpPr>
        <p:spPr>
          <a:xfrm>
            <a:off x="4192589" y="3157539"/>
            <a:ext cx="428625" cy="179387"/>
          </a:xfrm>
          <a:prstGeom prst="rect">
            <a:avLst/>
          </a:prstGeom>
          <a:gradFill>
            <a:gsLst>
              <a:gs pos="0">
                <a:srgbClr val="969696"/>
              </a:gs>
              <a:gs pos="100000">
                <a:srgbClr val="696969"/>
              </a:gs>
            </a:gsLst>
            <a:lin ang="2700000" scaled="0"/>
          </a:gradFill>
          <a:ln>
            <a:noFill/>
          </a:ln>
        </p:spPr>
        <p:txBody>
          <a:bodyPr spcFirstLastPara="1" wrap="square" lIns="91425" tIns="45700" rIns="91425" bIns="45700" anchor="ctr" anchorCtr="1">
            <a:noAutofit/>
          </a:bodyPr>
          <a:lstStyle/>
          <a:p>
            <a:pPr marL="0" marR="0" lvl="0" indent="0" algn="l" rtl="0">
              <a:spcBef>
                <a:spcPts val="0"/>
              </a:spcBef>
              <a:spcAft>
                <a:spcPts val="0"/>
              </a:spcAft>
              <a:buNone/>
            </a:pPr>
            <a:r>
              <a:rPr lang="en-AU" sz="900" b="1">
                <a:solidFill>
                  <a:schemeClr val="lt1"/>
                </a:solidFill>
                <a:latin typeface="Open Sans Light"/>
                <a:ea typeface="Open Sans Light"/>
                <a:cs typeface="Open Sans Light"/>
                <a:sym typeface="Open Sans Light"/>
              </a:rPr>
              <a:t>ATG</a:t>
            </a:r>
            <a:endParaRPr/>
          </a:p>
        </p:txBody>
      </p:sp>
      <p:sp>
        <p:nvSpPr>
          <p:cNvPr id="604" name="Google Shape;604;p9"/>
          <p:cNvSpPr/>
          <p:nvPr/>
        </p:nvSpPr>
        <p:spPr>
          <a:xfrm>
            <a:off x="3486150" y="3157539"/>
            <a:ext cx="706438" cy="179387"/>
          </a:xfrm>
          <a:prstGeom prst="rect">
            <a:avLst/>
          </a:prstGeom>
          <a:gradFill>
            <a:gsLst>
              <a:gs pos="0">
                <a:srgbClr val="E1E1E1"/>
              </a:gs>
              <a:gs pos="100000">
                <a:srgbClr val="C0C0C0"/>
              </a:gs>
            </a:gsLst>
            <a:lin ang="27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Open Sans Light"/>
              <a:ea typeface="Open Sans Light"/>
              <a:cs typeface="Open Sans Light"/>
              <a:sym typeface="Open Sans Light"/>
            </a:endParaRPr>
          </a:p>
        </p:txBody>
      </p:sp>
      <p:sp>
        <p:nvSpPr>
          <p:cNvPr id="605" name="Google Shape;605;p9"/>
          <p:cNvSpPr/>
          <p:nvPr/>
        </p:nvSpPr>
        <p:spPr>
          <a:xfrm>
            <a:off x="8191501" y="3157539"/>
            <a:ext cx="949325" cy="179387"/>
          </a:xfrm>
          <a:prstGeom prst="homePlate">
            <a:avLst>
              <a:gd name="adj" fmla="val 132301"/>
            </a:avLst>
          </a:prstGeom>
          <a:gradFill>
            <a:gsLst>
              <a:gs pos="0">
                <a:srgbClr val="E1E1E1"/>
              </a:gs>
              <a:gs pos="100000">
                <a:srgbClr val="C0C0C0"/>
              </a:gs>
            </a:gsLst>
            <a:lin ang="2700000" scaled="0"/>
          </a:grad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AU" sz="1000" b="1">
                <a:solidFill>
                  <a:schemeClr val="dk1"/>
                </a:solidFill>
                <a:latin typeface="Open Sans Light"/>
                <a:ea typeface="Open Sans Light"/>
                <a:cs typeface="Open Sans Light"/>
                <a:sym typeface="Open Sans Light"/>
              </a:rPr>
              <a:t>AAA</a:t>
            </a:r>
            <a:endParaRPr/>
          </a:p>
        </p:txBody>
      </p:sp>
      <p:sp>
        <p:nvSpPr>
          <p:cNvPr id="606" name="Google Shape;606;p9"/>
          <p:cNvSpPr/>
          <p:nvPr/>
        </p:nvSpPr>
        <p:spPr>
          <a:xfrm>
            <a:off x="3171825" y="3792539"/>
            <a:ext cx="774700" cy="179387"/>
          </a:xfrm>
          <a:prstGeom prst="rect">
            <a:avLst/>
          </a:prstGeom>
          <a:gradFill>
            <a:gsLst>
              <a:gs pos="0">
                <a:schemeClr val="accent1"/>
              </a:gs>
              <a:gs pos="100000">
                <a:srgbClr val="003A65"/>
              </a:gs>
            </a:gsLst>
            <a:lin ang="27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Open Sans Light"/>
              <a:ea typeface="Open Sans Light"/>
              <a:cs typeface="Open Sans Light"/>
              <a:sym typeface="Open Sans Light"/>
            </a:endParaRPr>
          </a:p>
        </p:txBody>
      </p:sp>
      <p:grpSp>
        <p:nvGrpSpPr>
          <p:cNvPr id="607" name="Google Shape;607;p9"/>
          <p:cNvGrpSpPr/>
          <p:nvPr/>
        </p:nvGrpSpPr>
        <p:grpSpPr>
          <a:xfrm>
            <a:off x="5391151" y="3079751"/>
            <a:ext cx="760413" cy="182563"/>
            <a:chOff x="2434" y="2362"/>
            <a:chExt cx="479" cy="115"/>
          </a:xfrm>
        </p:grpSpPr>
        <p:cxnSp>
          <p:nvCxnSpPr>
            <p:cNvPr id="608" name="Google Shape;608;p9"/>
            <p:cNvCxnSpPr/>
            <p:nvPr/>
          </p:nvCxnSpPr>
          <p:spPr>
            <a:xfrm rot="10800000" flipH="1">
              <a:off x="2434" y="2362"/>
              <a:ext cx="242" cy="115"/>
            </a:xfrm>
            <a:prstGeom prst="straightConnector1">
              <a:avLst/>
            </a:prstGeom>
            <a:noFill/>
            <a:ln w="12700" cap="flat" cmpd="sng">
              <a:solidFill>
                <a:schemeClr val="dk1"/>
              </a:solidFill>
              <a:prstDash val="solid"/>
              <a:round/>
              <a:headEnd type="none" w="med" len="med"/>
              <a:tailEnd type="none" w="med" len="med"/>
            </a:ln>
          </p:spPr>
        </p:cxnSp>
        <p:cxnSp>
          <p:nvCxnSpPr>
            <p:cNvPr id="609" name="Google Shape;609;p9"/>
            <p:cNvCxnSpPr/>
            <p:nvPr/>
          </p:nvCxnSpPr>
          <p:spPr>
            <a:xfrm>
              <a:off x="2674" y="2362"/>
              <a:ext cx="239" cy="114"/>
            </a:xfrm>
            <a:prstGeom prst="straightConnector1">
              <a:avLst/>
            </a:prstGeom>
            <a:noFill/>
            <a:ln w="12700" cap="flat" cmpd="sng">
              <a:solidFill>
                <a:schemeClr val="dk1"/>
              </a:solidFill>
              <a:prstDash val="solid"/>
              <a:round/>
              <a:headEnd type="none" w="med" len="med"/>
              <a:tailEnd type="none" w="med" len="med"/>
            </a:ln>
          </p:spPr>
        </p:cxnSp>
      </p:grpSp>
      <p:grpSp>
        <p:nvGrpSpPr>
          <p:cNvPr id="610" name="Google Shape;610;p9"/>
          <p:cNvGrpSpPr/>
          <p:nvPr/>
        </p:nvGrpSpPr>
        <p:grpSpPr>
          <a:xfrm>
            <a:off x="5384801" y="3705226"/>
            <a:ext cx="760413" cy="182563"/>
            <a:chOff x="2434" y="2362"/>
            <a:chExt cx="479" cy="115"/>
          </a:xfrm>
        </p:grpSpPr>
        <p:cxnSp>
          <p:nvCxnSpPr>
            <p:cNvPr id="611" name="Google Shape;611;p9"/>
            <p:cNvCxnSpPr/>
            <p:nvPr/>
          </p:nvCxnSpPr>
          <p:spPr>
            <a:xfrm rot="10800000" flipH="1">
              <a:off x="2434" y="2362"/>
              <a:ext cx="242" cy="115"/>
            </a:xfrm>
            <a:prstGeom prst="straightConnector1">
              <a:avLst/>
            </a:prstGeom>
            <a:noFill/>
            <a:ln w="12700" cap="flat" cmpd="sng">
              <a:solidFill>
                <a:schemeClr val="dk1"/>
              </a:solidFill>
              <a:prstDash val="solid"/>
              <a:round/>
              <a:headEnd type="none" w="med" len="med"/>
              <a:tailEnd type="none" w="med" len="med"/>
            </a:ln>
          </p:spPr>
        </p:cxnSp>
        <p:cxnSp>
          <p:nvCxnSpPr>
            <p:cNvPr id="612" name="Google Shape;612;p9"/>
            <p:cNvCxnSpPr/>
            <p:nvPr/>
          </p:nvCxnSpPr>
          <p:spPr>
            <a:xfrm>
              <a:off x="2674" y="2362"/>
              <a:ext cx="239" cy="114"/>
            </a:xfrm>
            <a:prstGeom prst="straightConnector1">
              <a:avLst/>
            </a:prstGeom>
            <a:noFill/>
            <a:ln w="12700" cap="flat" cmpd="sng">
              <a:solidFill>
                <a:schemeClr val="dk1"/>
              </a:solidFill>
              <a:prstDash val="solid"/>
              <a:round/>
              <a:headEnd type="none" w="med" len="med"/>
              <a:tailEnd type="none" w="med" len="med"/>
            </a:ln>
          </p:spPr>
        </p:cxnSp>
      </p:grpSp>
      <p:grpSp>
        <p:nvGrpSpPr>
          <p:cNvPr id="613" name="Google Shape;613;p9"/>
          <p:cNvGrpSpPr/>
          <p:nvPr/>
        </p:nvGrpSpPr>
        <p:grpSpPr>
          <a:xfrm>
            <a:off x="6477000" y="3708401"/>
            <a:ext cx="261938" cy="182563"/>
            <a:chOff x="2434" y="2362"/>
            <a:chExt cx="479" cy="115"/>
          </a:xfrm>
        </p:grpSpPr>
        <p:cxnSp>
          <p:nvCxnSpPr>
            <p:cNvPr id="614" name="Google Shape;614;p9"/>
            <p:cNvCxnSpPr/>
            <p:nvPr/>
          </p:nvCxnSpPr>
          <p:spPr>
            <a:xfrm rot="10800000" flipH="1">
              <a:off x="2434" y="2362"/>
              <a:ext cx="242" cy="115"/>
            </a:xfrm>
            <a:prstGeom prst="straightConnector1">
              <a:avLst/>
            </a:prstGeom>
            <a:noFill/>
            <a:ln w="12700" cap="flat" cmpd="sng">
              <a:solidFill>
                <a:schemeClr val="dk1"/>
              </a:solidFill>
              <a:prstDash val="solid"/>
              <a:round/>
              <a:headEnd type="none" w="med" len="med"/>
              <a:tailEnd type="none" w="med" len="med"/>
            </a:ln>
          </p:spPr>
        </p:cxnSp>
        <p:cxnSp>
          <p:nvCxnSpPr>
            <p:cNvPr id="615" name="Google Shape;615;p9"/>
            <p:cNvCxnSpPr/>
            <p:nvPr/>
          </p:nvCxnSpPr>
          <p:spPr>
            <a:xfrm>
              <a:off x="2674" y="2362"/>
              <a:ext cx="239" cy="114"/>
            </a:xfrm>
            <a:prstGeom prst="straightConnector1">
              <a:avLst/>
            </a:prstGeom>
            <a:noFill/>
            <a:ln w="12700" cap="flat" cmpd="sng">
              <a:solidFill>
                <a:schemeClr val="dk1"/>
              </a:solidFill>
              <a:prstDash val="solid"/>
              <a:round/>
              <a:headEnd type="none" w="med" len="med"/>
              <a:tailEnd type="none" w="med" len="med"/>
            </a:ln>
          </p:spPr>
        </p:cxnSp>
      </p:grpSp>
      <p:grpSp>
        <p:nvGrpSpPr>
          <p:cNvPr id="616" name="Google Shape;616;p9"/>
          <p:cNvGrpSpPr/>
          <p:nvPr/>
        </p:nvGrpSpPr>
        <p:grpSpPr>
          <a:xfrm>
            <a:off x="6478588" y="3076576"/>
            <a:ext cx="1046162" cy="182563"/>
            <a:chOff x="2434" y="2362"/>
            <a:chExt cx="479" cy="115"/>
          </a:xfrm>
        </p:grpSpPr>
        <p:cxnSp>
          <p:nvCxnSpPr>
            <p:cNvPr id="617" name="Google Shape;617;p9"/>
            <p:cNvCxnSpPr/>
            <p:nvPr/>
          </p:nvCxnSpPr>
          <p:spPr>
            <a:xfrm rot="10800000" flipH="1">
              <a:off x="2434" y="2362"/>
              <a:ext cx="242" cy="115"/>
            </a:xfrm>
            <a:prstGeom prst="straightConnector1">
              <a:avLst/>
            </a:prstGeom>
            <a:noFill/>
            <a:ln w="12700" cap="flat" cmpd="sng">
              <a:solidFill>
                <a:schemeClr val="dk1"/>
              </a:solidFill>
              <a:prstDash val="solid"/>
              <a:round/>
              <a:headEnd type="none" w="med" len="med"/>
              <a:tailEnd type="none" w="med" len="med"/>
            </a:ln>
          </p:spPr>
        </p:cxnSp>
        <p:cxnSp>
          <p:nvCxnSpPr>
            <p:cNvPr id="618" name="Google Shape;618;p9"/>
            <p:cNvCxnSpPr/>
            <p:nvPr/>
          </p:nvCxnSpPr>
          <p:spPr>
            <a:xfrm>
              <a:off x="2674" y="2362"/>
              <a:ext cx="239" cy="114"/>
            </a:xfrm>
            <a:prstGeom prst="straightConnector1">
              <a:avLst/>
            </a:prstGeom>
            <a:noFill/>
            <a:ln w="12700" cap="flat" cmpd="sng">
              <a:solidFill>
                <a:schemeClr val="dk1"/>
              </a:solidFill>
              <a:prstDash val="solid"/>
              <a:round/>
              <a:headEnd type="none" w="med" len="med"/>
              <a:tailEnd type="none" w="med" len="med"/>
            </a:ln>
          </p:spPr>
        </p:cxnSp>
      </p:grpSp>
      <p:sp>
        <p:nvSpPr>
          <p:cNvPr id="619" name="Google Shape;619;p9"/>
          <p:cNvSpPr txBox="1"/>
          <p:nvPr/>
        </p:nvSpPr>
        <p:spPr>
          <a:xfrm>
            <a:off x="4192589" y="3487739"/>
            <a:ext cx="428625" cy="179387"/>
          </a:xfrm>
          <a:prstGeom prst="rect">
            <a:avLst/>
          </a:prstGeom>
          <a:gradFill>
            <a:gsLst>
              <a:gs pos="0">
                <a:srgbClr val="969696"/>
              </a:gs>
              <a:gs pos="100000">
                <a:srgbClr val="696969"/>
              </a:gs>
            </a:gsLst>
            <a:lin ang="2700000" scaled="0"/>
          </a:gradFill>
          <a:ln>
            <a:noFill/>
          </a:ln>
        </p:spPr>
        <p:txBody>
          <a:bodyPr spcFirstLastPara="1" wrap="square" lIns="91425" tIns="45700" rIns="91425" bIns="45700" anchor="ctr" anchorCtr="1">
            <a:noAutofit/>
          </a:bodyPr>
          <a:lstStyle/>
          <a:p>
            <a:pPr marL="0" marR="0" lvl="0" indent="0" algn="l" rtl="0">
              <a:spcBef>
                <a:spcPts val="0"/>
              </a:spcBef>
              <a:spcAft>
                <a:spcPts val="0"/>
              </a:spcAft>
              <a:buNone/>
            </a:pPr>
            <a:r>
              <a:rPr lang="en-AU" sz="900" b="1">
                <a:solidFill>
                  <a:schemeClr val="lt1"/>
                </a:solidFill>
                <a:latin typeface="Open Sans Light"/>
                <a:ea typeface="Open Sans Light"/>
                <a:cs typeface="Open Sans Light"/>
                <a:sym typeface="Open Sans Light"/>
              </a:rPr>
              <a:t>ATG</a:t>
            </a:r>
            <a:endParaRPr/>
          </a:p>
        </p:txBody>
      </p:sp>
      <p:sp>
        <p:nvSpPr>
          <p:cNvPr id="620" name="Google Shape;620;p9"/>
          <p:cNvSpPr/>
          <p:nvPr/>
        </p:nvSpPr>
        <p:spPr>
          <a:xfrm>
            <a:off x="3484564" y="3487739"/>
            <a:ext cx="706437" cy="179387"/>
          </a:xfrm>
          <a:prstGeom prst="rect">
            <a:avLst/>
          </a:prstGeom>
          <a:gradFill>
            <a:gsLst>
              <a:gs pos="0">
                <a:srgbClr val="E1E1E1"/>
              </a:gs>
              <a:gs pos="100000">
                <a:srgbClr val="C0C0C0"/>
              </a:gs>
            </a:gsLst>
            <a:lin ang="27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Open Sans Light"/>
              <a:ea typeface="Open Sans Light"/>
              <a:cs typeface="Open Sans Light"/>
              <a:sym typeface="Open Sans Light"/>
            </a:endParaRPr>
          </a:p>
        </p:txBody>
      </p:sp>
      <p:sp>
        <p:nvSpPr>
          <p:cNvPr id="621" name="Google Shape;621;p9"/>
          <p:cNvSpPr/>
          <p:nvPr/>
        </p:nvSpPr>
        <p:spPr>
          <a:xfrm>
            <a:off x="4616451" y="3487739"/>
            <a:ext cx="779463" cy="179387"/>
          </a:xfrm>
          <a:prstGeom prst="rect">
            <a:avLst/>
          </a:prstGeom>
          <a:gradFill>
            <a:gsLst>
              <a:gs pos="0">
                <a:schemeClr val="accent1"/>
              </a:gs>
              <a:gs pos="100000">
                <a:srgbClr val="003A65"/>
              </a:gs>
            </a:gsLst>
            <a:lin ang="27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Open Sans Light"/>
              <a:ea typeface="Open Sans Light"/>
              <a:cs typeface="Open Sans Light"/>
              <a:sym typeface="Open Sans Light"/>
            </a:endParaRPr>
          </a:p>
        </p:txBody>
      </p:sp>
      <p:grpSp>
        <p:nvGrpSpPr>
          <p:cNvPr id="622" name="Google Shape;622;p9"/>
          <p:cNvGrpSpPr/>
          <p:nvPr/>
        </p:nvGrpSpPr>
        <p:grpSpPr>
          <a:xfrm>
            <a:off x="5392738" y="3405188"/>
            <a:ext cx="1346200" cy="182562"/>
            <a:chOff x="2434" y="2362"/>
            <a:chExt cx="479" cy="115"/>
          </a:xfrm>
        </p:grpSpPr>
        <p:cxnSp>
          <p:nvCxnSpPr>
            <p:cNvPr id="623" name="Google Shape;623;p9"/>
            <p:cNvCxnSpPr/>
            <p:nvPr/>
          </p:nvCxnSpPr>
          <p:spPr>
            <a:xfrm rot="10800000" flipH="1">
              <a:off x="2434" y="2362"/>
              <a:ext cx="242" cy="115"/>
            </a:xfrm>
            <a:prstGeom prst="straightConnector1">
              <a:avLst/>
            </a:prstGeom>
            <a:noFill/>
            <a:ln w="12700" cap="flat" cmpd="sng">
              <a:solidFill>
                <a:schemeClr val="dk1"/>
              </a:solidFill>
              <a:prstDash val="solid"/>
              <a:round/>
              <a:headEnd type="none" w="med" len="med"/>
              <a:tailEnd type="none" w="med" len="med"/>
            </a:ln>
          </p:spPr>
        </p:cxnSp>
        <p:cxnSp>
          <p:nvCxnSpPr>
            <p:cNvPr id="624" name="Google Shape;624;p9"/>
            <p:cNvCxnSpPr/>
            <p:nvPr/>
          </p:nvCxnSpPr>
          <p:spPr>
            <a:xfrm>
              <a:off x="2674" y="2362"/>
              <a:ext cx="239" cy="114"/>
            </a:xfrm>
            <a:prstGeom prst="straightConnector1">
              <a:avLst/>
            </a:prstGeom>
            <a:noFill/>
            <a:ln w="12700" cap="flat" cmpd="sng">
              <a:solidFill>
                <a:schemeClr val="dk1"/>
              </a:solidFill>
              <a:prstDash val="solid"/>
              <a:round/>
              <a:headEnd type="none" w="med" len="med"/>
              <a:tailEnd type="none" w="med" len="med"/>
            </a:ln>
          </p:spPr>
        </p:cxnSp>
      </p:grpSp>
      <p:grpSp>
        <p:nvGrpSpPr>
          <p:cNvPr id="625" name="Google Shape;625;p9"/>
          <p:cNvGrpSpPr/>
          <p:nvPr/>
        </p:nvGrpSpPr>
        <p:grpSpPr>
          <a:xfrm>
            <a:off x="7010401" y="3394076"/>
            <a:ext cx="517525" cy="182563"/>
            <a:chOff x="2434" y="2362"/>
            <a:chExt cx="479" cy="115"/>
          </a:xfrm>
        </p:grpSpPr>
        <p:cxnSp>
          <p:nvCxnSpPr>
            <p:cNvPr id="626" name="Google Shape;626;p9"/>
            <p:cNvCxnSpPr/>
            <p:nvPr/>
          </p:nvCxnSpPr>
          <p:spPr>
            <a:xfrm rot="10800000" flipH="1">
              <a:off x="2434" y="2362"/>
              <a:ext cx="242" cy="115"/>
            </a:xfrm>
            <a:prstGeom prst="straightConnector1">
              <a:avLst/>
            </a:prstGeom>
            <a:noFill/>
            <a:ln w="12700" cap="flat" cmpd="sng">
              <a:solidFill>
                <a:schemeClr val="dk1"/>
              </a:solidFill>
              <a:prstDash val="solid"/>
              <a:round/>
              <a:headEnd type="none" w="med" len="med"/>
              <a:tailEnd type="none" w="med" len="med"/>
            </a:ln>
          </p:spPr>
        </p:cxnSp>
        <p:cxnSp>
          <p:nvCxnSpPr>
            <p:cNvPr id="627" name="Google Shape;627;p9"/>
            <p:cNvCxnSpPr/>
            <p:nvPr/>
          </p:nvCxnSpPr>
          <p:spPr>
            <a:xfrm>
              <a:off x="2674" y="2362"/>
              <a:ext cx="239" cy="114"/>
            </a:xfrm>
            <a:prstGeom prst="straightConnector1">
              <a:avLst/>
            </a:prstGeom>
            <a:noFill/>
            <a:ln w="12700" cap="flat" cmpd="sng">
              <a:solidFill>
                <a:schemeClr val="dk1"/>
              </a:solidFill>
              <a:prstDash val="solid"/>
              <a:round/>
              <a:headEnd type="none" w="med" len="med"/>
              <a:tailEnd type="none" w="med" len="med"/>
            </a:ln>
          </p:spPr>
        </p:cxnSp>
      </p:grpSp>
      <p:grpSp>
        <p:nvGrpSpPr>
          <p:cNvPr id="628" name="Google Shape;628;p9"/>
          <p:cNvGrpSpPr/>
          <p:nvPr/>
        </p:nvGrpSpPr>
        <p:grpSpPr>
          <a:xfrm>
            <a:off x="7007226" y="3706813"/>
            <a:ext cx="519113" cy="182562"/>
            <a:chOff x="2434" y="2362"/>
            <a:chExt cx="479" cy="115"/>
          </a:xfrm>
        </p:grpSpPr>
        <p:cxnSp>
          <p:nvCxnSpPr>
            <p:cNvPr id="629" name="Google Shape;629;p9"/>
            <p:cNvCxnSpPr/>
            <p:nvPr/>
          </p:nvCxnSpPr>
          <p:spPr>
            <a:xfrm rot="10800000" flipH="1">
              <a:off x="2434" y="2362"/>
              <a:ext cx="242" cy="115"/>
            </a:xfrm>
            <a:prstGeom prst="straightConnector1">
              <a:avLst/>
            </a:prstGeom>
            <a:noFill/>
            <a:ln w="12700" cap="flat" cmpd="sng">
              <a:solidFill>
                <a:schemeClr val="dk1"/>
              </a:solidFill>
              <a:prstDash val="solid"/>
              <a:round/>
              <a:headEnd type="none" w="med" len="med"/>
              <a:tailEnd type="none" w="med" len="med"/>
            </a:ln>
          </p:spPr>
        </p:cxnSp>
        <p:cxnSp>
          <p:nvCxnSpPr>
            <p:cNvPr id="630" name="Google Shape;630;p9"/>
            <p:cNvCxnSpPr/>
            <p:nvPr/>
          </p:nvCxnSpPr>
          <p:spPr>
            <a:xfrm>
              <a:off x="2674" y="2362"/>
              <a:ext cx="239" cy="114"/>
            </a:xfrm>
            <a:prstGeom prst="straightConnector1">
              <a:avLst/>
            </a:prstGeom>
            <a:noFill/>
            <a:ln w="12700" cap="flat" cmpd="sng">
              <a:solidFill>
                <a:schemeClr val="dk1"/>
              </a:solidFill>
              <a:prstDash val="solid"/>
              <a:round/>
              <a:headEnd type="none" w="med" len="med"/>
              <a:tailEnd type="none" w="med" len="med"/>
            </a:ln>
          </p:spPr>
        </p:cxnSp>
      </p:grpSp>
      <p:sp>
        <p:nvSpPr>
          <p:cNvPr id="631" name="Google Shape;631;p9"/>
          <p:cNvSpPr txBox="1"/>
          <p:nvPr/>
        </p:nvSpPr>
        <p:spPr>
          <a:xfrm>
            <a:off x="2757489" y="2824164"/>
            <a:ext cx="428625" cy="179387"/>
          </a:xfrm>
          <a:prstGeom prst="rect">
            <a:avLst/>
          </a:prstGeom>
          <a:gradFill>
            <a:gsLst>
              <a:gs pos="0">
                <a:srgbClr val="969696"/>
              </a:gs>
              <a:gs pos="100000">
                <a:srgbClr val="696969"/>
              </a:gs>
            </a:gsLst>
            <a:lin ang="2700000" scaled="0"/>
          </a:gradFill>
          <a:ln>
            <a:noFill/>
          </a:ln>
        </p:spPr>
        <p:txBody>
          <a:bodyPr spcFirstLastPara="1" wrap="square" lIns="91425" tIns="45700" rIns="91425" bIns="45700" anchor="ctr" anchorCtr="1">
            <a:noAutofit/>
          </a:bodyPr>
          <a:lstStyle/>
          <a:p>
            <a:pPr marL="0" marR="0" lvl="0" indent="0" algn="l" rtl="0">
              <a:spcBef>
                <a:spcPts val="0"/>
              </a:spcBef>
              <a:spcAft>
                <a:spcPts val="0"/>
              </a:spcAft>
              <a:buNone/>
            </a:pPr>
            <a:r>
              <a:rPr lang="en-AU" sz="900" b="1">
                <a:solidFill>
                  <a:schemeClr val="lt1"/>
                </a:solidFill>
                <a:latin typeface="Open Sans Light"/>
                <a:ea typeface="Open Sans Light"/>
                <a:cs typeface="Open Sans Light"/>
                <a:sym typeface="Open Sans Light"/>
              </a:rPr>
              <a:t>ATG</a:t>
            </a:r>
            <a:endParaRPr/>
          </a:p>
        </p:txBody>
      </p:sp>
      <p:sp>
        <p:nvSpPr>
          <p:cNvPr id="632" name="Google Shape;632;p9"/>
          <p:cNvSpPr txBox="1"/>
          <p:nvPr/>
        </p:nvSpPr>
        <p:spPr>
          <a:xfrm>
            <a:off x="2749551" y="3792539"/>
            <a:ext cx="428625" cy="179387"/>
          </a:xfrm>
          <a:prstGeom prst="rect">
            <a:avLst/>
          </a:prstGeom>
          <a:gradFill>
            <a:gsLst>
              <a:gs pos="0">
                <a:srgbClr val="969696"/>
              </a:gs>
              <a:gs pos="100000">
                <a:srgbClr val="696969"/>
              </a:gs>
            </a:gsLst>
            <a:lin ang="2700000" scaled="0"/>
          </a:gradFill>
          <a:ln>
            <a:noFill/>
          </a:ln>
        </p:spPr>
        <p:txBody>
          <a:bodyPr spcFirstLastPara="1" wrap="square" lIns="91425" tIns="45700" rIns="91425" bIns="45700" anchor="ctr" anchorCtr="1">
            <a:noAutofit/>
          </a:bodyPr>
          <a:lstStyle/>
          <a:p>
            <a:pPr marL="0" marR="0" lvl="0" indent="0" algn="l" rtl="0">
              <a:spcBef>
                <a:spcPts val="0"/>
              </a:spcBef>
              <a:spcAft>
                <a:spcPts val="0"/>
              </a:spcAft>
              <a:buNone/>
            </a:pPr>
            <a:r>
              <a:rPr lang="en-AU" sz="900" b="1">
                <a:solidFill>
                  <a:schemeClr val="lt1"/>
                </a:solidFill>
                <a:latin typeface="Open Sans Light"/>
                <a:ea typeface="Open Sans Light"/>
                <a:cs typeface="Open Sans Light"/>
                <a:sym typeface="Open Sans Light"/>
              </a:rPr>
              <a:t>ATG</a:t>
            </a:r>
            <a:endParaRPr/>
          </a:p>
        </p:txBody>
      </p:sp>
      <p:sp>
        <p:nvSpPr>
          <p:cNvPr id="633" name="Google Shape;633;p9"/>
          <p:cNvSpPr/>
          <p:nvPr/>
        </p:nvSpPr>
        <p:spPr>
          <a:xfrm>
            <a:off x="6149975" y="3157539"/>
            <a:ext cx="336550" cy="179387"/>
          </a:xfrm>
          <a:prstGeom prst="rect">
            <a:avLst/>
          </a:prstGeom>
          <a:gradFill>
            <a:gsLst>
              <a:gs pos="0">
                <a:schemeClr val="accent1"/>
              </a:gs>
              <a:gs pos="100000">
                <a:srgbClr val="003A65"/>
              </a:gs>
            </a:gsLst>
            <a:lin ang="27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Open Sans Light"/>
              <a:ea typeface="Open Sans Light"/>
              <a:cs typeface="Open Sans Light"/>
              <a:sym typeface="Open Sans Light"/>
            </a:endParaRPr>
          </a:p>
        </p:txBody>
      </p:sp>
      <p:sp>
        <p:nvSpPr>
          <p:cNvPr id="634" name="Google Shape;634;p9"/>
          <p:cNvSpPr/>
          <p:nvPr/>
        </p:nvSpPr>
        <p:spPr>
          <a:xfrm>
            <a:off x="4614863" y="3157539"/>
            <a:ext cx="781050" cy="179387"/>
          </a:xfrm>
          <a:prstGeom prst="rect">
            <a:avLst/>
          </a:prstGeom>
          <a:gradFill>
            <a:gsLst>
              <a:gs pos="0">
                <a:schemeClr val="accent1"/>
              </a:gs>
              <a:gs pos="100000">
                <a:srgbClr val="003A65"/>
              </a:gs>
            </a:gsLst>
            <a:lin ang="27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Open Sans Light"/>
              <a:ea typeface="Open Sans Light"/>
              <a:cs typeface="Open Sans Light"/>
              <a:sym typeface="Open Sans Light"/>
            </a:endParaRPr>
          </a:p>
        </p:txBody>
      </p:sp>
      <p:sp>
        <p:nvSpPr>
          <p:cNvPr id="635" name="Google Shape;635;p9"/>
          <p:cNvSpPr/>
          <p:nvPr/>
        </p:nvSpPr>
        <p:spPr>
          <a:xfrm>
            <a:off x="2162175" y="3792539"/>
            <a:ext cx="3232150" cy="179387"/>
          </a:xfrm>
          <a:prstGeom prst="rect">
            <a:avLst/>
          </a:prstGeom>
          <a:gradFill>
            <a:gsLst>
              <a:gs pos="0">
                <a:srgbClr val="E1E1E1"/>
              </a:gs>
              <a:gs pos="100000">
                <a:srgbClr val="C0C0C0"/>
              </a:gs>
            </a:gsLst>
            <a:lin ang="27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Open Sans Light"/>
              <a:ea typeface="Open Sans Light"/>
              <a:cs typeface="Open Sans Light"/>
              <a:sym typeface="Open Sans Light"/>
            </a:endParaRPr>
          </a:p>
        </p:txBody>
      </p:sp>
      <p:sp>
        <p:nvSpPr>
          <p:cNvPr id="636" name="Google Shape;636;p9"/>
          <p:cNvSpPr/>
          <p:nvPr/>
        </p:nvSpPr>
        <p:spPr>
          <a:xfrm>
            <a:off x="6729413" y="3792539"/>
            <a:ext cx="284162" cy="179387"/>
          </a:xfrm>
          <a:prstGeom prst="rect">
            <a:avLst/>
          </a:prstGeom>
          <a:gradFill>
            <a:gsLst>
              <a:gs pos="0">
                <a:srgbClr val="E1E1E1"/>
              </a:gs>
              <a:gs pos="100000">
                <a:srgbClr val="C0C0C0"/>
              </a:gs>
            </a:gsLst>
            <a:lin ang="27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Open Sans Light"/>
              <a:ea typeface="Open Sans Light"/>
              <a:cs typeface="Open Sans Light"/>
              <a:sym typeface="Open Sans Light"/>
            </a:endParaRPr>
          </a:p>
        </p:txBody>
      </p:sp>
      <p:sp>
        <p:nvSpPr>
          <p:cNvPr id="637" name="Google Shape;637;p9"/>
          <p:cNvSpPr/>
          <p:nvPr/>
        </p:nvSpPr>
        <p:spPr>
          <a:xfrm>
            <a:off x="6145214" y="3792539"/>
            <a:ext cx="339725" cy="179387"/>
          </a:xfrm>
          <a:prstGeom prst="rect">
            <a:avLst/>
          </a:prstGeom>
          <a:gradFill>
            <a:gsLst>
              <a:gs pos="0">
                <a:srgbClr val="E1E1E1"/>
              </a:gs>
              <a:gs pos="100000">
                <a:srgbClr val="C0C0C0"/>
              </a:gs>
            </a:gsLst>
            <a:lin ang="27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Open Sans Light"/>
              <a:ea typeface="Open Sans Light"/>
              <a:cs typeface="Open Sans Light"/>
              <a:sym typeface="Open Sans Light"/>
            </a:endParaRPr>
          </a:p>
        </p:txBody>
      </p:sp>
      <p:sp>
        <p:nvSpPr>
          <p:cNvPr id="638" name="Google Shape;638;p9"/>
          <p:cNvSpPr/>
          <p:nvPr/>
        </p:nvSpPr>
        <p:spPr>
          <a:xfrm>
            <a:off x="7515225" y="3157539"/>
            <a:ext cx="685800" cy="179387"/>
          </a:xfrm>
          <a:prstGeom prst="rect">
            <a:avLst/>
          </a:prstGeom>
          <a:gradFill>
            <a:gsLst>
              <a:gs pos="0">
                <a:schemeClr val="accent1"/>
              </a:gs>
              <a:gs pos="100000">
                <a:srgbClr val="003A65"/>
              </a:gs>
            </a:gsLst>
            <a:lin ang="27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Open Sans Light"/>
              <a:ea typeface="Open Sans Light"/>
              <a:cs typeface="Open Sans Light"/>
              <a:sym typeface="Open Sans Light"/>
            </a:endParaRPr>
          </a:p>
        </p:txBody>
      </p:sp>
      <p:sp>
        <p:nvSpPr>
          <p:cNvPr id="639" name="Google Shape;639;p9"/>
          <p:cNvSpPr/>
          <p:nvPr/>
        </p:nvSpPr>
        <p:spPr>
          <a:xfrm>
            <a:off x="7516814" y="3478213"/>
            <a:ext cx="2771775" cy="196850"/>
          </a:xfrm>
          <a:prstGeom prst="homePlate">
            <a:avLst>
              <a:gd name="adj" fmla="val 130311"/>
            </a:avLst>
          </a:prstGeom>
          <a:gradFill>
            <a:gsLst>
              <a:gs pos="0">
                <a:srgbClr val="E1E1E1"/>
              </a:gs>
              <a:gs pos="100000">
                <a:srgbClr val="C0C0C0"/>
              </a:gs>
            </a:gsLst>
            <a:lin ang="2700000" scaled="0"/>
          </a:grad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AU" sz="1000" b="1">
                <a:solidFill>
                  <a:schemeClr val="dk1"/>
                </a:solidFill>
                <a:latin typeface="Open Sans Light"/>
                <a:ea typeface="Open Sans Light"/>
                <a:cs typeface="Open Sans Light"/>
                <a:sym typeface="Open Sans Light"/>
              </a:rPr>
              <a:t>AAA</a:t>
            </a:r>
            <a:endParaRPr/>
          </a:p>
        </p:txBody>
      </p:sp>
      <p:sp>
        <p:nvSpPr>
          <p:cNvPr id="640" name="Google Shape;640;p9"/>
          <p:cNvSpPr/>
          <p:nvPr/>
        </p:nvSpPr>
        <p:spPr>
          <a:xfrm>
            <a:off x="6729414" y="3487739"/>
            <a:ext cx="282575" cy="179387"/>
          </a:xfrm>
          <a:prstGeom prst="rect">
            <a:avLst/>
          </a:prstGeom>
          <a:gradFill>
            <a:gsLst>
              <a:gs pos="0">
                <a:srgbClr val="E1E1E1"/>
              </a:gs>
              <a:gs pos="100000">
                <a:srgbClr val="C0C0C0"/>
              </a:gs>
            </a:gsLst>
            <a:lin ang="27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Open Sans Light"/>
              <a:ea typeface="Open Sans Light"/>
              <a:cs typeface="Open Sans Light"/>
              <a:sym typeface="Open Sans Light"/>
            </a:endParaRPr>
          </a:p>
        </p:txBody>
      </p:sp>
      <p:sp>
        <p:nvSpPr>
          <p:cNvPr id="641" name="Google Shape;641;p9"/>
          <p:cNvSpPr/>
          <p:nvPr/>
        </p:nvSpPr>
        <p:spPr>
          <a:xfrm>
            <a:off x="6731000" y="3487739"/>
            <a:ext cx="171450" cy="179387"/>
          </a:xfrm>
          <a:prstGeom prst="rect">
            <a:avLst/>
          </a:prstGeom>
          <a:gradFill>
            <a:gsLst>
              <a:gs pos="0">
                <a:schemeClr val="accent1"/>
              </a:gs>
              <a:gs pos="100000">
                <a:srgbClr val="003A65"/>
              </a:gs>
            </a:gsLst>
            <a:lin ang="27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Open Sans Light"/>
              <a:ea typeface="Open Sans Light"/>
              <a:cs typeface="Open Sans Light"/>
              <a:sym typeface="Open Sans Light"/>
            </a:endParaRPr>
          </a:p>
        </p:txBody>
      </p:sp>
      <p:sp>
        <p:nvSpPr>
          <p:cNvPr id="642" name="Google Shape;642;p9"/>
          <p:cNvSpPr/>
          <p:nvPr/>
        </p:nvSpPr>
        <p:spPr>
          <a:xfrm>
            <a:off x="7515226" y="3792539"/>
            <a:ext cx="2767013" cy="179387"/>
          </a:xfrm>
          <a:prstGeom prst="homePlate">
            <a:avLst>
              <a:gd name="adj" fmla="val 142751"/>
            </a:avLst>
          </a:prstGeom>
          <a:gradFill>
            <a:gsLst>
              <a:gs pos="0">
                <a:srgbClr val="E1E1E1"/>
              </a:gs>
              <a:gs pos="100000">
                <a:srgbClr val="C0C0C0"/>
              </a:gs>
            </a:gsLst>
            <a:lin ang="2700000" scaled="0"/>
          </a:grad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AU" sz="1000" b="1">
                <a:solidFill>
                  <a:schemeClr val="dk1"/>
                </a:solidFill>
                <a:latin typeface="Open Sans Light"/>
                <a:ea typeface="Open Sans Light"/>
                <a:cs typeface="Open Sans Light"/>
                <a:sym typeface="Open Sans Light"/>
              </a:rPr>
              <a:t>AAA</a:t>
            </a:r>
            <a:endParaRPr/>
          </a:p>
        </p:txBody>
      </p:sp>
      <p:sp>
        <p:nvSpPr>
          <p:cNvPr id="643" name="Google Shape;643;p9"/>
          <p:cNvSpPr/>
          <p:nvPr/>
        </p:nvSpPr>
        <p:spPr>
          <a:xfrm>
            <a:off x="3171825" y="3792539"/>
            <a:ext cx="774700" cy="179387"/>
          </a:xfrm>
          <a:prstGeom prst="rect">
            <a:avLst/>
          </a:prstGeom>
          <a:gradFill>
            <a:gsLst>
              <a:gs pos="0">
                <a:schemeClr val="accent1"/>
              </a:gs>
              <a:gs pos="100000">
                <a:srgbClr val="003A65"/>
              </a:gs>
            </a:gsLst>
            <a:lin ang="27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Open Sans Light"/>
              <a:ea typeface="Open Sans Light"/>
              <a:cs typeface="Open Sans Light"/>
              <a:sym typeface="Open Sans Light"/>
            </a:endParaRPr>
          </a:p>
        </p:txBody>
      </p:sp>
      <p:sp>
        <p:nvSpPr>
          <p:cNvPr id="644" name="Google Shape;644;p9"/>
          <p:cNvSpPr txBox="1"/>
          <p:nvPr/>
        </p:nvSpPr>
        <p:spPr>
          <a:xfrm>
            <a:off x="2749551" y="3792539"/>
            <a:ext cx="428625" cy="179387"/>
          </a:xfrm>
          <a:prstGeom prst="rect">
            <a:avLst/>
          </a:prstGeom>
          <a:gradFill>
            <a:gsLst>
              <a:gs pos="0">
                <a:srgbClr val="969696"/>
              </a:gs>
              <a:gs pos="100000">
                <a:srgbClr val="696969"/>
              </a:gs>
            </a:gsLst>
            <a:lin ang="2700000" scaled="0"/>
          </a:gradFill>
          <a:ln>
            <a:noFill/>
          </a:ln>
        </p:spPr>
        <p:txBody>
          <a:bodyPr spcFirstLastPara="1" wrap="square" lIns="91425" tIns="45700" rIns="91425" bIns="45700" anchor="ctr" anchorCtr="1">
            <a:noAutofit/>
          </a:bodyPr>
          <a:lstStyle/>
          <a:p>
            <a:pPr marL="0" marR="0" lvl="0" indent="0" algn="l" rtl="0">
              <a:spcBef>
                <a:spcPts val="0"/>
              </a:spcBef>
              <a:spcAft>
                <a:spcPts val="0"/>
              </a:spcAft>
              <a:buNone/>
            </a:pPr>
            <a:r>
              <a:rPr lang="en-AU" sz="900" b="1">
                <a:solidFill>
                  <a:schemeClr val="lt1"/>
                </a:solidFill>
                <a:latin typeface="Open Sans Light"/>
                <a:ea typeface="Open Sans Light"/>
                <a:cs typeface="Open Sans Light"/>
                <a:sym typeface="Open Sans Light"/>
              </a:rPr>
              <a:t>ATG</a:t>
            </a:r>
            <a:endParaRPr/>
          </a:p>
        </p:txBody>
      </p:sp>
      <p:grpSp>
        <p:nvGrpSpPr>
          <p:cNvPr id="645" name="Google Shape;645;p9"/>
          <p:cNvGrpSpPr/>
          <p:nvPr/>
        </p:nvGrpSpPr>
        <p:grpSpPr>
          <a:xfrm>
            <a:off x="2155825" y="2165350"/>
            <a:ext cx="5365750" cy="3803650"/>
            <a:chOff x="398" y="1604"/>
            <a:chExt cx="3380" cy="2651"/>
          </a:xfrm>
        </p:grpSpPr>
        <p:cxnSp>
          <p:nvCxnSpPr>
            <p:cNvPr id="646" name="Google Shape;646;p9"/>
            <p:cNvCxnSpPr/>
            <p:nvPr/>
          </p:nvCxnSpPr>
          <p:spPr>
            <a:xfrm flipH="1">
              <a:off x="3769" y="1604"/>
              <a:ext cx="9" cy="2651"/>
            </a:xfrm>
            <a:prstGeom prst="straightConnector1">
              <a:avLst/>
            </a:prstGeom>
            <a:noFill/>
            <a:ln w="9525" cap="flat" cmpd="sng">
              <a:solidFill>
                <a:schemeClr val="lt2"/>
              </a:solidFill>
              <a:prstDash val="dash"/>
              <a:round/>
              <a:headEnd type="none" w="med" len="med"/>
              <a:tailEnd type="none" w="med" len="med"/>
            </a:ln>
          </p:spPr>
        </p:cxnSp>
        <p:cxnSp>
          <p:nvCxnSpPr>
            <p:cNvPr id="647" name="Google Shape;647;p9"/>
            <p:cNvCxnSpPr/>
            <p:nvPr/>
          </p:nvCxnSpPr>
          <p:spPr>
            <a:xfrm flipH="1">
              <a:off x="3452" y="1604"/>
              <a:ext cx="9" cy="2651"/>
            </a:xfrm>
            <a:prstGeom prst="straightConnector1">
              <a:avLst/>
            </a:prstGeom>
            <a:noFill/>
            <a:ln w="9525" cap="flat" cmpd="sng">
              <a:solidFill>
                <a:schemeClr val="lt2"/>
              </a:solidFill>
              <a:prstDash val="dash"/>
              <a:round/>
              <a:headEnd type="none" w="med" len="med"/>
              <a:tailEnd type="none" w="med" len="med"/>
            </a:ln>
          </p:spPr>
        </p:cxnSp>
        <p:cxnSp>
          <p:nvCxnSpPr>
            <p:cNvPr id="648" name="Google Shape;648;p9"/>
            <p:cNvCxnSpPr/>
            <p:nvPr/>
          </p:nvCxnSpPr>
          <p:spPr>
            <a:xfrm flipH="1">
              <a:off x="2434" y="1604"/>
              <a:ext cx="9" cy="2651"/>
            </a:xfrm>
            <a:prstGeom prst="straightConnector1">
              <a:avLst/>
            </a:prstGeom>
            <a:noFill/>
            <a:ln w="9525" cap="flat" cmpd="sng">
              <a:solidFill>
                <a:schemeClr val="lt2"/>
              </a:solidFill>
              <a:prstDash val="dash"/>
              <a:round/>
              <a:headEnd type="none" w="med" len="med"/>
              <a:tailEnd type="none" w="med" len="med"/>
            </a:ln>
          </p:spPr>
        </p:cxnSp>
        <p:cxnSp>
          <p:nvCxnSpPr>
            <p:cNvPr id="649" name="Google Shape;649;p9"/>
            <p:cNvCxnSpPr/>
            <p:nvPr/>
          </p:nvCxnSpPr>
          <p:spPr>
            <a:xfrm flipH="1">
              <a:off x="2907" y="1604"/>
              <a:ext cx="9" cy="2651"/>
            </a:xfrm>
            <a:prstGeom prst="straightConnector1">
              <a:avLst/>
            </a:prstGeom>
            <a:noFill/>
            <a:ln w="9525" cap="flat" cmpd="sng">
              <a:solidFill>
                <a:schemeClr val="lt2"/>
              </a:solidFill>
              <a:prstDash val="dash"/>
              <a:round/>
              <a:headEnd type="none" w="med" len="med"/>
              <a:tailEnd type="none" w="med" len="med"/>
            </a:ln>
          </p:spPr>
        </p:cxnSp>
        <p:cxnSp>
          <p:nvCxnSpPr>
            <p:cNvPr id="650" name="Google Shape;650;p9"/>
            <p:cNvCxnSpPr/>
            <p:nvPr/>
          </p:nvCxnSpPr>
          <p:spPr>
            <a:xfrm flipH="1">
              <a:off x="3120" y="1604"/>
              <a:ext cx="9" cy="2651"/>
            </a:xfrm>
            <a:prstGeom prst="straightConnector1">
              <a:avLst/>
            </a:prstGeom>
            <a:noFill/>
            <a:ln w="9525" cap="flat" cmpd="sng">
              <a:solidFill>
                <a:schemeClr val="lt2"/>
              </a:solidFill>
              <a:prstDash val="dash"/>
              <a:round/>
              <a:headEnd type="none" w="med" len="med"/>
              <a:tailEnd type="none" w="med" len="med"/>
            </a:ln>
          </p:spPr>
        </p:cxnSp>
        <p:cxnSp>
          <p:nvCxnSpPr>
            <p:cNvPr id="651" name="Google Shape;651;p9"/>
            <p:cNvCxnSpPr/>
            <p:nvPr/>
          </p:nvCxnSpPr>
          <p:spPr>
            <a:xfrm flipH="1">
              <a:off x="3275" y="1604"/>
              <a:ext cx="9" cy="2651"/>
            </a:xfrm>
            <a:prstGeom prst="straightConnector1">
              <a:avLst/>
            </a:prstGeom>
            <a:noFill/>
            <a:ln w="9525" cap="flat" cmpd="sng">
              <a:solidFill>
                <a:schemeClr val="lt2"/>
              </a:solidFill>
              <a:prstDash val="dash"/>
              <a:round/>
              <a:headEnd type="none" w="med" len="med"/>
              <a:tailEnd type="none" w="med" len="med"/>
            </a:ln>
          </p:spPr>
        </p:cxnSp>
        <p:cxnSp>
          <p:nvCxnSpPr>
            <p:cNvPr id="652" name="Google Shape;652;p9"/>
            <p:cNvCxnSpPr/>
            <p:nvPr/>
          </p:nvCxnSpPr>
          <p:spPr>
            <a:xfrm flipH="1">
              <a:off x="1231" y="1604"/>
              <a:ext cx="9" cy="2651"/>
            </a:xfrm>
            <a:prstGeom prst="straightConnector1">
              <a:avLst/>
            </a:prstGeom>
            <a:noFill/>
            <a:ln w="9525" cap="flat" cmpd="sng">
              <a:solidFill>
                <a:schemeClr val="lt2"/>
              </a:solidFill>
              <a:prstDash val="dash"/>
              <a:round/>
              <a:headEnd type="none" w="med" len="med"/>
              <a:tailEnd type="none" w="med" len="med"/>
            </a:ln>
          </p:spPr>
        </p:cxnSp>
        <p:cxnSp>
          <p:nvCxnSpPr>
            <p:cNvPr id="653" name="Google Shape;653;p9"/>
            <p:cNvCxnSpPr/>
            <p:nvPr/>
          </p:nvCxnSpPr>
          <p:spPr>
            <a:xfrm flipH="1">
              <a:off x="398" y="1604"/>
              <a:ext cx="9" cy="2651"/>
            </a:xfrm>
            <a:prstGeom prst="straightConnector1">
              <a:avLst/>
            </a:prstGeom>
            <a:noFill/>
            <a:ln w="9525" cap="flat" cmpd="sng">
              <a:solidFill>
                <a:schemeClr val="lt2"/>
              </a:solidFill>
              <a:prstDash val="dash"/>
              <a:round/>
              <a:headEnd type="none" w="med" len="med"/>
              <a:tailEnd type="none" w="med" len="med"/>
            </a:ln>
          </p:spPr>
        </p:cxnSp>
      </p:grpSp>
      <p:cxnSp>
        <p:nvCxnSpPr>
          <p:cNvPr id="654" name="Google Shape;654;p9"/>
          <p:cNvCxnSpPr/>
          <p:nvPr/>
        </p:nvCxnSpPr>
        <p:spPr>
          <a:xfrm>
            <a:off x="2128839" y="4657725"/>
            <a:ext cx="268287" cy="0"/>
          </a:xfrm>
          <a:prstGeom prst="straightConnector1">
            <a:avLst/>
          </a:prstGeom>
          <a:noFill/>
          <a:ln w="38100" cap="flat" cmpd="sng">
            <a:solidFill>
              <a:srgbClr val="333399"/>
            </a:solidFill>
            <a:prstDash val="solid"/>
            <a:round/>
            <a:headEnd type="none" w="med" len="med"/>
            <a:tailEnd type="triangle" w="med" len="med"/>
          </a:ln>
        </p:spPr>
      </p:cxnSp>
      <p:cxnSp>
        <p:nvCxnSpPr>
          <p:cNvPr id="655" name="Google Shape;655;p9"/>
          <p:cNvCxnSpPr/>
          <p:nvPr/>
        </p:nvCxnSpPr>
        <p:spPr>
          <a:xfrm>
            <a:off x="2344739" y="4873625"/>
            <a:ext cx="268287" cy="0"/>
          </a:xfrm>
          <a:prstGeom prst="straightConnector1">
            <a:avLst/>
          </a:prstGeom>
          <a:noFill/>
          <a:ln w="38100" cap="flat" cmpd="sng">
            <a:solidFill>
              <a:srgbClr val="333399"/>
            </a:solidFill>
            <a:prstDash val="solid"/>
            <a:round/>
            <a:headEnd type="none" w="med" len="med"/>
            <a:tailEnd type="triangle" w="med" len="med"/>
          </a:ln>
        </p:spPr>
      </p:cxnSp>
      <p:cxnSp>
        <p:nvCxnSpPr>
          <p:cNvPr id="656" name="Google Shape;656;p9"/>
          <p:cNvCxnSpPr/>
          <p:nvPr/>
        </p:nvCxnSpPr>
        <p:spPr>
          <a:xfrm>
            <a:off x="2560639" y="5089525"/>
            <a:ext cx="268287" cy="0"/>
          </a:xfrm>
          <a:prstGeom prst="straightConnector1">
            <a:avLst/>
          </a:prstGeom>
          <a:noFill/>
          <a:ln w="38100" cap="flat" cmpd="sng">
            <a:solidFill>
              <a:srgbClr val="333399"/>
            </a:solidFill>
            <a:prstDash val="solid"/>
            <a:round/>
            <a:headEnd type="none" w="med" len="med"/>
            <a:tailEnd type="triangle" w="med" len="med"/>
          </a:ln>
        </p:spPr>
      </p:cxnSp>
      <p:cxnSp>
        <p:nvCxnSpPr>
          <p:cNvPr id="657" name="Google Shape;657;p9"/>
          <p:cNvCxnSpPr/>
          <p:nvPr/>
        </p:nvCxnSpPr>
        <p:spPr>
          <a:xfrm>
            <a:off x="2420939" y="4733925"/>
            <a:ext cx="268287" cy="0"/>
          </a:xfrm>
          <a:prstGeom prst="straightConnector1">
            <a:avLst/>
          </a:prstGeom>
          <a:noFill/>
          <a:ln w="38100" cap="flat" cmpd="sng">
            <a:solidFill>
              <a:srgbClr val="333399"/>
            </a:solidFill>
            <a:prstDash val="solid"/>
            <a:round/>
            <a:headEnd type="none" w="med" len="med"/>
            <a:tailEnd type="triangle" w="med" len="med"/>
          </a:ln>
        </p:spPr>
      </p:cxnSp>
      <p:cxnSp>
        <p:nvCxnSpPr>
          <p:cNvPr id="658" name="Google Shape;658;p9"/>
          <p:cNvCxnSpPr/>
          <p:nvPr/>
        </p:nvCxnSpPr>
        <p:spPr>
          <a:xfrm>
            <a:off x="2636839" y="4949825"/>
            <a:ext cx="268287" cy="0"/>
          </a:xfrm>
          <a:prstGeom prst="straightConnector1">
            <a:avLst/>
          </a:prstGeom>
          <a:noFill/>
          <a:ln w="38100" cap="flat" cmpd="sng">
            <a:solidFill>
              <a:srgbClr val="333399"/>
            </a:solidFill>
            <a:prstDash val="solid"/>
            <a:round/>
            <a:headEnd type="none" w="med" len="med"/>
            <a:tailEnd type="triangle" w="med" len="med"/>
          </a:ln>
        </p:spPr>
      </p:cxnSp>
      <p:cxnSp>
        <p:nvCxnSpPr>
          <p:cNvPr id="659" name="Google Shape;659;p9"/>
          <p:cNvCxnSpPr/>
          <p:nvPr/>
        </p:nvCxnSpPr>
        <p:spPr>
          <a:xfrm>
            <a:off x="2852739" y="5165725"/>
            <a:ext cx="268287" cy="0"/>
          </a:xfrm>
          <a:prstGeom prst="straightConnector1">
            <a:avLst/>
          </a:prstGeom>
          <a:noFill/>
          <a:ln w="38100" cap="flat" cmpd="sng">
            <a:solidFill>
              <a:srgbClr val="333399"/>
            </a:solidFill>
            <a:prstDash val="solid"/>
            <a:round/>
            <a:headEnd type="none" w="med" len="med"/>
            <a:tailEnd type="triangle" w="med" len="med"/>
          </a:ln>
        </p:spPr>
      </p:cxnSp>
      <p:cxnSp>
        <p:nvCxnSpPr>
          <p:cNvPr id="660" name="Google Shape;660;p9"/>
          <p:cNvCxnSpPr/>
          <p:nvPr/>
        </p:nvCxnSpPr>
        <p:spPr>
          <a:xfrm>
            <a:off x="5997575" y="4721225"/>
            <a:ext cx="268288" cy="0"/>
          </a:xfrm>
          <a:prstGeom prst="straightConnector1">
            <a:avLst/>
          </a:prstGeom>
          <a:noFill/>
          <a:ln w="38100" cap="flat" cmpd="sng">
            <a:solidFill>
              <a:srgbClr val="333399"/>
            </a:solidFill>
            <a:prstDash val="solid"/>
            <a:round/>
            <a:headEnd type="none" w="med" len="med"/>
            <a:tailEnd type="triangle" w="med" len="med"/>
          </a:ln>
        </p:spPr>
      </p:cxnSp>
      <p:cxnSp>
        <p:nvCxnSpPr>
          <p:cNvPr id="661" name="Google Shape;661;p9"/>
          <p:cNvCxnSpPr/>
          <p:nvPr/>
        </p:nvCxnSpPr>
        <p:spPr>
          <a:xfrm>
            <a:off x="5972175" y="4886325"/>
            <a:ext cx="268288" cy="0"/>
          </a:xfrm>
          <a:prstGeom prst="straightConnector1">
            <a:avLst/>
          </a:prstGeom>
          <a:noFill/>
          <a:ln w="38100" cap="flat" cmpd="sng">
            <a:solidFill>
              <a:srgbClr val="333399"/>
            </a:solidFill>
            <a:prstDash val="solid"/>
            <a:round/>
            <a:headEnd type="none" w="med" len="med"/>
            <a:tailEnd type="triangle" w="med" len="med"/>
          </a:ln>
        </p:spPr>
      </p:cxnSp>
      <p:cxnSp>
        <p:nvCxnSpPr>
          <p:cNvPr id="662" name="Google Shape;662;p9"/>
          <p:cNvCxnSpPr/>
          <p:nvPr/>
        </p:nvCxnSpPr>
        <p:spPr>
          <a:xfrm>
            <a:off x="2624139" y="4645025"/>
            <a:ext cx="268287" cy="0"/>
          </a:xfrm>
          <a:prstGeom prst="straightConnector1">
            <a:avLst/>
          </a:prstGeom>
          <a:noFill/>
          <a:ln w="38100" cap="flat" cmpd="sng">
            <a:solidFill>
              <a:srgbClr val="333399"/>
            </a:solidFill>
            <a:prstDash val="solid"/>
            <a:round/>
            <a:headEnd type="none" w="med" len="med"/>
            <a:tailEnd type="triangle" w="med" len="med"/>
          </a:ln>
        </p:spPr>
      </p:cxnSp>
      <p:cxnSp>
        <p:nvCxnSpPr>
          <p:cNvPr id="663" name="Google Shape;663;p9"/>
          <p:cNvCxnSpPr/>
          <p:nvPr/>
        </p:nvCxnSpPr>
        <p:spPr>
          <a:xfrm>
            <a:off x="2840039" y="4860925"/>
            <a:ext cx="268287" cy="0"/>
          </a:xfrm>
          <a:prstGeom prst="straightConnector1">
            <a:avLst/>
          </a:prstGeom>
          <a:noFill/>
          <a:ln w="38100" cap="flat" cmpd="sng">
            <a:solidFill>
              <a:srgbClr val="333399"/>
            </a:solidFill>
            <a:prstDash val="solid"/>
            <a:round/>
            <a:headEnd type="none" w="med" len="med"/>
            <a:tailEnd type="triangle" w="med" len="med"/>
          </a:ln>
        </p:spPr>
      </p:cxnSp>
      <p:cxnSp>
        <p:nvCxnSpPr>
          <p:cNvPr id="664" name="Google Shape;664;p9"/>
          <p:cNvCxnSpPr/>
          <p:nvPr/>
        </p:nvCxnSpPr>
        <p:spPr>
          <a:xfrm>
            <a:off x="3055939" y="5076825"/>
            <a:ext cx="268287" cy="0"/>
          </a:xfrm>
          <a:prstGeom prst="straightConnector1">
            <a:avLst/>
          </a:prstGeom>
          <a:noFill/>
          <a:ln w="38100" cap="flat" cmpd="sng">
            <a:solidFill>
              <a:srgbClr val="333399"/>
            </a:solidFill>
            <a:prstDash val="solid"/>
            <a:round/>
            <a:headEnd type="none" w="med" len="med"/>
            <a:tailEnd type="triangle" w="med" len="med"/>
          </a:ln>
        </p:spPr>
      </p:cxnSp>
      <p:cxnSp>
        <p:nvCxnSpPr>
          <p:cNvPr id="665" name="Google Shape;665;p9"/>
          <p:cNvCxnSpPr/>
          <p:nvPr/>
        </p:nvCxnSpPr>
        <p:spPr>
          <a:xfrm>
            <a:off x="6124575" y="4805363"/>
            <a:ext cx="268288" cy="0"/>
          </a:xfrm>
          <a:prstGeom prst="straightConnector1">
            <a:avLst/>
          </a:prstGeom>
          <a:noFill/>
          <a:ln w="38100" cap="flat" cmpd="sng">
            <a:solidFill>
              <a:srgbClr val="333399"/>
            </a:solidFill>
            <a:prstDash val="solid"/>
            <a:round/>
            <a:headEnd type="none" w="med" len="med"/>
            <a:tailEnd type="triangle" w="med" len="med"/>
          </a:ln>
        </p:spPr>
      </p:cxnSp>
      <p:cxnSp>
        <p:nvCxnSpPr>
          <p:cNvPr id="666" name="Google Shape;666;p9"/>
          <p:cNvCxnSpPr/>
          <p:nvPr/>
        </p:nvCxnSpPr>
        <p:spPr>
          <a:xfrm>
            <a:off x="2992439" y="4746625"/>
            <a:ext cx="268287" cy="0"/>
          </a:xfrm>
          <a:prstGeom prst="straightConnector1">
            <a:avLst/>
          </a:prstGeom>
          <a:noFill/>
          <a:ln w="38100" cap="flat" cmpd="sng">
            <a:solidFill>
              <a:srgbClr val="333399"/>
            </a:solidFill>
            <a:prstDash val="solid"/>
            <a:round/>
            <a:headEnd type="none" w="med" len="med"/>
            <a:tailEnd type="triangle" w="med" len="med"/>
          </a:ln>
        </p:spPr>
      </p:cxnSp>
      <p:cxnSp>
        <p:nvCxnSpPr>
          <p:cNvPr id="667" name="Google Shape;667;p9"/>
          <p:cNvCxnSpPr/>
          <p:nvPr/>
        </p:nvCxnSpPr>
        <p:spPr>
          <a:xfrm>
            <a:off x="3208339" y="4962525"/>
            <a:ext cx="268287" cy="0"/>
          </a:xfrm>
          <a:prstGeom prst="straightConnector1">
            <a:avLst/>
          </a:prstGeom>
          <a:noFill/>
          <a:ln w="38100" cap="flat" cmpd="sng">
            <a:solidFill>
              <a:srgbClr val="333399"/>
            </a:solidFill>
            <a:prstDash val="solid"/>
            <a:round/>
            <a:headEnd type="none" w="med" len="med"/>
            <a:tailEnd type="triangle" w="med" len="med"/>
          </a:ln>
        </p:spPr>
      </p:cxnSp>
      <p:cxnSp>
        <p:nvCxnSpPr>
          <p:cNvPr id="668" name="Google Shape;668;p9"/>
          <p:cNvCxnSpPr/>
          <p:nvPr/>
        </p:nvCxnSpPr>
        <p:spPr>
          <a:xfrm>
            <a:off x="3424239" y="5178425"/>
            <a:ext cx="268287" cy="0"/>
          </a:xfrm>
          <a:prstGeom prst="straightConnector1">
            <a:avLst/>
          </a:prstGeom>
          <a:noFill/>
          <a:ln w="38100" cap="flat" cmpd="sng">
            <a:solidFill>
              <a:srgbClr val="333399"/>
            </a:solidFill>
            <a:prstDash val="solid"/>
            <a:round/>
            <a:headEnd type="none" w="med" len="med"/>
            <a:tailEnd type="triangle" w="med" len="med"/>
          </a:ln>
        </p:spPr>
      </p:cxnSp>
      <p:cxnSp>
        <p:nvCxnSpPr>
          <p:cNvPr id="669" name="Google Shape;669;p9"/>
          <p:cNvCxnSpPr/>
          <p:nvPr/>
        </p:nvCxnSpPr>
        <p:spPr>
          <a:xfrm>
            <a:off x="3367089" y="4725988"/>
            <a:ext cx="268287" cy="0"/>
          </a:xfrm>
          <a:prstGeom prst="straightConnector1">
            <a:avLst/>
          </a:prstGeom>
          <a:noFill/>
          <a:ln w="38100" cap="flat" cmpd="sng">
            <a:solidFill>
              <a:srgbClr val="333399"/>
            </a:solidFill>
            <a:prstDash val="solid"/>
            <a:round/>
            <a:headEnd type="none" w="med" len="med"/>
            <a:tailEnd type="triangle" w="med" len="med"/>
          </a:ln>
        </p:spPr>
      </p:cxnSp>
      <p:cxnSp>
        <p:nvCxnSpPr>
          <p:cNvPr id="670" name="Google Shape;670;p9"/>
          <p:cNvCxnSpPr/>
          <p:nvPr/>
        </p:nvCxnSpPr>
        <p:spPr>
          <a:xfrm>
            <a:off x="3582989" y="4941888"/>
            <a:ext cx="268287" cy="0"/>
          </a:xfrm>
          <a:prstGeom prst="straightConnector1">
            <a:avLst/>
          </a:prstGeom>
          <a:noFill/>
          <a:ln w="38100" cap="flat" cmpd="sng">
            <a:solidFill>
              <a:srgbClr val="333399"/>
            </a:solidFill>
            <a:prstDash val="solid"/>
            <a:round/>
            <a:headEnd type="none" w="med" len="med"/>
            <a:tailEnd type="triangle" w="med" len="med"/>
          </a:ln>
        </p:spPr>
      </p:cxnSp>
      <p:cxnSp>
        <p:nvCxnSpPr>
          <p:cNvPr id="671" name="Google Shape;671;p9"/>
          <p:cNvCxnSpPr/>
          <p:nvPr/>
        </p:nvCxnSpPr>
        <p:spPr>
          <a:xfrm>
            <a:off x="3659189" y="4802188"/>
            <a:ext cx="268287" cy="0"/>
          </a:xfrm>
          <a:prstGeom prst="straightConnector1">
            <a:avLst/>
          </a:prstGeom>
          <a:noFill/>
          <a:ln w="38100" cap="flat" cmpd="sng">
            <a:solidFill>
              <a:srgbClr val="333399"/>
            </a:solidFill>
            <a:prstDash val="solid"/>
            <a:round/>
            <a:headEnd type="none" w="med" len="med"/>
            <a:tailEnd type="triangle" w="med" len="med"/>
          </a:ln>
        </p:spPr>
      </p:cxnSp>
      <p:cxnSp>
        <p:nvCxnSpPr>
          <p:cNvPr id="672" name="Google Shape;672;p9"/>
          <p:cNvCxnSpPr/>
          <p:nvPr/>
        </p:nvCxnSpPr>
        <p:spPr>
          <a:xfrm>
            <a:off x="3875089" y="5018088"/>
            <a:ext cx="268287" cy="0"/>
          </a:xfrm>
          <a:prstGeom prst="straightConnector1">
            <a:avLst/>
          </a:prstGeom>
          <a:noFill/>
          <a:ln w="38100" cap="flat" cmpd="sng">
            <a:solidFill>
              <a:srgbClr val="333399"/>
            </a:solidFill>
            <a:prstDash val="solid"/>
            <a:round/>
            <a:headEnd type="none" w="med" len="med"/>
            <a:tailEnd type="triangle" w="med" len="med"/>
          </a:ln>
        </p:spPr>
      </p:cxnSp>
      <p:cxnSp>
        <p:nvCxnSpPr>
          <p:cNvPr id="673" name="Google Shape;673;p9"/>
          <p:cNvCxnSpPr/>
          <p:nvPr/>
        </p:nvCxnSpPr>
        <p:spPr>
          <a:xfrm>
            <a:off x="3862389" y="4713288"/>
            <a:ext cx="268287" cy="0"/>
          </a:xfrm>
          <a:prstGeom prst="straightConnector1">
            <a:avLst/>
          </a:prstGeom>
          <a:noFill/>
          <a:ln w="38100" cap="flat" cmpd="sng">
            <a:solidFill>
              <a:srgbClr val="333399"/>
            </a:solidFill>
            <a:prstDash val="solid"/>
            <a:round/>
            <a:headEnd type="none" w="med" len="med"/>
            <a:tailEnd type="triangle" w="med" len="med"/>
          </a:ln>
        </p:spPr>
      </p:cxnSp>
      <p:cxnSp>
        <p:nvCxnSpPr>
          <p:cNvPr id="674" name="Google Shape;674;p9"/>
          <p:cNvCxnSpPr/>
          <p:nvPr/>
        </p:nvCxnSpPr>
        <p:spPr>
          <a:xfrm>
            <a:off x="4078289" y="4929188"/>
            <a:ext cx="268287" cy="0"/>
          </a:xfrm>
          <a:prstGeom prst="straightConnector1">
            <a:avLst/>
          </a:prstGeom>
          <a:noFill/>
          <a:ln w="38100" cap="flat" cmpd="sng">
            <a:solidFill>
              <a:srgbClr val="333399"/>
            </a:solidFill>
            <a:prstDash val="solid"/>
            <a:round/>
            <a:headEnd type="none" w="med" len="med"/>
            <a:tailEnd type="triangle" w="med" len="med"/>
          </a:ln>
        </p:spPr>
      </p:cxnSp>
      <p:cxnSp>
        <p:nvCxnSpPr>
          <p:cNvPr id="675" name="Google Shape;675;p9"/>
          <p:cNvCxnSpPr/>
          <p:nvPr/>
        </p:nvCxnSpPr>
        <p:spPr>
          <a:xfrm>
            <a:off x="4294189" y="5145088"/>
            <a:ext cx="268287" cy="0"/>
          </a:xfrm>
          <a:prstGeom prst="straightConnector1">
            <a:avLst/>
          </a:prstGeom>
          <a:noFill/>
          <a:ln w="38100" cap="flat" cmpd="sng">
            <a:solidFill>
              <a:srgbClr val="333399"/>
            </a:solidFill>
            <a:prstDash val="solid"/>
            <a:round/>
            <a:headEnd type="none" w="med" len="med"/>
            <a:tailEnd type="triangle" w="med" len="med"/>
          </a:ln>
        </p:spPr>
      </p:cxnSp>
      <p:cxnSp>
        <p:nvCxnSpPr>
          <p:cNvPr id="676" name="Google Shape;676;p9"/>
          <p:cNvCxnSpPr/>
          <p:nvPr/>
        </p:nvCxnSpPr>
        <p:spPr>
          <a:xfrm>
            <a:off x="4230689" y="4814888"/>
            <a:ext cx="268287" cy="0"/>
          </a:xfrm>
          <a:prstGeom prst="straightConnector1">
            <a:avLst/>
          </a:prstGeom>
          <a:noFill/>
          <a:ln w="38100" cap="flat" cmpd="sng">
            <a:solidFill>
              <a:srgbClr val="333399"/>
            </a:solidFill>
            <a:prstDash val="solid"/>
            <a:round/>
            <a:headEnd type="none" w="med" len="med"/>
            <a:tailEnd type="triangle" w="med" len="med"/>
          </a:ln>
        </p:spPr>
      </p:cxnSp>
      <p:cxnSp>
        <p:nvCxnSpPr>
          <p:cNvPr id="677" name="Google Shape;677;p9"/>
          <p:cNvCxnSpPr/>
          <p:nvPr/>
        </p:nvCxnSpPr>
        <p:spPr>
          <a:xfrm>
            <a:off x="4446589" y="5030788"/>
            <a:ext cx="268287" cy="0"/>
          </a:xfrm>
          <a:prstGeom prst="straightConnector1">
            <a:avLst/>
          </a:prstGeom>
          <a:noFill/>
          <a:ln w="38100" cap="flat" cmpd="sng">
            <a:solidFill>
              <a:srgbClr val="333399"/>
            </a:solidFill>
            <a:prstDash val="solid"/>
            <a:round/>
            <a:headEnd type="none" w="med" len="med"/>
            <a:tailEnd type="triangle" w="med" len="med"/>
          </a:ln>
        </p:spPr>
      </p:cxnSp>
      <p:cxnSp>
        <p:nvCxnSpPr>
          <p:cNvPr id="678" name="Google Shape;678;p9"/>
          <p:cNvCxnSpPr/>
          <p:nvPr/>
        </p:nvCxnSpPr>
        <p:spPr>
          <a:xfrm>
            <a:off x="4322764" y="4713288"/>
            <a:ext cx="268287" cy="0"/>
          </a:xfrm>
          <a:prstGeom prst="straightConnector1">
            <a:avLst/>
          </a:prstGeom>
          <a:noFill/>
          <a:ln w="38100" cap="flat" cmpd="sng">
            <a:solidFill>
              <a:srgbClr val="333399"/>
            </a:solidFill>
            <a:prstDash val="solid"/>
            <a:round/>
            <a:headEnd type="none" w="med" len="med"/>
            <a:tailEnd type="triangle" w="med" len="med"/>
          </a:ln>
        </p:spPr>
      </p:cxnSp>
      <p:cxnSp>
        <p:nvCxnSpPr>
          <p:cNvPr id="679" name="Google Shape;679;p9"/>
          <p:cNvCxnSpPr/>
          <p:nvPr/>
        </p:nvCxnSpPr>
        <p:spPr>
          <a:xfrm>
            <a:off x="4538664" y="4929188"/>
            <a:ext cx="268287" cy="0"/>
          </a:xfrm>
          <a:prstGeom prst="straightConnector1">
            <a:avLst/>
          </a:prstGeom>
          <a:noFill/>
          <a:ln w="38100" cap="flat" cmpd="sng">
            <a:solidFill>
              <a:srgbClr val="333399"/>
            </a:solidFill>
            <a:prstDash val="solid"/>
            <a:round/>
            <a:headEnd type="none" w="med" len="med"/>
            <a:tailEnd type="triangle" w="med" len="med"/>
          </a:ln>
        </p:spPr>
      </p:cxnSp>
      <p:cxnSp>
        <p:nvCxnSpPr>
          <p:cNvPr id="680" name="Google Shape;680;p9"/>
          <p:cNvCxnSpPr/>
          <p:nvPr/>
        </p:nvCxnSpPr>
        <p:spPr>
          <a:xfrm>
            <a:off x="4614864" y="4789488"/>
            <a:ext cx="268287" cy="0"/>
          </a:xfrm>
          <a:prstGeom prst="straightConnector1">
            <a:avLst/>
          </a:prstGeom>
          <a:noFill/>
          <a:ln w="38100" cap="flat" cmpd="sng">
            <a:solidFill>
              <a:srgbClr val="333399"/>
            </a:solidFill>
            <a:prstDash val="solid"/>
            <a:round/>
            <a:headEnd type="none" w="med" len="med"/>
            <a:tailEnd type="triangle" w="med" len="med"/>
          </a:ln>
        </p:spPr>
      </p:cxnSp>
      <p:cxnSp>
        <p:nvCxnSpPr>
          <p:cNvPr id="681" name="Google Shape;681;p9"/>
          <p:cNvCxnSpPr/>
          <p:nvPr/>
        </p:nvCxnSpPr>
        <p:spPr>
          <a:xfrm>
            <a:off x="4830764" y="5005388"/>
            <a:ext cx="268287" cy="0"/>
          </a:xfrm>
          <a:prstGeom prst="straightConnector1">
            <a:avLst/>
          </a:prstGeom>
          <a:noFill/>
          <a:ln w="38100" cap="flat" cmpd="sng">
            <a:solidFill>
              <a:srgbClr val="333399"/>
            </a:solidFill>
            <a:prstDash val="solid"/>
            <a:round/>
            <a:headEnd type="none" w="med" len="med"/>
            <a:tailEnd type="triangle" w="med" len="med"/>
          </a:ln>
        </p:spPr>
      </p:cxnSp>
      <p:cxnSp>
        <p:nvCxnSpPr>
          <p:cNvPr id="682" name="Google Shape;682;p9"/>
          <p:cNvCxnSpPr/>
          <p:nvPr/>
        </p:nvCxnSpPr>
        <p:spPr>
          <a:xfrm>
            <a:off x="4818064" y="4700588"/>
            <a:ext cx="268287" cy="0"/>
          </a:xfrm>
          <a:prstGeom prst="straightConnector1">
            <a:avLst/>
          </a:prstGeom>
          <a:noFill/>
          <a:ln w="38100" cap="flat" cmpd="sng">
            <a:solidFill>
              <a:srgbClr val="333399"/>
            </a:solidFill>
            <a:prstDash val="solid"/>
            <a:round/>
            <a:headEnd type="none" w="med" len="med"/>
            <a:tailEnd type="triangle" w="med" len="med"/>
          </a:ln>
        </p:spPr>
      </p:cxnSp>
      <p:cxnSp>
        <p:nvCxnSpPr>
          <p:cNvPr id="683" name="Google Shape;683;p9"/>
          <p:cNvCxnSpPr/>
          <p:nvPr/>
        </p:nvCxnSpPr>
        <p:spPr>
          <a:xfrm>
            <a:off x="5033964" y="4916488"/>
            <a:ext cx="268287" cy="0"/>
          </a:xfrm>
          <a:prstGeom prst="straightConnector1">
            <a:avLst/>
          </a:prstGeom>
          <a:noFill/>
          <a:ln w="38100" cap="flat" cmpd="sng">
            <a:solidFill>
              <a:srgbClr val="333399"/>
            </a:solidFill>
            <a:prstDash val="solid"/>
            <a:round/>
            <a:headEnd type="none" w="med" len="med"/>
            <a:tailEnd type="triangle" w="med" len="med"/>
          </a:ln>
        </p:spPr>
      </p:cxnSp>
      <p:cxnSp>
        <p:nvCxnSpPr>
          <p:cNvPr id="684" name="Google Shape;684;p9"/>
          <p:cNvCxnSpPr/>
          <p:nvPr/>
        </p:nvCxnSpPr>
        <p:spPr>
          <a:xfrm>
            <a:off x="5186364" y="4802188"/>
            <a:ext cx="268287" cy="0"/>
          </a:xfrm>
          <a:prstGeom prst="straightConnector1">
            <a:avLst/>
          </a:prstGeom>
          <a:noFill/>
          <a:ln w="38100" cap="flat" cmpd="sng">
            <a:solidFill>
              <a:srgbClr val="333399"/>
            </a:solidFill>
            <a:prstDash val="solid"/>
            <a:round/>
            <a:headEnd type="none" w="med" len="med"/>
            <a:tailEnd type="triangle" w="med" len="med"/>
          </a:ln>
        </p:spPr>
      </p:cxnSp>
      <p:cxnSp>
        <p:nvCxnSpPr>
          <p:cNvPr id="685" name="Google Shape;685;p9"/>
          <p:cNvCxnSpPr/>
          <p:nvPr/>
        </p:nvCxnSpPr>
        <p:spPr>
          <a:xfrm>
            <a:off x="2344739" y="4873625"/>
            <a:ext cx="268287" cy="0"/>
          </a:xfrm>
          <a:prstGeom prst="straightConnector1">
            <a:avLst/>
          </a:prstGeom>
          <a:noFill/>
          <a:ln w="38100" cap="flat" cmpd="sng">
            <a:solidFill>
              <a:srgbClr val="333399"/>
            </a:solidFill>
            <a:prstDash val="solid"/>
            <a:round/>
            <a:headEnd type="none" w="med" len="med"/>
            <a:tailEnd type="triangle" w="med" len="med"/>
          </a:ln>
        </p:spPr>
      </p:cxnSp>
      <p:cxnSp>
        <p:nvCxnSpPr>
          <p:cNvPr id="686" name="Google Shape;686;p9"/>
          <p:cNvCxnSpPr/>
          <p:nvPr/>
        </p:nvCxnSpPr>
        <p:spPr>
          <a:xfrm>
            <a:off x="2560639" y="5089525"/>
            <a:ext cx="268287" cy="0"/>
          </a:xfrm>
          <a:prstGeom prst="straightConnector1">
            <a:avLst/>
          </a:prstGeom>
          <a:noFill/>
          <a:ln w="38100" cap="flat" cmpd="sng">
            <a:solidFill>
              <a:srgbClr val="333399"/>
            </a:solidFill>
            <a:prstDash val="solid"/>
            <a:round/>
            <a:headEnd type="none" w="med" len="med"/>
            <a:tailEnd type="triangle" w="med" len="med"/>
          </a:ln>
        </p:spPr>
      </p:cxnSp>
      <p:cxnSp>
        <p:nvCxnSpPr>
          <p:cNvPr id="687" name="Google Shape;687;p9"/>
          <p:cNvCxnSpPr/>
          <p:nvPr/>
        </p:nvCxnSpPr>
        <p:spPr>
          <a:xfrm>
            <a:off x="2776539" y="5305425"/>
            <a:ext cx="268287" cy="0"/>
          </a:xfrm>
          <a:prstGeom prst="straightConnector1">
            <a:avLst/>
          </a:prstGeom>
          <a:noFill/>
          <a:ln w="38100" cap="flat" cmpd="sng">
            <a:solidFill>
              <a:srgbClr val="333399"/>
            </a:solidFill>
            <a:prstDash val="solid"/>
            <a:round/>
            <a:headEnd type="none" w="med" len="med"/>
            <a:tailEnd type="triangle" w="med" len="med"/>
          </a:ln>
        </p:spPr>
      </p:cxnSp>
      <p:cxnSp>
        <p:nvCxnSpPr>
          <p:cNvPr id="688" name="Google Shape;688;p9"/>
          <p:cNvCxnSpPr/>
          <p:nvPr/>
        </p:nvCxnSpPr>
        <p:spPr>
          <a:xfrm>
            <a:off x="5984875" y="5191125"/>
            <a:ext cx="268288" cy="0"/>
          </a:xfrm>
          <a:prstGeom prst="straightConnector1">
            <a:avLst/>
          </a:prstGeom>
          <a:noFill/>
          <a:ln w="38100" cap="flat" cmpd="sng">
            <a:solidFill>
              <a:srgbClr val="333399"/>
            </a:solidFill>
            <a:prstDash val="solid"/>
            <a:round/>
            <a:headEnd type="none" w="med" len="med"/>
            <a:tailEnd type="triangle" w="med" len="med"/>
          </a:ln>
        </p:spPr>
      </p:cxnSp>
      <p:cxnSp>
        <p:nvCxnSpPr>
          <p:cNvPr id="689" name="Google Shape;689;p9"/>
          <p:cNvCxnSpPr/>
          <p:nvPr/>
        </p:nvCxnSpPr>
        <p:spPr>
          <a:xfrm>
            <a:off x="2636839" y="4949825"/>
            <a:ext cx="268287" cy="0"/>
          </a:xfrm>
          <a:prstGeom prst="straightConnector1">
            <a:avLst/>
          </a:prstGeom>
          <a:noFill/>
          <a:ln w="38100" cap="flat" cmpd="sng">
            <a:solidFill>
              <a:srgbClr val="333399"/>
            </a:solidFill>
            <a:prstDash val="solid"/>
            <a:round/>
            <a:headEnd type="none" w="med" len="med"/>
            <a:tailEnd type="triangle" w="med" len="med"/>
          </a:ln>
        </p:spPr>
      </p:cxnSp>
      <p:cxnSp>
        <p:nvCxnSpPr>
          <p:cNvPr id="690" name="Google Shape;690;p9"/>
          <p:cNvCxnSpPr/>
          <p:nvPr/>
        </p:nvCxnSpPr>
        <p:spPr>
          <a:xfrm>
            <a:off x="2852739" y="5165725"/>
            <a:ext cx="268287" cy="0"/>
          </a:xfrm>
          <a:prstGeom prst="straightConnector1">
            <a:avLst/>
          </a:prstGeom>
          <a:noFill/>
          <a:ln w="38100" cap="flat" cmpd="sng">
            <a:solidFill>
              <a:srgbClr val="333399"/>
            </a:solidFill>
            <a:prstDash val="solid"/>
            <a:round/>
            <a:headEnd type="none" w="med" len="med"/>
            <a:tailEnd type="triangle" w="med" len="med"/>
          </a:ln>
        </p:spPr>
      </p:cxnSp>
      <p:cxnSp>
        <p:nvCxnSpPr>
          <p:cNvPr id="691" name="Google Shape;691;p9"/>
          <p:cNvCxnSpPr/>
          <p:nvPr/>
        </p:nvCxnSpPr>
        <p:spPr>
          <a:xfrm>
            <a:off x="6188075" y="5102225"/>
            <a:ext cx="268288" cy="0"/>
          </a:xfrm>
          <a:prstGeom prst="straightConnector1">
            <a:avLst/>
          </a:prstGeom>
          <a:noFill/>
          <a:ln w="38100" cap="flat" cmpd="sng">
            <a:solidFill>
              <a:srgbClr val="333399"/>
            </a:solidFill>
            <a:prstDash val="solid"/>
            <a:round/>
            <a:headEnd type="none" w="med" len="med"/>
            <a:tailEnd type="triangle" w="med" len="med"/>
          </a:ln>
        </p:spPr>
      </p:cxnSp>
      <p:cxnSp>
        <p:nvCxnSpPr>
          <p:cNvPr id="692" name="Google Shape;692;p9"/>
          <p:cNvCxnSpPr/>
          <p:nvPr/>
        </p:nvCxnSpPr>
        <p:spPr>
          <a:xfrm>
            <a:off x="2840039" y="4860925"/>
            <a:ext cx="268287" cy="0"/>
          </a:xfrm>
          <a:prstGeom prst="straightConnector1">
            <a:avLst/>
          </a:prstGeom>
          <a:noFill/>
          <a:ln w="38100" cap="flat" cmpd="sng">
            <a:solidFill>
              <a:srgbClr val="333399"/>
            </a:solidFill>
            <a:prstDash val="solid"/>
            <a:round/>
            <a:headEnd type="none" w="med" len="med"/>
            <a:tailEnd type="triangle" w="med" len="med"/>
          </a:ln>
        </p:spPr>
      </p:cxnSp>
      <p:cxnSp>
        <p:nvCxnSpPr>
          <p:cNvPr id="693" name="Google Shape;693;p9"/>
          <p:cNvCxnSpPr/>
          <p:nvPr/>
        </p:nvCxnSpPr>
        <p:spPr>
          <a:xfrm>
            <a:off x="3055939" y="5076825"/>
            <a:ext cx="268287" cy="0"/>
          </a:xfrm>
          <a:prstGeom prst="straightConnector1">
            <a:avLst/>
          </a:prstGeom>
          <a:noFill/>
          <a:ln w="38100" cap="flat" cmpd="sng">
            <a:solidFill>
              <a:srgbClr val="333399"/>
            </a:solidFill>
            <a:prstDash val="solid"/>
            <a:round/>
            <a:headEnd type="none" w="med" len="med"/>
            <a:tailEnd type="triangle" w="med" len="med"/>
          </a:ln>
        </p:spPr>
      </p:cxnSp>
      <p:cxnSp>
        <p:nvCxnSpPr>
          <p:cNvPr id="694" name="Google Shape;694;p9"/>
          <p:cNvCxnSpPr/>
          <p:nvPr/>
        </p:nvCxnSpPr>
        <p:spPr>
          <a:xfrm>
            <a:off x="3271839" y="5292725"/>
            <a:ext cx="268287" cy="0"/>
          </a:xfrm>
          <a:prstGeom prst="straightConnector1">
            <a:avLst/>
          </a:prstGeom>
          <a:noFill/>
          <a:ln w="38100" cap="flat" cmpd="sng">
            <a:solidFill>
              <a:srgbClr val="333399"/>
            </a:solidFill>
            <a:prstDash val="solid"/>
            <a:round/>
            <a:headEnd type="none" w="med" len="med"/>
            <a:tailEnd type="triangle" w="med" len="med"/>
          </a:ln>
        </p:spPr>
      </p:cxnSp>
      <p:cxnSp>
        <p:nvCxnSpPr>
          <p:cNvPr id="695" name="Google Shape;695;p9"/>
          <p:cNvCxnSpPr/>
          <p:nvPr/>
        </p:nvCxnSpPr>
        <p:spPr>
          <a:xfrm>
            <a:off x="3208339" y="4962525"/>
            <a:ext cx="268287" cy="0"/>
          </a:xfrm>
          <a:prstGeom prst="straightConnector1">
            <a:avLst/>
          </a:prstGeom>
          <a:noFill/>
          <a:ln w="38100" cap="flat" cmpd="sng">
            <a:solidFill>
              <a:srgbClr val="333399"/>
            </a:solidFill>
            <a:prstDash val="solid"/>
            <a:round/>
            <a:headEnd type="none" w="med" len="med"/>
            <a:tailEnd type="triangle" w="med" len="med"/>
          </a:ln>
        </p:spPr>
      </p:cxnSp>
      <p:cxnSp>
        <p:nvCxnSpPr>
          <p:cNvPr id="696" name="Google Shape;696;p9"/>
          <p:cNvCxnSpPr/>
          <p:nvPr/>
        </p:nvCxnSpPr>
        <p:spPr>
          <a:xfrm>
            <a:off x="3424239" y="5178425"/>
            <a:ext cx="268287" cy="0"/>
          </a:xfrm>
          <a:prstGeom prst="straightConnector1">
            <a:avLst/>
          </a:prstGeom>
          <a:noFill/>
          <a:ln w="38100" cap="flat" cmpd="sng">
            <a:solidFill>
              <a:srgbClr val="333399"/>
            </a:solidFill>
            <a:prstDash val="solid"/>
            <a:round/>
            <a:headEnd type="none" w="med" len="med"/>
            <a:tailEnd type="triangle" w="med" len="med"/>
          </a:ln>
        </p:spPr>
      </p:cxnSp>
      <p:cxnSp>
        <p:nvCxnSpPr>
          <p:cNvPr id="697" name="Google Shape;697;p9"/>
          <p:cNvCxnSpPr/>
          <p:nvPr/>
        </p:nvCxnSpPr>
        <p:spPr>
          <a:xfrm>
            <a:off x="3582989" y="4941888"/>
            <a:ext cx="268287" cy="0"/>
          </a:xfrm>
          <a:prstGeom prst="straightConnector1">
            <a:avLst/>
          </a:prstGeom>
          <a:noFill/>
          <a:ln w="38100" cap="flat" cmpd="sng">
            <a:solidFill>
              <a:srgbClr val="333399"/>
            </a:solidFill>
            <a:prstDash val="solid"/>
            <a:round/>
            <a:headEnd type="none" w="med" len="med"/>
            <a:tailEnd type="triangle" w="med" len="med"/>
          </a:ln>
        </p:spPr>
      </p:cxnSp>
      <p:cxnSp>
        <p:nvCxnSpPr>
          <p:cNvPr id="698" name="Google Shape;698;p9"/>
          <p:cNvCxnSpPr/>
          <p:nvPr/>
        </p:nvCxnSpPr>
        <p:spPr>
          <a:xfrm>
            <a:off x="3798889" y="5157788"/>
            <a:ext cx="268287" cy="0"/>
          </a:xfrm>
          <a:prstGeom prst="straightConnector1">
            <a:avLst/>
          </a:prstGeom>
          <a:noFill/>
          <a:ln w="38100" cap="flat" cmpd="sng">
            <a:solidFill>
              <a:srgbClr val="333399"/>
            </a:solidFill>
            <a:prstDash val="solid"/>
            <a:round/>
            <a:headEnd type="none" w="med" len="med"/>
            <a:tailEnd type="triangle" w="med" len="med"/>
          </a:ln>
        </p:spPr>
      </p:cxnSp>
      <p:cxnSp>
        <p:nvCxnSpPr>
          <p:cNvPr id="699" name="Google Shape;699;p9"/>
          <p:cNvCxnSpPr/>
          <p:nvPr/>
        </p:nvCxnSpPr>
        <p:spPr>
          <a:xfrm>
            <a:off x="3875089" y="5018088"/>
            <a:ext cx="268287" cy="0"/>
          </a:xfrm>
          <a:prstGeom prst="straightConnector1">
            <a:avLst/>
          </a:prstGeom>
          <a:noFill/>
          <a:ln w="38100" cap="flat" cmpd="sng">
            <a:solidFill>
              <a:srgbClr val="333399"/>
            </a:solidFill>
            <a:prstDash val="solid"/>
            <a:round/>
            <a:headEnd type="none" w="med" len="med"/>
            <a:tailEnd type="triangle" w="med" len="med"/>
          </a:ln>
        </p:spPr>
      </p:cxnSp>
      <p:cxnSp>
        <p:nvCxnSpPr>
          <p:cNvPr id="700" name="Google Shape;700;p9"/>
          <p:cNvCxnSpPr/>
          <p:nvPr/>
        </p:nvCxnSpPr>
        <p:spPr>
          <a:xfrm>
            <a:off x="4090989" y="5233988"/>
            <a:ext cx="268287" cy="0"/>
          </a:xfrm>
          <a:prstGeom prst="straightConnector1">
            <a:avLst/>
          </a:prstGeom>
          <a:noFill/>
          <a:ln w="38100" cap="flat" cmpd="sng">
            <a:solidFill>
              <a:srgbClr val="333399"/>
            </a:solidFill>
            <a:prstDash val="solid"/>
            <a:round/>
            <a:headEnd type="none" w="med" len="med"/>
            <a:tailEnd type="triangle" w="med" len="med"/>
          </a:ln>
        </p:spPr>
      </p:cxnSp>
      <p:cxnSp>
        <p:nvCxnSpPr>
          <p:cNvPr id="701" name="Google Shape;701;p9"/>
          <p:cNvCxnSpPr/>
          <p:nvPr/>
        </p:nvCxnSpPr>
        <p:spPr>
          <a:xfrm>
            <a:off x="4078289" y="4929188"/>
            <a:ext cx="268287" cy="0"/>
          </a:xfrm>
          <a:prstGeom prst="straightConnector1">
            <a:avLst/>
          </a:prstGeom>
          <a:noFill/>
          <a:ln w="38100" cap="flat" cmpd="sng">
            <a:solidFill>
              <a:srgbClr val="333399"/>
            </a:solidFill>
            <a:prstDash val="solid"/>
            <a:round/>
            <a:headEnd type="none" w="med" len="med"/>
            <a:tailEnd type="triangle" w="med" len="med"/>
          </a:ln>
        </p:spPr>
      </p:cxnSp>
      <p:cxnSp>
        <p:nvCxnSpPr>
          <p:cNvPr id="702" name="Google Shape;702;p9"/>
          <p:cNvCxnSpPr/>
          <p:nvPr/>
        </p:nvCxnSpPr>
        <p:spPr>
          <a:xfrm>
            <a:off x="4294189" y="5145088"/>
            <a:ext cx="268287" cy="0"/>
          </a:xfrm>
          <a:prstGeom prst="straightConnector1">
            <a:avLst/>
          </a:prstGeom>
          <a:noFill/>
          <a:ln w="38100" cap="flat" cmpd="sng">
            <a:solidFill>
              <a:srgbClr val="333399"/>
            </a:solidFill>
            <a:prstDash val="solid"/>
            <a:round/>
            <a:headEnd type="none" w="med" len="med"/>
            <a:tailEnd type="triangle" w="med" len="med"/>
          </a:ln>
        </p:spPr>
      </p:cxnSp>
      <p:cxnSp>
        <p:nvCxnSpPr>
          <p:cNvPr id="703" name="Google Shape;703;p9"/>
          <p:cNvCxnSpPr/>
          <p:nvPr/>
        </p:nvCxnSpPr>
        <p:spPr>
          <a:xfrm>
            <a:off x="4446589" y="5030788"/>
            <a:ext cx="268287" cy="0"/>
          </a:xfrm>
          <a:prstGeom prst="straightConnector1">
            <a:avLst/>
          </a:prstGeom>
          <a:noFill/>
          <a:ln w="38100" cap="flat" cmpd="sng">
            <a:solidFill>
              <a:srgbClr val="333399"/>
            </a:solidFill>
            <a:prstDash val="solid"/>
            <a:round/>
            <a:headEnd type="none" w="med" len="med"/>
            <a:tailEnd type="triangle" w="med" len="med"/>
          </a:ln>
        </p:spPr>
      </p:cxnSp>
      <p:cxnSp>
        <p:nvCxnSpPr>
          <p:cNvPr id="704" name="Google Shape;704;p9"/>
          <p:cNvCxnSpPr/>
          <p:nvPr/>
        </p:nvCxnSpPr>
        <p:spPr>
          <a:xfrm>
            <a:off x="4662489" y="5246688"/>
            <a:ext cx="268287" cy="0"/>
          </a:xfrm>
          <a:prstGeom prst="straightConnector1">
            <a:avLst/>
          </a:prstGeom>
          <a:noFill/>
          <a:ln w="38100" cap="flat" cmpd="sng">
            <a:solidFill>
              <a:srgbClr val="333399"/>
            </a:solidFill>
            <a:prstDash val="solid"/>
            <a:round/>
            <a:headEnd type="none" w="med" len="med"/>
            <a:tailEnd type="triangle" w="med" len="med"/>
          </a:ln>
        </p:spPr>
      </p:cxnSp>
      <p:cxnSp>
        <p:nvCxnSpPr>
          <p:cNvPr id="705" name="Google Shape;705;p9"/>
          <p:cNvCxnSpPr/>
          <p:nvPr/>
        </p:nvCxnSpPr>
        <p:spPr>
          <a:xfrm>
            <a:off x="4538664" y="4929188"/>
            <a:ext cx="268287" cy="0"/>
          </a:xfrm>
          <a:prstGeom prst="straightConnector1">
            <a:avLst/>
          </a:prstGeom>
          <a:noFill/>
          <a:ln w="38100" cap="flat" cmpd="sng">
            <a:solidFill>
              <a:srgbClr val="333399"/>
            </a:solidFill>
            <a:prstDash val="solid"/>
            <a:round/>
            <a:headEnd type="none" w="med" len="med"/>
            <a:tailEnd type="triangle" w="med" len="med"/>
          </a:ln>
        </p:spPr>
      </p:cxnSp>
      <p:cxnSp>
        <p:nvCxnSpPr>
          <p:cNvPr id="706" name="Google Shape;706;p9"/>
          <p:cNvCxnSpPr/>
          <p:nvPr/>
        </p:nvCxnSpPr>
        <p:spPr>
          <a:xfrm>
            <a:off x="4754564" y="5145088"/>
            <a:ext cx="268287" cy="0"/>
          </a:xfrm>
          <a:prstGeom prst="straightConnector1">
            <a:avLst/>
          </a:prstGeom>
          <a:noFill/>
          <a:ln w="38100" cap="flat" cmpd="sng">
            <a:solidFill>
              <a:srgbClr val="333399"/>
            </a:solidFill>
            <a:prstDash val="solid"/>
            <a:round/>
            <a:headEnd type="none" w="med" len="med"/>
            <a:tailEnd type="triangle" w="med" len="med"/>
          </a:ln>
        </p:spPr>
      </p:cxnSp>
      <p:cxnSp>
        <p:nvCxnSpPr>
          <p:cNvPr id="707" name="Google Shape;707;p9"/>
          <p:cNvCxnSpPr/>
          <p:nvPr/>
        </p:nvCxnSpPr>
        <p:spPr>
          <a:xfrm>
            <a:off x="4830764" y="5005388"/>
            <a:ext cx="268287" cy="0"/>
          </a:xfrm>
          <a:prstGeom prst="straightConnector1">
            <a:avLst/>
          </a:prstGeom>
          <a:noFill/>
          <a:ln w="38100" cap="flat" cmpd="sng">
            <a:solidFill>
              <a:srgbClr val="333399"/>
            </a:solidFill>
            <a:prstDash val="solid"/>
            <a:round/>
            <a:headEnd type="none" w="med" len="med"/>
            <a:tailEnd type="triangle" w="med" len="med"/>
          </a:ln>
        </p:spPr>
      </p:cxnSp>
      <p:cxnSp>
        <p:nvCxnSpPr>
          <p:cNvPr id="708" name="Google Shape;708;p9"/>
          <p:cNvCxnSpPr/>
          <p:nvPr/>
        </p:nvCxnSpPr>
        <p:spPr>
          <a:xfrm>
            <a:off x="5046664" y="5221288"/>
            <a:ext cx="268287" cy="0"/>
          </a:xfrm>
          <a:prstGeom prst="straightConnector1">
            <a:avLst/>
          </a:prstGeom>
          <a:noFill/>
          <a:ln w="38100" cap="flat" cmpd="sng">
            <a:solidFill>
              <a:srgbClr val="333399"/>
            </a:solidFill>
            <a:prstDash val="solid"/>
            <a:round/>
            <a:headEnd type="none" w="med" len="med"/>
            <a:tailEnd type="triangle" w="med" len="med"/>
          </a:ln>
        </p:spPr>
      </p:cxnSp>
      <p:cxnSp>
        <p:nvCxnSpPr>
          <p:cNvPr id="709" name="Google Shape;709;p9"/>
          <p:cNvCxnSpPr/>
          <p:nvPr/>
        </p:nvCxnSpPr>
        <p:spPr>
          <a:xfrm>
            <a:off x="5033964" y="4916488"/>
            <a:ext cx="268287" cy="0"/>
          </a:xfrm>
          <a:prstGeom prst="straightConnector1">
            <a:avLst/>
          </a:prstGeom>
          <a:noFill/>
          <a:ln w="38100" cap="flat" cmpd="sng">
            <a:solidFill>
              <a:srgbClr val="333399"/>
            </a:solidFill>
            <a:prstDash val="solid"/>
            <a:round/>
            <a:headEnd type="none" w="med" len="med"/>
            <a:tailEnd type="triangle" w="med" len="med"/>
          </a:ln>
        </p:spPr>
      </p:cxnSp>
      <p:cxnSp>
        <p:nvCxnSpPr>
          <p:cNvPr id="710" name="Google Shape;710;p9"/>
          <p:cNvCxnSpPr/>
          <p:nvPr/>
        </p:nvCxnSpPr>
        <p:spPr>
          <a:xfrm>
            <a:off x="6261100" y="4654550"/>
            <a:ext cx="268288" cy="0"/>
          </a:xfrm>
          <a:prstGeom prst="straightConnector1">
            <a:avLst/>
          </a:prstGeom>
          <a:noFill/>
          <a:ln w="38100" cap="flat" cmpd="sng">
            <a:solidFill>
              <a:srgbClr val="333399"/>
            </a:solidFill>
            <a:prstDash val="solid"/>
            <a:round/>
            <a:headEnd type="none" w="med" len="med"/>
            <a:tailEnd type="triangle" w="med" len="med"/>
          </a:ln>
        </p:spPr>
      </p:cxnSp>
      <p:cxnSp>
        <p:nvCxnSpPr>
          <p:cNvPr id="711" name="Google Shape;711;p9"/>
          <p:cNvCxnSpPr/>
          <p:nvPr/>
        </p:nvCxnSpPr>
        <p:spPr>
          <a:xfrm>
            <a:off x="6692900" y="5086350"/>
            <a:ext cx="268288" cy="0"/>
          </a:xfrm>
          <a:prstGeom prst="straightConnector1">
            <a:avLst/>
          </a:prstGeom>
          <a:noFill/>
          <a:ln w="38100" cap="flat" cmpd="sng">
            <a:solidFill>
              <a:srgbClr val="333399"/>
            </a:solidFill>
            <a:prstDash val="solid"/>
            <a:round/>
            <a:headEnd type="none" w="med" len="med"/>
            <a:tailEnd type="triangle" w="med" len="med"/>
          </a:ln>
        </p:spPr>
      </p:cxnSp>
      <p:cxnSp>
        <p:nvCxnSpPr>
          <p:cNvPr id="712" name="Google Shape;712;p9"/>
          <p:cNvCxnSpPr/>
          <p:nvPr/>
        </p:nvCxnSpPr>
        <p:spPr>
          <a:xfrm>
            <a:off x="6851650" y="4849813"/>
            <a:ext cx="268288" cy="0"/>
          </a:xfrm>
          <a:prstGeom prst="straightConnector1">
            <a:avLst/>
          </a:prstGeom>
          <a:noFill/>
          <a:ln w="38100" cap="flat" cmpd="sng">
            <a:solidFill>
              <a:srgbClr val="333399"/>
            </a:solidFill>
            <a:prstDash val="solid"/>
            <a:round/>
            <a:headEnd type="none" w="med" len="med"/>
            <a:tailEnd type="triangle" w="med" len="med"/>
          </a:ln>
        </p:spPr>
      </p:cxnSp>
      <p:cxnSp>
        <p:nvCxnSpPr>
          <p:cNvPr id="713" name="Google Shape;713;p9"/>
          <p:cNvCxnSpPr/>
          <p:nvPr/>
        </p:nvCxnSpPr>
        <p:spPr>
          <a:xfrm>
            <a:off x="6927850" y="4710113"/>
            <a:ext cx="268288" cy="0"/>
          </a:xfrm>
          <a:prstGeom prst="straightConnector1">
            <a:avLst/>
          </a:prstGeom>
          <a:noFill/>
          <a:ln w="38100" cap="flat" cmpd="sng">
            <a:solidFill>
              <a:srgbClr val="333399"/>
            </a:solidFill>
            <a:prstDash val="solid"/>
            <a:round/>
            <a:headEnd type="none" w="med" len="med"/>
            <a:tailEnd type="triangle" w="med" len="med"/>
          </a:ln>
        </p:spPr>
      </p:cxnSp>
      <p:cxnSp>
        <p:nvCxnSpPr>
          <p:cNvPr id="714" name="Google Shape;714;p9"/>
          <p:cNvCxnSpPr/>
          <p:nvPr/>
        </p:nvCxnSpPr>
        <p:spPr>
          <a:xfrm>
            <a:off x="7562850" y="5053013"/>
            <a:ext cx="268288" cy="0"/>
          </a:xfrm>
          <a:prstGeom prst="straightConnector1">
            <a:avLst/>
          </a:prstGeom>
          <a:noFill/>
          <a:ln w="38100" cap="flat" cmpd="sng">
            <a:solidFill>
              <a:srgbClr val="333399"/>
            </a:solidFill>
            <a:prstDash val="solid"/>
            <a:round/>
            <a:headEnd type="none" w="med" len="med"/>
            <a:tailEnd type="triangle" w="med" len="med"/>
          </a:ln>
        </p:spPr>
      </p:cxnSp>
      <p:cxnSp>
        <p:nvCxnSpPr>
          <p:cNvPr id="715" name="Google Shape;715;p9"/>
          <p:cNvCxnSpPr/>
          <p:nvPr/>
        </p:nvCxnSpPr>
        <p:spPr>
          <a:xfrm>
            <a:off x="7499350" y="4722813"/>
            <a:ext cx="268288" cy="0"/>
          </a:xfrm>
          <a:prstGeom prst="straightConnector1">
            <a:avLst/>
          </a:prstGeom>
          <a:noFill/>
          <a:ln w="38100" cap="flat" cmpd="sng">
            <a:solidFill>
              <a:srgbClr val="333399"/>
            </a:solidFill>
            <a:prstDash val="solid"/>
            <a:round/>
            <a:headEnd type="none" w="med" len="med"/>
            <a:tailEnd type="triangle" w="med" len="med"/>
          </a:ln>
        </p:spPr>
      </p:cxnSp>
      <p:cxnSp>
        <p:nvCxnSpPr>
          <p:cNvPr id="716" name="Google Shape;716;p9"/>
          <p:cNvCxnSpPr/>
          <p:nvPr/>
        </p:nvCxnSpPr>
        <p:spPr>
          <a:xfrm>
            <a:off x="7715250" y="4938713"/>
            <a:ext cx="268288" cy="0"/>
          </a:xfrm>
          <a:prstGeom prst="straightConnector1">
            <a:avLst/>
          </a:prstGeom>
          <a:noFill/>
          <a:ln w="38100" cap="flat" cmpd="sng">
            <a:solidFill>
              <a:srgbClr val="333399"/>
            </a:solidFill>
            <a:prstDash val="solid"/>
            <a:round/>
            <a:headEnd type="none" w="med" len="med"/>
            <a:tailEnd type="triangle" w="med" len="med"/>
          </a:ln>
        </p:spPr>
      </p:cxnSp>
      <p:cxnSp>
        <p:nvCxnSpPr>
          <p:cNvPr id="717" name="Google Shape;717;p9"/>
          <p:cNvCxnSpPr/>
          <p:nvPr/>
        </p:nvCxnSpPr>
        <p:spPr>
          <a:xfrm>
            <a:off x="7591425" y="4621213"/>
            <a:ext cx="268288" cy="0"/>
          </a:xfrm>
          <a:prstGeom prst="straightConnector1">
            <a:avLst/>
          </a:prstGeom>
          <a:noFill/>
          <a:ln w="38100" cap="flat" cmpd="sng">
            <a:solidFill>
              <a:srgbClr val="333399"/>
            </a:solidFill>
            <a:prstDash val="solid"/>
            <a:round/>
            <a:headEnd type="none" w="med" len="med"/>
            <a:tailEnd type="triangle" w="med" len="med"/>
          </a:ln>
        </p:spPr>
      </p:cxnSp>
      <p:cxnSp>
        <p:nvCxnSpPr>
          <p:cNvPr id="718" name="Google Shape;718;p9"/>
          <p:cNvCxnSpPr/>
          <p:nvPr/>
        </p:nvCxnSpPr>
        <p:spPr>
          <a:xfrm>
            <a:off x="7807325" y="4837113"/>
            <a:ext cx="268288" cy="0"/>
          </a:xfrm>
          <a:prstGeom prst="straightConnector1">
            <a:avLst/>
          </a:prstGeom>
          <a:noFill/>
          <a:ln w="38100" cap="flat" cmpd="sng">
            <a:solidFill>
              <a:srgbClr val="333399"/>
            </a:solidFill>
            <a:prstDash val="solid"/>
            <a:round/>
            <a:headEnd type="none" w="med" len="med"/>
            <a:tailEnd type="triangle" w="med" len="med"/>
          </a:ln>
        </p:spPr>
      </p:cxnSp>
      <p:cxnSp>
        <p:nvCxnSpPr>
          <p:cNvPr id="719" name="Google Shape;719;p9"/>
          <p:cNvCxnSpPr/>
          <p:nvPr/>
        </p:nvCxnSpPr>
        <p:spPr>
          <a:xfrm>
            <a:off x="7883525" y="4697413"/>
            <a:ext cx="268288" cy="0"/>
          </a:xfrm>
          <a:prstGeom prst="straightConnector1">
            <a:avLst/>
          </a:prstGeom>
          <a:noFill/>
          <a:ln w="38100" cap="flat" cmpd="sng">
            <a:solidFill>
              <a:srgbClr val="333399"/>
            </a:solidFill>
            <a:prstDash val="solid"/>
            <a:round/>
            <a:headEnd type="none" w="med" len="med"/>
            <a:tailEnd type="triangle" w="med" len="med"/>
          </a:ln>
        </p:spPr>
      </p:cxnSp>
      <p:cxnSp>
        <p:nvCxnSpPr>
          <p:cNvPr id="720" name="Google Shape;720;p9"/>
          <p:cNvCxnSpPr/>
          <p:nvPr/>
        </p:nvCxnSpPr>
        <p:spPr>
          <a:xfrm>
            <a:off x="8099425" y="4913313"/>
            <a:ext cx="268288" cy="0"/>
          </a:xfrm>
          <a:prstGeom prst="straightConnector1">
            <a:avLst/>
          </a:prstGeom>
          <a:noFill/>
          <a:ln w="38100" cap="flat" cmpd="sng">
            <a:solidFill>
              <a:srgbClr val="333399"/>
            </a:solidFill>
            <a:prstDash val="solid"/>
            <a:round/>
            <a:headEnd type="none" w="med" len="med"/>
            <a:tailEnd type="triangle" w="med" len="med"/>
          </a:ln>
        </p:spPr>
      </p:cxnSp>
      <p:cxnSp>
        <p:nvCxnSpPr>
          <p:cNvPr id="721" name="Google Shape;721;p9"/>
          <p:cNvCxnSpPr/>
          <p:nvPr/>
        </p:nvCxnSpPr>
        <p:spPr>
          <a:xfrm>
            <a:off x="8086725" y="4608513"/>
            <a:ext cx="268288" cy="0"/>
          </a:xfrm>
          <a:prstGeom prst="straightConnector1">
            <a:avLst/>
          </a:prstGeom>
          <a:noFill/>
          <a:ln w="38100" cap="flat" cmpd="sng">
            <a:solidFill>
              <a:srgbClr val="333399"/>
            </a:solidFill>
            <a:prstDash val="solid"/>
            <a:round/>
            <a:headEnd type="none" w="med" len="med"/>
            <a:tailEnd type="triangle" w="med" len="med"/>
          </a:ln>
        </p:spPr>
      </p:cxnSp>
      <p:cxnSp>
        <p:nvCxnSpPr>
          <p:cNvPr id="722" name="Google Shape;722;p9"/>
          <p:cNvCxnSpPr/>
          <p:nvPr/>
        </p:nvCxnSpPr>
        <p:spPr>
          <a:xfrm>
            <a:off x="6811964" y="5167313"/>
            <a:ext cx="268287" cy="0"/>
          </a:xfrm>
          <a:prstGeom prst="straightConnector1">
            <a:avLst/>
          </a:prstGeom>
          <a:noFill/>
          <a:ln w="38100" cap="flat" cmpd="sng">
            <a:solidFill>
              <a:srgbClr val="333399"/>
            </a:solidFill>
            <a:prstDash val="solid"/>
            <a:round/>
            <a:headEnd type="none" w="med" len="med"/>
            <a:tailEnd type="triangle" w="med" len="med"/>
          </a:ln>
        </p:spPr>
      </p:cxnSp>
      <p:cxnSp>
        <p:nvCxnSpPr>
          <p:cNvPr id="723" name="Google Shape;723;p9"/>
          <p:cNvCxnSpPr/>
          <p:nvPr/>
        </p:nvCxnSpPr>
        <p:spPr>
          <a:xfrm>
            <a:off x="6908800" y="5302250"/>
            <a:ext cx="268288" cy="0"/>
          </a:xfrm>
          <a:prstGeom prst="straightConnector1">
            <a:avLst/>
          </a:prstGeom>
          <a:noFill/>
          <a:ln w="38100" cap="flat" cmpd="sng">
            <a:solidFill>
              <a:srgbClr val="333399"/>
            </a:solidFill>
            <a:prstDash val="solid"/>
            <a:round/>
            <a:headEnd type="none" w="med" len="med"/>
            <a:tailEnd type="triangle" w="med" len="med"/>
          </a:ln>
        </p:spPr>
      </p:cxnSp>
      <p:cxnSp>
        <p:nvCxnSpPr>
          <p:cNvPr id="724" name="Google Shape;724;p9"/>
          <p:cNvCxnSpPr/>
          <p:nvPr/>
        </p:nvCxnSpPr>
        <p:spPr>
          <a:xfrm>
            <a:off x="6851650" y="4849813"/>
            <a:ext cx="268288" cy="0"/>
          </a:xfrm>
          <a:prstGeom prst="straightConnector1">
            <a:avLst/>
          </a:prstGeom>
          <a:noFill/>
          <a:ln w="38100" cap="flat" cmpd="sng">
            <a:solidFill>
              <a:srgbClr val="333399"/>
            </a:solidFill>
            <a:prstDash val="solid"/>
            <a:round/>
            <a:headEnd type="none" w="med" len="med"/>
            <a:tailEnd type="triangle" w="med" len="med"/>
          </a:ln>
        </p:spPr>
      </p:cxnSp>
      <p:cxnSp>
        <p:nvCxnSpPr>
          <p:cNvPr id="725" name="Google Shape;725;p9"/>
          <p:cNvCxnSpPr/>
          <p:nvPr/>
        </p:nvCxnSpPr>
        <p:spPr>
          <a:xfrm>
            <a:off x="7562850" y="5053013"/>
            <a:ext cx="268288" cy="0"/>
          </a:xfrm>
          <a:prstGeom prst="straightConnector1">
            <a:avLst/>
          </a:prstGeom>
          <a:noFill/>
          <a:ln w="38100" cap="flat" cmpd="sng">
            <a:solidFill>
              <a:srgbClr val="333399"/>
            </a:solidFill>
            <a:prstDash val="solid"/>
            <a:round/>
            <a:headEnd type="none" w="med" len="med"/>
            <a:tailEnd type="triangle" w="med" len="med"/>
          </a:ln>
        </p:spPr>
      </p:cxnSp>
      <p:cxnSp>
        <p:nvCxnSpPr>
          <p:cNvPr id="726" name="Google Shape;726;p9"/>
          <p:cNvCxnSpPr/>
          <p:nvPr/>
        </p:nvCxnSpPr>
        <p:spPr>
          <a:xfrm>
            <a:off x="7778750" y="5268913"/>
            <a:ext cx="268288" cy="0"/>
          </a:xfrm>
          <a:prstGeom prst="straightConnector1">
            <a:avLst/>
          </a:prstGeom>
          <a:noFill/>
          <a:ln w="38100" cap="flat" cmpd="sng">
            <a:solidFill>
              <a:srgbClr val="333399"/>
            </a:solidFill>
            <a:prstDash val="solid"/>
            <a:round/>
            <a:headEnd type="none" w="med" len="med"/>
            <a:tailEnd type="triangle" w="med" len="med"/>
          </a:ln>
        </p:spPr>
      </p:cxnSp>
      <p:cxnSp>
        <p:nvCxnSpPr>
          <p:cNvPr id="727" name="Google Shape;727;p9"/>
          <p:cNvCxnSpPr/>
          <p:nvPr/>
        </p:nvCxnSpPr>
        <p:spPr>
          <a:xfrm>
            <a:off x="7715250" y="4938713"/>
            <a:ext cx="268288" cy="0"/>
          </a:xfrm>
          <a:prstGeom prst="straightConnector1">
            <a:avLst/>
          </a:prstGeom>
          <a:noFill/>
          <a:ln w="38100" cap="flat" cmpd="sng">
            <a:solidFill>
              <a:srgbClr val="333399"/>
            </a:solidFill>
            <a:prstDash val="solid"/>
            <a:round/>
            <a:headEnd type="none" w="med" len="med"/>
            <a:tailEnd type="triangle" w="med" len="med"/>
          </a:ln>
        </p:spPr>
      </p:cxnSp>
      <p:cxnSp>
        <p:nvCxnSpPr>
          <p:cNvPr id="728" name="Google Shape;728;p9"/>
          <p:cNvCxnSpPr/>
          <p:nvPr/>
        </p:nvCxnSpPr>
        <p:spPr>
          <a:xfrm>
            <a:off x="7931150" y="5154613"/>
            <a:ext cx="268288" cy="0"/>
          </a:xfrm>
          <a:prstGeom prst="straightConnector1">
            <a:avLst/>
          </a:prstGeom>
          <a:noFill/>
          <a:ln w="38100" cap="flat" cmpd="sng">
            <a:solidFill>
              <a:srgbClr val="333399"/>
            </a:solidFill>
            <a:prstDash val="solid"/>
            <a:round/>
            <a:headEnd type="none" w="med" len="med"/>
            <a:tailEnd type="triangle" w="med" len="med"/>
          </a:ln>
        </p:spPr>
      </p:cxnSp>
      <p:cxnSp>
        <p:nvCxnSpPr>
          <p:cNvPr id="729" name="Google Shape;729;p9"/>
          <p:cNvCxnSpPr/>
          <p:nvPr/>
        </p:nvCxnSpPr>
        <p:spPr>
          <a:xfrm>
            <a:off x="7807325" y="4837113"/>
            <a:ext cx="268288" cy="0"/>
          </a:xfrm>
          <a:prstGeom prst="straightConnector1">
            <a:avLst/>
          </a:prstGeom>
          <a:noFill/>
          <a:ln w="38100" cap="flat" cmpd="sng">
            <a:solidFill>
              <a:srgbClr val="333399"/>
            </a:solidFill>
            <a:prstDash val="solid"/>
            <a:round/>
            <a:headEnd type="none" w="med" len="med"/>
            <a:tailEnd type="triangle" w="med" len="med"/>
          </a:ln>
        </p:spPr>
      </p:cxnSp>
      <p:cxnSp>
        <p:nvCxnSpPr>
          <p:cNvPr id="730" name="Google Shape;730;p9"/>
          <p:cNvCxnSpPr/>
          <p:nvPr/>
        </p:nvCxnSpPr>
        <p:spPr>
          <a:xfrm>
            <a:off x="8023225" y="5053013"/>
            <a:ext cx="268288" cy="0"/>
          </a:xfrm>
          <a:prstGeom prst="straightConnector1">
            <a:avLst/>
          </a:prstGeom>
          <a:noFill/>
          <a:ln w="38100" cap="flat" cmpd="sng">
            <a:solidFill>
              <a:srgbClr val="333399"/>
            </a:solidFill>
            <a:prstDash val="solid"/>
            <a:round/>
            <a:headEnd type="none" w="med" len="med"/>
            <a:tailEnd type="triangle" w="med" len="med"/>
          </a:ln>
        </p:spPr>
      </p:cxnSp>
      <p:cxnSp>
        <p:nvCxnSpPr>
          <p:cNvPr id="731" name="Google Shape;731;p9"/>
          <p:cNvCxnSpPr/>
          <p:nvPr/>
        </p:nvCxnSpPr>
        <p:spPr>
          <a:xfrm>
            <a:off x="8099425" y="4913313"/>
            <a:ext cx="268288" cy="0"/>
          </a:xfrm>
          <a:prstGeom prst="straightConnector1">
            <a:avLst/>
          </a:prstGeom>
          <a:noFill/>
          <a:ln w="38100" cap="flat" cmpd="sng">
            <a:solidFill>
              <a:srgbClr val="333399"/>
            </a:solidFill>
            <a:prstDash val="solid"/>
            <a:round/>
            <a:headEnd type="none" w="med" len="med"/>
            <a:tailEnd type="triangle" w="med" len="med"/>
          </a:ln>
        </p:spPr>
      </p:cxnSp>
      <p:cxnSp>
        <p:nvCxnSpPr>
          <p:cNvPr id="732" name="Google Shape;732;p9"/>
          <p:cNvCxnSpPr/>
          <p:nvPr/>
        </p:nvCxnSpPr>
        <p:spPr>
          <a:xfrm>
            <a:off x="8097839" y="5253038"/>
            <a:ext cx="268287" cy="0"/>
          </a:xfrm>
          <a:prstGeom prst="straightConnector1">
            <a:avLst/>
          </a:prstGeom>
          <a:noFill/>
          <a:ln w="38100" cap="flat" cmpd="sng">
            <a:solidFill>
              <a:srgbClr val="333399"/>
            </a:solidFill>
            <a:prstDash val="solid"/>
            <a:round/>
            <a:headEnd type="none" w="med" len="med"/>
            <a:tailEnd type="triangle" w="med" len="med"/>
          </a:ln>
        </p:spPr>
      </p:cxnSp>
      <p:cxnSp>
        <p:nvCxnSpPr>
          <p:cNvPr id="733" name="Google Shape;733;p9"/>
          <p:cNvCxnSpPr/>
          <p:nvPr/>
        </p:nvCxnSpPr>
        <p:spPr>
          <a:xfrm>
            <a:off x="8062914" y="4789488"/>
            <a:ext cx="268287" cy="0"/>
          </a:xfrm>
          <a:prstGeom prst="straightConnector1">
            <a:avLst/>
          </a:prstGeom>
          <a:noFill/>
          <a:ln w="38100" cap="flat" cmpd="sng">
            <a:solidFill>
              <a:srgbClr val="333399"/>
            </a:solidFill>
            <a:prstDash val="solid"/>
            <a:round/>
            <a:headEnd type="none" w="med" len="med"/>
            <a:tailEnd type="triangle" w="med" len="med"/>
          </a:ln>
        </p:spPr>
      </p:cxnSp>
      <p:cxnSp>
        <p:nvCxnSpPr>
          <p:cNvPr id="734" name="Google Shape;734;p9"/>
          <p:cNvCxnSpPr/>
          <p:nvPr/>
        </p:nvCxnSpPr>
        <p:spPr>
          <a:xfrm>
            <a:off x="8212139" y="5005388"/>
            <a:ext cx="268287" cy="0"/>
          </a:xfrm>
          <a:prstGeom prst="straightConnector1">
            <a:avLst/>
          </a:prstGeom>
          <a:noFill/>
          <a:ln w="38100" cap="flat" cmpd="sng">
            <a:solidFill>
              <a:srgbClr val="333399"/>
            </a:solidFill>
            <a:prstDash val="solid"/>
            <a:round/>
            <a:headEnd type="none" w="med" len="med"/>
            <a:tailEnd type="triangle" w="med" len="med"/>
          </a:ln>
        </p:spPr>
      </p:cxnSp>
      <p:cxnSp>
        <p:nvCxnSpPr>
          <p:cNvPr id="735" name="Google Shape;735;p9"/>
          <p:cNvCxnSpPr/>
          <p:nvPr/>
        </p:nvCxnSpPr>
        <p:spPr>
          <a:xfrm>
            <a:off x="8428039" y="5221288"/>
            <a:ext cx="268287" cy="0"/>
          </a:xfrm>
          <a:prstGeom prst="straightConnector1">
            <a:avLst/>
          </a:prstGeom>
          <a:noFill/>
          <a:ln w="38100" cap="flat" cmpd="sng">
            <a:solidFill>
              <a:srgbClr val="333399"/>
            </a:solidFill>
            <a:prstDash val="solid"/>
            <a:round/>
            <a:headEnd type="none" w="med" len="med"/>
            <a:tailEnd type="triangle" w="med" len="med"/>
          </a:ln>
        </p:spPr>
      </p:cxnSp>
      <p:cxnSp>
        <p:nvCxnSpPr>
          <p:cNvPr id="736" name="Google Shape;736;p9"/>
          <p:cNvCxnSpPr/>
          <p:nvPr/>
        </p:nvCxnSpPr>
        <p:spPr>
          <a:xfrm>
            <a:off x="8370889" y="4768850"/>
            <a:ext cx="268287" cy="0"/>
          </a:xfrm>
          <a:prstGeom prst="straightConnector1">
            <a:avLst/>
          </a:prstGeom>
          <a:noFill/>
          <a:ln w="38100" cap="flat" cmpd="sng">
            <a:solidFill>
              <a:srgbClr val="333399"/>
            </a:solidFill>
            <a:prstDash val="solid"/>
            <a:round/>
            <a:headEnd type="none" w="med" len="med"/>
            <a:tailEnd type="triangle" w="med" len="med"/>
          </a:ln>
        </p:spPr>
      </p:cxnSp>
      <p:cxnSp>
        <p:nvCxnSpPr>
          <p:cNvPr id="737" name="Google Shape;737;p9"/>
          <p:cNvCxnSpPr/>
          <p:nvPr/>
        </p:nvCxnSpPr>
        <p:spPr>
          <a:xfrm>
            <a:off x="8586789" y="4984750"/>
            <a:ext cx="268287" cy="0"/>
          </a:xfrm>
          <a:prstGeom prst="straightConnector1">
            <a:avLst/>
          </a:prstGeom>
          <a:noFill/>
          <a:ln w="38100" cap="flat" cmpd="sng">
            <a:solidFill>
              <a:srgbClr val="333399"/>
            </a:solidFill>
            <a:prstDash val="solid"/>
            <a:round/>
            <a:headEnd type="none" w="med" len="med"/>
            <a:tailEnd type="triangle" w="med" len="med"/>
          </a:ln>
        </p:spPr>
      </p:cxnSp>
      <p:cxnSp>
        <p:nvCxnSpPr>
          <p:cNvPr id="738" name="Google Shape;738;p9"/>
          <p:cNvCxnSpPr/>
          <p:nvPr/>
        </p:nvCxnSpPr>
        <p:spPr>
          <a:xfrm>
            <a:off x="8662989" y="4845050"/>
            <a:ext cx="268287" cy="0"/>
          </a:xfrm>
          <a:prstGeom prst="straightConnector1">
            <a:avLst/>
          </a:prstGeom>
          <a:noFill/>
          <a:ln w="38100" cap="flat" cmpd="sng">
            <a:solidFill>
              <a:srgbClr val="333399"/>
            </a:solidFill>
            <a:prstDash val="solid"/>
            <a:round/>
            <a:headEnd type="none" w="med" len="med"/>
            <a:tailEnd type="triangle" w="med" len="med"/>
          </a:ln>
        </p:spPr>
      </p:cxnSp>
      <p:cxnSp>
        <p:nvCxnSpPr>
          <p:cNvPr id="739" name="Google Shape;739;p9"/>
          <p:cNvCxnSpPr/>
          <p:nvPr/>
        </p:nvCxnSpPr>
        <p:spPr>
          <a:xfrm>
            <a:off x="8878889" y="5060950"/>
            <a:ext cx="268287" cy="0"/>
          </a:xfrm>
          <a:prstGeom prst="straightConnector1">
            <a:avLst/>
          </a:prstGeom>
          <a:noFill/>
          <a:ln w="38100" cap="flat" cmpd="sng">
            <a:solidFill>
              <a:srgbClr val="333399"/>
            </a:solidFill>
            <a:prstDash val="solid"/>
            <a:round/>
            <a:headEnd type="none" w="med" len="med"/>
            <a:tailEnd type="triangle" w="med" len="med"/>
          </a:ln>
        </p:spPr>
      </p:cxnSp>
      <p:cxnSp>
        <p:nvCxnSpPr>
          <p:cNvPr id="740" name="Google Shape;740;p9"/>
          <p:cNvCxnSpPr/>
          <p:nvPr/>
        </p:nvCxnSpPr>
        <p:spPr>
          <a:xfrm>
            <a:off x="8866189" y="4756150"/>
            <a:ext cx="268287" cy="0"/>
          </a:xfrm>
          <a:prstGeom prst="straightConnector1">
            <a:avLst/>
          </a:prstGeom>
          <a:noFill/>
          <a:ln w="38100" cap="flat" cmpd="sng">
            <a:solidFill>
              <a:srgbClr val="333399"/>
            </a:solidFill>
            <a:prstDash val="solid"/>
            <a:round/>
            <a:headEnd type="none" w="med" len="med"/>
            <a:tailEnd type="triangle" w="med" len="med"/>
          </a:ln>
        </p:spPr>
      </p:cxnSp>
      <p:cxnSp>
        <p:nvCxnSpPr>
          <p:cNvPr id="741" name="Google Shape;741;p9"/>
          <p:cNvCxnSpPr/>
          <p:nvPr/>
        </p:nvCxnSpPr>
        <p:spPr>
          <a:xfrm>
            <a:off x="9082089" y="4972050"/>
            <a:ext cx="268287" cy="0"/>
          </a:xfrm>
          <a:prstGeom prst="straightConnector1">
            <a:avLst/>
          </a:prstGeom>
          <a:noFill/>
          <a:ln w="38100" cap="flat" cmpd="sng">
            <a:solidFill>
              <a:srgbClr val="333399"/>
            </a:solidFill>
            <a:prstDash val="solid"/>
            <a:round/>
            <a:headEnd type="none" w="med" len="med"/>
            <a:tailEnd type="triangle" w="med" len="med"/>
          </a:ln>
        </p:spPr>
      </p:cxnSp>
      <p:cxnSp>
        <p:nvCxnSpPr>
          <p:cNvPr id="742" name="Google Shape;742;p9"/>
          <p:cNvCxnSpPr/>
          <p:nvPr/>
        </p:nvCxnSpPr>
        <p:spPr>
          <a:xfrm>
            <a:off x="9297989" y="5187950"/>
            <a:ext cx="268287" cy="0"/>
          </a:xfrm>
          <a:prstGeom prst="straightConnector1">
            <a:avLst/>
          </a:prstGeom>
          <a:noFill/>
          <a:ln w="38100" cap="flat" cmpd="sng">
            <a:solidFill>
              <a:srgbClr val="333399"/>
            </a:solidFill>
            <a:prstDash val="solid"/>
            <a:round/>
            <a:headEnd type="none" w="med" len="med"/>
            <a:tailEnd type="triangle" w="med" len="med"/>
          </a:ln>
        </p:spPr>
      </p:cxnSp>
      <p:cxnSp>
        <p:nvCxnSpPr>
          <p:cNvPr id="743" name="Google Shape;743;p9"/>
          <p:cNvCxnSpPr/>
          <p:nvPr/>
        </p:nvCxnSpPr>
        <p:spPr>
          <a:xfrm>
            <a:off x="9234489" y="4857750"/>
            <a:ext cx="268287" cy="0"/>
          </a:xfrm>
          <a:prstGeom prst="straightConnector1">
            <a:avLst/>
          </a:prstGeom>
          <a:noFill/>
          <a:ln w="38100" cap="flat" cmpd="sng">
            <a:solidFill>
              <a:srgbClr val="333399"/>
            </a:solidFill>
            <a:prstDash val="solid"/>
            <a:round/>
            <a:headEnd type="none" w="med" len="med"/>
            <a:tailEnd type="triangle" w="med" len="med"/>
          </a:ln>
        </p:spPr>
      </p:cxnSp>
      <p:cxnSp>
        <p:nvCxnSpPr>
          <p:cNvPr id="744" name="Google Shape;744;p9"/>
          <p:cNvCxnSpPr/>
          <p:nvPr/>
        </p:nvCxnSpPr>
        <p:spPr>
          <a:xfrm>
            <a:off x="9450389" y="5073650"/>
            <a:ext cx="268287" cy="0"/>
          </a:xfrm>
          <a:prstGeom prst="straightConnector1">
            <a:avLst/>
          </a:prstGeom>
          <a:noFill/>
          <a:ln w="38100" cap="flat" cmpd="sng">
            <a:solidFill>
              <a:srgbClr val="333399"/>
            </a:solidFill>
            <a:prstDash val="solid"/>
            <a:round/>
            <a:headEnd type="none" w="med" len="med"/>
            <a:tailEnd type="triangle" w="med" len="med"/>
          </a:ln>
        </p:spPr>
      </p:cxnSp>
      <p:cxnSp>
        <p:nvCxnSpPr>
          <p:cNvPr id="745" name="Google Shape;745;p9"/>
          <p:cNvCxnSpPr/>
          <p:nvPr/>
        </p:nvCxnSpPr>
        <p:spPr>
          <a:xfrm>
            <a:off x="9326564" y="4756150"/>
            <a:ext cx="268287" cy="0"/>
          </a:xfrm>
          <a:prstGeom prst="straightConnector1">
            <a:avLst/>
          </a:prstGeom>
          <a:noFill/>
          <a:ln w="38100" cap="flat" cmpd="sng">
            <a:solidFill>
              <a:srgbClr val="333399"/>
            </a:solidFill>
            <a:prstDash val="solid"/>
            <a:round/>
            <a:headEnd type="none" w="med" len="med"/>
            <a:tailEnd type="triangle" w="med" len="med"/>
          </a:ln>
        </p:spPr>
      </p:cxnSp>
      <p:cxnSp>
        <p:nvCxnSpPr>
          <p:cNvPr id="746" name="Google Shape;746;p9"/>
          <p:cNvCxnSpPr/>
          <p:nvPr/>
        </p:nvCxnSpPr>
        <p:spPr>
          <a:xfrm>
            <a:off x="9542464" y="4972050"/>
            <a:ext cx="268287" cy="0"/>
          </a:xfrm>
          <a:prstGeom prst="straightConnector1">
            <a:avLst/>
          </a:prstGeom>
          <a:noFill/>
          <a:ln w="38100" cap="flat" cmpd="sng">
            <a:solidFill>
              <a:srgbClr val="333399"/>
            </a:solidFill>
            <a:prstDash val="solid"/>
            <a:round/>
            <a:headEnd type="none" w="med" len="med"/>
            <a:tailEnd type="triangle" w="med" len="med"/>
          </a:ln>
        </p:spPr>
      </p:cxnSp>
      <p:cxnSp>
        <p:nvCxnSpPr>
          <p:cNvPr id="747" name="Google Shape;747;p9"/>
          <p:cNvCxnSpPr/>
          <p:nvPr/>
        </p:nvCxnSpPr>
        <p:spPr>
          <a:xfrm>
            <a:off x="9618664" y="4832350"/>
            <a:ext cx="268287" cy="0"/>
          </a:xfrm>
          <a:prstGeom prst="straightConnector1">
            <a:avLst/>
          </a:prstGeom>
          <a:noFill/>
          <a:ln w="38100" cap="flat" cmpd="sng">
            <a:solidFill>
              <a:srgbClr val="333399"/>
            </a:solidFill>
            <a:prstDash val="solid"/>
            <a:round/>
            <a:headEnd type="none" w="med" len="med"/>
            <a:tailEnd type="triangle" w="med" len="med"/>
          </a:ln>
        </p:spPr>
      </p:cxnSp>
      <p:cxnSp>
        <p:nvCxnSpPr>
          <p:cNvPr id="748" name="Google Shape;748;p9"/>
          <p:cNvCxnSpPr/>
          <p:nvPr/>
        </p:nvCxnSpPr>
        <p:spPr>
          <a:xfrm>
            <a:off x="9834564" y="5048250"/>
            <a:ext cx="268287" cy="0"/>
          </a:xfrm>
          <a:prstGeom prst="straightConnector1">
            <a:avLst/>
          </a:prstGeom>
          <a:noFill/>
          <a:ln w="38100" cap="flat" cmpd="sng">
            <a:solidFill>
              <a:srgbClr val="333399"/>
            </a:solidFill>
            <a:prstDash val="solid"/>
            <a:round/>
            <a:headEnd type="none" w="med" len="med"/>
            <a:tailEnd type="triangle" w="med" len="med"/>
          </a:ln>
        </p:spPr>
      </p:cxnSp>
      <p:cxnSp>
        <p:nvCxnSpPr>
          <p:cNvPr id="749" name="Google Shape;749;p9"/>
          <p:cNvCxnSpPr/>
          <p:nvPr/>
        </p:nvCxnSpPr>
        <p:spPr>
          <a:xfrm>
            <a:off x="9821864" y="4743450"/>
            <a:ext cx="268287" cy="0"/>
          </a:xfrm>
          <a:prstGeom prst="straightConnector1">
            <a:avLst/>
          </a:prstGeom>
          <a:noFill/>
          <a:ln w="38100" cap="flat" cmpd="sng">
            <a:solidFill>
              <a:srgbClr val="333399"/>
            </a:solidFill>
            <a:prstDash val="solid"/>
            <a:round/>
            <a:headEnd type="none" w="med" len="med"/>
            <a:tailEnd type="triangle" w="med" len="med"/>
          </a:ln>
        </p:spPr>
      </p:cxnSp>
      <p:cxnSp>
        <p:nvCxnSpPr>
          <p:cNvPr id="750" name="Google Shape;750;p9"/>
          <p:cNvCxnSpPr/>
          <p:nvPr/>
        </p:nvCxnSpPr>
        <p:spPr>
          <a:xfrm>
            <a:off x="8072439" y="5424488"/>
            <a:ext cx="268287" cy="0"/>
          </a:xfrm>
          <a:prstGeom prst="straightConnector1">
            <a:avLst/>
          </a:prstGeom>
          <a:noFill/>
          <a:ln w="38100" cap="flat" cmpd="sng">
            <a:solidFill>
              <a:srgbClr val="333399"/>
            </a:solidFill>
            <a:prstDash val="solid"/>
            <a:round/>
            <a:headEnd type="none" w="med" len="med"/>
            <a:tailEnd type="triangle" w="med" len="med"/>
          </a:ln>
        </p:spPr>
      </p:cxnSp>
      <p:cxnSp>
        <p:nvCxnSpPr>
          <p:cNvPr id="751" name="Google Shape;751;p9"/>
          <p:cNvCxnSpPr/>
          <p:nvPr/>
        </p:nvCxnSpPr>
        <p:spPr>
          <a:xfrm>
            <a:off x="7954964" y="5529263"/>
            <a:ext cx="268287" cy="0"/>
          </a:xfrm>
          <a:prstGeom prst="straightConnector1">
            <a:avLst/>
          </a:prstGeom>
          <a:noFill/>
          <a:ln w="38100" cap="flat" cmpd="sng">
            <a:solidFill>
              <a:srgbClr val="333399"/>
            </a:solidFill>
            <a:prstDash val="solid"/>
            <a:round/>
            <a:headEnd type="none" w="med" len="med"/>
            <a:tailEnd type="triangle" w="med" len="med"/>
          </a:ln>
        </p:spPr>
      </p:cxnSp>
      <p:cxnSp>
        <p:nvCxnSpPr>
          <p:cNvPr id="752" name="Google Shape;752;p9"/>
          <p:cNvCxnSpPr/>
          <p:nvPr/>
        </p:nvCxnSpPr>
        <p:spPr>
          <a:xfrm>
            <a:off x="8275639" y="5335588"/>
            <a:ext cx="268287" cy="0"/>
          </a:xfrm>
          <a:prstGeom prst="straightConnector1">
            <a:avLst/>
          </a:prstGeom>
          <a:noFill/>
          <a:ln w="38100" cap="flat" cmpd="sng">
            <a:solidFill>
              <a:srgbClr val="333399"/>
            </a:solidFill>
            <a:prstDash val="solid"/>
            <a:round/>
            <a:headEnd type="none" w="med" len="med"/>
            <a:tailEnd type="triangle" w="med" len="med"/>
          </a:ln>
        </p:spPr>
      </p:cxnSp>
      <p:cxnSp>
        <p:nvCxnSpPr>
          <p:cNvPr id="753" name="Google Shape;753;p9"/>
          <p:cNvCxnSpPr/>
          <p:nvPr/>
        </p:nvCxnSpPr>
        <p:spPr>
          <a:xfrm>
            <a:off x="8374064" y="5100638"/>
            <a:ext cx="268287" cy="0"/>
          </a:xfrm>
          <a:prstGeom prst="straightConnector1">
            <a:avLst/>
          </a:prstGeom>
          <a:noFill/>
          <a:ln w="38100" cap="flat" cmpd="sng">
            <a:solidFill>
              <a:srgbClr val="333399"/>
            </a:solidFill>
            <a:prstDash val="solid"/>
            <a:round/>
            <a:headEnd type="none" w="med" len="med"/>
            <a:tailEnd type="triangle" w="med" len="med"/>
          </a:ln>
        </p:spPr>
      </p:cxnSp>
      <p:cxnSp>
        <p:nvCxnSpPr>
          <p:cNvPr id="754" name="Google Shape;754;p9"/>
          <p:cNvCxnSpPr/>
          <p:nvPr/>
        </p:nvCxnSpPr>
        <p:spPr>
          <a:xfrm>
            <a:off x="8428039" y="5221288"/>
            <a:ext cx="268287" cy="0"/>
          </a:xfrm>
          <a:prstGeom prst="straightConnector1">
            <a:avLst/>
          </a:prstGeom>
          <a:noFill/>
          <a:ln w="38100" cap="flat" cmpd="sng">
            <a:solidFill>
              <a:srgbClr val="333399"/>
            </a:solidFill>
            <a:prstDash val="solid"/>
            <a:round/>
            <a:headEnd type="none" w="med" len="med"/>
            <a:tailEnd type="triangle" w="med" len="med"/>
          </a:ln>
        </p:spPr>
      </p:cxnSp>
      <p:cxnSp>
        <p:nvCxnSpPr>
          <p:cNvPr id="755" name="Google Shape;755;p9"/>
          <p:cNvCxnSpPr/>
          <p:nvPr/>
        </p:nvCxnSpPr>
        <p:spPr>
          <a:xfrm>
            <a:off x="8643939" y="5437188"/>
            <a:ext cx="268287" cy="0"/>
          </a:xfrm>
          <a:prstGeom prst="straightConnector1">
            <a:avLst/>
          </a:prstGeom>
          <a:noFill/>
          <a:ln w="38100" cap="flat" cmpd="sng">
            <a:solidFill>
              <a:srgbClr val="333399"/>
            </a:solidFill>
            <a:prstDash val="solid"/>
            <a:round/>
            <a:headEnd type="none" w="med" len="med"/>
            <a:tailEnd type="triangle" w="med" len="med"/>
          </a:ln>
        </p:spPr>
      </p:cxnSp>
      <p:cxnSp>
        <p:nvCxnSpPr>
          <p:cNvPr id="756" name="Google Shape;756;p9"/>
          <p:cNvCxnSpPr/>
          <p:nvPr/>
        </p:nvCxnSpPr>
        <p:spPr>
          <a:xfrm>
            <a:off x="8586789" y="4984750"/>
            <a:ext cx="268287" cy="0"/>
          </a:xfrm>
          <a:prstGeom prst="straightConnector1">
            <a:avLst/>
          </a:prstGeom>
          <a:noFill/>
          <a:ln w="38100" cap="flat" cmpd="sng">
            <a:solidFill>
              <a:srgbClr val="333399"/>
            </a:solidFill>
            <a:prstDash val="solid"/>
            <a:round/>
            <a:headEnd type="none" w="med" len="med"/>
            <a:tailEnd type="triangle" w="med" len="med"/>
          </a:ln>
        </p:spPr>
      </p:cxnSp>
      <p:cxnSp>
        <p:nvCxnSpPr>
          <p:cNvPr id="757" name="Google Shape;757;p9"/>
          <p:cNvCxnSpPr/>
          <p:nvPr/>
        </p:nvCxnSpPr>
        <p:spPr>
          <a:xfrm>
            <a:off x="8802689" y="5200650"/>
            <a:ext cx="268287" cy="0"/>
          </a:xfrm>
          <a:prstGeom prst="straightConnector1">
            <a:avLst/>
          </a:prstGeom>
          <a:noFill/>
          <a:ln w="38100" cap="flat" cmpd="sng">
            <a:solidFill>
              <a:srgbClr val="333399"/>
            </a:solidFill>
            <a:prstDash val="solid"/>
            <a:round/>
            <a:headEnd type="none" w="med" len="med"/>
            <a:tailEnd type="triangle" w="med" len="med"/>
          </a:ln>
        </p:spPr>
      </p:cxnSp>
      <p:cxnSp>
        <p:nvCxnSpPr>
          <p:cNvPr id="758" name="Google Shape;758;p9"/>
          <p:cNvCxnSpPr/>
          <p:nvPr/>
        </p:nvCxnSpPr>
        <p:spPr>
          <a:xfrm>
            <a:off x="8878889" y="5060950"/>
            <a:ext cx="268287" cy="0"/>
          </a:xfrm>
          <a:prstGeom prst="straightConnector1">
            <a:avLst/>
          </a:prstGeom>
          <a:noFill/>
          <a:ln w="38100" cap="flat" cmpd="sng">
            <a:solidFill>
              <a:srgbClr val="333399"/>
            </a:solidFill>
            <a:prstDash val="solid"/>
            <a:round/>
            <a:headEnd type="none" w="med" len="med"/>
            <a:tailEnd type="triangle" w="med" len="med"/>
          </a:ln>
        </p:spPr>
      </p:cxnSp>
      <p:cxnSp>
        <p:nvCxnSpPr>
          <p:cNvPr id="759" name="Google Shape;759;p9"/>
          <p:cNvCxnSpPr/>
          <p:nvPr/>
        </p:nvCxnSpPr>
        <p:spPr>
          <a:xfrm>
            <a:off x="9094789" y="5276850"/>
            <a:ext cx="268287" cy="0"/>
          </a:xfrm>
          <a:prstGeom prst="straightConnector1">
            <a:avLst/>
          </a:prstGeom>
          <a:noFill/>
          <a:ln w="38100" cap="flat" cmpd="sng">
            <a:solidFill>
              <a:srgbClr val="333399"/>
            </a:solidFill>
            <a:prstDash val="solid"/>
            <a:round/>
            <a:headEnd type="none" w="med" len="med"/>
            <a:tailEnd type="triangle" w="med" len="med"/>
          </a:ln>
        </p:spPr>
      </p:cxnSp>
      <p:cxnSp>
        <p:nvCxnSpPr>
          <p:cNvPr id="760" name="Google Shape;760;p9"/>
          <p:cNvCxnSpPr/>
          <p:nvPr/>
        </p:nvCxnSpPr>
        <p:spPr>
          <a:xfrm>
            <a:off x="9082089" y="4972050"/>
            <a:ext cx="268287" cy="0"/>
          </a:xfrm>
          <a:prstGeom prst="straightConnector1">
            <a:avLst/>
          </a:prstGeom>
          <a:noFill/>
          <a:ln w="38100" cap="flat" cmpd="sng">
            <a:solidFill>
              <a:srgbClr val="333399"/>
            </a:solidFill>
            <a:prstDash val="solid"/>
            <a:round/>
            <a:headEnd type="none" w="med" len="med"/>
            <a:tailEnd type="triangle" w="med" len="med"/>
          </a:ln>
        </p:spPr>
      </p:cxnSp>
      <p:cxnSp>
        <p:nvCxnSpPr>
          <p:cNvPr id="761" name="Google Shape;761;p9"/>
          <p:cNvCxnSpPr/>
          <p:nvPr/>
        </p:nvCxnSpPr>
        <p:spPr>
          <a:xfrm>
            <a:off x="9297989" y="5187950"/>
            <a:ext cx="268287" cy="0"/>
          </a:xfrm>
          <a:prstGeom prst="straightConnector1">
            <a:avLst/>
          </a:prstGeom>
          <a:noFill/>
          <a:ln w="38100" cap="flat" cmpd="sng">
            <a:solidFill>
              <a:srgbClr val="333399"/>
            </a:solidFill>
            <a:prstDash val="solid"/>
            <a:round/>
            <a:headEnd type="none" w="med" len="med"/>
            <a:tailEnd type="triangle" w="med" len="med"/>
          </a:ln>
        </p:spPr>
      </p:cxnSp>
      <p:cxnSp>
        <p:nvCxnSpPr>
          <p:cNvPr id="762" name="Google Shape;762;p9"/>
          <p:cNvCxnSpPr/>
          <p:nvPr/>
        </p:nvCxnSpPr>
        <p:spPr>
          <a:xfrm>
            <a:off x="9513889" y="5403850"/>
            <a:ext cx="268287" cy="0"/>
          </a:xfrm>
          <a:prstGeom prst="straightConnector1">
            <a:avLst/>
          </a:prstGeom>
          <a:noFill/>
          <a:ln w="38100" cap="flat" cmpd="sng">
            <a:solidFill>
              <a:srgbClr val="333399"/>
            </a:solidFill>
            <a:prstDash val="solid"/>
            <a:round/>
            <a:headEnd type="none" w="med" len="med"/>
            <a:tailEnd type="triangle" w="med" len="med"/>
          </a:ln>
        </p:spPr>
      </p:cxnSp>
      <p:cxnSp>
        <p:nvCxnSpPr>
          <p:cNvPr id="763" name="Google Shape;763;p9"/>
          <p:cNvCxnSpPr/>
          <p:nvPr/>
        </p:nvCxnSpPr>
        <p:spPr>
          <a:xfrm>
            <a:off x="9450389" y="5073650"/>
            <a:ext cx="268287" cy="0"/>
          </a:xfrm>
          <a:prstGeom prst="straightConnector1">
            <a:avLst/>
          </a:prstGeom>
          <a:noFill/>
          <a:ln w="38100" cap="flat" cmpd="sng">
            <a:solidFill>
              <a:srgbClr val="333399"/>
            </a:solidFill>
            <a:prstDash val="solid"/>
            <a:round/>
            <a:headEnd type="none" w="med" len="med"/>
            <a:tailEnd type="triangle" w="med" len="med"/>
          </a:ln>
        </p:spPr>
      </p:cxnSp>
      <p:cxnSp>
        <p:nvCxnSpPr>
          <p:cNvPr id="764" name="Google Shape;764;p9"/>
          <p:cNvCxnSpPr/>
          <p:nvPr/>
        </p:nvCxnSpPr>
        <p:spPr>
          <a:xfrm>
            <a:off x="9666289" y="5289550"/>
            <a:ext cx="268287" cy="0"/>
          </a:xfrm>
          <a:prstGeom prst="straightConnector1">
            <a:avLst/>
          </a:prstGeom>
          <a:noFill/>
          <a:ln w="38100" cap="flat" cmpd="sng">
            <a:solidFill>
              <a:srgbClr val="333399"/>
            </a:solidFill>
            <a:prstDash val="solid"/>
            <a:round/>
            <a:headEnd type="none" w="med" len="med"/>
            <a:tailEnd type="triangle" w="med" len="med"/>
          </a:ln>
        </p:spPr>
      </p:cxnSp>
      <p:cxnSp>
        <p:nvCxnSpPr>
          <p:cNvPr id="765" name="Google Shape;765;p9"/>
          <p:cNvCxnSpPr/>
          <p:nvPr/>
        </p:nvCxnSpPr>
        <p:spPr>
          <a:xfrm>
            <a:off x="9542464" y="4972050"/>
            <a:ext cx="268287" cy="0"/>
          </a:xfrm>
          <a:prstGeom prst="straightConnector1">
            <a:avLst/>
          </a:prstGeom>
          <a:noFill/>
          <a:ln w="38100" cap="flat" cmpd="sng">
            <a:solidFill>
              <a:srgbClr val="333399"/>
            </a:solidFill>
            <a:prstDash val="solid"/>
            <a:round/>
            <a:headEnd type="none" w="med" len="med"/>
            <a:tailEnd type="triangle" w="med" len="med"/>
          </a:ln>
        </p:spPr>
      </p:cxnSp>
      <p:cxnSp>
        <p:nvCxnSpPr>
          <p:cNvPr id="766" name="Google Shape;766;p9"/>
          <p:cNvCxnSpPr/>
          <p:nvPr/>
        </p:nvCxnSpPr>
        <p:spPr>
          <a:xfrm>
            <a:off x="9758364" y="5187950"/>
            <a:ext cx="268287" cy="0"/>
          </a:xfrm>
          <a:prstGeom prst="straightConnector1">
            <a:avLst/>
          </a:prstGeom>
          <a:noFill/>
          <a:ln w="38100" cap="flat" cmpd="sng">
            <a:solidFill>
              <a:srgbClr val="333399"/>
            </a:solidFill>
            <a:prstDash val="solid"/>
            <a:round/>
            <a:headEnd type="none" w="med" len="med"/>
            <a:tailEnd type="triangle" w="med" len="med"/>
          </a:ln>
        </p:spPr>
      </p:cxnSp>
      <p:cxnSp>
        <p:nvCxnSpPr>
          <p:cNvPr id="767" name="Google Shape;767;p9"/>
          <p:cNvCxnSpPr/>
          <p:nvPr/>
        </p:nvCxnSpPr>
        <p:spPr>
          <a:xfrm>
            <a:off x="9834564" y="5048250"/>
            <a:ext cx="268287" cy="0"/>
          </a:xfrm>
          <a:prstGeom prst="straightConnector1">
            <a:avLst/>
          </a:prstGeom>
          <a:noFill/>
          <a:ln w="38100" cap="flat" cmpd="sng">
            <a:solidFill>
              <a:srgbClr val="333399"/>
            </a:solidFill>
            <a:prstDash val="solid"/>
            <a:round/>
            <a:headEnd type="none" w="med" len="med"/>
            <a:tailEnd type="triangle" w="med" len="med"/>
          </a:ln>
        </p:spPr>
      </p:cxnSp>
      <p:cxnSp>
        <p:nvCxnSpPr>
          <p:cNvPr id="768" name="Google Shape;768;p9"/>
          <p:cNvCxnSpPr/>
          <p:nvPr/>
        </p:nvCxnSpPr>
        <p:spPr>
          <a:xfrm rot="10800000">
            <a:off x="1989139" y="5572125"/>
            <a:ext cx="268287" cy="0"/>
          </a:xfrm>
          <a:prstGeom prst="straightConnector1">
            <a:avLst/>
          </a:prstGeom>
          <a:noFill/>
          <a:ln w="38100" cap="flat" cmpd="sng">
            <a:solidFill>
              <a:srgbClr val="333399"/>
            </a:solidFill>
            <a:prstDash val="solid"/>
            <a:round/>
            <a:headEnd type="none" w="med" len="med"/>
            <a:tailEnd type="triangle" w="med" len="med"/>
          </a:ln>
        </p:spPr>
      </p:cxnSp>
      <p:cxnSp>
        <p:nvCxnSpPr>
          <p:cNvPr id="769" name="Google Shape;769;p9"/>
          <p:cNvCxnSpPr/>
          <p:nvPr/>
        </p:nvCxnSpPr>
        <p:spPr>
          <a:xfrm rot="10800000">
            <a:off x="2205039" y="5810250"/>
            <a:ext cx="268287" cy="0"/>
          </a:xfrm>
          <a:prstGeom prst="straightConnector1">
            <a:avLst/>
          </a:prstGeom>
          <a:noFill/>
          <a:ln w="38100" cap="flat" cmpd="sng">
            <a:solidFill>
              <a:srgbClr val="333399"/>
            </a:solidFill>
            <a:prstDash val="solid"/>
            <a:round/>
            <a:headEnd type="none" w="med" len="med"/>
            <a:tailEnd type="triangle" w="med" len="med"/>
          </a:ln>
        </p:spPr>
      </p:cxnSp>
      <p:cxnSp>
        <p:nvCxnSpPr>
          <p:cNvPr id="770" name="Google Shape;770;p9"/>
          <p:cNvCxnSpPr/>
          <p:nvPr/>
        </p:nvCxnSpPr>
        <p:spPr>
          <a:xfrm rot="10800000">
            <a:off x="2281239" y="5670550"/>
            <a:ext cx="268287" cy="0"/>
          </a:xfrm>
          <a:prstGeom prst="straightConnector1">
            <a:avLst/>
          </a:prstGeom>
          <a:noFill/>
          <a:ln w="38100" cap="flat" cmpd="sng">
            <a:solidFill>
              <a:srgbClr val="333399"/>
            </a:solidFill>
            <a:prstDash val="solid"/>
            <a:round/>
            <a:headEnd type="none" w="med" len="med"/>
            <a:tailEnd type="triangle" w="med" len="med"/>
          </a:ln>
        </p:spPr>
      </p:cxnSp>
      <p:cxnSp>
        <p:nvCxnSpPr>
          <p:cNvPr id="771" name="Google Shape;771;p9"/>
          <p:cNvCxnSpPr/>
          <p:nvPr/>
        </p:nvCxnSpPr>
        <p:spPr>
          <a:xfrm rot="10800000">
            <a:off x="2497139" y="5886450"/>
            <a:ext cx="268287" cy="0"/>
          </a:xfrm>
          <a:prstGeom prst="straightConnector1">
            <a:avLst/>
          </a:prstGeom>
          <a:noFill/>
          <a:ln w="38100" cap="flat" cmpd="sng">
            <a:solidFill>
              <a:srgbClr val="333399"/>
            </a:solidFill>
            <a:prstDash val="solid"/>
            <a:round/>
            <a:headEnd type="none" w="med" len="med"/>
            <a:tailEnd type="triangle" w="med" len="med"/>
          </a:ln>
        </p:spPr>
      </p:cxnSp>
      <p:cxnSp>
        <p:nvCxnSpPr>
          <p:cNvPr id="772" name="Google Shape;772;p9"/>
          <p:cNvCxnSpPr/>
          <p:nvPr/>
        </p:nvCxnSpPr>
        <p:spPr>
          <a:xfrm rot="10800000">
            <a:off x="2484439" y="5559425"/>
            <a:ext cx="268287" cy="0"/>
          </a:xfrm>
          <a:prstGeom prst="straightConnector1">
            <a:avLst/>
          </a:prstGeom>
          <a:noFill/>
          <a:ln w="38100" cap="flat" cmpd="sng">
            <a:solidFill>
              <a:srgbClr val="333399"/>
            </a:solidFill>
            <a:prstDash val="solid"/>
            <a:round/>
            <a:headEnd type="none" w="med" len="med"/>
            <a:tailEnd type="triangle" w="med" len="med"/>
          </a:ln>
        </p:spPr>
      </p:cxnSp>
      <p:cxnSp>
        <p:nvCxnSpPr>
          <p:cNvPr id="773" name="Google Shape;773;p9"/>
          <p:cNvCxnSpPr/>
          <p:nvPr/>
        </p:nvCxnSpPr>
        <p:spPr>
          <a:xfrm rot="10800000">
            <a:off x="2700339" y="5797550"/>
            <a:ext cx="268287" cy="0"/>
          </a:xfrm>
          <a:prstGeom prst="straightConnector1">
            <a:avLst/>
          </a:prstGeom>
          <a:noFill/>
          <a:ln w="38100" cap="flat" cmpd="sng">
            <a:solidFill>
              <a:srgbClr val="333399"/>
            </a:solidFill>
            <a:prstDash val="solid"/>
            <a:round/>
            <a:headEnd type="none" w="med" len="med"/>
            <a:tailEnd type="triangle" w="med" len="med"/>
          </a:ln>
        </p:spPr>
      </p:cxnSp>
      <p:cxnSp>
        <p:nvCxnSpPr>
          <p:cNvPr id="774" name="Google Shape;774;p9"/>
          <p:cNvCxnSpPr/>
          <p:nvPr/>
        </p:nvCxnSpPr>
        <p:spPr>
          <a:xfrm rot="10800000">
            <a:off x="2852739" y="5683250"/>
            <a:ext cx="268287" cy="0"/>
          </a:xfrm>
          <a:prstGeom prst="straightConnector1">
            <a:avLst/>
          </a:prstGeom>
          <a:noFill/>
          <a:ln w="38100" cap="flat" cmpd="sng">
            <a:solidFill>
              <a:srgbClr val="333399"/>
            </a:solidFill>
            <a:prstDash val="solid"/>
            <a:round/>
            <a:headEnd type="none" w="med" len="med"/>
            <a:tailEnd type="triangle" w="med" len="med"/>
          </a:ln>
        </p:spPr>
      </p:cxnSp>
      <p:cxnSp>
        <p:nvCxnSpPr>
          <p:cNvPr id="775" name="Google Shape;775;p9"/>
          <p:cNvCxnSpPr/>
          <p:nvPr/>
        </p:nvCxnSpPr>
        <p:spPr>
          <a:xfrm rot="10800000">
            <a:off x="3227389" y="5662613"/>
            <a:ext cx="268287" cy="0"/>
          </a:xfrm>
          <a:prstGeom prst="straightConnector1">
            <a:avLst/>
          </a:prstGeom>
          <a:noFill/>
          <a:ln w="38100" cap="flat" cmpd="sng">
            <a:solidFill>
              <a:srgbClr val="333399"/>
            </a:solidFill>
            <a:prstDash val="solid"/>
            <a:round/>
            <a:headEnd type="none" w="med" len="med"/>
            <a:tailEnd type="triangle" w="med" len="med"/>
          </a:ln>
        </p:spPr>
      </p:cxnSp>
      <p:cxnSp>
        <p:nvCxnSpPr>
          <p:cNvPr id="776" name="Google Shape;776;p9"/>
          <p:cNvCxnSpPr/>
          <p:nvPr/>
        </p:nvCxnSpPr>
        <p:spPr>
          <a:xfrm rot="10800000">
            <a:off x="3443289" y="5878513"/>
            <a:ext cx="268287" cy="0"/>
          </a:xfrm>
          <a:prstGeom prst="straightConnector1">
            <a:avLst/>
          </a:prstGeom>
          <a:noFill/>
          <a:ln w="38100" cap="flat" cmpd="sng">
            <a:solidFill>
              <a:srgbClr val="333399"/>
            </a:solidFill>
            <a:prstDash val="solid"/>
            <a:round/>
            <a:headEnd type="none" w="med" len="med"/>
            <a:tailEnd type="triangle" w="med" len="med"/>
          </a:ln>
        </p:spPr>
      </p:cxnSp>
      <p:cxnSp>
        <p:nvCxnSpPr>
          <p:cNvPr id="777" name="Google Shape;777;p9"/>
          <p:cNvCxnSpPr/>
          <p:nvPr/>
        </p:nvCxnSpPr>
        <p:spPr>
          <a:xfrm rot="10800000">
            <a:off x="3519489" y="5738813"/>
            <a:ext cx="268287" cy="0"/>
          </a:xfrm>
          <a:prstGeom prst="straightConnector1">
            <a:avLst/>
          </a:prstGeom>
          <a:noFill/>
          <a:ln w="38100" cap="flat" cmpd="sng">
            <a:solidFill>
              <a:srgbClr val="333399"/>
            </a:solidFill>
            <a:prstDash val="solid"/>
            <a:round/>
            <a:headEnd type="none" w="med" len="med"/>
            <a:tailEnd type="triangle" w="med" len="med"/>
          </a:ln>
        </p:spPr>
      </p:cxnSp>
      <p:cxnSp>
        <p:nvCxnSpPr>
          <p:cNvPr id="778" name="Google Shape;778;p9"/>
          <p:cNvCxnSpPr/>
          <p:nvPr/>
        </p:nvCxnSpPr>
        <p:spPr>
          <a:xfrm rot="10800000">
            <a:off x="3722689" y="5649913"/>
            <a:ext cx="268287" cy="0"/>
          </a:xfrm>
          <a:prstGeom prst="straightConnector1">
            <a:avLst/>
          </a:prstGeom>
          <a:noFill/>
          <a:ln w="38100" cap="flat" cmpd="sng">
            <a:solidFill>
              <a:srgbClr val="333399"/>
            </a:solidFill>
            <a:prstDash val="solid"/>
            <a:round/>
            <a:headEnd type="none" w="med" len="med"/>
            <a:tailEnd type="triangle" w="med" len="med"/>
          </a:ln>
        </p:spPr>
      </p:cxnSp>
      <p:cxnSp>
        <p:nvCxnSpPr>
          <p:cNvPr id="779" name="Google Shape;779;p9"/>
          <p:cNvCxnSpPr/>
          <p:nvPr/>
        </p:nvCxnSpPr>
        <p:spPr>
          <a:xfrm rot="10800000">
            <a:off x="3938589" y="5865813"/>
            <a:ext cx="268287" cy="0"/>
          </a:xfrm>
          <a:prstGeom prst="straightConnector1">
            <a:avLst/>
          </a:prstGeom>
          <a:noFill/>
          <a:ln w="38100" cap="flat" cmpd="sng">
            <a:solidFill>
              <a:srgbClr val="333399"/>
            </a:solidFill>
            <a:prstDash val="solid"/>
            <a:round/>
            <a:headEnd type="none" w="med" len="med"/>
            <a:tailEnd type="triangle" w="med" len="med"/>
          </a:ln>
        </p:spPr>
      </p:cxnSp>
      <p:cxnSp>
        <p:nvCxnSpPr>
          <p:cNvPr id="780" name="Google Shape;780;p9"/>
          <p:cNvCxnSpPr/>
          <p:nvPr/>
        </p:nvCxnSpPr>
        <p:spPr>
          <a:xfrm rot="10800000">
            <a:off x="4090989" y="5751513"/>
            <a:ext cx="268287" cy="0"/>
          </a:xfrm>
          <a:prstGeom prst="straightConnector1">
            <a:avLst/>
          </a:prstGeom>
          <a:noFill/>
          <a:ln w="38100" cap="flat" cmpd="sng">
            <a:solidFill>
              <a:srgbClr val="333399"/>
            </a:solidFill>
            <a:prstDash val="solid"/>
            <a:round/>
            <a:headEnd type="none" w="med" len="med"/>
            <a:tailEnd type="triangle" w="med" len="med"/>
          </a:ln>
        </p:spPr>
      </p:cxnSp>
      <p:cxnSp>
        <p:nvCxnSpPr>
          <p:cNvPr id="781" name="Google Shape;781;p9"/>
          <p:cNvCxnSpPr/>
          <p:nvPr/>
        </p:nvCxnSpPr>
        <p:spPr>
          <a:xfrm rot="10800000">
            <a:off x="4183064" y="5649913"/>
            <a:ext cx="268287" cy="0"/>
          </a:xfrm>
          <a:prstGeom prst="straightConnector1">
            <a:avLst/>
          </a:prstGeom>
          <a:noFill/>
          <a:ln w="38100" cap="flat" cmpd="sng">
            <a:solidFill>
              <a:srgbClr val="333399"/>
            </a:solidFill>
            <a:prstDash val="solid"/>
            <a:round/>
            <a:headEnd type="none" w="med" len="med"/>
            <a:tailEnd type="triangle" w="med" len="med"/>
          </a:ln>
        </p:spPr>
      </p:cxnSp>
      <p:cxnSp>
        <p:nvCxnSpPr>
          <p:cNvPr id="782" name="Google Shape;782;p9"/>
          <p:cNvCxnSpPr/>
          <p:nvPr/>
        </p:nvCxnSpPr>
        <p:spPr>
          <a:xfrm rot="10800000">
            <a:off x="4398964" y="5865813"/>
            <a:ext cx="268287" cy="0"/>
          </a:xfrm>
          <a:prstGeom prst="straightConnector1">
            <a:avLst/>
          </a:prstGeom>
          <a:noFill/>
          <a:ln w="38100" cap="flat" cmpd="sng">
            <a:solidFill>
              <a:srgbClr val="333399"/>
            </a:solidFill>
            <a:prstDash val="solid"/>
            <a:round/>
            <a:headEnd type="none" w="med" len="med"/>
            <a:tailEnd type="triangle" w="med" len="med"/>
          </a:ln>
        </p:spPr>
      </p:cxnSp>
      <p:cxnSp>
        <p:nvCxnSpPr>
          <p:cNvPr id="783" name="Google Shape;783;p9"/>
          <p:cNvCxnSpPr/>
          <p:nvPr/>
        </p:nvCxnSpPr>
        <p:spPr>
          <a:xfrm rot="10800000">
            <a:off x="4475164" y="5726113"/>
            <a:ext cx="268287" cy="0"/>
          </a:xfrm>
          <a:prstGeom prst="straightConnector1">
            <a:avLst/>
          </a:prstGeom>
          <a:noFill/>
          <a:ln w="38100" cap="flat" cmpd="sng">
            <a:solidFill>
              <a:srgbClr val="333399"/>
            </a:solidFill>
            <a:prstDash val="solid"/>
            <a:round/>
            <a:headEnd type="none" w="med" len="med"/>
            <a:tailEnd type="triangle" w="med" len="med"/>
          </a:ln>
        </p:spPr>
      </p:cxnSp>
      <p:cxnSp>
        <p:nvCxnSpPr>
          <p:cNvPr id="784" name="Google Shape;784;p9"/>
          <p:cNvCxnSpPr/>
          <p:nvPr/>
        </p:nvCxnSpPr>
        <p:spPr>
          <a:xfrm rot="10800000">
            <a:off x="4678364" y="5637213"/>
            <a:ext cx="268287" cy="0"/>
          </a:xfrm>
          <a:prstGeom prst="straightConnector1">
            <a:avLst/>
          </a:prstGeom>
          <a:noFill/>
          <a:ln w="38100" cap="flat" cmpd="sng">
            <a:solidFill>
              <a:srgbClr val="333399"/>
            </a:solidFill>
            <a:prstDash val="solid"/>
            <a:round/>
            <a:headEnd type="none" w="med" len="med"/>
            <a:tailEnd type="triangle" w="med" len="med"/>
          </a:ln>
        </p:spPr>
      </p:cxnSp>
      <p:cxnSp>
        <p:nvCxnSpPr>
          <p:cNvPr id="785" name="Google Shape;785;p9"/>
          <p:cNvCxnSpPr/>
          <p:nvPr/>
        </p:nvCxnSpPr>
        <p:spPr>
          <a:xfrm rot="10800000">
            <a:off x="2205039" y="5810250"/>
            <a:ext cx="268287" cy="0"/>
          </a:xfrm>
          <a:prstGeom prst="straightConnector1">
            <a:avLst/>
          </a:prstGeom>
          <a:noFill/>
          <a:ln w="38100" cap="flat" cmpd="sng">
            <a:solidFill>
              <a:srgbClr val="333399"/>
            </a:solidFill>
            <a:prstDash val="solid"/>
            <a:round/>
            <a:headEnd type="none" w="med" len="med"/>
            <a:tailEnd type="triangle" w="med" len="med"/>
          </a:ln>
        </p:spPr>
      </p:cxnSp>
      <p:cxnSp>
        <p:nvCxnSpPr>
          <p:cNvPr id="786" name="Google Shape;786;p9"/>
          <p:cNvCxnSpPr/>
          <p:nvPr/>
        </p:nvCxnSpPr>
        <p:spPr>
          <a:xfrm rot="10800000">
            <a:off x="2497139" y="5886450"/>
            <a:ext cx="268287" cy="0"/>
          </a:xfrm>
          <a:prstGeom prst="straightConnector1">
            <a:avLst/>
          </a:prstGeom>
          <a:noFill/>
          <a:ln w="38100" cap="flat" cmpd="sng">
            <a:solidFill>
              <a:srgbClr val="333399"/>
            </a:solidFill>
            <a:prstDash val="solid"/>
            <a:round/>
            <a:headEnd type="none" w="med" len="med"/>
            <a:tailEnd type="triangle" w="med" len="med"/>
          </a:ln>
        </p:spPr>
      </p:cxnSp>
      <p:cxnSp>
        <p:nvCxnSpPr>
          <p:cNvPr id="787" name="Google Shape;787;p9"/>
          <p:cNvCxnSpPr/>
          <p:nvPr/>
        </p:nvCxnSpPr>
        <p:spPr>
          <a:xfrm rot="10800000">
            <a:off x="2700339" y="5797550"/>
            <a:ext cx="268287" cy="0"/>
          </a:xfrm>
          <a:prstGeom prst="straightConnector1">
            <a:avLst/>
          </a:prstGeom>
          <a:noFill/>
          <a:ln w="38100" cap="flat" cmpd="sng">
            <a:solidFill>
              <a:srgbClr val="333399"/>
            </a:solidFill>
            <a:prstDash val="solid"/>
            <a:round/>
            <a:headEnd type="none" w="med" len="med"/>
            <a:tailEnd type="triangle" w="med" len="med"/>
          </a:ln>
        </p:spPr>
      </p:cxnSp>
      <p:cxnSp>
        <p:nvCxnSpPr>
          <p:cNvPr id="788" name="Google Shape;788;p9"/>
          <p:cNvCxnSpPr/>
          <p:nvPr/>
        </p:nvCxnSpPr>
        <p:spPr>
          <a:xfrm rot="10800000">
            <a:off x="3443289" y="5878513"/>
            <a:ext cx="268287" cy="0"/>
          </a:xfrm>
          <a:prstGeom prst="straightConnector1">
            <a:avLst/>
          </a:prstGeom>
          <a:noFill/>
          <a:ln w="38100" cap="flat" cmpd="sng">
            <a:solidFill>
              <a:srgbClr val="333399"/>
            </a:solidFill>
            <a:prstDash val="solid"/>
            <a:round/>
            <a:headEnd type="none" w="med" len="med"/>
            <a:tailEnd type="triangle" w="med" len="med"/>
          </a:ln>
        </p:spPr>
      </p:cxnSp>
      <p:cxnSp>
        <p:nvCxnSpPr>
          <p:cNvPr id="789" name="Google Shape;789;p9"/>
          <p:cNvCxnSpPr/>
          <p:nvPr/>
        </p:nvCxnSpPr>
        <p:spPr>
          <a:xfrm rot="10800000">
            <a:off x="3938589" y="5865813"/>
            <a:ext cx="268287" cy="0"/>
          </a:xfrm>
          <a:prstGeom prst="straightConnector1">
            <a:avLst/>
          </a:prstGeom>
          <a:noFill/>
          <a:ln w="38100" cap="flat" cmpd="sng">
            <a:solidFill>
              <a:srgbClr val="333399"/>
            </a:solidFill>
            <a:prstDash val="solid"/>
            <a:round/>
            <a:headEnd type="none" w="med" len="med"/>
            <a:tailEnd type="triangle" w="med" len="med"/>
          </a:ln>
        </p:spPr>
      </p:cxnSp>
      <p:cxnSp>
        <p:nvCxnSpPr>
          <p:cNvPr id="790" name="Google Shape;790;p9"/>
          <p:cNvCxnSpPr/>
          <p:nvPr/>
        </p:nvCxnSpPr>
        <p:spPr>
          <a:xfrm rot="10800000">
            <a:off x="4398964" y="5865813"/>
            <a:ext cx="268287" cy="0"/>
          </a:xfrm>
          <a:prstGeom prst="straightConnector1">
            <a:avLst/>
          </a:prstGeom>
          <a:noFill/>
          <a:ln w="38100" cap="flat" cmpd="sng">
            <a:solidFill>
              <a:srgbClr val="333399"/>
            </a:solidFill>
            <a:prstDash val="solid"/>
            <a:round/>
            <a:headEnd type="none" w="med" len="med"/>
            <a:tailEnd type="triangle" w="med" len="med"/>
          </a:ln>
        </p:spPr>
      </p:cxnSp>
      <p:cxnSp>
        <p:nvCxnSpPr>
          <p:cNvPr id="791" name="Google Shape;791;p9"/>
          <p:cNvCxnSpPr/>
          <p:nvPr/>
        </p:nvCxnSpPr>
        <p:spPr>
          <a:xfrm>
            <a:off x="5214939" y="5414963"/>
            <a:ext cx="173037" cy="0"/>
          </a:xfrm>
          <a:prstGeom prst="straightConnector1">
            <a:avLst/>
          </a:prstGeom>
          <a:noFill/>
          <a:ln w="38100" cap="flat" cmpd="sng">
            <a:solidFill>
              <a:srgbClr val="333399"/>
            </a:solidFill>
            <a:prstDash val="solid"/>
            <a:round/>
            <a:headEnd type="none" w="med" len="med"/>
            <a:tailEnd type="triangle" w="med" len="med"/>
          </a:ln>
        </p:spPr>
      </p:cxnSp>
      <p:cxnSp>
        <p:nvCxnSpPr>
          <p:cNvPr id="792" name="Google Shape;792;p9"/>
          <p:cNvCxnSpPr/>
          <p:nvPr/>
        </p:nvCxnSpPr>
        <p:spPr>
          <a:xfrm>
            <a:off x="5214939" y="5562600"/>
            <a:ext cx="173037" cy="0"/>
          </a:xfrm>
          <a:prstGeom prst="straightConnector1">
            <a:avLst/>
          </a:prstGeom>
          <a:noFill/>
          <a:ln w="38100" cap="flat" cmpd="sng">
            <a:solidFill>
              <a:srgbClr val="333399"/>
            </a:solidFill>
            <a:prstDash val="solid"/>
            <a:round/>
            <a:headEnd type="none" w="med" len="med"/>
            <a:tailEnd type="triangle" w="med" len="med"/>
          </a:ln>
        </p:spPr>
      </p:cxnSp>
      <p:cxnSp>
        <p:nvCxnSpPr>
          <p:cNvPr id="793" name="Google Shape;793;p9"/>
          <p:cNvCxnSpPr/>
          <p:nvPr/>
        </p:nvCxnSpPr>
        <p:spPr>
          <a:xfrm>
            <a:off x="5189539" y="5699125"/>
            <a:ext cx="173037" cy="0"/>
          </a:xfrm>
          <a:prstGeom prst="straightConnector1">
            <a:avLst/>
          </a:prstGeom>
          <a:noFill/>
          <a:ln w="38100" cap="flat" cmpd="sng">
            <a:solidFill>
              <a:srgbClr val="333399"/>
            </a:solidFill>
            <a:prstDash val="solid"/>
            <a:round/>
            <a:headEnd type="none" w="med" len="med"/>
            <a:tailEnd type="triangle" w="med" len="med"/>
          </a:ln>
        </p:spPr>
      </p:cxnSp>
      <p:cxnSp>
        <p:nvCxnSpPr>
          <p:cNvPr id="794" name="Google Shape;794;p9"/>
          <p:cNvCxnSpPr/>
          <p:nvPr/>
        </p:nvCxnSpPr>
        <p:spPr>
          <a:xfrm>
            <a:off x="6373814" y="5713413"/>
            <a:ext cx="173037" cy="0"/>
          </a:xfrm>
          <a:prstGeom prst="straightConnector1">
            <a:avLst/>
          </a:prstGeom>
          <a:noFill/>
          <a:ln w="38100" cap="flat" cmpd="sng">
            <a:solidFill>
              <a:srgbClr val="333399"/>
            </a:solidFill>
            <a:prstDash val="solid"/>
            <a:round/>
            <a:headEnd type="none" w="med" len="med"/>
            <a:tailEnd type="triangle" w="med" len="med"/>
          </a:ln>
        </p:spPr>
      </p:cxnSp>
      <p:cxnSp>
        <p:nvCxnSpPr>
          <p:cNvPr id="795" name="Google Shape;795;p9"/>
          <p:cNvCxnSpPr/>
          <p:nvPr/>
        </p:nvCxnSpPr>
        <p:spPr>
          <a:xfrm>
            <a:off x="6373814" y="5929313"/>
            <a:ext cx="173037" cy="0"/>
          </a:xfrm>
          <a:prstGeom prst="straightConnector1">
            <a:avLst/>
          </a:prstGeom>
          <a:noFill/>
          <a:ln w="38100" cap="flat" cmpd="sng">
            <a:solidFill>
              <a:srgbClr val="333399"/>
            </a:solidFill>
            <a:prstDash val="solid"/>
            <a:round/>
            <a:headEnd type="none" w="med" len="med"/>
            <a:tailEnd type="triangle" w="med" len="med"/>
          </a:ln>
        </p:spPr>
      </p:cxnSp>
      <p:cxnSp>
        <p:nvCxnSpPr>
          <p:cNvPr id="796" name="Google Shape;796;p9"/>
          <p:cNvCxnSpPr/>
          <p:nvPr/>
        </p:nvCxnSpPr>
        <p:spPr>
          <a:xfrm>
            <a:off x="6762750" y="5694363"/>
            <a:ext cx="122238" cy="0"/>
          </a:xfrm>
          <a:prstGeom prst="straightConnector1">
            <a:avLst/>
          </a:prstGeom>
          <a:noFill/>
          <a:ln w="38100" cap="flat" cmpd="sng">
            <a:solidFill>
              <a:srgbClr val="333399"/>
            </a:solidFill>
            <a:prstDash val="solid"/>
            <a:round/>
            <a:headEnd type="none" w="med" len="med"/>
            <a:tailEnd type="triangle" w="med" len="med"/>
          </a:ln>
        </p:spPr>
      </p:cxnSp>
      <p:cxnSp>
        <p:nvCxnSpPr>
          <p:cNvPr id="797" name="Google Shape;797;p9"/>
          <p:cNvCxnSpPr/>
          <p:nvPr/>
        </p:nvCxnSpPr>
        <p:spPr>
          <a:xfrm>
            <a:off x="6145214" y="5413375"/>
            <a:ext cx="122237" cy="0"/>
          </a:xfrm>
          <a:prstGeom prst="straightConnector1">
            <a:avLst/>
          </a:prstGeom>
          <a:noFill/>
          <a:ln w="38100" cap="flat" cmpd="sng">
            <a:solidFill>
              <a:srgbClr val="333399"/>
            </a:solidFill>
            <a:prstDash val="solid"/>
            <a:round/>
            <a:headEnd type="none" w="med" len="med"/>
            <a:tailEnd type="triangle" w="med" len="med"/>
          </a:ln>
        </p:spPr>
      </p:cxnSp>
      <p:cxnSp>
        <p:nvCxnSpPr>
          <p:cNvPr id="798" name="Google Shape;798;p9"/>
          <p:cNvCxnSpPr/>
          <p:nvPr/>
        </p:nvCxnSpPr>
        <p:spPr>
          <a:xfrm>
            <a:off x="6737350" y="5910263"/>
            <a:ext cx="122238" cy="0"/>
          </a:xfrm>
          <a:prstGeom prst="straightConnector1">
            <a:avLst/>
          </a:prstGeom>
          <a:noFill/>
          <a:ln w="38100" cap="flat" cmpd="sng">
            <a:solidFill>
              <a:srgbClr val="333399"/>
            </a:solidFill>
            <a:prstDash val="solid"/>
            <a:round/>
            <a:headEnd type="none" w="med" len="med"/>
            <a:tailEnd type="triangle" w="med" len="med"/>
          </a:ln>
        </p:spPr>
      </p:cxnSp>
      <p:cxnSp>
        <p:nvCxnSpPr>
          <p:cNvPr id="799" name="Google Shape;799;p9"/>
          <p:cNvCxnSpPr/>
          <p:nvPr/>
        </p:nvCxnSpPr>
        <p:spPr>
          <a:xfrm>
            <a:off x="6153150" y="5559425"/>
            <a:ext cx="122238" cy="0"/>
          </a:xfrm>
          <a:prstGeom prst="straightConnector1">
            <a:avLst/>
          </a:prstGeom>
          <a:noFill/>
          <a:ln w="38100" cap="flat" cmpd="sng">
            <a:solidFill>
              <a:srgbClr val="333399"/>
            </a:solidFill>
            <a:prstDash val="solid"/>
            <a:round/>
            <a:headEnd type="none" w="med" len="med"/>
            <a:tailEnd type="triangle" w="med" len="med"/>
          </a:ln>
        </p:spPr>
      </p:cxnSp>
      <p:cxnSp>
        <p:nvCxnSpPr>
          <p:cNvPr id="800" name="Google Shape;800;p9"/>
          <p:cNvCxnSpPr/>
          <p:nvPr/>
        </p:nvCxnSpPr>
        <p:spPr>
          <a:xfrm>
            <a:off x="6186489" y="5654675"/>
            <a:ext cx="122237" cy="0"/>
          </a:xfrm>
          <a:prstGeom prst="straightConnector1">
            <a:avLst/>
          </a:prstGeom>
          <a:noFill/>
          <a:ln w="38100" cap="flat" cmpd="sng">
            <a:solidFill>
              <a:srgbClr val="333399"/>
            </a:solidFill>
            <a:prstDash val="solid"/>
            <a:round/>
            <a:headEnd type="none" w="med" len="med"/>
            <a:tailEnd type="triangle" w="med" len="med"/>
          </a:ln>
        </p:spPr>
      </p:cxnSp>
      <p:sp>
        <p:nvSpPr>
          <p:cNvPr id="801" name="Google Shape;801;p9"/>
          <p:cNvSpPr txBox="1"/>
          <p:nvPr/>
        </p:nvSpPr>
        <p:spPr>
          <a:xfrm>
            <a:off x="1079545" y="164308"/>
            <a:ext cx="9601200" cy="1143000"/>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accent1"/>
              </a:buClr>
              <a:buSzPts val="3200"/>
              <a:buFont typeface="Open Sans ExtraBold"/>
              <a:buNone/>
            </a:pPr>
            <a:r>
              <a:rPr lang="en-AU" sz="3200" b="1" dirty="0">
                <a:solidFill>
                  <a:schemeClr val="accent1"/>
                </a:solidFill>
                <a:latin typeface="Open Sans ExtraBold"/>
                <a:ea typeface="Open Sans ExtraBold"/>
                <a:cs typeface="Open Sans ExtraBold"/>
                <a:sym typeface="Open Sans ExtraBold"/>
              </a:rPr>
              <a:t>Why does strand matter?</a:t>
            </a:r>
            <a:endParaRPr dirty="0"/>
          </a:p>
        </p:txBody>
      </p:sp>
    </p:spTree>
    <p:extLst>
      <p:ext uri="{BB962C8B-B14F-4D97-AF65-F5344CB8AC3E}">
        <p14:creationId xmlns:p14="http://schemas.microsoft.com/office/powerpoint/2010/main" val="4001455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319"/>
        <p:cNvGrpSpPr/>
        <p:nvPr/>
      </p:nvGrpSpPr>
      <p:grpSpPr>
        <a:xfrm>
          <a:off x="0" y="0"/>
          <a:ext cx="0" cy="0"/>
          <a:chOff x="0" y="0"/>
          <a:chExt cx="0" cy="0"/>
        </a:xfrm>
      </p:grpSpPr>
      <p:graphicFrame>
        <p:nvGraphicFramePr>
          <p:cNvPr id="1320" name="Google Shape;1320;g5c90301f8a_0_172"/>
          <p:cNvGraphicFramePr/>
          <p:nvPr/>
        </p:nvGraphicFramePr>
        <p:xfrm>
          <a:off x="222600" y="236475"/>
          <a:ext cx="11754400" cy="6430735"/>
        </p:xfrm>
        <a:graphic>
          <a:graphicData uri="http://schemas.openxmlformats.org/drawingml/2006/table">
            <a:tbl>
              <a:tblPr>
                <a:noFill/>
                <a:tableStyleId>{D051214C-AD0C-4C8D-92DA-BAC1A14EA42E}</a:tableStyleId>
              </a:tblPr>
              <a:tblGrid>
                <a:gridCol w="1889375">
                  <a:extLst>
                    <a:ext uri="{9D8B030D-6E8A-4147-A177-3AD203B41FA5}">
                      <a16:colId xmlns:a16="http://schemas.microsoft.com/office/drawing/2014/main" val="20000"/>
                    </a:ext>
                  </a:extLst>
                </a:gridCol>
                <a:gridCol w="3045050">
                  <a:extLst>
                    <a:ext uri="{9D8B030D-6E8A-4147-A177-3AD203B41FA5}">
                      <a16:colId xmlns:a16="http://schemas.microsoft.com/office/drawing/2014/main" val="20001"/>
                    </a:ext>
                  </a:extLst>
                </a:gridCol>
                <a:gridCol w="2695275">
                  <a:extLst>
                    <a:ext uri="{9D8B030D-6E8A-4147-A177-3AD203B41FA5}">
                      <a16:colId xmlns:a16="http://schemas.microsoft.com/office/drawing/2014/main" val="20002"/>
                    </a:ext>
                  </a:extLst>
                </a:gridCol>
                <a:gridCol w="4124700">
                  <a:extLst>
                    <a:ext uri="{9D8B030D-6E8A-4147-A177-3AD203B41FA5}">
                      <a16:colId xmlns:a16="http://schemas.microsoft.com/office/drawing/2014/main" val="20003"/>
                    </a:ext>
                  </a:extLst>
                </a:gridCol>
              </a:tblGrid>
              <a:tr h="427425">
                <a:tc>
                  <a:txBody>
                    <a:bodyPr/>
                    <a:lstStyle/>
                    <a:p>
                      <a:pPr marL="0" lvl="0" indent="0" algn="l" rtl="0">
                        <a:spcBef>
                          <a:spcPts val="0"/>
                        </a:spcBef>
                        <a:spcAft>
                          <a:spcPts val="0"/>
                        </a:spcAft>
                        <a:buNone/>
                      </a:pPr>
                      <a:r>
                        <a:rPr lang="en-AU" sz="1800" b="1">
                          <a:solidFill>
                            <a:srgbClr val="FFFFFF"/>
                          </a:solidFill>
                          <a:latin typeface="Open Sans"/>
                          <a:ea typeface="Open Sans"/>
                          <a:cs typeface="Open Sans"/>
                          <a:sym typeface="Open Sans"/>
                        </a:rPr>
                        <a:t>Seq feature</a:t>
                      </a:r>
                      <a:endParaRPr sz="1800" b="1">
                        <a:solidFill>
                          <a:srgbClr val="FFFFFF"/>
                        </a:solidFill>
                        <a:latin typeface="Open Sans"/>
                        <a:ea typeface="Open Sans"/>
                        <a:cs typeface="Open Sans"/>
                        <a:sym typeface="Open Sans"/>
                      </a:endParaRPr>
                    </a:p>
                  </a:txBody>
                  <a:tcPr marL="91425" marR="91425" marT="91425" marB="91425">
                    <a:solidFill>
                      <a:srgbClr val="333399"/>
                    </a:solidFill>
                  </a:tcPr>
                </a:tc>
                <a:tc>
                  <a:txBody>
                    <a:bodyPr/>
                    <a:lstStyle/>
                    <a:p>
                      <a:pPr marL="0" lvl="0" indent="0" algn="l" rtl="0">
                        <a:spcBef>
                          <a:spcPts val="0"/>
                        </a:spcBef>
                        <a:spcAft>
                          <a:spcPts val="0"/>
                        </a:spcAft>
                        <a:buNone/>
                      </a:pPr>
                      <a:r>
                        <a:rPr lang="en-AU" sz="1800" b="1">
                          <a:solidFill>
                            <a:srgbClr val="FFFFFF"/>
                          </a:solidFill>
                          <a:latin typeface="Open Sans"/>
                          <a:ea typeface="Open Sans"/>
                          <a:cs typeface="Open Sans"/>
                          <a:sym typeface="Open Sans"/>
                        </a:rPr>
                        <a:t>Discovery</a:t>
                      </a:r>
                      <a:endParaRPr sz="1800" b="1">
                        <a:solidFill>
                          <a:srgbClr val="FFFFFF"/>
                        </a:solidFill>
                        <a:latin typeface="Open Sans"/>
                        <a:ea typeface="Open Sans"/>
                        <a:cs typeface="Open Sans"/>
                        <a:sym typeface="Open Sans"/>
                      </a:endParaRPr>
                    </a:p>
                  </a:txBody>
                  <a:tcPr marL="91425" marR="91425" marT="91425" marB="91425">
                    <a:solidFill>
                      <a:srgbClr val="333399"/>
                    </a:solidFill>
                  </a:tcPr>
                </a:tc>
                <a:tc>
                  <a:txBody>
                    <a:bodyPr/>
                    <a:lstStyle/>
                    <a:p>
                      <a:pPr marL="0" lvl="0" indent="0" algn="l" rtl="0">
                        <a:spcBef>
                          <a:spcPts val="0"/>
                        </a:spcBef>
                        <a:spcAft>
                          <a:spcPts val="0"/>
                        </a:spcAft>
                        <a:buNone/>
                      </a:pPr>
                      <a:r>
                        <a:rPr lang="en-AU" sz="1800" b="1">
                          <a:solidFill>
                            <a:srgbClr val="FFFFFF"/>
                          </a:solidFill>
                          <a:latin typeface="Open Sans"/>
                          <a:ea typeface="Open Sans"/>
                          <a:cs typeface="Open Sans"/>
                          <a:sym typeface="Open Sans"/>
                        </a:rPr>
                        <a:t>Exploration</a:t>
                      </a:r>
                      <a:endParaRPr sz="1800" b="1">
                        <a:solidFill>
                          <a:srgbClr val="FFFFFF"/>
                        </a:solidFill>
                        <a:latin typeface="Open Sans"/>
                        <a:ea typeface="Open Sans"/>
                        <a:cs typeface="Open Sans"/>
                        <a:sym typeface="Open Sans"/>
                      </a:endParaRPr>
                    </a:p>
                  </a:txBody>
                  <a:tcPr marL="91425" marR="91425" marT="91425" marB="91425">
                    <a:solidFill>
                      <a:srgbClr val="333399"/>
                    </a:solidFill>
                  </a:tcPr>
                </a:tc>
                <a:tc>
                  <a:txBody>
                    <a:bodyPr/>
                    <a:lstStyle/>
                    <a:p>
                      <a:pPr marL="0" lvl="0" indent="0" algn="l" rtl="0">
                        <a:spcBef>
                          <a:spcPts val="0"/>
                        </a:spcBef>
                        <a:spcAft>
                          <a:spcPts val="0"/>
                        </a:spcAft>
                        <a:buNone/>
                      </a:pPr>
                      <a:r>
                        <a:rPr lang="en-AU" sz="1800" b="1">
                          <a:solidFill>
                            <a:srgbClr val="FFFFFF"/>
                          </a:solidFill>
                          <a:latin typeface="Open Sans"/>
                          <a:ea typeface="Open Sans"/>
                          <a:cs typeface="Open Sans"/>
                          <a:sym typeface="Open Sans"/>
                        </a:rPr>
                        <a:t>Comparison</a:t>
                      </a:r>
                      <a:endParaRPr sz="1800" b="1">
                        <a:solidFill>
                          <a:srgbClr val="FFFFFF"/>
                        </a:solidFill>
                        <a:latin typeface="Open Sans"/>
                        <a:ea typeface="Open Sans"/>
                        <a:cs typeface="Open Sans"/>
                        <a:sym typeface="Open Sans"/>
                      </a:endParaRPr>
                    </a:p>
                  </a:txBody>
                  <a:tcPr marL="91425" marR="91425" marT="91425" marB="91425">
                    <a:solidFill>
                      <a:srgbClr val="333399"/>
                    </a:solidFill>
                  </a:tcPr>
                </a:tc>
                <a:extLst>
                  <a:ext uri="{0D108BD9-81ED-4DB2-BD59-A6C34878D82A}">
                    <a16:rowId xmlns:a16="http://schemas.microsoft.com/office/drawing/2014/main" val="10000"/>
                  </a:ext>
                </a:extLst>
              </a:tr>
              <a:tr h="1620800">
                <a:tc>
                  <a:txBody>
                    <a:bodyPr/>
                    <a:lstStyle/>
                    <a:p>
                      <a:pPr marL="0" lvl="0" indent="0" algn="l" rtl="0">
                        <a:spcBef>
                          <a:spcPts val="0"/>
                        </a:spcBef>
                        <a:spcAft>
                          <a:spcPts val="0"/>
                        </a:spcAft>
                        <a:buNone/>
                      </a:pPr>
                      <a:endParaRPr sz="1800">
                        <a:latin typeface="Open Sans"/>
                        <a:ea typeface="Open Sans"/>
                        <a:cs typeface="Open Sans"/>
                        <a:sym typeface="Open Sans"/>
                      </a:endParaRPr>
                    </a:p>
                  </a:txBody>
                  <a:tcPr marL="91425" marR="91425" marT="91425" marB="91425"/>
                </a:tc>
                <a:tc>
                  <a:txBody>
                    <a:bodyPr/>
                    <a:lstStyle/>
                    <a:p>
                      <a:pPr marL="0" lvl="0" indent="0" algn="l" rtl="0">
                        <a:spcBef>
                          <a:spcPts val="0"/>
                        </a:spcBef>
                        <a:spcAft>
                          <a:spcPts val="0"/>
                        </a:spcAft>
                        <a:buNone/>
                      </a:pPr>
                      <a:r>
                        <a:rPr lang="en-AU" sz="1800">
                          <a:solidFill>
                            <a:schemeClr val="dk2"/>
                          </a:solidFill>
                          <a:latin typeface="Open Sans"/>
                          <a:ea typeface="Open Sans"/>
                          <a:cs typeface="Open Sans"/>
                          <a:sym typeface="Open Sans"/>
                        </a:rPr>
                        <a:t>gene annotation, gene discovery, substitute for genome sequencing … </a:t>
                      </a:r>
                      <a:endParaRPr sz="1800">
                        <a:latin typeface="Open Sans"/>
                        <a:ea typeface="Open Sans"/>
                        <a:cs typeface="Open Sans"/>
                        <a:sym typeface="Open Sans"/>
                      </a:endParaRPr>
                    </a:p>
                  </a:txBody>
                  <a:tcPr marL="91425" marR="91425" marT="91425" marB="91425"/>
                </a:tc>
                <a:tc>
                  <a:txBody>
                    <a:bodyPr/>
                    <a:lstStyle/>
                    <a:p>
                      <a:pPr marL="0" lvl="0" indent="0" algn="l" rtl="0">
                        <a:spcBef>
                          <a:spcPts val="0"/>
                        </a:spcBef>
                        <a:spcAft>
                          <a:spcPts val="0"/>
                        </a:spcAft>
                        <a:buNone/>
                      </a:pPr>
                      <a:r>
                        <a:rPr lang="en-AU" sz="1800">
                          <a:solidFill>
                            <a:schemeClr val="dk2"/>
                          </a:solidFill>
                          <a:latin typeface="Open Sans"/>
                          <a:ea typeface="Open Sans"/>
                          <a:cs typeface="Open Sans"/>
                          <a:sym typeface="Open Sans"/>
                        </a:rPr>
                        <a:t>understanding data variation (RNA editing, SNPs, isoform usage, technical and biological biases in data) … </a:t>
                      </a:r>
                      <a:endParaRPr sz="1800">
                        <a:latin typeface="Open Sans"/>
                        <a:ea typeface="Open Sans"/>
                        <a:cs typeface="Open Sans"/>
                        <a:sym typeface="Open Sans"/>
                      </a:endParaRPr>
                    </a:p>
                  </a:txBody>
                  <a:tcPr marL="91425" marR="91425" marT="91425" marB="91425"/>
                </a:tc>
                <a:tc>
                  <a:txBody>
                    <a:bodyPr/>
                    <a:lstStyle/>
                    <a:p>
                      <a:pPr marL="0" lvl="0" indent="0" algn="l" rtl="0">
                        <a:spcBef>
                          <a:spcPts val="0"/>
                        </a:spcBef>
                        <a:spcAft>
                          <a:spcPts val="0"/>
                        </a:spcAft>
                        <a:buNone/>
                      </a:pPr>
                      <a:r>
                        <a:rPr lang="en-AU" sz="1800">
                          <a:solidFill>
                            <a:schemeClr val="dk2"/>
                          </a:solidFill>
                          <a:latin typeface="Open Sans"/>
                          <a:ea typeface="Open Sans"/>
                          <a:cs typeface="Open Sans"/>
                          <a:sym typeface="Open Sans"/>
                        </a:rPr>
                        <a:t>Looking for changes between groups, eg. treatment vs control, timepoint 0hr  vs timepoint 2hrs, species A vs species B, tumour vs normal … </a:t>
                      </a:r>
                      <a:endParaRPr sz="1800">
                        <a:latin typeface="Open Sans"/>
                        <a:ea typeface="Open Sans"/>
                        <a:cs typeface="Open Sans"/>
                        <a:sym typeface="Open Sans"/>
                      </a:endParaRPr>
                    </a:p>
                  </a:txBody>
                  <a:tcPr marL="91425" marR="91425" marT="91425" marB="91425"/>
                </a:tc>
                <a:extLst>
                  <a:ext uri="{0D108BD9-81ED-4DB2-BD59-A6C34878D82A}">
                    <a16:rowId xmlns:a16="http://schemas.microsoft.com/office/drawing/2014/main" val="10001"/>
                  </a:ext>
                </a:extLst>
              </a:tr>
              <a:tr h="684625">
                <a:tc>
                  <a:txBody>
                    <a:bodyPr/>
                    <a:lstStyle/>
                    <a:p>
                      <a:pPr marL="0" lvl="0" indent="0" algn="l" rtl="0">
                        <a:spcBef>
                          <a:spcPts val="0"/>
                        </a:spcBef>
                        <a:spcAft>
                          <a:spcPts val="0"/>
                        </a:spcAft>
                        <a:buNone/>
                      </a:pPr>
                      <a:endParaRPr sz="1800">
                        <a:latin typeface="Open Sans"/>
                        <a:ea typeface="Open Sans"/>
                        <a:cs typeface="Open Sans"/>
                        <a:sym typeface="Open Sans"/>
                      </a:endParaRPr>
                    </a:p>
                  </a:txBody>
                  <a:tcPr marL="91425" marR="91425" marT="91425" marB="91425">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AU" sz="1800">
                          <a:latin typeface="Open Sans"/>
                          <a:ea typeface="Open Sans"/>
                          <a:cs typeface="Open Sans"/>
                          <a:sym typeface="Open Sans"/>
                        </a:rPr>
                        <a:t>Qualitative</a:t>
                      </a:r>
                      <a:endParaRPr sz="1800">
                        <a:latin typeface="Open Sans"/>
                        <a:ea typeface="Open Sans"/>
                        <a:cs typeface="Open Sans"/>
                        <a:sym typeface="Open Sans"/>
                      </a:endParaRPr>
                    </a:p>
                  </a:txBody>
                  <a:tcPr marL="91425" marR="91425" marT="91425" marB="91425">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AU" sz="1800">
                          <a:latin typeface="Open Sans"/>
                          <a:ea typeface="Open Sans"/>
                          <a:cs typeface="Open Sans"/>
                          <a:sym typeface="Open Sans"/>
                        </a:rPr>
                        <a:t>Qualitative/ Quantitative</a:t>
                      </a:r>
                      <a:endParaRPr sz="1800">
                        <a:latin typeface="Open Sans"/>
                        <a:ea typeface="Open Sans"/>
                        <a:cs typeface="Open Sans"/>
                        <a:sym typeface="Open Sans"/>
                      </a:endParaRPr>
                    </a:p>
                  </a:txBody>
                  <a:tcPr marL="91425" marR="91425" marT="91425" marB="91425">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AU" sz="1800">
                          <a:latin typeface="Open Sans"/>
                          <a:ea typeface="Open Sans"/>
                          <a:cs typeface="Open Sans"/>
                          <a:sym typeface="Open Sans"/>
                        </a:rPr>
                        <a:t>Quantitative</a:t>
                      </a:r>
                      <a:endParaRPr sz="1800">
                        <a:latin typeface="Open Sans"/>
                        <a:ea typeface="Open Sans"/>
                        <a:cs typeface="Open Sans"/>
                        <a:sym typeface="Open Sans"/>
                      </a:endParaRPr>
                    </a:p>
                  </a:txBody>
                  <a:tcPr marL="91425" marR="91425" marT="91425" marB="91425">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r h="759325">
                <a:tc>
                  <a:txBody>
                    <a:bodyPr/>
                    <a:lstStyle/>
                    <a:p>
                      <a:pPr marL="0" lvl="0" indent="0" algn="l" rtl="0">
                        <a:spcBef>
                          <a:spcPts val="0"/>
                        </a:spcBef>
                        <a:spcAft>
                          <a:spcPts val="0"/>
                        </a:spcAft>
                        <a:buNone/>
                      </a:pPr>
                      <a:r>
                        <a:rPr lang="en-AU" sz="1800">
                          <a:latin typeface="Open Sans"/>
                          <a:ea typeface="Open Sans"/>
                          <a:cs typeface="Open Sans"/>
                          <a:sym typeface="Open Sans"/>
                        </a:rPr>
                        <a:t>Stranded or Unstranded</a:t>
                      </a:r>
                      <a:endParaRPr sz="1800">
                        <a:latin typeface="Open Sans"/>
                        <a:ea typeface="Open Sans"/>
                        <a:cs typeface="Open Sans"/>
                        <a:sym typeface="Open Sans"/>
                      </a:endParaRPr>
                    </a:p>
                  </a:txBody>
                  <a:tcPr marL="91425" marR="91425" marT="91425" marB="91425">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AU" sz="1800">
                          <a:latin typeface="Open Sans"/>
                          <a:ea typeface="Open Sans"/>
                          <a:cs typeface="Open Sans"/>
                          <a:sym typeface="Open Sans"/>
                        </a:rPr>
                        <a:t>Ideally Stranded</a:t>
                      </a:r>
                      <a:endParaRPr sz="1800">
                        <a:latin typeface="Open Sans"/>
                        <a:ea typeface="Open Sans"/>
                        <a:cs typeface="Open Sans"/>
                        <a:sym typeface="Open Sans"/>
                      </a:endParaRPr>
                    </a:p>
                  </a:txBody>
                  <a:tcPr marL="91425" marR="91425" marT="91425" marB="91425">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AU" sz="1800">
                          <a:latin typeface="Open Sans"/>
                          <a:ea typeface="Open Sans"/>
                          <a:cs typeface="Open Sans"/>
                          <a:sym typeface="Open Sans"/>
                        </a:rPr>
                        <a:t>Ideally Stranded</a:t>
                      </a:r>
                      <a:endParaRPr sz="1800">
                        <a:latin typeface="Open Sans"/>
                        <a:ea typeface="Open Sans"/>
                        <a:cs typeface="Open Sans"/>
                        <a:sym typeface="Open Sans"/>
                      </a:endParaRPr>
                    </a:p>
                  </a:txBody>
                  <a:tcPr marL="91425" marR="91425" marT="91425" marB="91425">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AU" sz="1800">
                          <a:latin typeface="Open Sans"/>
                          <a:ea typeface="Open Sans"/>
                          <a:cs typeface="Open Sans"/>
                          <a:sym typeface="Open Sans"/>
                        </a:rPr>
                        <a:t>Preferably stranded, depends on sample availability</a:t>
                      </a:r>
                      <a:endParaRPr sz="1800">
                        <a:latin typeface="Open Sans"/>
                        <a:ea typeface="Open Sans"/>
                        <a:cs typeface="Open Sans"/>
                        <a:sym typeface="Open Sans"/>
                      </a:endParaRPr>
                    </a:p>
                  </a:txBody>
                  <a:tcPr marL="91425" marR="91425" marT="91425" marB="91425">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3"/>
                  </a:ext>
                </a:extLst>
              </a:tr>
              <a:tr h="684625">
                <a:tc>
                  <a:txBody>
                    <a:bodyPr/>
                    <a:lstStyle/>
                    <a:p>
                      <a:pPr marL="0" lvl="0" indent="0" algn="l" rtl="0">
                        <a:spcBef>
                          <a:spcPts val="0"/>
                        </a:spcBef>
                        <a:spcAft>
                          <a:spcPts val="0"/>
                        </a:spcAft>
                        <a:buNone/>
                      </a:pPr>
                      <a:r>
                        <a:rPr lang="en-AU" sz="1800">
                          <a:latin typeface="Open Sans"/>
                          <a:ea typeface="Open Sans"/>
                          <a:cs typeface="Open Sans"/>
                          <a:sym typeface="Open Sans"/>
                        </a:rPr>
                        <a:t>Paired-end or single-end?</a:t>
                      </a:r>
                      <a:endParaRPr sz="1800">
                        <a:latin typeface="Open Sans"/>
                        <a:ea typeface="Open Sans"/>
                        <a:cs typeface="Open Sans"/>
                        <a:sym typeface="Open Sans"/>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AU" sz="1800">
                          <a:latin typeface="Open Sans"/>
                          <a:ea typeface="Open Sans"/>
                          <a:cs typeface="Open Sans"/>
                          <a:sym typeface="Open Sans"/>
                        </a:rPr>
                        <a:t>Paired end</a:t>
                      </a:r>
                      <a:endParaRPr sz="1800">
                        <a:latin typeface="Open Sans"/>
                        <a:ea typeface="Open Sans"/>
                        <a:cs typeface="Open Sans"/>
                        <a:sym typeface="Open Sans"/>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AU" sz="1800">
                          <a:latin typeface="Open Sans"/>
                          <a:ea typeface="Open Sans"/>
                          <a:cs typeface="Open Sans"/>
                          <a:sym typeface="Open Sans"/>
                        </a:rPr>
                        <a:t>Paired end</a:t>
                      </a:r>
                      <a:endParaRPr sz="1800">
                        <a:latin typeface="Open Sans"/>
                        <a:ea typeface="Open Sans"/>
                        <a:cs typeface="Open Sans"/>
                        <a:sym typeface="Open Sans"/>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AU" sz="1800">
                          <a:latin typeface="Open Sans"/>
                          <a:ea typeface="Open Sans"/>
                          <a:cs typeface="Open Sans"/>
                          <a:sym typeface="Open Sans"/>
                        </a:rPr>
                        <a:t>Single end</a:t>
                      </a:r>
                      <a:endParaRPr sz="1800">
                        <a:latin typeface="Open Sans"/>
                        <a:ea typeface="Open Sans"/>
                        <a:cs typeface="Open Sans"/>
                        <a:sym typeface="Open Sans"/>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4"/>
                  </a:ext>
                </a:extLst>
              </a:tr>
              <a:tr h="427425">
                <a:tc>
                  <a:txBody>
                    <a:bodyPr/>
                    <a:lstStyle/>
                    <a:p>
                      <a:pPr marL="0" lvl="0" indent="0" algn="l" rtl="0">
                        <a:spcBef>
                          <a:spcPts val="0"/>
                        </a:spcBef>
                        <a:spcAft>
                          <a:spcPts val="0"/>
                        </a:spcAft>
                        <a:buNone/>
                      </a:pPr>
                      <a:r>
                        <a:rPr lang="en-AU" sz="1800">
                          <a:latin typeface="Open Sans"/>
                          <a:ea typeface="Open Sans"/>
                          <a:cs typeface="Open Sans"/>
                          <a:sym typeface="Open Sans"/>
                        </a:rPr>
                        <a:t>Length</a:t>
                      </a:r>
                      <a:endParaRPr sz="1800">
                        <a:latin typeface="Open Sans"/>
                        <a:ea typeface="Open Sans"/>
                        <a:cs typeface="Open Sans"/>
                        <a:sym typeface="Open Sans"/>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AU" sz="1800">
                          <a:latin typeface="Open Sans"/>
                          <a:ea typeface="Open Sans"/>
                          <a:cs typeface="Open Sans"/>
                          <a:sym typeface="Open Sans"/>
                        </a:rPr>
                        <a:t>&gt;300nt</a:t>
                      </a:r>
                      <a:endParaRPr sz="1800">
                        <a:latin typeface="Open Sans"/>
                        <a:ea typeface="Open Sans"/>
                        <a:cs typeface="Open Sans"/>
                        <a:sym typeface="Open Sans"/>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AU" sz="1800">
                          <a:latin typeface="Open Sans"/>
                          <a:ea typeface="Open Sans"/>
                          <a:cs typeface="Open Sans"/>
                          <a:sym typeface="Open Sans"/>
                        </a:rPr>
                        <a:t>&gt;150nt</a:t>
                      </a:r>
                      <a:endParaRPr sz="1800">
                        <a:latin typeface="Open Sans"/>
                        <a:ea typeface="Open Sans"/>
                        <a:cs typeface="Open Sans"/>
                        <a:sym typeface="Open Sans"/>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AU" sz="1800">
                          <a:latin typeface="Open Sans"/>
                          <a:ea typeface="Open Sans"/>
                          <a:cs typeface="Open Sans"/>
                          <a:sym typeface="Open Sans"/>
                        </a:rPr>
                        <a:t>&gt;50nt</a:t>
                      </a:r>
                      <a:endParaRPr sz="1800">
                        <a:latin typeface="Open Sans"/>
                        <a:ea typeface="Open Sans"/>
                        <a:cs typeface="Open Sans"/>
                        <a:sym typeface="Open Sans"/>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5"/>
                  </a:ext>
                </a:extLst>
              </a:tr>
              <a:tr h="684625">
                <a:tc>
                  <a:txBody>
                    <a:bodyPr/>
                    <a:lstStyle/>
                    <a:p>
                      <a:pPr marL="0" lvl="0" indent="0" algn="l" rtl="0">
                        <a:spcBef>
                          <a:spcPts val="0"/>
                        </a:spcBef>
                        <a:spcAft>
                          <a:spcPts val="0"/>
                        </a:spcAft>
                        <a:buNone/>
                      </a:pPr>
                      <a:r>
                        <a:rPr lang="en-AU" sz="1800">
                          <a:latin typeface="Open Sans"/>
                          <a:ea typeface="Open Sans"/>
                          <a:cs typeface="Open Sans"/>
                          <a:sym typeface="Open Sans"/>
                        </a:rPr>
                        <a:t>Depth</a:t>
                      </a:r>
                      <a:endParaRPr sz="1800">
                        <a:latin typeface="Open Sans"/>
                        <a:ea typeface="Open Sans"/>
                        <a:cs typeface="Open Sans"/>
                        <a:sym typeface="Open Sans"/>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AU" sz="1800">
                          <a:latin typeface="Open Sans"/>
                          <a:ea typeface="Open Sans"/>
                          <a:cs typeface="Open Sans"/>
                          <a:sym typeface="Open Sans"/>
                        </a:rPr>
                        <a:t>&gt;100 million reads (or targeted enrichment)</a:t>
                      </a:r>
                      <a:endParaRPr sz="1800">
                        <a:latin typeface="Open Sans"/>
                        <a:ea typeface="Open Sans"/>
                        <a:cs typeface="Open Sans"/>
                        <a:sym typeface="Open Sans"/>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AU" sz="1800">
                          <a:latin typeface="Open Sans"/>
                          <a:ea typeface="Open Sans"/>
                          <a:cs typeface="Open Sans"/>
                          <a:sym typeface="Open Sans"/>
                        </a:rPr>
                        <a:t>&gt;50 million reads</a:t>
                      </a:r>
                      <a:endParaRPr sz="1800">
                        <a:latin typeface="Open Sans"/>
                        <a:ea typeface="Open Sans"/>
                        <a:cs typeface="Open Sans"/>
                        <a:sym typeface="Open Sans"/>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AU" sz="1800">
                          <a:latin typeface="Open Sans"/>
                          <a:ea typeface="Open Sans"/>
                          <a:cs typeface="Open Sans"/>
                          <a:sym typeface="Open Sans"/>
                        </a:rPr>
                        <a:t>&gt;10 million reads</a:t>
                      </a:r>
                      <a:endParaRPr sz="1800">
                        <a:latin typeface="Open Sans"/>
                        <a:ea typeface="Open Sans"/>
                        <a:cs typeface="Open Sans"/>
                        <a:sym typeface="Open Sans"/>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6"/>
                  </a:ext>
                </a:extLst>
              </a:tr>
              <a:tr h="941800">
                <a:tc>
                  <a:txBody>
                    <a:bodyPr/>
                    <a:lstStyle/>
                    <a:p>
                      <a:pPr marL="0" lvl="0" indent="0" algn="l" rtl="0">
                        <a:spcBef>
                          <a:spcPts val="0"/>
                        </a:spcBef>
                        <a:spcAft>
                          <a:spcPts val="0"/>
                        </a:spcAft>
                        <a:buNone/>
                      </a:pPr>
                      <a:r>
                        <a:rPr lang="en-AU" sz="1800">
                          <a:latin typeface="Open Sans"/>
                          <a:ea typeface="Open Sans"/>
                          <a:cs typeface="Open Sans"/>
                          <a:sym typeface="Open Sans"/>
                        </a:rPr>
                        <a:t>Importance of replicates</a:t>
                      </a:r>
                      <a:endParaRPr sz="1800">
                        <a:latin typeface="Open Sans"/>
                        <a:ea typeface="Open Sans"/>
                        <a:cs typeface="Open Sans"/>
                        <a:sym typeface="Open Sans"/>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AU" sz="1800">
                          <a:latin typeface="Open Sans"/>
                          <a:ea typeface="Open Sans"/>
                          <a:cs typeface="Open Sans"/>
                          <a:sym typeface="Open Sans"/>
                        </a:rPr>
                        <a:t>+</a:t>
                      </a:r>
                      <a:endParaRPr sz="1800">
                        <a:latin typeface="Open Sans"/>
                        <a:ea typeface="Open Sans"/>
                        <a:cs typeface="Open Sans"/>
                        <a:sym typeface="Open Sans"/>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AU" sz="1800">
                          <a:latin typeface="Open Sans"/>
                          <a:ea typeface="Open Sans"/>
                          <a:cs typeface="Open Sans"/>
                          <a:sym typeface="Open Sans"/>
                        </a:rPr>
                        <a:t>+++</a:t>
                      </a:r>
                      <a:endParaRPr sz="1800">
                        <a:latin typeface="Open Sans"/>
                        <a:ea typeface="Open Sans"/>
                        <a:cs typeface="Open Sans"/>
                        <a:sym typeface="Open Sans"/>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AU" sz="1800">
                          <a:latin typeface="Open Sans"/>
                          <a:ea typeface="Open Sans"/>
                          <a:cs typeface="Open Sans"/>
                          <a:sym typeface="Open Sans"/>
                        </a:rPr>
                        <a:t>++++++++++++++++++++++++++++++++++++++++++++++++++++++++++++</a:t>
                      </a:r>
                      <a:endParaRPr sz="1800">
                        <a:latin typeface="Open Sans"/>
                        <a:ea typeface="Open Sans"/>
                        <a:cs typeface="Open Sans"/>
                        <a:sym typeface="Open Sans"/>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
        <p:nvSpPr>
          <p:cNvPr id="4" name="Rectangle 3">
            <a:extLst>
              <a:ext uri="{FF2B5EF4-FFF2-40B4-BE49-F238E27FC236}">
                <a16:creationId xmlns:a16="http://schemas.microsoft.com/office/drawing/2014/main" id="{C2EEC9A8-056A-49E8-BDFE-03C162D2BB5D}"/>
              </a:ext>
            </a:extLst>
          </p:cNvPr>
          <p:cNvSpPr/>
          <p:nvPr/>
        </p:nvSpPr>
        <p:spPr>
          <a:xfrm>
            <a:off x="0" y="4533900"/>
            <a:ext cx="11977000" cy="2200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Rectangle 4">
            <a:extLst>
              <a:ext uri="{FF2B5EF4-FFF2-40B4-BE49-F238E27FC236}">
                <a16:creationId xmlns:a16="http://schemas.microsoft.com/office/drawing/2014/main" id="{5313AEA9-58CB-4196-9C1D-0A60FF4BFA0E}"/>
              </a:ext>
            </a:extLst>
          </p:cNvPr>
          <p:cNvSpPr/>
          <p:nvPr/>
        </p:nvSpPr>
        <p:spPr>
          <a:xfrm>
            <a:off x="134754" y="3838576"/>
            <a:ext cx="1970271" cy="6953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2E447D6-28CB-45C7-85EF-BC85CB6444D7}"/>
              </a:ext>
            </a:extLst>
          </p:cNvPr>
          <p:cNvSpPr/>
          <p:nvPr/>
        </p:nvSpPr>
        <p:spPr>
          <a:xfrm>
            <a:off x="2105025" y="3838576"/>
            <a:ext cx="9959821" cy="6953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pic>
        <p:nvPicPr>
          <p:cNvPr id="378" name="Google Shape;378;p2"/>
          <p:cNvPicPr preferRelativeResize="0"/>
          <p:nvPr/>
        </p:nvPicPr>
        <p:blipFill>
          <a:blip r:embed="rId3">
            <a:alphaModFix/>
          </a:blip>
          <a:stretch>
            <a:fillRect/>
          </a:stretch>
        </p:blipFill>
        <p:spPr>
          <a:xfrm>
            <a:off x="866600" y="634400"/>
            <a:ext cx="10827750" cy="4107075"/>
          </a:xfrm>
          <a:prstGeom prst="rect">
            <a:avLst/>
          </a:prstGeom>
          <a:noFill/>
          <a:ln>
            <a:noFill/>
          </a:ln>
        </p:spPr>
      </p:pic>
      <p:sp>
        <p:nvSpPr>
          <p:cNvPr id="379" name="Google Shape;379;p2"/>
          <p:cNvSpPr/>
          <p:nvPr/>
        </p:nvSpPr>
        <p:spPr>
          <a:xfrm>
            <a:off x="7258750" y="5927925"/>
            <a:ext cx="3848100" cy="476700"/>
          </a:xfrm>
          <a:prstGeom prst="roundRect">
            <a:avLst>
              <a:gd name="adj" fmla="val 16667"/>
            </a:avLst>
          </a:prstGeom>
          <a:solidFill>
            <a:srgbClr val="FFFFCC"/>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AU" sz="1800">
                <a:solidFill>
                  <a:schemeClr val="dk1"/>
                </a:solidFill>
                <a:latin typeface="Open Sans Light"/>
                <a:ea typeface="Open Sans Light"/>
                <a:cs typeface="Open Sans Light"/>
                <a:sym typeface="Open Sans Light"/>
              </a:rPr>
              <a:t>Image Credit: Madeleine Price Ball</a:t>
            </a:r>
            <a:endParaRPr sz="1800">
              <a:solidFill>
                <a:schemeClr val="dk1"/>
              </a:solidFill>
              <a:latin typeface="Open Sans Light"/>
              <a:ea typeface="Open Sans Light"/>
              <a:cs typeface="Open Sans Light"/>
              <a:sym typeface="Open Sans Light"/>
            </a:endParaRPr>
          </a:p>
        </p:txBody>
      </p:sp>
      <p:sp>
        <p:nvSpPr>
          <p:cNvPr id="380" name="Google Shape;380;p2"/>
          <p:cNvSpPr/>
          <p:nvPr/>
        </p:nvSpPr>
        <p:spPr>
          <a:xfrm>
            <a:off x="1251200" y="147925"/>
            <a:ext cx="6966000" cy="594000"/>
          </a:xfrm>
          <a:prstGeom prst="roundRect">
            <a:avLst>
              <a:gd name="adj" fmla="val 16667"/>
            </a:avLst>
          </a:prstGeom>
          <a:solidFill>
            <a:srgbClr val="FFFFCC"/>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AU" sz="2400" b="0" i="0" u="none" strike="noStrike" cap="none">
                <a:solidFill>
                  <a:schemeClr val="dk1"/>
                </a:solidFill>
                <a:latin typeface="Open Sans Light"/>
                <a:ea typeface="Open Sans Light"/>
                <a:cs typeface="Open Sans Light"/>
                <a:sym typeface="Open Sans Light"/>
              </a:rPr>
              <a:t>Genome = all DNA in an organism</a:t>
            </a:r>
            <a:r>
              <a:rPr lang="en-AU" sz="2400"/>
              <a:t> </a:t>
            </a:r>
            <a:r>
              <a:rPr lang="en-AU" sz="2400" b="0" i="0" u="none" strike="noStrike" cap="none">
                <a:solidFill>
                  <a:schemeClr val="dk1"/>
                </a:solidFill>
                <a:latin typeface="Open Sans Light"/>
                <a:ea typeface="Open Sans Light"/>
                <a:cs typeface="Open Sans Light"/>
                <a:sym typeface="Open Sans Light"/>
              </a:rPr>
              <a:t>(genotype)</a:t>
            </a:r>
            <a:endParaRPr sz="2400"/>
          </a:p>
        </p:txBody>
      </p:sp>
      <p:sp>
        <p:nvSpPr>
          <p:cNvPr id="381" name="Google Shape;381;p2"/>
          <p:cNvSpPr/>
          <p:nvPr/>
        </p:nvSpPr>
        <p:spPr>
          <a:xfrm>
            <a:off x="1251200" y="1917800"/>
            <a:ext cx="6966000" cy="594000"/>
          </a:xfrm>
          <a:prstGeom prst="roundRect">
            <a:avLst>
              <a:gd name="adj" fmla="val 16667"/>
            </a:avLst>
          </a:prstGeom>
          <a:solidFill>
            <a:srgbClr val="FFFFCC"/>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AU" sz="2400" b="0" i="0" u="none" strike="noStrike" cap="none">
                <a:solidFill>
                  <a:schemeClr val="dk1"/>
                </a:solidFill>
                <a:latin typeface="Open Sans Light"/>
                <a:ea typeface="Open Sans Light"/>
                <a:cs typeface="Open Sans Light"/>
                <a:sym typeface="Open Sans Light"/>
              </a:rPr>
              <a:t>Transcriptome = all RNA</a:t>
            </a:r>
            <a:r>
              <a:rPr lang="en-AU" sz="2400"/>
              <a:t> </a:t>
            </a:r>
            <a:r>
              <a:rPr lang="en-AU" sz="2400" b="0" i="0" u="none" strike="noStrike" cap="none">
                <a:solidFill>
                  <a:schemeClr val="dk1"/>
                </a:solidFill>
                <a:latin typeface="Open Sans Light"/>
                <a:ea typeface="Open Sans Light"/>
                <a:cs typeface="Open Sans Light"/>
                <a:sym typeface="Open Sans Light"/>
              </a:rPr>
              <a:t>(molecular phenotype?)</a:t>
            </a:r>
            <a:endParaRPr sz="2400"/>
          </a:p>
        </p:txBody>
      </p:sp>
      <p:sp>
        <p:nvSpPr>
          <p:cNvPr id="382" name="Google Shape;382;p2"/>
          <p:cNvSpPr/>
          <p:nvPr/>
        </p:nvSpPr>
        <p:spPr>
          <a:xfrm>
            <a:off x="1251200" y="4741475"/>
            <a:ext cx="6966000" cy="594000"/>
          </a:xfrm>
          <a:prstGeom prst="roundRect">
            <a:avLst>
              <a:gd name="adj" fmla="val 16667"/>
            </a:avLst>
          </a:prstGeom>
          <a:solidFill>
            <a:srgbClr val="FFFFCC"/>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AU" sz="2400" b="0" i="0" u="none" strike="noStrike" cap="none">
                <a:solidFill>
                  <a:schemeClr val="dk1"/>
                </a:solidFill>
                <a:latin typeface="Open Sans Light"/>
                <a:ea typeface="Open Sans Light"/>
                <a:cs typeface="Open Sans Light"/>
                <a:sym typeface="Open Sans Light"/>
              </a:rPr>
              <a:t>Proteome = all protein</a:t>
            </a:r>
            <a:r>
              <a:rPr lang="en-AU" sz="2400"/>
              <a:t> </a:t>
            </a:r>
            <a:r>
              <a:rPr lang="en-AU" sz="2400" b="0" i="0" u="none" strike="noStrike" cap="none">
                <a:solidFill>
                  <a:schemeClr val="dk1"/>
                </a:solidFill>
                <a:latin typeface="Open Sans Light"/>
                <a:ea typeface="Open Sans Light"/>
                <a:cs typeface="Open Sans Light"/>
                <a:sym typeface="Open Sans Light"/>
              </a:rPr>
              <a:t>(phenotype)</a:t>
            </a:r>
            <a:endParaRPr sz="2400"/>
          </a:p>
        </p:txBody>
      </p:sp>
      <p:sp>
        <p:nvSpPr>
          <p:cNvPr id="7" name="Google Shape;382;p2">
            <a:extLst>
              <a:ext uri="{FF2B5EF4-FFF2-40B4-BE49-F238E27FC236}">
                <a16:creationId xmlns:a16="http://schemas.microsoft.com/office/drawing/2014/main" id="{AF95BA3F-F8B8-4634-86DE-68FD358DBD9A}"/>
              </a:ext>
            </a:extLst>
          </p:cNvPr>
          <p:cNvSpPr/>
          <p:nvPr/>
        </p:nvSpPr>
        <p:spPr>
          <a:xfrm>
            <a:off x="6833000" y="2971600"/>
            <a:ext cx="2349800" cy="594000"/>
          </a:xfrm>
          <a:prstGeom prst="roundRect">
            <a:avLst>
              <a:gd name="adj" fmla="val 16667"/>
            </a:avLst>
          </a:prstGeom>
          <a:solidFill>
            <a:srgbClr val="FFFFCC"/>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AU" sz="2400" b="0" i="0" u="none" strike="noStrike" cap="none" dirty="0">
                <a:solidFill>
                  <a:schemeClr val="dk1"/>
                </a:solidFill>
                <a:latin typeface="Open Sans Light"/>
                <a:ea typeface="Open Sans Light"/>
                <a:cs typeface="Open Sans Light"/>
                <a:sym typeface="Open Sans Light"/>
              </a:rPr>
              <a:t>U instead of T</a:t>
            </a:r>
            <a:endParaRPr sz="2400" dirty="0"/>
          </a:p>
        </p:txBody>
      </p:sp>
      <p:sp>
        <p:nvSpPr>
          <p:cNvPr id="8" name="Google Shape;382;p2">
            <a:extLst>
              <a:ext uri="{FF2B5EF4-FFF2-40B4-BE49-F238E27FC236}">
                <a16:creationId xmlns:a16="http://schemas.microsoft.com/office/drawing/2014/main" id="{5BCDF741-2A68-454B-B0F2-FD8894410C1A}"/>
              </a:ext>
            </a:extLst>
          </p:cNvPr>
          <p:cNvSpPr/>
          <p:nvPr/>
        </p:nvSpPr>
        <p:spPr>
          <a:xfrm>
            <a:off x="9268550" y="399000"/>
            <a:ext cx="2349800" cy="1447750"/>
          </a:xfrm>
          <a:prstGeom prst="roundRect">
            <a:avLst>
              <a:gd name="adj" fmla="val 16667"/>
            </a:avLst>
          </a:prstGeom>
          <a:solidFill>
            <a:srgbClr val="FFFFCC"/>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AU" sz="2400" b="0" i="0" u="none" strike="noStrike" cap="none" dirty="0">
                <a:solidFill>
                  <a:schemeClr val="dk1"/>
                </a:solidFill>
                <a:latin typeface="Open Sans Light"/>
                <a:ea typeface="Open Sans Light"/>
                <a:cs typeface="Open Sans Light"/>
                <a:sym typeface="Open Sans Light"/>
              </a:rPr>
              <a:t>Base pairing</a:t>
            </a:r>
          </a:p>
          <a:p>
            <a:pPr marL="0" marR="0" lvl="0" indent="0" algn="ctr" rtl="0">
              <a:spcBef>
                <a:spcPts val="0"/>
              </a:spcBef>
              <a:spcAft>
                <a:spcPts val="0"/>
              </a:spcAft>
              <a:buNone/>
            </a:pPr>
            <a:r>
              <a:rPr lang="en-AU" sz="2400" dirty="0">
                <a:solidFill>
                  <a:schemeClr val="dk1"/>
                </a:solidFill>
                <a:latin typeface="Open Sans Light"/>
                <a:ea typeface="Open Sans Light"/>
                <a:cs typeface="Open Sans Light"/>
                <a:sym typeface="Open Sans Light"/>
              </a:rPr>
              <a:t>G to C</a:t>
            </a:r>
          </a:p>
          <a:p>
            <a:pPr marL="0" marR="0" lvl="0" indent="0" algn="ctr" rtl="0">
              <a:spcBef>
                <a:spcPts val="0"/>
              </a:spcBef>
              <a:spcAft>
                <a:spcPts val="0"/>
              </a:spcAft>
              <a:buNone/>
            </a:pPr>
            <a:r>
              <a:rPr lang="en-AU" sz="2400" dirty="0">
                <a:solidFill>
                  <a:schemeClr val="dk1"/>
                </a:solidFill>
                <a:latin typeface="Open Sans Light"/>
                <a:ea typeface="Open Sans Light"/>
                <a:cs typeface="Open Sans Light"/>
                <a:sym typeface="Open Sans Light"/>
              </a:rPr>
              <a:t>A to T</a:t>
            </a:r>
            <a:endParaRPr sz="2400" dirty="0"/>
          </a:p>
        </p:txBody>
      </p:sp>
      <p:sp>
        <p:nvSpPr>
          <p:cNvPr id="9" name="Google Shape;382;p2">
            <a:extLst>
              <a:ext uri="{FF2B5EF4-FFF2-40B4-BE49-F238E27FC236}">
                <a16:creationId xmlns:a16="http://schemas.microsoft.com/office/drawing/2014/main" id="{5E78BF62-74FA-4B73-8C5B-616B93C8A77B}"/>
              </a:ext>
            </a:extLst>
          </p:cNvPr>
          <p:cNvSpPr/>
          <p:nvPr/>
        </p:nvSpPr>
        <p:spPr>
          <a:xfrm>
            <a:off x="9268550" y="2247724"/>
            <a:ext cx="2349800" cy="1943275"/>
          </a:xfrm>
          <a:prstGeom prst="roundRect">
            <a:avLst>
              <a:gd name="adj" fmla="val 16667"/>
            </a:avLst>
          </a:prstGeom>
          <a:solidFill>
            <a:srgbClr val="FFFFCC"/>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AU" sz="2400" b="0" i="0" u="none" strike="noStrike" cap="none" dirty="0">
                <a:solidFill>
                  <a:schemeClr val="dk1"/>
                </a:solidFill>
                <a:latin typeface="Open Sans Light"/>
                <a:ea typeface="Open Sans Light"/>
                <a:cs typeface="Open Sans Light"/>
                <a:sym typeface="Open Sans Light"/>
              </a:rPr>
              <a:t>Base pairing</a:t>
            </a:r>
          </a:p>
          <a:p>
            <a:pPr marL="0" marR="0" lvl="0" indent="0" algn="ctr" rtl="0">
              <a:spcBef>
                <a:spcPts val="0"/>
              </a:spcBef>
              <a:spcAft>
                <a:spcPts val="0"/>
              </a:spcAft>
              <a:buNone/>
            </a:pPr>
            <a:r>
              <a:rPr lang="en-AU" sz="2400" dirty="0">
                <a:solidFill>
                  <a:schemeClr val="dk1"/>
                </a:solidFill>
                <a:latin typeface="Open Sans Light"/>
                <a:ea typeface="Open Sans Light"/>
                <a:cs typeface="Open Sans Light"/>
                <a:sym typeface="Open Sans Light"/>
              </a:rPr>
              <a:t>G to C</a:t>
            </a:r>
          </a:p>
          <a:p>
            <a:pPr marL="0" marR="0" lvl="0" indent="0" algn="ctr" rtl="0">
              <a:spcBef>
                <a:spcPts val="0"/>
              </a:spcBef>
              <a:spcAft>
                <a:spcPts val="0"/>
              </a:spcAft>
              <a:buNone/>
            </a:pPr>
            <a:r>
              <a:rPr lang="en-AU" sz="2400" dirty="0">
                <a:solidFill>
                  <a:schemeClr val="dk1"/>
                </a:solidFill>
                <a:latin typeface="Open Sans Light"/>
                <a:ea typeface="Open Sans Light"/>
                <a:cs typeface="Open Sans Light"/>
                <a:sym typeface="Open Sans Light"/>
              </a:rPr>
              <a:t>A to U</a:t>
            </a:r>
          </a:p>
          <a:p>
            <a:pPr marL="0" marR="0" lvl="0" indent="0" algn="ctr" rtl="0">
              <a:spcBef>
                <a:spcPts val="0"/>
              </a:spcBef>
              <a:spcAft>
                <a:spcPts val="0"/>
              </a:spcAft>
              <a:buNone/>
            </a:pPr>
            <a:r>
              <a:rPr lang="en-AU" sz="2400" dirty="0">
                <a:solidFill>
                  <a:schemeClr val="dk1"/>
                </a:solidFill>
                <a:latin typeface="Open Sans Light"/>
                <a:ea typeface="Open Sans Light"/>
                <a:cs typeface="Open Sans Light"/>
                <a:sym typeface="Open Sans Light"/>
              </a:rPr>
              <a:t>G to U</a:t>
            </a:r>
            <a:endParaRPr sz="24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hidden"/>
                                      </p:to>
                                    </p:set>
                                  </p:childTnLst>
                                </p:cTn>
                              </p:par>
                              <p:par>
                                <p:cTn id="21" presetID="1" presetClass="exit"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8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8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325"/>
        <p:cNvGrpSpPr/>
        <p:nvPr/>
      </p:nvGrpSpPr>
      <p:grpSpPr>
        <a:xfrm>
          <a:off x="0" y="0"/>
          <a:ext cx="0" cy="0"/>
          <a:chOff x="0" y="0"/>
          <a:chExt cx="0" cy="0"/>
        </a:xfrm>
      </p:grpSpPr>
      <p:sp>
        <p:nvSpPr>
          <p:cNvPr id="1326" name="Google Shape;1326;p16"/>
          <p:cNvSpPr txBox="1">
            <a:spLocks noGrp="1"/>
          </p:cNvSpPr>
          <p:nvPr>
            <p:ph type="title"/>
          </p:nvPr>
        </p:nvSpPr>
        <p:spPr>
          <a:xfrm>
            <a:off x="1295400" y="503853"/>
            <a:ext cx="9601200" cy="1142385"/>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accent1"/>
              </a:buClr>
              <a:buSzPts val="3200"/>
              <a:buFont typeface="Open Sans ExtraBold"/>
              <a:buNone/>
            </a:pPr>
            <a:r>
              <a:rPr lang="en-AU"/>
              <a:t>Paired-end data vs single-end data</a:t>
            </a:r>
            <a:endParaRPr/>
          </a:p>
        </p:txBody>
      </p:sp>
      <p:sp>
        <p:nvSpPr>
          <p:cNvPr id="1327" name="Google Shape;1327;p16"/>
          <p:cNvSpPr/>
          <p:nvPr/>
        </p:nvSpPr>
        <p:spPr>
          <a:xfrm>
            <a:off x="1925638" y="4638325"/>
            <a:ext cx="8259762" cy="146050"/>
          </a:xfrm>
          <a:prstGeom prst="rect">
            <a:avLst/>
          </a:prstGeom>
          <a:gradFill>
            <a:gsLst>
              <a:gs pos="0">
                <a:srgbClr val="666699"/>
              </a:gs>
              <a:gs pos="100000">
                <a:srgbClr val="A7A7BF"/>
              </a:gs>
            </a:gsLst>
            <a:lin ang="2700000" scaled="0"/>
          </a:gra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Open Sans Light"/>
              <a:ea typeface="Open Sans Light"/>
              <a:cs typeface="Open Sans Light"/>
              <a:sym typeface="Open Sans Light"/>
            </a:endParaRPr>
          </a:p>
        </p:txBody>
      </p:sp>
      <p:sp>
        <p:nvSpPr>
          <p:cNvPr id="1328" name="Google Shape;1328;p16"/>
          <p:cNvSpPr/>
          <p:nvPr/>
        </p:nvSpPr>
        <p:spPr>
          <a:xfrm>
            <a:off x="1924051" y="4330350"/>
            <a:ext cx="8258175" cy="146050"/>
          </a:xfrm>
          <a:prstGeom prst="rect">
            <a:avLst/>
          </a:prstGeom>
          <a:gradFill>
            <a:gsLst>
              <a:gs pos="0">
                <a:srgbClr val="A7A7BF"/>
              </a:gs>
              <a:gs pos="100000">
                <a:srgbClr val="666699"/>
              </a:gs>
            </a:gsLst>
            <a:lin ang="2700000" scaled="0"/>
          </a:gra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Open Sans Light"/>
              <a:ea typeface="Open Sans Light"/>
              <a:cs typeface="Open Sans Light"/>
              <a:sym typeface="Open Sans Light"/>
            </a:endParaRPr>
          </a:p>
        </p:txBody>
      </p:sp>
      <p:sp>
        <p:nvSpPr>
          <p:cNvPr id="1329" name="Google Shape;1329;p16"/>
          <p:cNvSpPr/>
          <p:nvPr/>
        </p:nvSpPr>
        <p:spPr>
          <a:xfrm>
            <a:off x="8342313" y="4227164"/>
            <a:ext cx="304800" cy="350837"/>
          </a:xfrm>
          <a:prstGeom prst="octagon">
            <a:avLst>
              <a:gd name="adj" fmla="val 29287"/>
            </a:avLst>
          </a:prstGeom>
          <a:gradFill>
            <a:gsLst>
              <a:gs pos="0">
                <a:srgbClr val="FF0000"/>
              </a:gs>
              <a:gs pos="100000">
                <a:srgbClr val="B30000"/>
              </a:gs>
            </a:gsLst>
            <a:lin ang="2700000" scaled="0"/>
          </a:gra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AU" sz="1200">
                <a:solidFill>
                  <a:srgbClr val="FFFFFF"/>
                </a:solidFill>
                <a:latin typeface="Arial"/>
                <a:ea typeface="Arial"/>
                <a:cs typeface="Arial"/>
                <a:sym typeface="Arial"/>
              </a:rPr>
              <a:t>pA</a:t>
            </a:r>
            <a:endParaRPr/>
          </a:p>
        </p:txBody>
      </p:sp>
      <p:sp>
        <p:nvSpPr>
          <p:cNvPr id="1330" name="Google Shape;1330;p16"/>
          <p:cNvSpPr/>
          <p:nvPr/>
        </p:nvSpPr>
        <p:spPr>
          <a:xfrm>
            <a:off x="9471025" y="4227164"/>
            <a:ext cx="304800" cy="350837"/>
          </a:xfrm>
          <a:prstGeom prst="octagon">
            <a:avLst>
              <a:gd name="adj" fmla="val 29287"/>
            </a:avLst>
          </a:prstGeom>
          <a:gradFill>
            <a:gsLst>
              <a:gs pos="0">
                <a:srgbClr val="FF0000"/>
              </a:gs>
              <a:gs pos="100000">
                <a:srgbClr val="B30000"/>
              </a:gs>
            </a:gsLst>
            <a:lin ang="2700000" scaled="0"/>
          </a:gra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AU" sz="1200">
                <a:solidFill>
                  <a:srgbClr val="FFFFFF"/>
                </a:solidFill>
                <a:latin typeface="Arial"/>
                <a:ea typeface="Arial"/>
                <a:cs typeface="Arial"/>
                <a:sym typeface="Arial"/>
              </a:rPr>
              <a:t>pA</a:t>
            </a:r>
            <a:endParaRPr/>
          </a:p>
        </p:txBody>
      </p:sp>
      <p:sp>
        <p:nvSpPr>
          <p:cNvPr id="1331" name="Google Shape;1331;p16"/>
          <p:cNvSpPr/>
          <p:nvPr/>
        </p:nvSpPr>
        <p:spPr>
          <a:xfrm>
            <a:off x="6288088" y="4227164"/>
            <a:ext cx="304800" cy="350837"/>
          </a:xfrm>
          <a:prstGeom prst="octagon">
            <a:avLst>
              <a:gd name="adj" fmla="val 29287"/>
            </a:avLst>
          </a:prstGeom>
          <a:gradFill>
            <a:gsLst>
              <a:gs pos="0">
                <a:srgbClr val="FF0000"/>
              </a:gs>
              <a:gs pos="100000">
                <a:srgbClr val="B30000"/>
              </a:gs>
            </a:gsLst>
            <a:lin ang="2700000" scaled="0"/>
          </a:gra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AU" sz="1200">
                <a:solidFill>
                  <a:srgbClr val="FFFFFF"/>
                </a:solidFill>
                <a:latin typeface="Arial"/>
                <a:ea typeface="Arial"/>
                <a:cs typeface="Arial"/>
                <a:sym typeface="Arial"/>
              </a:rPr>
              <a:t>pA</a:t>
            </a:r>
            <a:endParaRPr/>
          </a:p>
        </p:txBody>
      </p:sp>
      <p:sp>
        <p:nvSpPr>
          <p:cNvPr id="1332" name="Google Shape;1332;p16"/>
          <p:cNvSpPr txBox="1"/>
          <p:nvPr/>
        </p:nvSpPr>
        <p:spPr>
          <a:xfrm>
            <a:off x="2605089" y="4312889"/>
            <a:ext cx="428625" cy="179387"/>
          </a:xfrm>
          <a:prstGeom prst="rect">
            <a:avLst/>
          </a:prstGeom>
          <a:gradFill>
            <a:gsLst>
              <a:gs pos="0">
                <a:srgbClr val="969696"/>
              </a:gs>
              <a:gs pos="100000">
                <a:srgbClr val="696969"/>
              </a:gs>
            </a:gsLst>
            <a:lin ang="2700000" scaled="0"/>
          </a:gradFill>
          <a:ln>
            <a:noFill/>
          </a:ln>
          <a:effectLst>
            <a:outerShdw blurRad="50800" dist="38100" dir="2700000" algn="tl" rotWithShape="0">
              <a:srgbClr val="000000">
                <a:alpha val="40000"/>
              </a:srgbClr>
            </a:outerShdw>
          </a:effectLst>
        </p:spPr>
        <p:txBody>
          <a:bodyPr spcFirstLastPara="1" wrap="square" lIns="91425" tIns="45700" rIns="91425" bIns="45700" anchor="ctr" anchorCtr="1">
            <a:noAutofit/>
          </a:bodyPr>
          <a:lstStyle/>
          <a:p>
            <a:pPr marL="0" marR="0" lvl="0" indent="0" algn="l" rtl="0">
              <a:spcBef>
                <a:spcPts val="0"/>
              </a:spcBef>
              <a:spcAft>
                <a:spcPts val="0"/>
              </a:spcAft>
              <a:buNone/>
            </a:pPr>
            <a:r>
              <a:rPr lang="en-AU" sz="900" b="1">
                <a:solidFill>
                  <a:srgbClr val="FFFFFF"/>
                </a:solidFill>
                <a:latin typeface="Arial"/>
                <a:ea typeface="Arial"/>
                <a:cs typeface="Arial"/>
                <a:sym typeface="Arial"/>
              </a:rPr>
              <a:t>ATG</a:t>
            </a:r>
            <a:endParaRPr/>
          </a:p>
        </p:txBody>
      </p:sp>
      <p:sp>
        <p:nvSpPr>
          <p:cNvPr id="1333" name="Google Shape;1333;p16"/>
          <p:cNvSpPr txBox="1"/>
          <p:nvPr/>
        </p:nvSpPr>
        <p:spPr>
          <a:xfrm>
            <a:off x="4044951" y="4312889"/>
            <a:ext cx="428625" cy="179387"/>
          </a:xfrm>
          <a:prstGeom prst="rect">
            <a:avLst/>
          </a:prstGeom>
          <a:gradFill>
            <a:gsLst>
              <a:gs pos="0">
                <a:srgbClr val="969696"/>
              </a:gs>
              <a:gs pos="100000">
                <a:srgbClr val="696969"/>
              </a:gs>
            </a:gsLst>
            <a:lin ang="2700000" scaled="0"/>
          </a:gradFill>
          <a:ln>
            <a:noFill/>
          </a:ln>
          <a:effectLst>
            <a:outerShdw blurRad="50800" dist="38100" dir="2700000" algn="tl" rotWithShape="0">
              <a:srgbClr val="000000">
                <a:alpha val="40000"/>
              </a:srgbClr>
            </a:outerShdw>
          </a:effectLst>
        </p:spPr>
        <p:txBody>
          <a:bodyPr spcFirstLastPara="1" wrap="square" lIns="91425" tIns="45700" rIns="91425" bIns="45700" anchor="ctr" anchorCtr="1">
            <a:noAutofit/>
          </a:bodyPr>
          <a:lstStyle/>
          <a:p>
            <a:pPr marL="0" marR="0" lvl="0" indent="0" algn="l" rtl="0">
              <a:spcBef>
                <a:spcPts val="0"/>
              </a:spcBef>
              <a:spcAft>
                <a:spcPts val="0"/>
              </a:spcAft>
              <a:buNone/>
            </a:pPr>
            <a:r>
              <a:rPr lang="en-AU" sz="900" b="1">
                <a:solidFill>
                  <a:srgbClr val="FFFFFF"/>
                </a:solidFill>
                <a:latin typeface="Arial"/>
                <a:ea typeface="Arial"/>
                <a:cs typeface="Arial"/>
                <a:sym typeface="Arial"/>
              </a:rPr>
              <a:t>ATG</a:t>
            </a:r>
            <a:endParaRPr/>
          </a:p>
        </p:txBody>
      </p:sp>
      <p:sp>
        <p:nvSpPr>
          <p:cNvPr id="1334" name="Google Shape;1334;p16"/>
          <p:cNvSpPr/>
          <p:nvPr/>
        </p:nvSpPr>
        <p:spPr>
          <a:xfrm>
            <a:off x="2024063" y="4223989"/>
            <a:ext cx="304800" cy="352425"/>
          </a:xfrm>
          <a:prstGeom prst="rightArrow">
            <a:avLst>
              <a:gd name="adj1" fmla="val 50000"/>
              <a:gd name="adj2" fmla="val 25000"/>
            </a:avLst>
          </a:prstGeom>
          <a:gradFill>
            <a:gsLst>
              <a:gs pos="0">
                <a:srgbClr val="949494"/>
              </a:gs>
              <a:gs pos="100000">
                <a:srgbClr val="000000"/>
              </a:gs>
            </a:gsLst>
            <a:lin ang="2700000" scaled="0"/>
          </a:gra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AU" sz="1000" b="1">
                <a:solidFill>
                  <a:srgbClr val="FFFFFF"/>
                </a:solidFill>
                <a:latin typeface="Arial"/>
                <a:ea typeface="Arial"/>
                <a:cs typeface="Arial"/>
                <a:sym typeface="Arial"/>
              </a:rPr>
              <a:t>TSS</a:t>
            </a:r>
            <a:endParaRPr/>
          </a:p>
        </p:txBody>
      </p:sp>
      <p:sp>
        <p:nvSpPr>
          <p:cNvPr id="1335" name="Google Shape;1335;p16"/>
          <p:cNvSpPr/>
          <p:nvPr/>
        </p:nvSpPr>
        <p:spPr>
          <a:xfrm>
            <a:off x="3346450" y="4223989"/>
            <a:ext cx="304800" cy="352425"/>
          </a:xfrm>
          <a:prstGeom prst="rightArrow">
            <a:avLst>
              <a:gd name="adj1" fmla="val 50000"/>
              <a:gd name="adj2" fmla="val 25000"/>
            </a:avLst>
          </a:prstGeom>
          <a:gradFill>
            <a:gsLst>
              <a:gs pos="0">
                <a:srgbClr val="949494"/>
              </a:gs>
              <a:gs pos="100000">
                <a:srgbClr val="000000"/>
              </a:gs>
            </a:gsLst>
            <a:lin ang="2700000" scaled="0"/>
          </a:gra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AU" sz="1000" b="1">
                <a:solidFill>
                  <a:srgbClr val="FFFFFF"/>
                </a:solidFill>
                <a:latin typeface="Arial"/>
                <a:ea typeface="Arial"/>
                <a:cs typeface="Arial"/>
                <a:sym typeface="Arial"/>
              </a:rPr>
              <a:t>TSS</a:t>
            </a:r>
            <a:endParaRPr/>
          </a:p>
        </p:txBody>
      </p:sp>
      <p:sp>
        <p:nvSpPr>
          <p:cNvPr id="1336" name="Google Shape;1336;p16"/>
          <p:cNvSpPr/>
          <p:nvPr/>
        </p:nvSpPr>
        <p:spPr>
          <a:xfrm>
            <a:off x="5754688" y="4220814"/>
            <a:ext cx="304800" cy="352425"/>
          </a:xfrm>
          <a:prstGeom prst="rightArrow">
            <a:avLst>
              <a:gd name="adj1" fmla="val 50000"/>
              <a:gd name="adj2" fmla="val 25000"/>
            </a:avLst>
          </a:prstGeom>
          <a:gradFill>
            <a:gsLst>
              <a:gs pos="0">
                <a:srgbClr val="949494"/>
              </a:gs>
              <a:gs pos="100000">
                <a:srgbClr val="000000"/>
              </a:gs>
            </a:gsLst>
            <a:lin ang="2700000" scaled="0"/>
          </a:gra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AU" sz="1000" b="1">
                <a:solidFill>
                  <a:srgbClr val="FFFFFF"/>
                </a:solidFill>
                <a:latin typeface="Arial"/>
                <a:ea typeface="Arial"/>
                <a:cs typeface="Arial"/>
                <a:sym typeface="Arial"/>
              </a:rPr>
              <a:t>TSS</a:t>
            </a:r>
            <a:endParaRPr/>
          </a:p>
        </p:txBody>
      </p:sp>
      <p:sp>
        <p:nvSpPr>
          <p:cNvPr id="1337" name="Google Shape;1337;p16"/>
          <p:cNvSpPr/>
          <p:nvPr/>
        </p:nvSpPr>
        <p:spPr>
          <a:xfrm>
            <a:off x="5076825" y="5306664"/>
            <a:ext cx="171450" cy="179387"/>
          </a:xfrm>
          <a:prstGeom prst="rect">
            <a:avLst/>
          </a:prstGeom>
          <a:gradFill>
            <a:gsLst>
              <a:gs pos="0">
                <a:srgbClr val="9999FF"/>
              </a:gs>
              <a:gs pos="100000">
                <a:srgbClr val="6B6BB3"/>
              </a:gs>
            </a:gsLst>
            <a:lin ang="2700000" scaled="0"/>
          </a:gra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Open Sans Light"/>
              <a:ea typeface="Open Sans Light"/>
              <a:cs typeface="Open Sans Light"/>
              <a:sym typeface="Open Sans Light"/>
            </a:endParaRPr>
          </a:p>
        </p:txBody>
      </p:sp>
      <p:sp>
        <p:nvSpPr>
          <p:cNvPr id="1338" name="Google Shape;1338;p16"/>
          <p:cNvSpPr/>
          <p:nvPr/>
        </p:nvSpPr>
        <p:spPr>
          <a:xfrm>
            <a:off x="6000750" y="5306664"/>
            <a:ext cx="171450" cy="179387"/>
          </a:xfrm>
          <a:prstGeom prst="rect">
            <a:avLst/>
          </a:prstGeom>
          <a:gradFill>
            <a:gsLst>
              <a:gs pos="0">
                <a:srgbClr val="9999FF"/>
              </a:gs>
              <a:gs pos="100000">
                <a:srgbClr val="6B6BB3"/>
              </a:gs>
            </a:gsLst>
            <a:lin ang="2700000" scaled="0"/>
          </a:gra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Open Sans Light"/>
              <a:ea typeface="Open Sans Light"/>
              <a:cs typeface="Open Sans Light"/>
              <a:sym typeface="Open Sans Light"/>
            </a:endParaRPr>
          </a:p>
        </p:txBody>
      </p:sp>
      <p:sp>
        <p:nvSpPr>
          <p:cNvPr id="1339" name="Google Shape;1339;p16"/>
          <p:cNvSpPr/>
          <p:nvPr/>
        </p:nvSpPr>
        <p:spPr>
          <a:xfrm>
            <a:off x="7369175" y="5308250"/>
            <a:ext cx="171450" cy="179388"/>
          </a:xfrm>
          <a:prstGeom prst="rect">
            <a:avLst/>
          </a:prstGeom>
          <a:gradFill>
            <a:gsLst>
              <a:gs pos="0">
                <a:srgbClr val="9999FF"/>
              </a:gs>
              <a:gs pos="100000">
                <a:srgbClr val="6B6BB3"/>
              </a:gs>
            </a:gsLst>
            <a:lin ang="2700000" scaled="0"/>
          </a:gra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Open Sans Light"/>
              <a:ea typeface="Open Sans Light"/>
              <a:cs typeface="Open Sans Light"/>
              <a:sym typeface="Open Sans Light"/>
            </a:endParaRPr>
          </a:p>
        </p:txBody>
      </p:sp>
      <p:sp>
        <p:nvSpPr>
          <p:cNvPr id="1340" name="Google Shape;1340;p16"/>
          <p:cNvSpPr/>
          <p:nvPr/>
        </p:nvSpPr>
        <p:spPr>
          <a:xfrm>
            <a:off x="6167438" y="5308250"/>
            <a:ext cx="171450" cy="179388"/>
          </a:xfrm>
          <a:prstGeom prst="rect">
            <a:avLst/>
          </a:prstGeom>
          <a:gradFill>
            <a:gsLst>
              <a:gs pos="0">
                <a:srgbClr val="9999FF"/>
              </a:gs>
              <a:gs pos="100000">
                <a:srgbClr val="6B6BB3"/>
              </a:gs>
            </a:gsLst>
            <a:lin ang="2700000" scaled="0"/>
          </a:gra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Open Sans Light"/>
              <a:ea typeface="Open Sans Light"/>
              <a:cs typeface="Open Sans Light"/>
              <a:sym typeface="Open Sans Light"/>
            </a:endParaRPr>
          </a:p>
        </p:txBody>
      </p:sp>
      <p:sp>
        <p:nvSpPr>
          <p:cNvPr id="1341" name="Google Shape;1341;p16"/>
          <p:cNvSpPr/>
          <p:nvPr/>
        </p:nvSpPr>
        <p:spPr>
          <a:xfrm>
            <a:off x="6584950" y="5306664"/>
            <a:ext cx="171450" cy="179387"/>
          </a:xfrm>
          <a:prstGeom prst="rect">
            <a:avLst/>
          </a:prstGeom>
          <a:gradFill>
            <a:gsLst>
              <a:gs pos="0">
                <a:srgbClr val="9999FF"/>
              </a:gs>
              <a:gs pos="100000">
                <a:srgbClr val="6B6BB3"/>
              </a:gs>
            </a:gsLst>
            <a:lin ang="2700000" scaled="0"/>
          </a:gra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Open Sans Light"/>
              <a:ea typeface="Open Sans Light"/>
              <a:cs typeface="Open Sans Light"/>
              <a:sym typeface="Open Sans Light"/>
            </a:endParaRPr>
          </a:p>
        </p:txBody>
      </p:sp>
      <p:sp>
        <p:nvSpPr>
          <p:cNvPr id="1342" name="Google Shape;1342;p16"/>
          <p:cNvSpPr/>
          <p:nvPr/>
        </p:nvSpPr>
        <p:spPr>
          <a:xfrm>
            <a:off x="6696075" y="5306664"/>
            <a:ext cx="171450" cy="179387"/>
          </a:xfrm>
          <a:prstGeom prst="rect">
            <a:avLst/>
          </a:prstGeom>
          <a:gradFill>
            <a:gsLst>
              <a:gs pos="0">
                <a:srgbClr val="9999FF"/>
              </a:gs>
              <a:gs pos="100000">
                <a:srgbClr val="6B6BB3"/>
              </a:gs>
            </a:gsLst>
            <a:lin ang="2700000" scaled="0"/>
          </a:gra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Open Sans Light"/>
              <a:ea typeface="Open Sans Light"/>
              <a:cs typeface="Open Sans Light"/>
              <a:sym typeface="Open Sans Light"/>
            </a:endParaRPr>
          </a:p>
        </p:txBody>
      </p:sp>
      <p:sp>
        <p:nvSpPr>
          <p:cNvPr id="1343" name="Google Shape;1343;p16"/>
          <p:cNvSpPr txBox="1"/>
          <p:nvPr/>
        </p:nvSpPr>
        <p:spPr>
          <a:xfrm>
            <a:off x="4043364" y="5306664"/>
            <a:ext cx="428625" cy="179387"/>
          </a:xfrm>
          <a:prstGeom prst="rect">
            <a:avLst/>
          </a:prstGeom>
          <a:gradFill>
            <a:gsLst>
              <a:gs pos="0">
                <a:srgbClr val="969696"/>
              </a:gs>
              <a:gs pos="100000">
                <a:srgbClr val="696969"/>
              </a:gs>
            </a:gsLst>
            <a:lin ang="2700000" scaled="0"/>
          </a:gradFill>
          <a:ln>
            <a:noFill/>
          </a:ln>
          <a:effectLst>
            <a:outerShdw blurRad="50800" dist="38100" dir="2700000" algn="tl" rotWithShape="0">
              <a:srgbClr val="000000">
                <a:alpha val="40000"/>
              </a:srgbClr>
            </a:outerShdw>
          </a:effectLst>
        </p:spPr>
        <p:txBody>
          <a:bodyPr spcFirstLastPara="1" wrap="square" lIns="91425" tIns="45700" rIns="91425" bIns="45700" anchor="ctr" anchorCtr="1">
            <a:noAutofit/>
          </a:bodyPr>
          <a:lstStyle/>
          <a:p>
            <a:pPr marL="0" marR="0" lvl="0" indent="0" algn="l" rtl="0">
              <a:spcBef>
                <a:spcPts val="0"/>
              </a:spcBef>
              <a:spcAft>
                <a:spcPts val="0"/>
              </a:spcAft>
              <a:buNone/>
            </a:pPr>
            <a:r>
              <a:rPr lang="en-AU" sz="900" b="1">
                <a:solidFill>
                  <a:srgbClr val="FFFFFF"/>
                </a:solidFill>
                <a:latin typeface="Arial"/>
                <a:ea typeface="Arial"/>
                <a:cs typeface="Arial"/>
                <a:sym typeface="Arial"/>
              </a:rPr>
              <a:t>ATG</a:t>
            </a:r>
            <a:endParaRPr/>
          </a:p>
        </p:txBody>
      </p:sp>
      <p:sp>
        <p:nvSpPr>
          <p:cNvPr id="1344" name="Google Shape;1344;p16"/>
          <p:cNvSpPr/>
          <p:nvPr/>
        </p:nvSpPr>
        <p:spPr>
          <a:xfrm>
            <a:off x="3340100" y="5306664"/>
            <a:ext cx="706438" cy="179387"/>
          </a:xfrm>
          <a:prstGeom prst="rect">
            <a:avLst/>
          </a:prstGeom>
          <a:gradFill>
            <a:gsLst>
              <a:gs pos="0">
                <a:srgbClr val="E1E1E1"/>
              </a:gs>
              <a:gs pos="100000">
                <a:srgbClr val="C0C0C0"/>
              </a:gs>
            </a:gsLst>
            <a:lin ang="2700000" scaled="0"/>
          </a:gra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Open Sans Light"/>
              <a:ea typeface="Open Sans Light"/>
              <a:cs typeface="Open Sans Light"/>
              <a:sym typeface="Open Sans Light"/>
            </a:endParaRPr>
          </a:p>
        </p:txBody>
      </p:sp>
      <p:sp>
        <p:nvSpPr>
          <p:cNvPr id="1345" name="Google Shape;1345;p16"/>
          <p:cNvSpPr/>
          <p:nvPr/>
        </p:nvSpPr>
        <p:spPr>
          <a:xfrm>
            <a:off x="6000750" y="5306664"/>
            <a:ext cx="338138" cy="179387"/>
          </a:xfrm>
          <a:prstGeom prst="rect">
            <a:avLst/>
          </a:prstGeom>
          <a:gradFill>
            <a:gsLst>
              <a:gs pos="0">
                <a:srgbClr val="9999FF"/>
              </a:gs>
              <a:gs pos="100000">
                <a:srgbClr val="6B6BB3"/>
              </a:gs>
            </a:gsLst>
            <a:lin ang="2700000" scaled="0"/>
          </a:gra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Open Sans Light"/>
              <a:ea typeface="Open Sans Light"/>
              <a:cs typeface="Open Sans Light"/>
              <a:sym typeface="Open Sans Light"/>
            </a:endParaRPr>
          </a:p>
        </p:txBody>
      </p:sp>
      <p:sp>
        <p:nvSpPr>
          <p:cNvPr id="1346" name="Google Shape;1346;p16"/>
          <p:cNvSpPr/>
          <p:nvPr/>
        </p:nvSpPr>
        <p:spPr>
          <a:xfrm>
            <a:off x="6584951" y="5306664"/>
            <a:ext cx="282575" cy="179387"/>
          </a:xfrm>
          <a:prstGeom prst="rect">
            <a:avLst/>
          </a:prstGeom>
          <a:gradFill>
            <a:gsLst>
              <a:gs pos="0">
                <a:srgbClr val="9999FF"/>
              </a:gs>
              <a:gs pos="100000">
                <a:srgbClr val="6B6BB3"/>
              </a:gs>
            </a:gsLst>
            <a:lin ang="2700000" scaled="0"/>
          </a:gra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Open Sans Light"/>
              <a:ea typeface="Open Sans Light"/>
              <a:cs typeface="Open Sans Light"/>
              <a:sym typeface="Open Sans Light"/>
            </a:endParaRPr>
          </a:p>
        </p:txBody>
      </p:sp>
      <p:sp>
        <p:nvSpPr>
          <p:cNvPr id="1347" name="Google Shape;1347;p16"/>
          <p:cNvSpPr/>
          <p:nvPr/>
        </p:nvSpPr>
        <p:spPr>
          <a:xfrm>
            <a:off x="4470401" y="5306664"/>
            <a:ext cx="777875" cy="179387"/>
          </a:xfrm>
          <a:prstGeom prst="rect">
            <a:avLst/>
          </a:prstGeom>
          <a:gradFill>
            <a:gsLst>
              <a:gs pos="0">
                <a:srgbClr val="9999FF"/>
              </a:gs>
              <a:gs pos="100000">
                <a:srgbClr val="6B6BB3"/>
              </a:gs>
            </a:gsLst>
            <a:lin ang="2700000" scaled="0"/>
          </a:gra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Open Sans Light"/>
              <a:ea typeface="Open Sans Light"/>
              <a:cs typeface="Open Sans Light"/>
              <a:sym typeface="Open Sans Light"/>
            </a:endParaRPr>
          </a:p>
        </p:txBody>
      </p:sp>
      <p:sp>
        <p:nvSpPr>
          <p:cNvPr id="1348" name="Google Shape;1348;p16"/>
          <p:cNvSpPr/>
          <p:nvPr/>
        </p:nvSpPr>
        <p:spPr>
          <a:xfrm>
            <a:off x="7369176" y="5306664"/>
            <a:ext cx="1865313" cy="179387"/>
          </a:xfrm>
          <a:prstGeom prst="rect">
            <a:avLst/>
          </a:prstGeom>
          <a:gradFill>
            <a:gsLst>
              <a:gs pos="0">
                <a:srgbClr val="9999FF"/>
              </a:gs>
              <a:gs pos="100000">
                <a:srgbClr val="6B6BB3"/>
              </a:gs>
            </a:gsLst>
            <a:lin ang="2700000" scaled="0"/>
          </a:gra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Open Sans Light"/>
              <a:ea typeface="Open Sans Light"/>
              <a:cs typeface="Open Sans Light"/>
              <a:sym typeface="Open Sans Light"/>
            </a:endParaRPr>
          </a:p>
        </p:txBody>
      </p:sp>
      <p:sp>
        <p:nvSpPr>
          <p:cNvPr id="1349" name="Google Shape;1349;p16"/>
          <p:cNvSpPr/>
          <p:nvPr/>
        </p:nvSpPr>
        <p:spPr>
          <a:xfrm>
            <a:off x="9232901" y="5306664"/>
            <a:ext cx="949325" cy="179387"/>
          </a:xfrm>
          <a:prstGeom prst="homePlate">
            <a:avLst>
              <a:gd name="adj" fmla="val 132301"/>
            </a:avLst>
          </a:prstGeom>
          <a:gradFill>
            <a:gsLst>
              <a:gs pos="0">
                <a:srgbClr val="E1E1E1"/>
              </a:gs>
              <a:gs pos="100000">
                <a:srgbClr val="C0C0C0"/>
              </a:gs>
            </a:gsLst>
            <a:lin ang="2700000" scaled="0"/>
          </a:gra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r>
              <a:rPr lang="en-AU" sz="1000" b="1">
                <a:solidFill>
                  <a:srgbClr val="000000"/>
                </a:solidFill>
                <a:latin typeface="Arial"/>
                <a:ea typeface="Arial"/>
                <a:cs typeface="Arial"/>
                <a:sym typeface="Arial"/>
              </a:rPr>
              <a:t>AAA</a:t>
            </a:r>
            <a:endParaRPr/>
          </a:p>
        </p:txBody>
      </p:sp>
      <p:sp>
        <p:nvSpPr>
          <p:cNvPr id="1350" name="Google Shape;1350;p16"/>
          <p:cNvSpPr/>
          <p:nvPr/>
        </p:nvSpPr>
        <p:spPr>
          <a:xfrm>
            <a:off x="4967289" y="5490814"/>
            <a:ext cx="1139825" cy="458787"/>
          </a:xfrm>
          <a:custGeom>
            <a:avLst/>
            <a:gdLst/>
            <a:ahLst/>
            <a:cxnLst/>
            <a:rect l="l" t="t" r="r" b="b"/>
            <a:pathLst>
              <a:path w="718" h="289" extrusionOk="0">
                <a:moveTo>
                  <a:pt x="0" y="0"/>
                </a:moveTo>
                <a:cubicBezTo>
                  <a:pt x="86" y="104"/>
                  <a:pt x="173" y="209"/>
                  <a:pt x="270" y="249"/>
                </a:cubicBezTo>
                <a:cubicBezTo>
                  <a:pt x="367" y="289"/>
                  <a:pt x="508" y="281"/>
                  <a:pt x="583" y="241"/>
                </a:cubicBezTo>
                <a:cubicBezTo>
                  <a:pt x="658" y="201"/>
                  <a:pt x="695" y="48"/>
                  <a:pt x="718" y="7"/>
                </a:cubicBezTo>
              </a:path>
            </a:pathLst>
          </a:custGeom>
          <a:noFill/>
          <a:ln w="9525" cap="flat" cmpd="sng">
            <a:solidFill>
              <a:schemeClr val="dk1"/>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Open Sans Light"/>
              <a:ea typeface="Open Sans Light"/>
              <a:cs typeface="Open Sans Light"/>
              <a:sym typeface="Open Sans Light"/>
            </a:endParaRPr>
          </a:p>
        </p:txBody>
      </p:sp>
      <p:sp>
        <p:nvSpPr>
          <p:cNvPr id="1351" name="Google Shape;1351;p16"/>
          <p:cNvSpPr/>
          <p:nvPr/>
        </p:nvSpPr>
        <p:spPr>
          <a:xfrm>
            <a:off x="5030789" y="5490814"/>
            <a:ext cx="1139825" cy="458787"/>
          </a:xfrm>
          <a:custGeom>
            <a:avLst/>
            <a:gdLst/>
            <a:ahLst/>
            <a:cxnLst/>
            <a:rect l="l" t="t" r="r" b="b"/>
            <a:pathLst>
              <a:path w="718" h="289" extrusionOk="0">
                <a:moveTo>
                  <a:pt x="0" y="0"/>
                </a:moveTo>
                <a:cubicBezTo>
                  <a:pt x="86" y="104"/>
                  <a:pt x="173" y="209"/>
                  <a:pt x="270" y="249"/>
                </a:cubicBezTo>
                <a:cubicBezTo>
                  <a:pt x="367" y="289"/>
                  <a:pt x="508" y="281"/>
                  <a:pt x="583" y="241"/>
                </a:cubicBezTo>
                <a:cubicBezTo>
                  <a:pt x="658" y="201"/>
                  <a:pt x="695" y="48"/>
                  <a:pt x="718" y="7"/>
                </a:cubicBezTo>
              </a:path>
            </a:pathLst>
          </a:custGeom>
          <a:noFill/>
          <a:ln w="9525" cap="flat" cmpd="sng">
            <a:solidFill>
              <a:schemeClr val="dk1"/>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Open Sans Light"/>
              <a:ea typeface="Open Sans Light"/>
              <a:cs typeface="Open Sans Light"/>
              <a:sym typeface="Open Sans Light"/>
            </a:endParaRPr>
          </a:p>
        </p:txBody>
      </p:sp>
      <p:sp>
        <p:nvSpPr>
          <p:cNvPr id="1352" name="Google Shape;1352;p16"/>
          <p:cNvSpPr/>
          <p:nvPr/>
        </p:nvSpPr>
        <p:spPr>
          <a:xfrm>
            <a:off x="5099051" y="5490814"/>
            <a:ext cx="1139825" cy="458787"/>
          </a:xfrm>
          <a:custGeom>
            <a:avLst/>
            <a:gdLst/>
            <a:ahLst/>
            <a:cxnLst/>
            <a:rect l="l" t="t" r="r" b="b"/>
            <a:pathLst>
              <a:path w="718" h="289" extrusionOk="0">
                <a:moveTo>
                  <a:pt x="0" y="0"/>
                </a:moveTo>
                <a:cubicBezTo>
                  <a:pt x="86" y="104"/>
                  <a:pt x="173" y="209"/>
                  <a:pt x="270" y="249"/>
                </a:cubicBezTo>
                <a:cubicBezTo>
                  <a:pt x="367" y="289"/>
                  <a:pt x="508" y="281"/>
                  <a:pt x="583" y="241"/>
                </a:cubicBezTo>
                <a:cubicBezTo>
                  <a:pt x="658" y="201"/>
                  <a:pt x="695" y="48"/>
                  <a:pt x="718" y="7"/>
                </a:cubicBezTo>
              </a:path>
            </a:pathLst>
          </a:custGeom>
          <a:noFill/>
          <a:ln w="9525" cap="flat" cmpd="sng">
            <a:solidFill>
              <a:schemeClr val="dk1"/>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Open Sans Light"/>
              <a:ea typeface="Open Sans Light"/>
              <a:cs typeface="Open Sans Light"/>
              <a:sym typeface="Open Sans Light"/>
            </a:endParaRPr>
          </a:p>
        </p:txBody>
      </p:sp>
      <p:sp>
        <p:nvSpPr>
          <p:cNvPr id="1353" name="Google Shape;1353;p16"/>
          <p:cNvSpPr/>
          <p:nvPr/>
        </p:nvSpPr>
        <p:spPr>
          <a:xfrm>
            <a:off x="6757989" y="5508275"/>
            <a:ext cx="1139825" cy="458788"/>
          </a:xfrm>
          <a:custGeom>
            <a:avLst/>
            <a:gdLst/>
            <a:ahLst/>
            <a:cxnLst/>
            <a:rect l="l" t="t" r="r" b="b"/>
            <a:pathLst>
              <a:path w="718" h="289" extrusionOk="0">
                <a:moveTo>
                  <a:pt x="0" y="0"/>
                </a:moveTo>
                <a:cubicBezTo>
                  <a:pt x="86" y="104"/>
                  <a:pt x="173" y="209"/>
                  <a:pt x="270" y="249"/>
                </a:cubicBezTo>
                <a:cubicBezTo>
                  <a:pt x="367" y="289"/>
                  <a:pt x="508" y="281"/>
                  <a:pt x="583" y="241"/>
                </a:cubicBezTo>
                <a:cubicBezTo>
                  <a:pt x="658" y="201"/>
                  <a:pt x="695" y="48"/>
                  <a:pt x="718" y="7"/>
                </a:cubicBezTo>
              </a:path>
            </a:pathLst>
          </a:custGeom>
          <a:noFill/>
          <a:ln w="9525" cap="flat" cmpd="sng">
            <a:solidFill>
              <a:schemeClr val="dk1"/>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Open Sans Light"/>
              <a:ea typeface="Open Sans Light"/>
              <a:cs typeface="Open Sans Light"/>
              <a:sym typeface="Open Sans Light"/>
            </a:endParaRPr>
          </a:p>
        </p:txBody>
      </p:sp>
      <p:sp>
        <p:nvSpPr>
          <p:cNvPr id="1354" name="Google Shape;1354;p16"/>
          <p:cNvSpPr/>
          <p:nvPr/>
        </p:nvSpPr>
        <p:spPr>
          <a:xfrm>
            <a:off x="6802439" y="5508275"/>
            <a:ext cx="1139825" cy="458788"/>
          </a:xfrm>
          <a:custGeom>
            <a:avLst/>
            <a:gdLst/>
            <a:ahLst/>
            <a:cxnLst/>
            <a:rect l="l" t="t" r="r" b="b"/>
            <a:pathLst>
              <a:path w="718" h="289" extrusionOk="0">
                <a:moveTo>
                  <a:pt x="0" y="0"/>
                </a:moveTo>
                <a:cubicBezTo>
                  <a:pt x="86" y="104"/>
                  <a:pt x="173" y="209"/>
                  <a:pt x="270" y="249"/>
                </a:cubicBezTo>
                <a:cubicBezTo>
                  <a:pt x="367" y="289"/>
                  <a:pt x="508" y="281"/>
                  <a:pt x="583" y="241"/>
                </a:cubicBezTo>
                <a:cubicBezTo>
                  <a:pt x="658" y="201"/>
                  <a:pt x="695" y="48"/>
                  <a:pt x="718" y="7"/>
                </a:cubicBezTo>
              </a:path>
            </a:pathLst>
          </a:custGeom>
          <a:noFill/>
          <a:ln w="9525" cap="flat" cmpd="sng">
            <a:solidFill>
              <a:schemeClr val="dk1"/>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Open Sans Light"/>
              <a:ea typeface="Open Sans Light"/>
              <a:cs typeface="Open Sans Light"/>
              <a:sym typeface="Open Sans Light"/>
            </a:endParaRPr>
          </a:p>
        </p:txBody>
      </p:sp>
      <p:sp>
        <p:nvSpPr>
          <p:cNvPr id="1355" name="Google Shape;1355;p16"/>
          <p:cNvSpPr/>
          <p:nvPr/>
        </p:nvSpPr>
        <p:spPr>
          <a:xfrm>
            <a:off x="6689726" y="5508275"/>
            <a:ext cx="1139825" cy="458788"/>
          </a:xfrm>
          <a:custGeom>
            <a:avLst/>
            <a:gdLst/>
            <a:ahLst/>
            <a:cxnLst/>
            <a:rect l="l" t="t" r="r" b="b"/>
            <a:pathLst>
              <a:path w="718" h="289" extrusionOk="0">
                <a:moveTo>
                  <a:pt x="0" y="0"/>
                </a:moveTo>
                <a:cubicBezTo>
                  <a:pt x="86" y="104"/>
                  <a:pt x="173" y="209"/>
                  <a:pt x="270" y="249"/>
                </a:cubicBezTo>
                <a:cubicBezTo>
                  <a:pt x="367" y="289"/>
                  <a:pt x="508" y="281"/>
                  <a:pt x="583" y="241"/>
                </a:cubicBezTo>
                <a:cubicBezTo>
                  <a:pt x="658" y="201"/>
                  <a:pt x="695" y="48"/>
                  <a:pt x="718" y="7"/>
                </a:cubicBezTo>
              </a:path>
            </a:pathLst>
          </a:custGeom>
          <a:noFill/>
          <a:ln w="9525" cap="flat" cmpd="sng">
            <a:solidFill>
              <a:schemeClr val="dk1"/>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Open Sans Light"/>
              <a:ea typeface="Open Sans Light"/>
              <a:cs typeface="Open Sans Light"/>
              <a:sym typeface="Open Sans Light"/>
            </a:endParaRPr>
          </a:p>
        </p:txBody>
      </p:sp>
      <p:sp>
        <p:nvSpPr>
          <p:cNvPr id="1356" name="Google Shape;1356;p16"/>
          <p:cNvSpPr/>
          <p:nvPr/>
        </p:nvSpPr>
        <p:spPr>
          <a:xfrm>
            <a:off x="6256339" y="5503514"/>
            <a:ext cx="496887" cy="458787"/>
          </a:xfrm>
          <a:custGeom>
            <a:avLst/>
            <a:gdLst/>
            <a:ahLst/>
            <a:cxnLst/>
            <a:rect l="l" t="t" r="r" b="b"/>
            <a:pathLst>
              <a:path w="718" h="289" extrusionOk="0">
                <a:moveTo>
                  <a:pt x="0" y="0"/>
                </a:moveTo>
                <a:cubicBezTo>
                  <a:pt x="86" y="104"/>
                  <a:pt x="173" y="209"/>
                  <a:pt x="270" y="249"/>
                </a:cubicBezTo>
                <a:cubicBezTo>
                  <a:pt x="367" y="289"/>
                  <a:pt x="508" y="281"/>
                  <a:pt x="583" y="241"/>
                </a:cubicBezTo>
                <a:cubicBezTo>
                  <a:pt x="658" y="201"/>
                  <a:pt x="695" y="48"/>
                  <a:pt x="718" y="7"/>
                </a:cubicBezTo>
              </a:path>
            </a:pathLst>
          </a:custGeom>
          <a:noFill/>
          <a:ln w="9525" cap="flat" cmpd="sng">
            <a:solidFill>
              <a:schemeClr val="dk1"/>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Open Sans Light"/>
              <a:ea typeface="Open Sans Light"/>
              <a:cs typeface="Open Sans Light"/>
              <a:sym typeface="Open Sans Light"/>
            </a:endParaRPr>
          </a:p>
        </p:txBody>
      </p:sp>
      <p:sp>
        <p:nvSpPr>
          <p:cNvPr id="1357" name="Google Shape;1357;p16"/>
          <p:cNvSpPr/>
          <p:nvPr/>
        </p:nvSpPr>
        <p:spPr>
          <a:xfrm>
            <a:off x="6300789" y="5503514"/>
            <a:ext cx="496887" cy="458787"/>
          </a:xfrm>
          <a:custGeom>
            <a:avLst/>
            <a:gdLst/>
            <a:ahLst/>
            <a:cxnLst/>
            <a:rect l="l" t="t" r="r" b="b"/>
            <a:pathLst>
              <a:path w="718" h="289" extrusionOk="0">
                <a:moveTo>
                  <a:pt x="0" y="0"/>
                </a:moveTo>
                <a:cubicBezTo>
                  <a:pt x="86" y="104"/>
                  <a:pt x="173" y="209"/>
                  <a:pt x="270" y="249"/>
                </a:cubicBezTo>
                <a:cubicBezTo>
                  <a:pt x="367" y="289"/>
                  <a:pt x="508" y="281"/>
                  <a:pt x="583" y="241"/>
                </a:cubicBezTo>
                <a:cubicBezTo>
                  <a:pt x="658" y="201"/>
                  <a:pt x="695" y="48"/>
                  <a:pt x="718" y="7"/>
                </a:cubicBezTo>
              </a:path>
            </a:pathLst>
          </a:custGeom>
          <a:noFill/>
          <a:ln w="9525" cap="flat" cmpd="sng">
            <a:solidFill>
              <a:schemeClr val="dk1"/>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Open Sans Light"/>
              <a:ea typeface="Open Sans Light"/>
              <a:cs typeface="Open Sans Light"/>
              <a:sym typeface="Open Sans Light"/>
            </a:endParaRPr>
          </a:p>
        </p:txBody>
      </p:sp>
      <p:sp>
        <p:nvSpPr>
          <p:cNvPr id="1358" name="Google Shape;1358;p16"/>
          <p:cNvSpPr/>
          <p:nvPr/>
        </p:nvSpPr>
        <p:spPr>
          <a:xfrm>
            <a:off x="6188075" y="5503514"/>
            <a:ext cx="496888" cy="458787"/>
          </a:xfrm>
          <a:custGeom>
            <a:avLst/>
            <a:gdLst/>
            <a:ahLst/>
            <a:cxnLst/>
            <a:rect l="l" t="t" r="r" b="b"/>
            <a:pathLst>
              <a:path w="718" h="289" extrusionOk="0">
                <a:moveTo>
                  <a:pt x="0" y="0"/>
                </a:moveTo>
                <a:cubicBezTo>
                  <a:pt x="86" y="104"/>
                  <a:pt x="173" y="209"/>
                  <a:pt x="270" y="249"/>
                </a:cubicBezTo>
                <a:cubicBezTo>
                  <a:pt x="367" y="289"/>
                  <a:pt x="508" y="281"/>
                  <a:pt x="583" y="241"/>
                </a:cubicBezTo>
                <a:cubicBezTo>
                  <a:pt x="658" y="201"/>
                  <a:pt x="695" y="48"/>
                  <a:pt x="718" y="7"/>
                </a:cubicBezTo>
              </a:path>
            </a:pathLst>
          </a:custGeom>
          <a:noFill/>
          <a:ln w="9525" cap="flat" cmpd="sng">
            <a:solidFill>
              <a:schemeClr val="dk1"/>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Open Sans Light"/>
              <a:ea typeface="Open Sans Light"/>
              <a:cs typeface="Open Sans Light"/>
              <a:sym typeface="Open Sans Light"/>
            </a:endParaRPr>
          </a:p>
        </p:txBody>
      </p:sp>
      <p:cxnSp>
        <p:nvCxnSpPr>
          <p:cNvPr id="1359" name="Google Shape;1359;p16"/>
          <p:cNvCxnSpPr/>
          <p:nvPr/>
        </p:nvCxnSpPr>
        <p:spPr>
          <a:xfrm>
            <a:off x="4228059" y="2945989"/>
            <a:ext cx="684212" cy="0"/>
          </a:xfrm>
          <a:prstGeom prst="straightConnector1">
            <a:avLst/>
          </a:prstGeom>
          <a:noFill/>
          <a:ln w="127000" cap="flat" cmpd="sng">
            <a:solidFill>
              <a:schemeClr val="accent2"/>
            </a:solidFill>
            <a:prstDash val="solid"/>
            <a:round/>
            <a:headEnd type="none" w="med" len="med"/>
            <a:tailEnd type="none" w="med" len="med"/>
          </a:ln>
        </p:spPr>
      </p:cxnSp>
      <p:cxnSp>
        <p:nvCxnSpPr>
          <p:cNvPr id="1360" name="Google Shape;1360;p16"/>
          <p:cNvCxnSpPr/>
          <p:nvPr/>
        </p:nvCxnSpPr>
        <p:spPr>
          <a:xfrm>
            <a:off x="4911477" y="2945989"/>
            <a:ext cx="2689723" cy="0"/>
          </a:xfrm>
          <a:prstGeom prst="straightConnector1">
            <a:avLst/>
          </a:prstGeom>
          <a:noFill/>
          <a:ln w="127000" cap="flat" cmpd="sng">
            <a:solidFill>
              <a:schemeClr val="hlink"/>
            </a:solidFill>
            <a:prstDash val="solid"/>
            <a:round/>
            <a:headEnd type="none" w="med" len="med"/>
            <a:tailEnd type="none" w="med" len="med"/>
          </a:ln>
        </p:spPr>
      </p:cxnSp>
      <p:cxnSp>
        <p:nvCxnSpPr>
          <p:cNvPr id="1361" name="Google Shape;1361;p16"/>
          <p:cNvCxnSpPr/>
          <p:nvPr/>
        </p:nvCxnSpPr>
        <p:spPr>
          <a:xfrm>
            <a:off x="7526091" y="2945989"/>
            <a:ext cx="684212" cy="0"/>
          </a:xfrm>
          <a:prstGeom prst="straightConnector1">
            <a:avLst/>
          </a:prstGeom>
          <a:noFill/>
          <a:ln w="127000" cap="flat" cmpd="sng">
            <a:solidFill>
              <a:schemeClr val="accent2"/>
            </a:solidFill>
            <a:prstDash val="solid"/>
            <a:round/>
            <a:headEnd type="none" w="med" len="med"/>
            <a:tailEnd type="none" w="med" len="med"/>
          </a:ln>
        </p:spPr>
      </p:cxnSp>
      <p:sp>
        <p:nvSpPr>
          <p:cNvPr id="1362" name="Google Shape;1362;p16"/>
          <p:cNvSpPr txBox="1"/>
          <p:nvPr/>
        </p:nvSpPr>
        <p:spPr>
          <a:xfrm>
            <a:off x="5468691" y="3146833"/>
            <a:ext cx="162595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a:solidFill>
                  <a:schemeClr val="dk1"/>
                </a:solidFill>
                <a:latin typeface="Open Sans Light"/>
                <a:ea typeface="Open Sans Light"/>
                <a:cs typeface="Open Sans Light"/>
                <a:sym typeface="Open Sans Light"/>
              </a:rPr>
              <a:t>RNA fragment</a:t>
            </a:r>
            <a:endParaRPr/>
          </a:p>
        </p:txBody>
      </p:sp>
      <p:sp>
        <p:nvSpPr>
          <p:cNvPr id="1363" name="Google Shape;1363;p16"/>
          <p:cNvSpPr txBox="1"/>
          <p:nvPr/>
        </p:nvSpPr>
        <p:spPr>
          <a:xfrm>
            <a:off x="7237165" y="3146833"/>
            <a:ext cx="119455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a:solidFill>
                  <a:schemeClr val="dk1"/>
                </a:solidFill>
                <a:latin typeface="Open Sans Light"/>
                <a:ea typeface="Open Sans Light"/>
                <a:cs typeface="Open Sans Light"/>
                <a:sym typeface="Open Sans Light"/>
              </a:rPr>
              <a:t>R adapter</a:t>
            </a:r>
            <a:endParaRPr/>
          </a:p>
        </p:txBody>
      </p:sp>
      <p:sp>
        <p:nvSpPr>
          <p:cNvPr id="1364" name="Google Shape;1364;p16"/>
          <p:cNvSpPr txBox="1"/>
          <p:nvPr/>
        </p:nvSpPr>
        <p:spPr>
          <a:xfrm>
            <a:off x="3972886" y="3146833"/>
            <a:ext cx="119455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a:solidFill>
                  <a:schemeClr val="dk1"/>
                </a:solidFill>
                <a:latin typeface="Open Sans Light"/>
                <a:ea typeface="Open Sans Light"/>
                <a:cs typeface="Open Sans Light"/>
                <a:sym typeface="Open Sans Light"/>
              </a:rPr>
              <a:t>F adapter</a:t>
            </a:r>
            <a:endParaRPr/>
          </a:p>
        </p:txBody>
      </p:sp>
      <p:cxnSp>
        <p:nvCxnSpPr>
          <p:cNvPr id="1365" name="Google Shape;1365;p16"/>
          <p:cNvCxnSpPr/>
          <p:nvPr/>
        </p:nvCxnSpPr>
        <p:spPr>
          <a:xfrm>
            <a:off x="4338391" y="2630757"/>
            <a:ext cx="560388" cy="0"/>
          </a:xfrm>
          <a:prstGeom prst="straightConnector1">
            <a:avLst/>
          </a:prstGeom>
          <a:noFill/>
          <a:ln w="44450" cap="flat" cmpd="sng">
            <a:solidFill>
              <a:schemeClr val="accent1"/>
            </a:solidFill>
            <a:prstDash val="solid"/>
            <a:miter lim="800000"/>
            <a:headEnd type="none" w="sm" len="sm"/>
            <a:tailEnd type="triangle" w="lg" len="lg"/>
          </a:ln>
        </p:spPr>
      </p:cxnSp>
      <p:cxnSp>
        <p:nvCxnSpPr>
          <p:cNvPr id="1366" name="Google Shape;1366;p16"/>
          <p:cNvCxnSpPr/>
          <p:nvPr/>
        </p:nvCxnSpPr>
        <p:spPr>
          <a:xfrm rot="10800000">
            <a:off x="7537839" y="2630757"/>
            <a:ext cx="560388" cy="0"/>
          </a:xfrm>
          <a:prstGeom prst="straightConnector1">
            <a:avLst/>
          </a:prstGeom>
          <a:noFill/>
          <a:ln w="44450" cap="flat" cmpd="sng">
            <a:solidFill>
              <a:schemeClr val="accent1"/>
            </a:solidFill>
            <a:prstDash val="solid"/>
            <a:miter lim="800000"/>
            <a:headEnd type="none" w="sm" len="sm"/>
            <a:tailEnd type="triangle" w="lg" len="lg"/>
          </a:ln>
        </p:spPr>
      </p:cxnSp>
      <p:cxnSp>
        <p:nvCxnSpPr>
          <p:cNvPr id="1367" name="Google Shape;1367;p16"/>
          <p:cNvCxnSpPr/>
          <p:nvPr/>
        </p:nvCxnSpPr>
        <p:spPr>
          <a:xfrm>
            <a:off x="4938466" y="2630757"/>
            <a:ext cx="684212" cy="0"/>
          </a:xfrm>
          <a:prstGeom prst="straightConnector1">
            <a:avLst/>
          </a:prstGeom>
          <a:noFill/>
          <a:ln w="127000" cap="flat" cmpd="sng">
            <a:solidFill>
              <a:srgbClr val="00B0F0"/>
            </a:solidFill>
            <a:prstDash val="solid"/>
            <a:round/>
            <a:headEnd type="none" w="med" len="med"/>
            <a:tailEnd type="none" w="med" len="med"/>
          </a:ln>
        </p:spPr>
      </p:cxnSp>
      <p:sp>
        <p:nvSpPr>
          <p:cNvPr id="1368" name="Google Shape;1368;p16"/>
          <p:cNvSpPr txBox="1"/>
          <p:nvPr/>
        </p:nvSpPr>
        <p:spPr>
          <a:xfrm>
            <a:off x="5082983" y="2188401"/>
            <a:ext cx="45397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a:solidFill>
                  <a:schemeClr val="dk1"/>
                </a:solidFill>
                <a:latin typeface="Open Sans Light"/>
                <a:ea typeface="Open Sans Light"/>
                <a:cs typeface="Open Sans Light"/>
                <a:sym typeface="Open Sans Light"/>
              </a:rPr>
              <a:t>R1</a:t>
            </a:r>
            <a:endParaRPr/>
          </a:p>
        </p:txBody>
      </p:sp>
      <p:cxnSp>
        <p:nvCxnSpPr>
          <p:cNvPr id="1369" name="Google Shape;1369;p16"/>
          <p:cNvCxnSpPr/>
          <p:nvPr/>
        </p:nvCxnSpPr>
        <p:spPr>
          <a:xfrm>
            <a:off x="6785522" y="2630757"/>
            <a:ext cx="684212" cy="0"/>
          </a:xfrm>
          <a:prstGeom prst="straightConnector1">
            <a:avLst/>
          </a:prstGeom>
          <a:noFill/>
          <a:ln w="127000" cap="flat" cmpd="sng">
            <a:solidFill>
              <a:srgbClr val="00B0F0"/>
            </a:solidFill>
            <a:prstDash val="solid"/>
            <a:round/>
            <a:headEnd type="none" w="med" len="med"/>
            <a:tailEnd type="none" w="med" len="med"/>
          </a:ln>
        </p:spPr>
      </p:cxnSp>
      <p:sp>
        <p:nvSpPr>
          <p:cNvPr id="1370" name="Google Shape;1370;p16"/>
          <p:cNvSpPr txBox="1"/>
          <p:nvPr/>
        </p:nvSpPr>
        <p:spPr>
          <a:xfrm>
            <a:off x="6902893" y="2188401"/>
            <a:ext cx="45397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a:solidFill>
                  <a:schemeClr val="dk1"/>
                </a:solidFill>
                <a:latin typeface="Open Sans Light"/>
                <a:ea typeface="Open Sans Light"/>
                <a:cs typeface="Open Sans Light"/>
                <a:sym typeface="Open Sans Light"/>
              </a:rPr>
              <a:t>R2</a:t>
            </a:r>
            <a:endParaRPr/>
          </a:p>
        </p:txBody>
      </p:sp>
      <p:sp>
        <p:nvSpPr>
          <p:cNvPr id="1371" name="Google Shape;1371;p16"/>
          <p:cNvSpPr/>
          <p:nvPr/>
        </p:nvSpPr>
        <p:spPr>
          <a:xfrm>
            <a:off x="8461205" y="2006806"/>
            <a:ext cx="2244895" cy="1655001"/>
          </a:xfrm>
          <a:prstGeom prst="roundRect">
            <a:avLst>
              <a:gd name="adj" fmla="val 16667"/>
            </a:avLst>
          </a:prstGeom>
          <a:solidFill>
            <a:srgbClr val="FFFFCC"/>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r>
              <a:rPr lang="en-AU" sz="1800" dirty="0">
                <a:solidFill>
                  <a:schemeClr val="dk1"/>
                </a:solidFill>
                <a:latin typeface="Open Sans Light"/>
                <a:ea typeface="Open Sans Light"/>
                <a:cs typeface="Open Sans Light"/>
                <a:sym typeface="Open Sans Light"/>
              </a:rPr>
              <a:t>Note that these are not independent measurements…</a:t>
            </a:r>
            <a:endParaRPr dirty="0"/>
          </a:p>
        </p:txBody>
      </p:sp>
      <p:sp>
        <p:nvSpPr>
          <p:cNvPr id="48" name="Google Shape;1371;p16">
            <a:extLst>
              <a:ext uri="{FF2B5EF4-FFF2-40B4-BE49-F238E27FC236}">
                <a16:creationId xmlns:a16="http://schemas.microsoft.com/office/drawing/2014/main" id="{B28A0071-D3D5-43F9-AA22-71C74104E4AC}"/>
              </a:ext>
            </a:extLst>
          </p:cNvPr>
          <p:cNvSpPr/>
          <p:nvPr/>
        </p:nvSpPr>
        <p:spPr>
          <a:xfrm>
            <a:off x="631827" y="3823835"/>
            <a:ext cx="2244895" cy="1655001"/>
          </a:xfrm>
          <a:prstGeom prst="roundRect">
            <a:avLst>
              <a:gd name="adj" fmla="val 16667"/>
            </a:avLst>
          </a:prstGeom>
          <a:solidFill>
            <a:srgbClr val="FFFFCC"/>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r>
              <a:rPr lang="en-AU" sz="1800" dirty="0">
                <a:solidFill>
                  <a:schemeClr val="dk1"/>
                </a:solidFill>
                <a:latin typeface="Open Sans Light"/>
                <a:ea typeface="Open Sans Light"/>
                <a:cs typeface="Open Sans Light"/>
                <a:sym typeface="Open Sans Light"/>
              </a:rPr>
              <a:t>SE provides evidence of exon use, PE provides evidence of exon combinations </a:t>
            </a:r>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5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6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6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6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6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6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6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6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6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36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36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37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37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327"/>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328"/>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329"/>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330"/>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331"/>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332"/>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333"/>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334"/>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335"/>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336"/>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337"/>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1338"/>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1339"/>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1340"/>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1341"/>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1342"/>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1343"/>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1344"/>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1345"/>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1346"/>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1347"/>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1348"/>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1349"/>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nodeType="clickEffect">
                                  <p:stCondLst>
                                    <p:cond delay="0"/>
                                  </p:stCondLst>
                                  <p:childTnLst>
                                    <p:set>
                                      <p:cBhvr>
                                        <p:cTn id="88" dur="1" fill="hold">
                                          <p:stCondLst>
                                            <p:cond delay="0"/>
                                          </p:stCondLst>
                                        </p:cTn>
                                        <p:tgtEl>
                                          <p:spTgt spid="1350"/>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1351"/>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1354"/>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1355"/>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1356"/>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1357"/>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1352"/>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1353"/>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1358"/>
                                        </p:tgtEl>
                                        <p:attrNameLst>
                                          <p:attrName>style.visibility</p:attrName>
                                        </p:attrNameLst>
                                      </p:cBhvr>
                                      <p:to>
                                        <p:strVal val="visible"/>
                                      </p:to>
                                    </p:set>
                                  </p:childTnLst>
                                </p:cTn>
                              </p:par>
                              <p:par>
                                <p:cTn id="105" presetID="1" presetClass="entr" presetSubtype="0" fill="hold" nodeType="withEffect">
                                  <p:stCondLst>
                                    <p:cond delay="0"/>
                                  </p:stCondLst>
                                  <p:childTnLst>
                                    <p:set>
                                      <p:cBhvr>
                                        <p:cTn id="106"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376"/>
        <p:cNvGrpSpPr/>
        <p:nvPr/>
      </p:nvGrpSpPr>
      <p:grpSpPr>
        <a:xfrm>
          <a:off x="0" y="0"/>
          <a:ext cx="0" cy="0"/>
          <a:chOff x="0" y="0"/>
          <a:chExt cx="0" cy="0"/>
        </a:xfrm>
      </p:grpSpPr>
      <p:graphicFrame>
        <p:nvGraphicFramePr>
          <p:cNvPr id="1377" name="Google Shape;1377;g5c90301f8a_0_178"/>
          <p:cNvGraphicFramePr/>
          <p:nvPr/>
        </p:nvGraphicFramePr>
        <p:xfrm>
          <a:off x="222600" y="236475"/>
          <a:ext cx="11754400" cy="6430735"/>
        </p:xfrm>
        <a:graphic>
          <a:graphicData uri="http://schemas.openxmlformats.org/drawingml/2006/table">
            <a:tbl>
              <a:tblPr>
                <a:noFill/>
                <a:tableStyleId>{D051214C-AD0C-4C8D-92DA-BAC1A14EA42E}</a:tableStyleId>
              </a:tblPr>
              <a:tblGrid>
                <a:gridCol w="1889375">
                  <a:extLst>
                    <a:ext uri="{9D8B030D-6E8A-4147-A177-3AD203B41FA5}">
                      <a16:colId xmlns:a16="http://schemas.microsoft.com/office/drawing/2014/main" val="20000"/>
                    </a:ext>
                  </a:extLst>
                </a:gridCol>
                <a:gridCol w="3045050">
                  <a:extLst>
                    <a:ext uri="{9D8B030D-6E8A-4147-A177-3AD203B41FA5}">
                      <a16:colId xmlns:a16="http://schemas.microsoft.com/office/drawing/2014/main" val="20001"/>
                    </a:ext>
                  </a:extLst>
                </a:gridCol>
                <a:gridCol w="2695275">
                  <a:extLst>
                    <a:ext uri="{9D8B030D-6E8A-4147-A177-3AD203B41FA5}">
                      <a16:colId xmlns:a16="http://schemas.microsoft.com/office/drawing/2014/main" val="20002"/>
                    </a:ext>
                  </a:extLst>
                </a:gridCol>
                <a:gridCol w="4124700">
                  <a:extLst>
                    <a:ext uri="{9D8B030D-6E8A-4147-A177-3AD203B41FA5}">
                      <a16:colId xmlns:a16="http://schemas.microsoft.com/office/drawing/2014/main" val="20003"/>
                    </a:ext>
                  </a:extLst>
                </a:gridCol>
              </a:tblGrid>
              <a:tr h="427425">
                <a:tc>
                  <a:txBody>
                    <a:bodyPr/>
                    <a:lstStyle/>
                    <a:p>
                      <a:pPr marL="0" lvl="0" indent="0" algn="l" rtl="0">
                        <a:spcBef>
                          <a:spcPts val="0"/>
                        </a:spcBef>
                        <a:spcAft>
                          <a:spcPts val="0"/>
                        </a:spcAft>
                        <a:buNone/>
                      </a:pPr>
                      <a:r>
                        <a:rPr lang="en-AU" sz="1800" b="1">
                          <a:solidFill>
                            <a:srgbClr val="FFFFFF"/>
                          </a:solidFill>
                          <a:latin typeface="Open Sans"/>
                          <a:ea typeface="Open Sans"/>
                          <a:cs typeface="Open Sans"/>
                          <a:sym typeface="Open Sans"/>
                        </a:rPr>
                        <a:t>Seq feature</a:t>
                      </a:r>
                      <a:endParaRPr sz="1800" b="1">
                        <a:solidFill>
                          <a:srgbClr val="FFFFFF"/>
                        </a:solidFill>
                        <a:latin typeface="Open Sans"/>
                        <a:ea typeface="Open Sans"/>
                        <a:cs typeface="Open Sans"/>
                        <a:sym typeface="Open Sans"/>
                      </a:endParaRPr>
                    </a:p>
                  </a:txBody>
                  <a:tcPr marL="91425" marR="91425" marT="91425" marB="91425">
                    <a:solidFill>
                      <a:srgbClr val="333399"/>
                    </a:solidFill>
                  </a:tcPr>
                </a:tc>
                <a:tc>
                  <a:txBody>
                    <a:bodyPr/>
                    <a:lstStyle/>
                    <a:p>
                      <a:pPr marL="0" lvl="0" indent="0" algn="l" rtl="0">
                        <a:spcBef>
                          <a:spcPts val="0"/>
                        </a:spcBef>
                        <a:spcAft>
                          <a:spcPts val="0"/>
                        </a:spcAft>
                        <a:buNone/>
                      </a:pPr>
                      <a:r>
                        <a:rPr lang="en-AU" sz="1800" b="1">
                          <a:solidFill>
                            <a:srgbClr val="FFFFFF"/>
                          </a:solidFill>
                          <a:latin typeface="Open Sans"/>
                          <a:ea typeface="Open Sans"/>
                          <a:cs typeface="Open Sans"/>
                          <a:sym typeface="Open Sans"/>
                        </a:rPr>
                        <a:t>Discovery</a:t>
                      </a:r>
                      <a:endParaRPr sz="1800" b="1">
                        <a:solidFill>
                          <a:srgbClr val="FFFFFF"/>
                        </a:solidFill>
                        <a:latin typeface="Open Sans"/>
                        <a:ea typeface="Open Sans"/>
                        <a:cs typeface="Open Sans"/>
                        <a:sym typeface="Open Sans"/>
                      </a:endParaRPr>
                    </a:p>
                  </a:txBody>
                  <a:tcPr marL="91425" marR="91425" marT="91425" marB="91425">
                    <a:solidFill>
                      <a:srgbClr val="333399"/>
                    </a:solidFill>
                  </a:tcPr>
                </a:tc>
                <a:tc>
                  <a:txBody>
                    <a:bodyPr/>
                    <a:lstStyle/>
                    <a:p>
                      <a:pPr marL="0" lvl="0" indent="0" algn="l" rtl="0">
                        <a:spcBef>
                          <a:spcPts val="0"/>
                        </a:spcBef>
                        <a:spcAft>
                          <a:spcPts val="0"/>
                        </a:spcAft>
                        <a:buNone/>
                      </a:pPr>
                      <a:r>
                        <a:rPr lang="en-AU" sz="1800" b="1">
                          <a:solidFill>
                            <a:srgbClr val="FFFFFF"/>
                          </a:solidFill>
                          <a:latin typeface="Open Sans"/>
                          <a:ea typeface="Open Sans"/>
                          <a:cs typeface="Open Sans"/>
                          <a:sym typeface="Open Sans"/>
                        </a:rPr>
                        <a:t>Exploration</a:t>
                      </a:r>
                      <a:endParaRPr sz="1800" b="1">
                        <a:solidFill>
                          <a:srgbClr val="FFFFFF"/>
                        </a:solidFill>
                        <a:latin typeface="Open Sans"/>
                        <a:ea typeface="Open Sans"/>
                        <a:cs typeface="Open Sans"/>
                        <a:sym typeface="Open Sans"/>
                      </a:endParaRPr>
                    </a:p>
                  </a:txBody>
                  <a:tcPr marL="91425" marR="91425" marT="91425" marB="91425">
                    <a:solidFill>
                      <a:srgbClr val="333399"/>
                    </a:solidFill>
                  </a:tcPr>
                </a:tc>
                <a:tc>
                  <a:txBody>
                    <a:bodyPr/>
                    <a:lstStyle/>
                    <a:p>
                      <a:pPr marL="0" lvl="0" indent="0" algn="l" rtl="0">
                        <a:spcBef>
                          <a:spcPts val="0"/>
                        </a:spcBef>
                        <a:spcAft>
                          <a:spcPts val="0"/>
                        </a:spcAft>
                        <a:buNone/>
                      </a:pPr>
                      <a:r>
                        <a:rPr lang="en-AU" sz="1800" b="1">
                          <a:solidFill>
                            <a:srgbClr val="FFFFFF"/>
                          </a:solidFill>
                          <a:latin typeface="Open Sans"/>
                          <a:ea typeface="Open Sans"/>
                          <a:cs typeface="Open Sans"/>
                          <a:sym typeface="Open Sans"/>
                        </a:rPr>
                        <a:t>Comparison</a:t>
                      </a:r>
                      <a:endParaRPr sz="1800" b="1">
                        <a:solidFill>
                          <a:srgbClr val="FFFFFF"/>
                        </a:solidFill>
                        <a:latin typeface="Open Sans"/>
                        <a:ea typeface="Open Sans"/>
                        <a:cs typeface="Open Sans"/>
                        <a:sym typeface="Open Sans"/>
                      </a:endParaRPr>
                    </a:p>
                  </a:txBody>
                  <a:tcPr marL="91425" marR="91425" marT="91425" marB="91425">
                    <a:solidFill>
                      <a:srgbClr val="333399"/>
                    </a:solidFill>
                  </a:tcPr>
                </a:tc>
                <a:extLst>
                  <a:ext uri="{0D108BD9-81ED-4DB2-BD59-A6C34878D82A}">
                    <a16:rowId xmlns:a16="http://schemas.microsoft.com/office/drawing/2014/main" val="10000"/>
                  </a:ext>
                </a:extLst>
              </a:tr>
              <a:tr h="1620800">
                <a:tc>
                  <a:txBody>
                    <a:bodyPr/>
                    <a:lstStyle/>
                    <a:p>
                      <a:pPr marL="0" lvl="0" indent="0" algn="l" rtl="0">
                        <a:spcBef>
                          <a:spcPts val="0"/>
                        </a:spcBef>
                        <a:spcAft>
                          <a:spcPts val="0"/>
                        </a:spcAft>
                        <a:buNone/>
                      </a:pPr>
                      <a:endParaRPr sz="1800">
                        <a:latin typeface="Open Sans"/>
                        <a:ea typeface="Open Sans"/>
                        <a:cs typeface="Open Sans"/>
                        <a:sym typeface="Open Sans"/>
                      </a:endParaRPr>
                    </a:p>
                  </a:txBody>
                  <a:tcPr marL="91425" marR="91425" marT="91425" marB="91425"/>
                </a:tc>
                <a:tc>
                  <a:txBody>
                    <a:bodyPr/>
                    <a:lstStyle/>
                    <a:p>
                      <a:pPr marL="0" lvl="0" indent="0" algn="l" rtl="0">
                        <a:spcBef>
                          <a:spcPts val="0"/>
                        </a:spcBef>
                        <a:spcAft>
                          <a:spcPts val="0"/>
                        </a:spcAft>
                        <a:buNone/>
                      </a:pPr>
                      <a:r>
                        <a:rPr lang="en-AU" sz="1800">
                          <a:solidFill>
                            <a:schemeClr val="dk2"/>
                          </a:solidFill>
                          <a:latin typeface="Open Sans"/>
                          <a:ea typeface="Open Sans"/>
                          <a:cs typeface="Open Sans"/>
                          <a:sym typeface="Open Sans"/>
                        </a:rPr>
                        <a:t>gene annotation, gene discovery, substitute for genome sequencing … </a:t>
                      </a:r>
                      <a:endParaRPr sz="1800">
                        <a:latin typeface="Open Sans"/>
                        <a:ea typeface="Open Sans"/>
                        <a:cs typeface="Open Sans"/>
                        <a:sym typeface="Open Sans"/>
                      </a:endParaRPr>
                    </a:p>
                  </a:txBody>
                  <a:tcPr marL="91425" marR="91425" marT="91425" marB="91425"/>
                </a:tc>
                <a:tc>
                  <a:txBody>
                    <a:bodyPr/>
                    <a:lstStyle/>
                    <a:p>
                      <a:pPr marL="0" lvl="0" indent="0" algn="l" rtl="0">
                        <a:spcBef>
                          <a:spcPts val="0"/>
                        </a:spcBef>
                        <a:spcAft>
                          <a:spcPts val="0"/>
                        </a:spcAft>
                        <a:buNone/>
                      </a:pPr>
                      <a:r>
                        <a:rPr lang="en-AU" sz="1800">
                          <a:solidFill>
                            <a:schemeClr val="dk2"/>
                          </a:solidFill>
                          <a:latin typeface="Open Sans"/>
                          <a:ea typeface="Open Sans"/>
                          <a:cs typeface="Open Sans"/>
                          <a:sym typeface="Open Sans"/>
                        </a:rPr>
                        <a:t>understanding data variation (RNA editing, SNPs, isoform usage, technical and biological biases in data) … </a:t>
                      </a:r>
                      <a:endParaRPr sz="1800">
                        <a:latin typeface="Open Sans"/>
                        <a:ea typeface="Open Sans"/>
                        <a:cs typeface="Open Sans"/>
                        <a:sym typeface="Open Sans"/>
                      </a:endParaRPr>
                    </a:p>
                  </a:txBody>
                  <a:tcPr marL="91425" marR="91425" marT="91425" marB="91425"/>
                </a:tc>
                <a:tc>
                  <a:txBody>
                    <a:bodyPr/>
                    <a:lstStyle/>
                    <a:p>
                      <a:pPr marL="0" lvl="0" indent="0" algn="l" rtl="0">
                        <a:spcBef>
                          <a:spcPts val="0"/>
                        </a:spcBef>
                        <a:spcAft>
                          <a:spcPts val="0"/>
                        </a:spcAft>
                        <a:buNone/>
                      </a:pPr>
                      <a:r>
                        <a:rPr lang="en-AU" sz="1800">
                          <a:solidFill>
                            <a:schemeClr val="dk2"/>
                          </a:solidFill>
                          <a:latin typeface="Open Sans"/>
                          <a:ea typeface="Open Sans"/>
                          <a:cs typeface="Open Sans"/>
                          <a:sym typeface="Open Sans"/>
                        </a:rPr>
                        <a:t>Looking for changes between groups, eg. treatment vs control, timepoint 0hr  vs timepoint 2hrs, species A vs species B, tumour vs normal … </a:t>
                      </a:r>
                      <a:endParaRPr sz="1800">
                        <a:latin typeface="Open Sans"/>
                        <a:ea typeface="Open Sans"/>
                        <a:cs typeface="Open Sans"/>
                        <a:sym typeface="Open Sans"/>
                      </a:endParaRPr>
                    </a:p>
                  </a:txBody>
                  <a:tcPr marL="91425" marR="91425" marT="91425" marB="91425"/>
                </a:tc>
                <a:extLst>
                  <a:ext uri="{0D108BD9-81ED-4DB2-BD59-A6C34878D82A}">
                    <a16:rowId xmlns:a16="http://schemas.microsoft.com/office/drawing/2014/main" val="10001"/>
                  </a:ext>
                </a:extLst>
              </a:tr>
              <a:tr h="684625">
                <a:tc>
                  <a:txBody>
                    <a:bodyPr/>
                    <a:lstStyle/>
                    <a:p>
                      <a:pPr marL="0" lvl="0" indent="0" algn="l" rtl="0">
                        <a:spcBef>
                          <a:spcPts val="0"/>
                        </a:spcBef>
                        <a:spcAft>
                          <a:spcPts val="0"/>
                        </a:spcAft>
                        <a:buNone/>
                      </a:pPr>
                      <a:endParaRPr sz="1800">
                        <a:latin typeface="Open Sans"/>
                        <a:ea typeface="Open Sans"/>
                        <a:cs typeface="Open Sans"/>
                        <a:sym typeface="Open Sans"/>
                      </a:endParaRPr>
                    </a:p>
                  </a:txBody>
                  <a:tcPr marL="91425" marR="91425" marT="91425" marB="91425">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AU" sz="1800">
                          <a:latin typeface="Open Sans"/>
                          <a:ea typeface="Open Sans"/>
                          <a:cs typeface="Open Sans"/>
                          <a:sym typeface="Open Sans"/>
                        </a:rPr>
                        <a:t>Qualitative</a:t>
                      </a:r>
                      <a:endParaRPr sz="1800">
                        <a:latin typeface="Open Sans"/>
                        <a:ea typeface="Open Sans"/>
                        <a:cs typeface="Open Sans"/>
                        <a:sym typeface="Open Sans"/>
                      </a:endParaRPr>
                    </a:p>
                  </a:txBody>
                  <a:tcPr marL="91425" marR="91425" marT="91425" marB="91425">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AU" sz="1800">
                          <a:latin typeface="Open Sans"/>
                          <a:ea typeface="Open Sans"/>
                          <a:cs typeface="Open Sans"/>
                          <a:sym typeface="Open Sans"/>
                        </a:rPr>
                        <a:t>Qualitative/ Quantitative</a:t>
                      </a:r>
                      <a:endParaRPr sz="1800">
                        <a:latin typeface="Open Sans"/>
                        <a:ea typeface="Open Sans"/>
                        <a:cs typeface="Open Sans"/>
                        <a:sym typeface="Open Sans"/>
                      </a:endParaRPr>
                    </a:p>
                  </a:txBody>
                  <a:tcPr marL="91425" marR="91425" marT="91425" marB="91425">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AU" sz="1800">
                          <a:latin typeface="Open Sans"/>
                          <a:ea typeface="Open Sans"/>
                          <a:cs typeface="Open Sans"/>
                          <a:sym typeface="Open Sans"/>
                        </a:rPr>
                        <a:t>Quantitative</a:t>
                      </a:r>
                      <a:endParaRPr sz="1800">
                        <a:latin typeface="Open Sans"/>
                        <a:ea typeface="Open Sans"/>
                        <a:cs typeface="Open Sans"/>
                        <a:sym typeface="Open Sans"/>
                      </a:endParaRPr>
                    </a:p>
                  </a:txBody>
                  <a:tcPr marL="91425" marR="91425" marT="91425" marB="91425">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r h="759325">
                <a:tc>
                  <a:txBody>
                    <a:bodyPr/>
                    <a:lstStyle/>
                    <a:p>
                      <a:pPr marL="0" lvl="0" indent="0" algn="l" rtl="0">
                        <a:spcBef>
                          <a:spcPts val="0"/>
                        </a:spcBef>
                        <a:spcAft>
                          <a:spcPts val="0"/>
                        </a:spcAft>
                        <a:buNone/>
                      </a:pPr>
                      <a:r>
                        <a:rPr lang="en-AU" sz="1800">
                          <a:latin typeface="Open Sans"/>
                          <a:ea typeface="Open Sans"/>
                          <a:cs typeface="Open Sans"/>
                          <a:sym typeface="Open Sans"/>
                        </a:rPr>
                        <a:t>Stranded or Unstranded</a:t>
                      </a:r>
                      <a:endParaRPr sz="1800">
                        <a:latin typeface="Open Sans"/>
                        <a:ea typeface="Open Sans"/>
                        <a:cs typeface="Open Sans"/>
                        <a:sym typeface="Open Sans"/>
                      </a:endParaRPr>
                    </a:p>
                  </a:txBody>
                  <a:tcPr marL="91425" marR="91425" marT="91425" marB="91425">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AU" sz="1800">
                          <a:latin typeface="Open Sans"/>
                          <a:ea typeface="Open Sans"/>
                          <a:cs typeface="Open Sans"/>
                          <a:sym typeface="Open Sans"/>
                        </a:rPr>
                        <a:t>Ideally Stranded</a:t>
                      </a:r>
                      <a:endParaRPr sz="1800">
                        <a:latin typeface="Open Sans"/>
                        <a:ea typeface="Open Sans"/>
                        <a:cs typeface="Open Sans"/>
                        <a:sym typeface="Open Sans"/>
                      </a:endParaRPr>
                    </a:p>
                  </a:txBody>
                  <a:tcPr marL="91425" marR="91425" marT="91425" marB="91425">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AU" sz="1800">
                          <a:latin typeface="Open Sans"/>
                          <a:ea typeface="Open Sans"/>
                          <a:cs typeface="Open Sans"/>
                          <a:sym typeface="Open Sans"/>
                        </a:rPr>
                        <a:t>Ideally Stranded</a:t>
                      </a:r>
                      <a:endParaRPr sz="1800">
                        <a:latin typeface="Open Sans"/>
                        <a:ea typeface="Open Sans"/>
                        <a:cs typeface="Open Sans"/>
                        <a:sym typeface="Open Sans"/>
                      </a:endParaRPr>
                    </a:p>
                  </a:txBody>
                  <a:tcPr marL="91425" marR="91425" marT="91425" marB="91425">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AU" sz="1800">
                          <a:latin typeface="Open Sans"/>
                          <a:ea typeface="Open Sans"/>
                          <a:cs typeface="Open Sans"/>
                          <a:sym typeface="Open Sans"/>
                        </a:rPr>
                        <a:t>Preferably stranded, depends on sample availability</a:t>
                      </a:r>
                      <a:endParaRPr sz="1800">
                        <a:latin typeface="Open Sans"/>
                        <a:ea typeface="Open Sans"/>
                        <a:cs typeface="Open Sans"/>
                        <a:sym typeface="Open Sans"/>
                      </a:endParaRPr>
                    </a:p>
                  </a:txBody>
                  <a:tcPr marL="91425" marR="91425" marT="91425" marB="91425">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3"/>
                  </a:ext>
                </a:extLst>
              </a:tr>
              <a:tr h="684625">
                <a:tc>
                  <a:txBody>
                    <a:bodyPr/>
                    <a:lstStyle/>
                    <a:p>
                      <a:pPr marL="0" lvl="0" indent="0" algn="l" rtl="0">
                        <a:spcBef>
                          <a:spcPts val="0"/>
                        </a:spcBef>
                        <a:spcAft>
                          <a:spcPts val="0"/>
                        </a:spcAft>
                        <a:buNone/>
                      </a:pPr>
                      <a:r>
                        <a:rPr lang="en-AU" sz="1800">
                          <a:latin typeface="Open Sans"/>
                          <a:ea typeface="Open Sans"/>
                          <a:cs typeface="Open Sans"/>
                          <a:sym typeface="Open Sans"/>
                        </a:rPr>
                        <a:t>Paired-end or single-end?</a:t>
                      </a:r>
                      <a:endParaRPr sz="1800">
                        <a:latin typeface="Open Sans"/>
                        <a:ea typeface="Open Sans"/>
                        <a:cs typeface="Open Sans"/>
                        <a:sym typeface="Open Sans"/>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AU" sz="1800">
                          <a:latin typeface="Open Sans"/>
                          <a:ea typeface="Open Sans"/>
                          <a:cs typeface="Open Sans"/>
                          <a:sym typeface="Open Sans"/>
                        </a:rPr>
                        <a:t>Paired end</a:t>
                      </a:r>
                      <a:endParaRPr sz="1800">
                        <a:latin typeface="Open Sans"/>
                        <a:ea typeface="Open Sans"/>
                        <a:cs typeface="Open Sans"/>
                        <a:sym typeface="Open Sans"/>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AU" sz="1800">
                          <a:latin typeface="Open Sans"/>
                          <a:ea typeface="Open Sans"/>
                          <a:cs typeface="Open Sans"/>
                          <a:sym typeface="Open Sans"/>
                        </a:rPr>
                        <a:t>Paired end</a:t>
                      </a:r>
                      <a:endParaRPr sz="1800">
                        <a:latin typeface="Open Sans"/>
                        <a:ea typeface="Open Sans"/>
                        <a:cs typeface="Open Sans"/>
                        <a:sym typeface="Open Sans"/>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AU" sz="1800">
                          <a:latin typeface="Open Sans"/>
                          <a:ea typeface="Open Sans"/>
                          <a:cs typeface="Open Sans"/>
                          <a:sym typeface="Open Sans"/>
                        </a:rPr>
                        <a:t>Single end</a:t>
                      </a:r>
                      <a:endParaRPr sz="1800">
                        <a:latin typeface="Open Sans"/>
                        <a:ea typeface="Open Sans"/>
                        <a:cs typeface="Open Sans"/>
                        <a:sym typeface="Open Sans"/>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4"/>
                  </a:ext>
                </a:extLst>
              </a:tr>
              <a:tr h="427425">
                <a:tc>
                  <a:txBody>
                    <a:bodyPr/>
                    <a:lstStyle/>
                    <a:p>
                      <a:pPr marL="0" lvl="0" indent="0" algn="l" rtl="0">
                        <a:spcBef>
                          <a:spcPts val="0"/>
                        </a:spcBef>
                        <a:spcAft>
                          <a:spcPts val="0"/>
                        </a:spcAft>
                        <a:buNone/>
                      </a:pPr>
                      <a:r>
                        <a:rPr lang="en-AU" sz="1800">
                          <a:latin typeface="Open Sans"/>
                          <a:ea typeface="Open Sans"/>
                          <a:cs typeface="Open Sans"/>
                          <a:sym typeface="Open Sans"/>
                        </a:rPr>
                        <a:t>Length</a:t>
                      </a:r>
                      <a:endParaRPr sz="1800">
                        <a:latin typeface="Open Sans"/>
                        <a:ea typeface="Open Sans"/>
                        <a:cs typeface="Open Sans"/>
                        <a:sym typeface="Open Sans"/>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AU" sz="1800">
                          <a:latin typeface="Open Sans"/>
                          <a:ea typeface="Open Sans"/>
                          <a:cs typeface="Open Sans"/>
                          <a:sym typeface="Open Sans"/>
                        </a:rPr>
                        <a:t>&gt;300nt</a:t>
                      </a:r>
                      <a:endParaRPr sz="1800">
                        <a:latin typeface="Open Sans"/>
                        <a:ea typeface="Open Sans"/>
                        <a:cs typeface="Open Sans"/>
                        <a:sym typeface="Open Sans"/>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AU" sz="1800">
                          <a:latin typeface="Open Sans"/>
                          <a:ea typeface="Open Sans"/>
                          <a:cs typeface="Open Sans"/>
                          <a:sym typeface="Open Sans"/>
                        </a:rPr>
                        <a:t>&gt;150nt</a:t>
                      </a:r>
                      <a:endParaRPr sz="1800">
                        <a:latin typeface="Open Sans"/>
                        <a:ea typeface="Open Sans"/>
                        <a:cs typeface="Open Sans"/>
                        <a:sym typeface="Open Sans"/>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AU" sz="1800">
                          <a:latin typeface="Open Sans"/>
                          <a:ea typeface="Open Sans"/>
                          <a:cs typeface="Open Sans"/>
                          <a:sym typeface="Open Sans"/>
                        </a:rPr>
                        <a:t>&gt;50nt</a:t>
                      </a:r>
                      <a:endParaRPr sz="1800">
                        <a:latin typeface="Open Sans"/>
                        <a:ea typeface="Open Sans"/>
                        <a:cs typeface="Open Sans"/>
                        <a:sym typeface="Open Sans"/>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5"/>
                  </a:ext>
                </a:extLst>
              </a:tr>
              <a:tr h="684625">
                <a:tc>
                  <a:txBody>
                    <a:bodyPr/>
                    <a:lstStyle/>
                    <a:p>
                      <a:pPr marL="0" lvl="0" indent="0" algn="l" rtl="0">
                        <a:spcBef>
                          <a:spcPts val="0"/>
                        </a:spcBef>
                        <a:spcAft>
                          <a:spcPts val="0"/>
                        </a:spcAft>
                        <a:buNone/>
                      </a:pPr>
                      <a:r>
                        <a:rPr lang="en-AU" sz="1800">
                          <a:latin typeface="Open Sans"/>
                          <a:ea typeface="Open Sans"/>
                          <a:cs typeface="Open Sans"/>
                          <a:sym typeface="Open Sans"/>
                        </a:rPr>
                        <a:t>Depth</a:t>
                      </a:r>
                      <a:endParaRPr sz="1800">
                        <a:latin typeface="Open Sans"/>
                        <a:ea typeface="Open Sans"/>
                        <a:cs typeface="Open Sans"/>
                        <a:sym typeface="Open Sans"/>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AU" sz="1800">
                          <a:latin typeface="Open Sans"/>
                          <a:ea typeface="Open Sans"/>
                          <a:cs typeface="Open Sans"/>
                          <a:sym typeface="Open Sans"/>
                        </a:rPr>
                        <a:t>&gt;100 million reads (or targeted enrichment)</a:t>
                      </a:r>
                      <a:endParaRPr sz="1800">
                        <a:latin typeface="Open Sans"/>
                        <a:ea typeface="Open Sans"/>
                        <a:cs typeface="Open Sans"/>
                        <a:sym typeface="Open Sans"/>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AU" sz="1800">
                          <a:latin typeface="Open Sans"/>
                          <a:ea typeface="Open Sans"/>
                          <a:cs typeface="Open Sans"/>
                          <a:sym typeface="Open Sans"/>
                        </a:rPr>
                        <a:t>&gt;50 million reads</a:t>
                      </a:r>
                      <a:endParaRPr sz="1800">
                        <a:latin typeface="Open Sans"/>
                        <a:ea typeface="Open Sans"/>
                        <a:cs typeface="Open Sans"/>
                        <a:sym typeface="Open Sans"/>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AU" sz="1800">
                          <a:latin typeface="Open Sans"/>
                          <a:ea typeface="Open Sans"/>
                          <a:cs typeface="Open Sans"/>
                          <a:sym typeface="Open Sans"/>
                        </a:rPr>
                        <a:t>&gt;10 million reads</a:t>
                      </a:r>
                      <a:endParaRPr sz="1800">
                        <a:latin typeface="Open Sans"/>
                        <a:ea typeface="Open Sans"/>
                        <a:cs typeface="Open Sans"/>
                        <a:sym typeface="Open Sans"/>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6"/>
                  </a:ext>
                </a:extLst>
              </a:tr>
              <a:tr h="941800">
                <a:tc>
                  <a:txBody>
                    <a:bodyPr/>
                    <a:lstStyle/>
                    <a:p>
                      <a:pPr marL="0" lvl="0" indent="0" algn="l" rtl="0">
                        <a:spcBef>
                          <a:spcPts val="0"/>
                        </a:spcBef>
                        <a:spcAft>
                          <a:spcPts val="0"/>
                        </a:spcAft>
                        <a:buNone/>
                      </a:pPr>
                      <a:r>
                        <a:rPr lang="en-AU" sz="1800">
                          <a:latin typeface="Open Sans"/>
                          <a:ea typeface="Open Sans"/>
                          <a:cs typeface="Open Sans"/>
                          <a:sym typeface="Open Sans"/>
                        </a:rPr>
                        <a:t>Importance of replicates</a:t>
                      </a:r>
                      <a:endParaRPr sz="1800">
                        <a:latin typeface="Open Sans"/>
                        <a:ea typeface="Open Sans"/>
                        <a:cs typeface="Open Sans"/>
                        <a:sym typeface="Open Sans"/>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AU" sz="1800">
                          <a:latin typeface="Open Sans"/>
                          <a:ea typeface="Open Sans"/>
                          <a:cs typeface="Open Sans"/>
                          <a:sym typeface="Open Sans"/>
                        </a:rPr>
                        <a:t>+</a:t>
                      </a:r>
                      <a:endParaRPr sz="1800">
                        <a:latin typeface="Open Sans"/>
                        <a:ea typeface="Open Sans"/>
                        <a:cs typeface="Open Sans"/>
                        <a:sym typeface="Open Sans"/>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AU" sz="1800">
                          <a:latin typeface="Open Sans"/>
                          <a:ea typeface="Open Sans"/>
                          <a:cs typeface="Open Sans"/>
                          <a:sym typeface="Open Sans"/>
                        </a:rPr>
                        <a:t>+++</a:t>
                      </a:r>
                      <a:endParaRPr sz="1800">
                        <a:latin typeface="Open Sans"/>
                        <a:ea typeface="Open Sans"/>
                        <a:cs typeface="Open Sans"/>
                        <a:sym typeface="Open Sans"/>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AU" sz="1800">
                          <a:latin typeface="Open Sans"/>
                          <a:ea typeface="Open Sans"/>
                          <a:cs typeface="Open Sans"/>
                          <a:sym typeface="Open Sans"/>
                        </a:rPr>
                        <a:t>++++++++++++++++++++++++++++++++++++++++++++++++++++++++++++</a:t>
                      </a:r>
                      <a:endParaRPr sz="1800">
                        <a:latin typeface="Open Sans"/>
                        <a:ea typeface="Open Sans"/>
                        <a:cs typeface="Open Sans"/>
                        <a:sym typeface="Open Sans"/>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
        <p:nvSpPr>
          <p:cNvPr id="4" name="Rectangle 3">
            <a:extLst>
              <a:ext uri="{FF2B5EF4-FFF2-40B4-BE49-F238E27FC236}">
                <a16:creationId xmlns:a16="http://schemas.microsoft.com/office/drawing/2014/main" id="{0193FF8A-A2B6-4B0D-A3CB-79DA12CD83CF}"/>
              </a:ext>
            </a:extLst>
          </p:cNvPr>
          <p:cNvSpPr/>
          <p:nvPr/>
        </p:nvSpPr>
        <p:spPr>
          <a:xfrm>
            <a:off x="114300" y="5010149"/>
            <a:ext cx="11977000" cy="1724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Rectangle 4">
            <a:extLst>
              <a:ext uri="{FF2B5EF4-FFF2-40B4-BE49-F238E27FC236}">
                <a16:creationId xmlns:a16="http://schemas.microsoft.com/office/drawing/2014/main" id="{72DD4EB1-5E70-4EF5-A471-8AECED2AA296}"/>
              </a:ext>
            </a:extLst>
          </p:cNvPr>
          <p:cNvSpPr/>
          <p:nvPr/>
        </p:nvSpPr>
        <p:spPr>
          <a:xfrm>
            <a:off x="134754" y="4562476"/>
            <a:ext cx="1970271" cy="6953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1DA0D3D-1ED7-4A3B-AB9E-907547E9AF8E}"/>
              </a:ext>
            </a:extLst>
          </p:cNvPr>
          <p:cNvSpPr/>
          <p:nvPr/>
        </p:nvSpPr>
        <p:spPr>
          <a:xfrm>
            <a:off x="2105025" y="4562476"/>
            <a:ext cx="9959821" cy="6953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382"/>
        <p:cNvGrpSpPr/>
        <p:nvPr/>
      </p:nvGrpSpPr>
      <p:grpSpPr>
        <a:xfrm>
          <a:off x="0" y="0"/>
          <a:ext cx="0" cy="0"/>
          <a:chOff x="0" y="0"/>
          <a:chExt cx="0" cy="0"/>
        </a:xfrm>
      </p:grpSpPr>
      <p:sp>
        <p:nvSpPr>
          <p:cNvPr id="1383" name="Google Shape;1383;p17"/>
          <p:cNvSpPr txBox="1">
            <a:spLocks noGrp="1"/>
          </p:cNvSpPr>
          <p:nvPr>
            <p:ph type="title"/>
          </p:nvPr>
        </p:nvSpPr>
        <p:spPr>
          <a:xfrm>
            <a:off x="1295400" y="503853"/>
            <a:ext cx="9601200" cy="1142385"/>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accent1"/>
              </a:buClr>
              <a:buSzPts val="3200"/>
              <a:buFont typeface="Open Sans ExtraBold"/>
              <a:buNone/>
            </a:pPr>
            <a:r>
              <a:rPr lang="en-AU"/>
              <a:t>When Length Matters</a:t>
            </a:r>
            <a:endParaRPr/>
          </a:p>
        </p:txBody>
      </p:sp>
      <p:cxnSp>
        <p:nvCxnSpPr>
          <p:cNvPr id="1384" name="Google Shape;1384;p17"/>
          <p:cNvCxnSpPr/>
          <p:nvPr/>
        </p:nvCxnSpPr>
        <p:spPr>
          <a:xfrm>
            <a:off x="6588487" y="3286224"/>
            <a:ext cx="684212" cy="0"/>
          </a:xfrm>
          <a:prstGeom prst="straightConnector1">
            <a:avLst/>
          </a:prstGeom>
          <a:noFill/>
          <a:ln w="127000" cap="flat" cmpd="sng">
            <a:solidFill>
              <a:schemeClr val="accent2"/>
            </a:solidFill>
            <a:prstDash val="solid"/>
            <a:round/>
            <a:headEnd type="none" w="med" len="med"/>
            <a:tailEnd type="none" w="med" len="med"/>
          </a:ln>
        </p:spPr>
      </p:cxnSp>
      <p:cxnSp>
        <p:nvCxnSpPr>
          <p:cNvPr id="1385" name="Google Shape;1385;p17"/>
          <p:cNvCxnSpPr/>
          <p:nvPr/>
        </p:nvCxnSpPr>
        <p:spPr>
          <a:xfrm>
            <a:off x="7271905" y="3286224"/>
            <a:ext cx="2689723" cy="0"/>
          </a:xfrm>
          <a:prstGeom prst="straightConnector1">
            <a:avLst/>
          </a:prstGeom>
          <a:noFill/>
          <a:ln w="127000" cap="flat" cmpd="sng">
            <a:solidFill>
              <a:schemeClr val="hlink"/>
            </a:solidFill>
            <a:prstDash val="solid"/>
            <a:round/>
            <a:headEnd type="none" w="med" len="med"/>
            <a:tailEnd type="none" w="med" len="med"/>
          </a:ln>
        </p:spPr>
      </p:cxnSp>
      <p:cxnSp>
        <p:nvCxnSpPr>
          <p:cNvPr id="1386" name="Google Shape;1386;p17"/>
          <p:cNvCxnSpPr/>
          <p:nvPr/>
        </p:nvCxnSpPr>
        <p:spPr>
          <a:xfrm>
            <a:off x="9886519" y="3286224"/>
            <a:ext cx="684212" cy="0"/>
          </a:xfrm>
          <a:prstGeom prst="straightConnector1">
            <a:avLst/>
          </a:prstGeom>
          <a:noFill/>
          <a:ln w="127000" cap="flat" cmpd="sng">
            <a:solidFill>
              <a:schemeClr val="accent2"/>
            </a:solidFill>
            <a:prstDash val="solid"/>
            <a:round/>
            <a:headEnd type="none" w="med" len="med"/>
            <a:tailEnd type="none" w="med" len="med"/>
          </a:ln>
        </p:spPr>
      </p:cxnSp>
      <p:sp>
        <p:nvSpPr>
          <p:cNvPr id="1387" name="Google Shape;1387;p17"/>
          <p:cNvSpPr txBox="1"/>
          <p:nvPr/>
        </p:nvSpPr>
        <p:spPr>
          <a:xfrm>
            <a:off x="7829119" y="3487068"/>
            <a:ext cx="162595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a:solidFill>
                  <a:schemeClr val="dk1"/>
                </a:solidFill>
                <a:latin typeface="Open Sans Light"/>
                <a:ea typeface="Open Sans Light"/>
                <a:cs typeface="Open Sans Light"/>
                <a:sym typeface="Open Sans Light"/>
              </a:rPr>
              <a:t>RNA fragment</a:t>
            </a:r>
            <a:endParaRPr/>
          </a:p>
        </p:txBody>
      </p:sp>
      <p:sp>
        <p:nvSpPr>
          <p:cNvPr id="1388" name="Google Shape;1388;p17"/>
          <p:cNvSpPr txBox="1"/>
          <p:nvPr/>
        </p:nvSpPr>
        <p:spPr>
          <a:xfrm>
            <a:off x="9597593" y="3487068"/>
            <a:ext cx="119455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a:solidFill>
                  <a:schemeClr val="dk1"/>
                </a:solidFill>
                <a:latin typeface="Open Sans Light"/>
                <a:ea typeface="Open Sans Light"/>
                <a:cs typeface="Open Sans Light"/>
                <a:sym typeface="Open Sans Light"/>
              </a:rPr>
              <a:t>R adapter</a:t>
            </a:r>
            <a:endParaRPr/>
          </a:p>
        </p:txBody>
      </p:sp>
      <p:sp>
        <p:nvSpPr>
          <p:cNvPr id="1389" name="Google Shape;1389;p17"/>
          <p:cNvSpPr txBox="1"/>
          <p:nvPr/>
        </p:nvSpPr>
        <p:spPr>
          <a:xfrm>
            <a:off x="6333314" y="3487068"/>
            <a:ext cx="119455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a:solidFill>
                  <a:schemeClr val="dk1"/>
                </a:solidFill>
                <a:latin typeface="Open Sans Light"/>
                <a:ea typeface="Open Sans Light"/>
                <a:cs typeface="Open Sans Light"/>
                <a:sym typeface="Open Sans Light"/>
              </a:rPr>
              <a:t>F adapter</a:t>
            </a:r>
            <a:endParaRPr/>
          </a:p>
        </p:txBody>
      </p:sp>
      <p:cxnSp>
        <p:nvCxnSpPr>
          <p:cNvPr id="1390" name="Google Shape;1390;p17"/>
          <p:cNvCxnSpPr/>
          <p:nvPr/>
        </p:nvCxnSpPr>
        <p:spPr>
          <a:xfrm>
            <a:off x="6698819" y="2960359"/>
            <a:ext cx="560388" cy="0"/>
          </a:xfrm>
          <a:prstGeom prst="straightConnector1">
            <a:avLst/>
          </a:prstGeom>
          <a:noFill/>
          <a:ln w="44450" cap="flat" cmpd="sng">
            <a:solidFill>
              <a:schemeClr val="accent1"/>
            </a:solidFill>
            <a:prstDash val="solid"/>
            <a:miter lim="800000"/>
            <a:headEnd type="none" w="sm" len="sm"/>
            <a:tailEnd type="triangle" w="lg" len="lg"/>
          </a:ln>
        </p:spPr>
      </p:cxnSp>
      <p:cxnSp>
        <p:nvCxnSpPr>
          <p:cNvPr id="1391" name="Google Shape;1391;p17"/>
          <p:cNvCxnSpPr/>
          <p:nvPr/>
        </p:nvCxnSpPr>
        <p:spPr>
          <a:xfrm rot="10800000">
            <a:off x="9898267" y="2641374"/>
            <a:ext cx="560388" cy="0"/>
          </a:xfrm>
          <a:prstGeom prst="straightConnector1">
            <a:avLst/>
          </a:prstGeom>
          <a:noFill/>
          <a:ln w="44450" cap="flat" cmpd="sng">
            <a:solidFill>
              <a:schemeClr val="accent1"/>
            </a:solidFill>
            <a:prstDash val="solid"/>
            <a:miter lim="800000"/>
            <a:headEnd type="none" w="sm" len="sm"/>
            <a:tailEnd type="triangle" w="lg" len="lg"/>
          </a:ln>
        </p:spPr>
      </p:cxnSp>
      <p:cxnSp>
        <p:nvCxnSpPr>
          <p:cNvPr id="1392" name="Google Shape;1392;p17"/>
          <p:cNvCxnSpPr/>
          <p:nvPr/>
        </p:nvCxnSpPr>
        <p:spPr>
          <a:xfrm>
            <a:off x="7298893" y="2960359"/>
            <a:ext cx="1483599" cy="0"/>
          </a:xfrm>
          <a:prstGeom prst="straightConnector1">
            <a:avLst/>
          </a:prstGeom>
          <a:noFill/>
          <a:ln w="127000" cap="flat" cmpd="sng">
            <a:solidFill>
              <a:srgbClr val="00B0F0"/>
            </a:solidFill>
            <a:prstDash val="solid"/>
            <a:round/>
            <a:headEnd type="none" w="med" len="med"/>
            <a:tailEnd type="none" w="med" len="med"/>
          </a:ln>
        </p:spPr>
      </p:cxnSp>
      <p:sp>
        <p:nvSpPr>
          <p:cNvPr id="1393" name="Google Shape;1393;p17"/>
          <p:cNvSpPr txBox="1"/>
          <p:nvPr/>
        </p:nvSpPr>
        <p:spPr>
          <a:xfrm>
            <a:off x="7443411" y="2518003"/>
            <a:ext cx="45397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a:solidFill>
                  <a:schemeClr val="dk1"/>
                </a:solidFill>
                <a:latin typeface="Open Sans Light"/>
                <a:ea typeface="Open Sans Light"/>
                <a:cs typeface="Open Sans Light"/>
                <a:sym typeface="Open Sans Light"/>
              </a:rPr>
              <a:t>R1</a:t>
            </a:r>
            <a:endParaRPr/>
          </a:p>
        </p:txBody>
      </p:sp>
      <p:cxnSp>
        <p:nvCxnSpPr>
          <p:cNvPr id="1394" name="Google Shape;1394;p17"/>
          <p:cNvCxnSpPr/>
          <p:nvPr/>
        </p:nvCxnSpPr>
        <p:spPr>
          <a:xfrm>
            <a:off x="8367823" y="2641374"/>
            <a:ext cx="1462339" cy="0"/>
          </a:xfrm>
          <a:prstGeom prst="straightConnector1">
            <a:avLst/>
          </a:prstGeom>
          <a:noFill/>
          <a:ln w="127000" cap="flat" cmpd="sng">
            <a:solidFill>
              <a:srgbClr val="00B0F0"/>
            </a:solidFill>
            <a:prstDash val="solid"/>
            <a:round/>
            <a:headEnd type="none" w="med" len="med"/>
            <a:tailEnd type="none" w="med" len="med"/>
          </a:ln>
        </p:spPr>
      </p:cxnSp>
      <p:sp>
        <p:nvSpPr>
          <p:cNvPr id="1395" name="Google Shape;1395;p17"/>
          <p:cNvSpPr txBox="1"/>
          <p:nvPr/>
        </p:nvSpPr>
        <p:spPr>
          <a:xfrm>
            <a:off x="9263321" y="2199018"/>
            <a:ext cx="45397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a:solidFill>
                  <a:schemeClr val="dk1"/>
                </a:solidFill>
                <a:latin typeface="Open Sans Light"/>
                <a:ea typeface="Open Sans Light"/>
                <a:cs typeface="Open Sans Light"/>
                <a:sym typeface="Open Sans Light"/>
              </a:rPr>
              <a:t>R2</a:t>
            </a:r>
            <a:endParaRPr/>
          </a:p>
        </p:txBody>
      </p:sp>
      <p:pic>
        <p:nvPicPr>
          <p:cNvPr id="1396" name="Google Shape;1396;p17" descr="Image result for RNAseq size distribution"/>
          <p:cNvPicPr preferRelativeResize="0"/>
          <p:nvPr/>
        </p:nvPicPr>
        <p:blipFill rotWithShape="1">
          <a:blip r:embed="rId3">
            <a:alphaModFix/>
          </a:blip>
          <a:srcRect/>
          <a:stretch/>
        </p:blipFill>
        <p:spPr>
          <a:xfrm>
            <a:off x="675424" y="2248718"/>
            <a:ext cx="5402047" cy="3315891"/>
          </a:xfrm>
          <a:prstGeom prst="rect">
            <a:avLst/>
          </a:prstGeom>
          <a:noFill/>
          <a:ln>
            <a:noFill/>
          </a:ln>
        </p:spPr>
      </p:pic>
      <p:sp>
        <p:nvSpPr>
          <p:cNvPr id="1397" name="Google Shape;1397;p17"/>
          <p:cNvSpPr/>
          <p:nvPr/>
        </p:nvSpPr>
        <p:spPr>
          <a:xfrm>
            <a:off x="6500849" y="4281360"/>
            <a:ext cx="4563286" cy="1103871"/>
          </a:xfrm>
          <a:prstGeom prst="roundRect">
            <a:avLst>
              <a:gd name="adj" fmla="val 16667"/>
            </a:avLst>
          </a:prstGeom>
          <a:solidFill>
            <a:srgbClr val="FFFFCC"/>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r>
              <a:rPr lang="en-AU" sz="1800">
                <a:solidFill>
                  <a:schemeClr val="dk1"/>
                </a:solidFill>
                <a:latin typeface="Open Sans Light"/>
                <a:ea typeface="Open Sans Light"/>
                <a:cs typeface="Open Sans Light"/>
                <a:sym typeface="Open Sans Light"/>
              </a:rPr>
              <a:t>For counting, choose depth over length. For structure, choose length over depth. </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402"/>
        <p:cNvGrpSpPr/>
        <p:nvPr/>
      </p:nvGrpSpPr>
      <p:grpSpPr>
        <a:xfrm>
          <a:off x="0" y="0"/>
          <a:ext cx="0" cy="0"/>
          <a:chOff x="0" y="0"/>
          <a:chExt cx="0" cy="0"/>
        </a:xfrm>
      </p:grpSpPr>
      <p:graphicFrame>
        <p:nvGraphicFramePr>
          <p:cNvPr id="1403" name="Google Shape;1403;g5c90301f8a_0_184"/>
          <p:cNvGraphicFramePr/>
          <p:nvPr>
            <p:extLst>
              <p:ext uri="{D42A27DB-BD31-4B8C-83A1-F6EECF244321}">
                <p14:modId xmlns:p14="http://schemas.microsoft.com/office/powerpoint/2010/main" val="2359637652"/>
              </p:ext>
            </p:extLst>
          </p:nvPr>
        </p:nvGraphicFramePr>
        <p:xfrm>
          <a:off x="222600" y="236475"/>
          <a:ext cx="11754400" cy="6430735"/>
        </p:xfrm>
        <a:graphic>
          <a:graphicData uri="http://schemas.openxmlformats.org/drawingml/2006/table">
            <a:tbl>
              <a:tblPr>
                <a:noFill/>
                <a:tableStyleId>{D051214C-AD0C-4C8D-92DA-BAC1A14EA42E}</a:tableStyleId>
              </a:tblPr>
              <a:tblGrid>
                <a:gridCol w="1889375">
                  <a:extLst>
                    <a:ext uri="{9D8B030D-6E8A-4147-A177-3AD203B41FA5}">
                      <a16:colId xmlns:a16="http://schemas.microsoft.com/office/drawing/2014/main" val="20000"/>
                    </a:ext>
                  </a:extLst>
                </a:gridCol>
                <a:gridCol w="3045050">
                  <a:extLst>
                    <a:ext uri="{9D8B030D-6E8A-4147-A177-3AD203B41FA5}">
                      <a16:colId xmlns:a16="http://schemas.microsoft.com/office/drawing/2014/main" val="20001"/>
                    </a:ext>
                  </a:extLst>
                </a:gridCol>
                <a:gridCol w="2695275">
                  <a:extLst>
                    <a:ext uri="{9D8B030D-6E8A-4147-A177-3AD203B41FA5}">
                      <a16:colId xmlns:a16="http://schemas.microsoft.com/office/drawing/2014/main" val="20002"/>
                    </a:ext>
                  </a:extLst>
                </a:gridCol>
                <a:gridCol w="4124700">
                  <a:extLst>
                    <a:ext uri="{9D8B030D-6E8A-4147-A177-3AD203B41FA5}">
                      <a16:colId xmlns:a16="http://schemas.microsoft.com/office/drawing/2014/main" val="20003"/>
                    </a:ext>
                  </a:extLst>
                </a:gridCol>
              </a:tblGrid>
              <a:tr h="427425">
                <a:tc>
                  <a:txBody>
                    <a:bodyPr/>
                    <a:lstStyle/>
                    <a:p>
                      <a:pPr marL="0" lvl="0" indent="0" algn="l" rtl="0">
                        <a:spcBef>
                          <a:spcPts val="0"/>
                        </a:spcBef>
                        <a:spcAft>
                          <a:spcPts val="0"/>
                        </a:spcAft>
                        <a:buNone/>
                      </a:pPr>
                      <a:r>
                        <a:rPr lang="en-AU" sz="1800" b="1">
                          <a:solidFill>
                            <a:srgbClr val="FFFFFF"/>
                          </a:solidFill>
                          <a:latin typeface="Open Sans"/>
                          <a:ea typeface="Open Sans"/>
                          <a:cs typeface="Open Sans"/>
                          <a:sym typeface="Open Sans"/>
                        </a:rPr>
                        <a:t>Seq feature</a:t>
                      </a:r>
                      <a:endParaRPr sz="1800" b="1">
                        <a:solidFill>
                          <a:srgbClr val="FFFFFF"/>
                        </a:solidFill>
                        <a:latin typeface="Open Sans"/>
                        <a:ea typeface="Open Sans"/>
                        <a:cs typeface="Open Sans"/>
                        <a:sym typeface="Open Sans"/>
                      </a:endParaRPr>
                    </a:p>
                  </a:txBody>
                  <a:tcPr marL="91425" marR="91425" marT="91425" marB="91425">
                    <a:solidFill>
                      <a:srgbClr val="333399"/>
                    </a:solidFill>
                  </a:tcPr>
                </a:tc>
                <a:tc>
                  <a:txBody>
                    <a:bodyPr/>
                    <a:lstStyle/>
                    <a:p>
                      <a:pPr marL="0" lvl="0" indent="0" algn="l" rtl="0">
                        <a:spcBef>
                          <a:spcPts val="0"/>
                        </a:spcBef>
                        <a:spcAft>
                          <a:spcPts val="0"/>
                        </a:spcAft>
                        <a:buNone/>
                      </a:pPr>
                      <a:r>
                        <a:rPr lang="en-AU" sz="1800" b="1">
                          <a:solidFill>
                            <a:srgbClr val="FFFFFF"/>
                          </a:solidFill>
                          <a:latin typeface="Open Sans"/>
                          <a:ea typeface="Open Sans"/>
                          <a:cs typeface="Open Sans"/>
                          <a:sym typeface="Open Sans"/>
                        </a:rPr>
                        <a:t>Discovery</a:t>
                      </a:r>
                      <a:endParaRPr sz="1800" b="1">
                        <a:solidFill>
                          <a:srgbClr val="FFFFFF"/>
                        </a:solidFill>
                        <a:latin typeface="Open Sans"/>
                        <a:ea typeface="Open Sans"/>
                        <a:cs typeface="Open Sans"/>
                        <a:sym typeface="Open Sans"/>
                      </a:endParaRPr>
                    </a:p>
                  </a:txBody>
                  <a:tcPr marL="91425" marR="91425" marT="91425" marB="91425">
                    <a:solidFill>
                      <a:srgbClr val="333399"/>
                    </a:solidFill>
                  </a:tcPr>
                </a:tc>
                <a:tc>
                  <a:txBody>
                    <a:bodyPr/>
                    <a:lstStyle/>
                    <a:p>
                      <a:pPr marL="0" lvl="0" indent="0" algn="l" rtl="0">
                        <a:spcBef>
                          <a:spcPts val="0"/>
                        </a:spcBef>
                        <a:spcAft>
                          <a:spcPts val="0"/>
                        </a:spcAft>
                        <a:buNone/>
                      </a:pPr>
                      <a:r>
                        <a:rPr lang="en-AU" sz="1800" b="1">
                          <a:solidFill>
                            <a:srgbClr val="FFFFFF"/>
                          </a:solidFill>
                          <a:latin typeface="Open Sans"/>
                          <a:ea typeface="Open Sans"/>
                          <a:cs typeface="Open Sans"/>
                          <a:sym typeface="Open Sans"/>
                        </a:rPr>
                        <a:t>Exploration</a:t>
                      </a:r>
                      <a:endParaRPr sz="1800" b="1">
                        <a:solidFill>
                          <a:srgbClr val="FFFFFF"/>
                        </a:solidFill>
                        <a:latin typeface="Open Sans"/>
                        <a:ea typeface="Open Sans"/>
                        <a:cs typeface="Open Sans"/>
                        <a:sym typeface="Open Sans"/>
                      </a:endParaRPr>
                    </a:p>
                  </a:txBody>
                  <a:tcPr marL="91425" marR="91425" marT="91425" marB="91425">
                    <a:solidFill>
                      <a:srgbClr val="333399"/>
                    </a:solidFill>
                  </a:tcPr>
                </a:tc>
                <a:tc>
                  <a:txBody>
                    <a:bodyPr/>
                    <a:lstStyle/>
                    <a:p>
                      <a:pPr marL="0" lvl="0" indent="0" algn="l" rtl="0">
                        <a:spcBef>
                          <a:spcPts val="0"/>
                        </a:spcBef>
                        <a:spcAft>
                          <a:spcPts val="0"/>
                        </a:spcAft>
                        <a:buNone/>
                      </a:pPr>
                      <a:r>
                        <a:rPr lang="en-AU" sz="1800" b="1">
                          <a:solidFill>
                            <a:srgbClr val="FFFFFF"/>
                          </a:solidFill>
                          <a:latin typeface="Open Sans"/>
                          <a:ea typeface="Open Sans"/>
                          <a:cs typeface="Open Sans"/>
                          <a:sym typeface="Open Sans"/>
                        </a:rPr>
                        <a:t>Comparison</a:t>
                      </a:r>
                      <a:endParaRPr sz="1800" b="1">
                        <a:solidFill>
                          <a:srgbClr val="FFFFFF"/>
                        </a:solidFill>
                        <a:latin typeface="Open Sans"/>
                        <a:ea typeface="Open Sans"/>
                        <a:cs typeface="Open Sans"/>
                        <a:sym typeface="Open Sans"/>
                      </a:endParaRPr>
                    </a:p>
                  </a:txBody>
                  <a:tcPr marL="91425" marR="91425" marT="91425" marB="91425">
                    <a:solidFill>
                      <a:srgbClr val="333399"/>
                    </a:solidFill>
                  </a:tcPr>
                </a:tc>
                <a:extLst>
                  <a:ext uri="{0D108BD9-81ED-4DB2-BD59-A6C34878D82A}">
                    <a16:rowId xmlns:a16="http://schemas.microsoft.com/office/drawing/2014/main" val="10000"/>
                  </a:ext>
                </a:extLst>
              </a:tr>
              <a:tr h="1620800">
                <a:tc>
                  <a:txBody>
                    <a:bodyPr/>
                    <a:lstStyle/>
                    <a:p>
                      <a:pPr marL="0" lvl="0" indent="0" algn="l" rtl="0">
                        <a:spcBef>
                          <a:spcPts val="0"/>
                        </a:spcBef>
                        <a:spcAft>
                          <a:spcPts val="0"/>
                        </a:spcAft>
                        <a:buNone/>
                      </a:pPr>
                      <a:endParaRPr sz="1800">
                        <a:latin typeface="Open Sans"/>
                        <a:ea typeface="Open Sans"/>
                        <a:cs typeface="Open Sans"/>
                        <a:sym typeface="Open Sans"/>
                      </a:endParaRPr>
                    </a:p>
                  </a:txBody>
                  <a:tcPr marL="91425" marR="91425" marT="91425" marB="91425"/>
                </a:tc>
                <a:tc>
                  <a:txBody>
                    <a:bodyPr/>
                    <a:lstStyle/>
                    <a:p>
                      <a:pPr marL="0" lvl="0" indent="0" algn="l" rtl="0">
                        <a:spcBef>
                          <a:spcPts val="0"/>
                        </a:spcBef>
                        <a:spcAft>
                          <a:spcPts val="0"/>
                        </a:spcAft>
                        <a:buNone/>
                      </a:pPr>
                      <a:r>
                        <a:rPr lang="en-AU" sz="1800">
                          <a:solidFill>
                            <a:schemeClr val="dk2"/>
                          </a:solidFill>
                          <a:latin typeface="Open Sans"/>
                          <a:ea typeface="Open Sans"/>
                          <a:cs typeface="Open Sans"/>
                          <a:sym typeface="Open Sans"/>
                        </a:rPr>
                        <a:t>gene annotation, gene discovery, substitute for genome sequencing … </a:t>
                      </a:r>
                      <a:endParaRPr sz="1800">
                        <a:latin typeface="Open Sans"/>
                        <a:ea typeface="Open Sans"/>
                        <a:cs typeface="Open Sans"/>
                        <a:sym typeface="Open Sans"/>
                      </a:endParaRPr>
                    </a:p>
                  </a:txBody>
                  <a:tcPr marL="91425" marR="91425" marT="91425" marB="91425"/>
                </a:tc>
                <a:tc>
                  <a:txBody>
                    <a:bodyPr/>
                    <a:lstStyle/>
                    <a:p>
                      <a:pPr marL="0" lvl="0" indent="0" algn="l" rtl="0">
                        <a:spcBef>
                          <a:spcPts val="0"/>
                        </a:spcBef>
                        <a:spcAft>
                          <a:spcPts val="0"/>
                        </a:spcAft>
                        <a:buNone/>
                      </a:pPr>
                      <a:r>
                        <a:rPr lang="en-AU" sz="1800">
                          <a:solidFill>
                            <a:schemeClr val="dk2"/>
                          </a:solidFill>
                          <a:latin typeface="Open Sans"/>
                          <a:ea typeface="Open Sans"/>
                          <a:cs typeface="Open Sans"/>
                          <a:sym typeface="Open Sans"/>
                        </a:rPr>
                        <a:t>understanding data variation (RNA editing, SNPs, isoform usage, technical and biological biases in data) … </a:t>
                      </a:r>
                      <a:endParaRPr sz="1800">
                        <a:latin typeface="Open Sans"/>
                        <a:ea typeface="Open Sans"/>
                        <a:cs typeface="Open Sans"/>
                        <a:sym typeface="Open Sans"/>
                      </a:endParaRPr>
                    </a:p>
                  </a:txBody>
                  <a:tcPr marL="91425" marR="91425" marT="91425" marB="91425"/>
                </a:tc>
                <a:tc>
                  <a:txBody>
                    <a:bodyPr/>
                    <a:lstStyle/>
                    <a:p>
                      <a:pPr marL="0" lvl="0" indent="0" algn="l" rtl="0">
                        <a:spcBef>
                          <a:spcPts val="0"/>
                        </a:spcBef>
                        <a:spcAft>
                          <a:spcPts val="0"/>
                        </a:spcAft>
                        <a:buNone/>
                      </a:pPr>
                      <a:r>
                        <a:rPr lang="en-AU" sz="1800">
                          <a:solidFill>
                            <a:schemeClr val="dk2"/>
                          </a:solidFill>
                          <a:latin typeface="Open Sans"/>
                          <a:ea typeface="Open Sans"/>
                          <a:cs typeface="Open Sans"/>
                          <a:sym typeface="Open Sans"/>
                        </a:rPr>
                        <a:t>Looking for changes between groups, eg. treatment vs control, timepoint 0hr  vs timepoint 2hrs, species A vs species B, tumour vs normal … </a:t>
                      </a:r>
                      <a:endParaRPr sz="1800">
                        <a:latin typeface="Open Sans"/>
                        <a:ea typeface="Open Sans"/>
                        <a:cs typeface="Open Sans"/>
                        <a:sym typeface="Open Sans"/>
                      </a:endParaRPr>
                    </a:p>
                  </a:txBody>
                  <a:tcPr marL="91425" marR="91425" marT="91425" marB="91425"/>
                </a:tc>
                <a:extLst>
                  <a:ext uri="{0D108BD9-81ED-4DB2-BD59-A6C34878D82A}">
                    <a16:rowId xmlns:a16="http://schemas.microsoft.com/office/drawing/2014/main" val="10001"/>
                  </a:ext>
                </a:extLst>
              </a:tr>
              <a:tr h="684625">
                <a:tc>
                  <a:txBody>
                    <a:bodyPr/>
                    <a:lstStyle/>
                    <a:p>
                      <a:pPr marL="0" lvl="0" indent="0" algn="l" rtl="0">
                        <a:spcBef>
                          <a:spcPts val="0"/>
                        </a:spcBef>
                        <a:spcAft>
                          <a:spcPts val="0"/>
                        </a:spcAft>
                        <a:buNone/>
                      </a:pPr>
                      <a:endParaRPr sz="1800">
                        <a:latin typeface="Open Sans"/>
                        <a:ea typeface="Open Sans"/>
                        <a:cs typeface="Open Sans"/>
                        <a:sym typeface="Open Sans"/>
                      </a:endParaRPr>
                    </a:p>
                  </a:txBody>
                  <a:tcPr marL="91425" marR="91425" marT="91425" marB="91425">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AU" sz="1800">
                          <a:latin typeface="Open Sans"/>
                          <a:ea typeface="Open Sans"/>
                          <a:cs typeface="Open Sans"/>
                          <a:sym typeface="Open Sans"/>
                        </a:rPr>
                        <a:t>Qualitative</a:t>
                      </a:r>
                      <a:endParaRPr sz="1800">
                        <a:latin typeface="Open Sans"/>
                        <a:ea typeface="Open Sans"/>
                        <a:cs typeface="Open Sans"/>
                        <a:sym typeface="Open Sans"/>
                      </a:endParaRPr>
                    </a:p>
                  </a:txBody>
                  <a:tcPr marL="91425" marR="91425" marT="91425" marB="91425">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AU" sz="1800">
                          <a:latin typeface="Open Sans"/>
                          <a:ea typeface="Open Sans"/>
                          <a:cs typeface="Open Sans"/>
                          <a:sym typeface="Open Sans"/>
                        </a:rPr>
                        <a:t>Qualitative/ Quantitative</a:t>
                      </a:r>
                      <a:endParaRPr sz="1800">
                        <a:latin typeface="Open Sans"/>
                        <a:ea typeface="Open Sans"/>
                        <a:cs typeface="Open Sans"/>
                        <a:sym typeface="Open Sans"/>
                      </a:endParaRPr>
                    </a:p>
                  </a:txBody>
                  <a:tcPr marL="91425" marR="91425" marT="91425" marB="91425">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AU" sz="1800">
                          <a:latin typeface="Open Sans"/>
                          <a:ea typeface="Open Sans"/>
                          <a:cs typeface="Open Sans"/>
                          <a:sym typeface="Open Sans"/>
                        </a:rPr>
                        <a:t>Quantitative</a:t>
                      </a:r>
                      <a:endParaRPr sz="1800">
                        <a:latin typeface="Open Sans"/>
                        <a:ea typeface="Open Sans"/>
                        <a:cs typeface="Open Sans"/>
                        <a:sym typeface="Open Sans"/>
                      </a:endParaRPr>
                    </a:p>
                  </a:txBody>
                  <a:tcPr marL="91425" marR="91425" marT="91425" marB="91425">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r h="759325">
                <a:tc>
                  <a:txBody>
                    <a:bodyPr/>
                    <a:lstStyle/>
                    <a:p>
                      <a:pPr marL="0" lvl="0" indent="0" algn="l" rtl="0">
                        <a:spcBef>
                          <a:spcPts val="0"/>
                        </a:spcBef>
                        <a:spcAft>
                          <a:spcPts val="0"/>
                        </a:spcAft>
                        <a:buNone/>
                      </a:pPr>
                      <a:r>
                        <a:rPr lang="en-AU" sz="1800">
                          <a:latin typeface="Open Sans"/>
                          <a:ea typeface="Open Sans"/>
                          <a:cs typeface="Open Sans"/>
                          <a:sym typeface="Open Sans"/>
                        </a:rPr>
                        <a:t>Stranded or Unstranded</a:t>
                      </a:r>
                      <a:endParaRPr sz="1800">
                        <a:latin typeface="Open Sans"/>
                        <a:ea typeface="Open Sans"/>
                        <a:cs typeface="Open Sans"/>
                        <a:sym typeface="Open Sans"/>
                      </a:endParaRPr>
                    </a:p>
                  </a:txBody>
                  <a:tcPr marL="91425" marR="91425" marT="91425" marB="91425">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AU" sz="1800">
                          <a:latin typeface="Open Sans"/>
                          <a:ea typeface="Open Sans"/>
                          <a:cs typeface="Open Sans"/>
                          <a:sym typeface="Open Sans"/>
                        </a:rPr>
                        <a:t>Ideally Stranded</a:t>
                      </a:r>
                      <a:endParaRPr sz="1800">
                        <a:latin typeface="Open Sans"/>
                        <a:ea typeface="Open Sans"/>
                        <a:cs typeface="Open Sans"/>
                        <a:sym typeface="Open Sans"/>
                      </a:endParaRPr>
                    </a:p>
                  </a:txBody>
                  <a:tcPr marL="91425" marR="91425" marT="91425" marB="91425">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AU" sz="1800">
                          <a:latin typeface="Open Sans"/>
                          <a:ea typeface="Open Sans"/>
                          <a:cs typeface="Open Sans"/>
                          <a:sym typeface="Open Sans"/>
                        </a:rPr>
                        <a:t>Ideally Stranded</a:t>
                      </a:r>
                      <a:endParaRPr sz="1800">
                        <a:latin typeface="Open Sans"/>
                        <a:ea typeface="Open Sans"/>
                        <a:cs typeface="Open Sans"/>
                        <a:sym typeface="Open Sans"/>
                      </a:endParaRPr>
                    </a:p>
                  </a:txBody>
                  <a:tcPr marL="91425" marR="91425" marT="91425" marB="91425">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AU" sz="1800">
                          <a:latin typeface="Open Sans"/>
                          <a:ea typeface="Open Sans"/>
                          <a:cs typeface="Open Sans"/>
                          <a:sym typeface="Open Sans"/>
                        </a:rPr>
                        <a:t>Preferably stranded, depends on sample availability</a:t>
                      </a:r>
                      <a:endParaRPr sz="1800">
                        <a:latin typeface="Open Sans"/>
                        <a:ea typeface="Open Sans"/>
                        <a:cs typeface="Open Sans"/>
                        <a:sym typeface="Open Sans"/>
                      </a:endParaRPr>
                    </a:p>
                  </a:txBody>
                  <a:tcPr marL="91425" marR="91425" marT="91425" marB="91425">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3"/>
                  </a:ext>
                </a:extLst>
              </a:tr>
              <a:tr h="684625">
                <a:tc>
                  <a:txBody>
                    <a:bodyPr/>
                    <a:lstStyle/>
                    <a:p>
                      <a:pPr marL="0" lvl="0" indent="0" algn="l" rtl="0">
                        <a:spcBef>
                          <a:spcPts val="0"/>
                        </a:spcBef>
                        <a:spcAft>
                          <a:spcPts val="0"/>
                        </a:spcAft>
                        <a:buNone/>
                      </a:pPr>
                      <a:r>
                        <a:rPr lang="en-AU" sz="1800">
                          <a:latin typeface="Open Sans"/>
                          <a:ea typeface="Open Sans"/>
                          <a:cs typeface="Open Sans"/>
                          <a:sym typeface="Open Sans"/>
                        </a:rPr>
                        <a:t>Paired-end or single-end?</a:t>
                      </a:r>
                      <a:endParaRPr sz="1800">
                        <a:latin typeface="Open Sans"/>
                        <a:ea typeface="Open Sans"/>
                        <a:cs typeface="Open Sans"/>
                        <a:sym typeface="Open Sans"/>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AU" sz="1800">
                          <a:latin typeface="Open Sans"/>
                          <a:ea typeface="Open Sans"/>
                          <a:cs typeface="Open Sans"/>
                          <a:sym typeface="Open Sans"/>
                        </a:rPr>
                        <a:t>Paired end</a:t>
                      </a:r>
                      <a:endParaRPr sz="1800">
                        <a:latin typeface="Open Sans"/>
                        <a:ea typeface="Open Sans"/>
                        <a:cs typeface="Open Sans"/>
                        <a:sym typeface="Open Sans"/>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AU" sz="1800">
                          <a:latin typeface="Open Sans"/>
                          <a:ea typeface="Open Sans"/>
                          <a:cs typeface="Open Sans"/>
                          <a:sym typeface="Open Sans"/>
                        </a:rPr>
                        <a:t>Paired end</a:t>
                      </a:r>
                      <a:endParaRPr sz="1800">
                        <a:latin typeface="Open Sans"/>
                        <a:ea typeface="Open Sans"/>
                        <a:cs typeface="Open Sans"/>
                        <a:sym typeface="Open Sans"/>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AU" sz="1800">
                          <a:latin typeface="Open Sans"/>
                          <a:ea typeface="Open Sans"/>
                          <a:cs typeface="Open Sans"/>
                          <a:sym typeface="Open Sans"/>
                        </a:rPr>
                        <a:t>Single end</a:t>
                      </a:r>
                      <a:endParaRPr sz="1800">
                        <a:latin typeface="Open Sans"/>
                        <a:ea typeface="Open Sans"/>
                        <a:cs typeface="Open Sans"/>
                        <a:sym typeface="Open Sans"/>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4"/>
                  </a:ext>
                </a:extLst>
              </a:tr>
              <a:tr h="427425">
                <a:tc>
                  <a:txBody>
                    <a:bodyPr/>
                    <a:lstStyle/>
                    <a:p>
                      <a:pPr marL="0" lvl="0" indent="0" algn="l" rtl="0">
                        <a:spcBef>
                          <a:spcPts val="0"/>
                        </a:spcBef>
                        <a:spcAft>
                          <a:spcPts val="0"/>
                        </a:spcAft>
                        <a:buNone/>
                      </a:pPr>
                      <a:r>
                        <a:rPr lang="en-AU" sz="1800">
                          <a:latin typeface="Open Sans"/>
                          <a:ea typeface="Open Sans"/>
                          <a:cs typeface="Open Sans"/>
                          <a:sym typeface="Open Sans"/>
                        </a:rPr>
                        <a:t>Length</a:t>
                      </a:r>
                      <a:endParaRPr sz="1800">
                        <a:latin typeface="Open Sans"/>
                        <a:ea typeface="Open Sans"/>
                        <a:cs typeface="Open Sans"/>
                        <a:sym typeface="Open Sans"/>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AU" sz="1800">
                          <a:latin typeface="Open Sans"/>
                          <a:ea typeface="Open Sans"/>
                          <a:cs typeface="Open Sans"/>
                          <a:sym typeface="Open Sans"/>
                        </a:rPr>
                        <a:t>&gt;300nt</a:t>
                      </a:r>
                      <a:endParaRPr sz="1800">
                        <a:latin typeface="Open Sans"/>
                        <a:ea typeface="Open Sans"/>
                        <a:cs typeface="Open Sans"/>
                        <a:sym typeface="Open Sans"/>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AU" sz="1800">
                          <a:latin typeface="Open Sans"/>
                          <a:ea typeface="Open Sans"/>
                          <a:cs typeface="Open Sans"/>
                          <a:sym typeface="Open Sans"/>
                        </a:rPr>
                        <a:t>&gt;150nt</a:t>
                      </a:r>
                      <a:endParaRPr sz="1800">
                        <a:latin typeface="Open Sans"/>
                        <a:ea typeface="Open Sans"/>
                        <a:cs typeface="Open Sans"/>
                        <a:sym typeface="Open Sans"/>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AU" sz="1800" dirty="0">
                          <a:latin typeface="Open Sans"/>
                          <a:ea typeface="Open Sans"/>
                          <a:cs typeface="Open Sans"/>
                          <a:sym typeface="Open Sans"/>
                        </a:rPr>
                        <a:t>&gt;50nt, ideally 100nt</a:t>
                      </a:r>
                      <a:endParaRPr sz="1800" dirty="0">
                        <a:latin typeface="Open Sans"/>
                        <a:ea typeface="Open Sans"/>
                        <a:cs typeface="Open Sans"/>
                        <a:sym typeface="Open Sans"/>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5"/>
                  </a:ext>
                </a:extLst>
              </a:tr>
              <a:tr h="684625">
                <a:tc>
                  <a:txBody>
                    <a:bodyPr/>
                    <a:lstStyle/>
                    <a:p>
                      <a:pPr marL="0" lvl="0" indent="0" algn="l" rtl="0">
                        <a:spcBef>
                          <a:spcPts val="0"/>
                        </a:spcBef>
                        <a:spcAft>
                          <a:spcPts val="0"/>
                        </a:spcAft>
                        <a:buNone/>
                      </a:pPr>
                      <a:r>
                        <a:rPr lang="en-AU" sz="1800" dirty="0">
                          <a:latin typeface="Open Sans"/>
                          <a:ea typeface="Open Sans"/>
                          <a:cs typeface="Open Sans"/>
                          <a:sym typeface="Open Sans"/>
                        </a:rPr>
                        <a:t>Depth</a:t>
                      </a:r>
                      <a:endParaRPr sz="1800" dirty="0">
                        <a:latin typeface="Open Sans"/>
                        <a:ea typeface="Open Sans"/>
                        <a:cs typeface="Open Sans"/>
                        <a:sym typeface="Open Sans"/>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AU" sz="1800">
                          <a:latin typeface="Open Sans"/>
                          <a:ea typeface="Open Sans"/>
                          <a:cs typeface="Open Sans"/>
                          <a:sym typeface="Open Sans"/>
                        </a:rPr>
                        <a:t>&gt;100 million reads (or targeted enrichment)</a:t>
                      </a:r>
                      <a:endParaRPr sz="1800">
                        <a:latin typeface="Open Sans"/>
                        <a:ea typeface="Open Sans"/>
                        <a:cs typeface="Open Sans"/>
                        <a:sym typeface="Open Sans"/>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AU" sz="1800">
                          <a:latin typeface="Open Sans"/>
                          <a:ea typeface="Open Sans"/>
                          <a:cs typeface="Open Sans"/>
                          <a:sym typeface="Open Sans"/>
                        </a:rPr>
                        <a:t>&gt;50 million reads</a:t>
                      </a:r>
                      <a:endParaRPr sz="1800">
                        <a:latin typeface="Open Sans"/>
                        <a:ea typeface="Open Sans"/>
                        <a:cs typeface="Open Sans"/>
                        <a:sym typeface="Open Sans"/>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AU" sz="1800">
                          <a:latin typeface="Open Sans"/>
                          <a:ea typeface="Open Sans"/>
                          <a:cs typeface="Open Sans"/>
                          <a:sym typeface="Open Sans"/>
                        </a:rPr>
                        <a:t>&gt;10 million reads</a:t>
                      </a:r>
                      <a:endParaRPr sz="1800">
                        <a:latin typeface="Open Sans"/>
                        <a:ea typeface="Open Sans"/>
                        <a:cs typeface="Open Sans"/>
                        <a:sym typeface="Open Sans"/>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6"/>
                  </a:ext>
                </a:extLst>
              </a:tr>
              <a:tr h="941800">
                <a:tc>
                  <a:txBody>
                    <a:bodyPr/>
                    <a:lstStyle/>
                    <a:p>
                      <a:pPr marL="0" lvl="0" indent="0" algn="l" rtl="0">
                        <a:spcBef>
                          <a:spcPts val="0"/>
                        </a:spcBef>
                        <a:spcAft>
                          <a:spcPts val="0"/>
                        </a:spcAft>
                        <a:buNone/>
                      </a:pPr>
                      <a:r>
                        <a:rPr lang="en-AU" sz="1800">
                          <a:latin typeface="Open Sans"/>
                          <a:ea typeface="Open Sans"/>
                          <a:cs typeface="Open Sans"/>
                          <a:sym typeface="Open Sans"/>
                        </a:rPr>
                        <a:t>Importance of replicates</a:t>
                      </a:r>
                      <a:endParaRPr sz="1800">
                        <a:latin typeface="Open Sans"/>
                        <a:ea typeface="Open Sans"/>
                        <a:cs typeface="Open Sans"/>
                        <a:sym typeface="Open Sans"/>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AU" sz="1800">
                          <a:latin typeface="Open Sans"/>
                          <a:ea typeface="Open Sans"/>
                          <a:cs typeface="Open Sans"/>
                          <a:sym typeface="Open Sans"/>
                        </a:rPr>
                        <a:t>+</a:t>
                      </a:r>
                      <a:endParaRPr sz="1800">
                        <a:latin typeface="Open Sans"/>
                        <a:ea typeface="Open Sans"/>
                        <a:cs typeface="Open Sans"/>
                        <a:sym typeface="Open Sans"/>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AU" sz="1800">
                          <a:latin typeface="Open Sans"/>
                          <a:ea typeface="Open Sans"/>
                          <a:cs typeface="Open Sans"/>
                          <a:sym typeface="Open Sans"/>
                        </a:rPr>
                        <a:t>+++</a:t>
                      </a:r>
                      <a:endParaRPr sz="1800">
                        <a:latin typeface="Open Sans"/>
                        <a:ea typeface="Open Sans"/>
                        <a:cs typeface="Open Sans"/>
                        <a:sym typeface="Open Sans"/>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AU" sz="1800" dirty="0">
                          <a:latin typeface="Open Sans"/>
                          <a:ea typeface="Open Sans"/>
                          <a:cs typeface="Open Sans"/>
                          <a:sym typeface="Open Sans"/>
                        </a:rPr>
                        <a:t>++++++++++++++++++++++++++++++++++++++++++++++++++++++++++++</a:t>
                      </a:r>
                      <a:endParaRPr sz="1800" dirty="0">
                        <a:latin typeface="Open Sans"/>
                        <a:ea typeface="Open Sans"/>
                        <a:cs typeface="Open Sans"/>
                        <a:sym typeface="Open Sans"/>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
        <p:nvSpPr>
          <p:cNvPr id="1404" name="Google Shape;1404;g5c90301f8a_0_184"/>
          <p:cNvSpPr/>
          <p:nvPr/>
        </p:nvSpPr>
        <p:spPr>
          <a:xfrm>
            <a:off x="337700" y="847125"/>
            <a:ext cx="1654200" cy="2018100"/>
          </a:xfrm>
          <a:prstGeom prst="roundRect">
            <a:avLst>
              <a:gd name="adj" fmla="val 16667"/>
            </a:avLst>
          </a:prstGeom>
          <a:solidFill>
            <a:srgbClr val="FFFFCC"/>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AU" sz="1800">
                <a:solidFill>
                  <a:schemeClr val="dk1"/>
                </a:solidFill>
                <a:latin typeface="Open Sans Light"/>
                <a:ea typeface="Open Sans Light"/>
                <a:cs typeface="Open Sans Light"/>
                <a:sym typeface="Open Sans Light"/>
              </a:rPr>
              <a:t>Note all these numbers are based on human genomes</a:t>
            </a:r>
            <a:endParaRPr/>
          </a:p>
        </p:txBody>
      </p:sp>
      <p:sp>
        <p:nvSpPr>
          <p:cNvPr id="5" name="Rectangle 4">
            <a:extLst>
              <a:ext uri="{FF2B5EF4-FFF2-40B4-BE49-F238E27FC236}">
                <a16:creationId xmlns:a16="http://schemas.microsoft.com/office/drawing/2014/main" id="{CB15504A-FE54-4E52-BBAD-1B35AB391700}"/>
              </a:ext>
            </a:extLst>
          </p:cNvPr>
          <p:cNvSpPr/>
          <p:nvPr/>
        </p:nvSpPr>
        <p:spPr>
          <a:xfrm>
            <a:off x="2084050" y="5010150"/>
            <a:ext cx="9993650" cy="10001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00E85C8B-F232-4BA3-9CF4-DED82E0E4733}"/>
              </a:ext>
            </a:extLst>
          </p:cNvPr>
          <p:cNvSpPr/>
          <p:nvPr/>
        </p:nvSpPr>
        <p:spPr>
          <a:xfrm>
            <a:off x="121900" y="5010150"/>
            <a:ext cx="1954550" cy="10001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6">
            <a:extLst>
              <a:ext uri="{FF2B5EF4-FFF2-40B4-BE49-F238E27FC236}">
                <a16:creationId xmlns:a16="http://schemas.microsoft.com/office/drawing/2014/main" id="{20766176-759D-49F2-8CE3-73C9FAFF4CB7}"/>
              </a:ext>
            </a:extLst>
          </p:cNvPr>
          <p:cNvSpPr/>
          <p:nvPr/>
        </p:nvSpPr>
        <p:spPr>
          <a:xfrm>
            <a:off x="2084050" y="5729399"/>
            <a:ext cx="9993650" cy="10001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Rectangle 7">
            <a:extLst>
              <a:ext uri="{FF2B5EF4-FFF2-40B4-BE49-F238E27FC236}">
                <a16:creationId xmlns:a16="http://schemas.microsoft.com/office/drawing/2014/main" id="{9B8D6A7F-7C99-448D-9058-1F088AD92A50}"/>
              </a:ext>
            </a:extLst>
          </p:cNvPr>
          <p:cNvSpPr/>
          <p:nvPr/>
        </p:nvSpPr>
        <p:spPr>
          <a:xfrm>
            <a:off x="121900" y="5729399"/>
            <a:ext cx="1954550" cy="10001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igure 5">
            <a:extLst>
              <a:ext uri="{FF2B5EF4-FFF2-40B4-BE49-F238E27FC236}">
                <a16:creationId xmlns:a16="http://schemas.microsoft.com/office/drawing/2014/main" id="{9FCD825C-FDAD-4363-8213-B1F8CA484D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788" y="173514"/>
            <a:ext cx="6821487" cy="6360636"/>
          </a:xfrm>
          <a:prstGeom prst="rect">
            <a:avLst/>
          </a:prstGeom>
          <a:noFill/>
          <a:extLst>
            <a:ext uri="{909E8E84-426E-40DD-AFC4-6F175D3DCCD1}">
              <a14:hiddenFill xmlns:a14="http://schemas.microsoft.com/office/drawing/2010/main">
                <a:solidFill>
                  <a:srgbClr val="FFFFFF"/>
                </a:solidFill>
              </a14:hiddenFill>
            </a:ext>
          </a:extLst>
        </p:spPr>
      </p:pic>
      <p:sp>
        <p:nvSpPr>
          <p:cNvPr id="3" name="Google Shape;1397;p17">
            <a:extLst>
              <a:ext uri="{FF2B5EF4-FFF2-40B4-BE49-F238E27FC236}">
                <a16:creationId xmlns:a16="http://schemas.microsoft.com/office/drawing/2014/main" id="{B8FB70F4-6825-4121-9ED4-E1DBFA3FA6B8}"/>
              </a:ext>
            </a:extLst>
          </p:cNvPr>
          <p:cNvSpPr/>
          <p:nvPr/>
        </p:nvSpPr>
        <p:spPr>
          <a:xfrm>
            <a:off x="3605952" y="247650"/>
            <a:ext cx="8254260" cy="594156"/>
          </a:xfrm>
          <a:prstGeom prst="roundRect">
            <a:avLst>
              <a:gd name="adj" fmla="val 16667"/>
            </a:avLst>
          </a:prstGeom>
          <a:solidFill>
            <a:srgbClr val="FFFFCC"/>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lvl="0"/>
            <a:r>
              <a:rPr lang="en-AU" sz="1800" dirty="0">
                <a:hlinkClick r:id="rId3"/>
              </a:rPr>
              <a:t>https://bmcgenomics.biomedcentral.com/articles/10.1186/1471-2164-12-293</a:t>
            </a:r>
            <a:endParaRPr dirty="0"/>
          </a:p>
        </p:txBody>
      </p:sp>
      <p:sp>
        <p:nvSpPr>
          <p:cNvPr id="2" name="TextBox 1">
            <a:extLst>
              <a:ext uri="{FF2B5EF4-FFF2-40B4-BE49-F238E27FC236}">
                <a16:creationId xmlns:a16="http://schemas.microsoft.com/office/drawing/2014/main" id="{597E8C2C-E8D7-4012-A2FB-731B222FFB14}"/>
              </a:ext>
            </a:extLst>
          </p:cNvPr>
          <p:cNvSpPr txBox="1"/>
          <p:nvPr/>
        </p:nvSpPr>
        <p:spPr>
          <a:xfrm>
            <a:off x="7334250" y="1524000"/>
            <a:ext cx="4400550" cy="4093428"/>
          </a:xfrm>
          <a:prstGeom prst="rect">
            <a:avLst/>
          </a:prstGeom>
          <a:noFill/>
        </p:spPr>
        <p:txBody>
          <a:bodyPr wrap="square" rtlCol="0">
            <a:spAutoFit/>
          </a:bodyPr>
          <a:lstStyle/>
          <a:p>
            <a:r>
              <a:rPr lang="en-NZ" sz="2000" dirty="0">
                <a:latin typeface="Open Sans Light" panose="020B0306030504020204" pitchFamily="34" charset="0"/>
                <a:ea typeface="Open Sans Light" panose="020B0306030504020204" pitchFamily="34" charset="0"/>
                <a:cs typeface="Open Sans Light" panose="020B0306030504020204" pitchFamily="34" charset="0"/>
              </a:rPr>
              <a:t>You want enough depth that the most poorly expressed gene of those genes you are interested in is sampled at least 5 times. </a:t>
            </a:r>
          </a:p>
          <a:p>
            <a:endParaRPr lang="en-NZ" sz="2000" dirty="0">
              <a:latin typeface="Open Sans Light" panose="020B0306030504020204" pitchFamily="34" charset="0"/>
              <a:ea typeface="Open Sans Light" panose="020B0306030504020204" pitchFamily="34" charset="0"/>
              <a:cs typeface="Open Sans Light" panose="020B0306030504020204" pitchFamily="34" charset="0"/>
            </a:endParaRPr>
          </a:p>
          <a:p>
            <a:r>
              <a:rPr lang="en-NZ" sz="2000" dirty="0">
                <a:latin typeface="Open Sans Light" panose="020B0306030504020204" pitchFamily="34" charset="0"/>
                <a:ea typeface="Open Sans Light" panose="020B0306030504020204" pitchFamily="34" charset="0"/>
                <a:cs typeface="Open Sans Light" panose="020B0306030504020204" pitchFamily="34" charset="0"/>
              </a:rPr>
              <a:t>In practice, because of library redundancy not being able to be removed easily for RNAseq (unless you are using UMIs, which historically, most studies haven’t been), you need at least 10 tags per gene in each sample within a group for detection. </a:t>
            </a:r>
            <a:endParaRPr lang="en-AU" sz="2000" dirty="0">
              <a:latin typeface="Open Sans Light" panose="020B0306030504020204" pitchFamily="34" charset="0"/>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2283751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402"/>
        <p:cNvGrpSpPr/>
        <p:nvPr/>
      </p:nvGrpSpPr>
      <p:grpSpPr>
        <a:xfrm>
          <a:off x="0" y="0"/>
          <a:ext cx="0" cy="0"/>
          <a:chOff x="0" y="0"/>
          <a:chExt cx="0" cy="0"/>
        </a:xfrm>
      </p:grpSpPr>
      <p:graphicFrame>
        <p:nvGraphicFramePr>
          <p:cNvPr id="1403" name="Google Shape;1403;g5c90301f8a_0_184"/>
          <p:cNvGraphicFramePr/>
          <p:nvPr/>
        </p:nvGraphicFramePr>
        <p:xfrm>
          <a:off x="222600" y="236475"/>
          <a:ext cx="11754400" cy="6430735"/>
        </p:xfrm>
        <a:graphic>
          <a:graphicData uri="http://schemas.openxmlformats.org/drawingml/2006/table">
            <a:tbl>
              <a:tblPr>
                <a:noFill/>
                <a:tableStyleId>{D051214C-AD0C-4C8D-92DA-BAC1A14EA42E}</a:tableStyleId>
              </a:tblPr>
              <a:tblGrid>
                <a:gridCol w="1889375">
                  <a:extLst>
                    <a:ext uri="{9D8B030D-6E8A-4147-A177-3AD203B41FA5}">
                      <a16:colId xmlns:a16="http://schemas.microsoft.com/office/drawing/2014/main" val="20000"/>
                    </a:ext>
                  </a:extLst>
                </a:gridCol>
                <a:gridCol w="3045050">
                  <a:extLst>
                    <a:ext uri="{9D8B030D-6E8A-4147-A177-3AD203B41FA5}">
                      <a16:colId xmlns:a16="http://schemas.microsoft.com/office/drawing/2014/main" val="20001"/>
                    </a:ext>
                  </a:extLst>
                </a:gridCol>
                <a:gridCol w="2695275">
                  <a:extLst>
                    <a:ext uri="{9D8B030D-6E8A-4147-A177-3AD203B41FA5}">
                      <a16:colId xmlns:a16="http://schemas.microsoft.com/office/drawing/2014/main" val="20002"/>
                    </a:ext>
                  </a:extLst>
                </a:gridCol>
                <a:gridCol w="4124700">
                  <a:extLst>
                    <a:ext uri="{9D8B030D-6E8A-4147-A177-3AD203B41FA5}">
                      <a16:colId xmlns:a16="http://schemas.microsoft.com/office/drawing/2014/main" val="20003"/>
                    </a:ext>
                  </a:extLst>
                </a:gridCol>
              </a:tblGrid>
              <a:tr h="427425">
                <a:tc>
                  <a:txBody>
                    <a:bodyPr/>
                    <a:lstStyle/>
                    <a:p>
                      <a:pPr marL="0" lvl="0" indent="0" algn="l" rtl="0">
                        <a:spcBef>
                          <a:spcPts val="0"/>
                        </a:spcBef>
                        <a:spcAft>
                          <a:spcPts val="0"/>
                        </a:spcAft>
                        <a:buNone/>
                      </a:pPr>
                      <a:r>
                        <a:rPr lang="en-AU" sz="1800" b="1">
                          <a:solidFill>
                            <a:srgbClr val="FFFFFF"/>
                          </a:solidFill>
                          <a:latin typeface="Open Sans"/>
                          <a:ea typeface="Open Sans"/>
                          <a:cs typeface="Open Sans"/>
                          <a:sym typeface="Open Sans"/>
                        </a:rPr>
                        <a:t>Seq feature</a:t>
                      </a:r>
                      <a:endParaRPr sz="1800" b="1">
                        <a:solidFill>
                          <a:srgbClr val="FFFFFF"/>
                        </a:solidFill>
                        <a:latin typeface="Open Sans"/>
                        <a:ea typeface="Open Sans"/>
                        <a:cs typeface="Open Sans"/>
                        <a:sym typeface="Open Sans"/>
                      </a:endParaRPr>
                    </a:p>
                  </a:txBody>
                  <a:tcPr marL="91425" marR="91425" marT="91425" marB="91425">
                    <a:solidFill>
                      <a:srgbClr val="333399"/>
                    </a:solidFill>
                  </a:tcPr>
                </a:tc>
                <a:tc>
                  <a:txBody>
                    <a:bodyPr/>
                    <a:lstStyle/>
                    <a:p>
                      <a:pPr marL="0" lvl="0" indent="0" algn="l" rtl="0">
                        <a:spcBef>
                          <a:spcPts val="0"/>
                        </a:spcBef>
                        <a:spcAft>
                          <a:spcPts val="0"/>
                        </a:spcAft>
                        <a:buNone/>
                      </a:pPr>
                      <a:r>
                        <a:rPr lang="en-AU" sz="1800" b="1">
                          <a:solidFill>
                            <a:srgbClr val="FFFFFF"/>
                          </a:solidFill>
                          <a:latin typeface="Open Sans"/>
                          <a:ea typeface="Open Sans"/>
                          <a:cs typeface="Open Sans"/>
                          <a:sym typeface="Open Sans"/>
                        </a:rPr>
                        <a:t>Discovery</a:t>
                      </a:r>
                      <a:endParaRPr sz="1800" b="1">
                        <a:solidFill>
                          <a:srgbClr val="FFFFFF"/>
                        </a:solidFill>
                        <a:latin typeface="Open Sans"/>
                        <a:ea typeface="Open Sans"/>
                        <a:cs typeface="Open Sans"/>
                        <a:sym typeface="Open Sans"/>
                      </a:endParaRPr>
                    </a:p>
                  </a:txBody>
                  <a:tcPr marL="91425" marR="91425" marT="91425" marB="91425">
                    <a:solidFill>
                      <a:srgbClr val="333399"/>
                    </a:solidFill>
                  </a:tcPr>
                </a:tc>
                <a:tc>
                  <a:txBody>
                    <a:bodyPr/>
                    <a:lstStyle/>
                    <a:p>
                      <a:pPr marL="0" lvl="0" indent="0" algn="l" rtl="0">
                        <a:spcBef>
                          <a:spcPts val="0"/>
                        </a:spcBef>
                        <a:spcAft>
                          <a:spcPts val="0"/>
                        </a:spcAft>
                        <a:buNone/>
                      </a:pPr>
                      <a:r>
                        <a:rPr lang="en-AU" sz="1800" b="1">
                          <a:solidFill>
                            <a:srgbClr val="FFFFFF"/>
                          </a:solidFill>
                          <a:latin typeface="Open Sans"/>
                          <a:ea typeface="Open Sans"/>
                          <a:cs typeface="Open Sans"/>
                          <a:sym typeface="Open Sans"/>
                        </a:rPr>
                        <a:t>Exploration</a:t>
                      </a:r>
                      <a:endParaRPr sz="1800" b="1">
                        <a:solidFill>
                          <a:srgbClr val="FFFFFF"/>
                        </a:solidFill>
                        <a:latin typeface="Open Sans"/>
                        <a:ea typeface="Open Sans"/>
                        <a:cs typeface="Open Sans"/>
                        <a:sym typeface="Open Sans"/>
                      </a:endParaRPr>
                    </a:p>
                  </a:txBody>
                  <a:tcPr marL="91425" marR="91425" marT="91425" marB="91425">
                    <a:solidFill>
                      <a:srgbClr val="333399"/>
                    </a:solidFill>
                  </a:tcPr>
                </a:tc>
                <a:tc>
                  <a:txBody>
                    <a:bodyPr/>
                    <a:lstStyle/>
                    <a:p>
                      <a:pPr marL="0" lvl="0" indent="0" algn="l" rtl="0">
                        <a:spcBef>
                          <a:spcPts val="0"/>
                        </a:spcBef>
                        <a:spcAft>
                          <a:spcPts val="0"/>
                        </a:spcAft>
                        <a:buNone/>
                      </a:pPr>
                      <a:r>
                        <a:rPr lang="en-AU" sz="1800" b="1">
                          <a:solidFill>
                            <a:srgbClr val="FFFFFF"/>
                          </a:solidFill>
                          <a:latin typeface="Open Sans"/>
                          <a:ea typeface="Open Sans"/>
                          <a:cs typeface="Open Sans"/>
                          <a:sym typeface="Open Sans"/>
                        </a:rPr>
                        <a:t>Comparison</a:t>
                      </a:r>
                      <a:endParaRPr sz="1800" b="1">
                        <a:solidFill>
                          <a:srgbClr val="FFFFFF"/>
                        </a:solidFill>
                        <a:latin typeface="Open Sans"/>
                        <a:ea typeface="Open Sans"/>
                        <a:cs typeface="Open Sans"/>
                        <a:sym typeface="Open Sans"/>
                      </a:endParaRPr>
                    </a:p>
                  </a:txBody>
                  <a:tcPr marL="91425" marR="91425" marT="91425" marB="91425">
                    <a:solidFill>
                      <a:srgbClr val="333399"/>
                    </a:solidFill>
                  </a:tcPr>
                </a:tc>
                <a:extLst>
                  <a:ext uri="{0D108BD9-81ED-4DB2-BD59-A6C34878D82A}">
                    <a16:rowId xmlns:a16="http://schemas.microsoft.com/office/drawing/2014/main" val="10000"/>
                  </a:ext>
                </a:extLst>
              </a:tr>
              <a:tr h="1620800">
                <a:tc>
                  <a:txBody>
                    <a:bodyPr/>
                    <a:lstStyle/>
                    <a:p>
                      <a:pPr marL="0" lvl="0" indent="0" algn="l" rtl="0">
                        <a:spcBef>
                          <a:spcPts val="0"/>
                        </a:spcBef>
                        <a:spcAft>
                          <a:spcPts val="0"/>
                        </a:spcAft>
                        <a:buNone/>
                      </a:pPr>
                      <a:endParaRPr sz="1800">
                        <a:latin typeface="Open Sans"/>
                        <a:ea typeface="Open Sans"/>
                        <a:cs typeface="Open Sans"/>
                        <a:sym typeface="Open Sans"/>
                      </a:endParaRPr>
                    </a:p>
                  </a:txBody>
                  <a:tcPr marL="91425" marR="91425" marT="91425" marB="91425"/>
                </a:tc>
                <a:tc>
                  <a:txBody>
                    <a:bodyPr/>
                    <a:lstStyle/>
                    <a:p>
                      <a:pPr marL="0" lvl="0" indent="0" algn="l" rtl="0">
                        <a:spcBef>
                          <a:spcPts val="0"/>
                        </a:spcBef>
                        <a:spcAft>
                          <a:spcPts val="0"/>
                        </a:spcAft>
                        <a:buNone/>
                      </a:pPr>
                      <a:r>
                        <a:rPr lang="en-AU" sz="1800">
                          <a:solidFill>
                            <a:schemeClr val="dk2"/>
                          </a:solidFill>
                          <a:latin typeface="Open Sans"/>
                          <a:ea typeface="Open Sans"/>
                          <a:cs typeface="Open Sans"/>
                          <a:sym typeface="Open Sans"/>
                        </a:rPr>
                        <a:t>gene annotation, gene discovery, substitute for genome sequencing … </a:t>
                      </a:r>
                      <a:endParaRPr sz="1800">
                        <a:latin typeface="Open Sans"/>
                        <a:ea typeface="Open Sans"/>
                        <a:cs typeface="Open Sans"/>
                        <a:sym typeface="Open Sans"/>
                      </a:endParaRPr>
                    </a:p>
                  </a:txBody>
                  <a:tcPr marL="91425" marR="91425" marT="91425" marB="91425"/>
                </a:tc>
                <a:tc>
                  <a:txBody>
                    <a:bodyPr/>
                    <a:lstStyle/>
                    <a:p>
                      <a:pPr marL="0" lvl="0" indent="0" algn="l" rtl="0">
                        <a:spcBef>
                          <a:spcPts val="0"/>
                        </a:spcBef>
                        <a:spcAft>
                          <a:spcPts val="0"/>
                        </a:spcAft>
                        <a:buNone/>
                      </a:pPr>
                      <a:r>
                        <a:rPr lang="en-AU" sz="1800">
                          <a:solidFill>
                            <a:schemeClr val="dk2"/>
                          </a:solidFill>
                          <a:latin typeface="Open Sans"/>
                          <a:ea typeface="Open Sans"/>
                          <a:cs typeface="Open Sans"/>
                          <a:sym typeface="Open Sans"/>
                        </a:rPr>
                        <a:t>understanding data variation (RNA editing, SNPs, isoform usage, technical and biological biases in data) … </a:t>
                      </a:r>
                      <a:endParaRPr sz="1800">
                        <a:latin typeface="Open Sans"/>
                        <a:ea typeface="Open Sans"/>
                        <a:cs typeface="Open Sans"/>
                        <a:sym typeface="Open Sans"/>
                      </a:endParaRPr>
                    </a:p>
                  </a:txBody>
                  <a:tcPr marL="91425" marR="91425" marT="91425" marB="91425"/>
                </a:tc>
                <a:tc>
                  <a:txBody>
                    <a:bodyPr/>
                    <a:lstStyle/>
                    <a:p>
                      <a:pPr marL="0" lvl="0" indent="0" algn="l" rtl="0">
                        <a:spcBef>
                          <a:spcPts val="0"/>
                        </a:spcBef>
                        <a:spcAft>
                          <a:spcPts val="0"/>
                        </a:spcAft>
                        <a:buNone/>
                      </a:pPr>
                      <a:r>
                        <a:rPr lang="en-AU" sz="1800">
                          <a:solidFill>
                            <a:schemeClr val="dk2"/>
                          </a:solidFill>
                          <a:latin typeface="Open Sans"/>
                          <a:ea typeface="Open Sans"/>
                          <a:cs typeface="Open Sans"/>
                          <a:sym typeface="Open Sans"/>
                        </a:rPr>
                        <a:t>Looking for changes between groups, eg. treatment vs control, timepoint 0hr  vs timepoint 2hrs, species A vs species B, tumour vs normal … </a:t>
                      </a:r>
                      <a:endParaRPr sz="1800">
                        <a:latin typeface="Open Sans"/>
                        <a:ea typeface="Open Sans"/>
                        <a:cs typeface="Open Sans"/>
                        <a:sym typeface="Open Sans"/>
                      </a:endParaRPr>
                    </a:p>
                  </a:txBody>
                  <a:tcPr marL="91425" marR="91425" marT="91425" marB="91425"/>
                </a:tc>
                <a:extLst>
                  <a:ext uri="{0D108BD9-81ED-4DB2-BD59-A6C34878D82A}">
                    <a16:rowId xmlns:a16="http://schemas.microsoft.com/office/drawing/2014/main" val="10001"/>
                  </a:ext>
                </a:extLst>
              </a:tr>
              <a:tr h="684625">
                <a:tc>
                  <a:txBody>
                    <a:bodyPr/>
                    <a:lstStyle/>
                    <a:p>
                      <a:pPr marL="0" lvl="0" indent="0" algn="l" rtl="0">
                        <a:spcBef>
                          <a:spcPts val="0"/>
                        </a:spcBef>
                        <a:spcAft>
                          <a:spcPts val="0"/>
                        </a:spcAft>
                        <a:buNone/>
                      </a:pPr>
                      <a:endParaRPr sz="1800">
                        <a:latin typeface="Open Sans"/>
                        <a:ea typeface="Open Sans"/>
                        <a:cs typeface="Open Sans"/>
                        <a:sym typeface="Open Sans"/>
                      </a:endParaRPr>
                    </a:p>
                  </a:txBody>
                  <a:tcPr marL="91425" marR="91425" marT="91425" marB="91425">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AU" sz="1800">
                          <a:latin typeface="Open Sans"/>
                          <a:ea typeface="Open Sans"/>
                          <a:cs typeface="Open Sans"/>
                          <a:sym typeface="Open Sans"/>
                        </a:rPr>
                        <a:t>Qualitative</a:t>
                      </a:r>
                      <a:endParaRPr sz="1800">
                        <a:latin typeface="Open Sans"/>
                        <a:ea typeface="Open Sans"/>
                        <a:cs typeface="Open Sans"/>
                        <a:sym typeface="Open Sans"/>
                      </a:endParaRPr>
                    </a:p>
                  </a:txBody>
                  <a:tcPr marL="91425" marR="91425" marT="91425" marB="91425">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AU" sz="1800">
                          <a:latin typeface="Open Sans"/>
                          <a:ea typeface="Open Sans"/>
                          <a:cs typeface="Open Sans"/>
                          <a:sym typeface="Open Sans"/>
                        </a:rPr>
                        <a:t>Qualitative/ Quantitative</a:t>
                      </a:r>
                      <a:endParaRPr sz="1800">
                        <a:latin typeface="Open Sans"/>
                        <a:ea typeface="Open Sans"/>
                        <a:cs typeface="Open Sans"/>
                        <a:sym typeface="Open Sans"/>
                      </a:endParaRPr>
                    </a:p>
                  </a:txBody>
                  <a:tcPr marL="91425" marR="91425" marT="91425" marB="91425">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AU" sz="1800">
                          <a:latin typeface="Open Sans"/>
                          <a:ea typeface="Open Sans"/>
                          <a:cs typeface="Open Sans"/>
                          <a:sym typeface="Open Sans"/>
                        </a:rPr>
                        <a:t>Quantitative</a:t>
                      </a:r>
                      <a:endParaRPr sz="1800">
                        <a:latin typeface="Open Sans"/>
                        <a:ea typeface="Open Sans"/>
                        <a:cs typeface="Open Sans"/>
                        <a:sym typeface="Open Sans"/>
                      </a:endParaRPr>
                    </a:p>
                  </a:txBody>
                  <a:tcPr marL="91425" marR="91425" marT="91425" marB="91425">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r h="759325">
                <a:tc>
                  <a:txBody>
                    <a:bodyPr/>
                    <a:lstStyle/>
                    <a:p>
                      <a:pPr marL="0" lvl="0" indent="0" algn="l" rtl="0">
                        <a:spcBef>
                          <a:spcPts val="0"/>
                        </a:spcBef>
                        <a:spcAft>
                          <a:spcPts val="0"/>
                        </a:spcAft>
                        <a:buNone/>
                      </a:pPr>
                      <a:r>
                        <a:rPr lang="en-AU" sz="1800">
                          <a:latin typeface="Open Sans"/>
                          <a:ea typeface="Open Sans"/>
                          <a:cs typeface="Open Sans"/>
                          <a:sym typeface="Open Sans"/>
                        </a:rPr>
                        <a:t>Stranded or Unstranded</a:t>
                      </a:r>
                      <a:endParaRPr sz="1800">
                        <a:latin typeface="Open Sans"/>
                        <a:ea typeface="Open Sans"/>
                        <a:cs typeface="Open Sans"/>
                        <a:sym typeface="Open Sans"/>
                      </a:endParaRPr>
                    </a:p>
                  </a:txBody>
                  <a:tcPr marL="91425" marR="91425" marT="91425" marB="91425">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AU" sz="1800">
                          <a:latin typeface="Open Sans"/>
                          <a:ea typeface="Open Sans"/>
                          <a:cs typeface="Open Sans"/>
                          <a:sym typeface="Open Sans"/>
                        </a:rPr>
                        <a:t>Ideally Stranded</a:t>
                      </a:r>
                      <a:endParaRPr sz="1800">
                        <a:latin typeface="Open Sans"/>
                        <a:ea typeface="Open Sans"/>
                        <a:cs typeface="Open Sans"/>
                        <a:sym typeface="Open Sans"/>
                      </a:endParaRPr>
                    </a:p>
                  </a:txBody>
                  <a:tcPr marL="91425" marR="91425" marT="91425" marB="91425">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AU" sz="1800">
                          <a:latin typeface="Open Sans"/>
                          <a:ea typeface="Open Sans"/>
                          <a:cs typeface="Open Sans"/>
                          <a:sym typeface="Open Sans"/>
                        </a:rPr>
                        <a:t>Ideally Stranded</a:t>
                      </a:r>
                      <a:endParaRPr sz="1800">
                        <a:latin typeface="Open Sans"/>
                        <a:ea typeface="Open Sans"/>
                        <a:cs typeface="Open Sans"/>
                        <a:sym typeface="Open Sans"/>
                      </a:endParaRPr>
                    </a:p>
                  </a:txBody>
                  <a:tcPr marL="91425" marR="91425" marT="91425" marB="91425">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AU" sz="1800">
                          <a:latin typeface="Open Sans"/>
                          <a:ea typeface="Open Sans"/>
                          <a:cs typeface="Open Sans"/>
                          <a:sym typeface="Open Sans"/>
                        </a:rPr>
                        <a:t>Preferably stranded, depends on sample availability</a:t>
                      </a:r>
                      <a:endParaRPr sz="1800">
                        <a:latin typeface="Open Sans"/>
                        <a:ea typeface="Open Sans"/>
                        <a:cs typeface="Open Sans"/>
                        <a:sym typeface="Open Sans"/>
                      </a:endParaRPr>
                    </a:p>
                  </a:txBody>
                  <a:tcPr marL="91425" marR="91425" marT="91425" marB="91425">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3"/>
                  </a:ext>
                </a:extLst>
              </a:tr>
              <a:tr h="684625">
                <a:tc>
                  <a:txBody>
                    <a:bodyPr/>
                    <a:lstStyle/>
                    <a:p>
                      <a:pPr marL="0" lvl="0" indent="0" algn="l" rtl="0">
                        <a:spcBef>
                          <a:spcPts val="0"/>
                        </a:spcBef>
                        <a:spcAft>
                          <a:spcPts val="0"/>
                        </a:spcAft>
                        <a:buNone/>
                      </a:pPr>
                      <a:r>
                        <a:rPr lang="en-AU" sz="1800">
                          <a:latin typeface="Open Sans"/>
                          <a:ea typeface="Open Sans"/>
                          <a:cs typeface="Open Sans"/>
                          <a:sym typeface="Open Sans"/>
                        </a:rPr>
                        <a:t>Paired-end or single-end?</a:t>
                      </a:r>
                      <a:endParaRPr sz="1800">
                        <a:latin typeface="Open Sans"/>
                        <a:ea typeface="Open Sans"/>
                        <a:cs typeface="Open Sans"/>
                        <a:sym typeface="Open Sans"/>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AU" sz="1800">
                          <a:latin typeface="Open Sans"/>
                          <a:ea typeface="Open Sans"/>
                          <a:cs typeface="Open Sans"/>
                          <a:sym typeface="Open Sans"/>
                        </a:rPr>
                        <a:t>Paired end</a:t>
                      </a:r>
                      <a:endParaRPr sz="1800">
                        <a:latin typeface="Open Sans"/>
                        <a:ea typeface="Open Sans"/>
                        <a:cs typeface="Open Sans"/>
                        <a:sym typeface="Open Sans"/>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AU" sz="1800">
                          <a:latin typeface="Open Sans"/>
                          <a:ea typeface="Open Sans"/>
                          <a:cs typeface="Open Sans"/>
                          <a:sym typeface="Open Sans"/>
                        </a:rPr>
                        <a:t>Paired end</a:t>
                      </a:r>
                      <a:endParaRPr sz="1800">
                        <a:latin typeface="Open Sans"/>
                        <a:ea typeface="Open Sans"/>
                        <a:cs typeface="Open Sans"/>
                        <a:sym typeface="Open Sans"/>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AU" sz="1800">
                          <a:latin typeface="Open Sans"/>
                          <a:ea typeface="Open Sans"/>
                          <a:cs typeface="Open Sans"/>
                          <a:sym typeface="Open Sans"/>
                        </a:rPr>
                        <a:t>Single end</a:t>
                      </a:r>
                      <a:endParaRPr sz="1800">
                        <a:latin typeface="Open Sans"/>
                        <a:ea typeface="Open Sans"/>
                        <a:cs typeface="Open Sans"/>
                        <a:sym typeface="Open Sans"/>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4"/>
                  </a:ext>
                </a:extLst>
              </a:tr>
              <a:tr h="427425">
                <a:tc>
                  <a:txBody>
                    <a:bodyPr/>
                    <a:lstStyle/>
                    <a:p>
                      <a:pPr marL="0" lvl="0" indent="0" algn="l" rtl="0">
                        <a:spcBef>
                          <a:spcPts val="0"/>
                        </a:spcBef>
                        <a:spcAft>
                          <a:spcPts val="0"/>
                        </a:spcAft>
                        <a:buNone/>
                      </a:pPr>
                      <a:r>
                        <a:rPr lang="en-AU" sz="1800">
                          <a:latin typeface="Open Sans"/>
                          <a:ea typeface="Open Sans"/>
                          <a:cs typeface="Open Sans"/>
                          <a:sym typeface="Open Sans"/>
                        </a:rPr>
                        <a:t>Length</a:t>
                      </a:r>
                      <a:endParaRPr sz="1800">
                        <a:latin typeface="Open Sans"/>
                        <a:ea typeface="Open Sans"/>
                        <a:cs typeface="Open Sans"/>
                        <a:sym typeface="Open Sans"/>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AU" sz="1800">
                          <a:latin typeface="Open Sans"/>
                          <a:ea typeface="Open Sans"/>
                          <a:cs typeface="Open Sans"/>
                          <a:sym typeface="Open Sans"/>
                        </a:rPr>
                        <a:t>&gt;300nt</a:t>
                      </a:r>
                      <a:endParaRPr sz="1800">
                        <a:latin typeface="Open Sans"/>
                        <a:ea typeface="Open Sans"/>
                        <a:cs typeface="Open Sans"/>
                        <a:sym typeface="Open Sans"/>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AU" sz="1800">
                          <a:latin typeface="Open Sans"/>
                          <a:ea typeface="Open Sans"/>
                          <a:cs typeface="Open Sans"/>
                          <a:sym typeface="Open Sans"/>
                        </a:rPr>
                        <a:t>&gt;150nt</a:t>
                      </a:r>
                      <a:endParaRPr sz="1800">
                        <a:latin typeface="Open Sans"/>
                        <a:ea typeface="Open Sans"/>
                        <a:cs typeface="Open Sans"/>
                        <a:sym typeface="Open Sans"/>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AU" sz="1800" dirty="0">
                          <a:latin typeface="Open Sans"/>
                          <a:ea typeface="Open Sans"/>
                          <a:cs typeface="Open Sans"/>
                          <a:sym typeface="Open Sans"/>
                        </a:rPr>
                        <a:t>&gt;50nt, ideally 100nt</a:t>
                      </a:r>
                      <a:endParaRPr sz="1800" dirty="0">
                        <a:latin typeface="Open Sans"/>
                        <a:ea typeface="Open Sans"/>
                        <a:cs typeface="Open Sans"/>
                        <a:sym typeface="Open Sans"/>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5"/>
                  </a:ext>
                </a:extLst>
              </a:tr>
              <a:tr h="684625">
                <a:tc>
                  <a:txBody>
                    <a:bodyPr/>
                    <a:lstStyle/>
                    <a:p>
                      <a:pPr marL="0" lvl="0" indent="0" algn="l" rtl="0">
                        <a:spcBef>
                          <a:spcPts val="0"/>
                        </a:spcBef>
                        <a:spcAft>
                          <a:spcPts val="0"/>
                        </a:spcAft>
                        <a:buNone/>
                      </a:pPr>
                      <a:r>
                        <a:rPr lang="en-AU" sz="1800" dirty="0">
                          <a:latin typeface="Open Sans"/>
                          <a:ea typeface="Open Sans"/>
                          <a:cs typeface="Open Sans"/>
                          <a:sym typeface="Open Sans"/>
                        </a:rPr>
                        <a:t>Depth</a:t>
                      </a:r>
                      <a:endParaRPr sz="1800" dirty="0">
                        <a:latin typeface="Open Sans"/>
                        <a:ea typeface="Open Sans"/>
                        <a:cs typeface="Open Sans"/>
                        <a:sym typeface="Open Sans"/>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AU" sz="1800">
                          <a:latin typeface="Open Sans"/>
                          <a:ea typeface="Open Sans"/>
                          <a:cs typeface="Open Sans"/>
                          <a:sym typeface="Open Sans"/>
                        </a:rPr>
                        <a:t>&gt;100 million reads (or targeted enrichment)</a:t>
                      </a:r>
                      <a:endParaRPr sz="1800">
                        <a:latin typeface="Open Sans"/>
                        <a:ea typeface="Open Sans"/>
                        <a:cs typeface="Open Sans"/>
                        <a:sym typeface="Open Sans"/>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AU" sz="1800">
                          <a:latin typeface="Open Sans"/>
                          <a:ea typeface="Open Sans"/>
                          <a:cs typeface="Open Sans"/>
                          <a:sym typeface="Open Sans"/>
                        </a:rPr>
                        <a:t>&gt;50 million reads</a:t>
                      </a:r>
                      <a:endParaRPr sz="1800">
                        <a:latin typeface="Open Sans"/>
                        <a:ea typeface="Open Sans"/>
                        <a:cs typeface="Open Sans"/>
                        <a:sym typeface="Open Sans"/>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AU" sz="1800">
                          <a:latin typeface="Open Sans"/>
                          <a:ea typeface="Open Sans"/>
                          <a:cs typeface="Open Sans"/>
                          <a:sym typeface="Open Sans"/>
                        </a:rPr>
                        <a:t>&gt;10 million reads</a:t>
                      </a:r>
                      <a:endParaRPr sz="1800">
                        <a:latin typeface="Open Sans"/>
                        <a:ea typeface="Open Sans"/>
                        <a:cs typeface="Open Sans"/>
                        <a:sym typeface="Open Sans"/>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6"/>
                  </a:ext>
                </a:extLst>
              </a:tr>
              <a:tr h="941800">
                <a:tc>
                  <a:txBody>
                    <a:bodyPr/>
                    <a:lstStyle/>
                    <a:p>
                      <a:pPr marL="0" lvl="0" indent="0" algn="l" rtl="0">
                        <a:spcBef>
                          <a:spcPts val="0"/>
                        </a:spcBef>
                        <a:spcAft>
                          <a:spcPts val="0"/>
                        </a:spcAft>
                        <a:buNone/>
                      </a:pPr>
                      <a:r>
                        <a:rPr lang="en-AU" sz="1800">
                          <a:latin typeface="Open Sans"/>
                          <a:ea typeface="Open Sans"/>
                          <a:cs typeface="Open Sans"/>
                          <a:sym typeface="Open Sans"/>
                        </a:rPr>
                        <a:t>Importance of replicates</a:t>
                      </a:r>
                      <a:endParaRPr sz="1800">
                        <a:latin typeface="Open Sans"/>
                        <a:ea typeface="Open Sans"/>
                        <a:cs typeface="Open Sans"/>
                        <a:sym typeface="Open Sans"/>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AU" sz="1800">
                          <a:latin typeface="Open Sans"/>
                          <a:ea typeface="Open Sans"/>
                          <a:cs typeface="Open Sans"/>
                          <a:sym typeface="Open Sans"/>
                        </a:rPr>
                        <a:t>+</a:t>
                      </a:r>
                      <a:endParaRPr sz="1800">
                        <a:latin typeface="Open Sans"/>
                        <a:ea typeface="Open Sans"/>
                        <a:cs typeface="Open Sans"/>
                        <a:sym typeface="Open Sans"/>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AU" sz="1800">
                          <a:latin typeface="Open Sans"/>
                          <a:ea typeface="Open Sans"/>
                          <a:cs typeface="Open Sans"/>
                          <a:sym typeface="Open Sans"/>
                        </a:rPr>
                        <a:t>+++</a:t>
                      </a:r>
                      <a:endParaRPr sz="1800">
                        <a:latin typeface="Open Sans"/>
                        <a:ea typeface="Open Sans"/>
                        <a:cs typeface="Open Sans"/>
                        <a:sym typeface="Open Sans"/>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AU" sz="1800" dirty="0">
                          <a:latin typeface="Open Sans"/>
                          <a:ea typeface="Open Sans"/>
                          <a:cs typeface="Open Sans"/>
                          <a:sym typeface="Open Sans"/>
                        </a:rPr>
                        <a:t>++++++++++++++++++++++++++++++++++++++++++++++++++++++++++++</a:t>
                      </a:r>
                      <a:endParaRPr sz="1800" dirty="0">
                        <a:latin typeface="Open Sans"/>
                        <a:ea typeface="Open Sans"/>
                        <a:cs typeface="Open Sans"/>
                        <a:sym typeface="Open Sans"/>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
        <p:nvSpPr>
          <p:cNvPr id="1404" name="Google Shape;1404;g5c90301f8a_0_184"/>
          <p:cNvSpPr/>
          <p:nvPr/>
        </p:nvSpPr>
        <p:spPr>
          <a:xfrm>
            <a:off x="337700" y="847125"/>
            <a:ext cx="1654200" cy="2018100"/>
          </a:xfrm>
          <a:prstGeom prst="roundRect">
            <a:avLst>
              <a:gd name="adj" fmla="val 16667"/>
            </a:avLst>
          </a:prstGeom>
          <a:solidFill>
            <a:srgbClr val="FFFFCC"/>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AU" sz="1800">
                <a:solidFill>
                  <a:schemeClr val="dk1"/>
                </a:solidFill>
                <a:latin typeface="Open Sans Light"/>
                <a:ea typeface="Open Sans Light"/>
                <a:cs typeface="Open Sans Light"/>
                <a:sym typeface="Open Sans Light"/>
              </a:rPr>
              <a:t>Note all these numbers are based on human genomes</a:t>
            </a:r>
            <a:endParaRPr/>
          </a:p>
        </p:txBody>
      </p:sp>
      <p:sp>
        <p:nvSpPr>
          <p:cNvPr id="7" name="Rectangle 6">
            <a:extLst>
              <a:ext uri="{FF2B5EF4-FFF2-40B4-BE49-F238E27FC236}">
                <a16:creationId xmlns:a16="http://schemas.microsoft.com/office/drawing/2014/main" id="{20766176-759D-49F2-8CE3-73C9FAFF4CB7}"/>
              </a:ext>
            </a:extLst>
          </p:cNvPr>
          <p:cNvSpPr/>
          <p:nvPr/>
        </p:nvSpPr>
        <p:spPr>
          <a:xfrm>
            <a:off x="2084050" y="5729399"/>
            <a:ext cx="9993650" cy="10001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Rectangle 7">
            <a:extLst>
              <a:ext uri="{FF2B5EF4-FFF2-40B4-BE49-F238E27FC236}">
                <a16:creationId xmlns:a16="http://schemas.microsoft.com/office/drawing/2014/main" id="{9B8D6A7F-7C99-448D-9058-1F088AD92A50}"/>
              </a:ext>
            </a:extLst>
          </p:cNvPr>
          <p:cNvSpPr/>
          <p:nvPr/>
        </p:nvSpPr>
        <p:spPr>
          <a:xfrm>
            <a:off x="121900" y="5729399"/>
            <a:ext cx="1954550" cy="10001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981483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C61CA-E75A-41B0-9E9A-C81A518F6C39}"/>
              </a:ext>
            </a:extLst>
          </p:cNvPr>
          <p:cNvSpPr>
            <a:spLocks noGrp="1"/>
          </p:cNvSpPr>
          <p:nvPr>
            <p:ph type="title"/>
          </p:nvPr>
        </p:nvSpPr>
        <p:spPr/>
        <p:txBody>
          <a:bodyPr/>
          <a:lstStyle/>
          <a:p>
            <a:r>
              <a:rPr lang="en-AU" dirty="0"/>
              <a:t>Biological Variation is critical for evolution</a:t>
            </a:r>
          </a:p>
        </p:txBody>
      </p:sp>
      <p:sp>
        <p:nvSpPr>
          <p:cNvPr id="3" name="Content Placeholder 2">
            <a:extLst>
              <a:ext uri="{FF2B5EF4-FFF2-40B4-BE49-F238E27FC236}">
                <a16:creationId xmlns:a16="http://schemas.microsoft.com/office/drawing/2014/main" id="{8928CF68-B794-43AF-9803-8113C34247E0}"/>
              </a:ext>
            </a:extLst>
          </p:cNvPr>
          <p:cNvSpPr>
            <a:spLocks noGrp="1"/>
          </p:cNvSpPr>
          <p:nvPr>
            <p:ph idx="1"/>
          </p:nvPr>
        </p:nvSpPr>
        <p:spPr>
          <a:xfrm>
            <a:off x="1295400" y="1981201"/>
            <a:ext cx="4408714" cy="4158342"/>
          </a:xfrm>
        </p:spPr>
        <p:txBody>
          <a:bodyPr>
            <a:normAutofit fontScale="92500" lnSpcReduction="10000"/>
          </a:bodyPr>
          <a:lstStyle/>
          <a:p>
            <a:r>
              <a:rPr lang="en-AU" dirty="0"/>
              <a:t>All biology has built in tolerance for variance (noise) which ultimately comes down to nature (genetic) and nurture (environment)</a:t>
            </a:r>
          </a:p>
          <a:p>
            <a:r>
              <a:rPr lang="en-AU" dirty="0"/>
              <a:t>The consequences of no variation in a biological population are catastrophic. As a species, we would be either completely wiped out after the first major plague or we’d be trying to mate with our siblings because we couldn’t tell them apart from compatible sexual partners. </a:t>
            </a:r>
            <a:r>
              <a:rPr lang="en-AU" dirty="0" err="1"/>
              <a:t>Eww</a:t>
            </a:r>
            <a:r>
              <a:rPr lang="en-AU" dirty="0"/>
              <a:t>. </a:t>
            </a:r>
          </a:p>
          <a:p>
            <a:endParaRPr lang="en-AU" dirty="0"/>
          </a:p>
        </p:txBody>
      </p:sp>
      <p:pic>
        <p:nvPicPr>
          <p:cNvPr id="6" name="Picture 5">
            <a:extLst>
              <a:ext uri="{FF2B5EF4-FFF2-40B4-BE49-F238E27FC236}">
                <a16:creationId xmlns:a16="http://schemas.microsoft.com/office/drawing/2014/main" id="{6F4CCF00-3998-4863-822C-C651C953CA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04114" y="2211868"/>
            <a:ext cx="5994980" cy="2997490"/>
          </a:xfrm>
          <a:prstGeom prst="rect">
            <a:avLst/>
          </a:prstGeom>
        </p:spPr>
      </p:pic>
    </p:spTree>
    <p:extLst>
      <p:ext uri="{BB962C8B-B14F-4D97-AF65-F5344CB8AC3E}">
        <p14:creationId xmlns:p14="http://schemas.microsoft.com/office/powerpoint/2010/main" val="3440746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5C1E9-9A14-42DE-843F-A8695CEFD13C}"/>
              </a:ext>
            </a:extLst>
          </p:cNvPr>
          <p:cNvSpPr>
            <a:spLocks noGrp="1"/>
          </p:cNvSpPr>
          <p:nvPr>
            <p:ph type="title"/>
          </p:nvPr>
        </p:nvSpPr>
        <p:spPr/>
        <p:txBody>
          <a:bodyPr/>
          <a:lstStyle/>
          <a:p>
            <a:r>
              <a:rPr lang="en-AU" dirty="0"/>
              <a:t>Variation is actually your friend</a:t>
            </a:r>
          </a:p>
        </p:txBody>
      </p:sp>
      <p:sp>
        <p:nvSpPr>
          <p:cNvPr id="3" name="Content Placeholder 2">
            <a:extLst>
              <a:ext uri="{FF2B5EF4-FFF2-40B4-BE49-F238E27FC236}">
                <a16:creationId xmlns:a16="http://schemas.microsoft.com/office/drawing/2014/main" id="{507456E1-1A56-4682-A9CD-3EC134E064C4}"/>
              </a:ext>
            </a:extLst>
          </p:cNvPr>
          <p:cNvSpPr>
            <a:spLocks noGrp="1"/>
          </p:cNvSpPr>
          <p:nvPr>
            <p:ph idx="1"/>
          </p:nvPr>
        </p:nvSpPr>
        <p:spPr/>
        <p:txBody>
          <a:bodyPr/>
          <a:lstStyle/>
          <a:p>
            <a:r>
              <a:rPr lang="en-AU" dirty="0"/>
              <a:t>Some variation isn’t wanted (</a:t>
            </a:r>
            <a:r>
              <a:rPr lang="en-AU" b="1" dirty="0">
                <a:solidFill>
                  <a:srgbClr val="00B0F0"/>
                </a:solidFill>
              </a:rPr>
              <a:t>technical</a:t>
            </a:r>
            <a:r>
              <a:rPr lang="en-AU" dirty="0"/>
              <a:t>) </a:t>
            </a:r>
            <a:r>
              <a:rPr lang="en-AU" dirty="0" err="1"/>
              <a:t>eg</a:t>
            </a:r>
            <a:r>
              <a:rPr lang="en-AU" dirty="0"/>
              <a:t>. Different batches of drug or different machines capturing data. We try to reduce this unwanted variation. </a:t>
            </a:r>
          </a:p>
          <a:p>
            <a:r>
              <a:rPr lang="en-AU" dirty="0"/>
              <a:t>However we DO want as much </a:t>
            </a:r>
            <a:r>
              <a:rPr lang="en-AU" b="1" dirty="0">
                <a:solidFill>
                  <a:srgbClr val="00B0F0"/>
                </a:solidFill>
              </a:rPr>
              <a:t>biological variation </a:t>
            </a:r>
            <a:r>
              <a:rPr lang="en-AU" dirty="0"/>
              <a:t>as possible in our experiments, as it prevents us from drawing erroneous conclusions.  Don’t make the mistake of removing biological variation to get better p-values!</a:t>
            </a:r>
          </a:p>
          <a:p>
            <a:r>
              <a:rPr lang="en-AU" dirty="0"/>
              <a:t>Biological replicates allow you to answer the most important biological question in comparative biology – is the variance between my groups bigger than the variance within my groups?</a:t>
            </a:r>
          </a:p>
          <a:p>
            <a:r>
              <a:rPr lang="en-AU" dirty="0"/>
              <a:t>p-values from technical replicates are meaningless in a biological context. They only tell you how likely it is that you can muck up a protocol</a:t>
            </a:r>
          </a:p>
        </p:txBody>
      </p:sp>
    </p:spTree>
    <p:extLst>
      <p:ext uri="{BB962C8B-B14F-4D97-AF65-F5344CB8AC3E}">
        <p14:creationId xmlns:p14="http://schemas.microsoft.com/office/powerpoint/2010/main" val="783521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812BF3-5909-4D8F-BD37-B383913C8058}"/>
              </a:ext>
            </a:extLst>
          </p:cNvPr>
          <p:cNvSpPr>
            <a:spLocks noGrp="1"/>
          </p:cNvSpPr>
          <p:nvPr>
            <p:ph type="title"/>
          </p:nvPr>
        </p:nvSpPr>
        <p:spPr/>
        <p:txBody>
          <a:bodyPr/>
          <a:lstStyle/>
          <a:p>
            <a:r>
              <a:rPr lang="en-AU" dirty="0"/>
              <a:t>Technical or Biological Replicates?</a:t>
            </a:r>
          </a:p>
        </p:txBody>
      </p:sp>
      <p:sp>
        <p:nvSpPr>
          <p:cNvPr id="3" name="Content Placeholder 2">
            <a:extLst>
              <a:ext uri="{FF2B5EF4-FFF2-40B4-BE49-F238E27FC236}">
                <a16:creationId xmlns:a16="http://schemas.microsoft.com/office/drawing/2014/main" id="{AC0DE805-903A-4A0B-B170-38911B659B59}"/>
              </a:ext>
            </a:extLst>
          </p:cNvPr>
          <p:cNvSpPr>
            <a:spLocks noGrp="1"/>
          </p:cNvSpPr>
          <p:nvPr>
            <p:ph idx="1"/>
          </p:nvPr>
        </p:nvSpPr>
        <p:spPr>
          <a:xfrm>
            <a:off x="1295399" y="1981201"/>
            <a:ext cx="10353675" cy="3809999"/>
          </a:xfrm>
        </p:spPr>
        <p:txBody>
          <a:bodyPr/>
          <a:lstStyle/>
          <a:p>
            <a:r>
              <a:rPr lang="en-AU" dirty="0"/>
              <a:t>Not necessarily straight forward – often depends on the biological question</a:t>
            </a:r>
          </a:p>
          <a:p>
            <a:endParaRPr lang="en-AU" dirty="0"/>
          </a:p>
          <a:p>
            <a:r>
              <a:rPr lang="en-AU" dirty="0"/>
              <a:t>Luciferase assays performed on one aliquot of sample multiple times?</a:t>
            </a:r>
          </a:p>
          <a:p>
            <a:r>
              <a:rPr lang="en-AU" dirty="0"/>
              <a:t>PCR from the same DNA and same reagents, run and analysed at different times?</a:t>
            </a:r>
          </a:p>
          <a:p>
            <a:r>
              <a:rPr lang="en-AU" dirty="0"/>
              <a:t>RNA-seq run on the same cell line, three different aliquots of cells?</a:t>
            </a:r>
          </a:p>
          <a:p>
            <a:r>
              <a:rPr lang="en-AU" dirty="0"/>
              <a:t>RNA-seq run on different cell lines, protocol performed at the same time?</a:t>
            </a:r>
          </a:p>
          <a:p>
            <a:endParaRPr lang="en-AU" dirty="0"/>
          </a:p>
        </p:txBody>
      </p:sp>
    </p:spTree>
    <p:extLst>
      <p:ext uri="{BB962C8B-B14F-4D97-AF65-F5344CB8AC3E}">
        <p14:creationId xmlns:p14="http://schemas.microsoft.com/office/powerpoint/2010/main" val="1046314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402"/>
        <p:cNvGrpSpPr/>
        <p:nvPr/>
      </p:nvGrpSpPr>
      <p:grpSpPr>
        <a:xfrm>
          <a:off x="0" y="0"/>
          <a:ext cx="0" cy="0"/>
          <a:chOff x="0" y="0"/>
          <a:chExt cx="0" cy="0"/>
        </a:xfrm>
      </p:grpSpPr>
      <p:graphicFrame>
        <p:nvGraphicFramePr>
          <p:cNvPr id="1403" name="Google Shape;1403;g5c90301f8a_0_184"/>
          <p:cNvGraphicFramePr/>
          <p:nvPr/>
        </p:nvGraphicFramePr>
        <p:xfrm>
          <a:off x="222600" y="236475"/>
          <a:ext cx="11754400" cy="6430735"/>
        </p:xfrm>
        <a:graphic>
          <a:graphicData uri="http://schemas.openxmlformats.org/drawingml/2006/table">
            <a:tbl>
              <a:tblPr>
                <a:noFill/>
                <a:tableStyleId>{D051214C-AD0C-4C8D-92DA-BAC1A14EA42E}</a:tableStyleId>
              </a:tblPr>
              <a:tblGrid>
                <a:gridCol w="1889375">
                  <a:extLst>
                    <a:ext uri="{9D8B030D-6E8A-4147-A177-3AD203B41FA5}">
                      <a16:colId xmlns:a16="http://schemas.microsoft.com/office/drawing/2014/main" val="20000"/>
                    </a:ext>
                  </a:extLst>
                </a:gridCol>
                <a:gridCol w="3045050">
                  <a:extLst>
                    <a:ext uri="{9D8B030D-6E8A-4147-A177-3AD203B41FA5}">
                      <a16:colId xmlns:a16="http://schemas.microsoft.com/office/drawing/2014/main" val="20001"/>
                    </a:ext>
                  </a:extLst>
                </a:gridCol>
                <a:gridCol w="2695275">
                  <a:extLst>
                    <a:ext uri="{9D8B030D-6E8A-4147-A177-3AD203B41FA5}">
                      <a16:colId xmlns:a16="http://schemas.microsoft.com/office/drawing/2014/main" val="20002"/>
                    </a:ext>
                  </a:extLst>
                </a:gridCol>
                <a:gridCol w="4124700">
                  <a:extLst>
                    <a:ext uri="{9D8B030D-6E8A-4147-A177-3AD203B41FA5}">
                      <a16:colId xmlns:a16="http://schemas.microsoft.com/office/drawing/2014/main" val="20003"/>
                    </a:ext>
                  </a:extLst>
                </a:gridCol>
              </a:tblGrid>
              <a:tr h="427425">
                <a:tc>
                  <a:txBody>
                    <a:bodyPr/>
                    <a:lstStyle/>
                    <a:p>
                      <a:pPr marL="0" lvl="0" indent="0" algn="l" rtl="0">
                        <a:spcBef>
                          <a:spcPts val="0"/>
                        </a:spcBef>
                        <a:spcAft>
                          <a:spcPts val="0"/>
                        </a:spcAft>
                        <a:buNone/>
                      </a:pPr>
                      <a:r>
                        <a:rPr lang="en-AU" sz="1800" b="1">
                          <a:solidFill>
                            <a:srgbClr val="FFFFFF"/>
                          </a:solidFill>
                          <a:latin typeface="Open Sans"/>
                          <a:ea typeface="Open Sans"/>
                          <a:cs typeface="Open Sans"/>
                          <a:sym typeface="Open Sans"/>
                        </a:rPr>
                        <a:t>Seq feature</a:t>
                      </a:r>
                      <a:endParaRPr sz="1800" b="1">
                        <a:solidFill>
                          <a:srgbClr val="FFFFFF"/>
                        </a:solidFill>
                        <a:latin typeface="Open Sans"/>
                        <a:ea typeface="Open Sans"/>
                        <a:cs typeface="Open Sans"/>
                        <a:sym typeface="Open Sans"/>
                      </a:endParaRPr>
                    </a:p>
                  </a:txBody>
                  <a:tcPr marL="91425" marR="91425" marT="91425" marB="91425">
                    <a:solidFill>
                      <a:srgbClr val="333399"/>
                    </a:solidFill>
                  </a:tcPr>
                </a:tc>
                <a:tc>
                  <a:txBody>
                    <a:bodyPr/>
                    <a:lstStyle/>
                    <a:p>
                      <a:pPr marL="0" lvl="0" indent="0" algn="l" rtl="0">
                        <a:spcBef>
                          <a:spcPts val="0"/>
                        </a:spcBef>
                        <a:spcAft>
                          <a:spcPts val="0"/>
                        </a:spcAft>
                        <a:buNone/>
                      </a:pPr>
                      <a:r>
                        <a:rPr lang="en-AU" sz="1800" b="1">
                          <a:solidFill>
                            <a:srgbClr val="FFFFFF"/>
                          </a:solidFill>
                          <a:latin typeface="Open Sans"/>
                          <a:ea typeface="Open Sans"/>
                          <a:cs typeface="Open Sans"/>
                          <a:sym typeface="Open Sans"/>
                        </a:rPr>
                        <a:t>Discovery</a:t>
                      </a:r>
                      <a:endParaRPr sz="1800" b="1">
                        <a:solidFill>
                          <a:srgbClr val="FFFFFF"/>
                        </a:solidFill>
                        <a:latin typeface="Open Sans"/>
                        <a:ea typeface="Open Sans"/>
                        <a:cs typeface="Open Sans"/>
                        <a:sym typeface="Open Sans"/>
                      </a:endParaRPr>
                    </a:p>
                  </a:txBody>
                  <a:tcPr marL="91425" marR="91425" marT="91425" marB="91425">
                    <a:solidFill>
                      <a:srgbClr val="333399"/>
                    </a:solidFill>
                  </a:tcPr>
                </a:tc>
                <a:tc>
                  <a:txBody>
                    <a:bodyPr/>
                    <a:lstStyle/>
                    <a:p>
                      <a:pPr marL="0" lvl="0" indent="0" algn="l" rtl="0">
                        <a:spcBef>
                          <a:spcPts val="0"/>
                        </a:spcBef>
                        <a:spcAft>
                          <a:spcPts val="0"/>
                        </a:spcAft>
                        <a:buNone/>
                      </a:pPr>
                      <a:r>
                        <a:rPr lang="en-AU" sz="1800" b="1">
                          <a:solidFill>
                            <a:srgbClr val="FFFFFF"/>
                          </a:solidFill>
                          <a:latin typeface="Open Sans"/>
                          <a:ea typeface="Open Sans"/>
                          <a:cs typeface="Open Sans"/>
                          <a:sym typeface="Open Sans"/>
                        </a:rPr>
                        <a:t>Exploration</a:t>
                      </a:r>
                      <a:endParaRPr sz="1800" b="1">
                        <a:solidFill>
                          <a:srgbClr val="FFFFFF"/>
                        </a:solidFill>
                        <a:latin typeface="Open Sans"/>
                        <a:ea typeface="Open Sans"/>
                        <a:cs typeface="Open Sans"/>
                        <a:sym typeface="Open Sans"/>
                      </a:endParaRPr>
                    </a:p>
                  </a:txBody>
                  <a:tcPr marL="91425" marR="91425" marT="91425" marB="91425">
                    <a:solidFill>
                      <a:srgbClr val="333399"/>
                    </a:solidFill>
                  </a:tcPr>
                </a:tc>
                <a:tc>
                  <a:txBody>
                    <a:bodyPr/>
                    <a:lstStyle/>
                    <a:p>
                      <a:pPr marL="0" lvl="0" indent="0" algn="l" rtl="0">
                        <a:spcBef>
                          <a:spcPts val="0"/>
                        </a:spcBef>
                        <a:spcAft>
                          <a:spcPts val="0"/>
                        </a:spcAft>
                        <a:buNone/>
                      </a:pPr>
                      <a:r>
                        <a:rPr lang="en-AU" sz="1800" b="1">
                          <a:solidFill>
                            <a:srgbClr val="FFFFFF"/>
                          </a:solidFill>
                          <a:latin typeface="Open Sans"/>
                          <a:ea typeface="Open Sans"/>
                          <a:cs typeface="Open Sans"/>
                          <a:sym typeface="Open Sans"/>
                        </a:rPr>
                        <a:t>Comparison</a:t>
                      </a:r>
                      <a:endParaRPr sz="1800" b="1">
                        <a:solidFill>
                          <a:srgbClr val="FFFFFF"/>
                        </a:solidFill>
                        <a:latin typeface="Open Sans"/>
                        <a:ea typeface="Open Sans"/>
                        <a:cs typeface="Open Sans"/>
                        <a:sym typeface="Open Sans"/>
                      </a:endParaRPr>
                    </a:p>
                  </a:txBody>
                  <a:tcPr marL="91425" marR="91425" marT="91425" marB="91425">
                    <a:solidFill>
                      <a:srgbClr val="333399"/>
                    </a:solidFill>
                  </a:tcPr>
                </a:tc>
                <a:extLst>
                  <a:ext uri="{0D108BD9-81ED-4DB2-BD59-A6C34878D82A}">
                    <a16:rowId xmlns:a16="http://schemas.microsoft.com/office/drawing/2014/main" val="10000"/>
                  </a:ext>
                </a:extLst>
              </a:tr>
              <a:tr h="1620800">
                <a:tc>
                  <a:txBody>
                    <a:bodyPr/>
                    <a:lstStyle/>
                    <a:p>
                      <a:pPr marL="0" lvl="0" indent="0" algn="l" rtl="0">
                        <a:spcBef>
                          <a:spcPts val="0"/>
                        </a:spcBef>
                        <a:spcAft>
                          <a:spcPts val="0"/>
                        </a:spcAft>
                        <a:buNone/>
                      </a:pPr>
                      <a:endParaRPr sz="1800">
                        <a:latin typeface="Open Sans"/>
                        <a:ea typeface="Open Sans"/>
                        <a:cs typeface="Open Sans"/>
                        <a:sym typeface="Open Sans"/>
                      </a:endParaRPr>
                    </a:p>
                  </a:txBody>
                  <a:tcPr marL="91425" marR="91425" marT="91425" marB="91425"/>
                </a:tc>
                <a:tc>
                  <a:txBody>
                    <a:bodyPr/>
                    <a:lstStyle/>
                    <a:p>
                      <a:pPr marL="0" lvl="0" indent="0" algn="l" rtl="0">
                        <a:spcBef>
                          <a:spcPts val="0"/>
                        </a:spcBef>
                        <a:spcAft>
                          <a:spcPts val="0"/>
                        </a:spcAft>
                        <a:buNone/>
                      </a:pPr>
                      <a:r>
                        <a:rPr lang="en-AU" sz="1800">
                          <a:solidFill>
                            <a:schemeClr val="dk2"/>
                          </a:solidFill>
                          <a:latin typeface="Open Sans"/>
                          <a:ea typeface="Open Sans"/>
                          <a:cs typeface="Open Sans"/>
                          <a:sym typeface="Open Sans"/>
                        </a:rPr>
                        <a:t>gene annotation, gene discovery, substitute for genome sequencing … </a:t>
                      </a:r>
                      <a:endParaRPr sz="1800">
                        <a:latin typeface="Open Sans"/>
                        <a:ea typeface="Open Sans"/>
                        <a:cs typeface="Open Sans"/>
                        <a:sym typeface="Open Sans"/>
                      </a:endParaRPr>
                    </a:p>
                  </a:txBody>
                  <a:tcPr marL="91425" marR="91425" marT="91425" marB="91425"/>
                </a:tc>
                <a:tc>
                  <a:txBody>
                    <a:bodyPr/>
                    <a:lstStyle/>
                    <a:p>
                      <a:pPr marL="0" lvl="0" indent="0" algn="l" rtl="0">
                        <a:spcBef>
                          <a:spcPts val="0"/>
                        </a:spcBef>
                        <a:spcAft>
                          <a:spcPts val="0"/>
                        </a:spcAft>
                        <a:buNone/>
                      </a:pPr>
                      <a:r>
                        <a:rPr lang="en-AU" sz="1800">
                          <a:solidFill>
                            <a:schemeClr val="dk2"/>
                          </a:solidFill>
                          <a:latin typeface="Open Sans"/>
                          <a:ea typeface="Open Sans"/>
                          <a:cs typeface="Open Sans"/>
                          <a:sym typeface="Open Sans"/>
                        </a:rPr>
                        <a:t>understanding data variation (RNA editing, SNPs, isoform usage, technical and biological biases in data) … </a:t>
                      </a:r>
                      <a:endParaRPr sz="1800">
                        <a:latin typeface="Open Sans"/>
                        <a:ea typeface="Open Sans"/>
                        <a:cs typeface="Open Sans"/>
                        <a:sym typeface="Open Sans"/>
                      </a:endParaRPr>
                    </a:p>
                  </a:txBody>
                  <a:tcPr marL="91425" marR="91425" marT="91425" marB="91425"/>
                </a:tc>
                <a:tc>
                  <a:txBody>
                    <a:bodyPr/>
                    <a:lstStyle/>
                    <a:p>
                      <a:pPr marL="0" lvl="0" indent="0" algn="l" rtl="0">
                        <a:spcBef>
                          <a:spcPts val="0"/>
                        </a:spcBef>
                        <a:spcAft>
                          <a:spcPts val="0"/>
                        </a:spcAft>
                        <a:buNone/>
                      </a:pPr>
                      <a:r>
                        <a:rPr lang="en-AU" sz="1800">
                          <a:solidFill>
                            <a:schemeClr val="dk2"/>
                          </a:solidFill>
                          <a:latin typeface="Open Sans"/>
                          <a:ea typeface="Open Sans"/>
                          <a:cs typeface="Open Sans"/>
                          <a:sym typeface="Open Sans"/>
                        </a:rPr>
                        <a:t>Looking for changes between groups, eg. treatment vs control, timepoint 0hr  vs timepoint 2hrs, species A vs species B, tumour vs normal … </a:t>
                      </a:r>
                      <a:endParaRPr sz="1800">
                        <a:latin typeface="Open Sans"/>
                        <a:ea typeface="Open Sans"/>
                        <a:cs typeface="Open Sans"/>
                        <a:sym typeface="Open Sans"/>
                      </a:endParaRPr>
                    </a:p>
                  </a:txBody>
                  <a:tcPr marL="91425" marR="91425" marT="91425" marB="91425"/>
                </a:tc>
                <a:extLst>
                  <a:ext uri="{0D108BD9-81ED-4DB2-BD59-A6C34878D82A}">
                    <a16:rowId xmlns:a16="http://schemas.microsoft.com/office/drawing/2014/main" val="10001"/>
                  </a:ext>
                </a:extLst>
              </a:tr>
              <a:tr h="684625">
                <a:tc>
                  <a:txBody>
                    <a:bodyPr/>
                    <a:lstStyle/>
                    <a:p>
                      <a:pPr marL="0" lvl="0" indent="0" algn="l" rtl="0">
                        <a:spcBef>
                          <a:spcPts val="0"/>
                        </a:spcBef>
                        <a:spcAft>
                          <a:spcPts val="0"/>
                        </a:spcAft>
                        <a:buNone/>
                      </a:pPr>
                      <a:endParaRPr sz="1800">
                        <a:latin typeface="Open Sans"/>
                        <a:ea typeface="Open Sans"/>
                        <a:cs typeface="Open Sans"/>
                        <a:sym typeface="Open Sans"/>
                      </a:endParaRPr>
                    </a:p>
                  </a:txBody>
                  <a:tcPr marL="91425" marR="91425" marT="91425" marB="91425">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AU" sz="1800">
                          <a:latin typeface="Open Sans"/>
                          <a:ea typeface="Open Sans"/>
                          <a:cs typeface="Open Sans"/>
                          <a:sym typeface="Open Sans"/>
                        </a:rPr>
                        <a:t>Qualitative</a:t>
                      </a:r>
                      <a:endParaRPr sz="1800">
                        <a:latin typeface="Open Sans"/>
                        <a:ea typeface="Open Sans"/>
                        <a:cs typeface="Open Sans"/>
                        <a:sym typeface="Open Sans"/>
                      </a:endParaRPr>
                    </a:p>
                  </a:txBody>
                  <a:tcPr marL="91425" marR="91425" marT="91425" marB="91425">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AU" sz="1800">
                          <a:latin typeface="Open Sans"/>
                          <a:ea typeface="Open Sans"/>
                          <a:cs typeface="Open Sans"/>
                          <a:sym typeface="Open Sans"/>
                        </a:rPr>
                        <a:t>Qualitative/ Quantitative</a:t>
                      </a:r>
                      <a:endParaRPr sz="1800">
                        <a:latin typeface="Open Sans"/>
                        <a:ea typeface="Open Sans"/>
                        <a:cs typeface="Open Sans"/>
                        <a:sym typeface="Open Sans"/>
                      </a:endParaRPr>
                    </a:p>
                  </a:txBody>
                  <a:tcPr marL="91425" marR="91425" marT="91425" marB="91425">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AU" sz="1800">
                          <a:latin typeface="Open Sans"/>
                          <a:ea typeface="Open Sans"/>
                          <a:cs typeface="Open Sans"/>
                          <a:sym typeface="Open Sans"/>
                        </a:rPr>
                        <a:t>Quantitative</a:t>
                      </a:r>
                      <a:endParaRPr sz="1800">
                        <a:latin typeface="Open Sans"/>
                        <a:ea typeface="Open Sans"/>
                        <a:cs typeface="Open Sans"/>
                        <a:sym typeface="Open Sans"/>
                      </a:endParaRPr>
                    </a:p>
                  </a:txBody>
                  <a:tcPr marL="91425" marR="91425" marT="91425" marB="91425">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r h="759325">
                <a:tc>
                  <a:txBody>
                    <a:bodyPr/>
                    <a:lstStyle/>
                    <a:p>
                      <a:pPr marL="0" lvl="0" indent="0" algn="l" rtl="0">
                        <a:spcBef>
                          <a:spcPts val="0"/>
                        </a:spcBef>
                        <a:spcAft>
                          <a:spcPts val="0"/>
                        </a:spcAft>
                        <a:buNone/>
                      </a:pPr>
                      <a:r>
                        <a:rPr lang="en-AU" sz="1800">
                          <a:latin typeface="Open Sans"/>
                          <a:ea typeface="Open Sans"/>
                          <a:cs typeface="Open Sans"/>
                          <a:sym typeface="Open Sans"/>
                        </a:rPr>
                        <a:t>Stranded or Unstranded</a:t>
                      </a:r>
                      <a:endParaRPr sz="1800">
                        <a:latin typeface="Open Sans"/>
                        <a:ea typeface="Open Sans"/>
                        <a:cs typeface="Open Sans"/>
                        <a:sym typeface="Open Sans"/>
                      </a:endParaRPr>
                    </a:p>
                  </a:txBody>
                  <a:tcPr marL="91425" marR="91425" marT="91425" marB="91425">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AU" sz="1800">
                          <a:latin typeface="Open Sans"/>
                          <a:ea typeface="Open Sans"/>
                          <a:cs typeface="Open Sans"/>
                          <a:sym typeface="Open Sans"/>
                        </a:rPr>
                        <a:t>Ideally Stranded</a:t>
                      </a:r>
                      <a:endParaRPr sz="1800">
                        <a:latin typeface="Open Sans"/>
                        <a:ea typeface="Open Sans"/>
                        <a:cs typeface="Open Sans"/>
                        <a:sym typeface="Open Sans"/>
                      </a:endParaRPr>
                    </a:p>
                  </a:txBody>
                  <a:tcPr marL="91425" marR="91425" marT="91425" marB="91425">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AU" sz="1800">
                          <a:latin typeface="Open Sans"/>
                          <a:ea typeface="Open Sans"/>
                          <a:cs typeface="Open Sans"/>
                          <a:sym typeface="Open Sans"/>
                        </a:rPr>
                        <a:t>Ideally Stranded</a:t>
                      </a:r>
                      <a:endParaRPr sz="1800">
                        <a:latin typeface="Open Sans"/>
                        <a:ea typeface="Open Sans"/>
                        <a:cs typeface="Open Sans"/>
                        <a:sym typeface="Open Sans"/>
                      </a:endParaRPr>
                    </a:p>
                  </a:txBody>
                  <a:tcPr marL="91425" marR="91425" marT="91425" marB="91425">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AU" sz="1800" dirty="0">
                          <a:latin typeface="Open Sans"/>
                          <a:ea typeface="Open Sans"/>
                          <a:cs typeface="Open Sans"/>
                          <a:sym typeface="Open Sans"/>
                        </a:rPr>
                        <a:t>Preferably stranded, depends on sample availability</a:t>
                      </a:r>
                      <a:endParaRPr sz="1800" dirty="0">
                        <a:latin typeface="Open Sans"/>
                        <a:ea typeface="Open Sans"/>
                        <a:cs typeface="Open Sans"/>
                        <a:sym typeface="Open Sans"/>
                      </a:endParaRPr>
                    </a:p>
                  </a:txBody>
                  <a:tcPr marL="91425" marR="91425" marT="91425" marB="91425">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3"/>
                  </a:ext>
                </a:extLst>
              </a:tr>
              <a:tr h="684625">
                <a:tc>
                  <a:txBody>
                    <a:bodyPr/>
                    <a:lstStyle/>
                    <a:p>
                      <a:pPr marL="0" lvl="0" indent="0" algn="l" rtl="0">
                        <a:spcBef>
                          <a:spcPts val="0"/>
                        </a:spcBef>
                        <a:spcAft>
                          <a:spcPts val="0"/>
                        </a:spcAft>
                        <a:buNone/>
                      </a:pPr>
                      <a:r>
                        <a:rPr lang="en-AU" sz="1800">
                          <a:latin typeface="Open Sans"/>
                          <a:ea typeface="Open Sans"/>
                          <a:cs typeface="Open Sans"/>
                          <a:sym typeface="Open Sans"/>
                        </a:rPr>
                        <a:t>Paired-end or single-end?</a:t>
                      </a:r>
                      <a:endParaRPr sz="1800">
                        <a:latin typeface="Open Sans"/>
                        <a:ea typeface="Open Sans"/>
                        <a:cs typeface="Open Sans"/>
                        <a:sym typeface="Open Sans"/>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AU" sz="1800">
                          <a:latin typeface="Open Sans"/>
                          <a:ea typeface="Open Sans"/>
                          <a:cs typeface="Open Sans"/>
                          <a:sym typeface="Open Sans"/>
                        </a:rPr>
                        <a:t>Paired end</a:t>
                      </a:r>
                      <a:endParaRPr sz="1800">
                        <a:latin typeface="Open Sans"/>
                        <a:ea typeface="Open Sans"/>
                        <a:cs typeface="Open Sans"/>
                        <a:sym typeface="Open Sans"/>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AU" sz="1800">
                          <a:latin typeface="Open Sans"/>
                          <a:ea typeface="Open Sans"/>
                          <a:cs typeface="Open Sans"/>
                          <a:sym typeface="Open Sans"/>
                        </a:rPr>
                        <a:t>Paired end</a:t>
                      </a:r>
                      <a:endParaRPr sz="1800">
                        <a:latin typeface="Open Sans"/>
                        <a:ea typeface="Open Sans"/>
                        <a:cs typeface="Open Sans"/>
                        <a:sym typeface="Open Sans"/>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AU" sz="1800">
                          <a:latin typeface="Open Sans"/>
                          <a:ea typeface="Open Sans"/>
                          <a:cs typeface="Open Sans"/>
                          <a:sym typeface="Open Sans"/>
                        </a:rPr>
                        <a:t>Single end</a:t>
                      </a:r>
                      <a:endParaRPr sz="1800">
                        <a:latin typeface="Open Sans"/>
                        <a:ea typeface="Open Sans"/>
                        <a:cs typeface="Open Sans"/>
                        <a:sym typeface="Open Sans"/>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4"/>
                  </a:ext>
                </a:extLst>
              </a:tr>
              <a:tr h="427425">
                <a:tc>
                  <a:txBody>
                    <a:bodyPr/>
                    <a:lstStyle/>
                    <a:p>
                      <a:pPr marL="0" lvl="0" indent="0" algn="l" rtl="0">
                        <a:spcBef>
                          <a:spcPts val="0"/>
                        </a:spcBef>
                        <a:spcAft>
                          <a:spcPts val="0"/>
                        </a:spcAft>
                        <a:buNone/>
                      </a:pPr>
                      <a:r>
                        <a:rPr lang="en-AU" sz="1800">
                          <a:latin typeface="Open Sans"/>
                          <a:ea typeface="Open Sans"/>
                          <a:cs typeface="Open Sans"/>
                          <a:sym typeface="Open Sans"/>
                        </a:rPr>
                        <a:t>Length</a:t>
                      </a:r>
                      <a:endParaRPr sz="1800">
                        <a:latin typeface="Open Sans"/>
                        <a:ea typeface="Open Sans"/>
                        <a:cs typeface="Open Sans"/>
                        <a:sym typeface="Open Sans"/>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AU" sz="1800">
                          <a:latin typeface="Open Sans"/>
                          <a:ea typeface="Open Sans"/>
                          <a:cs typeface="Open Sans"/>
                          <a:sym typeface="Open Sans"/>
                        </a:rPr>
                        <a:t>&gt;300nt</a:t>
                      </a:r>
                      <a:endParaRPr sz="1800">
                        <a:latin typeface="Open Sans"/>
                        <a:ea typeface="Open Sans"/>
                        <a:cs typeface="Open Sans"/>
                        <a:sym typeface="Open Sans"/>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AU" sz="1800">
                          <a:latin typeface="Open Sans"/>
                          <a:ea typeface="Open Sans"/>
                          <a:cs typeface="Open Sans"/>
                          <a:sym typeface="Open Sans"/>
                        </a:rPr>
                        <a:t>&gt;150nt</a:t>
                      </a:r>
                      <a:endParaRPr sz="1800">
                        <a:latin typeface="Open Sans"/>
                        <a:ea typeface="Open Sans"/>
                        <a:cs typeface="Open Sans"/>
                        <a:sym typeface="Open Sans"/>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AU" sz="1800" dirty="0">
                          <a:latin typeface="Open Sans"/>
                          <a:ea typeface="Open Sans"/>
                          <a:cs typeface="Open Sans"/>
                          <a:sym typeface="Open Sans"/>
                        </a:rPr>
                        <a:t>&gt;50nt, ideally 100nt</a:t>
                      </a:r>
                      <a:endParaRPr sz="1800" dirty="0">
                        <a:latin typeface="Open Sans"/>
                        <a:ea typeface="Open Sans"/>
                        <a:cs typeface="Open Sans"/>
                        <a:sym typeface="Open Sans"/>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5"/>
                  </a:ext>
                </a:extLst>
              </a:tr>
              <a:tr h="684625">
                <a:tc>
                  <a:txBody>
                    <a:bodyPr/>
                    <a:lstStyle/>
                    <a:p>
                      <a:pPr marL="0" lvl="0" indent="0" algn="l" rtl="0">
                        <a:spcBef>
                          <a:spcPts val="0"/>
                        </a:spcBef>
                        <a:spcAft>
                          <a:spcPts val="0"/>
                        </a:spcAft>
                        <a:buNone/>
                      </a:pPr>
                      <a:r>
                        <a:rPr lang="en-AU" sz="1800" dirty="0">
                          <a:latin typeface="Open Sans"/>
                          <a:ea typeface="Open Sans"/>
                          <a:cs typeface="Open Sans"/>
                          <a:sym typeface="Open Sans"/>
                        </a:rPr>
                        <a:t>Depth</a:t>
                      </a:r>
                      <a:endParaRPr sz="1800" dirty="0">
                        <a:latin typeface="Open Sans"/>
                        <a:ea typeface="Open Sans"/>
                        <a:cs typeface="Open Sans"/>
                        <a:sym typeface="Open Sans"/>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AU" sz="1800">
                          <a:latin typeface="Open Sans"/>
                          <a:ea typeface="Open Sans"/>
                          <a:cs typeface="Open Sans"/>
                          <a:sym typeface="Open Sans"/>
                        </a:rPr>
                        <a:t>&gt;100 million reads (or targeted enrichment)</a:t>
                      </a:r>
                      <a:endParaRPr sz="1800">
                        <a:latin typeface="Open Sans"/>
                        <a:ea typeface="Open Sans"/>
                        <a:cs typeface="Open Sans"/>
                        <a:sym typeface="Open Sans"/>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AU" sz="1800">
                          <a:latin typeface="Open Sans"/>
                          <a:ea typeface="Open Sans"/>
                          <a:cs typeface="Open Sans"/>
                          <a:sym typeface="Open Sans"/>
                        </a:rPr>
                        <a:t>&gt;50 million reads</a:t>
                      </a:r>
                      <a:endParaRPr sz="1800">
                        <a:latin typeface="Open Sans"/>
                        <a:ea typeface="Open Sans"/>
                        <a:cs typeface="Open Sans"/>
                        <a:sym typeface="Open Sans"/>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AU" sz="1800">
                          <a:latin typeface="Open Sans"/>
                          <a:ea typeface="Open Sans"/>
                          <a:cs typeface="Open Sans"/>
                          <a:sym typeface="Open Sans"/>
                        </a:rPr>
                        <a:t>&gt;10 million reads</a:t>
                      </a:r>
                      <a:endParaRPr sz="1800">
                        <a:latin typeface="Open Sans"/>
                        <a:ea typeface="Open Sans"/>
                        <a:cs typeface="Open Sans"/>
                        <a:sym typeface="Open Sans"/>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6"/>
                  </a:ext>
                </a:extLst>
              </a:tr>
              <a:tr h="941800">
                <a:tc>
                  <a:txBody>
                    <a:bodyPr/>
                    <a:lstStyle/>
                    <a:p>
                      <a:pPr marL="0" lvl="0" indent="0" algn="l" rtl="0">
                        <a:spcBef>
                          <a:spcPts val="0"/>
                        </a:spcBef>
                        <a:spcAft>
                          <a:spcPts val="0"/>
                        </a:spcAft>
                        <a:buNone/>
                      </a:pPr>
                      <a:r>
                        <a:rPr lang="en-AU" sz="1800">
                          <a:latin typeface="Open Sans"/>
                          <a:ea typeface="Open Sans"/>
                          <a:cs typeface="Open Sans"/>
                          <a:sym typeface="Open Sans"/>
                        </a:rPr>
                        <a:t>Importance of replicates</a:t>
                      </a:r>
                      <a:endParaRPr sz="1800">
                        <a:latin typeface="Open Sans"/>
                        <a:ea typeface="Open Sans"/>
                        <a:cs typeface="Open Sans"/>
                        <a:sym typeface="Open Sans"/>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AU" sz="1800">
                          <a:latin typeface="Open Sans"/>
                          <a:ea typeface="Open Sans"/>
                          <a:cs typeface="Open Sans"/>
                          <a:sym typeface="Open Sans"/>
                        </a:rPr>
                        <a:t>+</a:t>
                      </a:r>
                      <a:endParaRPr sz="1800">
                        <a:latin typeface="Open Sans"/>
                        <a:ea typeface="Open Sans"/>
                        <a:cs typeface="Open Sans"/>
                        <a:sym typeface="Open Sans"/>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AU" sz="1800">
                          <a:latin typeface="Open Sans"/>
                          <a:ea typeface="Open Sans"/>
                          <a:cs typeface="Open Sans"/>
                          <a:sym typeface="Open Sans"/>
                        </a:rPr>
                        <a:t>+++</a:t>
                      </a:r>
                      <a:endParaRPr sz="1800">
                        <a:latin typeface="Open Sans"/>
                        <a:ea typeface="Open Sans"/>
                        <a:cs typeface="Open Sans"/>
                        <a:sym typeface="Open Sans"/>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AU" sz="1800" dirty="0">
                          <a:latin typeface="Open Sans"/>
                          <a:ea typeface="Open Sans"/>
                          <a:cs typeface="Open Sans"/>
                          <a:sym typeface="Open Sans"/>
                        </a:rPr>
                        <a:t>++++++++++++++++++++++++++++++++++++++++++++++++++++++++++++</a:t>
                      </a:r>
                      <a:endParaRPr sz="1800" dirty="0">
                        <a:latin typeface="Open Sans"/>
                        <a:ea typeface="Open Sans"/>
                        <a:cs typeface="Open Sans"/>
                        <a:sym typeface="Open Sans"/>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
        <p:nvSpPr>
          <p:cNvPr id="1404" name="Google Shape;1404;g5c90301f8a_0_184"/>
          <p:cNvSpPr/>
          <p:nvPr/>
        </p:nvSpPr>
        <p:spPr>
          <a:xfrm>
            <a:off x="337700" y="847125"/>
            <a:ext cx="1654200" cy="2018100"/>
          </a:xfrm>
          <a:prstGeom prst="roundRect">
            <a:avLst>
              <a:gd name="adj" fmla="val 16667"/>
            </a:avLst>
          </a:prstGeom>
          <a:solidFill>
            <a:srgbClr val="FFFFCC"/>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AU" sz="1800">
                <a:solidFill>
                  <a:schemeClr val="dk1"/>
                </a:solidFill>
                <a:latin typeface="Open Sans Light"/>
                <a:ea typeface="Open Sans Light"/>
                <a:cs typeface="Open Sans Light"/>
                <a:sym typeface="Open Sans Light"/>
              </a:rPr>
              <a:t>Note all these numbers are based on human genomes</a:t>
            </a:r>
            <a:endParaRPr/>
          </a:p>
        </p:txBody>
      </p:sp>
      <p:sp>
        <p:nvSpPr>
          <p:cNvPr id="6" name="Google Shape;1404;g5c90301f8a_0_184">
            <a:extLst>
              <a:ext uri="{FF2B5EF4-FFF2-40B4-BE49-F238E27FC236}">
                <a16:creationId xmlns:a16="http://schemas.microsoft.com/office/drawing/2014/main" id="{5B16E270-1E70-48BD-923B-1CFF43BA72B1}"/>
              </a:ext>
            </a:extLst>
          </p:cNvPr>
          <p:cNvSpPr/>
          <p:nvPr/>
        </p:nvSpPr>
        <p:spPr>
          <a:xfrm>
            <a:off x="6096000" y="4341600"/>
            <a:ext cx="1654200" cy="2018100"/>
          </a:xfrm>
          <a:prstGeom prst="roundRect">
            <a:avLst>
              <a:gd name="adj" fmla="val 16667"/>
            </a:avLst>
          </a:prstGeom>
          <a:solidFill>
            <a:srgbClr val="FFFFCC"/>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AU" sz="1800" dirty="0">
                <a:solidFill>
                  <a:schemeClr val="dk1"/>
                </a:solidFill>
                <a:latin typeface="Open Sans Light"/>
                <a:ea typeface="Open Sans Light"/>
                <a:cs typeface="Open Sans Light"/>
                <a:sym typeface="Open Sans Light"/>
              </a:rPr>
              <a:t>If you can’t afford replicates, you can’t afford the experiment</a:t>
            </a:r>
            <a:endParaRPr dirty="0"/>
          </a:p>
        </p:txBody>
      </p:sp>
    </p:spTree>
    <p:extLst>
      <p:ext uri="{BB962C8B-B14F-4D97-AF65-F5344CB8AC3E}">
        <p14:creationId xmlns:p14="http://schemas.microsoft.com/office/powerpoint/2010/main" val="158142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4"/>
          <p:cNvSpPr txBox="1"/>
          <p:nvPr/>
        </p:nvSpPr>
        <p:spPr>
          <a:xfrm>
            <a:off x="5356226" y="120650"/>
            <a:ext cx="3918765" cy="14465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4400" b="1" i="0" u="none" strike="noStrike" cap="none">
                <a:solidFill>
                  <a:schemeClr val="lt1"/>
                </a:solidFill>
                <a:latin typeface="Open Sans Light"/>
                <a:ea typeface="Open Sans Light"/>
                <a:cs typeface="Open Sans Light"/>
                <a:sym typeface="Open Sans Light"/>
              </a:rPr>
              <a:t>Transcriptional</a:t>
            </a:r>
            <a:endParaRPr/>
          </a:p>
          <a:p>
            <a:pPr marL="0" marR="0" lvl="0" indent="0" algn="l" rtl="0">
              <a:spcBef>
                <a:spcPts val="0"/>
              </a:spcBef>
              <a:spcAft>
                <a:spcPts val="0"/>
              </a:spcAft>
              <a:buNone/>
            </a:pPr>
            <a:r>
              <a:rPr lang="en-AU" sz="4400" b="1">
                <a:solidFill>
                  <a:schemeClr val="lt1"/>
                </a:solidFill>
                <a:latin typeface="Open Sans Light"/>
                <a:ea typeface="Open Sans Light"/>
                <a:cs typeface="Open Sans Light"/>
                <a:sym typeface="Open Sans Light"/>
              </a:rPr>
              <a:t>complexity</a:t>
            </a:r>
            <a:endParaRPr sz="4400" b="1">
              <a:solidFill>
                <a:schemeClr val="lt1"/>
              </a:solidFill>
              <a:latin typeface="Open Sans Light"/>
              <a:ea typeface="Open Sans Light"/>
              <a:cs typeface="Open Sans Light"/>
              <a:sym typeface="Open Sans Light"/>
            </a:endParaRPr>
          </a:p>
        </p:txBody>
      </p:sp>
      <p:sp>
        <p:nvSpPr>
          <p:cNvPr id="389" name="Google Shape;389;p4"/>
          <p:cNvSpPr/>
          <p:nvPr/>
        </p:nvSpPr>
        <p:spPr>
          <a:xfrm>
            <a:off x="1929181" y="1959337"/>
            <a:ext cx="8031300" cy="146100"/>
          </a:xfrm>
          <a:prstGeom prst="rect">
            <a:avLst/>
          </a:prstGeom>
          <a:gradFill>
            <a:gsLst>
              <a:gs pos="0">
                <a:schemeClr val="hlink"/>
              </a:gs>
              <a:gs pos="100000">
                <a:srgbClr val="9FBBC3"/>
              </a:gs>
            </a:gsLst>
            <a:lin ang="27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Open Sans Light"/>
              <a:ea typeface="Open Sans Light"/>
              <a:cs typeface="Open Sans Light"/>
              <a:sym typeface="Open Sans Light"/>
            </a:endParaRPr>
          </a:p>
        </p:txBody>
      </p:sp>
      <p:sp>
        <p:nvSpPr>
          <p:cNvPr id="390" name="Google Shape;390;p4"/>
          <p:cNvSpPr/>
          <p:nvPr/>
        </p:nvSpPr>
        <p:spPr>
          <a:xfrm>
            <a:off x="2202225" y="1856150"/>
            <a:ext cx="415500" cy="350700"/>
          </a:xfrm>
          <a:prstGeom prst="octagon">
            <a:avLst>
              <a:gd name="adj" fmla="val 29287"/>
            </a:avLst>
          </a:prstGeom>
          <a:gradFill>
            <a:gsLst>
              <a:gs pos="0">
                <a:srgbClr val="FF0000"/>
              </a:gs>
              <a:gs pos="100000">
                <a:srgbClr val="B30000"/>
              </a:gs>
            </a:gsLst>
            <a:lin ang="27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AU" sz="800">
                <a:solidFill>
                  <a:schemeClr val="lt1"/>
                </a:solidFill>
                <a:latin typeface="Open Sans Light"/>
                <a:ea typeface="Open Sans Light"/>
                <a:cs typeface="Open Sans Light"/>
                <a:sym typeface="Open Sans Light"/>
              </a:rPr>
              <a:t>pA</a:t>
            </a:r>
            <a:endParaRPr sz="800"/>
          </a:p>
        </p:txBody>
      </p:sp>
      <p:sp>
        <p:nvSpPr>
          <p:cNvPr id="391" name="Google Shape;391;p4"/>
          <p:cNvSpPr/>
          <p:nvPr/>
        </p:nvSpPr>
        <p:spPr>
          <a:xfrm>
            <a:off x="1927594" y="1613262"/>
            <a:ext cx="8031163" cy="146050"/>
          </a:xfrm>
          <a:prstGeom prst="rect">
            <a:avLst/>
          </a:prstGeom>
          <a:gradFill>
            <a:gsLst>
              <a:gs pos="0">
                <a:srgbClr val="9FBBC3"/>
              </a:gs>
              <a:gs pos="100000">
                <a:schemeClr val="hlink"/>
              </a:gs>
            </a:gsLst>
            <a:lin ang="27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Open Sans Light"/>
              <a:ea typeface="Open Sans Light"/>
              <a:cs typeface="Open Sans Light"/>
              <a:sym typeface="Open Sans Light"/>
            </a:endParaRPr>
          </a:p>
        </p:txBody>
      </p:sp>
      <p:sp>
        <p:nvSpPr>
          <p:cNvPr id="392" name="Google Shape;392;p4"/>
          <p:cNvSpPr/>
          <p:nvPr/>
        </p:nvSpPr>
        <p:spPr>
          <a:xfrm>
            <a:off x="8345848" y="1510075"/>
            <a:ext cx="415500" cy="350700"/>
          </a:xfrm>
          <a:prstGeom prst="octagon">
            <a:avLst>
              <a:gd name="adj" fmla="val 29287"/>
            </a:avLst>
          </a:prstGeom>
          <a:gradFill>
            <a:gsLst>
              <a:gs pos="0">
                <a:srgbClr val="FF0000"/>
              </a:gs>
              <a:gs pos="100000">
                <a:srgbClr val="B30000"/>
              </a:gs>
            </a:gsLst>
            <a:lin ang="27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AU" sz="800">
                <a:solidFill>
                  <a:schemeClr val="lt1"/>
                </a:solidFill>
                <a:latin typeface="Open Sans Light"/>
                <a:ea typeface="Open Sans Light"/>
                <a:cs typeface="Open Sans Light"/>
                <a:sym typeface="Open Sans Light"/>
              </a:rPr>
              <a:t>pA</a:t>
            </a:r>
            <a:endParaRPr sz="800"/>
          </a:p>
        </p:txBody>
      </p:sp>
      <p:sp>
        <p:nvSpPr>
          <p:cNvPr id="393" name="Google Shape;393;p4"/>
          <p:cNvSpPr/>
          <p:nvPr/>
        </p:nvSpPr>
        <p:spPr>
          <a:xfrm>
            <a:off x="9363877" y="1510075"/>
            <a:ext cx="415500" cy="350700"/>
          </a:xfrm>
          <a:prstGeom prst="octagon">
            <a:avLst>
              <a:gd name="adj" fmla="val 29287"/>
            </a:avLst>
          </a:prstGeom>
          <a:gradFill>
            <a:gsLst>
              <a:gs pos="0">
                <a:srgbClr val="FF0000"/>
              </a:gs>
              <a:gs pos="100000">
                <a:srgbClr val="B30000"/>
              </a:gs>
            </a:gsLst>
            <a:lin ang="27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AU" sz="800">
                <a:solidFill>
                  <a:schemeClr val="lt1"/>
                </a:solidFill>
                <a:latin typeface="Open Sans Light"/>
                <a:ea typeface="Open Sans Light"/>
                <a:cs typeface="Open Sans Light"/>
                <a:sym typeface="Open Sans Light"/>
              </a:rPr>
              <a:t>pA</a:t>
            </a:r>
            <a:endParaRPr sz="800"/>
          </a:p>
        </p:txBody>
      </p:sp>
      <p:sp>
        <p:nvSpPr>
          <p:cNvPr id="394" name="Google Shape;394;p4"/>
          <p:cNvSpPr/>
          <p:nvPr/>
        </p:nvSpPr>
        <p:spPr>
          <a:xfrm>
            <a:off x="6291625" y="1510075"/>
            <a:ext cx="415500" cy="350700"/>
          </a:xfrm>
          <a:prstGeom prst="octagon">
            <a:avLst>
              <a:gd name="adj" fmla="val 29287"/>
            </a:avLst>
          </a:prstGeom>
          <a:gradFill>
            <a:gsLst>
              <a:gs pos="0">
                <a:srgbClr val="FF0000"/>
              </a:gs>
              <a:gs pos="100000">
                <a:srgbClr val="B30000"/>
              </a:gs>
            </a:gsLst>
            <a:lin ang="27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AU" sz="800">
                <a:solidFill>
                  <a:schemeClr val="lt1"/>
                </a:solidFill>
                <a:latin typeface="Open Sans Light"/>
                <a:ea typeface="Open Sans Light"/>
                <a:cs typeface="Open Sans Light"/>
                <a:sym typeface="Open Sans Light"/>
              </a:rPr>
              <a:t>pA</a:t>
            </a:r>
            <a:endParaRPr sz="800">
              <a:solidFill>
                <a:schemeClr val="lt1"/>
              </a:solidFill>
              <a:latin typeface="Open Sans Light"/>
              <a:ea typeface="Open Sans Light"/>
              <a:cs typeface="Open Sans Light"/>
              <a:sym typeface="Open Sans Light"/>
            </a:endParaRPr>
          </a:p>
        </p:txBody>
      </p:sp>
      <p:sp>
        <p:nvSpPr>
          <p:cNvPr id="395" name="Google Shape;395;p4"/>
          <p:cNvSpPr txBox="1"/>
          <p:nvPr/>
        </p:nvSpPr>
        <p:spPr>
          <a:xfrm>
            <a:off x="2608632" y="1595801"/>
            <a:ext cx="428625" cy="179387"/>
          </a:xfrm>
          <a:prstGeom prst="rect">
            <a:avLst/>
          </a:prstGeom>
          <a:gradFill>
            <a:gsLst>
              <a:gs pos="0">
                <a:srgbClr val="969696"/>
              </a:gs>
              <a:gs pos="100000">
                <a:srgbClr val="696969"/>
              </a:gs>
            </a:gsLst>
            <a:lin ang="2700000" scaled="0"/>
          </a:gradFill>
          <a:ln>
            <a:noFill/>
          </a:ln>
        </p:spPr>
        <p:txBody>
          <a:bodyPr spcFirstLastPara="1" wrap="square" lIns="91425" tIns="45700" rIns="91425" bIns="45700" anchor="ctr" anchorCtr="1">
            <a:noAutofit/>
          </a:bodyPr>
          <a:lstStyle/>
          <a:p>
            <a:pPr marL="0" marR="0" lvl="0" indent="0" algn="l" rtl="0">
              <a:spcBef>
                <a:spcPts val="0"/>
              </a:spcBef>
              <a:spcAft>
                <a:spcPts val="0"/>
              </a:spcAft>
              <a:buNone/>
            </a:pPr>
            <a:r>
              <a:rPr lang="en-AU" sz="900" b="1">
                <a:solidFill>
                  <a:schemeClr val="lt1"/>
                </a:solidFill>
                <a:latin typeface="Open Sans Light"/>
                <a:ea typeface="Open Sans Light"/>
                <a:cs typeface="Open Sans Light"/>
                <a:sym typeface="Open Sans Light"/>
              </a:rPr>
              <a:t>ATG</a:t>
            </a:r>
            <a:endParaRPr/>
          </a:p>
        </p:txBody>
      </p:sp>
      <p:sp>
        <p:nvSpPr>
          <p:cNvPr id="396" name="Google Shape;396;p4"/>
          <p:cNvSpPr txBox="1"/>
          <p:nvPr/>
        </p:nvSpPr>
        <p:spPr>
          <a:xfrm>
            <a:off x="4048494" y="1595801"/>
            <a:ext cx="428625" cy="179387"/>
          </a:xfrm>
          <a:prstGeom prst="rect">
            <a:avLst/>
          </a:prstGeom>
          <a:gradFill>
            <a:gsLst>
              <a:gs pos="0">
                <a:srgbClr val="969696"/>
              </a:gs>
              <a:gs pos="100000">
                <a:srgbClr val="696969"/>
              </a:gs>
            </a:gsLst>
            <a:lin ang="2700000" scaled="0"/>
          </a:gradFill>
          <a:ln>
            <a:noFill/>
          </a:ln>
        </p:spPr>
        <p:txBody>
          <a:bodyPr spcFirstLastPara="1" wrap="square" lIns="91425" tIns="45700" rIns="91425" bIns="45700" anchor="ctr" anchorCtr="1">
            <a:noAutofit/>
          </a:bodyPr>
          <a:lstStyle/>
          <a:p>
            <a:pPr marL="0" marR="0" lvl="0" indent="0" algn="l" rtl="0">
              <a:spcBef>
                <a:spcPts val="0"/>
              </a:spcBef>
              <a:spcAft>
                <a:spcPts val="0"/>
              </a:spcAft>
              <a:buNone/>
            </a:pPr>
            <a:r>
              <a:rPr lang="en-AU" sz="900" b="1">
                <a:solidFill>
                  <a:schemeClr val="lt1"/>
                </a:solidFill>
                <a:latin typeface="Open Sans Light"/>
                <a:ea typeface="Open Sans Light"/>
                <a:cs typeface="Open Sans Light"/>
                <a:sym typeface="Open Sans Light"/>
              </a:rPr>
              <a:t>ATG</a:t>
            </a:r>
            <a:endParaRPr/>
          </a:p>
        </p:txBody>
      </p:sp>
      <p:sp>
        <p:nvSpPr>
          <p:cNvPr id="397" name="Google Shape;397;p4"/>
          <p:cNvSpPr/>
          <p:nvPr/>
        </p:nvSpPr>
        <p:spPr>
          <a:xfrm>
            <a:off x="5758232" y="4510451"/>
            <a:ext cx="949325" cy="179387"/>
          </a:xfrm>
          <a:prstGeom prst="homePlate">
            <a:avLst>
              <a:gd name="adj" fmla="val 132301"/>
            </a:avLst>
          </a:prstGeom>
          <a:gradFill>
            <a:gsLst>
              <a:gs pos="0">
                <a:srgbClr val="E1E1E1"/>
              </a:gs>
              <a:gs pos="100000">
                <a:srgbClr val="C0C0C0"/>
              </a:gs>
            </a:gsLst>
            <a:lin ang="2700000" scaled="0"/>
          </a:grad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AU" sz="1000" b="1">
                <a:solidFill>
                  <a:schemeClr val="dk1"/>
                </a:solidFill>
                <a:latin typeface="Open Sans Light"/>
                <a:ea typeface="Open Sans Light"/>
                <a:cs typeface="Open Sans Light"/>
                <a:sym typeface="Open Sans Light"/>
              </a:rPr>
              <a:t>AAA</a:t>
            </a:r>
            <a:endParaRPr/>
          </a:p>
        </p:txBody>
      </p:sp>
      <p:grpSp>
        <p:nvGrpSpPr>
          <p:cNvPr id="398" name="Google Shape;398;p4"/>
          <p:cNvGrpSpPr/>
          <p:nvPr/>
        </p:nvGrpSpPr>
        <p:grpSpPr>
          <a:xfrm>
            <a:off x="1902193" y="4477123"/>
            <a:ext cx="2820988" cy="481002"/>
            <a:chOff x="326" y="3100"/>
            <a:chExt cx="1777" cy="303"/>
          </a:xfrm>
        </p:grpSpPr>
        <p:sp>
          <p:nvSpPr>
            <p:cNvPr id="399" name="Google Shape;399;p4"/>
            <p:cNvSpPr/>
            <p:nvPr/>
          </p:nvSpPr>
          <p:spPr>
            <a:xfrm rot="10800000">
              <a:off x="326" y="3121"/>
              <a:ext cx="1777" cy="113"/>
            </a:xfrm>
            <a:prstGeom prst="homePlate">
              <a:avLst>
                <a:gd name="adj" fmla="val 138036"/>
              </a:avLst>
            </a:prstGeom>
            <a:gradFill>
              <a:gsLst>
                <a:gs pos="0">
                  <a:srgbClr val="E1E1E1"/>
                </a:gs>
                <a:gs pos="100000">
                  <a:srgbClr val="C0C0C0"/>
                </a:gs>
              </a:gsLst>
              <a:lin ang="27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4"/>
            <p:cNvSpPr txBox="1"/>
            <p:nvPr/>
          </p:nvSpPr>
          <p:spPr>
            <a:xfrm>
              <a:off x="403" y="3100"/>
              <a:ext cx="1699" cy="113"/>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000">
                <a:solidFill>
                  <a:schemeClr val="dk1"/>
                </a:solidFill>
                <a:latin typeface="Open Sans Light"/>
                <a:ea typeface="Open Sans Light"/>
                <a:cs typeface="Open Sans Light"/>
                <a:sym typeface="Open Sans Light"/>
              </a:endParaRPr>
            </a:p>
          </p:txBody>
        </p:sp>
        <p:sp>
          <p:nvSpPr>
            <p:cNvPr id="401" name="Google Shape;401;p4"/>
            <p:cNvSpPr txBox="1"/>
            <p:nvPr/>
          </p:nvSpPr>
          <p:spPr>
            <a:xfrm>
              <a:off x="419" y="3103"/>
              <a:ext cx="300" cy="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000" b="1">
                  <a:solidFill>
                    <a:schemeClr val="dk1"/>
                  </a:solidFill>
                  <a:latin typeface="Open Sans Light"/>
                  <a:ea typeface="Open Sans Light"/>
                  <a:cs typeface="Open Sans Light"/>
                  <a:sym typeface="Open Sans Light"/>
                </a:rPr>
                <a:t>AAA</a:t>
              </a:r>
              <a:endParaRPr/>
            </a:p>
          </p:txBody>
        </p:sp>
      </p:grpSp>
      <p:grpSp>
        <p:nvGrpSpPr>
          <p:cNvPr id="402" name="Google Shape;402;p4"/>
          <p:cNvGrpSpPr/>
          <p:nvPr/>
        </p:nvGrpSpPr>
        <p:grpSpPr>
          <a:xfrm>
            <a:off x="6961556" y="4510451"/>
            <a:ext cx="374650" cy="407987"/>
            <a:chOff x="3513" y="3169"/>
            <a:chExt cx="236" cy="257"/>
          </a:xfrm>
        </p:grpSpPr>
        <p:sp>
          <p:nvSpPr>
            <p:cNvPr id="403" name="Google Shape;403;p4"/>
            <p:cNvSpPr/>
            <p:nvPr/>
          </p:nvSpPr>
          <p:spPr>
            <a:xfrm>
              <a:off x="3513" y="3169"/>
              <a:ext cx="99" cy="121"/>
            </a:xfrm>
            <a:prstGeom prst="homePlate">
              <a:avLst>
                <a:gd name="adj" fmla="val 69699"/>
              </a:avLst>
            </a:prstGeom>
            <a:gradFill>
              <a:gsLst>
                <a:gs pos="0">
                  <a:srgbClr val="E1E1E1"/>
                </a:gs>
                <a:gs pos="100000">
                  <a:srgbClr val="C0C0C0"/>
                </a:gs>
              </a:gsLst>
              <a:lin ang="27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Open Sans Light"/>
                <a:ea typeface="Open Sans Light"/>
                <a:cs typeface="Open Sans Light"/>
                <a:sym typeface="Open Sans Light"/>
              </a:endParaRPr>
            </a:p>
          </p:txBody>
        </p:sp>
        <p:sp>
          <p:nvSpPr>
            <p:cNvPr id="404" name="Google Shape;404;p4"/>
            <p:cNvSpPr/>
            <p:nvPr/>
          </p:nvSpPr>
          <p:spPr>
            <a:xfrm>
              <a:off x="3584" y="3305"/>
              <a:ext cx="99" cy="121"/>
            </a:xfrm>
            <a:prstGeom prst="homePlate">
              <a:avLst>
                <a:gd name="adj" fmla="val 69699"/>
              </a:avLst>
            </a:prstGeom>
            <a:gradFill>
              <a:gsLst>
                <a:gs pos="0">
                  <a:srgbClr val="E1E1E1"/>
                </a:gs>
                <a:gs pos="100000">
                  <a:srgbClr val="C0C0C0"/>
                </a:gs>
              </a:gsLst>
              <a:lin ang="27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Open Sans Light"/>
                <a:ea typeface="Open Sans Light"/>
                <a:cs typeface="Open Sans Light"/>
                <a:sym typeface="Open Sans Light"/>
              </a:endParaRPr>
            </a:p>
          </p:txBody>
        </p:sp>
        <p:sp>
          <p:nvSpPr>
            <p:cNvPr id="405" name="Google Shape;405;p4"/>
            <p:cNvSpPr/>
            <p:nvPr/>
          </p:nvSpPr>
          <p:spPr>
            <a:xfrm>
              <a:off x="3650" y="3171"/>
              <a:ext cx="99" cy="121"/>
            </a:xfrm>
            <a:prstGeom prst="homePlate">
              <a:avLst>
                <a:gd name="adj" fmla="val 69699"/>
              </a:avLst>
            </a:prstGeom>
            <a:gradFill>
              <a:gsLst>
                <a:gs pos="0">
                  <a:srgbClr val="E1E1E1"/>
                </a:gs>
                <a:gs pos="100000">
                  <a:srgbClr val="C0C0C0"/>
                </a:gs>
              </a:gsLst>
              <a:lin ang="27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Open Sans Light"/>
                <a:ea typeface="Open Sans Light"/>
                <a:cs typeface="Open Sans Light"/>
                <a:sym typeface="Open Sans Light"/>
              </a:endParaRPr>
            </a:p>
          </p:txBody>
        </p:sp>
      </p:grpSp>
      <p:sp>
        <p:nvSpPr>
          <p:cNvPr id="406" name="Google Shape;406;p4"/>
          <p:cNvSpPr/>
          <p:nvPr/>
        </p:nvSpPr>
        <p:spPr>
          <a:xfrm>
            <a:off x="1970500" y="5596300"/>
            <a:ext cx="496800" cy="352500"/>
          </a:xfrm>
          <a:prstGeom prst="rightArrow">
            <a:avLst>
              <a:gd name="adj1" fmla="val 50000"/>
              <a:gd name="adj2" fmla="val 25000"/>
            </a:avLst>
          </a:prstGeom>
          <a:gradFill>
            <a:gsLst>
              <a:gs pos="0">
                <a:srgbClr val="F1F1F1"/>
              </a:gs>
              <a:gs pos="100000">
                <a:schemeClr val="lt2"/>
              </a:gs>
            </a:gsLst>
            <a:lin ang="27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AU" sz="1000" b="1">
                <a:solidFill>
                  <a:schemeClr val="dk1"/>
                </a:solidFill>
                <a:latin typeface="Open Sans Light"/>
                <a:ea typeface="Open Sans Light"/>
                <a:cs typeface="Open Sans Light"/>
                <a:sym typeface="Open Sans Light"/>
              </a:rPr>
              <a:t>TSS</a:t>
            </a:r>
            <a:endParaRPr/>
          </a:p>
        </p:txBody>
      </p:sp>
      <p:sp>
        <p:nvSpPr>
          <p:cNvPr id="407" name="Google Shape;407;p4"/>
          <p:cNvSpPr txBox="1"/>
          <p:nvPr/>
        </p:nvSpPr>
        <p:spPr>
          <a:xfrm>
            <a:off x="2589582" y="5653451"/>
            <a:ext cx="1704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200">
                <a:solidFill>
                  <a:schemeClr val="dk1"/>
                </a:solidFill>
                <a:latin typeface="Open Sans Light"/>
                <a:ea typeface="Open Sans Light"/>
                <a:cs typeface="Open Sans Light"/>
                <a:sym typeface="Open Sans Light"/>
              </a:rPr>
              <a:t>transcription start site</a:t>
            </a:r>
            <a:endParaRPr/>
          </a:p>
        </p:txBody>
      </p:sp>
      <p:sp>
        <p:nvSpPr>
          <p:cNvPr id="408" name="Google Shape;408;p4"/>
          <p:cNvSpPr/>
          <p:nvPr/>
        </p:nvSpPr>
        <p:spPr>
          <a:xfrm>
            <a:off x="8093454" y="5596300"/>
            <a:ext cx="487500" cy="350700"/>
          </a:xfrm>
          <a:prstGeom prst="octagon">
            <a:avLst>
              <a:gd name="adj" fmla="val 29287"/>
            </a:avLst>
          </a:prstGeom>
          <a:gradFill>
            <a:gsLst>
              <a:gs pos="0">
                <a:srgbClr val="FF0000"/>
              </a:gs>
              <a:gs pos="100000">
                <a:srgbClr val="B30000"/>
              </a:gs>
            </a:gsLst>
            <a:lin ang="27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AU" sz="800">
                <a:solidFill>
                  <a:schemeClr val="lt1"/>
                </a:solidFill>
                <a:latin typeface="Open Sans Light"/>
                <a:ea typeface="Open Sans Light"/>
                <a:cs typeface="Open Sans Light"/>
                <a:sym typeface="Open Sans Light"/>
              </a:rPr>
              <a:t>pA</a:t>
            </a:r>
            <a:endParaRPr sz="800"/>
          </a:p>
        </p:txBody>
      </p:sp>
      <p:sp>
        <p:nvSpPr>
          <p:cNvPr id="409" name="Google Shape;409;p4"/>
          <p:cNvSpPr txBox="1"/>
          <p:nvPr/>
        </p:nvSpPr>
        <p:spPr>
          <a:xfrm>
            <a:off x="8630018" y="5651863"/>
            <a:ext cx="17124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200">
                <a:solidFill>
                  <a:schemeClr val="dk1"/>
                </a:solidFill>
                <a:latin typeface="Open Sans Light"/>
                <a:ea typeface="Open Sans Light"/>
                <a:cs typeface="Open Sans Light"/>
                <a:sym typeface="Open Sans Light"/>
              </a:rPr>
              <a:t>polyadenylation signal</a:t>
            </a:r>
            <a:endParaRPr/>
          </a:p>
        </p:txBody>
      </p:sp>
      <p:sp>
        <p:nvSpPr>
          <p:cNvPr id="410" name="Google Shape;410;p4"/>
          <p:cNvSpPr/>
          <p:nvPr/>
        </p:nvSpPr>
        <p:spPr>
          <a:xfrm>
            <a:off x="4989881" y="5683612"/>
            <a:ext cx="334962" cy="179388"/>
          </a:xfrm>
          <a:prstGeom prst="rect">
            <a:avLst/>
          </a:prstGeom>
          <a:gradFill>
            <a:gsLst>
              <a:gs pos="0">
                <a:schemeClr val="accent1"/>
              </a:gs>
              <a:gs pos="100000">
                <a:srgbClr val="003A65"/>
              </a:gs>
            </a:gsLst>
            <a:lin ang="27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Open Sans Light"/>
              <a:ea typeface="Open Sans Light"/>
              <a:cs typeface="Open Sans Light"/>
              <a:sym typeface="Open Sans Light"/>
            </a:endParaRPr>
          </a:p>
        </p:txBody>
      </p:sp>
      <p:sp>
        <p:nvSpPr>
          <p:cNvPr id="411" name="Google Shape;411;p4"/>
          <p:cNvSpPr txBox="1"/>
          <p:nvPr/>
        </p:nvSpPr>
        <p:spPr>
          <a:xfrm>
            <a:off x="5323257" y="5653451"/>
            <a:ext cx="1736629"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200">
                <a:solidFill>
                  <a:schemeClr val="dk1"/>
                </a:solidFill>
                <a:latin typeface="Open Sans Light"/>
                <a:ea typeface="Open Sans Light"/>
                <a:cs typeface="Open Sans Light"/>
                <a:sym typeface="Open Sans Light"/>
              </a:rPr>
              <a:t>protein coding regions</a:t>
            </a:r>
            <a:endParaRPr/>
          </a:p>
        </p:txBody>
      </p:sp>
      <p:sp>
        <p:nvSpPr>
          <p:cNvPr id="412" name="Google Shape;412;p4"/>
          <p:cNvSpPr txBox="1"/>
          <p:nvPr/>
        </p:nvSpPr>
        <p:spPr>
          <a:xfrm>
            <a:off x="1926007" y="5999526"/>
            <a:ext cx="428625" cy="179387"/>
          </a:xfrm>
          <a:prstGeom prst="rect">
            <a:avLst/>
          </a:prstGeom>
          <a:gradFill>
            <a:gsLst>
              <a:gs pos="0">
                <a:srgbClr val="969696"/>
              </a:gs>
              <a:gs pos="100000">
                <a:srgbClr val="696969"/>
              </a:gs>
            </a:gsLst>
            <a:lin ang="2700000" scaled="0"/>
          </a:gradFill>
          <a:ln>
            <a:noFill/>
          </a:ln>
        </p:spPr>
        <p:txBody>
          <a:bodyPr spcFirstLastPara="1" wrap="square" lIns="91425" tIns="45700" rIns="91425" bIns="45700" anchor="ctr" anchorCtr="1">
            <a:noAutofit/>
          </a:bodyPr>
          <a:lstStyle/>
          <a:p>
            <a:pPr marL="0" marR="0" lvl="0" indent="0" algn="l" rtl="0">
              <a:spcBef>
                <a:spcPts val="0"/>
              </a:spcBef>
              <a:spcAft>
                <a:spcPts val="0"/>
              </a:spcAft>
              <a:buNone/>
            </a:pPr>
            <a:r>
              <a:rPr lang="en-AU" sz="900" b="1">
                <a:solidFill>
                  <a:schemeClr val="lt1"/>
                </a:solidFill>
                <a:latin typeface="Open Sans Light"/>
                <a:ea typeface="Open Sans Light"/>
                <a:cs typeface="Open Sans Light"/>
                <a:sym typeface="Open Sans Light"/>
              </a:rPr>
              <a:t>ATG</a:t>
            </a:r>
            <a:endParaRPr/>
          </a:p>
        </p:txBody>
      </p:sp>
      <p:sp>
        <p:nvSpPr>
          <p:cNvPr id="413" name="Google Shape;413;p4"/>
          <p:cNvSpPr txBox="1"/>
          <p:nvPr/>
        </p:nvSpPr>
        <p:spPr>
          <a:xfrm>
            <a:off x="2360981" y="5970951"/>
            <a:ext cx="1561774"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200">
                <a:solidFill>
                  <a:schemeClr val="dk1"/>
                </a:solidFill>
                <a:latin typeface="Open Sans Light"/>
                <a:ea typeface="Open Sans Light"/>
                <a:cs typeface="Open Sans Light"/>
                <a:sym typeface="Open Sans Light"/>
              </a:rPr>
              <a:t>translation start site</a:t>
            </a:r>
            <a:endParaRPr/>
          </a:p>
        </p:txBody>
      </p:sp>
      <p:sp>
        <p:nvSpPr>
          <p:cNvPr id="414" name="Google Shape;414;p4"/>
          <p:cNvSpPr txBox="1"/>
          <p:nvPr/>
        </p:nvSpPr>
        <p:spPr>
          <a:xfrm>
            <a:off x="8015648" y="5969375"/>
            <a:ext cx="496800" cy="246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000" b="1">
                <a:solidFill>
                  <a:schemeClr val="dk1"/>
                </a:solidFill>
                <a:latin typeface="Open Sans Light"/>
                <a:ea typeface="Open Sans Light"/>
                <a:cs typeface="Open Sans Light"/>
                <a:sym typeface="Open Sans Light"/>
              </a:rPr>
              <a:t>AAA</a:t>
            </a:r>
            <a:endParaRPr/>
          </a:p>
        </p:txBody>
      </p:sp>
      <p:sp>
        <p:nvSpPr>
          <p:cNvPr id="415" name="Google Shape;415;p4"/>
          <p:cNvSpPr txBox="1"/>
          <p:nvPr/>
        </p:nvSpPr>
        <p:spPr>
          <a:xfrm>
            <a:off x="8401419" y="5970951"/>
            <a:ext cx="1276311"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200">
                <a:solidFill>
                  <a:schemeClr val="dk1"/>
                </a:solidFill>
                <a:latin typeface="Open Sans Light"/>
                <a:ea typeface="Open Sans Light"/>
                <a:cs typeface="Open Sans Light"/>
                <a:sym typeface="Open Sans Light"/>
              </a:rPr>
              <a:t>polyadenylation</a:t>
            </a:r>
            <a:endParaRPr/>
          </a:p>
        </p:txBody>
      </p:sp>
      <p:sp>
        <p:nvSpPr>
          <p:cNvPr id="416" name="Google Shape;416;p4"/>
          <p:cNvSpPr/>
          <p:nvPr/>
        </p:nvSpPr>
        <p:spPr>
          <a:xfrm>
            <a:off x="4991469" y="5999526"/>
            <a:ext cx="334963" cy="179387"/>
          </a:xfrm>
          <a:prstGeom prst="rect">
            <a:avLst/>
          </a:prstGeom>
          <a:gradFill>
            <a:gsLst>
              <a:gs pos="0">
                <a:srgbClr val="E1E1E1"/>
              </a:gs>
              <a:gs pos="100000">
                <a:srgbClr val="C0C0C0"/>
              </a:gs>
            </a:gsLst>
            <a:lin ang="27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Open Sans Light"/>
              <a:ea typeface="Open Sans Light"/>
              <a:cs typeface="Open Sans Light"/>
              <a:sym typeface="Open Sans Light"/>
            </a:endParaRPr>
          </a:p>
        </p:txBody>
      </p:sp>
      <p:sp>
        <p:nvSpPr>
          <p:cNvPr id="417" name="Google Shape;417;p4"/>
          <p:cNvSpPr txBox="1"/>
          <p:nvPr/>
        </p:nvSpPr>
        <p:spPr>
          <a:xfrm>
            <a:off x="5323257" y="5970951"/>
            <a:ext cx="1518493"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200">
                <a:solidFill>
                  <a:schemeClr val="dk1"/>
                </a:solidFill>
                <a:latin typeface="Open Sans Light"/>
                <a:ea typeface="Open Sans Light"/>
                <a:cs typeface="Open Sans Light"/>
                <a:sym typeface="Open Sans Light"/>
              </a:rPr>
              <a:t>non-coding regions</a:t>
            </a:r>
            <a:endParaRPr/>
          </a:p>
        </p:txBody>
      </p:sp>
      <p:grpSp>
        <p:nvGrpSpPr>
          <p:cNvPr id="418" name="Google Shape;418;p4"/>
          <p:cNvGrpSpPr/>
          <p:nvPr/>
        </p:nvGrpSpPr>
        <p:grpSpPr>
          <a:xfrm>
            <a:off x="1941882" y="5299437"/>
            <a:ext cx="1539875" cy="274638"/>
            <a:chOff x="166" y="3538"/>
            <a:chExt cx="970" cy="173"/>
          </a:xfrm>
        </p:grpSpPr>
        <p:sp>
          <p:nvSpPr>
            <p:cNvPr id="419" name="Google Shape;419;p4"/>
            <p:cNvSpPr/>
            <p:nvPr/>
          </p:nvSpPr>
          <p:spPr>
            <a:xfrm>
              <a:off x="166" y="3568"/>
              <a:ext cx="250" cy="92"/>
            </a:xfrm>
            <a:prstGeom prst="rect">
              <a:avLst/>
            </a:prstGeom>
            <a:gradFill>
              <a:gsLst>
                <a:gs pos="0">
                  <a:schemeClr val="hlink"/>
                </a:gs>
                <a:gs pos="100000">
                  <a:srgbClr val="9FBBC3"/>
                </a:gs>
              </a:gsLst>
              <a:lin ang="27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Open Sans Light"/>
                <a:ea typeface="Open Sans Light"/>
                <a:cs typeface="Open Sans Light"/>
                <a:sym typeface="Open Sans Light"/>
              </a:endParaRPr>
            </a:p>
          </p:txBody>
        </p:sp>
        <p:sp>
          <p:nvSpPr>
            <p:cNvPr id="420" name="Google Shape;420;p4"/>
            <p:cNvSpPr txBox="1"/>
            <p:nvPr/>
          </p:nvSpPr>
          <p:spPr>
            <a:xfrm>
              <a:off x="430" y="3538"/>
              <a:ext cx="706" cy="17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200">
                  <a:solidFill>
                    <a:schemeClr val="dk1"/>
                  </a:solidFill>
                  <a:latin typeface="Open Sans Light"/>
                  <a:ea typeface="Open Sans Light"/>
                  <a:cs typeface="Open Sans Light"/>
                  <a:sym typeface="Open Sans Light"/>
                </a:rPr>
                <a:t>genomic DNA</a:t>
              </a:r>
              <a:endParaRPr/>
            </a:p>
          </p:txBody>
        </p:sp>
      </p:grpSp>
      <p:sp>
        <p:nvSpPr>
          <p:cNvPr id="421" name="Google Shape;421;p4"/>
          <p:cNvSpPr/>
          <p:nvPr/>
        </p:nvSpPr>
        <p:spPr>
          <a:xfrm>
            <a:off x="5080369" y="5323251"/>
            <a:ext cx="157163" cy="192087"/>
          </a:xfrm>
          <a:prstGeom prst="homePlate">
            <a:avLst>
              <a:gd name="adj" fmla="val 69699"/>
            </a:avLst>
          </a:prstGeom>
          <a:gradFill>
            <a:gsLst>
              <a:gs pos="0">
                <a:srgbClr val="E1E1E1"/>
              </a:gs>
              <a:gs pos="100000">
                <a:srgbClr val="C0C0C0"/>
              </a:gs>
            </a:gsLst>
            <a:lin ang="27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Open Sans Light"/>
              <a:ea typeface="Open Sans Light"/>
              <a:cs typeface="Open Sans Light"/>
              <a:sym typeface="Open Sans Light"/>
            </a:endParaRPr>
          </a:p>
        </p:txBody>
      </p:sp>
      <p:grpSp>
        <p:nvGrpSpPr>
          <p:cNvPr id="422" name="Google Shape;422;p4"/>
          <p:cNvGrpSpPr/>
          <p:nvPr/>
        </p:nvGrpSpPr>
        <p:grpSpPr>
          <a:xfrm>
            <a:off x="8125194" y="5328013"/>
            <a:ext cx="239713" cy="182563"/>
            <a:chOff x="2434" y="2362"/>
            <a:chExt cx="479" cy="115"/>
          </a:xfrm>
        </p:grpSpPr>
        <p:cxnSp>
          <p:nvCxnSpPr>
            <p:cNvPr id="423" name="Google Shape;423;p4"/>
            <p:cNvCxnSpPr/>
            <p:nvPr/>
          </p:nvCxnSpPr>
          <p:spPr>
            <a:xfrm rot="10800000" flipH="1">
              <a:off x="2434" y="2362"/>
              <a:ext cx="242" cy="115"/>
            </a:xfrm>
            <a:prstGeom prst="straightConnector1">
              <a:avLst/>
            </a:prstGeom>
            <a:noFill/>
            <a:ln w="12700" cap="flat" cmpd="sng">
              <a:solidFill>
                <a:schemeClr val="dk1"/>
              </a:solidFill>
              <a:prstDash val="solid"/>
              <a:round/>
              <a:headEnd type="none" w="med" len="med"/>
              <a:tailEnd type="none" w="med" len="med"/>
            </a:ln>
          </p:spPr>
        </p:cxnSp>
        <p:cxnSp>
          <p:nvCxnSpPr>
            <p:cNvPr id="424" name="Google Shape;424;p4"/>
            <p:cNvCxnSpPr/>
            <p:nvPr/>
          </p:nvCxnSpPr>
          <p:spPr>
            <a:xfrm>
              <a:off x="2674" y="2362"/>
              <a:ext cx="239" cy="114"/>
            </a:xfrm>
            <a:prstGeom prst="straightConnector1">
              <a:avLst/>
            </a:prstGeom>
            <a:noFill/>
            <a:ln w="12700" cap="flat" cmpd="sng">
              <a:solidFill>
                <a:schemeClr val="dk1"/>
              </a:solidFill>
              <a:prstDash val="solid"/>
              <a:round/>
              <a:headEnd type="none" w="med" len="med"/>
              <a:tailEnd type="none" w="med" len="med"/>
            </a:ln>
          </p:spPr>
        </p:cxnSp>
      </p:grpSp>
      <p:sp>
        <p:nvSpPr>
          <p:cNvPr id="425" name="Google Shape;425;p4"/>
          <p:cNvSpPr txBox="1"/>
          <p:nvPr/>
        </p:nvSpPr>
        <p:spPr>
          <a:xfrm>
            <a:off x="5323256" y="5301026"/>
            <a:ext cx="952500" cy="27463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200">
                <a:solidFill>
                  <a:schemeClr val="dk1"/>
                </a:solidFill>
                <a:latin typeface="Open Sans Light"/>
                <a:ea typeface="Open Sans Light"/>
                <a:cs typeface="Open Sans Light"/>
                <a:sym typeface="Open Sans Light"/>
              </a:rPr>
              <a:t>smallRNAs</a:t>
            </a:r>
            <a:endParaRPr/>
          </a:p>
        </p:txBody>
      </p:sp>
      <p:sp>
        <p:nvSpPr>
          <p:cNvPr id="426" name="Google Shape;426;p4"/>
          <p:cNvSpPr txBox="1"/>
          <p:nvPr/>
        </p:nvSpPr>
        <p:spPr>
          <a:xfrm>
            <a:off x="8401418" y="5299438"/>
            <a:ext cx="1124154"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200">
                <a:solidFill>
                  <a:schemeClr val="dk1"/>
                </a:solidFill>
                <a:latin typeface="Open Sans Light"/>
                <a:ea typeface="Open Sans Light"/>
                <a:cs typeface="Open Sans Light"/>
                <a:sym typeface="Open Sans Light"/>
              </a:rPr>
              <a:t>spliced intron</a:t>
            </a:r>
            <a:endParaRPr/>
          </a:p>
        </p:txBody>
      </p:sp>
      <p:sp>
        <p:nvSpPr>
          <p:cNvPr id="427" name="Google Shape;427;p4"/>
          <p:cNvSpPr/>
          <p:nvPr/>
        </p:nvSpPr>
        <p:spPr>
          <a:xfrm>
            <a:off x="2010208" y="1506900"/>
            <a:ext cx="496800" cy="352500"/>
          </a:xfrm>
          <a:prstGeom prst="rightArrow">
            <a:avLst>
              <a:gd name="adj1" fmla="val 50000"/>
              <a:gd name="adj2" fmla="val 25000"/>
            </a:avLst>
          </a:prstGeom>
          <a:gradFill>
            <a:gsLst>
              <a:gs pos="0">
                <a:srgbClr val="F1F1F1"/>
              </a:gs>
              <a:gs pos="100000">
                <a:schemeClr val="lt2"/>
              </a:gs>
            </a:gsLst>
            <a:lin ang="27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AU" sz="1000" b="1">
                <a:solidFill>
                  <a:schemeClr val="dk1"/>
                </a:solidFill>
                <a:latin typeface="Open Sans Light"/>
                <a:ea typeface="Open Sans Light"/>
                <a:cs typeface="Open Sans Light"/>
                <a:sym typeface="Open Sans Light"/>
              </a:rPr>
              <a:t>TSS</a:t>
            </a:r>
            <a:endParaRPr/>
          </a:p>
        </p:txBody>
      </p:sp>
      <p:sp>
        <p:nvSpPr>
          <p:cNvPr id="428" name="Google Shape;428;p4"/>
          <p:cNvSpPr/>
          <p:nvPr/>
        </p:nvSpPr>
        <p:spPr>
          <a:xfrm>
            <a:off x="3332575" y="1506900"/>
            <a:ext cx="590100" cy="352500"/>
          </a:xfrm>
          <a:prstGeom prst="rightArrow">
            <a:avLst>
              <a:gd name="adj1" fmla="val 50000"/>
              <a:gd name="adj2" fmla="val 25000"/>
            </a:avLst>
          </a:prstGeom>
          <a:gradFill>
            <a:gsLst>
              <a:gs pos="0">
                <a:srgbClr val="F1F1F1"/>
              </a:gs>
              <a:gs pos="100000">
                <a:schemeClr val="lt2"/>
              </a:gs>
            </a:gsLst>
            <a:lin ang="27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AU" sz="1000" b="1">
                <a:solidFill>
                  <a:schemeClr val="dk1"/>
                </a:solidFill>
                <a:latin typeface="Open Sans Light"/>
                <a:ea typeface="Open Sans Light"/>
                <a:cs typeface="Open Sans Light"/>
                <a:sym typeface="Open Sans Light"/>
              </a:rPr>
              <a:t>TSS</a:t>
            </a:r>
            <a:endParaRPr/>
          </a:p>
        </p:txBody>
      </p:sp>
      <p:sp>
        <p:nvSpPr>
          <p:cNvPr id="429" name="Google Shape;429;p4"/>
          <p:cNvSpPr/>
          <p:nvPr/>
        </p:nvSpPr>
        <p:spPr>
          <a:xfrm>
            <a:off x="5740831" y="1503725"/>
            <a:ext cx="450900" cy="352500"/>
          </a:xfrm>
          <a:prstGeom prst="rightArrow">
            <a:avLst>
              <a:gd name="adj1" fmla="val 50000"/>
              <a:gd name="adj2" fmla="val 25000"/>
            </a:avLst>
          </a:prstGeom>
          <a:gradFill>
            <a:gsLst>
              <a:gs pos="0">
                <a:srgbClr val="F1F1F1"/>
              </a:gs>
              <a:gs pos="100000">
                <a:schemeClr val="lt2"/>
              </a:gs>
            </a:gsLst>
            <a:lin ang="27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AU" sz="1000" b="1">
                <a:solidFill>
                  <a:schemeClr val="dk1"/>
                </a:solidFill>
                <a:latin typeface="Open Sans Light"/>
                <a:ea typeface="Open Sans Light"/>
                <a:cs typeface="Open Sans Light"/>
                <a:sym typeface="Open Sans Light"/>
              </a:rPr>
              <a:t>TSS</a:t>
            </a:r>
            <a:endParaRPr/>
          </a:p>
        </p:txBody>
      </p:sp>
      <p:sp>
        <p:nvSpPr>
          <p:cNvPr id="430" name="Google Shape;430;p4"/>
          <p:cNvSpPr/>
          <p:nvPr/>
        </p:nvSpPr>
        <p:spPr>
          <a:xfrm>
            <a:off x="4216638" y="1838675"/>
            <a:ext cx="487500" cy="381000"/>
          </a:xfrm>
          <a:prstGeom prst="leftArrow">
            <a:avLst>
              <a:gd name="adj1" fmla="val 50000"/>
              <a:gd name="adj2" fmla="val 25000"/>
            </a:avLst>
          </a:prstGeom>
          <a:gradFill>
            <a:gsLst>
              <a:gs pos="0">
                <a:srgbClr val="F1F1F1"/>
              </a:gs>
              <a:gs pos="100000">
                <a:schemeClr val="lt2"/>
              </a:gs>
            </a:gsLst>
            <a:lin ang="27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AU" sz="1000" b="1">
                <a:solidFill>
                  <a:schemeClr val="dk1"/>
                </a:solidFill>
                <a:latin typeface="Open Sans Light"/>
                <a:ea typeface="Open Sans Light"/>
                <a:cs typeface="Open Sans Light"/>
                <a:sym typeface="Open Sans Light"/>
              </a:rPr>
              <a:t>TSS</a:t>
            </a:r>
            <a:endParaRPr/>
          </a:p>
        </p:txBody>
      </p:sp>
      <p:sp>
        <p:nvSpPr>
          <p:cNvPr id="431" name="Google Shape;431;p4"/>
          <p:cNvSpPr/>
          <p:nvPr/>
        </p:nvSpPr>
        <p:spPr>
          <a:xfrm>
            <a:off x="3349994" y="2449876"/>
            <a:ext cx="949325" cy="179387"/>
          </a:xfrm>
          <a:prstGeom prst="homePlate">
            <a:avLst>
              <a:gd name="adj" fmla="val 132301"/>
            </a:avLst>
          </a:prstGeom>
          <a:gradFill>
            <a:gsLst>
              <a:gs pos="0">
                <a:srgbClr val="E1E1E1"/>
              </a:gs>
              <a:gs pos="100000">
                <a:srgbClr val="C0C0C0"/>
              </a:gs>
            </a:gsLst>
            <a:lin ang="27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a:p>
        </p:txBody>
      </p:sp>
      <p:sp>
        <p:nvSpPr>
          <p:cNvPr id="432" name="Google Shape;432;p4"/>
          <p:cNvSpPr/>
          <p:nvPr/>
        </p:nvSpPr>
        <p:spPr>
          <a:xfrm>
            <a:off x="9172944" y="2449876"/>
            <a:ext cx="949325" cy="179387"/>
          </a:xfrm>
          <a:prstGeom prst="homePlate">
            <a:avLst>
              <a:gd name="adj" fmla="val 132301"/>
            </a:avLst>
          </a:prstGeom>
          <a:gradFill>
            <a:gsLst>
              <a:gs pos="0">
                <a:srgbClr val="E1E1E1"/>
              </a:gs>
              <a:gs pos="100000">
                <a:srgbClr val="C0C0C0"/>
              </a:gs>
            </a:gsLst>
            <a:lin ang="27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a:p>
        </p:txBody>
      </p:sp>
      <p:sp>
        <p:nvSpPr>
          <p:cNvPr id="433" name="Google Shape;433;p4"/>
          <p:cNvSpPr/>
          <p:nvPr/>
        </p:nvSpPr>
        <p:spPr>
          <a:xfrm>
            <a:off x="6732957" y="2449876"/>
            <a:ext cx="949325" cy="179387"/>
          </a:xfrm>
          <a:prstGeom prst="homePlate">
            <a:avLst>
              <a:gd name="adj" fmla="val 132301"/>
            </a:avLst>
          </a:prstGeom>
          <a:gradFill>
            <a:gsLst>
              <a:gs pos="0">
                <a:srgbClr val="E1E1E1"/>
              </a:gs>
              <a:gs pos="100000">
                <a:srgbClr val="C0C0C0"/>
              </a:gs>
            </a:gsLst>
            <a:lin ang="27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a:p>
        </p:txBody>
      </p:sp>
      <p:grpSp>
        <p:nvGrpSpPr>
          <p:cNvPr id="434" name="Google Shape;434;p4"/>
          <p:cNvGrpSpPr/>
          <p:nvPr/>
        </p:nvGrpSpPr>
        <p:grpSpPr>
          <a:xfrm>
            <a:off x="3343644" y="2756263"/>
            <a:ext cx="6842125" cy="269875"/>
            <a:chOff x="1234" y="2016"/>
            <a:chExt cx="4310" cy="170"/>
          </a:xfrm>
        </p:grpSpPr>
        <p:grpSp>
          <p:nvGrpSpPr>
            <p:cNvPr id="435" name="Google Shape;435;p4"/>
            <p:cNvGrpSpPr/>
            <p:nvPr/>
          </p:nvGrpSpPr>
          <p:grpSpPr>
            <a:xfrm>
              <a:off x="2430" y="2016"/>
              <a:ext cx="479" cy="115"/>
              <a:chOff x="2434" y="2362"/>
              <a:chExt cx="479" cy="115"/>
            </a:xfrm>
          </p:grpSpPr>
          <p:cxnSp>
            <p:nvCxnSpPr>
              <p:cNvPr id="436" name="Google Shape;436;p4"/>
              <p:cNvCxnSpPr/>
              <p:nvPr/>
            </p:nvCxnSpPr>
            <p:spPr>
              <a:xfrm rot="10800000" flipH="1">
                <a:off x="2434" y="2362"/>
                <a:ext cx="242" cy="115"/>
              </a:xfrm>
              <a:prstGeom prst="straightConnector1">
                <a:avLst/>
              </a:prstGeom>
              <a:noFill/>
              <a:ln w="12700" cap="flat" cmpd="sng">
                <a:solidFill>
                  <a:schemeClr val="dk1"/>
                </a:solidFill>
                <a:prstDash val="solid"/>
                <a:round/>
                <a:headEnd type="none" w="med" len="med"/>
                <a:tailEnd type="none" w="med" len="med"/>
              </a:ln>
            </p:spPr>
          </p:cxnSp>
          <p:cxnSp>
            <p:nvCxnSpPr>
              <p:cNvPr id="437" name="Google Shape;437;p4"/>
              <p:cNvCxnSpPr/>
              <p:nvPr/>
            </p:nvCxnSpPr>
            <p:spPr>
              <a:xfrm>
                <a:off x="2674" y="2362"/>
                <a:ext cx="239" cy="114"/>
              </a:xfrm>
              <a:prstGeom prst="straightConnector1">
                <a:avLst/>
              </a:prstGeom>
              <a:noFill/>
              <a:ln w="12700" cap="flat" cmpd="sng">
                <a:solidFill>
                  <a:schemeClr val="dk1"/>
                </a:solidFill>
                <a:prstDash val="solid"/>
                <a:round/>
                <a:headEnd type="none" w="med" len="med"/>
                <a:tailEnd type="none" w="med" len="med"/>
              </a:ln>
            </p:spPr>
          </p:cxnSp>
        </p:grpSp>
        <p:grpSp>
          <p:nvGrpSpPr>
            <p:cNvPr id="438" name="Google Shape;438;p4"/>
            <p:cNvGrpSpPr/>
            <p:nvPr/>
          </p:nvGrpSpPr>
          <p:grpSpPr>
            <a:xfrm>
              <a:off x="3121" y="2016"/>
              <a:ext cx="157" cy="115"/>
              <a:chOff x="2434" y="2362"/>
              <a:chExt cx="479" cy="115"/>
            </a:xfrm>
          </p:grpSpPr>
          <p:cxnSp>
            <p:nvCxnSpPr>
              <p:cNvPr id="439" name="Google Shape;439;p4"/>
              <p:cNvCxnSpPr/>
              <p:nvPr/>
            </p:nvCxnSpPr>
            <p:spPr>
              <a:xfrm rot="10800000" flipH="1">
                <a:off x="2434" y="2362"/>
                <a:ext cx="242" cy="115"/>
              </a:xfrm>
              <a:prstGeom prst="straightConnector1">
                <a:avLst/>
              </a:prstGeom>
              <a:noFill/>
              <a:ln w="12700" cap="flat" cmpd="sng">
                <a:solidFill>
                  <a:schemeClr val="dk1"/>
                </a:solidFill>
                <a:prstDash val="solid"/>
                <a:round/>
                <a:headEnd type="none" w="med" len="med"/>
                <a:tailEnd type="none" w="med" len="med"/>
              </a:ln>
            </p:spPr>
          </p:cxnSp>
          <p:cxnSp>
            <p:nvCxnSpPr>
              <p:cNvPr id="440" name="Google Shape;440;p4"/>
              <p:cNvCxnSpPr/>
              <p:nvPr/>
            </p:nvCxnSpPr>
            <p:spPr>
              <a:xfrm>
                <a:off x="2674" y="2362"/>
                <a:ext cx="239" cy="114"/>
              </a:xfrm>
              <a:prstGeom prst="straightConnector1">
                <a:avLst/>
              </a:prstGeom>
              <a:noFill/>
              <a:ln w="12700" cap="flat" cmpd="sng">
                <a:solidFill>
                  <a:schemeClr val="dk1"/>
                </a:solidFill>
                <a:prstDash val="solid"/>
                <a:round/>
                <a:headEnd type="none" w="med" len="med"/>
                <a:tailEnd type="none" w="med" len="med"/>
              </a:ln>
            </p:spPr>
          </p:cxnSp>
        </p:grpSp>
        <p:grpSp>
          <p:nvGrpSpPr>
            <p:cNvPr id="441" name="Google Shape;441;p4"/>
            <p:cNvGrpSpPr/>
            <p:nvPr/>
          </p:nvGrpSpPr>
          <p:grpSpPr>
            <a:xfrm>
              <a:off x="3452" y="2017"/>
              <a:ext cx="327" cy="115"/>
              <a:chOff x="2434" y="2362"/>
              <a:chExt cx="479" cy="115"/>
            </a:xfrm>
          </p:grpSpPr>
          <p:cxnSp>
            <p:nvCxnSpPr>
              <p:cNvPr id="442" name="Google Shape;442;p4"/>
              <p:cNvCxnSpPr/>
              <p:nvPr/>
            </p:nvCxnSpPr>
            <p:spPr>
              <a:xfrm rot="10800000" flipH="1">
                <a:off x="2434" y="2362"/>
                <a:ext cx="242" cy="115"/>
              </a:xfrm>
              <a:prstGeom prst="straightConnector1">
                <a:avLst/>
              </a:prstGeom>
              <a:noFill/>
              <a:ln w="12700" cap="flat" cmpd="sng">
                <a:solidFill>
                  <a:schemeClr val="dk1"/>
                </a:solidFill>
                <a:prstDash val="solid"/>
                <a:round/>
                <a:headEnd type="none" w="med" len="med"/>
                <a:tailEnd type="none" w="med" len="med"/>
              </a:ln>
            </p:spPr>
          </p:cxnSp>
          <p:cxnSp>
            <p:nvCxnSpPr>
              <p:cNvPr id="443" name="Google Shape;443;p4"/>
              <p:cNvCxnSpPr/>
              <p:nvPr/>
            </p:nvCxnSpPr>
            <p:spPr>
              <a:xfrm>
                <a:off x="2674" y="2362"/>
                <a:ext cx="239" cy="114"/>
              </a:xfrm>
              <a:prstGeom prst="straightConnector1">
                <a:avLst/>
              </a:prstGeom>
              <a:noFill/>
              <a:ln w="12700" cap="flat" cmpd="sng">
                <a:solidFill>
                  <a:schemeClr val="dk1"/>
                </a:solidFill>
                <a:prstDash val="solid"/>
                <a:round/>
                <a:headEnd type="none" w="med" len="med"/>
                <a:tailEnd type="none" w="med" len="med"/>
              </a:ln>
            </p:spPr>
          </p:cxnSp>
        </p:grpSp>
        <p:sp>
          <p:nvSpPr>
            <p:cNvPr id="444" name="Google Shape;444;p4"/>
            <p:cNvSpPr txBox="1"/>
            <p:nvPr/>
          </p:nvSpPr>
          <p:spPr>
            <a:xfrm>
              <a:off x="1677" y="2073"/>
              <a:ext cx="270" cy="113"/>
            </a:xfrm>
            <a:prstGeom prst="rect">
              <a:avLst/>
            </a:prstGeom>
            <a:gradFill>
              <a:gsLst>
                <a:gs pos="0">
                  <a:srgbClr val="969696"/>
                </a:gs>
                <a:gs pos="100000">
                  <a:srgbClr val="696969"/>
                </a:gs>
              </a:gsLst>
              <a:lin ang="2700000" scaled="0"/>
            </a:gradFill>
            <a:ln>
              <a:noFill/>
            </a:ln>
          </p:spPr>
          <p:txBody>
            <a:bodyPr spcFirstLastPara="1" wrap="square" lIns="91425" tIns="45700" rIns="91425" bIns="45700" anchor="ctr" anchorCtr="1">
              <a:noAutofit/>
            </a:bodyPr>
            <a:lstStyle/>
            <a:p>
              <a:pPr marL="0" marR="0" lvl="0" indent="0" algn="l" rtl="0">
                <a:spcBef>
                  <a:spcPts val="0"/>
                </a:spcBef>
                <a:spcAft>
                  <a:spcPts val="0"/>
                </a:spcAft>
                <a:buNone/>
              </a:pPr>
              <a:r>
                <a:rPr lang="en-AU" sz="900" b="1">
                  <a:solidFill>
                    <a:schemeClr val="lt1"/>
                  </a:solidFill>
                  <a:latin typeface="Open Sans Light"/>
                  <a:ea typeface="Open Sans Light"/>
                  <a:cs typeface="Open Sans Light"/>
                  <a:sym typeface="Open Sans Light"/>
                </a:rPr>
                <a:t>ATG</a:t>
              </a:r>
              <a:endParaRPr/>
            </a:p>
          </p:txBody>
        </p:sp>
        <p:sp>
          <p:nvSpPr>
            <p:cNvPr id="445" name="Google Shape;445;p4"/>
            <p:cNvSpPr/>
            <p:nvPr/>
          </p:nvSpPr>
          <p:spPr>
            <a:xfrm>
              <a:off x="1234" y="2073"/>
              <a:ext cx="445" cy="113"/>
            </a:xfrm>
            <a:prstGeom prst="rect">
              <a:avLst/>
            </a:prstGeom>
            <a:gradFill>
              <a:gsLst>
                <a:gs pos="0">
                  <a:srgbClr val="E1E1E1"/>
                </a:gs>
                <a:gs pos="100000">
                  <a:srgbClr val="C0C0C0"/>
                </a:gs>
              </a:gsLst>
              <a:lin ang="27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Open Sans Light"/>
                <a:ea typeface="Open Sans Light"/>
                <a:cs typeface="Open Sans Light"/>
                <a:sym typeface="Open Sans Light"/>
              </a:endParaRPr>
            </a:p>
          </p:txBody>
        </p:sp>
        <p:sp>
          <p:nvSpPr>
            <p:cNvPr id="446" name="Google Shape;446;p4"/>
            <p:cNvSpPr/>
            <p:nvPr/>
          </p:nvSpPr>
          <p:spPr>
            <a:xfrm>
              <a:off x="2910" y="2073"/>
              <a:ext cx="213" cy="113"/>
            </a:xfrm>
            <a:prstGeom prst="rect">
              <a:avLst/>
            </a:prstGeom>
            <a:gradFill>
              <a:gsLst>
                <a:gs pos="0">
                  <a:schemeClr val="accent1"/>
                </a:gs>
                <a:gs pos="100000">
                  <a:srgbClr val="003A65"/>
                </a:gs>
              </a:gsLst>
              <a:lin ang="27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Open Sans Light"/>
                <a:ea typeface="Open Sans Light"/>
                <a:cs typeface="Open Sans Light"/>
                <a:sym typeface="Open Sans Light"/>
              </a:endParaRPr>
            </a:p>
          </p:txBody>
        </p:sp>
        <p:sp>
          <p:nvSpPr>
            <p:cNvPr id="447" name="Google Shape;447;p4"/>
            <p:cNvSpPr/>
            <p:nvPr/>
          </p:nvSpPr>
          <p:spPr>
            <a:xfrm>
              <a:off x="3278" y="2073"/>
              <a:ext cx="178" cy="113"/>
            </a:xfrm>
            <a:prstGeom prst="rect">
              <a:avLst/>
            </a:prstGeom>
            <a:gradFill>
              <a:gsLst>
                <a:gs pos="0">
                  <a:schemeClr val="accent1"/>
                </a:gs>
                <a:gs pos="100000">
                  <a:srgbClr val="003A65"/>
                </a:gs>
              </a:gsLst>
              <a:lin ang="27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Open Sans Light"/>
                <a:ea typeface="Open Sans Light"/>
                <a:cs typeface="Open Sans Light"/>
                <a:sym typeface="Open Sans Light"/>
              </a:endParaRPr>
            </a:p>
          </p:txBody>
        </p:sp>
        <p:sp>
          <p:nvSpPr>
            <p:cNvPr id="448" name="Google Shape;448;p4"/>
            <p:cNvSpPr/>
            <p:nvPr/>
          </p:nvSpPr>
          <p:spPr>
            <a:xfrm>
              <a:off x="1946" y="2073"/>
              <a:ext cx="490" cy="113"/>
            </a:xfrm>
            <a:prstGeom prst="rect">
              <a:avLst/>
            </a:prstGeom>
            <a:gradFill>
              <a:gsLst>
                <a:gs pos="0">
                  <a:schemeClr val="accent1"/>
                </a:gs>
                <a:gs pos="100000">
                  <a:srgbClr val="003A65"/>
                </a:gs>
              </a:gsLst>
              <a:lin ang="27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Open Sans Light"/>
                <a:ea typeface="Open Sans Light"/>
                <a:cs typeface="Open Sans Light"/>
                <a:sym typeface="Open Sans Light"/>
              </a:endParaRPr>
            </a:p>
          </p:txBody>
        </p:sp>
        <p:sp>
          <p:nvSpPr>
            <p:cNvPr id="449" name="Google Shape;449;p4"/>
            <p:cNvSpPr/>
            <p:nvPr/>
          </p:nvSpPr>
          <p:spPr>
            <a:xfrm>
              <a:off x="3772" y="2073"/>
              <a:ext cx="1175" cy="113"/>
            </a:xfrm>
            <a:prstGeom prst="rect">
              <a:avLst/>
            </a:prstGeom>
            <a:gradFill>
              <a:gsLst>
                <a:gs pos="0">
                  <a:schemeClr val="accent1"/>
                </a:gs>
                <a:gs pos="100000">
                  <a:srgbClr val="003A65"/>
                </a:gs>
              </a:gsLst>
              <a:lin ang="27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Open Sans Light"/>
                <a:ea typeface="Open Sans Light"/>
                <a:cs typeface="Open Sans Light"/>
                <a:sym typeface="Open Sans Light"/>
              </a:endParaRPr>
            </a:p>
          </p:txBody>
        </p:sp>
        <p:sp>
          <p:nvSpPr>
            <p:cNvPr id="450" name="Google Shape;450;p4"/>
            <p:cNvSpPr/>
            <p:nvPr/>
          </p:nvSpPr>
          <p:spPr>
            <a:xfrm>
              <a:off x="4946" y="2073"/>
              <a:ext cx="598" cy="113"/>
            </a:xfrm>
            <a:prstGeom prst="homePlate">
              <a:avLst>
                <a:gd name="adj" fmla="val 132301"/>
              </a:avLst>
            </a:prstGeom>
            <a:gradFill>
              <a:gsLst>
                <a:gs pos="0">
                  <a:srgbClr val="E1E1E1"/>
                </a:gs>
                <a:gs pos="100000">
                  <a:srgbClr val="C0C0C0"/>
                </a:gs>
              </a:gsLst>
              <a:lin ang="2700000" scaled="0"/>
            </a:grad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AU" sz="1000" b="1">
                  <a:solidFill>
                    <a:schemeClr val="dk1"/>
                  </a:solidFill>
                  <a:latin typeface="Open Sans Light"/>
                  <a:ea typeface="Open Sans Light"/>
                  <a:cs typeface="Open Sans Light"/>
                  <a:sym typeface="Open Sans Light"/>
                </a:rPr>
                <a:t>AAA</a:t>
              </a:r>
              <a:endParaRPr/>
            </a:p>
          </p:txBody>
        </p:sp>
      </p:grpSp>
      <p:grpSp>
        <p:nvGrpSpPr>
          <p:cNvPr id="451" name="Google Shape;451;p4"/>
          <p:cNvGrpSpPr/>
          <p:nvPr/>
        </p:nvGrpSpPr>
        <p:grpSpPr>
          <a:xfrm>
            <a:off x="2016494" y="3091226"/>
            <a:ext cx="8169275" cy="1233487"/>
            <a:chOff x="398" y="2227"/>
            <a:chExt cx="5146" cy="777"/>
          </a:xfrm>
        </p:grpSpPr>
        <p:grpSp>
          <p:nvGrpSpPr>
            <p:cNvPr id="452" name="Google Shape;452;p4"/>
            <p:cNvGrpSpPr/>
            <p:nvPr/>
          </p:nvGrpSpPr>
          <p:grpSpPr>
            <a:xfrm>
              <a:off x="2432" y="2228"/>
              <a:ext cx="479" cy="115"/>
              <a:chOff x="2434" y="2362"/>
              <a:chExt cx="479" cy="115"/>
            </a:xfrm>
          </p:grpSpPr>
          <p:cxnSp>
            <p:nvCxnSpPr>
              <p:cNvPr id="453" name="Google Shape;453;p4"/>
              <p:cNvCxnSpPr/>
              <p:nvPr/>
            </p:nvCxnSpPr>
            <p:spPr>
              <a:xfrm rot="10800000" flipH="1">
                <a:off x="2434" y="2362"/>
                <a:ext cx="242" cy="115"/>
              </a:xfrm>
              <a:prstGeom prst="straightConnector1">
                <a:avLst/>
              </a:prstGeom>
              <a:noFill/>
              <a:ln w="12700" cap="flat" cmpd="sng">
                <a:solidFill>
                  <a:schemeClr val="dk1"/>
                </a:solidFill>
                <a:prstDash val="solid"/>
                <a:round/>
                <a:headEnd type="none" w="med" len="med"/>
                <a:tailEnd type="none" w="med" len="med"/>
              </a:ln>
            </p:spPr>
          </p:cxnSp>
          <p:cxnSp>
            <p:nvCxnSpPr>
              <p:cNvPr id="454" name="Google Shape;454;p4"/>
              <p:cNvCxnSpPr/>
              <p:nvPr/>
            </p:nvCxnSpPr>
            <p:spPr>
              <a:xfrm>
                <a:off x="2674" y="2362"/>
                <a:ext cx="239" cy="114"/>
              </a:xfrm>
              <a:prstGeom prst="straightConnector1">
                <a:avLst/>
              </a:prstGeom>
              <a:noFill/>
              <a:ln w="12700" cap="flat" cmpd="sng">
                <a:solidFill>
                  <a:schemeClr val="dk1"/>
                </a:solidFill>
                <a:prstDash val="solid"/>
                <a:round/>
                <a:headEnd type="none" w="med" len="med"/>
                <a:tailEnd type="none" w="med" len="med"/>
              </a:ln>
            </p:spPr>
          </p:cxnSp>
        </p:grpSp>
        <p:grpSp>
          <p:nvGrpSpPr>
            <p:cNvPr id="455" name="Google Shape;455;p4"/>
            <p:cNvGrpSpPr/>
            <p:nvPr/>
          </p:nvGrpSpPr>
          <p:grpSpPr>
            <a:xfrm>
              <a:off x="3122" y="2227"/>
              <a:ext cx="160" cy="115"/>
              <a:chOff x="2434" y="2362"/>
              <a:chExt cx="479" cy="115"/>
            </a:xfrm>
          </p:grpSpPr>
          <p:cxnSp>
            <p:nvCxnSpPr>
              <p:cNvPr id="456" name="Google Shape;456;p4"/>
              <p:cNvCxnSpPr/>
              <p:nvPr/>
            </p:nvCxnSpPr>
            <p:spPr>
              <a:xfrm rot="10800000" flipH="1">
                <a:off x="2434" y="2362"/>
                <a:ext cx="242" cy="115"/>
              </a:xfrm>
              <a:prstGeom prst="straightConnector1">
                <a:avLst/>
              </a:prstGeom>
              <a:noFill/>
              <a:ln w="12700" cap="flat" cmpd="sng">
                <a:solidFill>
                  <a:schemeClr val="dk1"/>
                </a:solidFill>
                <a:prstDash val="solid"/>
                <a:round/>
                <a:headEnd type="none" w="med" len="med"/>
                <a:tailEnd type="none" w="med" len="med"/>
              </a:ln>
            </p:spPr>
          </p:cxnSp>
          <p:cxnSp>
            <p:nvCxnSpPr>
              <p:cNvPr id="457" name="Google Shape;457;p4"/>
              <p:cNvCxnSpPr/>
              <p:nvPr/>
            </p:nvCxnSpPr>
            <p:spPr>
              <a:xfrm>
                <a:off x="2674" y="2362"/>
                <a:ext cx="239" cy="114"/>
              </a:xfrm>
              <a:prstGeom prst="straightConnector1">
                <a:avLst/>
              </a:prstGeom>
              <a:noFill/>
              <a:ln w="12700" cap="flat" cmpd="sng">
                <a:solidFill>
                  <a:schemeClr val="dk1"/>
                </a:solidFill>
                <a:prstDash val="solid"/>
                <a:round/>
                <a:headEnd type="none" w="med" len="med"/>
                <a:tailEnd type="none" w="med" len="med"/>
              </a:ln>
            </p:spPr>
          </p:cxnSp>
        </p:grpSp>
        <p:grpSp>
          <p:nvGrpSpPr>
            <p:cNvPr id="458" name="Google Shape;458;p4"/>
            <p:cNvGrpSpPr/>
            <p:nvPr/>
          </p:nvGrpSpPr>
          <p:grpSpPr>
            <a:xfrm>
              <a:off x="3453" y="2230"/>
              <a:ext cx="326" cy="115"/>
              <a:chOff x="2434" y="2362"/>
              <a:chExt cx="479" cy="115"/>
            </a:xfrm>
          </p:grpSpPr>
          <p:cxnSp>
            <p:nvCxnSpPr>
              <p:cNvPr id="459" name="Google Shape;459;p4"/>
              <p:cNvCxnSpPr/>
              <p:nvPr/>
            </p:nvCxnSpPr>
            <p:spPr>
              <a:xfrm rot="10800000" flipH="1">
                <a:off x="2434" y="2362"/>
                <a:ext cx="242" cy="115"/>
              </a:xfrm>
              <a:prstGeom prst="straightConnector1">
                <a:avLst/>
              </a:prstGeom>
              <a:noFill/>
              <a:ln w="12700" cap="flat" cmpd="sng">
                <a:solidFill>
                  <a:schemeClr val="dk1"/>
                </a:solidFill>
                <a:prstDash val="solid"/>
                <a:round/>
                <a:headEnd type="none" w="med" len="med"/>
                <a:tailEnd type="none" w="med" len="med"/>
              </a:ln>
            </p:spPr>
          </p:cxnSp>
          <p:cxnSp>
            <p:nvCxnSpPr>
              <p:cNvPr id="460" name="Google Shape;460;p4"/>
              <p:cNvCxnSpPr/>
              <p:nvPr/>
            </p:nvCxnSpPr>
            <p:spPr>
              <a:xfrm>
                <a:off x="2674" y="2362"/>
                <a:ext cx="239" cy="114"/>
              </a:xfrm>
              <a:prstGeom prst="straightConnector1">
                <a:avLst/>
              </a:prstGeom>
              <a:noFill/>
              <a:ln w="12700" cap="flat" cmpd="sng">
                <a:solidFill>
                  <a:schemeClr val="dk1"/>
                </a:solidFill>
                <a:prstDash val="solid"/>
                <a:round/>
                <a:headEnd type="none" w="med" len="med"/>
                <a:tailEnd type="none" w="med" len="med"/>
              </a:ln>
            </p:spPr>
          </p:cxnSp>
        </p:grpSp>
        <p:sp>
          <p:nvSpPr>
            <p:cNvPr id="461" name="Google Shape;461;p4"/>
            <p:cNvSpPr txBox="1"/>
            <p:nvPr/>
          </p:nvSpPr>
          <p:spPr>
            <a:xfrm>
              <a:off x="1677" y="2281"/>
              <a:ext cx="270" cy="113"/>
            </a:xfrm>
            <a:prstGeom prst="rect">
              <a:avLst/>
            </a:prstGeom>
            <a:gradFill>
              <a:gsLst>
                <a:gs pos="0">
                  <a:srgbClr val="969696"/>
                </a:gs>
                <a:gs pos="100000">
                  <a:srgbClr val="696969"/>
                </a:gs>
              </a:gsLst>
              <a:lin ang="2700000" scaled="0"/>
            </a:gradFill>
            <a:ln>
              <a:noFill/>
            </a:ln>
          </p:spPr>
          <p:txBody>
            <a:bodyPr spcFirstLastPara="1" wrap="square" lIns="91425" tIns="45700" rIns="91425" bIns="45700" anchor="ctr" anchorCtr="1">
              <a:noAutofit/>
            </a:bodyPr>
            <a:lstStyle/>
            <a:p>
              <a:pPr marL="0" marR="0" lvl="0" indent="0" algn="l" rtl="0">
                <a:spcBef>
                  <a:spcPts val="0"/>
                </a:spcBef>
                <a:spcAft>
                  <a:spcPts val="0"/>
                </a:spcAft>
                <a:buNone/>
              </a:pPr>
              <a:r>
                <a:rPr lang="en-AU" sz="900" b="1">
                  <a:solidFill>
                    <a:schemeClr val="lt1"/>
                  </a:solidFill>
                  <a:latin typeface="Open Sans Light"/>
                  <a:ea typeface="Open Sans Light"/>
                  <a:cs typeface="Open Sans Light"/>
                  <a:sym typeface="Open Sans Light"/>
                </a:rPr>
                <a:t>ATG</a:t>
              </a:r>
              <a:endParaRPr/>
            </a:p>
          </p:txBody>
        </p:sp>
        <p:sp>
          <p:nvSpPr>
            <p:cNvPr id="462" name="Google Shape;462;p4"/>
            <p:cNvSpPr/>
            <p:nvPr/>
          </p:nvSpPr>
          <p:spPr>
            <a:xfrm>
              <a:off x="401" y="2281"/>
              <a:ext cx="1279" cy="113"/>
            </a:xfrm>
            <a:prstGeom prst="rect">
              <a:avLst/>
            </a:prstGeom>
            <a:gradFill>
              <a:gsLst>
                <a:gs pos="0">
                  <a:srgbClr val="E1E1E1"/>
                </a:gs>
                <a:gs pos="100000">
                  <a:srgbClr val="C0C0C0"/>
                </a:gs>
              </a:gsLst>
              <a:lin ang="27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Open Sans Light"/>
                <a:ea typeface="Open Sans Light"/>
                <a:cs typeface="Open Sans Light"/>
                <a:sym typeface="Open Sans Light"/>
              </a:endParaRPr>
            </a:p>
          </p:txBody>
        </p:sp>
        <p:sp>
          <p:nvSpPr>
            <p:cNvPr id="463" name="Google Shape;463;p4"/>
            <p:cNvSpPr/>
            <p:nvPr/>
          </p:nvSpPr>
          <p:spPr>
            <a:xfrm>
              <a:off x="2910" y="2281"/>
              <a:ext cx="213" cy="113"/>
            </a:xfrm>
            <a:prstGeom prst="rect">
              <a:avLst/>
            </a:prstGeom>
            <a:gradFill>
              <a:gsLst>
                <a:gs pos="0">
                  <a:schemeClr val="accent1"/>
                </a:gs>
                <a:gs pos="100000">
                  <a:srgbClr val="003A65"/>
                </a:gs>
              </a:gsLst>
              <a:lin ang="27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Open Sans Light"/>
                <a:ea typeface="Open Sans Light"/>
                <a:cs typeface="Open Sans Light"/>
                <a:sym typeface="Open Sans Light"/>
              </a:endParaRPr>
            </a:p>
          </p:txBody>
        </p:sp>
        <p:sp>
          <p:nvSpPr>
            <p:cNvPr id="464" name="Google Shape;464;p4"/>
            <p:cNvSpPr/>
            <p:nvPr/>
          </p:nvSpPr>
          <p:spPr>
            <a:xfrm>
              <a:off x="3276" y="2281"/>
              <a:ext cx="178" cy="113"/>
            </a:xfrm>
            <a:prstGeom prst="rect">
              <a:avLst/>
            </a:prstGeom>
            <a:gradFill>
              <a:gsLst>
                <a:gs pos="0">
                  <a:schemeClr val="accent1"/>
                </a:gs>
                <a:gs pos="100000">
                  <a:srgbClr val="003A65"/>
                </a:gs>
              </a:gsLst>
              <a:lin ang="27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Open Sans Light"/>
                <a:ea typeface="Open Sans Light"/>
                <a:cs typeface="Open Sans Light"/>
                <a:sym typeface="Open Sans Light"/>
              </a:endParaRPr>
            </a:p>
          </p:txBody>
        </p:sp>
        <p:sp>
          <p:nvSpPr>
            <p:cNvPr id="465" name="Google Shape;465;p4"/>
            <p:cNvSpPr/>
            <p:nvPr/>
          </p:nvSpPr>
          <p:spPr>
            <a:xfrm>
              <a:off x="1944" y="2281"/>
              <a:ext cx="492" cy="113"/>
            </a:xfrm>
            <a:prstGeom prst="rect">
              <a:avLst/>
            </a:prstGeom>
            <a:gradFill>
              <a:gsLst>
                <a:gs pos="0">
                  <a:schemeClr val="accent1"/>
                </a:gs>
                <a:gs pos="100000">
                  <a:srgbClr val="003A65"/>
                </a:gs>
              </a:gsLst>
              <a:lin ang="27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Open Sans Light"/>
                <a:ea typeface="Open Sans Light"/>
                <a:cs typeface="Open Sans Light"/>
                <a:sym typeface="Open Sans Light"/>
              </a:endParaRPr>
            </a:p>
          </p:txBody>
        </p:sp>
        <p:sp>
          <p:nvSpPr>
            <p:cNvPr id="466" name="Google Shape;466;p4"/>
            <p:cNvSpPr/>
            <p:nvPr/>
          </p:nvSpPr>
          <p:spPr>
            <a:xfrm>
              <a:off x="3772" y="2281"/>
              <a:ext cx="1175" cy="113"/>
            </a:xfrm>
            <a:prstGeom prst="rect">
              <a:avLst/>
            </a:prstGeom>
            <a:gradFill>
              <a:gsLst>
                <a:gs pos="0">
                  <a:schemeClr val="accent1"/>
                </a:gs>
                <a:gs pos="100000">
                  <a:srgbClr val="003A65"/>
                </a:gs>
              </a:gsLst>
              <a:lin ang="27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Open Sans Light"/>
                <a:ea typeface="Open Sans Light"/>
                <a:cs typeface="Open Sans Light"/>
                <a:sym typeface="Open Sans Light"/>
              </a:endParaRPr>
            </a:p>
          </p:txBody>
        </p:sp>
        <p:sp>
          <p:nvSpPr>
            <p:cNvPr id="467" name="Google Shape;467;p4"/>
            <p:cNvSpPr/>
            <p:nvPr/>
          </p:nvSpPr>
          <p:spPr>
            <a:xfrm>
              <a:off x="4946" y="2280"/>
              <a:ext cx="598" cy="113"/>
            </a:xfrm>
            <a:prstGeom prst="homePlate">
              <a:avLst>
                <a:gd name="adj" fmla="val 132301"/>
              </a:avLst>
            </a:prstGeom>
            <a:gradFill>
              <a:gsLst>
                <a:gs pos="0">
                  <a:srgbClr val="E1E1E1"/>
                </a:gs>
                <a:gs pos="100000">
                  <a:srgbClr val="C0C0C0"/>
                </a:gs>
              </a:gsLst>
              <a:lin ang="2700000" scaled="0"/>
            </a:grad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AU" sz="1000" b="1">
                  <a:solidFill>
                    <a:schemeClr val="dk1"/>
                  </a:solidFill>
                  <a:latin typeface="Open Sans Light"/>
                  <a:ea typeface="Open Sans Light"/>
                  <a:cs typeface="Open Sans Light"/>
                  <a:sym typeface="Open Sans Light"/>
                </a:rPr>
                <a:t>AAA</a:t>
              </a:r>
              <a:endParaRPr/>
            </a:p>
          </p:txBody>
        </p:sp>
        <p:sp>
          <p:nvSpPr>
            <p:cNvPr id="468" name="Google Shape;468;p4"/>
            <p:cNvSpPr txBox="1"/>
            <p:nvPr/>
          </p:nvSpPr>
          <p:spPr>
            <a:xfrm>
              <a:off x="1677" y="2491"/>
              <a:ext cx="270" cy="113"/>
            </a:xfrm>
            <a:prstGeom prst="rect">
              <a:avLst/>
            </a:prstGeom>
            <a:gradFill>
              <a:gsLst>
                <a:gs pos="0">
                  <a:srgbClr val="969696"/>
                </a:gs>
                <a:gs pos="100000">
                  <a:srgbClr val="696969"/>
                </a:gs>
              </a:gsLst>
              <a:lin ang="2700000" scaled="0"/>
            </a:gradFill>
            <a:ln>
              <a:noFill/>
            </a:ln>
          </p:spPr>
          <p:txBody>
            <a:bodyPr spcFirstLastPara="1" wrap="square" lIns="91425" tIns="45700" rIns="91425" bIns="45700" anchor="ctr" anchorCtr="1">
              <a:noAutofit/>
            </a:bodyPr>
            <a:lstStyle/>
            <a:p>
              <a:pPr marL="0" marR="0" lvl="0" indent="0" algn="l" rtl="0">
                <a:spcBef>
                  <a:spcPts val="0"/>
                </a:spcBef>
                <a:spcAft>
                  <a:spcPts val="0"/>
                </a:spcAft>
                <a:buNone/>
              </a:pPr>
              <a:r>
                <a:rPr lang="en-AU" sz="900" b="1">
                  <a:solidFill>
                    <a:schemeClr val="lt1"/>
                  </a:solidFill>
                  <a:latin typeface="Open Sans Light"/>
                  <a:ea typeface="Open Sans Light"/>
                  <a:cs typeface="Open Sans Light"/>
                  <a:sym typeface="Open Sans Light"/>
                </a:rPr>
                <a:t>ATG</a:t>
              </a:r>
              <a:endParaRPr/>
            </a:p>
          </p:txBody>
        </p:sp>
        <p:sp>
          <p:nvSpPr>
            <p:cNvPr id="469" name="Google Shape;469;p4"/>
            <p:cNvSpPr/>
            <p:nvPr/>
          </p:nvSpPr>
          <p:spPr>
            <a:xfrm>
              <a:off x="1232" y="2491"/>
              <a:ext cx="445" cy="113"/>
            </a:xfrm>
            <a:prstGeom prst="rect">
              <a:avLst/>
            </a:prstGeom>
            <a:gradFill>
              <a:gsLst>
                <a:gs pos="0">
                  <a:srgbClr val="E1E1E1"/>
                </a:gs>
                <a:gs pos="100000">
                  <a:srgbClr val="C0C0C0"/>
                </a:gs>
              </a:gsLst>
              <a:lin ang="27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Open Sans Light"/>
                <a:ea typeface="Open Sans Light"/>
                <a:cs typeface="Open Sans Light"/>
                <a:sym typeface="Open Sans Light"/>
              </a:endParaRPr>
            </a:p>
          </p:txBody>
        </p:sp>
        <p:sp>
          <p:nvSpPr>
            <p:cNvPr id="470" name="Google Shape;470;p4"/>
            <p:cNvSpPr/>
            <p:nvPr/>
          </p:nvSpPr>
          <p:spPr>
            <a:xfrm>
              <a:off x="4196" y="2491"/>
              <a:ext cx="598" cy="113"/>
            </a:xfrm>
            <a:prstGeom prst="homePlate">
              <a:avLst>
                <a:gd name="adj" fmla="val 132301"/>
              </a:avLst>
            </a:prstGeom>
            <a:gradFill>
              <a:gsLst>
                <a:gs pos="0">
                  <a:srgbClr val="E1E1E1"/>
                </a:gs>
                <a:gs pos="100000">
                  <a:srgbClr val="C0C0C0"/>
                </a:gs>
              </a:gsLst>
              <a:lin ang="2700000" scaled="0"/>
            </a:grad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AU" sz="1000" b="1">
                  <a:solidFill>
                    <a:schemeClr val="dk1"/>
                  </a:solidFill>
                  <a:latin typeface="Open Sans Light"/>
                  <a:ea typeface="Open Sans Light"/>
                  <a:cs typeface="Open Sans Light"/>
                  <a:sym typeface="Open Sans Light"/>
                </a:rPr>
                <a:t>AAA</a:t>
              </a:r>
              <a:endParaRPr/>
            </a:p>
          </p:txBody>
        </p:sp>
        <p:sp>
          <p:nvSpPr>
            <p:cNvPr id="471" name="Google Shape;471;p4"/>
            <p:cNvSpPr/>
            <p:nvPr/>
          </p:nvSpPr>
          <p:spPr>
            <a:xfrm>
              <a:off x="1034" y="2891"/>
              <a:ext cx="488" cy="113"/>
            </a:xfrm>
            <a:prstGeom prst="rect">
              <a:avLst/>
            </a:prstGeom>
            <a:gradFill>
              <a:gsLst>
                <a:gs pos="0">
                  <a:schemeClr val="accent1"/>
                </a:gs>
                <a:gs pos="100000">
                  <a:srgbClr val="003A65"/>
                </a:gs>
              </a:gsLst>
              <a:lin ang="27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Open Sans Light"/>
                <a:ea typeface="Open Sans Light"/>
                <a:cs typeface="Open Sans Light"/>
                <a:sym typeface="Open Sans Light"/>
              </a:endParaRPr>
            </a:p>
          </p:txBody>
        </p:sp>
        <p:grpSp>
          <p:nvGrpSpPr>
            <p:cNvPr id="472" name="Google Shape;472;p4"/>
            <p:cNvGrpSpPr/>
            <p:nvPr/>
          </p:nvGrpSpPr>
          <p:grpSpPr>
            <a:xfrm>
              <a:off x="2432" y="2442"/>
              <a:ext cx="479" cy="115"/>
              <a:chOff x="2434" y="2362"/>
              <a:chExt cx="479" cy="115"/>
            </a:xfrm>
          </p:grpSpPr>
          <p:cxnSp>
            <p:nvCxnSpPr>
              <p:cNvPr id="473" name="Google Shape;473;p4"/>
              <p:cNvCxnSpPr/>
              <p:nvPr/>
            </p:nvCxnSpPr>
            <p:spPr>
              <a:xfrm rot="10800000" flipH="1">
                <a:off x="2434" y="2362"/>
                <a:ext cx="242" cy="115"/>
              </a:xfrm>
              <a:prstGeom prst="straightConnector1">
                <a:avLst/>
              </a:prstGeom>
              <a:noFill/>
              <a:ln w="12700" cap="flat" cmpd="sng">
                <a:solidFill>
                  <a:schemeClr val="dk1"/>
                </a:solidFill>
                <a:prstDash val="solid"/>
                <a:round/>
                <a:headEnd type="none" w="med" len="med"/>
                <a:tailEnd type="none" w="med" len="med"/>
              </a:ln>
            </p:spPr>
          </p:cxnSp>
          <p:cxnSp>
            <p:nvCxnSpPr>
              <p:cNvPr id="474" name="Google Shape;474;p4"/>
              <p:cNvCxnSpPr/>
              <p:nvPr/>
            </p:nvCxnSpPr>
            <p:spPr>
              <a:xfrm>
                <a:off x="2674" y="2362"/>
                <a:ext cx="239" cy="114"/>
              </a:xfrm>
              <a:prstGeom prst="straightConnector1">
                <a:avLst/>
              </a:prstGeom>
              <a:noFill/>
              <a:ln w="12700" cap="flat" cmpd="sng">
                <a:solidFill>
                  <a:schemeClr val="dk1"/>
                </a:solidFill>
                <a:prstDash val="solid"/>
                <a:round/>
                <a:headEnd type="none" w="med" len="med"/>
                <a:tailEnd type="none" w="med" len="med"/>
              </a:ln>
            </p:spPr>
          </p:cxnSp>
        </p:grpSp>
        <p:grpSp>
          <p:nvGrpSpPr>
            <p:cNvPr id="475" name="Google Shape;475;p4"/>
            <p:cNvGrpSpPr/>
            <p:nvPr/>
          </p:nvGrpSpPr>
          <p:grpSpPr>
            <a:xfrm>
              <a:off x="2428" y="2836"/>
              <a:ext cx="479" cy="115"/>
              <a:chOff x="2434" y="2362"/>
              <a:chExt cx="479" cy="115"/>
            </a:xfrm>
          </p:grpSpPr>
          <p:cxnSp>
            <p:nvCxnSpPr>
              <p:cNvPr id="476" name="Google Shape;476;p4"/>
              <p:cNvCxnSpPr/>
              <p:nvPr/>
            </p:nvCxnSpPr>
            <p:spPr>
              <a:xfrm rot="10800000" flipH="1">
                <a:off x="2434" y="2362"/>
                <a:ext cx="242" cy="115"/>
              </a:xfrm>
              <a:prstGeom prst="straightConnector1">
                <a:avLst/>
              </a:prstGeom>
              <a:noFill/>
              <a:ln w="12700" cap="flat" cmpd="sng">
                <a:solidFill>
                  <a:schemeClr val="dk1"/>
                </a:solidFill>
                <a:prstDash val="solid"/>
                <a:round/>
                <a:headEnd type="none" w="med" len="med"/>
                <a:tailEnd type="none" w="med" len="med"/>
              </a:ln>
            </p:spPr>
          </p:cxnSp>
          <p:cxnSp>
            <p:nvCxnSpPr>
              <p:cNvPr id="477" name="Google Shape;477;p4"/>
              <p:cNvCxnSpPr/>
              <p:nvPr/>
            </p:nvCxnSpPr>
            <p:spPr>
              <a:xfrm>
                <a:off x="2674" y="2362"/>
                <a:ext cx="239" cy="114"/>
              </a:xfrm>
              <a:prstGeom prst="straightConnector1">
                <a:avLst/>
              </a:prstGeom>
              <a:noFill/>
              <a:ln w="12700" cap="flat" cmpd="sng">
                <a:solidFill>
                  <a:schemeClr val="dk1"/>
                </a:solidFill>
                <a:prstDash val="solid"/>
                <a:round/>
                <a:headEnd type="none" w="med" len="med"/>
                <a:tailEnd type="none" w="med" len="med"/>
              </a:ln>
            </p:spPr>
          </p:cxnSp>
        </p:grpSp>
        <p:grpSp>
          <p:nvGrpSpPr>
            <p:cNvPr id="478" name="Google Shape;478;p4"/>
            <p:cNvGrpSpPr/>
            <p:nvPr/>
          </p:nvGrpSpPr>
          <p:grpSpPr>
            <a:xfrm>
              <a:off x="3116" y="2838"/>
              <a:ext cx="165" cy="115"/>
              <a:chOff x="2434" y="2362"/>
              <a:chExt cx="479" cy="115"/>
            </a:xfrm>
          </p:grpSpPr>
          <p:cxnSp>
            <p:nvCxnSpPr>
              <p:cNvPr id="479" name="Google Shape;479;p4"/>
              <p:cNvCxnSpPr/>
              <p:nvPr/>
            </p:nvCxnSpPr>
            <p:spPr>
              <a:xfrm rot="10800000" flipH="1">
                <a:off x="2434" y="2362"/>
                <a:ext cx="242" cy="115"/>
              </a:xfrm>
              <a:prstGeom prst="straightConnector1">
                <a:avLst/>
              </a:prstGeom>
              <a:noFill/>
              <a:ln w="12700" cap="flat" cmpd="sng">
                <a:solidFill>
                  <a:schemeClr val="dk1"/>
                </a:solidFill>
                <a:prstDash val="solid"/>
                <a:round/>
                <a:headEnd type="none" w="med" len="med"/>
                <a:tailEnd type="none" w="med" len="med"/>
              </a:ln>
            </p:spPr>
          </p:cxnSp>
          <p:cxnSp>
            <p:nvCxnSpPr>
              <p:cNvPr id="480" name="Google Shape;480;p4"/>
              <p:cNvCxnSpPr/>
              <p:nvPr/>
            </p:nvCxnSpPr>
            <p:spPr>
              <a:xfrm>
                <a:off x="2674" y="2362"/>
                <a:ext cx="239" cy="114"/>
              </a:xfrm>
              <a:prstGeom prst="straightConnector1">
                <a:avLst/>
              </a:prstGeom>
              <a:noFill/>
              <a:ln w="12700" cap="flat" cmpd="sng">
                <a:solidFill>
                  <a:schemeClr val="dk1"/>
                </a:solidFill>
                <a:prstDash val="solid"/>
                <a:round/>
                <a:headEnd type="none" w="med" len="med"/>
                <a:tailEnd type="none" w="med" len="med"/>
              </a:ln>
            </p:spPr>
          </p:cxnSp>
        </p:grpSp>
        <p:grpSp>
          <p:nvGrpSpPr>
            <p:cNvPr id="481" name="Google Shape;481;p4"/>
            <p:cNvGrpSpPr/>
            <p:nvPr/>
          </p:nvGrpSpPr>
          <p:grpSpPr>
            <a:xfrm>
              <a:off x="3117" y="2440"/>
              <a:ext cx="659" cy="115"/>
              <a:chOff x="2434" y="2362"/>
              <a:chExt cx="479" cy="115"/>
            </a:xfrm>
          </p:grpSpPr>
          <p:cxnSp>
            <p:nvCxnSpPr>
              <p:cNvPr id="482" name="Google Shape;482;p4"/>
              <p:cNvCxnSpPr/>
              <p:nvPr/>
            </p:nvCxnSpPr>
            <p:spPr>
              <a:xfrm rot="10800000" flipH="1">
                <a:off x="2434" y="2362"/>
                <a:ext cx="242" cy="115"/>
              </a:xfrm>
              <a:prstGeom prst="straightConnector1">
                <a:avLst/>
              </a:prstGeom>
              <a:noFill/>
              <a:ln w="12700" cap="flat" cmpd="sng">
                <a:solidFill>
                  <a:schemeClr val="dk1"/>
                </a:solidFill>
                <a:prstDash val="solid"/>
                <a:round/>
                <a:headEnd type="none" w="med" len="med"/>
                <a:tailEnd type="none" w="med" len="med"/>
              </a:ln>
            </p:spPr>
          </p:cxnSp>
          <p:cxnSp>
            <p:nvCxnSpPr>
              <p:cNvPr id="483" name="Google Shape;483;p4"/>
              <p:cNvCxnSpPr/>
              <p:nvPr/>
            </p:nvCxnSpPr>
            <p:spPr>
              <a:xfrm>
                <a:off x="2674" y="2362"/>
                <a:ext cx="239" cy="114"/>
              </a:xfrm>
              <a:prstGeom prst="straightConnector1">
                <a:avLst/>
              </a:prstGeom>
              <a:noFill/>
              <a:ln w="12700" cap="flat" cmpd="sng">
                <a:solidFill>
                  <a:schemeClr val="dk1"/>
                </a:solidFill>
                <a:prstDash val="solid"/>
                <a:round/>
                <a:headEnd type="none" w="med" len="med"/>
                <a:tailEnd type="none" w="med" len="med"/>
              </a:ln>
            </p:spPr>
          </p:cxnSp>
        </p:grpSp>
        <p:sp>
          <p:nvSpPr>
            <p:cNvPr id="484" name="Google Shape;484;p4"/>
            <p:cNvSpPr txBox="1"/>
            <p:nvPr/>
          </p:nvSpPr>
          <p:spPr>
            <a:xfrm>
              <a:off x="1677" y="2699"/>
              <a:ext cx="270" cy="113"/>
            </a:xfrm>
            <a:prstGeom prst="rect">
              <a:avLst/>
            </a:prstGeom>
            <a:gradFill>
              <a:gsLst>
                <a:gs pos="0">
                  <a:srgbClr val="969696"/>
                </a:gs>
                <a:gs pos="100000">
                  <a:srgbClr val="696969"/>
                </a:gs>
              </a:gsLst>
              <a:lin ang="2700000" scaled="0"/>
            </a:gradFill>
            <a:ln>
              <a:noFill/>
            </a:ln>
          </p:spPr>
          <p:txBody>
            <a:bodyPr spcFirstLastPara="1" wrap="square" lIns="91425" tIns="45700" rIns="91425" bIns="45700" anchor="ctr" anchorCtr="1">
              <a:noAutofit/>
            </a:bodyPr>
            <a:lstStyle/>
            <a:p>
              <a:pPr marL="0" marR="0" lvl="0" indent="0" algn="l" rtl="0">
                <a:spcBef>
                  <a:spcPts val="0"/>
                </a:spcBef>
                <a:spcAft>
                  <a:spcPts val="0"/>
                </a:spcAft>
                <a:buNone/>
              </a:pPr>
              <a:r>
                <a:rPr lang="en-AU" sz="900" b="1">
                  <a:solidFill>
                    <a:schemeClr val="lt1"/>
                  </a:solidFill>
                  <a:latin typeface="Open Sans Light"/>
                  <a:ea typeface="Open Sans Light"/>
                  <a:cs typeface="Open Sans Light"/>
                  <a:sym typeface="Open Sans Light"/>
                </a:rPr>
                <a:t>ATG</a:t>
              </a:r>
              <a:endParaRPr/>
            </a:p>
          </p:txBody>
        </p:sp>
        <p:sp>
          <p:nvSpPr>
            <p:cNvPr id="485" name="Google Shape;485;p4"/>
            <p:cNvSpPr/>
            <p:nvPr/>
          </p:nvSpPr>
          <p:spPr>
            <a:xfrm>
              <a:off x="1231" y="2699"/>
              <a:ext cx="445" cy="113"/>
            </a:xfrm>
            <a:prstGeom prst="rect">
              <a:avLst/>
            </a:prstGeom>
            <a:gradFill>
              <a:gsLst>
                <a:gs pos="0">
                  <a:srgbClr val="E1E1E1"/>
                </a:gs>
                <a:gs pos="100000">
                  <a:srgbClr val="C0C0C0"/>
                </a:gs>
              </a:gsLst>
              <a:lin ang="27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Open Sans Light"/>
                <a:ea typeface="Open Sans Light"/>
                <a:cs typeface="Open Sans Light"/>
                <a:sym typeface="Open Sans Light"/>
              </a:endParaRPr>
            </a:p>
          </p:txBody>
        </p:sp>
        <p:sp>
          <p:nvSpPr>
            <p:cNvPr id="486" name="Google Shape;486;p4"/>
            <p:cNvSpPr/>
            <p:nvPr/>
          </p:nvSpPr>
          <p:spPr>
            <a:xfrm>
              <a:off x="1944" y="2699"/>
              <a:ext cx="491" cy="113"/>
            </a:xfrm>
            <a:prstGeom prst="rect">
              <a:avLst/>
            </a:prstGeom>
            <a:gradFill>
              <a:gsLst>
                <a:gs pos="0">
                  <a:schemeClr val="accent1"/>
                </a:gs>
                <a:gs pos="100000">
                  <a:srgbClr val="003A65"/>
                </a:gs>
              </a:gsLst>
              <a:lin ang="27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Open Sans Light"/>
                <a:ea typeface="Open Sans Light"/>
                <a:cs typeface="Open Sans Light"/>
                <a:sym typeface="Open Sans Light"/>
              </a:endParaRPr>
            </a:p>
          </p:txBody>
        </p:sp>
        <p:grpSp>
          <p:nvGrpSpPr>
            <p:cNvPr id="487" name="Google Shape;487;p4"/>
            <p:cNvGrpSpPr/>
            <p:nvPr/>
          </p:nvGrpSpPr>
          <p:grpSpPr>
            <a:xfrm>
              <a:off x="2433" y="2647"/>
              <a:ext cx="848" cy="115"/>
              <a:chOff x="2434" y="2362"/>
              <a:chExt cx="479" cy="115"/>
            </a:xfrm>
          </p:grpSpPr>
          <p:cxnSp>
            <p:nvCxnSpPr>
              <p:cNvPr id="488" name="Google Shape;488;p4"/>
              <p:cNvCxnSpPr/>
              <p:nvPr/>
            </p:nvCxnSpPr>
            <p:spPr>
              <a:xfrm rot="10800000" flipH="1">
                <a:off x="2434" y="2362"/>
                <a:ext cx="242" cy="115"/>
              </a:xfrm>
              <a:prstGeom prst="straightConnector1">
                <a:avLst/>
              </a:prstGeom>
              <a:noFill/>
              <a:ln w="12700" cap="flat" cmpd="sng">
                <a:solidFill>
                  <a:schemeClr val="dk1"/>
                </a:solidFill>
                <a:prstDash val="solid"/>
                <a:round/>
                <a:headEnd type="none" w="med" len="med"/>
                <a:tailEnd type="none" w="med" len="med"/>
              </a:ln>
            </p:spPr>
          </p:cxnSp>
          <p:cxnSp>
            <p:nvCxnSpPr>
              <p:cNvPr id="489" name="Google Shape;489;p4"/>
              <p:cNvCxnSpPr/>
              <p:nvPr/>
            </p:nvCxnSpPr>
            <p:spPr>
              <a:xfrm>
                <a:off x="2674" y="2362"/>
                <a:ext cx="239" cy="114"/>
              </a:xfrm>
              <a:prstGeom prst="straightConnector1">
                <a:avLst/>
              </a:prstGeom>
              <a:noFill/>
              <a:ln w="12700" cap="flat" cmpd="sng">
                <a:solidFill>
                  <a:schemeClr val="dk1"/>
                </a:solidFill>
                <a:prstDash val="solid"/>
                <a:round/>
                <a:headEnd type="none" w="med" len="med"/>
                <a:tailEnd type="none" w="med" len="med"/>
              </a:ln>
            </p:spPr>
          </p:cxnSp>
        </p:grpSp>
        <p:grpSp>
          <p:nvGrpSpPr>
            <p:cNvPr id="490" name="Google Shape;490;p4"/>
            <p:cNvGrpSpPr/>
            <p:nvPr/>
          </p:nvGrpSpPr>
          <p:grpSpPr>
            <a:xfrm>
              <a:off x="3452" y="2640"/>
              <a:ext cx="326" cy="115"/>
              <a:chOff x="2434" y="2362"/>
              <a:chExt cx="479" cy="115"/>
            </a:xfrm>
          </p:grpSpPr>
          <p:cxnSp>
            <p:nvCxnSpPr>
              <p:cNvPr id="491" name="Google Shape;491;p4"/>
              <p:cNvCxnSpPr/>
              <p:nvPr/>
            </p:nvCxnSpPr>
            <p:spPr>
              <a:xfrm rot="10800000" flipH="1">
                <a:off x="2434" y="2362"/>
                <a:ext cx="242" cy="115"/>
              </a:xfrm>
              <a:prstGeom prst="straightConnector1">
                <a:avLst/>
              </a:prstGeom>
              <a:noFill/>
              <a:ln w="12700" cap="flat" cmpd="sng">
                <a:solidFill>
                  <a:schemeClr val="dk1"/>
                </a:solidFill>
                <a:prstDash val="solid"/>
                <a:round/>
                <a:headEnd type="none" w="med" len="med"/>
                <a:tailEnd type="none" w="med" len="med"/>
              </a:ln>
            </p:spPr>
          </p:cxnSp>
          <p:cxnSp>
            <p:nvCxnSpPr>
              <p:cNvPr id="492" name="Google Shape;492;p4"/>
              <p:cNvCxnSpPr/>
              <p:nvPr/>
            </p:nvCxnSpPr>
            <p:spPr>
              <a:xfrm>
                <a:off x="2674" y="2362"/>
                <a:ext cx="239" cy="114"/>
              </a:xfrm>
              <a:prstGeom prst="straightConnector1">
                <a:avLst/>
              </a:prstGeom>
              <a:noFill/>
              <a:ln w="12700" cap="flat" cmpd="sng">
                <a:solidFill>
                  <a:schemeClr val="dk1"/>
                </a:solidFill>
                <a:prstDash val="solid"/>
                <a:round/>
                <a:headEnd type="none" w="med" len="med"/>
                <a:tailEnd type="none" w="med" len="med"/>
              </a:ln>
            </p:spPr>
          </p:cxnSp>
        </p:grpSp>
        <p:grpSp>
          <p:nvGrpSpPr>
            <p:cNvPr id="493" name="Google Shape;493;p4"/>
            <p:cNvGrpSpPr/>
            <p:nvPr/>
          </p:nvGrpSpPr>
          <p:grpSpPr>
            <a:xfrm>
              <a:off x="3450" y="2837"/>
              <a:ext cx="327" cy="115"/>
              <a:chOff x="2434" y="2362"/>
              <a:chExt cx="479" cy="115"/>
            </a:xfrm>
          </p:grpSpPr>
          <p:cxnSp>
            <p:nvCxnSpPr>
              <p:cNvPr id="494" name="Google Shape;494;p4"/>
              <p:cNvCxnSpPr/>
              <p:nvPr/>
            </p:nvCxnSpPr>
            <p:spPr>
              <a:xfrm rot="10800000" flipH="1">
                <a:off x="2434" y="2362"/>
                <a:ext cx="242" cy="115"/>
              </a:xfrm>
              <a:prstGeom prst="straightConnector1">
                <a:avLst/>
              </a:prstGeom>
              <a:noFill/>
              <a:ln w="12700" cap="flat" cmpd="sng">
                <a:solidFill>
                  <a:schemeClr val="dk1"/>
                </a:solidFill>
                <a:prstDash val="solid"/>
                <a:round/>
                <a:headEnd type="none" w="med" len="med"/>
                <a:tailEnd type="none" w="med" len="med"/>
              </a:ln>
            </p:spPr>
          </p:cxnSp>
          <p:cxnSp>
            <p:nvCxnSpPr>
              <p:cNvPr id="495" name="Google Shape;495;p4"/>
              <p:cNvCxnSpPr/>
              <p:nvPr/>
            </p:nvCxnSpPr>
            <p:spPr>
              <a:xfrm>
                <a:off x="2674" y="2362"/>
                <a:ext cx="239" cy="114"/>
              </a:xfrm>
              <a:prstGeom prst="straightConnector1">
                <a:avLst/>
              </a:prstGeom>
              <a:noFill/>
              <a:ln w="12700" cap="flat" cmpd="sng">
                <a:solidFill>
                  <a:schemeClr val="dk1"/>
                </a:solidFill>
                <a:prstDash val="solid"/>
                <a:round/>
                <a:headEnd type="none" w="med" len="med"/>
                <a:tailEnd type="none" w="med" len="med"/>
              </a:ln>
            </p:spPr>
          </p:cxnSp>
        </p:grpSp>
        <p:sp>
          <p:nvSpPr>
            <p:cNvPr id="496" name="Google Shape;496;p4"/>
            <p:cNvSpPr txBox="1"/>
            <p:nvPr/>
          </p:nvSpPr>
          <p:spPr>
            <a:xfrm>
              <a:off x="773" y="2281"/>
              <a:ext cx="270" cy="113"/>
            </a:xfrm>
            <a:prstGeom prst="rect">
              <a:avLst/>
            </a:prstGeom>
            <a:gradFill>
              <a:gsLst>
                <a:gs pos="0">
                  <a:srgbClr val="969696"/>
                </a:gs>
                <a:gs pos="100000">
                  <a:srgbClr val="696969"/>
                </a:gs>
              </a:gsLst>
              <a:lin ang="2700000" scaled="0"/>
            </a:gradFill>
            <a:ln>
              <a:noFill/>
            </a:ln>
          </p:spPr>
          <p:txBody>
            <a:bodyPr spcFirstLastPara="1" wrap="square" lIns="91425" tIns="45700" rIns="91425" bIns="45700" anchor="ctr" anchorCtr="1">
              <a:noAutofit/>
            </a:bodyPr>
            <a:lstStyle/>
            <a:p>
              <a:pPr marL="0" marR="0" lvl="0" indent="0" algn="l" rtl="0">
                <a:spcBef>
                  <a:spcPts val="0"/>
                </a:spcBef>
                <a:spcAft>
                  <a:spcPts val="0"/>
                </a:spcAft>
                <a:buNone/>
              </a:pPr>
              <a:r>
                <a:rPr lang="en-AU" sz="900" b="1">
                  <a:solidFill>
                    <a:schemeClr val="lt1"/>
                  </a:solidFill>
                  <a:latin typeface="Open Sans Light"/>
                  <a:ea typeface="Open Sans Light"/>
                  <a:cs typeface="Open Sans Light"/>
                  <a:sym typeface="Open Sans Light"/>
                </a:rPr>
                <a:t>ATG</a:t>
              </a:r>
              <a:endParaRPr/>
            </a:p>
          </p:txBody>
        </p:sp>
        <p:sp>
          <p:nvSpPr>
            <p:cNvPr id="497" name="Google Shape;497;p4"/>
            <p:cNvSpPr txBox="1"/>
            <p:nvPr/>
          </p:nvSpPr>
          <p:spPr>
            <a:xfrm>
              <a:off x="768" y="2891"/>
              <a:ext cx="270" cy="113"/>
            </a:xfrm>
            <a:prstGeom prst="rect">
              <a:avLst/>
            </a:prstGeom>
            <a:gradFill>
              <a:gsLst>
                <a:gs pos="0">
                  <a:srgbClr val="969696"/>
                </a:gs>
                <a:gs pos="100000">
                  <a:srgbClr val="696969"/>
                </a:gs>
              </a:gsLst>
              <a:lin ang="2700000" scaled="0"/>
            </a:gradFill>
            <a:ln>
              <a:noFill/>
            </a:ln>
          </p:spPr>
          <p:txBody>
            <a:bodyPr spcFirstLastPara="1" wrap="square" lIns="91425" tIns="45700" rIns="91425" bIns="45700" anchor="ctr" anchorCtr="1">
              <a:noAutofit/>
            </a:bodyPr>
            <a:lstStyle/>
            <a:p>
              <a:pPr marL="0" marR="0" lvl="0" indent="0" algn="l" rtl="0">
                <a:spcBef>
                  <a:spcPts val="0"/>
                </a:spcBef>
                <a:spcAft>
                  <a:spcPts val="0"/>
                </a:spcAft>
                <a:buNone/>
              </a:pPr>
              <a:r>
                <a:rPr lang="en-AU" sz="900" b="1">
                  <a:solidFill>
                    <a:schemeClr val="lt1"/>
                  </a:solidFill>
                  <a:latin typeface="Open Sans Light"/>
                  <a:ea typeface="Open Sans Light"/>
                  <a:cs typeface="Open Sans Light"/>
                  <a:sym typeface="Open Sans Light"/>
                </a:rPr>
                <a:t>ATG</a:t>
              </a:r>
              <a:endParaRPr/>
            </a:p>
          </p:txBody>
        </p:sp>
        <p:sp>
          <p:nvSpPr>
            <p:cNvPr id="498" name="Google Shape;498;p4"/>
            <p:cNvSpPr/>
            <p:nvPr/>
          </p:nvSpPr>
          <p:spPr>
            <a:xfrm>
              <a:off x="2910" y="2491"/>
              <a:ext cx="212" cy="113"/>
            </a:xfrm>
            <a:prstGeom prst="rect">
              <a:avLst/>
            </a:prstGeom>
            <a:gradFill>
              <a:gsLst>
                <a:gs pos="0">
                  <a:schemeClr val="accent1"/>
                </a:gs>
                <a:gs pos="100000">
                  <a:srgbClr val="003A65"/>
                </a:gs>
              </a:gsLst>
              <a:lin ang="27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Open Sans Light"/>
                <a:ea typeface="Open Sans Light"/>
                <a:cs typeface="Open Sans Light"/>
                <a:sym typeface="Open Sans Light"/>
              </a:endParaRPr>
            </a:p>
          </p:txBody>
        </p:sp>
        <p:sp>
          <p:nvSpPr>
            <p:cNvPr id="499" name="Google Shape;499;p4"/>
            <p:cNvSpPr/>
            <p:nvPr/>
          </p:nvSpPr>
          <p:spPr>
            <a:xfrm>
              <a:off x="1943" y="2491"/>
              <a:ext cx="492" cy="113"/>
            </a:xfrm>
            <a:prstGeom prst="rect">
              <a:avLst/>
            </a:prstGeom>
            <a:gradFill>
              <a:gsLst>
                <a:gs pos="0">
                  <a:schemeClr val="accent1"/>
                </a:gs>
                <a:gs pos="100000">
                  <a:srgbClr val="003A65"/>
                </a:gs>
              </a:gsLst>
              <a:lin ang="27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Open Sans Light"/>
                <a:ea typeface="Open Sans Light"/>
                <a:cs typeface="Open Sans Light"/>
                <a:sym typeface="Open Sans Light"/>
              </a:endParaRPr>
            </a:p>
          </p:txBody>
        </p:sp>
        <p:sp>
          <p:nvSpPr>
            <p:cNvPr id="500" name="Google Shape;500;p4"/>
            <p:cNvSpPr/>
            <p:nvPr/>
          </p:nvSpPr>
          <p:spPr>
            <a:xfrm>
              <a:off x="398" y="2891"/>
              <a:ext cx="2036" cy="113"/>
            </a:xfrm>
            <a:prstGeom prst="rect">
              <a:avLst/>
            </a:prstGeom>
            <a:gradFill>
              <a:gsLst>
                <a:gs pos="0">
                  <a:srgbClr val="E1E1E1"/>
                </a:gs>
                <a:gs pos="100000">
                  <a:srgbClr val="C0C0C0"/>
                </a:gs>
              </a:gsLst>
              <a:lin ang="27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Open Sans Light"/>
                <a:ea typeface="Open Sans Light"/>
                <a:cs typeface="Open Sans Light"/>
                <a:sym typeface="Open Sans Light"/>
              </a:endParaRPr>
            </a:p>
          </p:txBody>
        </p:sp>
        <p:sp>
          <p:nvSpPr>
            <p:cNvPr id="501" name="Google Shape;501;p4"/>
            <p:cNvSpPr/>
            <p:nvPr/>
          </p:nvSpPr>
          <p:spPr>
            <a:xfrm>
              <a:off x="3275" y="2891"/>
              <a:ext cx="179" cy="113"/>
            </a:xfrm>
            <a:prstGeom prst="rect">
              <a:avLst/>
            </a:prstGeom>
            <a:gradFill>
              <a:gsLst>
                <a:gs pos="0">
                  <a:srgbClr val="E1E1E1"/>
                </a:gs>
                <a:gs pos="100000">
                  <a:srgbClr val="C0C0C0"/>
                </a:gs>
              </a:gsLst>
              <a:lin ang="27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Open Sans Light"/>
                <a:ea typeface="Open Sans Light"/>
                <a:cs typeface="Open Sans Light"/>
                <a:sym typeface="Open Sans Light"/>
              </a:endParaRPr>
            </a:p>
          </p:txBody>
        </p:sp>
        <p:sp>
          <p:nvSpPr>
            <p:cNvPr id="502" name="Google Shape;502;p4"/>
            <p:cNvSpPr/>
            <p:nvPr/>
          </p:nvSpPr>
          <p:spPr>
            <a:xfrm>
              <a:off x="2907" y="2891"/>
              <a:ext cx="214" cy="113"/>
            </a:xfrm>
            <a:prstGeom prst="rect">
              <a:avLst/>
            </a:prstGeom>
            <a:gradFill>
              <a:gsLst>
                <a:gs pos="0">
                  <a:srgbClr val="E1E1E1"/>
                </a:gs>
                <a:gs pos="100000">
                  <a:srgbClr val="C0C0C0"/>
                </a:gs>
              </a:gsLst>
              <a:lin ang="27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Open Sans Light"/>
                <a:ea typeface="Open Sans Light"/>
                <a:cs typeface="Open Sans Light"/>
                <a:sym typeface="Open Sans Light"/>
              </a:endParaRPr>
            </a:p>
          </p:txBody>
        </p:sp>
        <p:sp>
          <p:nvSpPr>
            <p:cNvPr id="503" name="Google Shape;503;p4"/>
            <p:cNvSpPr/>
            <p:nvPr/>
          </p:nvSpPr>
          <p:spPr>
            <a:xfrm>
              <a:off x="3770" y="2491"/>
              <a:ext cx="432" cy="113"/>
            </a:xfrm>
            <a:prstGeom prst="rect">
              <a:avLst/>
            </a:prstGeom>
            <a:gradFill>
              <a:gsLst>
                <a:gs pos="0">
                  <a:schemeClr val="accent1"/>
                </a:gs>
                <a:gs pos="100000">
                  <a:srgbClr val="003A65"/>
                </a:gs>
              </a:gsLst>
              <a:lin ang="27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Open Sans Light"/>
                <a:ea typeface="Open Sans Light"/>
                <a:cs typeface="Open Sans Light"/>
                <a:sym typeface="Open Sans Light"/>
              </a:endParaRPr>
            </a:p>
          </p:txBody>
        </p:sp>
        <p:sp>
          <p:nvSpPr>
            <p:cNvPr id="504" name="Google Shape;504;p4"/>
            <p:cNvSpPr/>
            <p:nvPr/>
          </p:nvSpPr>
          <p:spPr>
            <a:xfrm>
              <a:off x="3771" y="2693"/>
              <a:ext cx="1746" cy="124"/>
            </a:xfrm>
            <a:prstGeom prst="homePlate">
              <a:avLst>
                <a:gd name="adj" fmla="val 130311"/>
              </a:avLst>
            </a:prstGeom>
            <a:gradFill>
              <a:gsLst>
                <a:gs pos="0">
                  <a:srgbClr val="E1E1E1"/>
                </a:gs>
                <a:gs pos="100000">
                  <a:srgbClr val="C0C0C0"/>
                </a:gs>
              </a:gsLst>
              <a:lin ang="2700000" scaled="0"/>
            </a:grad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AU" sz="1000" b="1">
                  <a:solidFill>
                    <a:schemeClr val="dk1"/>
                  </a:solidFill>
                  <a:latin typeface="Open Sans Light"/>
                  <a:ea typeface="Open Sans Light"/>
                  <a:cs typeface="Open Sans Light"/>
                  <a:sym typeface="Open Sans Light"/>
                </a:rPr>
                <a:t>AAA</a:t>
              </a:r>
              <a:endParaRPr/>
            </a:p>
          </p:txBody>
        </p:sp>
        <p:sp>
          <p:nvSpPr>
            <p:cNvPr id="505" name="Google Shape;505;p4"/>
            <p:cNvSpPr/>
            <p:nvPr/>
          </p:nvSpPr>
          <p:spPr>
            <a:xfrm>
              <a:off x="3275" y="2699"/>
              <a:ext cx="178" cy="113"/>
            </a:xfrm>
            <a:prstGeom prst="rect">
              <a:avLst/>
            </a:prstGeom>
            <a:gradFill>
              <a:gsLst>
                <a:gs pos="0">
                  <a:srgbClr val="E1E1E1"/>
                </a:gs>
                <a:gs pos="100000">
                  <a:srgbClr val="C0C0C0"/>
                </a:gs>
              </a:gsLst>
              <a:lin ang="27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Open Sans Light"/>
                <a:ea typeface="Open Sans Light"/>
                <a:cs typeface="Open Sans Light"/>
                <a:sym typeface="Open Sans Light"/>
              </a:endParaRPr>
            </a:p>
          </p:txBody>
        </p:sp>
        <p:sp>
          <p:nvSpPr>
            <p:cNvPr id="506" name="Google Shape;506;p4"/>
            <p:cNvSpPr/>
            <p:nvPr/>
          </p:nvSpPr>
          <p:spPr>
            <a:xfrm>
              <a:off x="3276" y="2699"/>
              <a:ext cx="108" cy="113"/>
            </a:xfrm>
            <a:prstGeom prst="rect">
              <a:avLst/>
            </a:prstGeom>
            <a:gradFill>
              <a:gsLst>
                <a:gs pos="0">
                  <a:schemeClr val="accent1"/>
                </a:gs>
                <a:gs pos="100000">
                  <a:srgbClr val="003A65"/>
                </a:gs>
              </a:gsLst>
              <a:lin ang="27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Open Sans Light"/>
                <a:ea typeface="Open Sans Light"/>
                <a:cs typeface="Open Sans Light"/>
                <a:sym typeface="Open Sans Light"/>
              </a:endParaRPr>
            </a:p>
          </p:txBody>
        </p:sp>
        <p:sp>
          <p:nvSpPr>
            <p:cNvPr id="507" name="Google Shape;507;p4"/>
            <p:cNvSpPr/>
            <p:nvPr/>
          </p:nvSpPr>
          <p:spPr>
            <a:xfrm>
              <a:off x="3770" y="2891"/>
              <a:ext cx="1743" cy="113"/>
            </a:xfrm>
            <a:prstGeom prst="homePlate">
              <a:avLst>
                <a:gd name="adj" fmla="val 142751"/>
              </a:avLst>
            </a:prstGeom>
            <a:gradFill>
              <a:gsLst>
                <a:gs pos="0">
                  <a:srgbClr val="E1E1E1"/>
                </a:gs>
                <a:gs pos="100000">
                  <a:srgbClr val="C0C0C0"/>
                </a:gs>
              </a:gsLst>
              <a:lin ang="2700000" scaled="0"/>
            </a:grad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AU" sz="1000" b="1">
                  <a:solidFill>
                    <a:schemeClr val="dk1"/>
                  </a:solidFill>
                  <a:latin typeface="Open Sans Light"/>
                  <a:ea typeface="Open Sans Light"/>
                  <a:cs typeface="Open Sans Light"/>
                  <a:sym typeface="Open Sans Light"/>
                </a:rPr>
                <a:t>AAA</a:t>
              </a:r>
              <a:endParaRPr/>
            </a:p>
          </p:txBody>
        </p:sp>
        <p:sp>
          <p:nvSpPr>
            <p:cNvPr id="508" name="Google Shape;508;p4"/>
            <p:cNvSpPr/>
            <p:nvPr/>
          </p:nvSpPr>
          <p:spPr>
            <a:xfrm>
              <a:off x="1034" y="2891"/>
              <a:ext cx="488" cy="113"/>
            </a:xfrm>
            <a:prstGeom prst="rect">
              <a:avLst/>
            </a:prstGeom>
            <a:gradFill>
              <a:gsLst>
                <a:gs pos="0">
                  <a:schemeClr val="accent1"/>
                </a:gs>
                <a:gs pos="100000">
                  <a:srgbClr val="003A65"/>
                </a:gs>
              </a:gsLst>
              <a:lin ang="27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Open Sans Light"/>
                <a:ea typeface="Open Sans Light"/>
                <a:cs typeface="Open Sans Light"/>
                <a:sym typeface="Open Sans Light"/>
              </a:endParaRPr>
            </a:p>
          </p:txBody>
        </p:sp>
        <p:sp>
          <p:nvSpPr>
            <p:cNvPr id="509" name="Google Shape;509;p4"/>
            <p:cNvSpPr txBox="1"/>
            <p:nvPr/>
          </p:nvSpPr>
          <p:spPr>
            <a:xfrm>
              <a:off x="768" y="2891"/>
              <a:ext cx="270" cy="113"/>
            </a:xfrm>
            <a:prstGeom prst="rect">
              <a:avLst/>
            </a:prstGeom>
            <a:gradFill>
              <a:gsLst>
                <a:gs pos="0">
                  <a:srgbClr val="969696"/>
                </a:gs>
                <a:gs pos="100000">
                  <a:srgbClr val="696969"/>
                </a:gs>
              </a:gsLst>
              <a:lin ang="2700000" scaled="0"/>
            </a:gradFill>
            <a:ln>
              <a:noFill/>
            </a:ln>
          </p:spPr>
          <p:txBody>
            <a:bodyPr spcFirstLastPara="1" wrap="square" lIns="91425" tIns="45700" rIns="91425" bIns="45700" anchor="ctr" anchorCtr="1">
              <a:noAutofit/>
            </a:bodyPr>
            <a:lstStyle/>
            <a:p>
              <a:pPr marL="0" marR="0" lvl="0" indent="0" algn="l" rtl="0">
                <a:spcBef>
                  <a:spcPts val="0"/>
                </a:spcBef>
                <a:spcAft>
                  <a:spcPts val="0"/>
                </a:spcAft>
                <a:buNone/>
              </a:pPr>
              <a:r>
                <a:rPr lang="en-AU" sz="900" b="1">
                  <a:solidFill>
                    <a:schemeClr val="lt1"/>
                  </a:solidFill>
                  <a:latin typeface="Open Sans Light"/>
                  <a:ea typeface="Open Sans Light"/>
                  <a:cs typeface="Open Sans Light"/>
                  <a:sym typeface="Open Sans Light"/>
                </a:rPr>
                <a:t>ATG</a:t>
              </a:r>
              <a:endParaRPr/>
            </a:p>
          </p:txBody>
        </p:sp>
      </p:grpSp>
      <p:grpSp>
        <p:nvGrpSpPr>
          <p:cNvPr id="510" name="Google Shape;510;p4"/>
          <p:cNvGrpSpPr/>
          <p:nvPr/>
        </p:nvGrpSpPr>
        <p:grpSpPr>
          <a:xfrm>
            <a:off x="1929182" y="2373678"/>
            <a:ext cx="374650" cy="407988"/>
            <a:chOff x="3513" y="3169"/>
            <a:chExt cx="236" cy="257"/>
          </a:xfrm>
        </p:grpSpPr>
        <p:sp>
          <p:nvSpPr>
            <p:cNvPr id="511" name="Google Shape;511;p4"/>
            <p:cNvSpPr/>
            <p:nvPr/>
          </p:nvSpPr>
          <p:spPr>
            <a:xfrm>
              <a:off x="3513" y="3169"/>
              <a:ext cx="99" cy="121"/>
            </a:xfrm>
            <a:prstGeom prst="homePlate">
              <a:avLst>
                <a:gd name="adj" fmla="val 69699"/>
              </a:avLst>
            </a:prstGeom>
            <a:gradFill>
              <a:gsLst>
                <a:gs pos="0">
                  <a:srgbClr val="E1E1E1"/>
                </a:gs>
                <a:gs pos="100000">
                  <a:srgbClr val="C0C0C0"/>
                </a:gs>
              </a:gsLst>
              <a:lin ang="27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Open Sans Light"/>
                <a:ea typeface="Open Sans Light"/>
                <a:cs typeface="Open Sans Light"/>
                <a:sym typeface="Open Sans Light"/>
              </a:endParaRPr>
            </a:p>
          </p:txBody>
        </p:sp>
        <p:sp>
          <p:nvSpPr>
            <p:cNvPr id="512" name="Google Shape;512;p4"/>
            <p:cNvSpPr/>
            <p:nvPr/>
          </p:nvSpPr>
          <p:spPr>
            <a:xfrm>
              <a:off x="3584" y="3305"/>
              <a:ext cx="99" cy="121"/>
            </a:xfrm>
            <a:prstGeom prst="homePlate">
              <a:avLst>
                <a:gd name="adj" fmla="val 69699"/>
              </a:avLst>
            </a:prstGeom>
            <a:gradFill>
              <a:gsLst>
                <a:gs pos="0">
                  <a:srgbClr val="E1E1E1"/>
                </a:gs>
                <a:gs pos="100000">
                  <a:srgbClr val="C0C0C0"/>
                </a:gs>
              </a:gsLst>
              <a:lin ang="27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Open Sans Light"/>
                <a:ea typeface="Open Sans Light"/>
                <a:cs typeface="Open Sans Light"/>
                <a:sym typeface="Open Sans Light"/>
              </a:endParaRPr>
            </a:p>
          </p:txBody>
        </p:sp>
        <p:sp>
          <p:nvSpPr>
            <p:cNvPr id="513" name="Google Shape;513;p4"/>
            <p:cNvSpPr/>
            <p:nvPr/>
          </p:nvSpPr>
          <p:spPr>
            <a:xfrm>
              <a:off x="3650" y="3171"/>
              <a:ext cx="99" cy="121"/>
            </a:xfrm>
            <a:prstGeom prst="homePlate">
              <a:avLst>
                <a:gd name="adj" fmla="val 69699"/>
              </a:avLst>
            </a:prstGeom>
            <a:gradFill>
              <a:gsLst>
                <a:gs pos="0">
                  <a:srgbClr val="E1E1E1"/>
                </a:gs>
                <a:gs pos="100000">
                  <a:srgbClr val="C0C0C0"/>
                </a:gs>
              </a:gsLst>
              <a:lin ang="27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Open Sans Light"/>
                <a:ea typeface="Open Sans Light"/>
                <a:cs typeface="Open Sans Light"/>
                <a:sym typeface="Open Sans Light"/>
              </a:endParaRPr>
            </a:p>
          </p:txBody>
        </p:sp>
      </p:grpSp>
      <p:sp>
        <p:nvSpPr>
          <p:cNvPr id="514" name="Google Shape;514;p4"/>
          <p:cNvSpPr txBox="1">
            <a:spLocks noGrp="1"/>
          </p:cNvSpPr>
          <p:nvPr>
            <p:ph type="title" idx="4294967295"/>
          </p:nvPr>
        </p:nvSpPr>
        <p:spPr>
          <a:xfrm>
            <a:off x="786520" y="175784"/>
            <a:ext cx="9601200" cy="11430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accent1"/>
              </a:buClr>
              <a:buSzPts val="3200"/>
              <a:buFont typeface="Open Sans ExtraBold"/>
              <a:buNone/>
            </a:pPr>
            <a:r>
              <a:rPr lang="en-AU"/>
              <a:t>The transcriptome is complex</a:t>
            </a:r>
            <a:endParaRPr/>
          </a:p>
        </p:txBody>
      </p:sp>
      <p:sp>
        <p:nvSpPr>
          <p:cNvPr id="515" name="Google Shape;515;p4"/>
          <p:cNvSpPr/>
          <p:nvPr/>
        </p:nvSpPr>
        <p:spPr>
          <a:xfrm>
            <a:off x="7379070" y="294872"/>
            <a:ext cx="4511719" cy="917937"/>
          </a:xfrm>
          <a:prstGeom prst="roundRect">
            <a:avLst>
              <a:gd name="adj" fmla="val 16667"/>
            </a:avLst>
          </a:prstGeom>
          <a:solidFill>
            <a:srgbClr val="FFFFCC"/>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AU" sz="1800">
                <a:solidFill>
                  <a:schemeClr val="dk1"/>
                </a:solidFill>
                <a:latin typeface="Open Sans Light"/>
                <a:ea typeface="Open Sans Light"/>
                <a:cs typeface="Open Sans Light"/>
                <a:sym typeface="Open Sans Light"/>
              </a:rPr>
              <a:t>Note that DNA is double</a:t>
            </a:r>
            <a:endParaRPr/>
          </a:p>
          <a:p>
            <a:pPr marL="0" marR="0" lvl="0" indent="0" algn="ctr" rtl="0">
              <a:spcBef>
                <a:spcPts val="0"/>
              </a:spcBef>
              <a:spcAft>
                <a:spcPts val="0"/>
              </a:spcAft>
              <a:buNone/>
            </a:pPr>
            <a:r>
              <a:rPr lang="en-AU" sz="1800">
                <a:solidFill>
                  <a:schemeClr val="dk1"/>
                </a:solidFill>
                <a:latin typeface="Open Sans Light"/>
                <a:ea typeface="Open Sans Light"/>
                <a:cs typeface="Open Sans Light"/>
                <a:sym typeface="Open Sans Light"/>
              </a:rPr>
              <a:t>stranded, and RNA is single stranded, therefore RNA has direction (is stranded)!</a:t>
            </a:r>
            <a:endParaRPr/>
          </a:p>
        </p:txBody>
      </p:sp>
      <p:sp>
        <p:nvSpPr>
          <p:cNvPr id="516" name="Google Shape;516;p4"/>
          <p:cNvSpPr/>
          <p:nvPr/>
        </p:nvSpPr>
        <p:spPr>
          <a:xfrm>
            <a:off x="5024475" y="2428000"/>
            <a:ext cx="1125300" cy="973200"/>
          </a:xfrm>
          <a:prstGeom prst="ellipse">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4"/>
          <p:cNvSpPr/>
          <p:nvPr/>
        </p:nvSpPr>
        <p:spPr>
          <a:xfrm>
            <a:off x="3700163" y="2491100"/>
            <a:ext cx="1125300" cy="973200"/>
          </a:xfrm>
          <a:prstGeom prst="ellipse">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4"/>
          <p:cNvSpPr/>
          <p:nvPr/>
        </p:nvSpPr>
        <p:spPr>
          <a:xfrm>
            <a:off x="10619250" y="2629275"/>
            <a:ext cx="952500" cy="408000"/>
          </a:xfrm>
          <a:prstGeom prst="roundRect">
            <a:avLst>
              <a:gd name="adj" fmla="val 16667"/>
            </a:avLst>
          </a:prstGeom>
          <a:solidFill>
            <a:srgbClr val="FFFFCC"/>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AU" sz="1800" dirty="0">
                <a:solidFill>
                  <a:schemeClr val="dk1"/>
                </a:solidFill>
                <a:latin typeface="Open Sans Light"/>
                <a:ea typeface="Open Sans Light"/>
                <a:cs typeface="Open Sans Light"/>
                <a:sym typeface="Open Sans Light"/>
              </a:rPr>
              <a:t>exons</a:t>
            </a:r>
            <a:endParaRPr dirty="0"/>
          </a:p>
        </p:txBody>
      </p:sp>
      <p:sp>
        <p:nvSpPr>
          <p:cNvPr id="519" name="Google Shape;519;p4"/>
          <p:cNvSpPr/>
          <p:nvPr/>
        </p:nvSpPr>
        <p:spPr>
          <a:xfrm>
            <a:off x="10619250" y="3225000"/>
            <a:ext cx="952500" cy="408000"/>
          </a:xfrm>
          <a:prstGeom prst="roundRect">
            <a:avLst>
              <a:gd name="adj" fmla="val 16667"/>
            </a:avLst>
          </a:prstGeom>
          <a:solidFill>
            <a:srgbClr val="FFFFCC"/>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AU" sz="1800">
                <a:solidFill>
                  <a:schemeClr val="dk1"/>
                </a:solidFill>
                <a:latin typeface="Open Sans Light"/>
                <a:ea typeface="Open Sans Light"/>
                <a:cs typeface="Open Sans Light"/>
                <a:sym typeface="Open Sans Light"/>
              </a:rPr>
              <a:t>introns</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9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9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0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5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1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9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3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2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9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2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9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9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31"/>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33"/>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32"/>
                                        </p:tgtEl>
                                        <p:attrNameLst>
                                          <p:attrName>style.visibility</p:attrName>
                                        </p:attrNameLst>
                                      </p:cBhvr>
                                      <p:to>
                                        <p:strVal val="visible"/>
                                      </p:to>
                                    </p:set>
                                  </p:childTnLst>
                                </p:cTn>
                              </p:par>
                              <p:par>
                                <p:cTn id="51" presetID="1" presetClass="exit" presetSubtype="0" fill="hold" grpId="1" nodeType="withEffect">
                                  <p:stCondLst>
                                    <p:cond delay="0"/>
                                  </p:stCondLst>
                                  <p:childTnLst>
                                    <p:set>
                                      <p:cBhvr>
                                        <p:cTn id="52" dur="1" fill="hold">
                                          <p:stCondLst>
                                            <p:cond delay="0"/>
                                          </p:stCondLst>
                                        </p:cTn>
                                        <p:tgtEl>
                                          <p:spTgt spid="517"/>
                                        </p:tgtEl>
                                        <p:attrNameLst>
                                          <p:attrName>style.visibility</p:attrName>
                                        </p:attrNameLst>
                                      </p:cBhvr>
                                      <p:to>
                                        <p:strVal val="hidden"/>
                                      </p:to>
                                    </p:set>
                                  </p:childTnLst>
                                </p:cTn>
                              </p:par>
                              <p:par>
                                <p:cTn id="53" presetID="1" presetClass="exit" presetSubtype="0" fill="hold" grpId="1" nodeType="withEffect">
                                  <p:stCondLst>
                                    <p:cond delay="0"/>
                                  </p:stCondLst>
                                  <p:childTnLst>
                                    <p:set>
                                      <p:cBhvr>
                                        <p:cTn id="54" dur="1" fill="hold">
                                          <p:stCondLst>
                                            <p:cond delay="0"/>
                                          </p:stCondLst>
                                        </p:cTn>
                                        <p:tgtEl>
                                          <p:spTgt spid="518"/>
                                        </p:tgtEl>
                                        <p:attrNameLst>
                                          <p:attrName>style.visibility</p:attrName>
                                        </p:attrNameLst>
                                      </p:cBhvr>
                                      <p:to>
                                        <p:strVal val="hidden"/>
                                      </p:to>
                                    </p:set>
                                  </p:childTnLst>
                                </p:cTn>
                              </p:par>
                              <p:par>
                                <p:cTn id="55" presetID="1" presetClass="exit" presetSubtype="0" fill="hold" grpId="1" nodeType="withEffect">
                                  <p:stCondLst>
                                    <p:cond delay="0"/>
                                  </p:stCondLst>
                                  <p:childTnLst>
                                    <p:set>
                                      <p:cBhvr>
                                        <p:cTn id="56" dur="1" fill="hold">
                                          <p:stCondLst>
                                            <p:cond delay="0"/>
                                          </p:stCondLst>
                                        </p:cTn>
                                        <p:tgtEl>
                                          <p:spTgt spid="516"/>
                                        </p:tgtEl>
                                        <p:attrNameLst>
                                          <p:attrName>style.visibility</p:attrName>
                                        </p:attrNameLst>
                                      </p:cBhvr>
                                      <p:to>
                                        <p:strVal val="hidden"/>
                                      </p:to>
                                    </p:set>
                                  </p:childTnLst>
                                </p:cTn>
                              </p:par>
                              <p:par>
                                <p:cTn id="57" presetID="1" presetClass="exit" presetSubtype="0" fill="hold" grpId="1" nodeType="withEffect">
                                  <p:stCondLst>
                                    <p:cond delay="0"/>
                                  </p:stCondLst>
                                  <p:childTnLst>
                                    <p:set>
                                      <p:cBhvr>
                                        <p:cTn id="58" dur="1" fill="hold">
                                          <p:stCondLst>
                                            <p:cond delay="0"/>
                                          </p:stCondLst>
                                        </p:cTn>
                                        <p:tgtEl>
                                          <p:spTgt spid="519"/>
                                        </p:tgtEl>
                                        <p:attrNameLst>
                                          <p:attrName>style.visibility</p:attrName>
                                        </p:attrNameLst>
                                      </p:cBhvr>
                                      <p:to>
                                        <p:strVal val="hidden"/>
                                      </p:to>
                                    </p:set>
                                  </p:childTnLst>
                                </p:cTn>
                              </p:par>
                              <p:par>
                                <p:cTn id="59" presetID="1" presetClass="exit" presetSubtype="0" fill="hold" grpId="1" nodeType="withEffect">
                                  <p:stCondLst>
                                    <p:cond delay="0"/>
                                  </p:stCondLst>
                                  <p:childTnLst>
                                    <p:set>
                                      <p:cBhvr>
                                        <p:cTn id="60" dur="1" fill="hold">
                                          <p:stCondLst>
                                            <p:cond delay="0"/>
                                          </p:stCondLst>
                                        </p:cTn>
                                        <p:tgtEl>
                                          <p:spTgt spid="5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0" grpId="0" animBg="1"/>
      <p:bldP spid="392" grpId="0" animBg="1"/>
      <p:bldP spid="394" grpId="0" animBg="1"/>
      <p:bldP spid="395" grpId="0" animBg="1"/>
      <p:bldP spid="397" grpId="0" animBg="1"/>
      <p:bldP spid="427" grpId="0" animBg="1"/>
      <p:bldP spid="429" grpId="0" animBg="1"/>
      <p:bldP spid="430" grpId="0" animBg="1"/>
      <p:bldP spid="431" grpId="0" animBg="1"/>
      <p:bldP spid="432" grpId="0" animBg="1"/>
      <p:bldP spid="433" grpId="0" animBg="1"/>
      <p:bldP spid="515" grpId="0" animBg="1"/>
      <p:bldP spid="515" grpId="1" animBg="1"/>
      <p:bldP spid="516" grpId="0" animBg="1"/>
      <p:bldP spid="516" grpId="1" animBg="1"/>
      <p:bldP spid="517" grpId="0" animBg="1"/>
      <p:bldP spid="517" grpId="1" animBg="1"/>
      <p:bldP spid="518" grpId="0" animBg="1"/>
      <p:bldP spid="518" grpId="1" animBg="1"/>
      <p:bldP spid="519" grpId="0" animBg="1"/>
      <p:bldP spid="519" grpId="1"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59D5F-7AA0-4B13-9231-B11979C2F44A}"/>
              </a:ext>
            </a:extLst>
          </p:cNvPr>
          <p:cNvSpPr>
            <a:spLocks noGrp="1"/>
          </p:cNvSpPr>
          <p:nvPr>
            <p:ph type="title"/>
          </p:nvPr>
        </p:nvSpPr>
        <p:spPr>
          <a:xfrm>
            <a:off x="1295400" y="503853"/>
            <a:ext cx="9601200" cy="3734772"/>
          </a:xfrm>
        </p:spPr>
        <p:txBody>
          <a:bodyPr>
            <a:normAutofit/>
          </a:bodyPr>
          <a:lstStyle/>
          <a:p>
            <a:pPr algn="ctr"/>
            <a:r>
              <a:rPr lang="en-NZ" sz="4800" dirty="0"/>
              <a:t>Step 2. </a:t>
            </a:r>
            <a:br>
              <a:rPr lang="en-NZ" sz="4800" dirty="0"/>
            </a:br>
            <a:br>
              <a:rPr lang="en-NZ" sz="4800" dirty="0"/>
            </a:br>
            <a:r>
              <a:rPr lang="en-NZ" sz="4800" dirty="0"/>
              <a:t>Pay attention to the things that can trip you up.</a:t>
            </a:r>
            <a:endParaRPr lang="en-AU" sz="4800" dirty="0"/>
          </a:p>
        </p:txBody>
      </p:sp>
    </p:spTree>
    <p:extLst>
      <p:ext uri="{BB962C8B-B14F-4D97-AF65-F5344CB8AC3E}">
        <p14:creationId xmlns:p14="http://schemas.microsoft.com/office/powerpoint/2010/main" val="1831287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4BF5C-E2A0-46DE-AD98-0EAD3AA5B0F3}"/>
              </a:ext>
            </a:extLst>
          </p:cNvPr>
          <p:cNvSpPr>
            <a:spLocks noGrp="1"/>
          </p:cNvSpPr>
          <p:nvPr>
            <p:ph type="title"/>
          </p:nvPr>
        </p:nvSpPr>
        <p:spPr/>
        <p:txBody>
          <a:bodyPr/>
          <a:lstStyle/>
          <a:p>
            <a:r>
              <a:rPr lang="en-NZ" dirty="0"/>
              <a:t>Bioinformatics</a:t>
            </a:r>
            <a:endParaRPr lang="en-AU" dirty="0"/>
          </a:p>
        </p:txBody>
      </p:sp>
      <p:sp>
        <p:nvSpPr>
          <p:cNvPr id="3" name="Text Placeholder 2">
            <a:extLst>
              <a:ext uri="{FF2B5EF4-FFF2-40B4-BE49-F238E27FC236}">
                <a16:creationId xmlns:a16="http://schemas.microsoft.com/office/drawing/2014/main" id="{969962B0-43F2-494C-9D85-E9DAB1ED830A}"/>
              </a:ext>
            </a:extLst>
          </p:cNvPr>
          <p:cNvSpPr>
            <a:spLocks noGrp="1"/>
          </p:cNvSpPr>
          <p:nvPr>
            <p:ph type="body" idx="1"/>
          </p:nvPr>
        </p:nvSpPr>
        <p:spPr>
          <a:xfrm>
            <a:off x="1295400" y="1646238"/>
            <a:ext cx="9601200" cy="4478337"/>
          </a:xfrm>
        </p:spPr>
        <p:txBody>
          <a:bodyPr>
            <a:normAutofit/>
          </a:bodyPr>
          <a:lstStyle/>
          <a:p>
            <a:r>
              <a:rPr lang="en-NZ" dirty="0"/>
              <a:t>All of the QC and tool selection issues mentioned in yesterday’s talks for DNA sequencing are applicable to RNAseq. </a:t>
            </a:r>
          </a:p>
          <a:p>
            <a:r>
              <a:rPr lang="en-NZ" dirty="0"/>
              <a:t>In addition you need to consider</a:t>
            </a:r>
          </a:p>
          <a:p>
            <a:pPr lvl="1"/>
            <a:r>
              <a:rPr lang="en-NZ" dirty="0"/>
              <a:t>BATCH EFFECTS – for the love of all things bioinformatics do NOT run your controls in one batch and your test samples in another batch. Some batch effects can be modelled and corrected, but not if they directly confound the biological comparison. </a:t>
            </a:r>
          </a:p>
          <a:p>
            <a:pPr lvl="1"/>
            <a:r>
              <a:rPr lang="en-NZ" dirty="0"/>
              <a:t>Splice aware aligners</a:t>
            </a:r>
          </a:p>
          <a:p>
            <a:pPr lvl="1"/>
            <a:r>
              <a:rPr lang="en-NZ" dirty="0"/>
              <a:t>Multi-mapping </a:t>
            </a:r>
          </a:p>
          <a:p>
            <a:pPr lvl="1"/>
            <a:r>
              <a:rPr lang="en-NZ" dirty="0"/>
              <a:t>How to assign your data to genes or transcripts</a:t>
            </a:r>
          </a:p>
          <a:p>
            <a:pPr marL="571500" lvl="1" indent="0">
              <a:buNone/>
            </a:pPr>
            <a:endParaRPr lang="en-AU" dirty="0"/>
          </a:p>
        </p:txBody>
      </p:sp>
    </p:spTree>
    <p:extLst>
      <p:ext uri="{BB962C8B-B14F-4D97-AF65-F5344CB8AC3E}">
        <p14:creationId xmlns:p14="http://schemas.microsoft.com/office/powerpoint/2010/main" val="3125840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467"/>
        <p:cNvGrpSpPr/>
        <p:nvPr/>
      </p:nvGrpSpPr>
      <p:grpSpPr>
        <a:xfrm>
          <a:off x="0" y="0"/>
          <a:ext cx="0" cy="0"/>
          <a:chOff x="0" y="0"/>
          <a:chExt cx="0" cy="0"/>
        </a:xfrm>
      </p:grpSpPr>
      <p:sp>
        <p:nvSpPr>
          <p:cNvPr id="1468" name="Google Shape;1468;p37"/>
          <p:cNvSpPr/>
          <p:nvPr/>
        </p:nvSpPr>
        <p:spPr>
          <a:xfrm>
            <a:off x="2068513" y="1730460"/>
            <a:ext cx="8031162" cy="146050"/>
          </a:xfrm>
          <a:prstGeom prst="rect">
            <a:avLst/>
          </a:prstGeom>
          <a:gradFill>
            <a:gsLst>
              <a:gs pos="0">
                <a:srgbClr val="002776"/>
              </a:gs>
              <a:gs pos="100000">
                <a:srgbClr val="9496AE"/>
              </a:gs>
            </a:gsLst>
            <a:lin ang="2700000" scaled="0"/>
          </a:gra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Open Sans Light"/>
              <a:ea typeface="Open Sans Light"/>
              <a:cs typeface="Open Sans Light"/>
              <a:sym typeface="Open Sans Light"/>
            </a:endParaRPr>
          </a:p>
        </p:txBody>
      </p:sp>
      <p:sp>
        <p:nvSpPr>
          <p:cNvPr id="1469" name="Google Shape;1469;p37"/>
          <p:cNvSpPr/>
          <p:nvPr/>
        </p:nvSpPr>
        <p:spPr>
          <a:xfrm>
            <a:off x="2341563" y="1627272"/>
            <a:ext cx="304800" cy="350838"/>
          </a:xfrm>
          <a:prstGeom prst="octagon">
            <a:avLst>
              <a:gd name="adj" fmla="val 29287"/>
            </a:avLst>
          </a:prstGeom>
          <a:gradFill>
            <a:gsLst>
              <a:gs pos="0">
                <a:srgbClr val="FF0000"/>
              </a:gs>
              <a:gs pos="100000">
                <a:srgbClr val="B30000"/>
              </a:gs>
            </a:gsLst>
            <a:lin ang="2700000" scaled="0"/>
          </a:gra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AU" sz="1200">
                <a:solidFill>
                  <a:schemeClr val="lt1"/>
                </a:solidFill>
                <a:latin typeface="Arial"/>
                <a:ea typeface="Arial"/>
                <a:cs typeface="Arial"/>
                <a:sym typeface="Arial"/>
              </a:rPr>
              <a:t>pA</a:t>
            </a:r>
            <a:endParaRPr/>
          </a:p>
        </p:txBody>
      </p:sp>
      <p:sp>
        <p:nvSpPr>
          <p:cNvPr id="1470" name="Google Shape;1470;p37"/>
          <p:cNvSpPr/>
          <p:nvPr/>
        </p:nvSpPr>
        <p:spPr>
          <a:xfrm>
            <a:off x="2066926" y="1384385"/>
            <a:ext cx="8031163" cy="146050"/>
          </a:xfrm>
          <a:prstGeom prst="rect">
            <a:avLst/>
          </a:prstGeom>
          <a:gradFill>
            <a:gsLst>
              <a:gs pos="0">
                <a:srgbClr val="002776"/>
              </a:gs>
              <a:gs pos="100000">
                <a:srgbClr val="9496AE"/>
              </a:gs>
            </a:gsLst>
            <a:lin ang="2700000" scaled="0"/>
          </a:gra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Open Sans Light"/>
              <a:ea typeface="Open Sans Light"/>
              <a:cs typeface="Open Sans Light"/>
              <a:sym typeface="Open Sans Light"/>
            </a:endParaRPr>
          </a:p>
        </p:txBody>
      </p:sp>
      <p:sp>
        <p:nvSpPr>
          <p:cNvPr id="1471" name="Google Shape;1471;p37"/>
          <p:cNvSpPr/>
          <p:nvPr/>
        </p:nvSpPr>
        <p:spPr>
          <a:xfrm>
            <a:off x="8485188" y="1281197"/>
            <a:ext cx="304800" cy="350838"/>
          </a:xfrm>
          <a:prstGeom prst="octagon">
            <a:avLst>
              <a:gd name="adj" fmla="val 29287"/>
            </a:avLst>
          </a:prstGeom>
          <a:gradFill>
            <a:gsLst>
              <a:gs pos="0">
                <a:srgbClr val="FF0000"/>
              </a:gs>
              <a:gs pos="100000">
                <a:srgbClr val="B30000"/>
              </a:gs>
            </a:gsLst>
            <a:lin ang="2700000" scaled="0"/>
          </a:gra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AU" sz="1200">
                <a:solidFill>
                  <a:schemeClr val="lt1"/>
                </a:solidFill>
                <a:latin typeface="Arial"/>
                <a:ea typeface="Arial"/>
                <a:cs typeface="Arial"/>
                <a:sym typeface="Arial"/>
              </a:rPr>
              <a:t>pA</a:t>
            </a:r>
            <a:endParaRPr/>
          </a:p>
        </p:txBody>
      </p:sp>
      <p:sp>
        <p:nvSpPr>
          <p:cNvPr id="1472" name="Google Shape;1472;p37"/>
          <p:cNvSpPr/>
          <p:nvPr/>
        </p:nvSpPr>
        <p:spPr>
          <a:xfrm>
            <a:off x="9613900" y="1281197"/>
            <a:ext cx="304800" cy="350838"/>
          </a:xfrm>
          <a:prstGeom prst="octagon">
            <a:avLst>
              <a:gd name="adj" fmla="val 29287"/>
            </a:avLst>
          </a:prstGeom>
          <a:gradFill>
            <a:gsLst>
              <a:gs pos="0">
                <a:srgbClr val="FF0000"/>
              </a:gs>
              <a:gs pos="100000">
                <a:srgbClr val="B30000"/>
              </a:gs>
            </a:gsLst>
            <a:lin ang="2700000" scaled="0"/>
          </a:gra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AU" sz="1200">
                <a:solidFill>
                  <a:schemeClr val="lt1"/>
                </a:solidFill>
                <a:latin typeface="Arial"/>
                <a:ea typeface="Arial"/>
                <a:cs typeface="Arial"/>
                <a:sym typeface="Arial"/>
              </a:rPr>
              <a:t>pA</a:t>
            </a:r>
            <a:endParaRPr/>
          </a:p>
        </p:txBody>
      </p:sp>
      <p:sp>
        <p:nvSpPr>
          <p:cNvPr id="1473" name="Google Shape;1473;p37"/>
          <p:cNvSpPr/>
          <p:nvPr/>
        </p:nvSpPr>
        <p:spPr>
          <a:xfrm>
            <a:off x="6430963" y="1281197"/>
            <a:ext cx="304800" cy="350838"/>
          </a:xfrm>
          <a:prstGeom prst="octagon">
            <a:avLst>
              <a:gd name="adj" fmla="val 29287"/>
            </a:avLst>
          </a:prstGeom>
          <a:gradFill>
            <a:gsLst>
              <a:gs pos="0">
                <a:srgbClr val="FF0000"/>
              </a:gs>
              <a:gs pos="100000">
                <a:srgbClr val="B30000"/>
              </a:gs>
            </a:gsLst>
            <a:lin ang="2700000" scaled="0"/>
          </a:gra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AU" sz="1200">
                <a:solidFill>
                  <a:schemeClr val="lt1"/>
                </a:solidFill>
                <a:latin typeface="Arial"/>
                <a:ea typeface="Arial"/>
                <a:cs typeface="Arial"/>
                <a:sym typeface="Arial"/>
              </a:rPr>
              <a:t>pA</a:t>
            </a:r>
            <a:endParaRPr/>
          </a:p>
        </p:txBody>
      </p:sp>
      <p:sp>
        <p:nvSpPr>
          <p:cNvPr id="1474" name="Google Shape;1474;p37"/>
          <p:cNvSpPr txBox="1"/>
          <p:nvPr/>
        </p:nvSpPr>
        <p:spPr>
          <a:xfrm>
            <a:off x="2747964" y="1366922"/>
            <a:ext cx="428625" cy="179388"/>
          </a:xfrm>
          <a:prstGeom prst="rect">
            <a:avLst/>
          </a:prstGeom>
          <a:gradFill>
            <a:gsLst>
              <a:gs pos="0">
                <a:srgbClr val="969696"/>
              </a:gs>
              <a:gs pos="100000">
                <a:srgbClr val="696969"/>
              </a:gs>
            </a:gsLst>
            <a:lin ang="2700000" scaled="0"/>
          </a:gradFill>
          <a:ln>
            <a:noFill/>
          </a:ln>
          <a:effectLst>
            <a:outerShdw blurRad="50800" dist="38100" dir="2700000" algn="tl" rotWithShape="0">
              <a:srgbClr val="000000">
                <a:alpha val="40000"/>
              </a:srgbClr>
            </a:outerShdw>
          </a:effectLst>
        </p:spPr>
        <p:txBody>
          <a:bodyPr spcFirstLastPara="1" wrap="square" lIns="91425" tIns="45700" rIns="91425" bIns="45700" anchor="ctr" anchorCtr="1">
            <a:noAutofit/>
          </a:bodyPr>
          <a:lstStyle/>
          <a:p>
            <a:pPr marL="0" marR="0" lvl="0" indent="0" algn="l" rtl="0">
              <a:spcBef>
                <a:spcPts val="0"/>
              </a:spcBef>
              <a:spcAft>
                <a:spcPts val="0"/>
              </a:spcAft>
              <a:buNone/>
            </a:pPr>
            <a:r>
              <a:rPr lang="en-AU" sz="900" b="1">
                <a:solidFill>
                  <a:schemeClr val="lt1"/>
                </a:solidFill>
                <a:latin typeface="Arial"/>
                <a:ea typeface="Arial"/>
                <a:cs typeface="Arial"/>
                <a:sym typeface="Arial"/>
              </a:rPr>
              <a:t>ATG</a:t>
            </a:r>
            <a:endParaRPr/>
          </a:p>
        </p:txBody>
      </p:sp>
      <p:sp>
        <p:nvSpPr>
          <p:cNvPr id="1475" name="Google Shape;1475;p37"/>
          <p:cNvSpPr txBox="1"/>
          <p:nvPr/>
        </p:nvSpPr>
        <p:spPr>
          <a:xfrm>
            <a:off x="4187826" y="1366922"/>
            <a:ext cx="428625" cy="179388"/>
          </a:xfrm>
          <a:prstGeom prst="rect">
            <a:avLst/>
          </a:prstGeom>
          <a:gradFill>
            <a:gsLst>
              <a:gs pos="0">
                <a:srgbClr val="969696"/>
              </a:gs>
              <a:gs pos="100000">
                <a:srgbClr val="696969"/>
              </a:gs>
            </a:gsLst>
            <a:lin ang="2700000" scaled="0"/>
          </a:gradFill>
          <a:ln>
            <a:noFill/>
          </a:ln>
          <a:effectLst>
            <a:outerShdw blurRad="50800" dist="38100" dir="2700000" algn="tl" rotWithShape="0">
              <a:srgbClr val="000000">
                <a:alpha val="40000"/>
              </a:srgbClr>
            </a:outerShdw>
          </a:effectLst>
        </p:spPr>
        <p:txBody>
          <a:bodyPr spcFirstLastPara="1" wrap="square" lIns="91425" tIns="45700" rIns="91425" bIns="45700" anchor="ctr" anchorCtr="1">
            <a:noAutofit/>
          </a:bodyPr>
          <a:lstStyle/>
          <a:p>
            <a:pPr marL="0" marR="0" lvl="0" indent="0" algn="l" rtl="0">
              <a:spcBef>
                <a:spcPts val="0"/>
              </a:spcBef>
              <a:spcAft>
                <a:spcPts val="0"/>
              </a:spcAft>
              <a:buNone/>
            </a:pPr>
            <a:r>
              <a:rPr lang="en-AU" sz="900" b="1">
                <a:solidFill>
                  <a:schemeClr val="lt1"/>
                </a:solidFill>
                <a:latin typeface="Arial"/>
                <a:ea typeface="Arial"/>
                <a:cs typeface="Arial"/>
                <a:sym typeface="Arial"/>
              </a:rPr>
              <a:t>ATG</a:t>
            </a:r>
            <a:endParaRPr/>
          </a:p>
        </p:txBody>
      </p:sp>
      <p:sp>
        <p:nvSpPr>
          <p:cNvPr id="1476" name="Google Shape;1476;p37"/>
          <p:cNvSpPr/>
          <p:nvPr/>
        </p:nvSpPr>
        <p:spPr>
          <a:xfrm>
            <a:off x="5897564" y="3914861"/>
            <a:ext cx="949325" cy="179387"/>
          </a:xfrm>
          <a:prstGeom prst="homePlate">
            <a:avLst>
              <a:gd name="adj" fmla="val 132301"/>
            </a:avLst>
          </a:prstGeom>
          <a:gradFill>
            <a:gsLst>
              <a:gs pos="0">
                <a:srgbClr val="E1E1E1"/>
              </a:gs>
              <a:gs pos="100000">
                <a:srgbClr val="C0C0C0"/>
              </a:gs>
            </a:gsLst>
            <a:lin ang="2700000" scaled="0"/>
          </a:gra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r>
              <a:rPr lang="en-AU" sz="1000" b="1">
                <a:solidFill>
                  <a:schemeClr val="dk1"/>
                </a:solidFill>
                <a:latin typeface="Arial"/>
                <a:ea typeface="Arial"/>
                <a:cs typeface="Arial"/>
                <a:sym typeface="Arial"/>
              </a:rPr>
              <a:t>AAA</a:t>
            </a:r>
            <a:endParaRPr/>
          </a:p>
        </p:txBody>
      </p:sp>
      <p:grpSp>
        <p:nvGrpSpPr>
          <p:cNvPr id="1477" name="Google Shape;1477;p37"/>
          <p:cNvGrpSpPr/>
          <p:nvPr/>
        </p:nvGrpSpPr>
        <p:grpSpPr>
          <a:xfrm>
            <a:off x="2041525" y="3881524"/>
            <a:ext cx="2820988" cy="249238"/>
            <a:chOff x="326" y="3100"/>
            <a:chExt cx="1777" cy="157"/>
          </a:xfrm>
        </p:grpSpPr>
        <p:sp>
          <p:nvSpPr>
            <p:cNvPr id="1478" name="Google Shape;1478;p37"/>
            <p:cNvSpPr/>
            <p:nvPr/>
          </p:nvSpPr>
          <p:spPr>
            <a:xfrm rot="10800000">
              <a:off x="326" y="3121"/>
              <a:ext cx="1777" cy="113"/>
            </a:xfrm>
            <a:prstGeom prst="homePlate">
              <a:avLst>
                <a:gd name="adj" fmla="val 138036"/>
              </a:avLst>
            </a:prstGeom>
            <a:gradFill>
              <a:gsLst>
                <a:gs pos="0">
                  <a:srgbClr val="E1E1E1"/>
                </a:gs>
                <a:gs pos="100000">
                  <a:srgbClr val="C0C0C0"/>
                </a:gs>
              </a:gsLst>
              <a:lin ang="2700000" scaled="0"/>
            </a:gradFill>
            <a:ln>
              <a:noFill/>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37"/>
            <p:cNvSpPr txBox="1"/>
            <p:nvPr/>
          </p:nvSpPr>
          <p:spPr>
            <a:xfrm>
              <a:off x="403" y="3100"/>
              <a:ext cx="1699" cy="113"/>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00">
                <a:solidFill>
                  <a:schemeClr val="dk1"/>
                </a:solidFill>
                <a:latin typeface="Arial"/>
                <a:ea typeface="Arial"/>
                <a:cs typeface="Arial"/>
                <a:sym typeface="Arial"/>
              </a:endParaRPr>
            </a:p>
          </p:txBody>
        </p:sp>
        <p:sp>
          <p:nvSpPr>
            <p:cNvPr id="1480" name="Google Shape;1480;p37"/>
            <p:cNvSpPr txBox="1"/>
            <p:nvPr/>
          </p:nvSpPr>
          <p:spPr>
            <a:xfrm>
              <a:off x="419" y="3103"/>
              <a:ext cx="290" cy="154"/>
            </a:xfrm>
            <a:prstGeom prst="rect">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t" anchorCtr="0">
              <a:spAutoFit/>
            </a:bodyPr>
            <a:lstStyle/>
            <a:p>
              <a:pPr marL="0" marR="0" lvl="0" indent="0" algn="l" rtl="0">
                <a:spcBef>
                  <a:spcPts val="0"/>
                </a:spcBef>
                <a:spcAft>
                  <a:spcPts val="0"/>
                </a:spcAft>
                <a:buNone/>
              </a:pPr>
              <a:r>
                <a:rPr lang="en-AU" sz="1000" b="1">
                  <a:solidFill>
                    <a:schemeClr val="dk1"/>
                  </a:solidFill>
                  <a:latin typeface="Arial"/>
                  <a:ea typeface="Arial"/>
                  <a:cs typeface="Arial"/>
                  <a:sym typeface="Arial"/>
                </a:rPr>
                <a:t>AAA</a:t>
              </a:r>
              <a:endParaRPr/>
            </a:p>
          </p:txBody>
        </p:sp>
      </p:grpSp>
      <p:sp>
        <p:nvSpPr>
          <p:cNvPr id="1481" name="Google Shape;1481;p37"/>
          <p:cNvSpPr/>
          <p:nvPr/>
        </p:nvSpPr>
        <p:spPr>
          <a:xfrm>
            <a:off x="2166938" y="1278023"/>
            <a:ext cx="304800" cy="352425"/>
          </a:xfrm>
          <a:prstGeom prst="rightArrow">
            <a:avLst>
              <a:gd name="adj1" fmla="val 50000"/>
              <a:gd name="adj2" fmla="val 25000"/>
            </a:avLst>
          </a:prstGeom>
          <a:gradFill>
            <a:gsLst>
              <a:gs pos="0">
                <a:srgbClr val="F1F1F1"/>
              </a:gs>
              <a:gs pos="100000">
                <a:schemeClr val="lt2"/>
              </a:gs>
            </a:gsLst>
            <a:lin ang="2700000" scaled="0"/>
          </a:gra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AU" sz="1000" b="1">
                <a:solidFill>
                  <a:schemeClr val="dk1"/>
                </a:solidFill>
                <a:latin typeface="Arial"/>
                <a:ea typeface="Arial"/>
                <a:cs typeface="Arial"/>
                <a:sym typeface="Arial"/>
              </a:rPr>
              <a:t>TSS</a:t>
            </a:r>
            <a:endParaRPr/>
          </a:p>
        </p:txBody>
      </p:sp>
      <p:sp>
        <p:nvSpPr>
          <p:cNvPr id="1482" name="Google Shape;1482;p37"/>
          <p:cNvSpPr/>
          <p:nvPr/>
        </p:nvSpPr>
        <p:spPr>
          <a:xfrm>
            <a:off x="3489325" y="1278023"/>
            <a:ext cx="304800" cy="352425"/>
          </a:xfrm>
          <a:prstGeom prst="rightArrow">
            <a:avLst>
              <a:gd name="adj1" fmla="val 50000"/>
              <a:gd name="adj2" fmla="val 25000"/>
            </a:avLst>
          </a:prstGeom>
          <a:gradFill>
            <a:gsLst>
              <a:gs pos="0">
                <a:srgbClr val="F1F1F1"/>
              </a:gs>
              <a:gs pos="100000">
                <a:schemeClr val="lt2"/>
              </a:gs>
            </a:gsLst>
            <a:lin ang="2700000" scaled="0"/>
          </a:gra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AU" sz="1000" b="1">
                <a:solidFill>
                  <a:schemeClr val="dk1"/>
                </a:solidFill>
                <a:latin typeface="Arial"/>
                <a:ea typeface="Arial"/>
                <a:cs typeface="Arial"/>
                <a:sym typeface="Arial"/>
              </a:rPr>
              <a:t>TSS</a:t>
            </a:r>
            <a:endParaRPr/>
          </a:p>
        </p:txBody>
      </p:sp>
      <p:sp>
        <p:nvSpPr>
          <p:cNvPr id="1483" name="Google Shape;1483;p37"/>
          <p:cNvSpPr/>
          <p:nvPr/>
        </p:nvSpPr>
        <p:spPr>
          <a:xfrm>
            <a:off x="5897563" y="1274848"/>
            <a:ext cx="304800" cy="352425"/>
          </a:xfrm>
          <a:prstGeom prst="rightArrow">
            <a:avLst>
              <a:gd name="adj1" fmla="val 50000"/>
              <a:gd name="adj2" fmla="val 25000"/>
            </a:avLst>
          </a:prstGeom>
          <a:gradFill>
            <a:gsLst>
              <a:gs pos="0">
                <a:srgbClr val="F1F1F1"/>
              </a:gs>
              <a:gs pos="100000">
                <a:schemeClr val="lt2"/>
              </a:gs>
            </a:gsLst>
            <a:lin ang="2700000" scaled="0"/>
          </a:gra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AU" sz="1000" b="1">
                <a:solidFill>
                  <a:schemeClr val="dk1"/>
                </a:solidFill>
                <a:latin typeface="Arial"/>
                <a:ea typeface="Arial"/>
                <a:cs typeface="Arial"/>
                <a:sym typeface="Arial"/>
              </a:rPr>
              <a:t>TSS</a:t>
            </a:r>
            <a:endParaRPr/>
          </a:p>
        </p:txBody>
      </p:sp>
      <p:sp>
        <p:nvSpPr>
          <p:cNvPr id="1484" name="Google Shape;1484;p37"/>
          <p:cNvSpPr/>
          <p:nvPr/>
        </p:nvSpPr>
        <p:spPr>
          <a:xfrm>
            <a:off x="4565651" y="1609810"/>
            <a:ext cx="295275" cy="381000"/>
          </a:xfrm>
          <a:prstGeom prst="leftArrow">
            <a:avLst>
              <a:gd name="adj1" fmla="val 50000"/>
              <a:gd name="adj2" fmla="val 25000"/>
            </a:avLst>
          </a:prstGeom>
          <a:gradFill>
            <a:gsLst>
              <a:gs pos="0">
                <a:srgbClr val="F1F1F1"/>
              </a:gs>
              <a:gs pos="100000">
                <a:schemeClr val="lt2"/>
              </a:gs>
            </a:gsLst>
            <a:lin ang="2700000" scaled="0"/>
          </a:gra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AU" sz="1000" b="1">
                <a:solidFill>
                  <a:schemeClr val="dk1"/>
                </a:solidFill>
                <a:latin typeface="Arial"/>
                <a:ea typeface="Arial"/>
                <a:cs typeface="Arial"/>
                <a:sym typeface="Arial"/>
              </a:rPr>
              <a:t>TSS</a:t>
            </a:r>
            <a:endParaRPr/>
          </a:p>
        </p:txBody>
      </p:sp>
      <p:grpSp>
        <p:nvGrpSpPr>
          <p:cNvPr id="1485" name="Google Shape;1485;p37"/>
          <p:cNvGrpSpPr/>
          <p:nvPr/>
        </p:nvGrpSpPr>
        <p:grpSpPr>
          <a:xfrm>
            <a:off x="3482976" y="2160673"/>
            <a:ext cx="6842125" cy="269875"/>
            <a:chOff x="1234" y="2016"/>
            <a:chExt cx="4310" cy="170"/>
          </a:xfrm>
        </p:grpSpPr>
        <p:grpSp>
          <p:nvGrpSpPr>
            <p:cNvPr id="1486" name="Google Shape;1486;p37"/>
            <p:cNvGrpSpPr/>
            <p:nvPr/>
          </p:nvGrpSpPr>
          <p:grpSpPr>
            <a:xfrm>
              <a:off x="2430" y="2016"/>
              <a:ext cx="479" cy="115"/>
              <a:chOff x="2434" y="2362"/>
              <a:chExt cx="479" cy="115"/>
            </a:xfrm>
          </p:grpSpPr>
          <p:cxnSp>
            <p:nvCxnSpPr>
              <p:cNvPr id="1487" name="Google Shape;1487;p37"/>
              <p:cNvCxnSpPr/>
              <p:nvPr/>
            </p:nvCxnSpPr>
            <p:spPr>
              <a:xfrm rot="10800000" flipH="1">
                <a:off x="2434" y="2362"/>
                <a:ext cx="242" cy="115"/>
              </a:xfrm>
              <a:prstGeom prst="straightConnector1">
                <a:avLst/>
              </a:prstGeom>
              <a:noFill/>
              <a:ln w="12700" cap="flat" cmpd="sng">
                <a:solidFill>
                  <a:schemeClr val="dk1"/>
                </a:solidFill>
                <a:prstDash val="solid"/>
                <a:round/>
                <a:headEnd type="none" w="med" len="med"/>
                <a:tailEnd type="none" w="med" len="med"/>
              </a:ln>
            </p:spPr>
          </p:cxnSp>
          <p:cxnSp>
            <p:nvCxnSpPr>
              <p:cNvPr id="1488" name="Google Shape;1488;p37"/>
              <p:cNvCxnSpPr/>
              <p:nvPr/>
            </p:nvCxnSpPr>
            <p:spPr>
              <a:xfrm>
                <a:off x="2674" y="2362"/>
                <a:ext cx="239" cy="114"/>
              </a:xfrm>
              <a:prstGeom prst="straightConnector1">
                <a:avLst/>
              </a:prstGeom>
              <a:noFill/>
              <a:ln w="12700" cap="flat" cmpd="sng">
                <a:solidFill>
                  <a:schemeClr val="dk1"/>
                </a:solidFill>
                <a:prstDash val="solid"/>
                <a:round/>
                <a:headEnd type="none" w="med" len="med"/>
                <a:tailEnd type="none" w="med" len="med"/>
              </a:ln>
            </p:spPr>
          </p:cxnSp>
        </p:grpSp>
        <p:grpSp>
          <p:nvGrpSpPr>
            <p:cNvPr id="1489" name="Google Shape;1489;p37"/>
            <p:cNvGrpSpPr/>
            <p:nvPr/>
          </p:nvGrpSpPr>
          <p:grpSpPr>
            <a:xfrm>
              <a:off x="3121" y="2016"/>
              <a:ext cx="157" cy="115"/>
              <a:chOff x="2434" y="2362"/>
              <a:chExt cx="479" cy="115"/>
            </a:xfrm>
          </p:grpSpPr>
          <p:cxnSp>
            <p:nvCxnSpPr>
              <p:cNvPr id="1490" name="Google Shape;1490;p37"/>
              <p:cNvCxnSpPr/>
              <p:nvPr/>
            </p:nvCxnSpPr>
            <p:spPr>
              <a:xfrm rot="10800000" flipH="1">
                <a:off x="2434" y="2362"/>
                <a:ext cx="242" cy="115"/>
              </a:xfrm>
              <a:prstGeom prst="straightConnector1">
                <a:avLst/>
              </a:prstGeom>
              <a:noFill/>
              <a:ln w="12700" cap="flat" cmpd="sng">
                <a:solidFill>
                  <a:schemeClr val="dk1"/>
                </a:solidFill>
                <a:prstDash val="solid"/>
                <a:round/>
                <a:headEnd type="none" w="med" len="med"/>
                <a:tailEnd type="none" w="med" len="med"/>
              </a:ln>
            </p:spPr>
          </p:cxnSp>
          <p:cxnSp>
            <p:nvCxnSpPr>
              <p:cNvPr id="1491" name="Google Shape;1491;p37"/>
              <p:cNvCxnSpPr/>
              <p:nvPr/>
            </p:nvCxnSpPr>
            <p:spPr>
              <a:xfrm>
                <a:off x="2674" y="2362"/>
                <a:ext cx="239" cy="114"/>
              </a:xfrm>
              <a:prstGeom prst="straightConnector1">
                <a:avLst/>
              </a:prstGeom>
              <a:noFill/>
              <a:ln w="12700" cap="flat" cmpd="sng">
                <a:solidFill>
                  <a:schemeClr val="dk1"/>
                </a:solidFill>
                <a:prstDash val="solid"/>
                <a:round/>
                <a:headEnd type="none" w="med" len="med"/>
                <a:tailEnd type="none" w="med" len="med"/>
              </a:ln>
            </p:spPr>
          </p:cxnSp>
        </p:grpSp>
        <p:grpSp>
          <p:nvGrpSpPr>
            <p:cNvPr id="1492" name="Google Shape;1492;p37"/>
            <p:cNvGrpSpPr/>
            <p:nvPr/>
          </p:nvGrpSpPr>
          <p:grpSpPr>
            <a:xfrm>
              <a:off x="3452" y="2017"/>
              <a:ext cx="327" cy="115"/>
              <a:chOff x="2434" y="2362"/>
              <a:chExt cx="479" cy="115"/>
            </a:xfrm>
          </p:grpSpPr>
          <p:cxnSp>
            <p:nvCxnSpPr>
              <p:cNvPr id="1493" name="Google Shape;1493;p37"/>
              <p:cNvCxnSpPr/>
              <p:nvPr/>
            </p:nvCxnSpPr>
            <p:spPr>
              <a:xfrm rot="10800000" flipH="1">
                <a:off x="2434" y="2362"/>
                <a:ext cx="242" cy="115"/>
              </a:xfrm>
              <a:prstGeom prst="straightConnector1">
                <a:avLst/>
              </a:prstGeom>
              <a:noFill/>
              <a:ln w="12700" cap="flat" cmpd="sng">
                <a:solidFill>
                  <a:schemeClr val="dk1"/>
                </a:solidFill>
                <a:prstDash val="solid"/>
                <a:round/>
                <a:headEnd type="none" w="med" len="med"/>
                <a:tailEnd type="none" w="med" len="med"/>
              </a:ln>
            </p:spPr>
          </p:cxnSp>
          <p:cxnSp>
            <p:nvCxnSpPr>
              <p:cNvPr id="1494" name="Google Shape;1494;p37"/>
              <p:cNvCxnSpPr/>
              <p:nvPr/>
            </p:nvCxnSpPr>
            <p:spPr>
              <a:xfrm>
                <a:off x="2674" y="2362"/>
                <a:ext cx="239" cy="114"/>
              </a:xfrm>
              <a:prstGeom prst="straightConnector1">
                <a:avLst/>
              </a:prstGeom>
              <a:noFill/>
              <a:ln w="12700" cap="flat" cmpd="sng">
                <a:solidFill>
                  <a:schemeClr val="dk1"/>
                </a:solidFill>
                <a:prstDash val="solid"/>
                <a:round/>
                <a:headEnd type="none" w="med" len="med"/>
                <a:tailEnd type="none" w="med" len="med"/>
              </a:ln>
            </p:spPr>
          </p:cxnSp>
        </p:grpSp>
        <p:sp>
          <p:nvSpPr>
            <p:cNvPr id="1495" name="Google Shape;1495;p37"/>
            <p:cNvSpPr txBox="1"/>
            <p:nvPr/>
          </p:nvSpPr>
          <p:spPr>
            <a:xfrm>
              <a:off x="1677" y="2073"/>
              <a:ext cx="270" cy="113"/>
            </a:xfrm>
            <a:prstGeom prst="rect">
              <a:avLst/>
            </a:prstGeom>
            <a:gradFill>
              <a:gsLst>
                <a:gs pos="0">
                  <a:srgbClr val="969696"/>
                </a:gs>
                <a:gs pos="100000">
                  <a:srgbClr val="696969"/>
                </a:gs>
              </a:gsLst>
              <a:lin ang="2700000" scaled="0"/>
            </a:gradFill>
            <a:ln>
              <a:noFill/>
            </a:ln>
            <a:effectLst>
              <a:outerShdw blurRad="50800" dist="38100" dir="2700000" algn="tl" rotWithShape="0">
                <a:srgbClr val="000000">
                  <a:alpha val="40000"/>
                </a:srgbClr>
              </a:outerShdw>
            </a:effectLst>
          </p:spPr>
          <p:txBody>
            <a:bodyPr spcFirstLastPara="1" wrap="square" lIns="91425" tIns="45700" rIns="91425" bIns="45700" anchor="ctr" anchorCtr="1">
              <a:noAutofit/>
            </a:bodyPr>
            <a:lstStyle/>
            <a:p>
              <a:pPr marL="0" marR="0" lvl="0" indent="0" algn="l" rtl="0">
                <a:spcBef>
                  <a:spcPts val="0"/>
                </a:spcBef>
                <a:spcAft>
                  <a:spcPts val="0"/>
                </a:spcAft>
                <a:buNone/>
              </a:pPr>
              <a:r>
                <a:rPr lang="en-AU" sz="900" b="1">
                  <a:solidFill>
                    <a:schemeClr val="lt1"/>
                  </a:solidFill>
                  <a:latin typeface="Arial"/>
                  <a:ea typeface="Arial"/>
                  <a:cs typeface="Arial"/>
                  <a:sym typeface="Arial"/>
                </a:rPr>
                <a:t>ATG</a:t>
              </a:r>
              <a:endParaRPr/>
            </a:p>
          </p:txBody>
        </p:sp>
        <p:sp>
          <p:nvSpPr>
            <p:cNvPr id="1496" name="Google Shape;1496;p37"/>
            <p:cNvSpPr/>
            <p:nvPr/>
          </p:nvSpPr>
          <p:spPr>
            <a:xfrm>
              <a:off x="1234" y="2073"/>
              <a:ext cx="445" cy="113"/>
            </a:xfrm>
            <a:prstGeom prst="rect">
              <a:avLst/>
            </a:prstGeom>
            <a:gradFill>
              <a:gsLst>
                <a:gs pos="0">
                  <a:srgbClr val="E1E1E1"/>
                </a:gs>
                <a:gs pos="100000">
                  <a:srgbClr val="C0C0C0"/>
                </a:gs>
              </a:gsLst>
              <a:lin ang="2700000" scaled="0"/>
            </a:gra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Open Sans Light"/>
                <a:ea typeface="Open Sans Light"/>
                <a:cs typeface="Open Sans Light"/>
                <a:sym typeface="Open Sans Light"/>
              </a:endParaRPr>
            </a:p>
          </p:txBody>
        </p:sp>
        <p:sp>
          <p:nvSpPr>
            <p:cNvPr id="1497" name="Google Shape;1497;p37"/>
            <p:cNvSpPr/>
            <p:nvPr/>
          </p:nvSpPr>
          <p:spPr>
            <a:xfrm>
              <a:off x="2910" y="2073"/>
              <a:ext cx="213" cy="113"/>
            </a:xfrm>
            <a:prstGeom prst="rect">
              <a:avLst/>
            </a:prstGeom>
            <a:gradFill>
              <a:gsLst>
                <a:gs pos="0">
                  <a:srgbClr val="009B48"/>
                </a:gs>
                <a:gs pos="100000">
                  <a:srgbClr val="006D32"/>
                </a:gs>
              </a:gsLst>
              <a:lin ang="2700000" scaled="0"/>
            </a:gra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Open Sans Light"/>
                <a:ea typeface="Open Sans Light"/>
                <a:cs typeface="Open Sans Light"/>
                <a:sym typeface="Open Sans Light"/>
              </a:endParaRPr>
            </a:p>
          </p:txBody>
        </p:sp>
        <p:sp>
          <p:nvSpPr>
            <p:cNvPr id="1498" name="Google Shape;1498;p37"/>
            <p:cNvSpPr/>
            <p:nvPr/>
          </p:nvSpPr>
          <p:spPr>
            <a:xfrm>
              <a:off x="3278" y="2073"/>
              <a:ext cx="178" cy="113"/>
            </a:xfrm>
            <a:prstGeom prst="rect">
              <a:avLst/>
            </a:prstGeom>
            <a:gradFill>
              <a:gsLst>
                <a:gs pos="0">
                  <a:srgbClr val="009B48"/>
                </a:gs>
                <a:gs pos="100000">
                  <a:srgbClr val="006D32"/>
                </a:gs>
              </a:gsLst>
              <a:lin ang="2700000" scaled="0"/>
            </a:gra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Open Sans Light"/>
                <a:ea typeface="Open Sans Light"/>
                <a:cs typeface="Open Sans Light"/>
                <a:sym typeface="Open Sans Light"/>
              </a:endParaRPr>
            </a:p>
          </p:txBody>
        </p:sp>
        <p:sp>
          <p:nvSpPr>
            <p:cNvPr id="1499" name="Google Shape;1499;p37"/>
            <p:cNvSpPr/>
            <p:nvPr/>
          </p:nvSpPr>
          <p:spPr>
            <a:xfrm>
              <a:off x="1946" y="2073"/>
              <a:ext cx="490" cy="113"/>
            </a:xfrm>
            <a:prstGeom prst="rect">
              <a:avLst/>
            </a:prstGeom>
            <a:gradFill>
              <a:gsLst>
                <a:gs pos="0">
                  <a:srgbClr val="009B48"/>
                </a:gs>
                <a:gs pos="100000">
                  <a:srgbClr val="006D32"/>
                </a:gs>
              </a:gsLst>
              <a:lin ang="2700000" scaled="0"/>
            </a:gra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Open Sans Light"/>
                <a:ea typeface="Open Sans Light"/>
                <a:cs typeface="Open Sans Light"/>
                <a:sym typeface="Open Sans Light"/>
              </a:endParaRPr>
            </a:p>
          </p:txBody>
        </p:sp>
        <p:sp>
          <p:nvSpPr>
            <p:cNvPr id="1500" name="Google Shape;1500;p37"/>
            <p:cNvSpPr/>
            <p:nvPr/>
          </p:nvSpPr>
          <p:spPr>
            <a:xfrm>
              <a:off x="3772" y="2073"/>
              <a:ext cx="1175" cy="113"/>
            </a:xfrm>
            <a:prstGeom prst="rect">
              <a:avLst/>
            </a:prstGeom>
            <a:gradFill>
              <a:gsLst>
                <a:gs pos="0">
                  <a:srgbClr val="009B48"/>
                </a:gs>
                <a:gs pos="100000">
                  <a:srgbClr val="006D32"/>
                </a:gs>
              </a:gsLst>
              <a:lin ang="2700000" scaled="0"/>
            </a:gra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Open Sans Light"/>
                <a:ea typeface="Open Sans Light"/>
                <a:cs typeface="Open Sans Light"/>
                <a:sym typeface="Open Sans Light"/>
              </a:endParaRPr>
            </a:p>
          </p:txBody>
        </p:sp>
        <p:sp>
          <p:nvSpPr>
            <p:cNvPr id="1501" name="Google Shape;1501;p37"/>
            <p:cNvSpPr/>
            <p:nvPr/>
          </p:nvSpPr>
          <p:spPr>
            <a:xfrm>
              <a:off x="4946" y="2073"/>
              <a:ext cx="598" cy="113"/>
            </a:xfrm>
            <a:prstGeom prst="homePlate">
              <a:avLst>
                <a:gd name="adj" fmla="val 132301"/>
              </a:avLst>
            </a:prstGeom>
            <a:gradFill>
              <a:gsLst>
                <a:gs pos="0">
                  <a:srgbClr val="E1E1E1"/>
                </a:gs>
                <a:gs pos="100000">
                  <a:srgbClr val="C0C0C0"/>
                </a:gs>
              </a:gsLst>
              <a:lin ang="2700000" scaled="0"/>
            </a:gra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r>
                <a:rPr lang="en-AU" sz="1000" b="1">
                  <a:solidFill>
                    <a:schemeClr val="dk1"/>
                  </a:solidFill>
                  <a:latin typeface="Arial"/>
                  <a:ea typeface="Arial"/>
                  <a:cs typeface="Arial"/>
                  <a:sym typeface="Arial"/>
                </a:rPr>
                <a:t>AAA</a:t>
              </a:r>
              <a:endParaRPr/>
            </a:p>
          </p:txBody>
        </p:sp>
      </p:grpSp>
      <p:grpSp>
        <p:nvGrpSpPr>
          <p:cNvPr id="1502" name="Google Shape;1502;p37"/>
          <p:cNvGrpSpPr/>
          <p:nvPr/>
        </p:nvGrpSpPr>
        <p:grpSpPr>
          <a:xfrm>
            <a:off x="2155826" y="2495636"/>
            <a:ext cx="8169275" cy="1233487"/>
            <a:chOff x="398" y="2227"/>
            <a:chExt cx="5146" cy="777"/>
          </a:xfrm>
        </p:grpSpPr>
        <p:grpSp>
          <p:nvGrpSpPr>
            <p:cNvPr id="1503" name="Google Shape;1503;p37"/>
            <p:cNvGrpSpPr/>
            <p:nvPr/>
          </p:nvGrpSpPr>
          <p:grpSpPr>
            <a:xfrm>
              <a:off x="2432" y="2228"/>
              <a:ext cx="479" cy="115"/>
              <a:chOff x="2434" y="2362"/>
              <a:chExt cx="479" cy="115"/>
            </a:xfrm>
          </p:grpSpPr>
          <p:cxnSp>
            <p:nvCxnSpPr>
              <p:cNvPr id="1504" name="Google Shape;1504;p37"/>
              <p:cNvCxnSpPr/>
              <p:nvPr/>
            </p:nvCxnSpPr>
            <p:spPr>
              <a:xfrm rot="10800000" flipH="1">
                <a:off x="2434" y="2362"/>
                <a:ext cx="242" cy="115"/>
              </a:xfrm>
              <a:prstGeom prst="straightConnector1">
                <a:avLst/>
              </a:prstGeom>
              <a:noFill/>
              <a:ln w="12700" cap="flat" cmpd="sng">
                <a:solidFill>
                  <a:schemeClr val="dk1"/>
                </a:solidFill>
                <a:prstDash val="solid"/>
                <a:round/>
                <a:headEnd type="none" w="med" len="med"/>
                <a:tailEnd type="none" w="med" len="med"/>
              </a:ln>
            </p:spPr>
          </p:cxnSp>
          <p:cxnSp>
            <p:nvCxnSpPr>
              <p:cNvPr id="1505" name="Google Shape;1505;p37"/>
              <p:cNvCxnSpPr/>
              <p:nvPr/>
            </p:nvCxnSpPr>
            <p:spPr>
              <a:xfrm>
                <a:off x="2674" y="2362"/>
                <a:ext cx="239" cy="114"/>
              </a:xfrm>
              <a:prstGeom prst="straightConnector1">
                <a:avLst/>
              </a:prstGeom>
              <a:noFill/>
              <a:ln w="12700" cap="flat" cmpd="sng">
                <a:solidFill>
                  <a:schemeClr val="dk1"/>
                </a:solidFill>
                <a:prstDash val="solid"/>
                <a:round/>
                <a:headEnd type="none" w="med" len="med"/>
                <a:tailEnd type="none" w="med" len="med"/>
              </a:ln>
            </p:spPr>
          </p:cxnSp>
        </p:grpSp>
        <p:grpSp>
          <p:nvGrpSpPr>
            <p:cNvPr id="1506" name="Google Shape;1506;p37"/>
            <p:cNvGrpSpPr/>
            <p:nvPr/>
          </p:nvGrpSpPr>
          <p:grpSpPr>
            <a:xfrm>
              <a:off x="3122" y="2227"/>
              <a:ext cx="160" cy="115"/>
              <a:chOff x="2434" y="2362"/>
              <a:chExt cx="479" cy="115"/>
            </a:xfrm>
          </p:grpSpPr>
          <p:cxnSp>
            <p:nvCxnSpPr>
              <p:cNvPr id="1507" name="Google Shape;1507;p37"/>
              <p:cNvCxnSpPr/>
              <p:nvPr/>
            </p:nvCxnSpPr>
            <p:spPr>
              <a:xfrm rot="10800000" flipH="1">
                <a:off x="2434" y="2362"/>
                <a:ext cx="242" cy="115"/>
              </a:xfrm>
              <a:prstGeom prst="straightConnector1">
                <a:avLst/>
              </a:prstGeom>
              <a:noFill/>
              <a:ln w="12700" cap="flat" cmpd="sng">
                <a:solidFill>
                  <a:schemeClr val="dk1"/>
                </a:solidFill>
                <a:prstDash val="solid"/>
                <a:round/>
                <a:headEnd type="none" w="med" len="med"/>
                <a:tailEnd type="none" w="med" len="med"/>
              </a:ln>
            </p:spPr>
          </p:cxnSp>
          <p:cxnSp>
            <p:nvCxnSpPr>
              <p:cNvPr id="1508" name="Google Shape;1508;p37"/>
              <p:cNvCxnSpPr/>
              <p:nvPr/>
            </p:nvCxnSpPr>
            <p:spPr>
              <a:xfrm>
                <a:off x="2674" y="2362"/>
                <a:ext cx="239" cy="114"/>
              </a:xfrm>
              <a:prstGeom prst="straightConnector1">
                <a:avLst/>
              </a:prstGeom>
              <a:noFill/>
              <a:ln w="12700" cap="flat" cmpd="sng">
                <a:solidFill>
                  <a:schemeClr val="dk1"/>
                </a:solidFill>
                <a:prstDash val="solid"/>
                <a:round/>
                <a:headEnd type="none" w="med" len="med"/>
                <a:tailEnd type="none" w="med" len="med"/>
              </a:ln>
            </p:spPr>
          </p:cxnSp>
        </p:grpSp>
        <p:grpSp>
          <p:nvGrpSpPr>
            <p:cNvPr id="1509" name="Google Shape;1509;p37"/>
            <p:cNvGrpSpPr/>
            <p:nvPr/>
          </p:nvGrpSpPr>
          <p:grpSpPr>
            <a:xfrm>
              <a:off x="3453" y="2230"/>
              <a:ext cx="326" cy="115"/>
              <a:chOff x="2434" y="2362"/>
              <a:chExt cx="479" cy="115"/>
            </a:xfrm>
          </p:grpSpPr>
          <p:cxnSp>
            <p:nvCxnSpPr>
              <p:cNvPr id="1510" name="Google Shape;1510;p37"/>
              <p:cNvCxnSpPr/>
              <p:nvPr/>
            </p:nvCxnSpPr>
            <p:spPr>
              <a:xfrm rot="10800000" flipH="1">
                <a:off x="2434" y="2362"/>
                <a:ext cx="242" cy="115"/>
              </a:xfrm>
              <a:prstGeom prst="straightConnector1">
                <a:avLst/>
              </a:prstGeom>
              <a:noFill/>
              <a:ln w="12700" cap="flat" cmpd="sng">
                <a:solidFill>
                  <a:schemeClr val="dk1"/>
                </a:solidFill>
                <a:prstDash val="solid"/>
                <a:round/>
                <a:headEnd type="none" w="med" len="med"/>
                <a:tailEnd type="none" w="med" len="med"/>
              </a:ln>
            </p:spPr>
          </p:cxnSp>
          <p:cxnSp>
            <p:nvCxnSpPr>
              <p:cNvPr id="1511" name="Google Shape;1511;p37"/>
              <p:cNvCxnSpPr/>
              <p:nvPr/>
            </p:nvCxnSpPr>
            <p:spPr>
              <a:xfrm>
                <a:off x="2674" y="2362"/>
                <a:ext cx="239" cy="114"/>
              </a:xfrm>
              <a:prstGeom prst="straightConnector1">
                <a:avLst/>
              </a:prstGeom>
              <a:noFill/>
              <a:ln w="12700" cap="flat" cmpd="sng">
                <a:solidFill>
                  <a:schemeClr val="dk1"/>
                </a:solidFill>
                <a:prstDash val="solid"/>
                <a:round/>
                <a:headEnd type="none" w="med" len="med"/>
                <a:tailEnd type="none" w="med" len="med"/>
              </a:ln>
            </p:spPr>
          </p:cxnSp>
        </p:grpSp>
        <p:sp>
          <p:nvSpPr>
            <p:cNvPr id="1512" name="Google Shape;1512;p37"/>
            <p:cNvSpPr txBox="1"/>
            <p:nvPr/>
          </p:nvSpPr>
          <p:spPr>
            <a:xfrm>
              <a:off x="1677" y="2281"/>
              <a:ext cx="270" cy="113"/>
            </a:xfrm>
            <a:prstGeom prst="rect">
              <a:avLst/>
            </a:prstGeom>
            <a:gradFill>
              <a:gsLst>
                <a:gs pos="0">
                  <a:srgbClr val="969696"/>
                </a:gs>
                <a:gs pos="100000">
                  <a:srgbClr val="696969"/>
                </a:gs>
              </a:gsLst>
              <a:lin ang="2700000" scaled="0"/>
            </a:gradFill>
            <a:ln>
              <a:noFill/>
            </a:ln>
            <a:effectLst>
              <a:outerShdw blurRad="50800" dist="38100" dir="2700000" algn="tl" rotWithShape="0">
                <a:srgbClr val="000000">
                  <a:alpha val="40000"/>
                </a:srgbClr>
              </a:outerShdw>
            </a:effectLst>
          </p:spPr>
          <p:txBody>
            <a:bodyPr spcFirstLastPara="1" wrap="square" lIns="91425" tIns="45700" rIns="91425" bIns="45700" anchor="ctr" anchorCtr="1">
              <a:noAutofit/>
            </a:bodyPr>
            <a:lstStyle/>
            <a:p>
              <a:pPr marL="0" marR="0" lvl="0" indent="0" algn="l" rtl="0">
                <a:spcBef>
                  <a:spcPts val="0"/>
                </a:spcBef>
                <a:spcAft>
                  <a:spcPts val="0"/>
                </a:spcAft>
                <a:buNone/>
              </a:pPr>
              <a:r>
                <a:rPr lang="en-AU" sz="900" b="1">
                  <a:solidFill>
                    <a:schemeClr val="lt1"/>
                  </a:solidFill>
                  <a:latin typeface="Arial"/>
                  <a:ea typeface="Arial"/>
                  <a:cs typeface="Arial"/>
                  <a:sym typeface="Arial"/>
                </a:rPr>
                <a:t>ATG</a:t>
              </a:r>
              <a:endParaRPr/>
            </a:p>
          </p:txBody>
        </p:sp>
        <p:sp>
          <p:nvSpPr>
            <p:cNvPr id="1513" name="Google Shape;1513;p37"/>
            <p:cNvSpPr/>
            <p:nvPr/>
          </p:nvSpPr>
          <p:spPr>
            <a:xfrm>
              <a:off x="401" y="2281"/>
              <a:ext cx="1279" cy="113"/>
            </a:xfrm>
            <a:prstGeom prst="rect">
              <a:avLst/>
            </a:prstGeom>
            <a:gradFill>
              <a:gsLst>
                <a:gs pos="0">
                  <a:srgbClr val="E1E1E1"/>
                </a:gs>
                <a:gs pos="100000">
                  <a:srgbClr val="C0C0C0"/>
                </a:gs>
              </a:gsLst>
              <a:lin ang="2700000" scaled="0"/>
            </a:gra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Open Sans Light"/>
                <a:ea typeface="Open Sans Light"/>
                <a:cs typeface="Open Sans Light"/>
                <a:sym typeface="Open Sans Light"/>
              </a:endParaRPr>
            </a:p>
          </p:txBody>
        </p:sp>
        <p:sp>
          <p:nvSpPr>
            <p:cNvPr id="1514" name="Google Shape;1514;p37"/>
            <p:cNvSpPr/>
            <p:nvPr/>
          </p:nvSpPr>
          <p:spPr>
            <a:xfrm>
              <a:off x="2910" y="2281"/>
              <a:ext cx="213" cy="113"/>
            </a:xfrm>
            <a:prstGeom prst="rect">
              <a:avLst/>
            </a:prstGeom>
            <a:gradFill>
              <a:gsLst>
                <a:gs pos="0">
                  <a:srgbClr val="009B48"/>
                </a:gs>
                <a:gs pos="100000">
                  <a:srgbClr val="006D32"/>
                </a:gs>
              </a:gsLst>
              <a:lin ang="2700000" scaled="0"/>
            </a:gra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Open Sans Light"/>
                <a:ea typeface="Open Sans Light"/>
                <a:cs typeface="Open Sans Light"/>
                <a:sym typeface="Open Sans Light"/>
              </a:endParaRPr>
            </a:p>
          </p:txBody>
        </p:sp>
        <p:sp>
          <p:nvSpPr>
            <p:cNvPr id="1515" name="Google Shape;1515;p37"/>
            <p:cNvSpPr/>
            <p:nvPr/>
          </p:nvSpPr>
          <p:spPr>
            <a:xfrm>
              <a:off x="3276" y="2281"/>
              <a:ext cx="178" cy="113"/>
            </a:xfrm>
            <a:prstGeom prst="rect">
              <a:avLst/>
            </a:prstGeom>
            <a:gradFill>
              <a:gsLst>
                <a:gs pos="0">
                  <a:srgbClr val="009B48"/>
                </a:gs>
                <a:gs pos="100000">
                  <a:srgbClr val="006D32"/>
                </a:gs>
              </a:gsLst>
              <a:lin ang="2700000" scaled="0"/>
            </a:gra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Open Sans Light"/>
                <a:ea typeface="Open Sans Light"/>
                <a:cs typeface="Open Sans Light"/>
                <a:sym typeface="Open Sans Light"/>
              </a:endParaRPr>
            </a:p>
          </p:txBody>
        </p:sp>
        <p:sp>
          <p:nvSpPr>
            <p:cNvPr id="1516" name="Google Shape;1516;p37"/>
            <p:cNvSpPr/>
            <p:nvPr/>
          </p:nvSpPr>
          <p:spPr>
            <a:xfrm>
              <a:off x="1944" y="2281"/>
              <a:ext cx="492" cy="113"/>
            </a:xfrm>
            <a:prstGeom prst="rect">
              <a:avLst/>
            </a:prstGeom>
            <a:gradFill>
              <a:gsLst>
                <a:gs pos="0">
                  <a:srgbClr val="009B48"/>
                </a:gs>
                <a:gs pos="100000">
                  <a:srgbClr val="006D32"/>
                </a:gs>
              </a:gsLst>
              <a:lin ang="2700000" scaled="0"/>
            </a:gra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Open Sans Light"/>
                <a:ea typeface="Open Sans Light"/>
                <a:cs typeface="Open Sans Light"/>
                <a:sym typeface="Open Sans Light"/>
              </a:endParaRPr>
            </a:p>
          </p:txBody>
        </p:sp>
        <p:sp>
          <p:nvSpPr>
            <p:cNvPr id="1517" name="Google Shape;1517;p37"/>
            <p:cNvSpPr/>
            <p:nvPr/>
          </p:nvSpPr>
          <p:spPr>
            <a:xfrm>
              <a:off x="3772" y="2281"/>
              <a:ext cx="1175" cy="113"/>
            </a:xfrm>
            <a:prstGeom prst="rect">
              <a:avLst/>
            </a:prstGeom>
            <a:gradFill>
              <a:gsLst>
                <a:gs pos="0">
                  <a:srgbClr val="009B48"/>
                </a:gs>
                <a:gs pos="100000">
                  <a:srgbClr val="006D32"/>
                </a:gs>
              </a:gsLst>
              <a:lin ang="2700000" scaled="0"/>
            </a:gra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Open Sans Light"/>
                <a:ea typeface="Open Sans Light"/>
                <a:cs typeface="Open Sans Light"/>
                <a:sym typeface="Open Sans Light"/>
              </a:endParaRPr>
            </a:p>
          </p:txBody>
        </p:sp>
        <p:sp>
          <p:nvSpPr>
            <p:cNvPr id="1518" name="Google Shape;1518;p37"/>
            <p:cNvSpPr/>
            <p:nvPr/>
          </p:nvSpPr>
          <p:spPr>
            <a:xfrm>
              <a:off x="4946" y="2280"/>
              <a:ext cx="598" cy="113"/>
            </a:xfrm>
            <a:prstGeom prst="homePlate">
              <a:avLst>
                <a:gd name="adj" fmla="val 132301"/>
              </a:avLst>
            </a:prstGeom>
            <a:gradFill>
              <a:gsLst>
                <a:gs pos="0">
                  <a:srgbClr val="E1E1E1"/>
                </a:gs>
                <a:gs pos="100000">
                  <a:srgbClr val="C0C0C0"/>
                </a:gs>
              </a:gsLst>
              <a:lin ang="2700000" scaled="0"/>
            </a:gra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r>
                <a:rPr lang="en-AU" sz="1000" b="1">
                  <a:solidFill>
                    <a:schemeClr val="dk1"/>
                  </a:solidFill>
                  <a:latin typeface="Arial"/>
                  <a:ea typeface="Arial"/>
                  <a:cs typeface="Arial"/>
                  <a:sym typeface="Arial"/>
                </a:rPr>
                <a:t>AAA</a:t>
              </a:r>
              <a:endParaRPr/>
            </a:p>
          </p:txBody>
        </p:sp>
        <p:sp>
          <p:nvSpPr>
            <p:cNvPr id="1519" name="Google Shape;1519;p37"/>
            <p:cNvSpPr txBox="1"/>
            <p:nvPr/>
          </p:nvSpPr>
          <p:spPr>
            <a:xfrm>
              <a:off x="1677" y="2491"/>
              <a:ext cx="270" cy="113"/>
            </a:xfrm>
            <a:prstGeom prst="rect">
              <a:avLst/>
            </a:prstGeom>
            <a:gradFill>
              <a:gsLst>
                <a:gs pos="0">
                  <a:srgbClr val="969696"/>
                </a:gs>
                <a:gs pos="100000">
                  <a:srgbClr val="696969"/>
                </a:gs>
              </a:gsLst>
              <a:lin ang="2700000" scaled="0"/>
            </a:gradFill>
            <a:ln>
              <a:noFill/>
            </a:ln>
            <a:effectLst>
              <a:outerShdw blurRad="50800" dist="38100" dir="2700000" algn="tl" rotWithShape="0">
                <a:srgbClr val="000000">
                  <a:alpha val="40000"/>
                </a:srgbClr>
              </a:outerShdw>
            </a:effectLst>
          </p:spPr>
          <p:txBody>
            <a:bodyPr spcFirstLastPara="1" wrap="square" lIns="91425" tIns="45700" rIns="91425" bIns="45700" anchor="ctr" anchorCtr="1">
              <a:noAutofit/>
            </a:bodyPr>
            <a:lstStyle/>
            <a:p>
              <a:pPr marL="0" marR="0" lvl="0" indent="0" algn="l" rtl="0">
                <a:spcBef>
                  <a:spcPts val="0"/>
                </a:spcBef>
                <a:spcAft>
                  <a:spcPts val="0"/>
                </a:spcAft>
                <a:buNone/>
              </a:pPr>
              <a:r>
                <a:rPr lang="en-AU" sz="900" b="1">
                  <a:solidFill>
                    <a:schemeClr val="lt1"/>
                  </a:solidFill>
                  <a:latin typeface="Arial"/>
                  <a:ea typeface="Arial"/>
                  <a:cs typeface="Arial"/>
                  <a:sym typeface="Arial"/>
                </a:rPr>
                <a:t>ATG</a:t>
              </a:r>
              <a:endParaRPr/>
            </a:p>
          </p:txBody>
        </p:sp>
        <p:sp>
          <p:nvSpPr>
            <p:cNvPr id="1520" name="Google Shape;1520;p37"/>
            <p:cNvSpPr/>
            <p:nvPr/>
          </p:nvSpPr>
          <p:spPr>
            <a:xfrm>
              <a:off x="1232" y="2491"/>
              <a:ext cx="445" cy="113"/>
            </a:xfrm>
            <a:prstGeom prst="rect">
              <a:avLst/>
            </a:prstGeom>
            <a:gradFill>
              <a:gsLst>
                <a:gs pos="0">
                  <a:srgbClr val="E1E1E1"/>
                </a:gs>
                <a:gs pos="100000">
                  <a:srgbClr val="C0C0C0"/>
                </a:gs>
              </a:gsLst>
              <a:lin ang="2700000" scaled="0"/>
            </a:gra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Open Sans Light"/>
                <a:ea typeface="Open Sans Light"/>
                <a:cs typeface="Open Sans Light"/>
                <a:sym typeface="Open Sans Light"/>
              </a:endParaRPr>
            </a:p>
          </p:txBody>
        </p:sp>
        <p:sp>
          <p:nvSpPr>
            <p:cNvPr id="1521" name="Google Shape;1521;p37"/>
            <p:cNvSpPr/>
            <p:nvPr/>
          </p:nvSpPr>
          <p:spPr>
            <a:xfrm>
              <a:off x="4196" y="2491"/>
              <a:ext cx="598" cy="113"/>
            </a:xfrm>
            <a:prstGeom prst="homePlate">
              <a:avLst>
                <a:gd name="adj" fmla="val 132301"/>
              </a:avLst>
            </a:prstGeom>
            <a:gradFill>
              <a:gsLst>
                <a:gs pos="0">
                  <a:srgbClr val="E1E1E1"/>
                </a:gs>
                <a:gs pos="100000">
                  <a:srgbClr val="C0C0C0"/>
                </a:gs>
              </a:gsLst>
              <a:lin ang="2700000" scaled="0"/>
            </a:gra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r>
                <a:rPr lang="en-AU" sz="1000" b="1">
                  <a:solidFill>
                    <a:schemeClr val="dk1"/>
                  </a:solidFill>
                  <a:latin typeface="Arial"/>
                  <a:ea typeface="Arial"/>
                  <a:cs typeface="Arial"/>
                  <a:sym typeface="Arial"/>
                </a:rPr>
                <a:t>AAA</a:t>
              </a:r>
              <a:endParaRPr/>
            </a:p>
          </p:txBody>
        </p:sp>
        <p:sp>
          <p:nvSpPr>
            <p:cNvPr id="1522" name="Google Shape;1522;p37"/>
            <p:cNvSpPr/>
            <p:nvPr/>
          </p:nvSpPr>
          <p:spPr>
            <a:xfrm>
              <a:off x="1034" y="2891"/>
              <a:ext cx="488" cy="113"/>
            </a:xfrm>
            <a:prstGeom prst="rect">
              <a:avLst/>
            </a:prstGeom>
            <a:gradFill>
              <a:gsLst>
                <a:gs pos="0">
                  <a:schemeClr val="accent1"/>
                </a:gs>
                <a:gs pos="100000">
                  <a:srgbClr val="003A65"/>
                </a:gs>
              </a:gsLst>
              <a:lin ang="2700000" scaled="0"/>
            </a:gra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Open Sans Light"/>
                <a:ea typeface="Open Sans Light"/>
                <a:cs typeface="Open Sans Light"/>
                <a:sym typeface="Open Sans Light"/>
              </a:endParaRPr>
            </a:p>
          </p:txBody>
        </p:sp>
        <p:grpSp>
          <p:nvGrpSpPr>
            <p:cNvPr id="1523" name="Google Shape;1523;p37"/>
            <p:cNvGrpSpPr/>
            <p:nvPr/>
          </p:nvGrpSpPr>
          <p:grpSpPr>
            <a:xfrm>
              <a:off x="2432" y="2442"/>
              <a:ext cx="479" cy="115"/>
              <a:chOff x="2434" y="2362"/>
              <a:chExt cx="479" cy="115"/>
            </a:xfrm>
          </p:grpSpPr>
          <p:cxnSp>
            <p:nvCxnSpPr>
              <p:cNvPr id="1524" name="Google Shape;1524;p37"/>
              <p:cNvCxnSpPr/>
              <p:nvPr/>
            </p:nvCxnSpPr>
            <p:spPr>
              <a:xfrm rot="10800000" flipH="1">
                <a:off x="2434" y="2362"/>
                <a:ext cx="242" cy="115"/>
              </a:xfrm>
              <a:prstGeom prst="straightConnector1">
                <a:avLst/>
              </a:prstGeom>
              <a:noFill/>
              <a:ln w="12700" cap="flat" cmpd="sng">
                <a:solidFill>
                  <a:schemeClr val="dk1"/>
                </a:solidFill>
                <a:prstDash val="solid"/>
                <a:round/>
                <a:headEnd type="none" w="med" len="med"/>
                <a:tailEnd type="none" w="med" len="med"/>
              </a:ln>
            </p:spPr>
          </p:cxnSp>
          <p:cxnSp>
            <p:nvCxnSpPr>
              <p:cNvPr id="1525" name="Google Shape;1525;p37"/>
              <p:cNvCxnSpPr/>
              <p:nvPr/>
            </p:nvCxnSpPr>
            <p:spPr>
              <a:xfrm>
                <a:off x="2674" y="2362"/>
                <a:ext cx="239" cy="114"/>
              </a:xfrm>
              <a:prstGeom prst="straightConnector1">
                <a:avLst/>
              </a:prstGeom>
              <a:noFill/>
              <a:ln w="12700" cap="flat" cmpd="sng">
                <a:solidFill>
                  <a:schemeClr val="dk1"/>
                </a:solidFill>
                <a:prstDash val="solid"/>
                <a:round/>
                <a:headEnd type="none" w="med" len="med"/>
                <a:tailEnd type="none" w="med" len="med"/>
              </a:ln>
            </p:spPr>
          </p:cxnSp>
        </p:grpSp>
        <p:grpSp>
          <p:nvGrpSpPr>
            <p:cNvPr id="1526" name="Google Shape;1526;p37"/>
            <p:cNvGrpSpPr/>
            <p:nvPr/>
          </p:nvGrpSpPr>
          <p:grpSpPr>
            <a:xfrm>
              <a:off x="2428" y="2836"/>
              <a:ext cx="479" cy="115"/>
              <a:chOff x="2434" y="2362"/>
              <a:chExt cx="479" cy="115"/>
            </a:xfrm>
          </p:grpSpPr>
          <p:cxnSp>
            <p:nvCxnSpPr>
              <p:cNvPr id="1527" name="Google Shape;1527;p37"/>
              <p:cNvCxnSpPr/>
              <p:nvPr/>
            </p:nvCxnSpPr>
            <p:spPr>
              <a:xfrm rot="10800000" flipH="1">
                <a:off x="2434" y="2362"/>
                <a:ext cx="242" cy="115"/>
              </a:xfrm>
              <a:prstGeom prst="straightConnector1">
                <a:avLst/>
              </a:prstGeom>
              <a:noFill/>
              <a:ln w="12700" cap="flat" cmpd="sng">
                <a:solidFill>
                  <a:schemeClr val="dk1"/>
                </a:solidFill>
                <a:prstDash val="solid"/>
                <a:round/>
                <a:headEnd type="none" w="med" len="med"/>
                <a:tailEnd type="none" w="med" len="med"/>
              </a:ln>
            </p:spPr>
          </p:cxnSp>
          <p:cxnSp>
            <p:nvCxnSpPr>
              <p:cNvPr id="1528" name="Google Shape;1528;p37"/>
              <p:cNvCxnSpPr/>
              <p:nvPr/>
            </p:nvCxnSpPr>
            <p:spPr>
              <a:xfrm>
                <a:off x="2674" y="2362"/>
                <a:ext cx="239" cy="114"/>
              </a:xfrm>
              <a:prstGeom prst="straightConnector1">
                <a:avLst/>
              </a:prstGeom>
              <a:noFill/>
              <a:ln w="12700" cap="flat" cmpd="sng">
                <a:solidFill>
                  <a:schemeClr val="dk1"/>
                </a:solidFill>
                <a:prstDash val="solid"/>
                <a:round/>
                <a:headEnd type="none" w="med" len="med"/>
                <a:tailEnd type="none" w="med" len="med"/>
              </a:ln>
            </p:spPr>
          </p:cxnSp>
        </p:grpSp>
        <p:grpSp>
          <p:nvGrpSpPr>
            <p:cNvPr id="1529" name="Google Shape;1529;p37"/>
            <p:cNvGrpSpPr/>
            <p:nvPr/>
          </p:nvGrpSpPr>
          <p:grpSpPr>
            <a:xfrm>
              <a:off x="3116" y="2838"/>
              <a:ext cx="165" cy="115"/>
              <a:chOff x="2434" y="2362"/>
              <a:chExt cx="479" cy="115"/>
            </a:xfrm>
          </p:grpSpPr>
          <p:cxnSp>
            <p:nvCxnSpPr>
              <p:cNvPr id="1530" name="Google Shape;1530;p37"/>
              <p:cNvCxnSpPr/>
              <p:nvPr/>
            </p:nvCxnSpPr>
            <p:spPr>
              <a:xfrm rot="10800000" flipH="1">
                <a:off x="2434" y="2362"/>
                <a:ext cx="242" cy="115"/>
              </a:xfrm>
              <a:prstGeom prst="straightConnector1">
                <a:avLst/>
              </a:prstGeom>
              <a:noFill/>
              <a:ln w="12700" cap="flat" cmpd="sng">
                <a:solidFill>
                  <a:schemeClr val="dk1"/>
                </a:solidFill>
                <a:prstDash val="solid"/>
                <a:round/>
                <a:headEnd type="none" w="med" len="med"/>
                <a:tailEnd type="none" w="med" len="med"/>
              </a:ln>
            </p:spPr>
          </p:cxnSp>
          <p:cxnSp>
            <p:nvCxnSpPr>
              <p:cNvPr id="1531" name="Google Shape;1531;p37"/>
              <p:cNvCxnSpPr/>
              <p:nvPr/>
            </p:nvCxnSpPr>
            <p:spPr>
              <a:xfrm>
                <a:off x="2674" y="2362"/>
                <a:ext cx="239" cy="114"/>
              </a:xfrm>
              <a:prstGeom prst="straightConnector1">
                <a:avLst/>
              </a:prstGeom>
              <a:noFill/>
              <a:ln w="12700" cap="flat" cmpd="sng">
                <a:solidFill>
                  <a:schemeClr val="dk1"/>
                </a:solidFill>
                <a:prstDash val="solid"/>
                <a:round/>
                <a:headEnd type="none" w="med" len="med"/>
                <a:tailEnd type="none" w="med" len="med"/>
              </a:ln>
            </p:spPr>
          </p:cxnSp>
        </p:grpSp>
        <p:grpSp>
          <p:nvGrpSpPr>
            <p:cNvPr id="1532" name="Google Shape;1532;p37"/>
            <p:cNvGrpSpPr/>
            <p:nvPr/>
          </p:nvGrpSpPr>
          <p:grpSpPr>
            <a:xfrm>
              <a:off x="3117" y="2440"/>
              <a:ext cx="659" cy="115"/>
              <a:chOff x="2434" y="2362"/>
              <a:chExt cx="479" cy="115"/>
            </a:xfrm>
          </p:grpSpPr>
          <p:cxnSp>
            <p:nvCxnSpPr>
              <p:cNvPr id="1533" name="Google Shape;1533;p37"/>
              <p:cNvCxnSpPr/>
              <p:nvPr/>
            </p:nvCxnSpPr>
            <p:spPr>
              <a:xfrm rot="10800000" flipH="1">
                <a:off x="2434" y="2362"/>
                <a:ext cx="242" cy="115"/>
              </a:xfrm>
              <a:prstGeom prst="straightConnector1">
                <a:avLst/>
              </a:prstGeom>
              <a:noFill/>
              <a:ln w="12700" cap="flat" cmpd="sng">
                <a:solidFill>
                  <a:schemeClr val="dk1"/>
                </a:solidFill>
                <a:prstDash val="solid"/>
                <a:round/>
                <a:headEnd type="none" w="med" len="med"/>
                <a:tailEnd type="none" w="med" len="med"/>
              </a:ln>
            </p:spPr>
          </p:cxnSp>
          <p:cxnSp>
            <p:nvCxnSpPr>
              <p:cNvPr id="1534" name="Google Shape;1534;p37"/>
              <p:cNvCxnSpPr/>
              <p:nvPr/>
            </p:nvCxnSpPr>
            <p:spPr>
              <a:xfrm>
                <a:off x="2674" y="2362"/>
                <a:ext cx="239" cy="114"/>
              </a:xfrm>
              <a:prstGeom prst="straightConnector1">
                <a:avLst/>
              </a:prstGeom>
              <a:noFill/>
              <a:ln w="12700" cap="flat" cmpd="sng">
                <a:solidFill>
                  <a:schemeClr val="dk1"/>
                </a:solidFill>
                <a:prstDash val="solid"/>
                <a:round/>
                <a:headEnd type="none" w="med" len="med"/>
                <a:tailEnd type="none" w="med" len="med"/>
              </a:ln>
            </p:spPr>
          </p:cxnSp>
        </p:grpSp>
        <p:sp>
          <p:nvSpPr>
            <p:cNvPr id="1535" name="Google Shape;1535;p37"/>
            <p:cNvSpPr txBox="1"/>
            <p:nvPr/>
          </p:nvSpPr>
          <p:spPr>
            <a:xfrm>
              <a:off x="1677" y="2699"/>
              <a:ext cx="270" cy="113"/>
            </a:xfrm>
            <a:prstGeom prst="rect">
              <a:avLst/>
            </a:prstGeom>
            <a:gradFill>
              <a:gsLst>
                <a:gs pos="0">
                  <a:srgbClr val="969696"/>
                </a:gs>
                <a:gs pos="100000">
                  <a:srgbClr val="696969"/>
                </a:gs>
              </a:gsLst>
              <a:lin ang="2700000" scaled="0"/>
            </a:gradFill>
            <a:ln>
              <a:noFill/>
            </a:ln>
            <a:effectLst>
              <a:outerShdw blurRad="50800" dist="38100" dir="2700000" algn="tl" rotWithShape="0">
                <a:srgbClr val="000000">
                  <a:alpha val="40000"/>
                </a:srgbClr>
              </a:outerShdw>
            </a:effectLst>
          </p:spPr>
          <p:txBody>
            <a:bodyPr spcFirstLastPara="1" wrap="square" lIns="91425" tIns="45700" rIns="91425" bIns="45700" anchor="ctr" anchorCtr="1">
              <a:noAutofit/>
            </a:bodyPr>
            <a:lstStyle/>
            <a:p>
              <a:pPr marL="0" marR="0" lvl="0" indent="0" algn="l" rtl="0">
                <a:spcBef>
                  <a:spcPts val="0"/>
                </a:spcBef>
                <a:spcAft>
                  <a:spcPts val="0"/>
                </a:spcAft>
                <a:buNone/>
              </a:pPr>
              <a:r>
                <a:rPr lang="en-AU" sz="900" b="1">
                  <a:solidFill>
                    <a:schemeClr val="lt1"/>
                  </a:solidFill>
                  <a:latin typeface="Arial"/>
                  <a:ea typeface="Arial"/>
                  <a:cs typeface="Arial"/>
                  <a:sym typeface="Arial"/>
                </a:rPr>
                <a:t>ATG</a:t>
              </a:r>
              <a:endParaRPr/>
            </a:p>
          </p:txBody>
        </p:sp>
        <p:sp>
          <p:nvSpPr>
            <p:cNvPr id="1536" name="Google Shape;1536;p37"/>
            <p:cNvSpPr/>
            <p:nvPr/>
          </p:nvSpPr>
          <p:spPr>
            <a:xfrm>
              <a:off x="1231" y="2699"/>
              <a:ext cx="445" cy="113"/>
            </a:xfrm>
            <a:prstGeom prst="rect">
              <a:avLst/>
            </a:prstGeom>
            <a:gradFill>
              <a:gsLst>
                <a:gs pos="0">
                  <a:srgbClr val="E1E1E1"/>
                </a:gs>
                <a:gs pos="100000">
                  <a:srgbClr val="C0C0C0"/>
                </a:gs>
              </a:gsLst>
              <a:lin ang="2700000" scaled="0"/>
            </a:gra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Open Sans Light"/>
                <a:ea typeface="Open Sans Light"/>
                <a:cs typeface="Open Sans Light"/>
                <a:sym typeface="Open Sans Light"/>
              </a:endParaRPr>
            </a:p>
          </p:txBody>
        </p:sp>
        <p:sp>
          <p:nvSpPr>
            <p:cNvPr id="1537" name="Google Shape;1537;p37"/>
            <p:cNvSpPr/>
            <p:nvPr/>
          </p:nvSpPr>
          <p:spPr>
            <a:xfrm>
              <a:off x="1944" y="2699"/>
              <a:ext cx="491" cy="113"/>
            </a:xfrm>
            <a:prstGeom prst="rect">
              <a:avLst/>
            </a:prstGeom>
            <a:gradFill>
              <a:gsLst>
                <a:gs pos="0">
                  <a:srgbClr val="009B48"/>
                </a:gs>
                <a:gs pos="100000">
                  <a:srgbClr val="006D32"/>
                </a:gs>
              </a:gsLst>
              <a:lin ang="2700000" scaled="0"/>
            </a:gra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Open Sans Light"/>
                <a:ea typeface="Open Sans Light"/>
                <a:cs typeface="Open Sans Light"/>
                <a:sym typeface="Open Sans Light"/>
              </a:endParaRPr>
            </a:p>
          </p:txBody>
        </p:sp>
        <p:grpSp>
          <p:nvGrpSpPr>
            <p:cNvPr id="1538" name="Google Shape;1538;p37"/>
            <p:cNvGrpSpPr/>
            <p:nvPr/>
          </p:nvGrpSpPr>
          <p:grpSpPr>
            <a:xfrm>
              <a:off x="2433" y="2647"/>
              <a:ext cx="848" cy="115"/>
              <a:chOff x="2434" y="2362"/>
              <a:chExt cx="479" cy="115"/>
            </a:xfrm>
          </p:grpSpPr>
          <p:cxnSp>
            <p:nvCxnSpPr>
              <p:cNvPr id="1539" name="Google Shape;1539;p37"/>
              <p:cNvCxnSpPr/>
              <p:nvPr/>
            </p:nvCxnSpPr>
            <p:spPr>
              <a:xfrm rot="10800000" flipH="1">
                <a:off x="2434" y="2362"/>
                <a:ext cx="242" cy="115"/>
              </a:xfrm>
              <a:prstGeom prst="straightConnector1">
                <a:avLst/>
              </a:prstGeom>
              <a:noFill/>
              <a:ln w="12700" cap="flat" cmpd="sng">
                <a:solidFill>
                  <a:schemeClr val="dk1"/>
                </a:solidFill>
                <a:prstDash val="solid"/>
                <a:round/>
                <a:headEnd type="none" w="med" len="med"/>
                <a:tailEnd type="none" w="med" len="med"/>
              </a:ln>
            </p:spPr>
          </p:cxnSp>
          <p:cxnSp>
            <p:nvCxnSpPr>
              <p:cNvPr id="1540" name="Google Shape;1540;p37"/>
              <p:cNvCxnSpPr/>
              <p:nvPr/>
            </p:nvCxnSpPr>
            <p:spPr>
              <a:xfrm>
                <a:off x="2674" y="2362"/>
                <a:ext cx="239" cy="114"/>
              </a:xfrm>
              <a:prstGeom prst="straightConnector1">
                <a:avLst/>
              </a:prstGeom>
              <a:noFill/>
              <a:ln w="12700" cap="flat" cmpd="sng">
                <a:solidFill>
                  <a:schemeClr val="dk1"/>
                </a:solidFill>
                <a:prstDash val="solid"/>
                <a:round/>
                <a:headEnd type="none" w="med" len="med"/>
                <a:tailEnd type="none" w="med" len="med"/>
              </a:ln>
            </p:spPr>
          </p:cxnSp>
        </p:grpSp>
        <p:grpSp>
          <p:nvGrpSpPr>
            <p:cNvPr id="1541" name="Google Shape;1541;p37"/>
            <p:cNvGrpSpPr/>
            <p:nvPr/>
          </p:nvGrpSpPr>
          <p:grpSpPr>
            <a:xfrm>
              <a:off x="3452" y="2640"/>
              <a:ext cx="326" cy="115"/>
              <a:chOff x="2434" y="2362"/>
              <a:chExt cx="479" cy="115"/>
            </a:xfrm>
          </p:grpSpPr>
          <p:cxnSp>
            <p:nvCxnSpPr>
              <p:cNvPr id="1542" name="Google Shape;1542;p37"/>
              <p:cNvCxnSpPr/>
              <p:nvPr/>
            </p:nvCxnSpPr>
            <p:spPr>
              <a:xfrm rot="10800000" flipH="1">
                <a:off x="2434" y="2362"/>
                <a:ext cx="242" cy="115"/>
              </a:xfrm>
              <a:prstGeom prst="straightConnector1">
                <a:avLst/>
              </a:prstGeom>
              <a:noFill/>
              <a:ln w="12700" cap="flat" cmpd="sng">
                <a:solidFill>
                  <a:schemeClr val="dk1"/>
                </a:solidFill>
                <a:prstDash val="solid"/>
                <a:round/>
                <a:headEnd type="none" w="med" len="med"/>
                <a:tailEnd type="none" w="med" len="med"/>
              </a:ln>
            </p:spPr>
          </p:cxnSp>
          <p:cxnSp>
            <p:nvCxnSpPr>
              <p:cNvPr id="1543" name="Google Shape;1543;p37"/>
              <p:cNvCxnSpPr/>
              <p:nvPr/>
            </p:nvCxnSpPr>
            <p:spPr>
              <a:xfrm>
                <a:off x="2674" y="2362"/>
                <a:ext cx="239" cy="114"/>
              </a:xfrm>
              <a:prstGeom prst="straightConnector1">
                <a:avLst/>
              </a:prstGeom>
              <a:noFill/>
              <a:ln w="12700" cap="flat" cmpd="sng">
                <a:solidFill>
                  <a:schemeClr val="dk1"/>
                </a:solidFill>
                <a:prstDash val="solid"/>
                <a:round/>
                <a:headEnd type="none" w="med" len="med"/>
                <a:tailEnd type="none" w="med" len="med"/>
              </a:ln>
            </p:spPr>
          </p:cxnSp>
        </p:grpSp>
        <p:grpSp>
          <p:nvGrpSpPr>
            <p:cNvPr id="1544" name="Google Shape;1544;p37"/>
            <p:cNvGrpSpPr/>
            <p:nvPr/>
          </p:nvGrpSpPr>
          <p:grpSpPr>
            <a:xfrm>
              <a:off x="3450" y="2837"/>
              <a:ext cx="327" cy="115"/>
              <a:chOff x="2434" y="2362"/>
              <a:chExt cx="479" cy="115"/>
            </a:xfrm>
          </p:grpSpPr>
          <p:cxnSp>
            <p:nvCxnSpPr>
              <p:cNvPr id="1545" name="Google Shape;1545;p37"/>
              <p:cNvCxnSpPr/>
              <p:nvPr/>
            </p:nvCxnSpPr>
            <p:spPr>
              <a:xfrm rot="10800000" flipH="1">
                <a:off x="2434" y="2362"/>
                <a:ext cx="242" cy="115"/>
              </a:xfrm>
              <a:prstGeom prst="straightConnector1">
                <a:avLst/>
              </a:prstGeom>
              <a:noFill/>
              <a:ln w="12700" cap="flat" cmpd="sng">
                <a:solidFill>
                  <a:schemeClr val="dk1"/>
                </a:solidFill>
                <a:prstDash val="solid"/>
                <a:round/>
                <a:headEnd type="none" w="med" len="med"/>
                <a:tailEnd type="none" w="med" len="med"/>
              </a:ln>
            </p:spPr>
          </p:cxnSp>
          <p:cxnSp>
            <p:nvCxnSpPr>
              <p:cNvPr id="1546" name="Google Shape;1546;p37"/>
              <p:cNvCxnSpPr/>
              <p:nvPr/>
            </p:nvCxnSpPr>
            <p:spPr>
              <a:xfrm>
                <a:off x="2674" y="2362"/>
                <a:ext cx="239" cy="114"/>
              </a:xfrm>
              <a:prstGeom prst="straightConnector1">
                <a:avLst/>
              </a:prstGeom>
              <a:noFill/>
              <a:ln w="12700" cap="flat" cmpd="sng">
                <a:solidFill>
                  <a:schemeClr val="dk1"/>
                </a:solidFill>
                <a:prstDash val="solid"/>
                <a:round/>
                <a:headEnd type="none" w="med" len="med"/>
                <a:tailEnd type="none" w="med" len="med"/>
              </a:ln>
            </p:spPr>
          </p:cxnSp>
        </p:grpSp>
        <p:sp>
          <p:nvSpPr>
            <p:cNvPr id="1547" name="Google Shape;1547;p37"/>
            <p:cNvSpPr txBox="1"/>
            <p:nvPr/>
          </p:nvSpPr>
          <p:spPr>
            <a:xfrm>
              <a:off x="773" y="2281"/>
              <a:ext cx="270" cy="113"/>
            </a:xfrm>
            <a:prstGeom prst="rect">
              <a:avLst/>
            </a:prstGeom>
            <a:gradFill>
              <a:gsLst>
                <a:gs pos="0">
                  <a:srgbClr val="969696"/>
                </a:gs>
                <a:gs pos="100000">
                  <a:srgbClr val="696969"/>
                </a:gs>
              </a:gsLst>
              <a:lin ang="2700000" scaled="0"/>
            </a:gradFill>
            <a:ln>
              <a:noFill/>
            </a:ln>
            <a:effectLst>
              <a:outerShdw blurRad="50800" dist="38100" dir="2700000" algn="tl" rotWithShape="0">
                <a:srgbClr val="000000">
                  <a:alpha val="40000"/>
                </a:srgbClr>
              </a:outerShdw>
            </a:effectLst>
          </p:spPr>
          <p:txBody>
            <a:bodyPr spcFirstLastPara="1" wrap="square" lIns="91425" tIns="45700" rIns="91425" bIns="45700" anchor="ctr" anchorCtr="1">
              <a:noAutofit/>
            </a:bodyPr>
            <a:lstStyle/>
            <a:p>
              <a:pPr marL="0" marR="0" lvl="0" indent="0" algn="l" rtl="0">
                <a:spcBef>
                  <a:spcPts val="0"/>
                </a:spcBef>
                <a:spcAft>
                  <a:spcPts val="0"/>
                </a:spcAft>
                <a:buNone/>
              </a:pPr>
              <a:r>
                <a:rPr lang="en-AU" sz="900" b="1">
                  <a:solidFill>
                    <a:schemeClr val="lt1"/>
                  </a:solidFill>
                  <a:latin typeface="Arial"/>
                  <a:ea typeface="Arial"/>
                  <a:cs typeface="Arial"/>
                  <a:sym typeface="Arial"/>
                </a:rPr>
                <a:t>ATG</a:t>
              </a:r>
              <a:endParaRPr/>
            </a:p>
          </p:txBody>
        </p:sp>
        <p:sp>
          <p:nvSpPr>
            <p:cNvPr id="1548" name="Google Shape;1548;p37"/>
            <p:cNvSpPr txBox="1"/>
            <p:nvPr/>
          </p:nvSpPr>
          <p:spPr>
            <a:xfrm>
              <a:off x="768" y="2891"/>
              <a:ext cx="270" cy="113"/>
            </a:xfrm>
            <a:prstGeom prst="rect">
              <a:avLst/>
            </a:prstGeom>
            <a:gradFill>
              <a:gsLst>
                <a:gs pos="0">
                  <a:srgbClr val="969696"/>
                </a:gs>
                <a:gs pos="100000">
                  <a:srgbClr val="696969"/>
                </a:gs>
              </a:gsLst>
              <a:lin ang="2700000" scaled="0"/>
            </a:gradFill>
            <a:ln>
              <a:noFill/>
            </a:ln>
            <a:effectLst>
              <a:outerShdw blurRad="50800" dist="38100" dir="2700000" algn="tl" rotWithShape="0">
                <a:srgbClr val="000000">
                  <a:alpha val="40000"/>
                </a:srgbClr>
              </a:outerShdw>
            </a:effectLst>
          </p:spPr>
          <p:txBody>
            <a:bodyPr spcFirstLastPara="1" wrap="square" lIns="91425" tIns="45700" rIns="91425" bIns="45700" anchor="ctr" anchorCtr="1">
              <a:noAutofit/>
            </a:bodyPr>
            <a:lstStyle/>
            <a:p>
              <a:pPr marL="0" marR="0" lvl="0" indent="0" algn="l" rtl="0">
                <a:spcBef>
                  <a:spcPts val="0"/>
                </a:spcBef>
                <a:spcAft>
                  <a:spcPts val="0"/>
                </a:spcAft>
                <a:buNone/>
              </a:pPr>
              <a:r>
                <a:rPr lang="en-AU" sz="900" b="1">
                  <a:solidFill>
                    <a:schemeClr val="lt1"/>
                  </a:solidFill>
                  <a:latin typeface="Arial"/>
                  <a:ea typeface="Arial"/>
                  <a:cs typeface="Arial"/>
                  <a:sym typeface="Arial"/>
                </a:rPr>
                <a:t>ATG</a:t>
              </a:r>
              <a:endParaRPr/>
            </a:p>
          </p:txBody>
        </p:sp>
        <p:sp>
          <p:nvSpPr>
            <p:cNvPr id="1549" name="Google Shape;1549;p37"/>
            <p:cNvSpPr/>
            <p:nvPr/>
          </p:nvSpPr>
          <p:spPr>
            <a:xfrm>
              <a:off x="2910" y="2491"/>
              <a:ext cx="212" cy="113"/>
            </a:xfrm>
            <a:prstGeom prst="rect">
              <a:avLst/>
            </a:prstGeom>
            <a:gradFill>
              <a:gsLst>
                <a:gs pos="0">
                  <a:srgbClr val="009B48"/>
                </a:gs>
                <a:gs pos="100000">
                  <a:srgbClr val="006D32"/>
                </a:gs>
              </a:gsLst>
              <a:lin ang="2700000" scaled="0"/>
            </a:gra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Open Sans Light"/>
                <a:ea typeface="Open Sans Light"/>
                <a:cs typeface="Open Sans Light"/>
                <a:sym typeface="Open Sans Light"/>
              </a:endParaRPr>
            </a:p>
          </p:txBody>
        </p:sp>
        <p:sp>
          <p:nvSpPr>
            <p:cNvPr id="1550" name="Google Shape;1550;p37"/>
            <p:cNvSpPr/>
            <p:nvPr/>
          </p:nvSpPr>
          <p:spPr>
            <a:xfrm>
              <a:off x="1943" y="2491"/>
              <a:ext cx="492" cy="113"/>
            </a:xfrm>
            <a:prstGeom prst="rect">
              <a:avLst/>
            </a:prstGeom>
            <a:gradFill>
              <a:gsLst>
                <a:gs pos="0">
                  <a:srgbClr val="009B48"/>
                </a:gs>
                <a:gs pos="100000">
                  <a:srgbClr val="006D32"/>
                </a:gs>
              </a:gsLst>
              <a:lin ang="2700000" scaled="0"/>
            </a:gra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Open Sans Light"/>
                <a:ea typeface="Open Sans Light"/>
                <a:cs typeface="Open Sans Light"/>
                <a:sym typeface="Open Sans Light"/>
              </a:endParaRPr>
            </a:p>
          </p:txBody>
        </p:sp>
        <p:sp>
          <p:nvSpPr>
            <p:cNvPr id="1551" name="Google Shape;1551;p37"/>
            <p:cNvSpPr/>
            <p:nvPr/>
          </p:nvSpPr>
          <p:spPr>
            <a:xfrm>
              <a:off x="398" y="2891"/>
              <a:ext cx="2036" cy="113"/>
            </a:xfrm>
            <a:prstGeom prst="rect">
              <a:avLst/>
            </a:prstGeom>
            <a:gradFill>
              <a:gsLst>
                <a:gs pos="0">
                  <a:srgbClr val="E1E1E1"/>
                </a:gs>
                <a:gs pos="100000">
                  <a:srgbClr val="C0C0C0"/>
                </a:gs>
              </a:gsLst>
              <a:lin ang="2700000" scaled="0"/>
            </a:gra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Open Sans Light"/>
                <a:ea typeface="Open Sans Light"/>
                <a:cs typeface="Open Sans Light"/>
                <a:sym typeface="Open Sans Light"/>
              </a:endParaRPr>
            </a:p>
          </p:txBody>
        </p:sp>
        <p:sp>
          <p:nvSpPr>
            <p:cNvPr id="1552" name="Google Shape;1552;p37"/>
            <p:cNvSpPr/>
            <p:nvPr/>
          </p:nvSpPr>
          <p:spPr>
            <a:xfrm>
              <a:off x="3275" y="2891"/>
              <a:ext cx="179" cy="113"/>
            </a:xfrm>
            <a:prstGeom prst="rect">
              <a:avLst/>
            </a:prstGeom>
            <a:gradFill>
              <a:gsLst>
                <a:gs pos="0">
                  <a:srgbClr val="E1E1E1"/>
                </a:gs>
                <a:gs pos="100000">
                  <a:srgbClr val="C0C0C0"/>
                </a:gs>
              </a:gsLst>
              <a:lin ang="2700000" scaled="0"/>
            </a:gra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Open Sans Light"/>
                <a:ea typeface="Open Sans Light"/>
                <a:cs typeface="Open Sans Light"/>
                <a:sym typeface="Open Sans Light"/>
              </a:endParaRPr>
            </a:p>
          </p:txBody>
        </p:sp>
        <p:sp>
          <p:nvSpPr>
            <p:cNvPr id="1553" name="Google Shape;1553;p37"/>
            <p:cNvSpPr/>
            <p:nvPr/>
          </p:nvSpPr>
          <p:spPr>
            <a:xfrm>
              <a:off x="2907" y="2891"/>
              <a:ext cx="214" cy="113"/>
            </a:xfrm>
            <a:prstGeom prst="rect">
              <a:avLst/>
            </a:prstGeom>
            <a:gradFill>
              <a:gsLst>
                <a:gs pos="0">
                  <a:srgbClr val="E1E1E1"/>
                </a:gs>
                <a:gs pos="100000">
                  <a:srgbClr val="C0C0C0"/>
                </a:gs>
              </a:gsLst>
              <a:lin ang="2700000" scaled="0"/>
            </a:gra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Open Sans Light"/>
                <a:ea typeface="Open Sans Light"/>
                <a:cs typeface="Open Sans Light"/>
                <a:sym typeface="Open Sans Light"/>
              </a:endParaRPr>
            </a:p>
          </p:txBody>
        </p:sp>
        <p:sp>
          <p:nvSpPr>
            <p:cNvPr id="1554" name="Google Shape;1554;p37"/>
            <p:cNvSpPr/>
            <p:nvPr/>
          </p:nvSpPr>
          <p:spPr>
            <a:xfrm>
              <a:off x="3770" y="2491"/>
              <a:ext cx="432" cy="113"/>
            </a:xfrm>
            <a:prstGeom prst="rect">
              <a:avLst/>
            </a:prstGeom>
            <a:gradFill>
              <a:gsLst>
                <a:gs pos="0">
                  <a:srgbClr val="009B48"/>
                </a:gs>
                <a:gs pos="100000">
                  <a:srgbClr val="006D32"/>
                </a:gs>
              </a:gsLst>
              <a:lin ang="2700000" scaled="0"/>
            </a:gra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Open Sans Light"/>
                <a:ea typeface="Open Sans Light"/>
                <a:cs typeface="Open Sans Light"/>
                <a:sym typeface="Open Sans Light"/>
              </a:endParaRPr>
            </a:p>
          </p:txBody>
        </p:sp>
        <p:sp>
          <p:nvSpPr>
            <p:cNvPr id="1555" name="Google Shape;1555;p37"/>
            <p:cNvSpPr/>
            <p:nvPr/>
          </p:nvSpPr>
          <p:spPr>
            <a:xfrm>
              <a:off x="3771" y="2693"/>
              <a:ext cx="1746" cy="124"/>
            </a:xfrm>
            <a:prstGeom prst="homePlate">
              <a:avLst>
                <a:gd name="adj" fmla="val 130311"/>
              </a:avLst>
            </a:prstGeom>
            <a:gradFill>
              <a:gsLst>
                <a:gs pos="0">
                  <a:srgbClr val="E1E1E1"/>
                </a:gs>
                <a:gs pos="100000">
                  <a:srgbClr val="C0C0C0"/>
                </a:gs>
              </a:gsLst>
              <a:lin ang="2700000" scaled="0"/>
            </a:gra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r>
                <a:rPr lang="en-AU" sz="1000" b="1">
                  <a:solidFill>
                    <a:schemeClr val="dk1"/>
                  </a:solidFill>
                  <a:latin typeface="Arial"/>
                  <a:ea typeface="Arial"/>
                  <a:cs typeface="Arial"/>
                  <a:sym typeface="Arial"/>
                </a:rPr>
                <a:t>AAA</a:t>
              </a:r>
              <a:endParaRPr/>
            </a:p>
          </p:txBody>
        </p:sp>
        <p:sp>
          <p:nvSpPr>
            <p:cNvPr id="1556" name="Google Shape;1556;p37"/>
            <p:cNvSpPr/>
            <p:nvPr/>
          </p:nvSpPr>
          <p:spPr>
            <a:xfrm>
              <a:off x="3275" y="2699"/>
              <a:ext cx="178" cy="113"/>
            </a:xfrm>
            <a:prstGeom prst="rect">
              <a:avLst/>
            </a:prstGeom>
            <a:gradFill>
              <a:gsLst>
                <a:gs pos="0">
                  <a:srgbClr val="E1E1E1"/>
                </a:gs>
                <a:gs pos="100000">
                  <a:srgbClr val="C0C0C0"/>
                </a:gs>
              </a:gsLst>
              <a:lin ang="2700000" scaled="0"/>
            </a:gra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Open Sans Light"/>
                <a:ea typeface="Open Sans Light"/>
                <a:cs typeface="Open Sans Light"/>
                <a:sym typeface="Open Sans Light"/>
              </a:endParaRPr>
            </a:p>
          </p:txBody>
        </p:sp>
        <p:sp>
          <p:nvSpPr>
            <p:cNvPr id="1557" name="Google Shape;1557;p37"/>
            <p:cNvSpPr/>
            <p:nvPr/>
          </p:nvSpPr>
          <p:spPr>
            <a:xfrm>
              <a:off x="3276" y="2699"/>
              <a:ext cx="108" cy="113"/>
            </a:xfrm>
            <a:prstGeom prst="rect">
              <a:avLst/>
            </a:prstGeom>
            <a:gradFill>
              <a:gsLst>
                <a:gs pos="0">
                  <a:srgbClr val="009B48"/>
                </a:gs>
                <a:gs pos="100000">
                  <a:srgbClr val="006D32"/>
                </a:gs>
              </a:gsLst>
              <a:lin ang="2700000" scaled="0"/>
            </a:gra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Open Sans Light"/>
                <a:ea typeface="Open Sans Light"/>
                <a:cs typeface="Open Sans Light"/>
                <a:sym typeface="Open Sans Light"/>
              </a:endParaRPr>
            </a:p>
          </p:txBody>
        </p:sp>
        <p:sp>
          <p:nvSpPr>
            <p:cNvPr id="1558" name="Google Shape;1558;p37"/>
            <p:cNvSpPr/>
            <p:nvPr/>
          </p:nvSpPr>
          <p:spPr>
            <a:xfrm>
              <a:off x="3770" y="2891"/>
              <a:ext cx="1743" cy="113"/>
            </a:xfrm>
            <a:prstGeom prst="homePlate">
              <a:avLst>
                <a:gd name="adj" fmla="val 142751"/>
              </a:avLst>
            </a:prstGeom>
            <a:gradFill>
              <a:gsLst>
                <a:gs pos="0">
                  <a:srgbClr val="E1E1E1"/>
                </a:gs>
                <a:gs pos="100000">
                  <a:srgbClr val="C0C0C0"/>
                </a:gs>
              </a:gsLst>
              <a:lin ang="2700000" scaled="0"/>
            </a:gra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r>
                <a:rPr lang="en-AU" sz="1000" b="1">
                  <a:solidFill>
                    <a:schemeClr val="dk1"/>
                  </a:solidFill>
                  <a:latin typeface="Arial"/>
                  <a:ea typeface="Arial"/>
                  <a:cs typeface="Arial"/>
                  <a:sym typeface="Arial"/>
                </a:rPr>
                <a:t>AAA</a:t>
              </a:r>
              <a:endParaRPr/>
            </a:p>
          </p:txBody>
        </p:sp>
        <p:sp>
          <p:nvSpPr>
            <p:cNvPr id="1559" name="Google Shape;1559;p37"/>
            <p:cNvSpPr/>
            <p:nvPr/>
          </p:nvSpPr>
          <p:spPr>
            <a:xfrm>
              <a:off x="1034" y="2891"/>
              <a:ext cx="488" cy="113"/>
            </a:xfrm>
            <a:prstGeom prst="rect">
              <a:avLst/>
            </a:prstGeom>
            <a:gradFill>
              <a:gsLst>
                <a:gs pos="0">
                  <a:srgbClr val="009B48"/>
                </a:gs>
                <a:gs pos="100000">
                  <a:srgbClr val="006D32"/>
                </a:gs>
              </a:gsLst>
              <a:lin ang="2700000" scaled="0"/>
            </a:gra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Open Sans Light"/>
                <a:ea typeface="Open Sans Light"/>
                <a:cs typeface="Open Sans Light"/>
                <a:sym typeface="Open Sans Light"/>
              </a:endParaRPr>
            </a:p>
          </p:txBody>
        </p:sp>
        <p:sp>
          <p:nvSpPr>
            <p:cNvPr id="1560" name="Google Shape;1560;p37"/>
            <p:cNvSpPr txBox="1"/>
            <p:nvPr/>
          </p:nvSpPr>
          <p:spPr>
            <a:xfrm>
              <a:off x="768" y="2891"/>
              <a:ext cx="270" cy="113"/>
            </a:xfrm>
            <a:prstGeom prst="rect">
              <a:avLst/>
            </a:prstGeom>
            <a:gradFill>
              <a:gsLst>
                <a:gs pos="0">
                  <a:srgbClr val="969696"/>
                </a:gs>
                <a:gs pos="100000">
                  <a:srgbClr val="696969"/>
                </a:gs>
              </a:gsLst>
              <a:lin ang="2700000" scaled="0"/>
            </a:gradFill>
            <a:ln>
              <a:noFill/>
            </a:ln>
            <a:effectLst>
              <a:outerShdw blurRad="50800" dist="38100" dir="2700000" algn="tl" rotWithShape="0">
                <a:srgbClr val="000000">
                  <a:alpha val="40000"/>
                </a:srgbClr>
              </a:outerShdw>
            </a:effectLst>
          </p:spPr>
          <p:txBody>
            <a:bodyPr spcFirstLastPara="1" wrap="square" lIns="91425" tIns="45700" rIns="91425" bIns="45700" anchor="ctr" anchorCtr="1">
              <a:noAutofit/>
            </a:bodyPr>
            <a:lstStyle/>
            <a:p>
              <a:pPr marL="0" marR="0" lvl="0" indent="0" algn="l" rtl="0">
                <a:spcBef>
                  <a:spcPts val="0"/>
                </a:spcBef>
                <a:spcAft>
                  <a:spcPts val="0"/>
                </a:spcAft>
                <a:buNone/>
              </a:pPr>
              <a:r>
                <a:rPr lang="en-AU" sz="900" b="1">
                  <a:solidFill>
                    <a:schemeClr val="lt1"/>
                  </a:solidFill>
                  <a:latin typeface="Arial"/>
                  <a:ea typeface="Arial"/>
                  <a:cs typeface="Arial"/>
                  <a:sym typeface="Arial"/>
                </a:rPr>
                <a:t>ATG</a:t>
              </a:r>
              <a:endParaRPr/>
            </a:p>
          </p:txBody>
        </p:sp>
      </p:grpSp>
      <p:sp>
        <p:nvSpPr>
          <p:cNvPr id="1561" name="Google Shape;1561;p37"/>
          <p:cNvSpPr txBox="1">
            <a:spLocks noGrp="1"/>
          </p:cNvSpPr>
          <p:nvPr>
            <p:ph type="title"/>
          </p:nvPr>
        </p:nvSpPr>
        <p:spPr>
          <a:xfrm>
            <a:off x="1295400" y="503853"/>
            <a:ext cx="9601200" cy="702181"/>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accent1"/>
              </a:buClr>
              <a:buSzPts val="3200"/>
              <a:buFont typeface="Open Sans ExtraBold"/>
              <a:buNone/>
            </a:pPr>
            <a:r>
              <a:rPr lang="en-AU"/>
              <a:t>Counting your data</a:t>
            </a:r>
            <a:endParaRPr/>
          </a:p>
        </p:txBody>
      </p:sp>
      <p:grpSp>
        <p:nvGrpSpPr>
          <p:cNvPr id="1562" name="Google Shape;1562;p37"/>
          <p:cNvGrpSpPr/>
          <p:nvPr/>
        </p:nvGrpSpPr>
        <p:grpSpPr>
          <a:xfrm>
            <a:off x="2155825" y="1884447"/>
            <a:ext cx="5365750" cy="3803650"/>
            <a:chOff x="398" y="1604"/>
            <a:chExt cx="3380" cy="2651"/>
          </a:xfrm>
        </p:grpSpPr>
        <p:cxnSp>
          <p:nvCxnSpPr>
            <p:cNvPr id="1563" name="Google Shape;1563;p37"/>
            <p:cNvCxnSpPr/>
            <p:nvPr/>
          </p:nvCxnSpPr>
          <p:spPr>
            <a:xfrm flipH="1">
              <a:off x="3769" y="1604"/>
              <a:ext cx="9" cy="2651"/>
            </a:xfrm>
            <a:prstGeom prst="straightConnector1">
              <a:avLst/>
            </a:prstGeom>
            <a:noFill/>
            <a:ln w="9525" cap="flat" cmpd="sng">
              <a:solidFill>
                <a:schemeClr val="dk1"/>
              </a:solidFill>
              <a:prstDash val="dash"/>
              <a:round/>
              <a:headEnd type="none" w="med" len="med"/>
              <a:tailEnd type="none" w="med" len="med"/>
            </a:ln>
            <a:effectLst>
              <a:outerShdw blurRad="50800" dist="38100" dir="2700000" algn="tl" rotWithShape="0">
                <a:srgbClr val="000000">
                  <a:alpha val="40000"/>
                </a:srgbClr>
              </a:outerShdw>
            </a:effectLst>
          </p:spPr>
        </p:cxnSp>
        <p:cxnSp>
          <p:nvCxnSpPr>
            <p:cNvPr id="1564" name="Google Shape;1564;p37"/>
            <p:cNvCxnSpPr/>
            <p:nvPr/>
          </p:nvCxnSpPr>
          <p:spPr>
            <a:xfrm flipH="1">
              <a:off x="3452" y="1604"/>
              <a:ext cx="9" cy="2651"/>
            </a:xfrm>
            <a:prstGeom prst="straightConnector1">
              <a:avLst/>
            </a:prstGeom>
            <a:noFill/>
            <a:ln w="9525" cap="flat" cmpd="sng">
              <a:solidFill>
                <a:schemeClr val="dk1"/>
              </a:solidFill>
              <a:prstDash val="dash"/>
              <a:round/>
              <a:headEnd type="none" w="med" len="med"/>
              <a:tailEnd type="none" w="med" len="med"/>
            </a:ln>
            <a:effectLst>
              <a:outerShdw blurRad="50800" dist="38100" dir="2700000" algn="tl" rotWithShape="0">
                <a:srgbClr val="000000">
                  <a:alpha val="40000"/>
                </a:srgbClr>
              </a:outerShdw>
            </a:effectLst>
          </p:spPr>
        </p:cxnSp>
        <p:cxnSp>
          <p:nvCxnSpPr>
            <p:cNvPr id="1565" name="Google Shape;1565;p37"/>
            <p:cNvCxnSpPr/>
            <p:nvPr/>
          </p:nvCxnSpPr>
          <p:spPr>
            <a:xfrm flipH="1">
              <a:off x="2434" y="1604"/>
              <a:ext cx="9" cy="2651"/>
            </a:xfrm>
            <a:prstGeom prst="straightConnector1">
              <a:avLst/>
            </a:prstGeom>
            <a:noFill/>
            <a:ln w="9525" cap="flat" cmpd="sng">
              <a:solidFill>
                <a:schemeClr val="dk1"/>
              </a:solidFill>
              <a:prstDash val="dash"/>
              <a:round/>
              <a:headEnd type="none" w="med" len="med"/>
              <a:tailEnd type="none" w="med" len="med"/>
            </a:ln>
            <a:effectLst>
              <a:outerShdw blurRad="50800" dist="38100" dir="2700000" algn="tl" rotWithShape="0">
                <a:srgbClr val="000000">
                  <a:alpha val="40000"/>
                </a:srgbClr>
              </a:outerShdw>
            </a:effectLst>
          </p:spPr>
        </p:cxnSp>
        <p:cxnSp>
          <p:nvCxnSpPr>
            <p:cNvPr id="1566" name="Google Shape;1566;p37"/>
            <p:cNvCxnSpPr/>
            <p:nvPr/>
          </p:nvCxnSpPr>
          <p:spPr>
            <a:xfrm flipH="1">
              <a:off x="2907" y="1604"/>
              <a:ext cx="9" cy="2651"/>
            </a:xfrm>
            <a:prstGeom prst="straightConnector1">
              <a:avLst/>
            </a:prstGeom>
            <a:noFill/>
            <a:ln w="9525" cap="flat" cmpd="sng">
              <a:solidFill>
                <a:schemeClr val="dk1"/>
              </a:solidFill>
              <a:prstDash val="dash"/>
              <a:round/>
              <a:headEnd type="none" w="med" len="med"/>
              <a:tailEnd type="none" w="med" len="med"/>
            </a:ln>
            <a:effectLst>
              <a:outerShdw blurRad="50800" dist="38100" dir="2700000" algn="tl" rotWithShape="0">
                <a:srgbClr val="000000">
                  <a:alpha val="40000"/>
                </a:srgbClr>
              </a:outerShdw>
            </a:effectLst>
          </p:spPr>
        </p:cxnSp>
        <p:cxnSp>
          <p:nvCxnSpPr>
            <p:cNvPr id="1567" name="Google Shape;1567;p37"/>
            <p:cNvCxnSpPr/>
            <p:nvPr/>
          </p:nvCxnSpPr>
          <p:spPr>
            <a:xfrm flipH="1">
              <a:off x="3120" y="1604"/>
              <a:ext cx="9" cy="2651"/>
            </a:xfrm>
            <a:prstGeom prst="straightConnector1">
              <a:avLst/>
            </a:prstGeom>
            <a:noFill/>
            <a:ln w="9525" cap="flat" cmpd="sng">
              <a:solidFill>
                <a:schemeClr val="dk1"/>
              </a:solidFill>
              <a:prstDash val="dash"/>
              <a:round/>
              <a:headEnd type="none" w="med" len="med"/>
              <a:tailEnd type="none" w="med" len="med"/>
            </a:ln>
            <a:effectLst>
              <a:outerShdw blurRad="50800" dist="38100" dir="2700000" algn="tl" rotWithShape="0">
                <a:srgbClr val="000000">
                  <a:alpha val="40000"/>
                </a:srgbClr>
              </a:outerShdw>
            </a:effectLst>
          </p:spPr>
        </p:cxnSp>
        <p:cxnSp>
          <p:nvCxnSpPr>
            <p:cNvPr id="1568" name="Google Shape;1568;p37"/>
            <p:cNvCxnSpPr/>
            <p:nvPr/>
          </p:nvCxnSpPr>
          <p:spPr>
            <a:xfrm flipH="1">
              <a:off x="3275" y="1604"/>
              <a:ext cx="9" cy="2651"/>
            </a:xfrm>
            <a:prstGeom prst="straightConnector1">
              <a:avLst/>
            </a:prstGeom>
            <a:noFill/>
            <a:ln w="9525" cap="flat" cmpd="sng">
              <a:solidFill>
                <a:schemeClr val="dk1"/>
              </a:solidFill>
              <a:prstDash val="dash"/>
              <a:round/>
              <a:headEnd type="none" w="med" len="med"/>
              <a:tailEnd type="none" w="med" len="med"/>
            </a:ln>
            <a:effectLst>
              <a:outerShdw blurRad="50800" dist="38100" dir="2700000" algn="tl" rotWithShape="0">
                <a:srgbClr val="000000">
                  <a:alpha val="40000"/>
                </a:srgbClr>
              </a:outerShdw>
            </a:effectLst>
          </p:spPr>
        </p:cxnSp>
        <p:cxnSp>
          <p:nvCxnSpPr>
            <p:cNvPr id="1569" name="Google Shape;1569;p37"/>
            <p:cNvCxnSpPr/>
            <p:nvPr/>
          </p:nvCxnSpPr>
          <p:spPr>
            <a:xfrm flipH="1">
              <a:off x="1231" y="1604"/>
              <a:ext cx="9" cy="2651"/>
            </a:xfrm>
            <a:prstGeom prst="straightConnector1">
              <a:avLst/>
            </a:prstGeom>
            <a:noFill/>
            <a:ln w="9525" cap="flat" cmpd="sng">
              <a:solidFill>
                <a:schemeClr val="dk1"/>
              </a:solidFill>
              <a:prstDash val="dash"/>
              <a:round/>
              <a:headEnd type="none" w="med" len="med"/>
              <a:tailEnd type="none" w="med" len="med"/>
            </a:ln>
            <a:effectLst>
              <a:outerShdw blurRad="50800" dist="38100" dir="2700000" algn="tl" rotWithShape="0">
                <a:srgbClr val="000000">
                  <a:alpha val="40000"/>
                </a:srgbClr>
              </a:outerShdw>
            </a:effectLst>
          </p:spPr>
        </p:cxnSp>
        <p:cxnSp>
          <p:nvCxnSpPr>
            <p:cNvPr id="1570" name="Google Shape;1570;p37"/>
            <p:cNvCxnSpPr/>
            <p:nvPr/>
          </p:nvCxnSpPr>
          <p:spPr>
            <a:xfrm flipH="1">
              <a:off x="398" y="1604"/>
              <a:ext cx="9" cy="2651"/>
            </a:xfrm>
            <a:prstGeom prst="straightConnector1">
              <a:avLst/>
            </a:prstGeom>
            <a:noFill/>
            <a:ln w="9525" cap="flat" cmpd="sng">
              <a:solidFill>
                <a:schemeClr val="dk1"/>
              </a:solidFill>
              <a:prstDash val="dash"/>
              <a:round/>
              <a:headEnd type="none" w="med" len="med"/>
              <a:tailEnd type="none" w="med" len="med"/>
            </a:ln>
            <a:effectLst>
              <a:outerShdw blurRad="50800" dist="38100" dir="2700000" algn="tl" rotWithShape="0">
                <a:srgbClr val="000000">
                  <a:alpha val="40000"/>
                </a:srgbClr>
              </a:outerShdw>
            </a:effectLst>
          </p:spPr>
        </p:cxnSp>
      </p:grpSp>
      <p:cxnSp>
        <p:nvCxnSpPr>
          <p:cNvPr id="1571" name="Google Shape;1571;p37"/>
          <p:cNvCxnSpPr/>
          <p:nvPr/>
        </p:nvCxnSpPr>
        <p:spPr>
          <a:xfrm>
            <a:off x="2095500" y="4568910"/>
            <a:ext cx="268288" cy="0"/>
          </a:xfrm>
          <a:prstGeom prst="straightConnector1">
            <a:avLst/>
          </a:prstGeom>
          <a:noFill/>
          <a:ln w="38100" cap="flat" cmpd="sng">
            <a:solidFill>
              <a:srgbClr val="008000"/>
            </a:solidFill>
            <a:prstDash val="solid"/>
            <a:round/>
            <a:headEnd type="none" w="med" len="med"/>
            <a:tailEnd type="triangle" w="med" len="med"/>
          </a:ln>
          <a:effectLst>
            <a:outerShdw blurRad="50800" dist="38100" dir="2700000" algn="tl" rotWithShape="0">
              <a:srgbClr val="000000">
                <a:alpha val="40000"/>
              </a:srgbClr>
            </a:outerShdw>
          </a:effectLst>
        </p:spPr>
      </p:cxnSp>
      <p:cxnSp>
        <p:nvCxnSpPr>
          <p:cNvPr id="1572" name="Google Shape;1572;p37"/>
          <p:cNvCxnSpPr/>
          <p:nvPr/>
        </p:nvCxnSpPr>
        <p:spPr>
          <a:xfrm>
            <a:off x="2311400" y="4784810"/>
            <a:ext cx="268288" cy="0"/>
          </a:xfrm>
          <a:prstGeom prst="straightConnector1">
            <a:avLst/>
          </a:prstGeom>
          <a:noFill/>
          <a:ln w="38100" cap="flat" cmpd="sng">
            <a:solidFill>
              <a:srgbClr val="008000"/>
            </a:solidFill>
            <a:prstDash val="solid"/>
            <a:round/>
            <a:headEnd type="none" w="med" len="med"/>
            <a:tailEnd type="triangle" w="med" len="med"/>
          </a:ln>
          <a:effectLst>
            <a:outerShdw blurRad="50800" dist="38100" dir="2700000" algn="tl" rotWithShape="0">
              <a:srgbClr val="000000">
                <a:alpha val="40000"/>
              </a:srgbClr>
            </a:outerShdw>
          </a:effectLst>
        </p:spPr>
      </p:cxnSp>
      <p:cxnSp>
        <p:nvCxnSpPr>
          <p:cNvPr id="1573" name="Google Shape;1573;p37"/>
          <p:cNvCxnSpPr/>
          <p:nvPr/>
        </p:nvCxnSpPr>
        <p:spPr>
          <a:xfrm>
            <a:off x="2527300" y="5000710"/>
            <a:ext cx="268288" cy="0"/>
          </a:xfrm>
          <a:prstGeom prst="straightConnector1">
            <a:avLst/>
          </a:prstGeom>
          <a:noFill/>
          <a:ln w="38100" cap="flat" cmpd="sng">
            <a:solidFill>
              <a:srgbClr val="008000"/>
            </a:solidFill>
            <a:prstDash val="solid"/>
            <a:round/>
            <a:headEnd type="none" w="med" len="med"/>
            <a:tailEnd type="triangle" w="med" len="med"/>
          </a:ln>
          <a:effectLst>
            <a:outerShdw blurRad="50800" dist="38100" dir="2700000" algn="tl" rotWithShape="0">
              <a:srgbClr val="000000">
                <a:alpha val="40000"/>
              </a:srgbClr>
            </a:outerShdw>
          </a:effectLst>
        </p:spPr>
      </p:cxnSp>
      <p:cxnSp>
        <p:nvCxnSpPr>
          <p:cNvPr id="1574" name="Google Shape;1574;p37"/>
          <p:cNvCxnSpPr/>
          <p:nvPr/>
        </p:nvCxnSpPr>
        <p:spPr>
          <a:xfrm>
            <a:off x="2387600" y="4645110"/>
            <a:ext cx="268288" cy="0"/>
          </a:xfrm>
          <a:prstGeom prst="straightConnector1">
            <a:avLst/>
          </a:prstGeom>
          <a:noFill/>
          <a:ln w="38100" cap="flat" cmpd="sng">
            <a:solidFill>
              <a:srgbClr val="008000"/>
            </a:solidFill>
            <a:prstDash val="solid"/>
            <a:round/>
            <a:headEnd type="none" w="med" len="med"/>
            <a:tailEnd type="triangle" w="med" len="med"/>
          </a:ln>
          <a:effectLst>
            <a:outerShdw blurRad="50800" dist="38100" dir="2700000" algn="tl" rotWithShape="0">
              <a:srgbClr val="000000">
                <a:alpha val="40000"/>
              </a:srgbClr>
            </a:outerShdw>
          </a:effectLst>
        </p:spPr>
      </p:cxnSp>
      <p:cxnSp>
        <p:nvCxnSpPr>
          <p:cNvPr id="1575" name="Google Shape;1575;p37"/>
          <p:cNvCxnSpPr/>
          <p:nvPr/>
        </p:nvCxnSpPr>
        <p:spPr>
          <a:xfrm>
            <a:off x="2603500" y="4861010"/>
            <a:ext cx="268288" cy="0"/>
          </a:xfrm>
          <a:prstGeom prst="straightConnector1">
            <a:avLst/>
          </a:prstGeom>
          <a:noFill/>
          <a:ln w="38100" cap="flat" cmpd="sng">
            <a:solidFill>
              <a:srgbClr val="008000"/>
            </a:solidFill>
            <a:prstDash val="solid"/>
            <a:round/>
            <a:headEnd type="none" w="med" len="med"/>
            <a:tailEnd type="triangle" w="med" len="med"/>
          </a:ln>
          <a:effectLst>
            <a:outerShdw blurRad="50800" dist="38100" dir="2700000" algn="tl" rotWithShape="0">
              <a:srgbClr val="000000">
                <a:alpha val="40000"/>
              </a:srgbClr>
            </a:outerShdw>
          </a:effectLst>
        </p:spPr>
      </p:cxnSp>
      <p:cxnSp>
        <p:nvCxnSpPr>
          <p:cNvPr id="1576" name="Google Shape;1576;p37"/>
          <p:cNvCxnSpPr/>
          <p:nvPr/>
        </p:nvCxnSpPr>
        <p:spPr>
          <a:xfrm>
            <a:off x="2819400" y="5076910"/>
            <a:ext cx="268288" cy="0"/>
          </a:xfrm>
          <a:prstGeom prst="straightConnector1">
            <a:avLst/>
          </a:prstGeom>
          <a:noFill/>
          <a:ln w="38100" cap="flat" cmpd="sng">
            <a:solidFill>
              <a:srgbClr val="008000"/>
            </a:solidFill>
            <a:prstDash val="solid"/>
            <a:round/>
            <a:headEnd type="none" w="med" len="med"/>
            <a:tailEnd type="triangle" w="med" len="med"/>
          </a:ln>
          <a:effectLst>
            <a:outerShdw blurRad="50800" dist="38100" dir="2700000" algn="tl" rotWithShape="0">
              <a:srgbClr val="000000">
                <a:alpha val="40000"/>
              </a:srgbClr>
            </a:outerShdw>
          </a:effectLst>
        </p:spPr>
      </p:cxnSp>
      <p:cxnSp>
        <p:nvCxnSpPr>
          <p:cNvPr id="1577" name="Google Shape;1577;p37"/>
          <p:cNvCxnSpPr/>
          <p:nvPr/>
        </p:nvCxnSpPr>
        <p:spPr>
          <a:xfrm>
            <a:off x="5964239" y="4632410"/>
            <a:ext cx="268287" cy="0"/>
          </a:xfrm>
          <a:prstGeom prst="straightConnector1">
            <a:avLst/>
          </a:prstGeom>
          <a:noFill/>
          <a:ln w="38100" cap="flat" cmpd="sng">
            <a:solidFill>
              <a:srgbClr val="008000"/>
            </a:solidFill>
            <a:prstDash val="solid"/>
            <a:round/>
            <a:headEnd type="none" w="med" len="med"/>
            <a:tailEnd type="triangle" w="med" len="med"/>
          </a:ln>
          <a:effectLst>
            <a:outerShdw blurRad="50800" dist="38100" dir="2700000" algn="tl" rotWithShape="0">
              <a:srgbClr val="000000">
                <a:alpha val="40000"/>
              </a:srgbClr>
            </a:outerShdw>
          </a:effectLst>
        </p:spPr>
      </p:cxnSp>
      <p:cxnSp>
        <p:nvCxnSpPr>
          <p:cNvPr id="1578" name="Google Shape;1578;p37"/>
          <p:cNvCxnSpPr/>
          <p:nvPr/>
        </p:nvCxnSpPr>
        <p:spPr>
          <a:xfrm>
            <a:off x="5938839" y="4797510"/>
            <a:ext cx="268287" cy="0"/>
          </a:xfrm>
          <a:prstGeom prst="straightConnector1">
            <a:avLst/>
          </a:prstGeom>
          <a:noFill/>
          <a:ln w="38100" cap="flat" cmpd="sng">
            <a:solidFill>
              <a:srgbClr val="008000"/>
            </a:solidFill>
            <a:prstDash val="solid"/>
            <a:round/>
            <a:headEnd type="none" w="med" len="med"/>
            <a:tailEnd type="triangle" w="med" len="med"/>
          </a:ln>
          <a:effectLst>
            <a:outerShdw blurRad="50800" dist="38100" dir="2700000" algn="tl" rotWithShape="0">
              <a:srgbClr val="000000">
                <a:alpha val="40000"/>
              </a:srgbClr>
            </a:outerShdw>
          </a:effectLst>
        </p:spPr>
      </p:cxnSp>
      <p:cxnSp>
        <p:nvCxnSpPr>
          <p:cNvPr id="1579" name="Google Shape;1579;p37"/>
          <p:cNvCxnSpPr/>
          <p:nvPr/>
        </p:nvCxnSpPr>
        <p:spPr>
          <a:xfrm>
            <a:off x="2590800" y="4556210"/>
            <a:ext cx="268288" cy="0"/>
          </a:xfrm>
          <a:prstGeom prst="straightConnector1">
            <a:avLst/>
          </a:prstGeom>
          <a:noFill/>
          <a:ln w="38100" cap="flat" cmpd="sng">
            <a:solidFill>
              <a:srgbClr val="008000"/>
            </a:solidFill>
            <a:prstDash val="solid"/>
            <a:round/>
            <a:headEnd type="none" w="med" len="med"/>
            <a:tailEnd type="triangle" w="med" len="med"/>
          </a:ln>
          <a:effectLst>
            <a:outerShdw blurRad="50800" dist="38100" dir="2700000" algn="tl" rotWithShape="0">
              <a:srgbClr val="000000">
                <a:alpha val="40000"/>
              </a:srgbClr>
            </a:outerShdw>
          </a:effectLst>
        </p:spPr>
      </p:cxnSp>
      <p:cxnSp>
        <p:nvCxnSpPr>
          <p:cNvPr id="1580" name="Google Shape;1580;p37"/>
          <p:cNvCxnSpPr/>
          <p:nvPr/>
        </p:nvCxnSpPr>
        <p:spPr>
          <a:xfrm>
            <a:off x="2806700" y="4772110"/>
            <a:ext cx="268288" cy="0"/>
          </a:xfrm>
          <a:prstGeom prst="straightConnector1">
            <a:avLst/>
          </a:prstGeom>
          <a:noFill/>
          <a:ln w="38100" cap="flat" cmpd="sng">
            <a:solidFill>
              <a:srgbClr val="008000"/>
            </a:solidFill>
            <a:prstDash val="solid"/>
            <a:round/>
            <a:headEnd type="none" w="med" len="med"/>
            <a:tailEnd type="triangle" w="med" len="med"/>
          </a:ln>
          <a:effectLst>
            <a:outerShdw blurRad="50800" dist="38100" dir="2700000" algn="tl" rotWithShape="0">
              <a:srgbClr val="000000">
                <a:alpha val="40000"/>
              </a:srgbClr>
            </a:outerShdw>
          </a:effectLst>
        </p:spPr>
      </p:cxnSp>
      <p:cxnSp>
        <p:nvCxnSpPr>
          <p:cNvPr id="1581" name="Google Shape;1581;p37"/>
          <p:cNvCxnSpPr/>
          <p:nvPr/>
        </p:nvCxnSpPr>
        <p:spPr>
          <a:xfrm>
            <a:off x="3022600" y="4988010"/>
            <a:ext cx="268288" cy="0"/>
          </a:xfrm>
          <a:prstGeom prst="straightConnector1">
            <a:avLst/>
          </a:prstGeom>
          <a:noFill/>
          <a:ln w="38100" cap="flat" cmpd="sng">
            <a:solidFill>
              <a:srgbClr val="008000"/>
            </a:solidFill>
            <a:prstDash val="solid"/>
            <a:round/>
            <a:headEnd type="none" w="med" len="med"/>
            <a:tailEnd type="triangle" w="med" len="med"/>
          </a:ln>
          <a:effectLst>
            <a:outerShdw blurRad="50800" dist="38100" dir="2700000" algn="tl" rotWithShape="0">
              <a:srgbClr val="000000">
                <a:alpha val="40000"/>
              </a:srgbClr>
            </a:outerShdw>
          </a:effectLst>
        </p:spPr>
      </p:cxnSp>
      <p:cxnSp>
        <p:nvCxnSpPr>
          <p:cNvPr id="1582" name="Google Shape;1582;p37"/>
          <p:cNvCxnSpPr/>
          <p:nvPr/>
        </p:nvCxnSpPr>
        <p:spPr>
          <a:xfrm>
            <a:off x="6091239" y="4716547"/>
            <a:ext cx="268287" cy="0"/>
          </a:xfrm>
          <a:prstGeom prst="straightConnector1">
            <a:avLst/>
          </a:prstGeom>
          <a:noFill/>
          <a:ln w="38100" cap="flat" cmpd="sng">
            <a:solidFill>
              <a:srgbClr val="008000"/>
            </a:solidFill>
            <a:prstDash val="solid"/>
            <a:round/>
            <a:headEnd type="none" w="med" len="med"/>
            <a:tailEnd type="triangle" w="med" len="med"/>
          </a:ln>
          <a:effectLst>
            <a:outerShdw blurRad="50800" dist="38100" dir="2700000" algn="tl" rotWithShape="0">
              <a:srgbClr val="000000">
                <a:alpha val="40000"/>
              </a:srgbClr>
            </a:outerShdw>
          </a:effectLst>
        </p:spPr>
      </p:cxnSp>
      <p:cxnSp>
        <p:nvCxnSpPr>
          <p:cNvPr id="1583" name="Google Shape;1583;p37"/>
          <p:cNvCxnSpPr/>
          <p:nvPr/>
        </p:nvCxnSpPr>
        <p:spPr>
          <a:xfrm>
            <a:off x="2959100" y="4657810"/>
            <a:ext cx="268288" cy="0"/>
          </a:xfrm>
          <a:prstGeom prst="straightConnector1">
            <a:avLst/>
          </a:prstGeom>
          <a:noFill/>
          <a:ln w="38100" cap="flat" cmpd="sng">
            <a:solidFill>
              <a:srgbClr val="008000"/>
            </a:solidFill>
            <a:prstDash val="solid"/>
            <a:round/>
            <a:headEnd type="none" w="med" len="med"/>
            <a:tailEnd type="triangle" w="med" len="med"/>
          </a:ln>
          <a:effectLst>
            <a:outerShdw blurRad="50800" dist="38100" dir="2700000" algn="tl" rotWithShape="0">
              <a:srgbClr val="000000">
                <a:alpha val="40000"/>
              </a:srgbClr>
            </a:outerShdw>
          </a:effectLst>
        </p:spPr>
      </p:cxnSp>
      <p:cxnSp>
        <p:nvCxnSpPr>
          <p:cNvPr id="1584" name="Google Shape;1584;p37"/>
          <p:cNvCxnSpPr/>
          <p:nvPr/>
        </p:nvCxnSpPr>
        <p:spPr>
          <a:xfrm>
            <a:off x="3175000" y="4873710"/>
            <a:ext cx="268288" cy="0"/>
          </a:xfrm>
          <a:prstGeom prst="straightConnector1">
            <a:avLst/>
          </a:prstGeom>
          <a:noFill/>
          <a:ln w="38100" cap="flat" cmpd="sng">
            <a:solidFill>
              <a:srgbClr val="008000"/>
            </a:solidFill>
            <a:prstDash val="solid"/>
            <a:round/>
            <a:headEnd type="none" w="med" len="med"/>
            <a:tailEnd type="triangle" w="med" len="med"/>
          </a:ln>
          <a:effectLst>
            <a:outerShdw blurRad="50800" dist="38100" dir="2700000" algn="tl" rotWithShape="0">
              <a:srgbClr val="000000">
                <a:alpha val="40000"/>
              </a:srgbClr>
            </a:outerShdw>
          </a:effectLst>
        </p:spPr>
      </p:cxnSp>
      <p:cxnSp>
        <p:nvCxnSpPr>
          <p:cNvPr id="1585" name="Google Shape;1585;p37"/>
          <p:cNvCxnSpPr/>
          <p:nvPr/>
        </p:nvCxnSpPr>
        <p:spPr>
          <a:xfrm>
            <a:off x="3390900" y="5089610"/>
            <a:ext cx="268288" cy="0"/>
          </a:xfrm>
          <a:prstGeom prst="straightConnector1">
            <a:avLst/>
          </a:prstGeom>
          <a:noFill/>
          <a:ln w="38100" cap="flat" cmpd="sng">
            <a:solidFill>
              <a:srgbClr val="008000"/>
            </a:solidFill>
            <a:prstDash val="solid"/>
            <a:round/>
            <a:headEnd type="none" w="med" len="med"/>
            <a:tailEnd type="triangle" w="med" len="med"/>
          </a:ln>
          <a:effectLst>
            <a:outerShdw blurRad="50800" dist="38100" dir="2700000" algn="tl" rotWithShape="0">
              <a:srgbClr val="000000">
                <a:alpha val="40000"/>
              </a:srgbClr>
            </a:outerShdw>
          </a:effectLst>
        </p:spPr>
      </p:cxnSp>
      <p:cxnSp>
        <p:nvCxnSpPr>
          <p:cNvPr id="1586" name="Google Shape;1586;p37"/>
          <p:cNvCxnSpPr/>
          <p:nvPr/>
        </p:nvCxnSpPr>
        <p:spPr>
          <a:xfrm>
            <a:off x="3333750" y="4637172"/>
            <a:ext cx="268288" cy="0"/>
          </a:xfrm>
          <a:prstGeom prst="straightConnector1">
            <a:avLst/>
          </a:prstGeom>
          <a:noFill/>
          <a:ln w="38100" cap="flat" cmpd="sng">
            <a:solidFill>
              <a:srgbClr val="008000"/>
            </a:solidFill>
            <a:prstDash val="solid"/>
            <a:round/>
            <a:headEnd type="none" w="med" len="med"/>
            <a:tailEnd type="triangle" w="med" len="med"/>
          </a:ln>
          <a:effectLst>
            <a:outerShdw blurRad="50800" dist="38100" dir="2700000" algn="tl" rotWithShape="0">
              <a:srgbClr val="000000">
                <a:alpha val="40000"/>
              </a:srgbClr>
            </a:outerShdw>
          </a:effectLst>
        </p:spPr>
      </p:cxnSp>
      <p:cxnSp>
        <p:nvCxnSpPr>
          <p:cNvPr id="1587" name="Google Shape;1587;p37"/>
          <p:cNvCxnSpPr/>
          <p:nvPr/>
        </p:nvCxnSpPr>
        <p:spPr>
          <a:xfrm>
            <a:off x="3549650" y="4853072"/>
            <a:ext cx="268288" cy="0"/>
          </a:xfrm>
          <a:prstGeom prst="straightConnector1">
            <a:avLst/>
          </a:prstGeom>
          <a:noFill/>
          <a:ln w="38100" cap="flat" cmpd="sng">
            <a:solidFill>
              <a:srgbClr val="008000"/>
            </a:solidFill>
            <a:prstDash val="solid"/>
            <a:round/>
            <a:headEnd type="none" w="med" len="med"/>
            <a:tailEnd type="triangle" w="med" len="med"/>
          </a:ln>
          <a:effectLst>
            <a:outerShdw blurRad="50800" dist="38100" dir="2700000" algn="tl" rotWithShape="0">
              <a:srgbClr val="000000">
                <a:alpha val="40000"/>
              </a:srgbClr>
            </a:outerShdw>
          </a:effectLst>
        </p:spPr>
      </p:cxnSp>
      <p:cxnSp>
        <p:nvCxnSpPr>
          <p:cNvPr id="1588" name="Google Shape;1588;p37"/>
          <p:cNvCxnSpPr/>
          <p:nvPr/>
        </p:nvCxnSpPr>
        <p:spPr>
          <a:xfrm>
            <a:off x="3625850" y="4713372"/>
            <a:ext cx="268288" cy="0"/>
          </a:xfrm>
          <a:prstGeom prst="straightConnector1">
            <a:avLst/>
          </a:prstGeom>
          <a:noFill/>
          <a:ln w="38100" cap="flat" cmpd="sng">
            <a:solidFill>
              <a:srgbClr val="008000"/>
            </a:solidFill>
            <a:prstDash val="solid"/>
            <a:round/>
            <a:headEnd type="none" w="med" len="med"/>
            <a:tailEnd type="triangle" w="med" len="med"/>
          </a:ln>
          <a:effectLst>
            <a:outerShdw blurRad="50800" dist="38100" dir="2700000" algn="tl" rotWithShape="0">
              <a:srgbClr val="000000">
                <a:alpha val="40000"/>
              </a:srgbClr>
            </a:outerShdw>
          </a:effectLst>
        </p:spPr>
      </p:cxnSp>
      <p:cxnSp>
        <p:nvCxnSpPr>
          <p:cNvPr id="1589" name="Google Shape;1589;p37"/>
          <p:cNvCxnSpPr/>
          <p:nvPr/>
        </p:nvCxnSpPr>
        <p:spPr>
          <a:xfrm>
            <a:off x="3841750" y="4929272"/>
            <a:ext cx="268288" cy="0"/>
          </a:xfrm>
          <a:prstGeom prst="straightConnector1">
            <a:avLst/>
          </a:prstGeom>
          <a:noFill/>
          <a:ln w="38100" cap="flat" cmpd="sng">
            <a:solidFill>
              <a:srgbClr val="008000"/>
            </a:solidFill>
            <a:prstDash val="solid"/>
            <a:round/>
            <a:headEnd type="none" w="med" len="med"/>
            <a:tailEnd type="triangle" w="med" len="med"/>
          </a:ln>
          <a:effectLst>
            <a:outerShdw blurRad="50800" dist="38100" dir="2700000" algn="tl" rotWithShape="0">
              <a:srgbClr val="000000">
                <a:alpha val="40000"/>
              </a:srgbClr>
            </a:outerShdw>
          </a:effectLst>
        </p:spPr>
      </p:cxnSp>
      <p:cxnSp>
        <p:nvCxnSpPr>
          <p:cNvPr id="1590" name="Google Shape;1590;p37"/>
          <p:cNvCxnSpPr/>
          <p:nvPr/>
        </p:nvCxnSpPr>
        <p:spPr>
          <a:xfrm>
            <a:off x="3829050" y="4624472"/>
            <a:ext cx="268288" cy="0"/>
          </a:xfrm>
          <a:prstGeom prst="straightConnector1">
            <a:avLst/>
          </a:prstGeom>
          <a:noFill/>
          <a:ln w="38100" cap="flat" cmpd="sng">
            <a:solidFill>
              <a:srgbClr val="008000"/>
            </a:solidFill>
            <a:prstDash val="solid"/>
            <a:round/>
            <a:headEnd type="none" w="med" len="med"/>
            <a:tailEnd type="triangle" w="med" len="med"/>
          </a:ln>
          <a:effectLst>
            <a:outerShdw blurRad="50800" dist="38100" dir="2700000" algn="tl" rotWithShape="0">
              <a:srgbClr val="000000">
                <a:alpha val="40000"/>
              </a:srgbClr>
            </a:outerShdw>
          </a:effectLst>
        </p:spPr>
      </p:cxnSp>
      <p:cxnSp>
        <p:nvCxnSpPr>
          <p:cNvPr id="1591" name="Google Shape;1591;p37"/>
          <p:cNvCxnSpPr/>
          <p:nvPr/>
        </p:nvCxnSpPr>
        <p:spPr>
          <a:xfrm>
            <a:off x="4044950" y="4840372"/>
            <a:ext cx="268288" cy="0"/>
          </a:xfrm>
          <a:prstGeom prst="straightConnector1">
            <a:avLst/>
          </a:prstGeom>
          <a:noFill/>
          <a:ln w="38100" cap="flat" cmpd="sng">
            <a:solidFill>
              <a:srgbClr val="008000"/>
            </a:solidFill>
            <a:prstDash val="solid"/>
            <a:round/>
            <a:headEnd type="none" w="med" len="med"/>
            <a:tailEnd type="triangle" w="med" len="med"/>
          </a:ln>
          <a:effectLst>
            <a:outerShdw blurRad="50800" dist="38100" dir="2700000" algn="tl" rotWithShape="0">
              <a:srgbClr val="000000">
                <a:alpha val="40000"/>
              </a:srgbClr>
            </a:outerShdw>
          </a:effectLst>
        </p:spPr>
      </p:cxnSp>
      <p:cxnSp>
        <p:nvCxnSpPr>
          <p:cNvPr id="1592" name="Google Shape;1592;p37"/>
          <p:cNvCxnSpPr/>
          <p:nvPr/>
        </p:nvCxnSpPr>
        <p:spPr>
          <a:xfrm>
            <a:off x="4260850" y="5056272"/>
            <a:ext cx="268288" cy="0"/>
          </a:xfrm>
          <a:prstGeom prst="straightConnector1">
            <a:avLst/>
          </a:prstGeom>
          <a:noFill/>
          <a:ln w="38100" cap="flat" cmpd="sng">
            <a:solidFill>
              <a:srgbClr val="008000"/>
            </a:solidFill>
            <a:prstDash val="solid"/>
            <a:round/>
            <a:headEnd type="none" w="med" len="med"/>
            <a:tailEnd type="triangle" w="med" len="med"/>
          </a:ln>
          <a:effectLst>
            <a:outerShdw blurRad="50800" dist="38100" dir="2700000" algn="tl" rotWithShape="0">
              <a:srgbClr val="000000">
                <a:alpha val="40000"/>
              </a:srgbClr>
            </a:outerShdw>
          </a:effectLst>
        </p:spPr>
      </p:cxnSp>
      <p:cxnSp>
        <p:nvCxnSpPr>
          <p:cNvPr id="1593" name="Google Shape;1593;p37"/>
          <p:cNvCxnSpPr/>
          <p:nvPr/>
        </p:nvCxnSpPr>
        <p:spPr>
          <a:xfrm>
            <a:off x="4197350" y="4726072"/>
            <a:ext cx="268288" cy="0"/>
          </a:xfrm>
          <a:prstGeom prst="straightConnector1">
            <a:avLst/>
          </a:prstGeom>
          <a:noFill/>
          <a:ln w="38100" cap="flat" cmpd="sng">
            <a:solidFill>
              <a:srgbClr val="008000"/>
            </a:solidFill>
            <a:prstDash val="solid"/>
            <a:round/>
            <a:headEnd type="none" w="med" len="med"/>
            <a:tailEnd type="triangle" w="med" len="med"/>
          </a:ln>
          <a:effectLst>
            <a:outerShdw blurRad="50800" dist="38100" dir="2700000" algn="tl" rotWithShape="0">
              <a:srgbClr val="000000">
                <a:alpha val="40000"/>
              </a:srgbClr>
            </a:outerShdw>
          </a:effectLst>
        </p:spPr>
      </p:cxnSp>
      <p:cxnSp>
        <p:nvCxnSpPr>
          <p:cNvPr id="1594" name="Google Shape;1594;p37"/>
          <p:cNvCxnSpPr/>
          <p:nvPr/>
        </p:nvCxnSpPr>
        <p:spPr>
          <a:xfrm>
            <a:off x="4413250" y="4941972"/>
            <a:ext cx="268288" cy="0"/>
          </a:xfrm>
          <a:prstGeom prst="straightConnector1">
            <a:avLst/>
          </a:prstGeom>
          <a:noFill/>
          <a:ln w="38100" cap="flat" cmpd="sng">
            <a:solidFill>
              <a:srgbClr val="008000"/>
            </a:solidFill>
            <a:prstDash val="solid"/>
            <a:round/>
            <a:headEnd type="none" w="med" len="med"/>
            <a:tailEnd type="triangle" w="med" len="med"/>
          </a:ln>
          <a:effectLst>
            <a:outerShdw blurRad="50800" dist="38100" dir="2700000" algn="tl" rotWithShape="0">
              <a:srgbClr val="000000">
                <a:alpha val="40000"/>
              </a:srgbClr>
            </a:outerShdw>
          </a:effectLst>
        </p:spPr>
      </p:cxnSp>
      <p:cxnSp>
        <p:nvCxnSpPr>
          <p:cNvPr id="1595" name="Google Shape;1595;p37"/>
          <p:cNvCxnSpPr/>
          <p:nvPr/>
        </p:nvCxnSpPr>
        <p:spPr>
          <a:xfrm>
            <a:off x="4289425" y="4624472"/>
            <a:ext cx="268288" cy="0"/>
          </a:xfrm>
          <a:prstGeom prst="straightConnector1">
            <a:avLst/>
          </a:prstGeom>
          <a:noFill/>
          <a:ln w="38100" cap="flat" cmpd="sng">
            <a:solidFill>
              <a:srgbClr val="008000"/>
            </a:solidFill>
            <a:prstDash val="solid"/>
            <a:round/>
            <a:headEnd type="none" w="med" len="med"/>
            <a:tailEnd type="triangle" w="med" len="med"/>
          </a:ln>
          <a:effectLst>
            <a:outerShdw blurRad="50800" dist="38100" dir="2700000" algn="tl" rotWithShape="0">
              <a:srgbClr val="000000">
                <a:alpha val="40000"/>
              </a:srgbClr>
            </a:outerShdw>
          </a:effectLst>
        </p:spPr>
      </p:cxnSp>
      <p:cxnSp>
        <p:nvCxnSpPr>
          <p:cNvPr id="1596" name="Google Shape;1596;p37"/>
          <p:cNvCxnSpPr/>
          <p:nvPr/>
        </p:nvCxnSpPr>
        <p:spPr>
          <a:xfrm>
            <a:off x="4505325" y="4840372"/>
            <a:ext cx="268288" cy="0"/>
          </a:xfrm>
          <a:prstGeom prst="straightConnector1">
            <a:avLst/>
          </a:prstGeom>
          <a:noFill/>
          <a:ln w="38100" cap="flat" cmpd="sng">
            <a:solidFill>
              <a:srgbClr val="008000"/>
            </a:solidFill>
            <a:prstDash val="solid"/>
            <a:round/>
            <a:headEnd type="none" w="med" len="med"/>
            <a:tailEnd type="triangle" w="med" len="med"/>
          </a:ln>
          <a:effectLst>
            <a:outerShdw blurRad="50800" dist="38100" dir="2700000" algn="tl" rotWithShape="0">
              <a:srgbClr val="000000">
                <a:alpha val="40000"/>
              </a:srgbClr>
            </a:outerShdw>
          </a:effectLst>
        </p:spPr>
      </p:cxnSp>
      <p:cxnSp>
        <p:nvCxnSpPr>
          <p:cNvPr id="1597" name="Google Shape;1597;p37"/>
          <p:cNvCxnSpPr/>
          <p:nvPr/>
        </p:nvCxnSpPr>
        <p:spPr>
          <a:xfrm>
            <a:off x="4581525" y="4700672"/>
            <a:ext cx="268288" cy="0"/>
          </a:xfrm>
          <a:prstGeom prst="straightConnector1">
            <a:avLst/>
          </a:prstGeom>
          <a:noFill/>
          <a:ln w="38100" cap="flat" cmpd="sng">
            <a:solidFill>
              <a:srgbClr val="008000"/>
            </a:solidFill>
            <a:prstDash val="solid"/>
            <a:round/>
            <a:headEnd type="none" w="med" len="med"/>
            <a:tailEnd type="triangle" w="med" len="med"/>
          </a:ln>
          <a:effectLst>
            <a:outerShdw blurRad="50800" dist="38100" dir="2700000" algn="tl" rotWithShape="0">
              <a:srgbClr val="000000">
                <a:alpha val="40000"/>
              </a:srgbClr>
            </a:outerShdw>
          </a:effectLst>
        </p:spPr>
      </p:cxnSp>
      <p:cxnSp>
        <p:nvCxnSpPr>
          <p:cNvPr id="1598" name="Google Shape;1598;p37"/>
          <p:cNvCxnSpPr/>
          <p:nvPr/>
        </p:nvCxnSpPr>
        <p:spPr>
          <a:xfrm>
            <a:off x="4797425" y="4916572"/>
            <a:ext cx="268288" cy="0"/>
          </a:xfrm>
          <a:prstGeom prst="straightConnector1">
            <a:avLst/>
          </a:prstGeom>
          <a:noFill/>
          <a:ln w="38100" cap="flat" cmpd="sng">
            <a:solidFill>
              <a:srgbClr val="008000"/>
            </a:solidFill>
            <a:prstDash val="solid"/>
            <a:round/>
            <a:headEnd type="none" w="med" len="med"/>
            <a:tailEnd type="triangle" w="med" len="med"/>
          </a:ln>
          <a:effectLst>
            <a:outerShdw blurRad="50800" dist="38100" dir="2700000" algn="tl" rotWithShape="0">
              <a:srgbClr val="000000">
                <a:alpha val="40000"/>
              </a:srgbClr>
            </a:outerShdw>
          </a:effectLst>
        </p:spPr>
      </p:cxnSp>
      <p:cxnSp>
        <p:nvCxnSpPr>
          <p:cNvPr id="1599" name="Google Shape;1599;p37"/>
          <p:cNvCxnSpPr/>
          <p:nvPr/>
        </p:nvCxnSpPr>
        <p:spPr>
          <a:xfrm>
            <a:off x="4784725" y="4611772"/>
            <a:ext cx="268288" cy="0"/>
          </a:xfrm>
          <a:prstGeom prst="straightConnector1">
            <a:avLst/>
          </a:prstGeom>
          <a:noFill/>
          <a:ln w="38100" cap="flat" cmpd="sng">
            <a:solidFill>
              <a:srgbClr val="008000"/>
            </a:solidFill>
            <a:prstDash val="solid"/>
            <a:round/>
            <a:headEnd type="none" w="med" len="med"/>
            <a:tailEnd type="triangle" w="med" len="med"/>
          </a:ln>
          <a:effectLst>
            <a:outerShdw blurRad="50800" dist="38100" dir="2700000" algn="tl" rotWithShape="0">
              <a:srgbClr val="000000">
                <a:alpha val="40000"/>
              </a:srgbClr>
            </a:outerShdw>
          </a:effectLst>
        </p:spPr>
      </p:cxnSp>
      <p:cxnSp>
        <p:nvCxnSpPr>
          <p:cNvPr id="1600" name="Google Shape;1600;p37"/>
          <p:cNvCxnSpPr/>
          <p:nvPr/>
        </p:nvCxnSpPr>
        <p:spPr>
          <a:xfrm>
            <a:off x="5000625" y="4827672"/>
            <a:ext cx="268288" cy="0"/>
          </a:xfrm>
          <a:prstGeom prst="straightConnector1">
            <a:avLst/>
          </a:prstGeom>
          <a:noFill/>
          <a:ln w="38100" cap="flat" cmpd="sng">
            <a:solidFill>
              <a:srgbClr val="008000"/>
            </a:solidFill>
            <a:prstDash val="solid"/>
            <a:round/>
            <a:headEnd type="none" w="med" len="med"/>
            <a:tailEnd type="triangle" w="med" len="med"/>
          </a:ln>
          <a:effectLst>
            <a:outerShdw blurRad="50800" dist="38100" dir="2700000" algn="tl" rotWithShape="0">
              <a:srgbClr val="000000">
                <a:alpha val="40000"/>
              </a:srgbClr>
            </a:outerShdw>
          </a:effectLst>
        </p:spPr>
      </p:cxnSp>
      <p:cxnSp>
        <p:nvCxnSpPr>
          <p:cNvPr id="1601" name="Google Shape;1601;p37"/>
          <p:cNvCxnSpPr/>
          <p:nvPr/>
        </p:nvCxnSpPr>
        <p:spPr>
          <a:xfrm>
            <a:off x="5153025" y="4713372"/>
            <a:ext cx="268288" cy="0"/>
          </a:xfrm>
          <a:prstGeom prst="straightConnector1">
            <a:avLst/>
          </a:prstGeom>
          <a:noFill/>
          <a:ln w="38100" cap="flat" cmpd="sng">
            <a:solidFill>
              <a:srgbClr val="008000"/>
            </a:solidFill>
            <a:prstDash val="solid"/>
            <a:round/>
            <a:headEnd type="none" w="med" len="med"/>
            <a:tailEnd type="triangle" w="med" len="med"/>
          </a:ln>
          <a:effectLst>
            <a:outerShdw blurRad="50800" dist="38100" dir="2700000" algn="tl" rotWithShape="0">
              <a:srgbClr val="000000">
                <a:alpha val="40000"/>
              </a:srgbClr>
            </a:outerShdw>
          </a:effectLst>
        </p:spPr>
      </p:cxnSp>
      <p:cxnSp>
        <p:nvCxnSpPr>
          <p:cNvPr id="1602" name="Google Shape;1602;p37"/>
          <p:cNvCxnSpPr/>
          <p:nvPr/>
        </p:nvCxnSpPr>
        <p:spPr>
          <a:xfrm>
            <a:off x="2311400" y="4784810"/>
            <a:ext cx="268288" cy="0"/>
          </a:xfrm>
          <a:prstGeom prst="straightConnector1">
            <a:avLst/>
          </a:prstGeom>
          <a:noFill/>
          <a:ln w="38100" cap="flat" cmpd="sng">
            <a:solidFill>
              <a:srgbClr val="008000"/>
            </a:solidFill>
            <a:prstDash val="solid"/>
            <a:round/>
            <a:headEnd type="none" w="med" len="med"/>
            <a:tailEnd type="triangle" w="med" len="med"/>
          </a:ln>
          <a:effectLst>
            <a:outerShdw blurRad="50800" dist="38100" dir="2700000" algn="tl" rotWithShape="0">
              <a:srgbClr val="000000">
                <a:alpha val="40000"/>
              </a:srgbClr>
            </a:outerShdw>
          </a:effectLst>
        </p:spPr>
      </p:cxnSp>
      <p:cxnSp>
        <p:nvCxnSpPr>
          <p:cNvPr id="1603" name="Google Shape;1603;p37"/>
          <p:cNvCxnSpPr/>
          <p:nvPr/>
        </p:nvCxnSpPr>
        <p:spPr>
          <a:xfrm>
            <a:off x="2527300" y="5000710"/>
            <a:ext cx="268288" cy="0"/>
          </a:xfrm>
          <a:prstGeom prst="straightConnector1">
            <a:avLst/>
          </a:prstGeom>
          <a:noFill/>
          <a:ln w="38100" cap="flat" cmpd="sng">
            <a:solidFill>
              <a:srgbClr val="008000"/>
            </a:solidFill>
            <a:prstDash val="solid"/>
            <a:round/>
            <a:headEnd type="none" w="med" len="med"/>
            <a:tailEnd type="triangle" w="med" len="med"/>
          </a:ln>
          <a:effectLst>
            <a:outerShdw blurRad="50800" dist="38100" dir="2700000" algn="tl" rotWithShape="0">
              <a:srgbClr val="000000">
                <a:alpha val="40000"/>
              </a:srgbClr>
            </a:outerShdw>
          </a:effectLst>
        </p:spPr>
      </p:cxnSp>
      <p:cxnSp>
        <p:nvCxnSpPr>
          <p:cNvPr id="1604" name="Google Shape;1604;p37"/>
          <p:cNvCxnSpPr/>
          <p:nvPr/>
        </p:nvCxnSpPr>
        <p:spPr>
          <a:xfrm>
            <a:off x="2743200" y="5216610"/>
            <a:ext cx="268288" cy="0"/>
          </a:xfrm>
          <a:prstGeom prst="straightConnector1">
            <a:avLst/>
          </a:prstGeom>
          <a:noFill/>
          <a:ln w="38100" cap="flat" cmpd="sng">
            <a:solidFill>
              <a:srgbClr val="008000"/>
            </a:solidFill>
            <a:prstDash val="solid"/>
            <a:round/>
            <a:headEnd type="none" w="med" len="med"/>
            <a:tailEnd type="triangle" w="med" len="med"/>
          </a:ln>
          <a:effectLst>
            <a:outerShdw blurRad="50800" dist="38100" dir="2700000" algn="tl" rotWithShape="0">
              <a:srgbClr val="000000">
                <a:alpha val="40000"/>
              </a:srgbClr>
            </a:outerShdw>
          </a:effectLst>
        </p:spPr>
      </p:cxnSp>
      <p:cxnSp>
        <p:nvCxnSpPr>
          <p:cNvPr id="1605" name="Google Shape;1605;p37"/>
          <p:cNvCxnSpPr/>
          <p:nvPr/>
        </p:nvCxnSpPr>
        <p:spPr>
          <a:xfrm>
            <a:off x="5951539" y="5102310"/>
            <a:ext cx="268287" cy="0"/>
          </a:xfrm>
          <a:prstGeom prst="straightConnector1">
            <a:avLst/>
          </a:prstGeom>
          <a:noFill/>
          <a:ln w="38100" cap="flat" cmpd="sng">
            <a:solidFill>
              <a:srgbClr val="008000"/>
            </a:solidFill>
            <a:prstDash val="solid"/>
            <a:round/>
            <a:headEnd type="none" w="med" len="med"/>
            <a:tailEnd type="triangle" w="med" len="med"/>
          </a:ln>
          <a:effectLst>
            <a:outerShdw blurRad="50800" dist="38100" dir="2700000" algn="tl" rotWithShape="0">
              <a:srgbClr val="000000">
                <a:alpha val="40000"/>
              </a:srgbClr>
            </a:outerShdw>
          </a:effectLst>
        </p:spPr>
      </p:cxnSp>
      <p:cxnSp>
        <p:nvCxnSpPr>
          <p:cNvPr id="1606" name="Google Shape;1606;p37"/>
          <p:cNvCxnSpPr/>
          <p:nvPr/>
        </p:nvCxnSpPr>
        <p:spPr>
          <a:xfrm>
            <a:off x="2603500" y="4861010"/>
            <a:ext cx="268288" cy="0"/>
          </a:xfrm>
          <a:prstGeom prst="straightConnector1">
            <a:avLst/>
          </a:prstGeom>
          <a:noFill/>
          <a:ln w="38100" cap="flat" cmpd="sng">
            <a:solidFill>
              <a:srgbClr val="008000"/>
            </a:solidFill>
            <a:prstDash val="solid"/>
            <a:round/>
            <a:headEnd type="none" w="med" len="med"/>
            <a:tailEnd type="triangle" w="med" len="med"/>
          </a:ln>
          <a:effectLst>
            <a:outerShdw blurRad="50800" dist="38100" dir="2700000" algn="tl" rotWithShape="0">
              <a:srgbClr val="000000">
                <a:alpha val="40000"/>
              </a:srgbClr>
            </a:outerShdw>
          </a:effectLst>
        </p:spPr>
      </p:cxnSp>
      <p:cxnSp>
        <p:nvCxnSpPr>
          <p:cNvPr id="1607" name="Google Shape;1607;p37"/>
          <p:cNvCxnSpPr/>
          <p:nvPr/>
        </p:nvCxnSpPr>
        <p:spPr>
          <a:xfrm>
            <a:off x="2819400" y="5076910"/>
            <a:ext cx="268288" cy="0"/>
          </a:xfrm>
          <a:prstGeom prst="straightConnector1">
            <a:avLst/>
          </a:prstGeom>
          <a:noFill/>
          <a:ln w="38100" cap="flat" cmpd="sng">
            <a:solidFill>
              <a:srgbClr val="008000"/>
            </a:solidFill>
            <a:prstDash val="solid"/>
            <a:round/>
            <a:headEnd type="none" w="med" len="med"/>
            <a:tailEnd type="triangle" w="med" len="med"/>
          </a:ln>
          <a:effectLst>
            <a:outerShdw blurRad="50800" dist="38100" dir="2700000" algn="tl" rotWithShape="0">
              <a:srgbClr val="000000">
                <a:alpha val="40000"/>
              </a:srgbClr>
            </a:outerShdw>
          </a:effectLst>
        </p:spPr>
      </p:cxnSp>
      <p:cxnSp>
        <p:nvCxnSpPr>
          <p:cNvPr id="1608" name="Google Shape;1608;p37"/>
          <p:cNvCxnSpPr/>
          <p:nvPr/>
        </p:nvCxnSpPr>
        <p:spPr>
          <a:xfrm>
            <a:off x="6154739" y="5013410"/>
            <a:ext cx="268287" cy="0"/>
          </a:xfrm>
          <a:prstGeom prst="straightConnector1">
            <a:avLst/>
          </a:prstGeom>
          <a:noFill/>
          <a:ln w="38100" cap="flat" cmpd="sng">
            <a:solidFill>
              <a:srgbClr val="008000"/>
            </a:solidFill>
            <a:prstDash val="solid"/>
            <a:round/>
            <a:headEnd type="none" w="med" len="med"/>
            <a:tailEnd type="triangle" w="med" len="med"/>
          </a:ln>
          <a:effectLst>
            <a:outerShdw blurRad="50800" dist="38100" dir="2700000" algn="tl" rotWithShape="0">
              <a:srgbClr val="000000">
                <a:alpha val="40000"/>
              </a:srgbClr>
            </a:outerShdw>
          </a:effectLst>
        </p:spPr>
      </p:cxnSp>
      <p:cxnSp>
        <p:nvCxnSpPr>
          <p:cNvPr id="1609" name="Google Shape;1609;p37"/>
          <p:cNvCxnSpPr/>
          <p:nvPr/>
        </p:nvCxnSpPr>
        <p:spPr>
          <a:xfrm>
            <a:off x="2806700" y="4772110"/>
            <a:ext cx="268288" cy="0"/>
          </a:xfrm>
          <a:prstGeom prst="straightConnector1">
            <a:avLst/>
          </a:prstGeom>
          <a:noFill/>
          <a:ln w="38100" cap="flat" cmpd="sng">
            <a:solidFill>
              <a:srgbClr val="008000"/>
            </a:solidFill>
            <a:prstDash val="solid"/>
            <a:round/>
            <a:headEnd type="none" w="med" len="med"/>
            <a:tailEnd type="triangle" w="med" len="med"/>
          </a:ln>
          <a:effectLst>
            <a:outerShdw blurRad="50800" dist="38100" dir="2700000" algn="tl" rotWithShape="0">
              <a:srgbClr val="000000">
                <a:alpha val="40000"/>
              </a:srgbClr>
            </a:outerShdw>
          </a:effectLst>
        </p:spPr>
      </p:cxnSp>
      <p:cxnSp>
        <p:nvCxnSpPr>
          <p:cNvPr id="1610" name="Google Shape;1610;p37"/>
          <p:cNvCxnSpPr/>
          <p:nvPr/>
        </p:nvCxnSpPr>
        <p:spPr>
          <a:xfrm>
            <a:off x="3022600" y="4988010"/>
            <a:ext cx="268288" cy="0"/>
          </a:xfrm>
          <a:prstGeom prst="straightConnector1">
            <a:avLst/>
          </a:prstGeom>
          <a:noFill/>
          <a:ln w="38100" cap="flat" cmpd="sng">
            <a:solidFill>
              <a:srgbClr val="008000"/>
            </a:solidFill>
            <a:prstDash val="solid"/>
            <a:round/>
            <a:headEnd type="none" w="med" len="med"/>
            <a:tailEnd type="triangle" w="med" len="med"/>
          </a:ln>
          <a:effectLst>
            <a:outerShdw blurRad="50800" dist="38100" dir="2700000" algn="tl" rotWithShape="0">
              <a:srgbClr val="000000">
                <a:alpha val="40000"/>
              </a:srgbClr>
            </a:outerShdw>
          </a:effectLst>
        </p:spPr>
      </p:cxnSp>
      <p:cxnSp>
        <p:nvCxnSpPr>
          <p:cNvPr id="1611" name="Google Shape;1611;p37"/>
          <p:cNvCxnSpPr/>
          <p:nvPr/>
        </p:nvCxnSpPr>
        <p:spPr>
          <a:xfrm>
            <a:off x="3238500" y="5203910"/>
            <a:ext cx="268288" cy="0"/>
          </a:xfrm>
          <a:prstGeom prst="straightConnector1">
            <a:avLst/>
          </a:prstGeom>
          <a:noFill/>
          <a:ln w="38100" cap="flat" cmpd="sng">
            <a:solidFill>
              <a:srgbClr val="008000"/>
            </a:solidFill>
            <a:prstDash val="solid"/>
            <a:round/>
            <a:headEnd type="none" w="med" len="med"/>
            <a:tailEnd type="triangle" w="med" len="med"/>
          </a:ln>
          <a:effectLst>
            <a:outerShdw blurRad="50800" dist="38100" dir="2700000" algn="tl" rotWithShape="0">
              <a:srgbClr val="000000">
                <a:alpha val="40000"/>
              </a:srgbClr>
            </a:outerShdw>
          </a:effectLst>
        </p:spPr>
      </p:cxnSp>
      <p:cxnSp>
        <p:nvCxnSpPr>
          <p:cNvPr id="1612" name="Google Shape;1612;p37"/>
          <p:cNvCxnSpPr/>
          <p:nvPr/>
        </p:nvCxnSpPr>
        <p:spPr>
          <a:xfrm>
            <a:off x="3175000" y="4873710"/>
            <a:ext cx="268288" cy="0"/>
          </a:xfrm>
          <a:prstGeom prst="straightConnector1">
            <a:avLst/>
          </a:prstGeom>
          <a:noFill/>
          <a:ln w="38100" cap="flat" cmpd="sng">
            <a:solidFill>
              <a:srgbClr val="008000"/>
            </a:solidFill>
            <a:prstDash val="solid"/>
            <a:round/>
            <a:headEnd type="none" w="med" len="med"/>
            <a:tailEnd type="triangle" w="med" len="med"/>
          </a:ln>
          <a:effectLst>
            <a:outerShdw blurRad="50800" dist="38100" dir="2700000" algn="tl" rotWithShape="0">
              <a:srgbClr val="000000">
                <a:alpha val="40000"/>
              </a:srgbClr>
            </a:outerShdw>
          </a:effectLst>
        </p:spPr>
      </p:cxnSp>
      <p:cxnSp>
        <p:nvCxnSpPr>
          <p:cNvPr id="1613" name="Google Shape;1613;p37"/>
          <p:cNvCxnSpPr/>
          <p:nvPr/>
        </p:nvCxnSpPr>
        <p:spPr>
          <a:xfrm>
            <a:off x="3390900" y="5089610"/>
            <a:ext cx="268288" cy="0"/>
          </a:xfrm>
          <a:prstGeom prst="straightConnector1">
            <a:avLst/>
          </a:prstGeom>
          <a:noFill/>
          <a:ln w="38100" cap="flat" cmpd="sng">
            <a:solidFill>
              <a:srgbClr val="008000"/>
            </a:solidFill>
            <a:prstDash val="solid"/>
            <a:round/>
            <a:headEnd type="none" w="med" len="med"/>
            <a:tailEnd type="triangle" w="med" len="med"/>
          </a:ln>
          <a:effectLst>
            <a:outerShdw blurRad="50800" dist="38100" dir="2700000" algn="tl" rotWithShape="0">
              <a:srgbClr val="000000">
                <a:alpha val="40000"/>
              </a:srgbClr>
            </a:outerShdw>
          </a:effectLst>
        </p:spPr>
      </p:cxnSp>
      <p:cxnSp>
        <p:nvCxnSpPr>
          <p:cNvPr id="1614" name="Google Shape;1614;p37"/>
          <p:cNvCxnSpPr/>
          <p:nvPr/>
        </p:nvCxnSpPr>
        <p:spPr>
          <a:xfrm>
            <a:off x="3549650" y="4853072"/>
            <a:ext cx="268288" cy="0"/>
          </a:xfrm>
          <a:prstGeom prst="straightConnector1">
            <a:avLst/>
          </a:prstGeom>
          <a:noFill/>
          <a:ln w="38100" cap="flat" cmpd="sng">
            <a:solidFill>
              <a:srgbClr val="008000"/>
            </a:solidFill>
            <a:prstDash val="solid"/>
            <a:round/>
            <a:headEnd type="none" w="med" len="med"/>
            <a:tailEnd type="triangle" w="med" len="med"/>
          </a:ln>
          <a:effectLst>
            <a:outerShdw blurRad="50800" dist="38100" dir="2700000" algn="tl" rotWithShape="0">
              <a:srgbClr val="000000">
                <a:alpha val="40000"/>
              </a:srgbClr>
            </a:outerShdw>
          </a:effectLst>
        </p:spPr>
      </p:cxnSp>
      <p:cxnSp>
        <p:nvCxnSpPr>
          <p:cNvPr id="1615" name="Google Shape;1615;p37"/>
          <p:cNvCxnSpPr/>
          <p:nvPr/>
        </p:nvCxnSpPr>
        <p:spPr>
          <a:xfrm>
            <a:off x="3765550" y="5068972"/>
            <a:ext cx="268288" cy="0"/>
          </a:xfrm>
          <a:prstGeom prst="straightConnector1">
            <a:avLst/>
          </a:prstGeom>
          <a:noFill/>
          <a:ln w="38100" cap="flat" cmpd="sng">
            <a:solidFill>
              <a:srgbClr val="008000"/>
            </a:solidFill>
            <a:prstDash val="solid"/>
            <a:round/>
            <a:headEnd type="none" w="med" len="med"/>
            <a:tailEnd type="triangle" w="med" len="med"/>
          </a:ln>
          <a:effectLst>
            <a:outerShdw blurRad="50800" dist="38100" dir="2700000" algn="tl" rotWithShape="0">
              <a:srgbClr val="000000">
                <a:alpha val="40000"/>
              </a:srgbClr>
            </a:outerShdw>
          </a:effectLst>
        </p:spPr>
      </p:cxnSp>
      <p:cxnSp>
        <p:nvCxnSpPr>
          <p:cNvPr id="1616" name="Google Shape;1616;p37"/>
          <p:cNvCxnSpPr/>
          <p:nvPr/>
        </p:nvCxnSpPr>
        <p:spPr>
          <a:xfrm>
            <a:off x="3841750" y="4929272"/>
            <a:ext cx="268288" cy="0"/>
          </a:xfrm>
          <a:prstGeom prst="straightConnector1">
            <a:avLst/>
          </a:prstGeom>
          <a:noFill/>
          <a:ln w="38100" cap="flat" cmpd="sng">
            <a:solidFill>
              <a:srgbClr val="008000"/>
            </a:solidFill>
            <a:prstDash val="solid"/>
            <a:round/>
            <a:headEnd type="none" w="med" len="med"/>
            <a:tailEnd type="triangle" w="med" len="med"/>
          </a:ln>
          <a:effectLst>
            <a:outerShdw blurRad="50800" dist="38100" dir="2700000" algn="tl" rotWithShape="0">
              <a:srgbClr val="000000">
                <a:alpha val="40000"/>
              </a:srgbClr>
            </a:outerShdw>
          </a:effectLst>
        </p:spPr>
      </p:cxnSp>
      <p:cxnSp>
        <p:nvCxnSpPr>
          <p:cNvPr id="1617" name="Google Shape;1617;p37"/>
          <p:cNvCxnSpPr/>
          <p:nvPr/>
        </p:nvCxnSpPr>
        <p:spPr>
          <a:xfrm>
            <a:off x="4057650" y="5145172"/>
            <a:ext cx="268288" cy="0"/>
          </a:xfrm>
          <a:prstGeom prst="straightConnector1">
            <a:avLst/>
          </a:prstGeom>
          <a:noFill/>
          <a:ln w="38100" cap="flat" cmpd="sng">
            <a:solidFill>
              <a:srgbClr val="008000"/>
            </a:solidFill>
            <a:prstDash val="solid"/>
            <a:round/>
            <a:headEnd type="none" w="med" len="med"/>
            <a:tailEnd type="triangle" w="med" len="med"/>
          </a:ln>
          <a:effectLst>
            <a:outerShdw blurRad="50800" dist="38100" dir="2700000" algn="tl" rotWithShape="0">
              <a:srgbClr val="000000">
                <a:alpha val="40000"/>
              </a:srgbClr>
            </a:outerShdw>
          </a:effectLst>
        </p:spPr>
      </p:cxnSp>
      <p:cxnSp>
        <p:nvCxnSpPr>
          <p:cNvPr id="1618" name="Google Shape;1618;p37"/>
          <p:cNvCxnSpPr/>
          <p:nvPr/>
        </p:nvCxnSpPr>
        <p:spPr>
          <a:xfrm>
            <a:off x="4044950" y="4840372"/>
            <a:ext cx="268288" cy="0"/>
          </a:xfrm>
          <a:prstGeom prst="straightConnector1">
            <a:avLst/>
          </a:prstGeom>
          <a:noFill/>
          <a:ln w="38100" cap="flat" cmpd="sng">
            <a:solidFill>
              <a:srgbClr val="008000"/>
            </a:solidFill>
            <a:prstDash val="solid"/>
            <a:round/>
            <a:headEnd type="none" w="med" len="med"/>
            <a:tailEnd type="triangle" w="med" len="med"/>
          </a:ln>
          <a:effectLst>
            <a:outerShdw blurRad="50800" dist="38100" dir="2700000" algn="tl" rotWithShape="0">
              <a:srgbClr val="000000">
                <a:alpha val="40000"/>
              </a:srgbClr>
            </a:outerShdw>
          </a:effectLst>
        </p:spPr>
      </p:cxnSp>
      <p:cxnSp>
        <p:nvCxnSpPr>
          <p:cNvPr id="1619" name="Google Shape;1619;p37"/>
          <p:cNvCxnSpPr/>
          <p:nvPr/>
        </p:nvCxnSpPr>
        <p:spPr>
          <a:xfrm>
            <a:off x="4260850" y="5056272"/>
            <a:ext cx="268288" cy="0"/>
          </a:xfrm>
          <a:prstGeom prst="straightConnector1">
            <a:avLst/>
          </a:prstGeom>
          <a:noFill/>
          <a:ln w="38100" cap="flat" cmpd="sng">
            <a:solidFill>
              <a:srgbClr val="008000"/>
            </a:solidFill>
            <a:prstDash val="solid"/>
            <a:round/>
            <a:headEnd type="none" w="med" len="med"/>
            <a:tailEnd type="triangle" w="med" len="med"/>
          </a:ln>
          <a:effectLst>
            <a:outerShdw blurRad="50800" dist="38100" dir="2700000" algn="tl" rotWithShape="0">
              <a:srgbClr val="000000">
                <a:alpha val="40000"/>
              </a:srgbClr>
            </a:outerShdw>
          </a:effectLst>
        </p:spPr>
      </p:cxnSp>
      <p:cxnSp>
        <p:nvCxnSpPr>
          <p:cNvPr id="1620" name="Google Shape;1620;p37"/>
          <p:cNvCxnSpPr/>
          <p:nvPr/>
        </p:nvCxnSpPr>
        <p:spPr>
          <a:xfrm>
            <a:off x="4413250" y="4941972"/>
            <a:ext cx="268288" cy="0"/>
          </a:xfrm>
          <a:prstGeom prst="straightConnector1">
            <a:avLst/>
          </a:prstGeom>
          <a:noFill/>
          <a:ln w="38100" cap="flat" cmpd="sng">
            <a:solidFill>
              <a:srgbClr val="008000"/>
            </a:solidFill>
            <a:prstDash val="solid"/>
            <a:round/>
            <a:headEnd type="none" w="med" len="med"/>
            <a:tailEnd type="triangle" w="med" len="med"/>
          </a:ln>
          <a:effectLst>
            <a:outerShdw blurRad="50800" dist="38100" dir="2700000" algn="tl" rotWithShape="0">
              <a:srgbClr val="000000">
                <a:alpha val="40000"/>
              </a:srgbClr>
            </a:outerShdw>
          </a:effectLst>
        </p:spPr>
      </p:cxnSp>
      <p:cxnSp>
        <p:nvCxnSpPr>
          <p:cNvPr id="1621" name="Google Shape;1621;p37"/>
          <p:cNvCxnSpPr/>
          <p:nvPr/>
        </p:nvCxnSpPr>
        <p:spPr>
          <a:xfrm>
            <a:off x="4629150" y="5157872"/>
            <a:ext cx="268288" cy="0"/>
          </a:xfrm>
          <a:prstGeom prst="straightConnector1">
            <a:avLst/>
          </a:prstGeom>
          <a:noFill/>
          <a:ln w="38100" cap="flat" cmpd="sng">
            <a:solidFill>
              <a:srgbClr val="008000"/>
            </a:solidFill>
            <a:prstDash val="solid"/>
            <a:round/>
            <a:headEnd type="none" w="med" len="med"/>
            <a:tailEnd type="triangle" w="med" len="med"/>
          </a:ln>
          <a:effectLst>
            <a:outerShdw blurRad="50800" dist="38100" dir="2700000" algn="tl" rotWithShape="0">
              <a:srgbClr val="000000">
                <a:alpha val="40000"/>
              </a:srgbClr>
            </a:outerShdw>
          </a:effectLst>
        </p:spPr>
      </p:cxnSp>
      <p:cxnSp>
        <p:nvCxnSpPr>
          <p:cNvPr id="1622" name="Google Shape;1622;p37"/>
          <p:cNvCxnSpPr/>
          <p:nvPr/>
        </p:nvCxnSpPr>
        <p:spPr>
          <a:xfrm>
            <a:off x="4505325" y="4840372"/>
            <a:ext cx="268288" cy="0"/>
          </a:xfrm>
          <a:prstGeom prst="straightConnector1">
            <a:avLst/>
          </a:prstGeom>
          <a:noFill/>
          <a:ln w="38100" cap="flat" cmpd="sng">
            <a:solidFill>
              <a:srgbClr val="008000"/>
            </a:solidFill>
            <a:prstDash val="solid"/>
            <a:round/>
            <a:headEnd type="none" w="med" len="med"/>
            <a:tailEnd type="triangle" w="med" len="med"/>
          </a:ln>
          <a:effectLst>
            <a:outerShdw blurRad="50800" dist="38100" dir="2700000" algn="tl" rotWithShape="0">
              <a:srgbClr val="000000">
                <a:alpha val="40000"/>
              </a:srgbClr>
            </a:outerShdw>
          </a:effectLst>
        </p:spPr>
      </p:cxnSp>
      <p:cxnSp>
        <p:nvCxnSpPr>
          <p:cNvPr id="1623" name="Google Shape;1623;p37"/>
          <p:cNvCxnSpPr/>
          <p:nvPr/>
        </p:nvCxnSpPr>
        <p:spPr>
          <a:xfrm>
            <a:off x="4721225" y="5056272"/>
            <a:ext cx="268288" cy="0"/>
          </a:xfrm>
          <a:prstGeom prst="straightConnector1">
            <a:avLst/>
          </a:prstGeom>
          <a:noFill/>
          <a:ln w="38100" cap="flat" cmpd="sng">
            <a:solidFill>
              <a:srgbClr val="008000"/>
            </a:solidFill>
            <a:prstDash val="solid"/>
            <a:round/>
            <a:headEnd type="none" w="med" len="med"/>
            <a:tailEnd type="triangle" w="med" len="med"/>
          </a:ln>
          <a:effectLst>
            <a:outerShdw blurRad="50800" dist="38100" dir="2700000" algn="tl" rotWithShape="0">
              <a:srgbClr val="000000">
                <a:alpha val="40000"/>
              </a:srgbClr>
            </a:outerShdw>
          </a:effectLst>
        </p:spPr>
      </p:cxnSp>
      <p:cxnSp>
        <p:nvCxnSpPr>
          <p:cNvPr id="1624" name="Google Shape;1624;p37"/>
          <p:cNvCxnSpPr/>
          <p:nvPr/>
        </p:nvCxnSpPr>
        <p:spPr>
          <a:xfrm>
            <a:off x="4797425" y="4916572"/>
            <a:ext cx="268288" cy="0"/>
          </a:xfrm>
          <a:prstGeom prst="straightConnector1">
            <a:avLst/>
          </a:prstGeom>
          <a:noFill/>
          <a:ln w="38100" cap="flat" cmpd="sng">
            <a:solidFill>
              <a:srgbClr val="008000"/>
            </a:solidFill>
            <a:prstDash val="solid"/>
            <a:round/>
            <a:headEnd type="none" w="med" len="med"/>
            <a:tailEnd type="triangle" w="med" len="med"/>
          </a:ln>
          <a:effectLst>
            <a:outerShdw blurRad="50800" dist="38100" dir="2700000" algn="tl" rotWithShape="0">
              <a:srgbClr val="000000">
                <a:alpha val="40000"/>
              </a:srgbClr>
            </a:outerShdw>
          </a:effectLst>
        </p:spPr>
      </p:cxnSp>
      <p:cxnSp>
        <p:nvCxnSpPr>
          <p:cNvPr id="1625" name="Google Shape;1625;p37"/>
          <p:cNvCxnSpPr/>
          <p:nvPr/>
        </p:nvCxnSpPr>
        <p:spPr>
          <a:xfrm>
            <a:off x="5013325" y="5132472"/>
            <a:ext cx="268288" cy="0"/>
          </a:xfrm>
          <a:prstGeom prst="straightConnector1">
            <a:avLst/>
          </a:prstGeom>
          <a:noFill/>
          <a:ln w="38100" cap="flat" cmpd="sng">
            <a:solidFill>
              <a:srgbClr val="008000"/>
            </a:solidFill>
            <a:prstDash val="solid"/>
            <a:round/>
            <a:headEnd type="none" w="med" len="med"/>
            <a:tailEnd type="triangle" w="med" len="med"/>
          </a:ln>
          <a:effectLst>
            <a:outerShdw blurRad="50800" dist="38100" dir="2700000" algn="tl" rotWithShape="0">
              <a:srgbClr val="000000">
                <a:alpha val="40000"/>
              </a:srgbClr>
            </a:outerShdw>
          </a:effectLst>
        </p:spPr>
      </p:cxnSp>
      <p:cxnSp>
        <p:nvCxnSpPr>
          <p:cNvPr id="1626" name="Google Shape;1626;p37"/>
          <p:cNvCxnSpPr/>
          <p:nvPr/>
        </p:nvCxnSpPr>
        <p:spPr>
          <a:xfrm>
            <a:off x="5000625" y="4827672"/>
            <a:ext cx="268288" cy="0"/>
          </a:xfrm>
          <a:prstGeom prst="straightConnector1">
            <a:avLst/>
          </a:prstGeom>
          <a:noFill/>
          <a:ln w="38100" cap="flat" cmpd="sng">
            <a:solidFill>
              <a:srgbClr val="008000"/>
            </a:solidFill>
            <a:prstDash val="solid"/>
            <a:round/>
            <a:headEnd type="none" w="med" len="med"/>
            <a:tailEnd type="triangle" w="med" len="med"/>
          </a:ln>
          <a:effectLst>
            <a:outerShdw blurRad="50800" dist="38100" dir="2700000" algn="tl" rotWithShape="0">
              <a:srgbClr val="000000">
                <a:alpha val="40000"/>
              </a:srgbClr>
            </a:outerShdw>
          </a:effectLst>
        </p:spPr>
      </p:cxnSp>
      <p:cxnSp>
        <p:nvCxnSpPr>
          <p:cNvPr id="1627" name="Google Shape;1627;p37"/>
          <p:cNvCxnSpPr/>
          <p:nvPr/>
        </p:nvCxnSpPr>
        <p:spPr>
          <a:xfrm>
            <a:off x="6227764" y="4565735"/>
            <a:ext cx="268287" cy="0"/>
          </a:xfrm>
          <a:prstGeom prst="straightConnector1">
            <a:avLst/>
          </a:prstGeom>
          <a:noFill/>
          <a:ln w="38100" cap="flat" cmpd="sng">
            <a:solidFill>
              <a:srgbClr val="008000"/>
            </a:solidFill>
            <a:prstDash val="solid"/>
            <a:round/>
            <a:headEnd type="none" w="med" len="med"/>
            <a:tailEnd type="triangle" w="med" len="med"/>
          </a:ln>
          <a:effectLst>
            <a:outerShdw blurRad="50800" dist="38100" dir="2700000" algn="tl" rotWithShape="0">
              <a:srgbClr val="000000">
                <a:alpha val="40000"/>
              </a:srgbClr>
            </a:outerShdw>
          </a:effectLst>
        </p:spPr>
      </p:cxnSp>
      <p:cxnSp>
        <p:nvCxnSpPr>
          <p:cNvPr id="1628" name="Google Shape;1628;p37"/>
          <p:cNvCxnSpPr/>
          <p:nvPr/>
        </p:nvCxnSpPr>
        <p:spPr>
          <a:xfrm>
            <a:off x="6659564" y="4997535"/>
            <a:ext cx="268287" cy="0"/>
          </a:xfrm>
          <a:prstGeom prst="straightConnector1">
            <a:avLst/>
          </a:prstGeom>
          <a:noFill/>
          <a:ln w="38100" cap="flat" cmpd="sng">
            <a:solidFill>
              <a:srgbClr val="008000"/>
            </a:solidFill>
            <a:prstDash val="solid"/>
            <a:round/>
            <a:headEnd type="none" w="med" len="med"/>
            <a:tailEnd type="triangle" w="med" len="med"/>
          </a:ln>
          <a:effectLst>
            <a:outerShdw blurRad="50800" dist="38100" dir="2700000" algn="tl" rotWithShape="0">
              <a:srgbClr val="000000">
                <a:alpha val="40000"/>
              </a:srgbClr>
            </a:outerShdw>
          </a:effectLst>
        </p:spPr>
      </p:cxnSp>
      <p:cxnSp>
        <p:nvCxnSpPr>
          <p:cNvPr id="1629" name="Google Shape;1629;p37"/>
          <p:cNvCxnSpPr/>
          <p:nvPr/>
        </p:nvCxnSpPr>
        <p:spPr>
          <a:xfrm>
            <a:off x="6818314" y="4760997"/>
            <a:ext cx="268287" cy="0"/>
          </a:xfrm>
          <a:prstGeom prst="straightConnector1">
            <a:avLst/>
          </a:prstGeom>
          <a:noFill/>
          <a:ln w="38100" cap="flat" cmpd="sng">
            <a:solidFill>
              <a:srgbClr val="008000"/>
            </a:solidFill>
            <a:prstDash val="solid"/>
            <a:round/>
            <a:headEnd type="none" w="med" len="med"/>
            <a:tailEnd type="triangle" w="med" len="med"/>
          </a:ln>
          <a:effectLst>
            <a:outerShdw blurRad="50800" dist="38100" dir="2700000" algn="tl" rotWithShape="0">
              <a:srgbClr val="000000">
                <a:alpha val="40000"/>
              </a:srgbClr>
            </a:outerShdw>
          </a:effectLst>
        </p:spPr>
      </p:cxnSp>
      <p:cxnSp>
        <p:nvCxnSpPr>
          <p:cNvPr id="1630" name="Google Shape;1630;p37"/>
          <p:cNvCxnSpPr/>
          <p:nvPr/>
        </p:nvCxnSpPr>
        <p:spPr>
          <a:xfrm>
            <a:off x="6894514" y="4621297"/>
            <a:ext cx="268287" cy="0"/>
          </a:xfrm>
          <a:prstGeom prst="straightConnector1">
            <a:avLst/>
          </a:prstGeom>
          <a:noFill/>
          <a:ln w="38100" cap="flat" cmpd="sng">
            <a:solidFill>
              <a:srgbClr val="008000"/>
            </a:solidFill>
            <a:prstDash val="solid"/>
            <a:round/>
            <a:headEnd type="none" w="med" len="med"/>
            <a:tailEnd type="triangle" w="med" len="med"/>
          </a:ln>
          <a:effectLst>
            <a:outerShdw blurRad="50800" dist="38100" dir="2700000" algn="tl" rotWithShape="0">
              <a:srgbClr val="000000">
                <a:alpha val="40000"/>
              </a:srgbClr>
            </a:outerShdw>
          </a:effectLst>
        </p:spPr>
      </p:cxnSp>
      <p:cxnSp>
        <p:nvCxnSpPr>
          <p:cNvPr id="1631" name="Google Shape;1631;p37"/>
          <p:cNvCxnSpPr/>
          <p:nvPr/>
        </p:nvCxnSpPr>
        <p:spPr>
          <a:xfrm>
            <a:off x="7529514" y="4964197"/>
            <a:ext cx="268287" cy="0"/>
          </a:xfrm>
          <a:prstGeom prst="straightConnector1">
            <a:avLst/>
          </a:prstGeom>
          <a:noFill/>
          <a:ln w="38100" cap="flat" cmpd="sng">
            <a:solidFill>
              <a:srgbClr val="008000"/>
            </a:solidFill>
            <a:prstDash val="solid"/>
            <a:round/>
            <a:headEnd type="none" w="med" len="med"/>
            <a:tailEnd type="triangle" w="med" len="med"/>
          </a:ln>
          <a:effectLst>
            <a:outerShdw blurRad="50800" dist="38100" dir="2700000" algn="tl" rotWithShape="0">
              <a:srgbClr val="000000">
                <a:alpha val="40000"/>
              </a:srgbClr>
            </a:outerShdw>
          </a:effectLst>
        </p:spPr>
      </p:cxnSp>
      <p:cxnSp>
        <p:nvCxnSpPr>
          <p:cNvPr id="1632" name="Google Shape;1632;p37"/>
          <p:cNvCxnSpPr/>
          <p:nvPr/>
        </p:nvCxnSpPr>
        <p:spPr>
          <a:xfrm>
            <a:off x="7466014" y="4633997"/>
            <a:ext cx="268287" cy="0"/>
          </a:xfrm>
          <a:prstGeom prst="straightConnector1">
            <a:avLst/>
          </a:prstGeom>
          <a:noFill/>
          <a:ln w="38100" cap="flat" cmpd="sng">
            <a:solidFill>
              <a:srgbClr val="008000"/>
            </a:solidFill>
            <a:prstDash val="solid"/>
            <a:round/>
            <a:headEnd type="none" w="med" len="med"/>
            <a:tailEnd type="triangle" w="med" len="med"/>
          </a:ln>
          <a:effectLst>
            <a:outerShdw blurRad="50800" dist="38100" dir="2700000" algn="tl" rotWithShape="0">
              <a:srgbClr val="000000">
                <a:alpha val="40000"/>
              </a:srgbClr>
            </a:outerShdw>
          </a:effectLst>
        </p:spPr>
      </p:cxnSp>
      <p:cxnSp>
        <p:nvCxnSpPr>
          <p:cNvPr id="1633" name="Google Shape;1633;p37"/>
          <p:cNvCxnSpPr/>
          <p:nvPr/>
        </p:nvCxnSpPr>
        <p:spPr>
          <a:xfrm>
            <a:off x="7681914" y="4849897"/>
            <a:ext cx="268287" cy="0"/>
          </a:xfrm>
          <a:prstGeom prst="straightConnector1">
            <a:avLst/>
          </a:prstGeom>
          <a:noFill/>
          <a:ln w="38100" cap="flat" cmpd="sng">
            <a:solidFill>
              <a:srgbClr val="008000"/>
            </a:solidFill>
            <a:prstDash val="solid"/>
            <a:round/>
            <a:headEnd type="none" w="med" len="med"/>
            <a:tailEnd type="triangle" w="med" len="med"/>
          </a:ln>
          <a:effectLst>
            <a:outerShdw blurRad="50800" dist="38100" dir="2700000" algn="tl" rotWithShape="0">
              <a:srgbClr val="000000">
                <a:alpha val="40000"/>
              </a:srgbClr>
            </a:outerShdw>
          </a:effectLst>
        </p:spPr>
      </p:cxnSp>
      <p:cxnSp>
        <p:nvCxnSpPr>
          <p:cNvPr id="1634" name="Google Shape;1634;p37"/>
          <p:cNvCxnSpPr/>
          <p:nvPr/>
        </p:nvCxnSpPr>
        <p:spPr>
          <a:xfrm>
            <a:off x="7558089" y="4532397"/>
            <a:ext cx="268287" cy="0"/>
          </a:xfrm>
          <a:prstGeom prst="straightConnector1">
            <a:avLst/>
          </a:prstGeom>
          <a:noFill/>
          <a:ln w="38100" cap="flat" cmpd="sng">
            <a:solidFill>
              <a:srgbClr val="008000"/>
            </a:solidFill>
            <a:prstDash val="solid"/>
            <a:round/>
            <a:headEnd type="none" w="med" len="med"/>
            <a:tailEnd type="triangle" w="med" len="med"/>
          </a:ln>
          <a:effectLst>
            <a:outerShdw blurRad="50800" dist="38100" dir="2700000" algn="tl" rotWithShape="0">
              <a:srgbClr val="000000">
                <a:alpha val="40000"/>
              </a:srgbClr>
            </a:outerShdw>
          </a:effectLst>
        </p:spPr>
      </p:cxnSp>
      <p:cxnSp>
        <p:nvCxnSpPr>
          <p:cNvPr id="1635" name="Google Shape;1635;p37"/>
          <p:cNvCxnSpPr/>
          <p:nvPr/>
        </p:nvCxnSpPr>
        <p:spPr>
          <a:xfrm>
            <a:off x="7773989" y="4748297"/>
            <a:ext cx="268287" cy="0"/>
          </a:xfrm>
          <a:prstGeom prst="straightConnector1">
            <a:avLst/>
          </a:prstGeom>
          <a:noFill/>
          <a:ln w="38100" cap="flat" cmpd="sng">
            <a:solidFill>
              <a:srgbClr val="008000"/>
            </a:solidFill>
            <a:prstDash val="solid"/>
            <a:round/>
            <a:headEnd type="none" w="med" len="med"/>
            <a:tailEnd type="triangle" w="med" len="med"/>
          </a:ln>
          <a:effectLst>
            <a:outerShdw blurRad="50800" dist="38100" dir="2700000" algn="tl" rotWithShape="0">
              <a:srgbClr val="000000">
                <a:alpha val="40000"/>
              </a:srgbClr>
            </a:outerShdw>
          </a:effectLst>
        </p:spPr>
      </p:cxnSp>
      <p:cxnSp>
        <p:nvCxnSpPr>
          <p:cNvPr id="1636" name="Google Shape;1636;p37"/>
          <p:cNvCxnSpPr/>
          <p:nvPr/>
        </p:nvCxnSpPr>
        <p:spPr>
          <a:xfrm>
            <a:off x="7850189" y="4608597"/>
            <a:ext cx="268287" cy="0"/>
          </a:xfrm>
          <a:prstGeom prst="straightConnector1">
            <a:avLst/>
          </a:prstGeom>
          <a:noFill/>
          <a:ln w="38100" cap="flat" cmpd="sng">
            <a:solidFill>
              <a:srgbClr val="008000"/>
            </a:solidFill>
            <a:prstDash val="solid"/>
            <a:round/>
            <a:headEnd type="none" w="med" len="med"/>
            <a:tailEnd type="triangle" w="med" len="med"/>
          </a:ln>
          <a:effectLst>
            <a:outerShdw blurRad="50800" dist="38100" dir="2700000" algn="tl" rotWithShape="0">
              <a:srgbClr val="000000">
                <a:alpha val="40000"/>
              </a:srgbClr>
            </a:outerShdw>
          </a:effectLst>
        </p:spPr>
      </p:cxnSp>
      <p:cxnSp>
        <p:nvCxnSpPr>
          <p:cNvPr id="1637" name="Google Shape;1637;p37"/>
          <p:cNvCxnSpPr/>
          <p:nvPr/>
        </p:nvCxnSpPr>
        <p:spPr>
          <a:xfrm>
            <a:off x="8066089" y="4824497"/>
            <a:ext cx="268287" cy="0"/>
          </a:xfrm>
          <a:prstGeom prst="straightConnector1">
            <a:avLst/>
          </a:prstGeom>
          <a:noFill/>
          <a:ln w="38100" cap="flat" cmpd="sng">
            <a:solidFill>
              <a:srgbClr val="008000"/>
            </a:solidFill>
            <a:prstDash val="solid"/>
            <a:round/>
            <a:headEnd type="none" w="med" len="med"/>
            <a:tailEnd type="triangle" w="med" len="med"/>
          </a:ln>
          <a:effectLst>
            <a:outerShdw blurRad="50800" dist="38100" dir="2700000" algn="tl" rotWithShape="0">
              <a:srgbClr val="000000">
                <a:alpha val="40000"/>
              </a:srgbClr>
            </a:outerShdw>
          </a:effectLst>
        </p:spPr>
      </p:cxnSp>
      <p:cxnSp>
        <p:nvCxnSpPr>
          <p:cNvPr id="1638" name="Google Shape;1638;p37"/>
          <p:cNvCxnSpPr/>
          <p:nvPr/>
        </p:nvCxnSpPr>
        <p:spPr>
          <a:xfrm>
            <a:off x="8053389" y="4519697"/>
            <a:ext cx="268287" cy="0"/>
          </a:xfrm>
          <a:prstGeom prst="straightConnector1">
            <a:avLst/>
          </a:prstGeom>
          <a:noFill/>
          <a:ln w="38100" cap="flat" cmpd="sng">
            <a:solidFill>
              <a:srgbClr val="008000"/>
            </a:solidFill>
            <a:prstDash val="solid"/>
            <a:round/>
            <a:headEnd type="none" w="med" len="med"/>
            <a:tailEnd type="triangle" w="med" len="med"/>
          </a:ln>
          <a:effectLst>
            <a:outerShdw blurRad="50800" dist="38100" dir="2700000" algn="tl" rotWithShape="0">
              <a:srgbClr val="000000">
                <a:alpha val="40000"/>
              </a:srgbClr>
            </a:outerShdw>
          </a:effectLst>
        </p:spPr>
      </p:cxnSp>
      <p:cxnSp>
        <p:nvCxnSpPr>
          <p:cNvPr id="1639" name="Google Shape;1639;p37"/>
          <p:cNvCxnSpPr/>
          <p:nvPr/>
        </p:nvCxnSpPr>
        <p:spPr>
          <a:xfrm>
            <a:off x="6778625" y="5078497"/>
            <a:ext cx="268288" cy="0"/>
          </a:xfrm>
          <a:prstGeom prst="straightConnector1">
            <a:avLst/>
          </a:prstGeom>
          <a:noFill/>
          <a:ln w="38100" cap="flat" cmpd="sng">
            <a:solidFill>
              <a:srgbClr val="008000"/>
            </a:solidFill>
            <a:prstDash val="solid"/>
            <a:round/>
            <a:headEnd type="none" w="med" len="med"/>
            <a:tailEnd type="triangle" w="med" len="med"/>
          </a:ln>
          <a:effectLst>
            <a:outerShdw blurRad="50800" dist="38100" dir="2700000" algn="tl" rotWithShape="0">
              <a:srgbClr val="000000">
                <a:alpha val="40000"/>
              </a:srgbClr>
            </a:outerShdw>
          </a:effectLst>
        </p:spPr>
      </p:cxnSp>
      <p:cxnSp>
        <p:nvCxnSpPr>
          <p:cNvPr id="1640" name="Google Shape;1640;p37"/>
          <p:cNvCxnSpPr/>
          <p:nvPr/>
        </p:nvCxnSpPr>
        <p:spPr>
          <a:xfrm>
            <a:off x="6875464" y="5213435"/>
            <a:ext cx="268287" cy="0"/>
          </a:xfrm>
          <a:prstGeom prst="straightConnector1">
            <a:avLst/>
          </a:prstGeom>
          <a:noFill/>
          <a:ln w="38100" cap="flat" cmpd="sng">
            <a:solidFill>
              <a:srgbClr val="008000"/>
            </a:solidFill>
            <a:prstDash val="solid"/>
            <a:round/>
            <a:headEnd type="none" w="med" len="med"/>
            <a:tailEnd type="triangle" w="med" len="med"/>
          </a:ln>
          <a:effectLst>
            <a:outerShdw blurRad="50800" dist="38100" dir="2700000" algn="tl" rotWithShape="0">
              <a:srgbClr val="000000">
                <a:alpha val="40000"/>
              </a:srgbClr>
            </a:outerShdw>
          </a:effectLst>
        </p:spPr>
      </p:cxnSp>
      <p:cxnSp>
        <p:nvCxnSpPr>
          <p:cNvPr id="1641" name="Google Shape;1641;p37"/>
          <p:cNvCxnSpPr/>
          <p:nvPr/>
        </p:nvCxnSpPr>
        <p:spPr>
          <a:xfrm>
            <a:off x="6818314" y="4760997"/>
            <a:ext cx="268287" cy="0"/>
          </a:xfrm>
          <a:prstGeom prst="straightConnector1">
            <a:avLst/>
          </a:prstGeom>
          <a:noFill/>
          <a:ln w="38100" cap="flat" cmpd="sng">
            <a:solidFill>
              <a:srgbClr val="008000"/>
            </a:solidFill>
            <a:prstDash val="solid"/>
            <a:round/>
            <a:headEnd type="none" w="med" len="med"/>
            <a:tailEnd type="triangle" w="med" len="med"/>
          </a:ln>
          <a:effectLst>
            <a:outerShdw blurRad="50800" dist="38100" dir="2700000" algn="tl" rotWithShape="0">
              <a:srgbClr val="000000">
                <a:alpha val="40000"/>
              </a:srgbClr>
            </a:outerShdw>
          </a:effectLst>
        </p:spPr>
      </p:cxnSp>
      <p:cxnSp>
        <p:nvCxnSpPr>
          <p:cNvPr id="1642" name="Google Shape;1642;p37"/>
          <p:cNvCxnSpPr/>
          <p:nvPr/>
        </p:nvCxnSpPr>
        <p:spPr>
          <a:xfrm>
            <a:off x="7529514" y="4964197"/>
            <a:ext cx="268287" cy="0"/>
          </a:xfrm>
          <a:prstGeom prst="straightConnector1">
            <a:avLst/>
          </a:prstGeom>
          <a:noFill/>
          <a:ln w="38100" cap="flat" cmpd="sng">
            <a:solidFill>
              <a:srgbClr val="008000"/>
            </a:solidFill>
            <a:prstDash val="solid"/>
            <a:round/>
            <a:headEnd type="none" w="med" len="med"/>
            <a:tailEnd type="triangle" w="med" len="med"/>
          </a:ln>
          <a:effectLst>
            <a:outerShdw blurRad="50800" dist="38100" dir="2700000" algn="tl" rotWithShape="0">
              <a:srgbClr val="000000">
                <a:alpha val="40000"/>
              </a:srgbClr>
            </a:outerShdw>
          </a:effectLst>
        </p:spPr>
      </p:cxnSp>
      <p:cxnSp>
        <p:nvCxnSpPr>
          <p:cNvPr id="1643" name="Google Shape;1643;p37"/>
          <p:cNvCxnSpPr/>
          <p:nvPr/>
        </p:nvCxnSpPr>
        <p:spPr>
          <a:xfrm>
            <a:off x="7745414" y="5180097"/>
            <a:ext cx="268287" cy="0"/>
          </a:xfrm>
          <a:prstGeom prst="straightConnector1">
            <a:avLst/>
          </a:prstGeom>
          <a:noFill/>
          <a:ln w="38100" cap="flat" cmpd="sng">
            <a:solidFill>
              <a:srgbClr val="008000"/>
            </a:solidFill>
            <a:prstDash val="solid"/>
            <a:round/>
            <a:headEnd type="none" w="med" len="med"/>
            <a:tailEnd type="triangle" w="med" len="med"/>
          </a:ln>
          <a:effectLst>
            <a:outerShdw blurRad="50800" dist="38100" dir="2700000" algn="tl" rotWithShape="0">
              <a:srgbClr val="000000">
                <a:alpha val="40000"/>
              </a:srgbClr>
            </a:outerShdw>
          </a:effectLst>
        </p:spPr>
      </p:cxnSp>
      <p:cxnSp>
        <p:nvCxnSpPr>
          <p:cNvPr id="1644" name="Google Shape;1644;p37"/>
          <p:cNvCxnSpPr/>
          <p:nvPr/>
        </p:nvCxnSpPr>
        <p:spPr>
          <a:xfrm>
            <a:off x="7681914" y="4849897"/>
            <a:ext cx="268287" cy="0"/>
          </a:xfrm>
          <a:prstGeom prst="straightConnector1">
            <a:avLst/>
          </a:prstGeom>
          <a:noFill/>
          <a:ln w="38100" cap="flat" cmpd="sng">
            <a:solidFill>
              <a:srgbClr val="008000"/>
            </a:solidFill>
            <a:prstDash val="solid"/>
            <a:round/>
            <a:headEnd type="none" w="med" len="med"/>
            <a:tailEnd type="triangle" w="med" len="med"/>
          </a:ln>
          <a:effectLst>
            <a:outerShdw blurRad="50800" dist="38100" dir="2700000" algn="tl" rotWithShape="0">
              <a:srgbClr val="000000">
                <a:alpha val="40000"/>
              </a:srgbClr>
            </a:outerShdw>
          </a:effectLst>
        </p:spPr>
      </p:cxnSp>
      <p:cxnSp>
        <p:nvCxnSpPr>
          <p:cNvPr id="1645" name="Google Shape;1645;p37"/>
          <p:cNvCxnSpPr/>
          <p:nvPr/>
        </p:nvCxnSpPr>
        <p:spPr>
          <a:xfrm>
            <a:off x="7897814" y="5065797"/>
            <a:ext cx="268287" cy="0"/>
          </a:xfrm>
          <a:prstGeom prst="straightConnector1">
            <a:avLst/>
          </a:prstGeom>
          <a:noFill/>
          <a:ln w="38100" cap="flat" cmpd="sng">
            <a:solidFill>
              <a:srgbClr val="008000"/>
            </a:solidFill>
            <a:prstDash val="solid"/>
            <a:round/>
            <a:headEnd type="none" w="med" len="med"/>
            <a:tailEnd type="triangle" w="med" len="med"/>
          </a:ln>
          <a:effectLst>
            <a:outerShdw blurRad="50800" dist="38100" dir="2700000" algn="tl" rotWithShape="0">
              <a:srgbClr val="000000">
                <a:alpha val="40000"/>
              </a:srgbClr>
            </a:outerShdw>
          </a:effectLst>
        </p:spPr>
      </p:cxnSp>
      <p:cxnSp>
        <p:nvCxnSpPr>
          <p:cNvPr id="1646" name="Google Shape;1646;p37"/>
          <p:cNvCxnSpPr/>
          <p:nvPr/>
        </p:nvCxnSpPr>
        <p:spPr>
          <a:xfrm>
            <a:off x="7773989" y="4748297"/>
            <a:ext cx="268287" cy="0"/>
          </a:xfrm>
          <a:prstGeom prst="straightConnector1">
            <a:avLst/>
          </a:prstGeom>
          <a:noFill/>
          <a:ln w="38100" cap="flat" cmpd="sng">
            <a:solidFill>
              <a:srgbClr val="008000"/>
            </a:solidFill>
            <a:prstDash val="solid"/>
            <a:round/>
            <a:headEnd type="none" w="med" len="med"/>
            <a:tailEnd type="triangle" w="med" len="med"/>
          </a:ln>
          <a:effectLst>
            <a:outerShdw blurRad="50800" dist="38100" dir="2700000" algn="tl" rotWithShape="0">
              <a:srgbClr val="000000">
                <a:alpha val="40000"/>
              </a:srgbClr>
            </a:outerShdw>
          </a:effectLst>
        </p:spPr>
      </p:cxnSp>
      <p:cxnSp>
        <p:nvCxnSpPr>
          <p:cNvPr id="1647" name="Google Shape;1647;p37"/>
          <p:cNvCxnSpPr/>
          <p:nvPr/>
        </p:nvCxnSpPr>
        <p:spPr>
          <a:xfrm>
            <a:off x="7989889" y="4964197"/>
            <a:ext cx="268287" cy="0"/>
          </a:xfrm>
          <a:prstGeom prst="straightConnector1">
            <a:avLst/>
          </a:prstGeom>
          <a:noFill/>
          <a:ln w="38100" cap="flat" cmpd="sng">
            <a:solidFill>
              <a:srgbClr val="008000"/>
            </a:solidFill>
            <a:prstDash val="solid"/>
            <a:round/>
            <a:headEnd type="none" w="med" len="med"/>
            <a:tailEnd type="triangle" w="med" len="med"/>
          </a:ln>
          <a:effectLst>
            <a:outerShdw blurRad="50800" dist="38100" dir="2700000" algn="tl" rotWithShape="0">
              <a:srgbClr val="000000">
                <a:alpha val="40000"/>
              </a:srgbClr>
            </a:outerShdw>
          </a:effectLst>
        </p:spPr>
      </p:cxnSp>
      <p:cxnSp>
        <p:nvCxnSpPr>
          <p:cNvPr id="1648" name="Google Shape;1648;p37"/>
          <p:cNvCxnSpPr/>
          <p:nvPr/>
        </p:nvCxnSpPr>
        <p:spPr>
          <a:xfrm>
            <a:off x="8066089" y="4824497"/>
            <a:ext cx="268287" cy="0"/>
          </a:xfrm>
          <a:prstGeom prst="straightConnector1">
            <a:avLst/>
          </a:prstGeom>
          <a:noFill/>
          <a:ln w="38100" cap="flat" cmpd="sng">
            <a:solidFill>
              <a:srgbClr val="008000"/>
            </a:solidFill>
            <a:prstDash val="solid"/>
            <a:round/>
            <a:headEnd type="none" w="med" len="med"/>
            <a:tailEnd type="triangle" w="med" len="med"/>
          </a:ln>
          <a:effectLst>
            <a:outerShdw blurRad="50800" dist="38100" dir="2700000" algn="tl" rotWithShape="0">
              <a:srgbClr val="000000">
                <a:alpha val="40000"/>
              </a:srgbClr>
            </a:outerShdw>
          </a:effectLst>
        </p:spPr>
      </p:cxnSp>
      <p:cxnSp>
        <p:nvCxnSpPr>
          <p:cNvPr id="1649" name="Google Shape;1649;p37"/>
          <p:cNvCxnSpPr/>
          <p:nvPr/>
        </p:nvCxnSpPr>
        <p:spPr>
          <a:xfrm>
            <a:off x="8064500" y="5164222"/>
            <a:ext cx="268288" cy="0"/>
          </a:xfrm>
          <a:prstGeom prst="straightConnector1">
            <a:avLst/>
          </a:prstGeom>
          <a:noFill/>
          <a:ln w="38100" cap="flat" cmpd="sng">
            <a:solidFill>
              <a:srgbClr val="008000"/>
            </a:solidFill>
            <a:prstDash val="solid"/>
            <a:round/>
            <a:headEnd type="none" w="med" len="med"/>
            <a:tailEnd type="triangle" w="med" len="med"/>
          </a:ln>
          <a:effectLst>
            <a:outerShdw blurRad="50800" dist="38100" dir="2700000" algn="tl" rotWithShape="0">
              <a:srgbClr val="000000">
                <a:alpha val="40000"/>
              </a:srgbClr>
            </a:outerShdw>
          </a:effectLst>
        </p:spPr>
      </p:cxnSp>
      <p:cxnSp>
        <p:nvCxnSpPr>
          <p:cNvPr id="1650" name="Google Shape;1650;p37"/>
          <p:cNvCxnSpPr/>
          <p:nvPr/>
        </p:nvCxnSpPr>
        <p:spPr>
          <a:xfrm>
            <a:off x="8029575" y="4700672"/>
            <a:ext cx="268288" cy="0"/>
          </a:xfrm>
          <a:prstGeom prst="straightConnector1">
            <a:avLst/>
          </a:prstGeom>
          <a:noFill/>
          <a:ln w="38100" cap="flat" cmpd="sng">
            <a:solidFill>
              <a:srgbClr val="008000"/>
            </a:solidFill>
            <a:prstDash val="solid"/>
            <a:round/>
            <a:headEnd type="none" w="med" len="med"/>
            <a:tailEnd type="triangle" w="med" len="med"/>
          </a:ln>
          <a:effectLst>
            <a:outerShdw blurRad="50800" dist="38100" dir="2700000" algn="tl" rotWithShape="0">
              <a:srgbClr val="000000">
                <a:alpha val="40000"/>
              </a:srgbClr>
            </a:outerShdw>
          </a:effectLst>
        </p:spPr>
      </p:cxnSp>
      <p:cxnSp>
        <p:nvCxnSpPr>
          <p:cNvPr id="1651" name="Google Shape;1651;p37"/>
          <p:cNvCxnSpPr/>
          <p:nvPr/>
        </p:nvCxnSpPr>
        <p:spPr>
          <a:xfrm>
            <a:off x="8178800" y="4916572"/>
            <a:ext cx="268288" cy="0"/>
          </a:xfrm>
          <a:prstGeom prst="straightConnector1">
            <a:avLst/>
          </a:prstGeom>
          <a:noFill/>
          <a:ln w="38100" cap="flat" cmpd="sng">
            <a:solidFill>
              <a:srgbClr val="008000"/>
            </a:solidFill>
            <a:prstDash val="solid"/>
            <a:round/>
            <a:headEnd type="none" w="med" len="med"/>
            <a:tailEnd type="triangle" w="med" len="med"/>
          </a:ln>
          <a:effectLst>
            <a:outerShdw blurRad="50800" dist="38100" dir="2700000" algn="tl" rotWithShape="0">
              <a:srgbClr val="000000">
                <a:alpha val="40000"/>
              </a:srgbClr>
            </a:outerShdw>
          </a:effectLst>
        </p:spPr>
      </p:cxnSp>
      <p:cxnSp>
        <p:nvCxnSpPr>
          <p:cNvPr id="1652" name="Google Shape;1652;p37"/>
          <p:cNvCxnSpPr/>
          <p:nvPr/>
        </p:nvCxnSpPr>
        <p:spPr>
          <a:xfrm>
            <a:off x="8394700" y="5132472"/>
            <a:ext cx="268288" cy="0"/>
          </a:xfrm>
          <a:prstGeom prst="straightConnector1">
            <a:avLst/>
          </a:prstGeom>
          <a:noFill/>
          <a:ln w="38100" cap="flat" cmpd="sng">
            <a:solidFill>
              <a:srgbClr val="008000"/>
            </a:solidFill>
            <a:prstDash val="solid"/>
            <a:round/>
            <a:headEnd type="none" w="med" len="med"/>
            <a:tailEnd type="triangle" w="med" len="med"/>
          </a:ln>
          <a:effectLst>
            <a:outerShdw blurRad="50800" dist="38100" dir="2700000" algn="tl" rotWithShape="0">
              <a:srgbClr val="000000">
                <a:alpha val="40000"/>
              </a:srgbClr>
            </a:outerShdw>
          </a:effectLst>
        </p:spPr>
      </p:cxnSp>
      <p:cxnSp>
        <p:nvCxnSpPr>
          <p:cNvPr id="1653" name="Google Shape;1653;p37"/>
          <p:cNvCxnSpPr/>
          <p:nvPr/>
        </p:nvCxnSpPr>
        <p:spPr>
          <a:xfrm>
            <a:off x="8337550" y="4680035"/>
            <a:ext cx="268288" cy="0"/>
          </a:xfrm>
          <a:prstGeom prst="straightConnector1">
            <a:avLst/>
          </a:prstGeom>
          <a:noFill/>
          <a:ln w="38100" cap="flat" cmpd="sng">
            <a:solidFill>
              <a:srgbClr val="008000"/>
            </a:solidFill>
            <a:prstDash val="solid"/>
            <a:round/>
            <a:headEnd type="none" w="med" len="med"/>
            <a:tailEnd type="triangle" w="med" len="med"/>
          </a:ln>
          <a:effectLst>
            <a:outerShdw blurRad="50800" dist="38100" dir="2700000" algn="tl" rotWithShape="0">
              <a:srgbClr val="000000">
                <a:alpha val="40000"/>
              </a:srgbClr>
            </a:outerShdw>
          </a:effectLst>
        </p:spPr>
      </p:cxnSp>
      <p:cxnSp>
        <p:nvCxnSpPr>
          <p:cNvPr id="1654" name="Google Shape;1654;p37"/>
          <p:cNvCxnSpPr/>
          <p:nvPr/>
        </p:nvCxnSpPr>
        <p:spPr>
          <a:xfrm>
            <a:off x="8553450" y="4895935"/>
            <a:ext cx="268288" cy="0"/>
          </a:xfrm>
          <a:prstGeom prst="straightConnector1">
            <a:avLst/>
          </a:prstGeom>
          <a:noFill/>
          <a:ln w="38100" cap="flat" cmpd="sng">
            <a:solidFill>
              <a:srgbClr val="008000"/>
            </a:solidFill>
            <a:prstDash val="solid"/>
            <a:round/>
            <a:headEnd type="none" w="med" len="med"/>
            <a:tailEnd type="triangle" w="med" len="med"/>
          </a:ln>
          <a:effectLst>
            <a:outerShdw blurRad="50800" dist="38100" dir="2700000" algn="tl" rotWithShape="0">
              <a:srgbClr val="000000">
                <a:alpha val="40000"/>
              </a:srgbClr>
            </a:outerShdw>
          </a:effectLst>
        </p:spPr>
      </p:cxnSp>
      <p:cxnSp>
        <p:nvCxnSpPr>
          <p:cNvPr id="1655" name="Google Shape;1655;p37"/>
          <p:cNvCxnSpPr/>
          <p:nvPr/>
        </p:nvCxnSpPr>
        <p:spPr>
          <a:xfrm>
            <a:off x="8629650" y="4756235"/>
            <a:ext cx="268288" cy="0"/>
          </a:xfrm>
          <a:prstGeom prst="straightConnector1">
            <a:avLst/>
          </a:prstGeom>
          <a:noFill/>
          <a:ln w="38100" cap="flat" cmpd="sng">
            <a:solidFill>
              <a:srgbClr val="008000"/>
            </a:solidFill>
            <a:prstDash val="solid"/>
            <a:round/>
            <a:headEnd type="none" w="med" len="med"/>
            <a:tailEnd type="triangle" w="med" len="med"/>
          </a:ln>
          <a:effectLst>
            <a:outerShdw blurRad="50800" dist="38100" dir="2700000" algn="tl" rotWithShape="0">
              <a:srgbClr val="000000">
                <a:alpha val="40000"/>
              </a:srgbClr>
            </a:outerShdw>
          </a:effectLst>
        </p:spPr>
      </p:cxnSp>
      <p:cxnSp>
        <p:nvCxnSpPr>
          <p:cNvPr id="1656" name="Google Shape;1656;p37"/>
          <p:cNvCxnSpPr/>
          <p:nvPr/>
        </p:nvCxnSpPr>
        <p:spPr>
          <a:xfrm>
            <a:off x="8845550" y="4972135"/>
            <a:ext cx="268288" cy="0"/>
          </a:xfrm>
          <a:prstGeom prst="straightConnector1">
            <a:avLst/>
          </a:prstGeom>
          <a:noFill/>
          <a:ln w="38100" cap="flat" cmpd="sng">
            <a:solidFill>
              <a:srgbClr val="008000"/>
            </a:solidFill>
            <a:prstDash val="solid"/>
            <a:round/>
            <a:headEnd type="none" w="med" len="med"/>
            <a:tailEnd type="triangle" w="med" len="med"/>
          </a:ln>
          <a:effectLst>
            <a:outerShdw blurRad="50800" dist="38100" dir="2700000" algn="tl" rotWithShape="0">
              <a:srgbClr val="000000">
                <a:alpha val="40000"/>
              </a:srgbClr>
            </a:outerShdw>
          </a:effectLst>
        </p:spPr>
      </p:cxnSp>
      <p:cxnSp>
        <p:nvCxnSpPr>
          <p:cNvPr id="1657" name="Google Shape;1657;p37"/>
          <p:cNvCxnSpPr/>
          <p:nvPr/>
        </p:nvCxnSpPr>
        <p:spPr>
          <a:xfrm>
            <a:off x="8832850" y="4667335"/>
            <a:ext cx="268288" cy="0"/>
          </a:xfrm>
          <a:prstGeom prst="straightConnector1">
            <a:avLst/>
          </a:prstGeom>
          <a:noFill/>
          <a:ln w="38100" cap="flat" cmpd="sng">
            <a:solidFill>
              <a:srgbClr val="008000"/>
            </a:solidFill>
            <a:prstDash val="solid"/>
            <a:round/>
            <a:headEnd type="none" w="med" len="med"/>
            <a:tailEnd type="triangle" w="med" len="med"/>
          </a:ln>
          <a:effectLst>
            <a:outerShdw blurRad="50800" dist="38100" dir="2700000" algn="tl" rotWithShape="0">
              <a:srgbClr val="000000">
                <a:alpha val="40000"/>
              </a:srgbClr>
            </a:outerShdw>
          </a:effectLst>
        </p:spPr>
      </p:cxnSp>
      <p:cxnSp>
        <p:nvCxnSpPr>
          <p:cNvPr id="1658" name="Google Shape;1658;p37"/>
          <p:cNvCxnSpPr/>
          <p:nvPr/>
        </p:nvCxnSpPr>
        <p:spPr>
          <a:xfrm>
            <a:off x="9048750" y="4883235"/>
            <a:ext cx="268288" cy="0"/>
          </a:xfrm>
          <a:prstGeom prst="straightConnector1">
            <a:avLst/>
          </a:prstGeom>
          <a:noFill/>
          <a:ln w="38100" cap="flat" cmpd="sng">
            <a:solidFill>
              <a:srgbClr val="008000"/>
            </a:solidFill>
            <a:prstDash val="solid"/>
            <a:round/>
            <a:headEnd type="none" w="med" len="med"/>
            <a:tailEnd type="triangle" w="med" len="med"/>
          </a:ln>
          <a:effectLst>
            <a:outerShdw blurRad="50800" dist="38100" dir="2700000" algn="tl" rotWithShape="0">
              <a:srgbClr val="000000">
                <a:alpha val="40000"/>
              </a:srgbClr>
            </a:outerShdw>
          </a:effectLst>
        </p:spPr>
      </p:cxnSp>
      <p:cxnSp>
        <p:nvCxnSpPr>
          <p:cNvPr id="1659" name="Google Shape;1659;p37"/>
          <p:cNvCxnSpPr/>
          <p:nvPr/>
        </p:nvCxnSpPr>
        <p:spPr>
          <a:xfrm>
            <a:off x="9264650" y="5099135"/>
            <a:ext cx="268288" cy="0"/>
          </a:xfrm>
          <a:prstGeom prst="straightConnector1">
            <a:avLst/>
          </a:prstGeom>
          <a:noFill/>
          <a:ln w="38100" cap="flat" cmpd="sng">
            <a:solidFill>
              <a:srgbClr val="008000"/>
            </a:solidFill>
            <a:prstDash val="solid"/>
            <a:round/>
            <a:headEnd type="none" w="med" len="med"/>
            <a:tailEnd type="triangle" w="med" len="med"/>
          </a:ln>
          <a:effectLst>
            <a:outerShdw blurRad="50800" dist="38100" dir="2700000" algn="tl" rotWithShape="0">
              <a:srgbClr val="000000">
                <a:alpha val="40000"/>
              </a:srgbClr>
            </a:outerShdw>
          </a:effectLst>
        </p:spPr>
      </p:cxnSp>
      <p:cxnSp>
        <p:nvCxnSpPr>
          <p:cNvPr id="1660" name="Google Shape;1660;p37"/>
          <p:cNvCxnSpPr/>
          <p:nvPr/>
        </p:nvCxnSpPr>
        <p:spPr>
          <a:xfrm>
            <a:off x="9201150" y="4768935"/>
            <a:ext cx="268288" cy="0"/>
          </a:xfrm>
          <a:prstGeom prst="straightConnector1">
            <a:avLst/>
          </a:prstGeom>
          <a:noFill/>
          <a:ln w="38100" cap="flat" cmpd="sng">
            <a:solidFill>
              <a:srgbClr val="008000"/>
            </a:solidFill>
            <a:prstDash val="solid"/>
            <a:round/>
            <a:headEnd type="none" w="med" len="med"/>
            <a:tailEnd type="triangle" w="med" len="med"/>
          </a:ln>
          <a:effectLst>
            <a:outerShdw blurRad="50800" dist="38100" dir="2700000" algn="tl" rotWithShape="0">
              <a:srgbClr val="000000">
                <a:alpha val="40000"/>
              </a:srgbClr>
            </a:outerShdw>
          </a:effectLst>
        </p:spPr>
      </p:cxnSp>
      <p:cxnSp>
        <p:nvCxnSpPr>
          <p:cNvPr id="1661" name="Google Shape;1661;p37"/>
          <p:cNvCxnSpPr/>
          <p:nvPr/>
        </p:nvCxnSpPr>
        <p:spPr>
          <a:xfrm>
            <a:off x="9417050" y="4984835"/>
            <a:ext cx="268288" cy="0"/>
          </a:xfrm>
          <a:prstGeom prst="straightConnector1">
            <a:avLst/>
          </a:prstGeom>
          <a:noFill/>
          <a:ln w="38100" cap="flat" cmpd="sng">
            <a:solidFill>
              <a:srgbClr val="008000"/>
            </a:solidFill>
            <a:prstDash val="solid"/>
            <a:round/>
            <a:headEnd type="none" w="med" len="med"/>
            <a:tailEnd type="triangle" w="med" len="med"/>
          </a:ln>
          <a:effectLst>
            <a:outerShdw blurRad="50800" dist="38100" dir="2700000" algn="tl" rotWithShape="0">
              <a:srgbClr val="000000">
                <a:alpha val="40000"/>
              </a:srgbClr>
            </a:outerShdw>
          </a:effectLst>
        </p:spPr>
      </p:cxnSp>
      <p:cxnSp>
        <p:nvCxnSpPr>
          <p:cNvPr id="1662" name="Google Shape;1662;p37"/>
          <p:cNvCxnSpPr/>
          <p:nvPr/>
        </p:nvCxnSpPr>
        <p:spPr>
          <a:xfrm>
            <a:off x="9293225" y="4667335"/>
            <a:ext cx="268288" cy="0"/>
          </a:xfrm>
          <a:prstGeom prst="straightConnector1">
            <a:avLst/>
          </a:prstGeom>
          <a:noFill/>
          <a:ln w="38100" cap="flat" cmpd="sng">
            <a:solidFill>
              <a:srgbClr val="008000"/>
            </a:solidFill>
            <a:prstDash val="solid"/>
            <a:round/>
            <a:headEnd type="none" w="med" len="med"/>
            <a:tailEnd type="triangle" w="med" len="med"/>
          </a:ln>
          <a:effectLst>
            <a:outerShdw blurRad="50800" dist="38100" dir="2700000" algn="tl" rotWithShape="0">
              <a:srgbClr val="000000">
                <a:alpha val="40000"/>
              </a:srgbClr>
            </a:outerShdw>
          </a:effectLst>
        </p:spPr>
      </p:cxnSp>
      <p:cxnSp>
        <p:nvCxnSpPr>
          <p:cNvPr id="1663" name="Google Shape;1663;p37"/>
          <p:cNvCxnSpPr/>
          <p:nvPr/>
        </p:nvCxnSpPr>
        <p:spPr>
          <a:xfrm>
            <a:off x="9509125" y="4883235"/>
            <a:ext cx="268288" cy="0"/>
          </a:xfrm>
          <a:prstGeom prst="straightConnector1">
            <a:avLst/>
          </a:prstGeom>
          <a:noFill/>
          <a:ln w="38100" cap="flat" cmpd="sng">
            <a:solidFill>
              <a:srgbClr val="008000"/>
            </a:solidFill>
            <a:prstDash val="solid"/>
            <a:round/>
            <a:headEnd type="none" w="med" len="med"/>
            <a:tailEnd type="triangle" w="med" len="med"/>
          </a:ln>
          <a:effectLst>
            <a:outerShdw blurRad="50800" dist="38100" dir="2700000" algn="tl" rotWithShape="0">
              <a:srgbClr val="000000">
                <a:alpha val="40000"/>
              </a:srgbClr>
            </a:outerShdw>
          </a:effectLst>
        </p:spPr>
      </p:cxnSp>
      <p:cxnSp>
        <p:nvCxnSpPr>
          <p:cNvPr id="1664" name="Google Shape;1664;p37"/>
          <p:cNvCxnSpPr/>
          <p:nvPr/>
        </p:nvCxnSpPr>
        <p:spPr>
          <a:xfrm>
            <a:off x="9585325" y="4743535"/>
            <a:ext cx="268288" cy="0"/>
          </a:xfrm>
          <a:prstGeom prst="straightConnector1">
            <a:avLst/>
          </a:prstGeom>
          <a:noFill/>
          <a:ln w="38100" cap="flat" cmpd="sng">
            <a:solidFill>
              <a:srgbClr val="008000"/>
            </a:solidFill>
            <a:prstDash val="solid"/>
            <a:round/>
            <a:headEnd type="none" w="med" len="med"/>
            <a:tailEnd type="triangle" w="med" len="med"/>
          </a:ln>
          <a:effectLst>
            <a:outerShdw blurRad="50800" dist="38100" dir="2700000" algn="tl" rotWithShape="0">
              <a:srgbClr val="000000">
                <a:alpha val="40000"/>
              </a:srgbClr>
            </a:outerShdw>
          </a:effectLst>
        </p:spPr>
      </p:cxnSp>
      <p:cxnSp>
        <p:nvCxnSpPr>
          <p:cNvPr id="1665" name="Google Shape;1665;p37"/>
          <p:cNvCxnSpPr/>
          <p:nvPr/>
        </p:nvCxnSpPr>
        <p:spPr>
          <a:xfrm>
            <a:off x="9801225" y="4959435"/>
            <a:ext cx="268288" cy="0"/>
          </a:xfrm>
          <a:prstGeom prst="straightConnector1">
            <a:avLst/>
          </a:prstGeom>
          <a:noFill/>
          <a:ln w="38100" cap="flat" cmpd="sng">
            <a:solidFill>
              <a:srgbClr val="008000"/>
            </a:solidFill>
            <a:prstDash val="solid"/>
            <a:round/>
            <a:headEnd type="none" w="med" len="med"/>
            <a:tailEnd type="triangle" w="med" len="med"/>
          </a:ln>
          <a:effectLst>
            <a:outerShdw blurRad="50800" dist="38100" dir="2700000" algn="tl" rotWithShape="0">
              <a:srgbClr val="000000">
                <a:alpha val="40000"/>
              </a:srgbClr>
            </a:outerShdw>
          </a:effectLst>
        </p:spPr>
      </p:cxnSp>
      <p:cxnSp>
        <p:nvCxnSpPr>
          <p:cNvPr id="1666" name="Google Shape;1666;p37"/>
          <p:cNvCxnSpPr/>
          <p:nvPr/>
        </p:nvCxnSpPr>
        <p:spPr>
          <a:xfrm>
            <a:off x="9788525" y="4654635"/>
            <a:ext cx="268288" cy="0"/>
          </a:xfrm>
          <a:prstGeom prst="straightConnector1">
            <a:avLst/>
          </a:prstGeom>
          <a:noFill/>
          <a:ln w="38100" cap="flat" cmpd="sng">
            <a:solidFill>
              <a:srgbClr val="008000"/>
            </a:solidFill>
            <a:prstDash val="solid"/>
            <a:round/>
            <a:headEnd type="none" w="med" len="med"/>
            <a:tailEnd type="triangle" w="med" len="med"/>
          </a:ln>
          <a:effectLst>
            <a:outerShdw blurRad="50800" dist="38100" dir="2700000" algn="tl" rotWithShape="0">
              <a:srgbClr val="000000">
                <a:alpha val="40000"/>
              </a:srgbClr>
            </a:outerShdw>
          </a:effectLst>
        </p:spPr>
      </p:cxnSp>
      <p:cxnSp>
        <p:nvCxnSpPr>
          <p:cNvPr id="1667" name="Google Shape;1667;p37"/>
          <p:cNvCxnSpPr/>
          <p:nvPr/>
        </p:nvCxnSpPr>
        <p:spPr>
          <a:xfrm>
            <a:off x="8039100" y="5335672"/>
            <a:ext cx="268288" cy="0"/>
          </a:xfrm>
          <a:prstGeom prst="straightConnector1">
            <a:avLst/>
          </a:prstGeom>
          <a:noFill/>
          <a:ln w="38100" cap="flat" cmpd="sng">
            <a:solidFill>
              <a:srgbClr val="008000"/>
            </a:solidFill>
            <a:prstDash val="solid"/>
            <a:round/>
            <a:headEnd type="none" w="med" len="med"/>
            <a:tailEnd type="triangle" w="med" len="med"/>
          </a:ln>
          <a:effectLst>
            <a:outerShdw blurRad="50800" dist="38100" dir="2700000" algn="tl" rotWithShape="0">
              <a:srgbClr val="000000">
                <a:alpha val="40000"/>
              </a:srgbClr>
            </a:outerShdw>
          </a:effectLst>
        </p:spPr>
      </p:cxnSp>
      <p:cxnSp>
        <p:nvCxnSpPr>
          <p:cNvPr id="1668" name="Google Shape;1668;p37"/>
          <p:cNvCxnSpPr/>
          <p:nvPr/>
        </p:nvCxnSpPr>
        <p:spPr>
          <a:xfrm>
            <a:off x="7921625" y="5440447"/>
            <a:ext cx="268288" cy="0"/>
          </a:xfrm>
          <a:prstGeom prst="straightConnector1">
            <a:avLst/>
          </a:prstGeom>
          <a:noFill/>
          <a:ln w="38100" cap="flat" cmpd="sng">
            <a:solidFill>
              <a:srgbClr val="008000"/>
            </a:solidFill>
            <a:prstDash val="solid"/>
            <a:round/>
            <a:headEnd type="none" w="med" len="med"/>
            <a:tailEnd type="triangle" w="med" len="med"/>
          </a:ln>
          <a:effectLst>
            <a:outerShdw blurRad="50800" dist="38100" dir="2700000" algn="tl" rotWithShape="0">
              <a:srgbClr val="000000">
                <a:alpha val="40000"/>
              </a:srgbClr>
            </a:outerShdw>
          </a:effectLst>
        </p:spPr>
      </p:cxnSp>
      <p:cxnSp>
        <p:nvCxnSpPr>
          <p:cNvPr id="1669" name="Google Shape;1669;p37"/>
          <p:cNvCxnSpPr/>
          <p:nvPr/>
        </p:nvCxnSpPr>
        <p:spPr>
          <a:xfrm>
            <a:off x="8242300" y="5246772"/>
            <a:ext cx="268288" cy="0"/>
          </a:xfrm>
          <a:prstGeom prst="straightConnector1">
            <a:avLst/>
          </a:prstGeom>
          <a:noFill/>
          <a:ln w="38100" cap="flat" cmpd="sng">
            <a:solidFill>
              <a:srgbClr val="008000"/>
            </a:solidFill>
            <a:prstDash val="solid"/>
            <a:round/>
            <a:headEnd type="none" w="med" len="med"/>
            <a:tailEnd type="triangle" w="med" len="med"/>
          </a:ln>
          <a:effectLst>
            <a:outerShdw blurRad="50800" dist="38100" dir="2700000" algn="tl" rotWithShape="0">
              <a:srgbClr val="000000">
                <a:alpha val="40000"/>
              </a:srgbClr>
            </a:outerShdw>
          </a:effectLst>
        </p:spPr>
      </p:cxnSp>
      <p:cxnSp>
        <p:nvCxnSpPr>
          <p:cNvPr id="1670" name="Google Shape;1670;p37"/>
          <p:cNvCxnSpPr/>
          <p:nvPr/>
        </p:nvCxnSpPr>
        <p:spPr>
          <a:xfrm>
            <a:off x="8340725" y="5011822"/>
            <a:ext cx="268288" cy="0"/>
          </a:xfrm>
          <a:prstGeom prst="straightConnector1">
            <a:avLst/>
          </a:prstGeom>
          <a:noFill/>
          <a:ln w="38100" cap="flat" cmpd="sng">
            <a:solidFill>
              <a:srgbClr val="008000"/>
            </a:solidFill>
            <a:prstDash val="solid"/>
            <a:round/>
            <a:headEnd type="none" w="med" len="med"/>
            <a:tailEnd type="triangle" w="med" len="med"/>
          </a:ln>
          <a:effectLst>
            <a:outerShdw blurRad="50800" dist="38100" dir="2700000" algn="tl" rotWithShape="0">
              <a:srgbClr val="000000">
                <a:alpha val="40000"/>
              </a:srgbClr>
            </a:outerShdw>
          </a:effectLst>
        </p:spPr>
      </p:cxnSp>
      <p:cxnSp>
        <p:nvCxnSpPr>
          <p:cNvPr id="1671" name="Google Shape;1671;p37"/>
          <p:cNvCxnSpPr/>
          <p:nvPr/>
        </p:nvCxnSpPr>
        <p:spPr>
          <a:xfrm>
            <a:off x="8394700" y="5132472"/>
            <a:ext cx="268288" cy="0"/>
          </a:xfrm>
          <a:prstGeom prst="straightConnector1">
            <a:avLst/>
          </a:prstGeom>
          <a:noFill/>
          <a:ln w="38100" cap="flat" cmpd="sng">
            <a:solidFill>
              <a:srgbClr val="008000"/>
            </a:solidFill>
            <a:prstDash val="solid"/>
            <a:round/>
            <a:headEnd type="none" w="med" len="med"/>
            <a:tailEnd type="triangle" w="med" len="med"/>
          </a:ln>
          <a:effectLst>
            <a:outerShdw blurRad="50800" dist="38100" dir="2700000" algn="tl" rotWithShape="0">
              <a:srgbClr val="000000">
                <a:alpha val="40000"/>
              </a:srgbClr>
            </a:outerShdw>
          </a:effectLst>
        </p:spPr>
      </p:cxnSp>
      <p:cxnSp>
        <p:nvCxnSpPr>
          <p:cNvPr id="1672" name="Google Shape;1672;p37"/>
          <p:cNvCxnSpPr/>
          <p:nvPr/>
        </p:nvCxnSpPr>
        <p:spPr>
          <a:xfrm>
            <a:off x="8610600" y="5348372"/>
            <a:ext cx="268288" cy="0"/>
          </a:xfrm>
          <a:prstGeom prst="straightConnector1">
            <a:avLst/>
          </a:prstGeom>
          <a:noFill/>
          <a:ln w="38100" cap="flat" cmpd="sng">
            <a:solidFill>
              <a:srgbClr val="008000"/>
            </a:solidFill>
            <a:prstDash val="solid"/>
            <a:round/>
            <a:headEnd type="none" w="med" len="med"/>
            <a:tailEnd type="triangle" w="med" len="med"/>
          </a:ln>
          <a:effectLst>
            <a:outerShdw blurRad="50800" dist="38100" dir="2700000" algn="tl" rotWithShape="0">
              <a:srgbClr val="000000">
                <a:alpha val="40000"/>
              </a:srgbClr>
            </a:outerShdw>
          </a:effectLst>
        </p:spPr>
      </p:cxnSp>
      <p:cxnSp>
        <p:nvCxnSpPr>
          <p:cNvPr id="1673" name="Google Shape;1673;p37"/>
          <p:cNvCxnSpPr/>
          <p:nvPr/>
        </p:nvCxnSpPr>
        <p:spPr>
          <a:xfrm>
            <a:off x="8553450" y="4895935"/>
            <a:ext cx="268288" cy="0"/>
          </a:xfrm>
          <a:prstGeom prst="straightConnector1">
            <a:avLst/>
          </a:prstGeom>
          <a:noFill/>
          <a:ln w="38100" cap="flat" cmpd="sng">
            <a:solidFill>
              <a:srgbClr val="008000"/>
            </a:solidFill>
            <a:prstDash val="solid"/>
            <a:round/>
            <a:headEnd type="none" w="med" len="med"/>
            <a:tailEnd type="triangle" w="med" len="med"/>
          </a:ln>
          <a:effectLst>
            <a:outerShdw blurRad="50800" dist="38100" dir="2700000" algn="tl" rotWithShape="0">
              <a:srgbClr val="000000">
                <a:alpha val="40000"/>
              </a:srgbClr>
            </a:outerShdw>
          </a:effectLst>
        </p:spPr>
      </p:cxnSp>
      <p:cxnSp>
        <p:nvCxnSpPr>
          <p:cNvPr id="1674" name="Google Shape;1674;p37"/>
          <p:cNvCxnSpPr/>
          <p:nvPr/>
        </p:nvCxnSpPr>
        <p:spPr>
          <a:xfrm>
            <a:off x="8769350" y="5111835"/>
            <a:ext cx="268288" cy="0"/>
          </a:xfrm>
          <a:prstGeom prst="straightConnector1">
            <a:avLst/>
          </a:prstGeom>
          <a:noFill/>
          <a:ln w="38100" cap="flat" cmpd="sng">
            <a:solidFill>
              <a:srgbClr val="008000"/>
            </a:solidFill>
            <a:prstDash val="solid"/>
            <a:round/>
            <a:headEnd type="none" w="med" len="med"/>
            <a:tailEnd type="triangle" w="med" len="med"/>
          </a:ln>
          <a:effectLst>
            <a:outerShdw blurRad="50800" dist="38100" dir="2700000" algn="tl" rotWithShape="0">
              <a:srgbClr val="000000">
                <a:alpha val="40000"/>
              </a:srgbClr>
            </a:outerShdw>
          </a:effectLst>
        </p:spPr>
      </p:cxnSp>
      <p:cxnSp>
        <p:nvCxnSpPr>
          <p:cNvPr id="1675" name="Google Shape;1675;p37"/>
          <p:cNvCxnSpPr/>
          <p:nvPr/>
        </p:nvCxnSpPr>
        <p:spPr>
          <a:xfrm>
            <a:off x="8845550" y="4972135"/>
            <a:ext cx="268288" cy="0"/>
          </a:xfrm>
          <a:prstGeom prst="straightConnector1">
            <a:avLst/>
          </a:prstGeom>
          <a:noFill/>
          <a:ln w="38100" cap="flat" cmpd="sng">
            <a:solidFill>
              <a:srgbClr val="008000"/>
            </a:solidFill>
            <a:prstDash val="solid"/>
            <a:round/>
            <a:headEnd type="none" w="med" len="med"/>
            <a:tailEnd type="triangle" w="med" len="med"/>
          </a:ln>
          <a:effectLst>
            <a:outerShdw blurRad="50800" dist="38100" dir="2700000" algn="tl" rotWithShape="0">
              <a:srgbClr val="000000">
                <a:alpha val="40000"/>
              </a:srgbClr>
            </a:outerShdw>
          </a:effectLst>
        </p:spPr>
      </p:cxnSp>
      <p:cxnSp>
        <p:nvCxnSpPr>
          <p:cNvPr id="1676" name="Google Shape;1676;p37"/>
          <p:cNvCxnSpPr/>
          <p:nvPr/>
        </p:nvCxnSpPr>
        <p:spPr>
          <a:xfrm>
            <a:off x="9061450" y="5188035"/>
            <a:ext cx="268288" cy="0"/>
          </a:xfrm>
          <a:prstGeom prst="straightConnector1">
            <a:avLst/>
          </a:prstGeom>
          <a:noFill/>
          <a:ln w="38100" cap="flat" cmpd="sng">
            <a:solidFill>
              <a:srgbClr val="008000"/>
            </a:solidFill>
            <a:prstDash val="solid"/>
            <a:round/>
            <a:headEnd type="none" w="med" len="med"/>
            <a:tailEnd type="triangle" w="med" len="med"/>
          </a:ln>
          <a:effectLst>
            <a:outerShdw blurRad="50800" dist="38100" dir="2700000" algn="tl" rotWithShape="0">
              <a:srgbClr val="000000">
                <a:alpha val="40000"/>
              </a:srgbClr>
            </a:outerShdw>
          </a:effectLst>
        </p:spPr>
      </p:cxnSp>
      <p:cxnSp>
        <p:nvCxnSpPr>
          <p:cNvPr id="1677" name="Google Shape;1677;p37"/>
          <p:cNvCxnSpPr/>
          <p:nvPr/>
        </p:nvCxnSpPr>
        <p:spPr>
          <a:xfrm>
            <a:off x="9048750" y="4883235"/>
            <a:ext cx="268288" cy="0"/>
          </a:xfrm>
          <a:prstGeom prst="straightConnector1">
            <a:avLst/>
          </a:prstGeom>
          <a:noFill/>
          <a:ln w="38100" cap="flat" cmpd="sng">
            <a:solidFill>
              <a:srgbClr val="008000"/>
            </a:solidFill>
            <a:prstDash val="solid"/>
            <a:round/>
            <a:headEnd type="none" w="med" len="med"/>
            <a:tailEnd type="triangle" w="med" len="med"/>
          </a:ln>
          <a:effectLst>
            <a:outerShdw blurRad="50800" dist="38100" dir="2700000" algn="tl" rotWithShape="0">
              <a:srgbClr val="000000">
                <a:alpha val="40000"/>
              </a:srgbClr>
            </a:outerShdw>
          </a:effectLst>
        </p:spPr>
      </p:cxnSp>
      <p:cxnSp>
        <p:nvCxnSpPr>
          <p:cNvPr id="1678" name="Google Shape;1678;p37"/>
          <p:cNvCxnSpPr/>
          <p:nvPr/>
        </p:nvCxnSpPr>
        <p:spPr>
          <a:xfrm>
            <a:off x="9264650" y="5099135"/>
            <a:ext cx="268288" cy="0"/>
          </a:xfrm>
          <a:prstGeom prst="straightConnector1">
            <a:avLst/>
          </a:prstGeom>
          <a:noFill/>
          <a:ln w="38100" cap="flat" cmpd="sng">
            <a:solidFill>
              <a:srgbClr val="008000"/>
            </a:solidFill>
            <a:prstDash val="solid"/>
            <a:round/>
            <a:headEnd type="none" w="med" len="med"/>
            <a:tailEnd type="triangle" w="med" len="med"/>
          </a:ln>
          <a:effectLst>
            <a:outerShdw blurRad="50800" dist="38100" dir="2700000" algn="tl" rotWithShape="0">
              <a:srgbClr val="000000">
                <a:alpha val="40000"/>
              </a:srgbClr>
            </a:outerShdw>
          </a:effectLst>
        </p:spPr>
      </p:cxnSp>
      <p:cxnSp>
        <p:nvCxnSpPr>
          <p:cNvPr id="1679" name="Google Shape;1679;p37"/>
          <p:cNvCxnSpPr/>
          <p:nvPr/>
        </p:nvCxnSpPr>
        <p:spPr>
          <a:xfrm>
            <a:off x="9480550" y="5315035"/>
            <a:ext cx="268288" cy="0"/>
          </a:xfrm>
          <a:prstGeom prst="straightConnector1">
            <a:avLst/>
          </a:prstGeom>
          <a:noFill/>
          <a:ln w="38100" cap="flat" cmpd="sng">
            <a:solidFill>
              <a:srgbClr val="008000"/>
            </a:solidFill>
            <a:prstDash val="solid"/>
            <a:round/>
            <a:headEnd type="none" w="med" len="med"/>
            <a:tailEnd type="triangle" w="med" len="med"/>
          </a:ln>
          <a:effectLst>
            <a:outerShdw blurRad="50800" dist="38100" dir="2700000" algn="tl" rotWithShape="0">
              <a:srgbClr val="000000">
                <a:alpha val="40000"/>
              </a:srgbClr>
            </a:outerShdw>
          </a:effectLst>
        </p:spPr>
      </p:cxnSp>
      <p:cxnSp>
        <p:nvCxnSpPr>
          <p:cNvPr id="1680" name="Google Shape;1680;p37"/>
          <p:cNvCxnSpPr/>
          <p:nvPr/>
        </p:nvCxnSpPr>
        <p:spPr>
          <a:xfrm>
            <a:off x="9417050" y="4984835"/>
            <a:ext cx="268288" cy="0"/>
          </a:xfrm>
          <a:prstGeom prst="straightConnector1">
            <a:avLst/>
          </a:prstGeom>
          <a:noFill/>
          <a:ln w="38100" cap="flat" cmpd="sng">
            <a:solidFill>
              <a:srgbClr val="008000"/>
            </a:solidFill>
            <a:prstDash val="solid"/>
            <a:round/>
            <a:headEnd type="none" w="med" len="med"/>
            <a:tailEnd type="triangle" w="med" len="med"/>
          </a:ln>
          <a:effectLst>
            <a:outerShdw blurRad="50800" dist="38100" dir="2700000" algn="tl" rotWithShape="0">
              <a:srgbClr val="000000">
                <a:alpha val="40000"/>
              </a:srgbClr>
            </a:outerShdw>
          </a:effectLst>
        </p:spPr>
      </p:cxnSp>
      <p:cxnSp>
        <p:nvCxnSpPr>
          <p:cNvPr id="1681" name="Google Shape;1681;p37"/>
          <p:cNvCxnSpPr/>
          <p:nvPr/>
        </p:nvCxnSpPr>
        <p:spPr>
          <a:xfrm>
            <a:off x="9632950" y="5200735"/>
            <a:ext cx="268288" cy="0"/>
          </a:xfrm>
          <a:prstGeom prst="straightConnector1">
            <a:avLst/>
          </a:prstGeom>
          <a:noFill/>
          <a:ln w="38100" cap="flat" cmpd="sng">
            <a:solidFill>
              <a:srgbClr val="008000"/>
            </a:solidFill>
            <a:prstDash val="solid"/>
            <a:round/>
            <a:headEnd type="none" w="med" len="med"/>
            <a:tailEnd type="triangle" w="med" len="med"/>
          </a:ln>
          <a:effectLst>
            <a:outerShdw blurRad="50800" dist="38100" dir="2700000" algn="tl" rotWithShape="0">
              <a:srgbClr val="000000">
                <a:alpha val="40000"/>
              </a:srgbClr>
            </a:outerShdw>
          </a:effectLst>
        </p:spPr>
      </p:cxnSp>
      <p:cxnSp>
        <p:nvCxnSpPr>
          <p:cNvPr id="1682" name="Google Shape;1682;p37"/>
          <p:cNvCxnSpPr/>
          <p:nvPr/>
        </p:nvCxnSpPr>
        <p:spPr>
          <a:xfrm>
            <a:off x="9509125" y="4883235"/>
            <a:ext cx="268288" cy="0"/>
          </a:xfrm>
          <a:prstGeom prst="straightConnector1">
            <a:avLst/>
          </a:prstGeom>
          <a:noFill/>
          <a:ln w="38100" cap="flat" cmpd="sng">
            <a:solidFill>
              <a:srgbClr val="008000"/>
            </a:solidFill>
            <a:prstDash val="solid"/>
            <a:round/>
            <a:headEnd type="none" w="med" len="med"/>
            <a:tailEnd type="triangle" w="med" len="med"/>
          </a:ln>
          <a:effectLst>
            <a:outerShdw blurRad="50800" dist="38100" dir="2700000" algn="tl" rotWithShape="0">
              <a:srgbClr val="000000">
                <a:alpha val="40000"/>
              </a:srgbClr>
            </a:outerShdw>
          </a:effectLst>
        </p:spPr>
      </p:cxnSp>
      <p:cxnSp>
        <p:nvCxnSpPr>
          <p:cNvPr id="1683" name="Google Shape;1683;p37"/>
          <p:cNvCxnSpPr/>
          <p:nvPr/>
        </p:nvCxnSpPr>
        <p:spPr>
          <a:xfrm>
            <a:off x="9725025" y="5099135"/>
            <a:ext cx="268288" cy="0"/>
          </a:xfrm>
          <a:prstGeom prst="straightConnector1">
            <a:avLst/>
          </a:prstGeom>
          <a:noFill/>
          <a:ln w="38100" cap="flat" cmpd="sng">
            <a:solidFill>
              <a:srgbClr val="008000"/>
            </a:solidFill>
            <a:prstDash val="solid"/>
            <a:round/>
            <a:headEnd type="none" w="med" len="med"/>
            <a:tailEnd type="triangle" w="med" len="med"/>
          </a:ln>
          <a:effectLst>
            <a:outerShdw blurRad="50800" dist="38100" dir="2700000" algn="tl" rotWithShape="0">
              <a:srgbClr val="000000">
                <a:alpha val="40000"/>
              </a:srgbClr>
            </a:outerShdw>
          </a:effectLst>
        </p:spPr>
      </p:cxnSp>
      <p:cxnSp>
        <p:nvCxnSpPr>
          <p:cNvPr id="1684" name="Google Shape;1684;p37"/>
          <p:cNvCxnSpPr/>
          <p:nvPr/>
        </p:nvCxnSpPr>
        <p:spPr>
          <a:xfrm>
            <a:off x="9801225" y="4959435"/>
            <a:ext cx="268288" cy="0"/>
          </a:xfrm>
          <a:prstGeom prst="straightConnector1">
            <a:avLst/>
          </a:prstGeom>
          <a:noFill/>
          <a:ln w="38100" cap="flat" cmpd="sng">
            <a:solidFill>
              <a:srgbClr val="008000"/>
            </a:solidFill>
            <a:prstDash val="solid"/>
            <a:round/>
            <a:headEnd type="none" w="med" len="med"/>
            <a:tailEnd type="triangle" w="med" len="med"/>
          </a:ln>
          <a:effectLst>
            <a:outerShdw blurRad="50800" dist="38100" dir="2700000" algn="tl" rotWithShape="0">
              <a:srgbClr val="000000">
                <a:alpha val="40000"/>
              </a:srgbClr>
            </a:outerShdw>
          </a:effectLst>
        </p:spPr>
      </p:cxnSp>
      <p:cxnSp>
        <p:nvCxnSpPr>
          <p:cNvPr id="1685" name="Google Shape;1685;p37"/>
          <p:cNvCxnSpPr/>
          <p:nvPr/>
        </p:nvCxnSpPr>
        <p:spPr>
          <a:xfrm rot="10800000">
            <a:off x="1955800" y="5483310"/>
            <a:ext cx="268288" cy="0"/>
          </a:xfrm>
          <a:prstGeom prst="straightConnector1">
            <a:avLst/>
          </a:prstGeom>
          <a:noFill/>
          <a:ln w="38100" cap="flat" cmpd="sng">
            <a:solidFill>
              <a:srgbClr val="008000"/>
            </a:solidFill>
            <a:prstDash val="solid"/>
            <a:round/>
            <a:headEnd type="none" w="med" len="med"/>
            <a:tailEnd type="triangle" w="med" len="med"/>
          </a:ln>
          <a:effectLst>
            <a:outerShdw blurRad="50800" dist="38100" dir="2700000" algn="tl" rotWithShape="0">
              <a:srgbClr val="000000">
                <a:alpha val="40000"/>
              </a:srgbClr>
            </a:outerShdw>
          </a:effectLst>
        </p:spPr>
      </p:cxnSp>
      <p:cxnSp>
        <p:nvCxnSpPr>
          <p:cNvPr id="1686" name="Google Shape;1686;p37"/>
          <p:cNvCxnSpPr/>
          <p:nvPr/>
        </p:nvCxnSpPr>
        <p:spPr>
          <a:xfrm rot="10800000">
            <a:off x="2171700" y="5721435"/>
            <a:ext cx="268288" cy="0"/>
          </a:xfrm>
          <a:prstGeom prst="straightConnector1">
            <a:avLst/>
          </a:prstGeom>
          <a:noFill/>
          <a:ln w="38100" cap="flat" cmpd="sng">
            <a:solidFill>
              <a:srgbClr val="008000"/>
            </a:solidFill>
            <a:prstDash val="solid"/>
            <a:round/>
            <a:headEnd type="none" w="med" len="med"/>
            <a:tailEnd type="triangle" w="med" len="med"/>
          </a:ln>
          <a:effectLst>
            <a:outerShdw blurRad="50800" dist="38100" dir="2700000" algn="tl" rotWithShape="0">
              <a:srgbClr val="000000">
                <a:alpha val="40000"/>
              </a:srgbClr>
            </a:outerShdw>
          </a:effectLst>
        </p:spPr>
      </p:cxnSp>
      <p:cxnSp>
        <p:nvCxnSpPr>
          <p:cNvPr id="1687" name="Google Shape;1687;p37"/>
          <p:cNvCxnSpPr/>
          <p:nvPr/>
        </p:nvCxnSpPr>
        <p:spPr>
          <a:xfrm rot="10800000">
            <a:off x="2247900" y="5581735"/>
            <a:ext cx="268288" cy="0"/>
          </a:xfrm>
          <a:prstGeom prst="straightConnector1">
            <a:avLst/>
          </a:prstGeom>
          <a:noFill/>
          <a:ln w="38100" cap="flat" cmpd="sng">
            <a:solidFill>
              <a:srgbClr val="008000"/>
            </a:solidFill>
            <a:prstDash val="solid"/>
            <a:round/>
            <a:headEnd type="none" w="med" len="med"/>
            <a:tailEnd type="triangle" w="med" len="med"/>
          </a:ln>
          <a:effectLst>
            <a:outerShdw blurRad="50800" dist="38100" dir="2700000" algn="tl" rotWithShape="0">
              <a:srgbClr val="000000">
                <a:alpha val="40000"/>
              </a:srgbClr>
            </a:outerShdw>
          </a:effectLst>
        </p:spPr>
      </p:cxnSp>
      <p:cxnSp>
        <p:nvCxnSpPr>
          <p:cNvPr id="1688" name="Google Shape;1688;p37"/>
          <p:cNvCxnSpPr/>
          <p:nvPr/>
        </p:nvCxnSpPr>
        <p:spPr>
          <a:xfrm rot="10800000">
            <a:off x="2463800" y="5797635"/>
            <a:ext cx="268288" cy="0"/>
          </a:xfrm>
          <a:prstGeom prst="straightConnector1">
            <a:avLst/>
          </a:prstGeom>
          <a:noFill/>
          <a:ln w="38100" cap="flat" cmpd="sng">
            <a:solidFill>
              <a:srgbClr val="008000"/>
            </a:solidFill>
            <a:prstDash val="solid"/>
            <a:round/>
            <a:headEnd type="none" w="med" len="med"/>
            <a:tailEnd type="triangle" w="med" len="med"/>
          </a:ln>
          <a:effectLst>
            <a:outerShdw blurRad="50800" dist="38100" dir="2700000" algn="tl" rotWithShape="0">
              <a:srgbClr val="000000">
                <a:alpha val="40000"/>
              </a:srgbClr>
            </a:outerShdw>
          </a:effectLst>
        </p:spPr>
      </p:cxnSp>
      <p:cxnSp>
        <p:nvCxnSpPr>
          <p:cNvPr id="1689" name="Google Shape;1689;p37"/>
          <p:cNvCxnSpPr/>
          <p:nvPr/>
        </p:nvCxnSpPr>
        <p:spPr>
          <a:xfrm rot="10800000">
            <a:off x="2451100" y="5470610"/>
            <a:ext cx="268288" cy="0"/>
          </a:xfrm>
          <a:prstGeom prst="straightConnector1">
            <a:avLst/>
          </a:prstGeom>
          <a:noFill/>
          <a:ln w="38100" cap="flat" cmpd="sng">
            <a:solidFill>
              <a:srgbClr val="008000"/>
            </a:solidFill>
            <a:prstDash val="solid"/>
            <a:round/>
            <a:headEnd type="none" w="med" len="med"/>
            <a:tailEnd type="triangle" w="med" len="med"/>
          </a:ln>
          <a:effectLst>
            <a:outerShdw blurRad="50800" dist="38100" dir="2700000" algn="tl" rotWithShape="0">
              <a:srgbClr val="000000">
                <a:alpha val="40000"/>
              </a:srgbClr>
            </a:outerShdw>
          </a:effectLst>
        </p:spPr>
      </p:cxnSp>
      <p:cxnSp>
        <p:nvCxnSpPr>
          <p:cNvPr id="1690" name="Google Shape;1690;p37"/>
          <p:cNvCxnSpPr/>
          <p:nvPr/>
        </p:nvCxnSpPr>
        <p:spPr>
          <a:xfrm rot="10800000">
            <a:off x="2667000" y="5708735"/>
            <a:ext cx="268288" cy="0"/>
          </a:xfrm>
          <a:prstGeom prst="straightConnector1">
            <a:avLst/>
          </a:prstGeom>
          <a:noFill/>
          <a:ln w="38100" cap="flat" cmpd="sng">
            <a:solidFill>
              <a:srgbClr val="008000"/>
            </a:solidFill>
            <a:prstDash val="solid"/>
            <a:round/>
            <a:headEnd type="none" w="med" len="med"/>
            <a:tailEnd type="triangle" w="med" len="med"/>
          </a:ln>
          <a:effectLst>
            <a:outerShdw blurRad="50800" dist="38100" dir="2700000" algn="tl" rotWithShape="0">
              <a:srgbClr val="000000">
                <a:alpha val="40000"/>
              </a:srgbClr>
            </a:outerShdw>
          </a:effectLst>
        </p:spPr>
      </p:cxnSp>
      <p:cxnSp>
        <p:nvCxnSpPr>
          <p:cNvPr id="1691" name="Google Shape;1691;p37"/>
          <p:cNvCxnSpPr/>
          <p:nvPr/>
        </p:nvCxnSpPr>
        <p:spPr>
          <a:xfrm rot="10800000">
            <a:off x="2819400" y="5594435"/>
            <a:ext cx="268288" cy="0"/>
          </a:xfrm>
          <a:prstGeom prst="straightConnector1">
            <a:avLst/>
          </a:prstGeom>
          <a:noFill/>
          <a:ln w="38100" cap="flat" cmpd="sng">
            <a:solidFill>
              <a:srgbClr val="008000"/>
            </a:solidFill>
            <a:prstDash val="solid"/>
            <a:round/>
            <a:headEnd type="none" w="med" len="med"/>
            <a:tailEnd type="triangle" w="med" len="med"/>
          </a:ln>
          <a:effectLst>
            <a:outerShdw blurRad="50800" dist="38100" dir="2700000" algn="tl" rotWithShape="0">
              <a:srgbClr val="000000">
                <a:alpha val="40000"/>
              </a:srgbClr>
            </a:outerShdw>
          </a:effectLst>
        </p:spPr>
      </p:cxnSp>
      <p:cxnSp>
        <p:nvCxnSpPr>
          <p:cNvPr id="1692" name="Google Shape;1692;p37"/>
          <p:cNvCxnSpPr/>
          <p:nvPr/>
        </p:nvCxnSpPr>
        <p:spPr>
          <a:xfrm rot="10800000">
            <a:off x="3194050" y="5573797"/>
            <a:ext cx="268288" cy="0"/>
          </a:xfrm>
          <a:prstGeom prst="straightConnector1">
            <a:avLst/>
          </a:prstGeom>
          <a:noFill/>
          <a:ln w="38100" cap="flat" cmpd="sng">
            <a:solidFill>
              <a:srgbClr val="008000"/>
            </a:solidFill>
            <a:prstDash val="solid"/>
            <a:round/>
            <a:headEnd type="none" w="med" len="med"/>
            <a:tailEnd type="triangle" w="med" len="med"/>
          </a:ln>
          <a:effectLst>
            <a:outerShdw blurRad="50800" dist="38100" dir="2700000" algn="tl" rotWithShape="0">
              <a:srgbClr val="000000">
                <a:alpha val="40000"/>
              </a:srgbClr>
            </a:outerShdw>
          </a:effectLst>
        </p:spPr>
      </p:cxnSp>
      <p:cxnSp>
        <p:nvCxnSpPr>
          <p:cNvPr id="1693" name="Google Shape;1693;p37"/>
          <p:cNvCxnSpPr/>
          <p:nvPr/>
        </p:nvCxnSpPr>
        <p:spPr>
          <a:xfrm rot="10800000">
            <a:off x="3409950" y="5789697"/>
            <a:ext cx="268288" cy="0"/>
          </a:xfrm>
          <a:prstGeom prst="straightConnector1">
            <a:avLst/>
          </a:prstGeom>
          <a:noFill/>
          <a:ln w="38100" cap="flat" cmpd="sng">
            <a:solidFill>
              <a:srgbClr val="008000"/>
            </a:solidFill>
            <a:prstDash val="solid"/>
            <a:round/>
            <a:headEnd type="none" w="med" len="med"/>
            <a:tailEnd type="triangle" w="med" len="med"/>
          </a:ln>
          <a:effectLst>
            <a:outerShdw blurRad="50800" dist="38100" dir="2700000" algn="tl" rotWithShape="0">
              <a:srgbClr val="000000">
                <a:alpha val="40000"/>
              </a:srgbClr>
            </a:outerShdw>
          </a:effectLst>
        </p:spPr>
      </p:cxnSp>
      <p:cxnSp>
        <p:nvCxnSpPr>
          <p:cNvPr id="1694" name="Google Shape;1694;p37"/>
          <p:cNvCxnSpPr/>
          <p:nvPr/>
        </p:nvCxnSpPr>
        <p:spPr>
          <a:xfrm rot="10800000">
            <a:off x="3486150" y="5649997"/>
            <a:ext cx="268288" cy="0"/>
          </a:xfrm>
          <a:prstGeom prst="straightConnector1">
            <a:avLst/>
          </a:prstGeom>
          <a:noFill/>
          <a:ln w="38100" cap="flat" cmpd="sng">
            <a:solidFill>
              <a:srgbClr val="008000"/>
            </a:solidFill>
            <a:prstDash val="solid"/>
            <a:round/>
            <a:headEnd type="none" w="med" len="med"/>
            <a:tailEnd type="triangle" w="med" len="med"/>
          </a:ln>
          <a:effectLst>
            <a:outerShdw blurRad="50800" dist="38100" dir="2700000" algn="tl" rotWithShape="0">
              <a:srgbClr val="000000">
                <a:alpha val="40000"/>
              </a:srgbClr>
            </a:outerShdw>
          </a:effectLst>
        </p:spPr>
      </p:cxnSp>
      <p:cxnSp>
        <p:nvCxnSpPr>
          <p:cNvPr id="1695" name="Google Shape;1695;p37"/>
          <p:cNvCxnSpPr/>
          <p:nvPr/>
        </p:nvCxnSpPr>
        <p:spPr>
          <a:xfrm rot="10800000">
            <a:off x="3689350" y="5561097"/>
            <a:ext cx="268288" cy="0"/>
          </a:xfrm>
          <a:prstGeom prst="straightConnector1">
            <a:avLst/>
          </a:prstGeom>
          <a:noFill/>
          <a:ln w="38100" cap="flat" cmpd="sng">
            <a:solidFill>
              <a:srgbClr val="008000"/>
            </a:solidFill>
            <a:prstDash val="solid"/>
            <a:round/>
            <a:headEnd type="none" w="med" len="med"/>
            <a:tailEnd type="triangle" w="med" len="med"/>
          </a:ln>
          <a:effectLst>
            <a:outerShdw blurRad="50800" dist="38100" dir="2700000" algn="tl" rotWithShape="0">
              <a:srgbClr val="000000">
                <a:alpha val="40000"/>
              </a:srgbClr>
            </a:outerShdw>
          </a:effectLst>
        </p:spPr>
      </p:cxnSp>
      <p:cxnSp>
        <p:nvCxnSpPr>
          <p:cNvPr id="1696" name="Google Shape;1696;p37"/>
          <p:cNvCxnSpPr/>
          <p:nvPr/>
        </p:nvCxnSpPr>
        <p:spPr>
          <a:xfrm rot="10800000">
            <a:off x="3905250" y="5776997"/>
            <a:ext cx="268288" cy="0"/>
          </a:xfrm>
          <a:prstGeom prst="straightConnector1">
            <a:avLst/>
          </a:prstGeom>
          <a:noFill/>
          <a:ln w="38100" cap="flat" cmpd="sng">
            <a:solidFill>
              <a:srgbClr val="008000"/>
            </a:solidFill>
            <a:prstDash val="solid"/>
            <a:round/>
            <a:headEnd type="none" w="med" len="med"/>
            <a:tailEnd type="triangle" w="med" len="med"/>
          </a:ln>
          <a:effectLst>
            <a:outerShdw blurRad="50800" dist="38100" dir="2700000" algn="tl" rotWithShape="0">
              <a:srgbClr val="000000">
                <a:alpha val="40000"/>
              </a:srgbClr>
            </a:outerShdw>
          </a:effectLst>
        </p:spPr>
      </p:cxnSp>
      <p:cxnSp>
        <p:nvCxnSpPr>
          <p:cNvPr id="1697" name="Google Shape;1697;p37"/>
          <p:cNvCxnSpPr/>
          <p:nvPr/>
        </p:nvCxnSpPr>
        <p:spPr>
          <a:xfrm rot="10800000">
            <a:off x="4057650" y="5662697"/>
            <a:ext cx="268288" cy="0"/>
          </a:xfrm>
          <a:prstGeom prst="straightConnector1">
            <a:avLst/>
          </a:prstGeom>
          <a:noFill/>
          <a:ln w="38100" cap="flat" cmpd="sng">
            <a:solidFill>
              <a:srgbClr val="008000"/>
            </a:solidFill>
            <a:prstDash val="solid"/>
            <a:round/>
            <a:headEnd type="none" w="med" len="med"/>
            <a:tailEnd type="triangle" w="med" len="med"/>
          </a:ln>
          <a:effectLst>
            <a:outerShdw blurRad="50800" dist="38100" dir="2700000" algn="tl" rotWithShape="0">
              <a:srgbClr val="000000">
                <a:alpha val="40000"/>
              </a:srgbClr>
            </a:outerShdw>
          </a:effectLst>
        </p:spPr>
      </p:cxnSp>
      <p:cxnSp>
        <p:nvCxnSpPr>
          <p:cNvPr id="1698" name="Google Shape;1698;p37"/>
          <p:cNvCxnSpPr/>
          <p:nvPr/>
        </p:nvCxnSpPr>
        <p:spPr>
          <a:xfrm rot="10800000">
            <a:off x="4149725" y="5561097"/>
            <a:ext cx="268288" cy="0"/>
          </a:xfrm>
          <a:prstGeom prst="straightConnector1">
            <a:avLst/>
          </a:prstGeom>
          <a:noFill/>
          <a:ln w="38100" cap="flat" cmpd="sng">
            <a:solidFill>
              <a:srgbClr val="008000"/>
            </a:solidFill>
            <a:prstDash val="solid"/>
            <a:round/>
            <a:headEnd type="none" w="med" len="med"/>
            <a:tailEnd type="triangle" w="med" len="med"/>
          </a:ln>
          <a:effectLst>
            <a:outerShdw blurRad="50800" dist="38100" dir="2700000" algn="tl" rotWithShape="0">
              <a:srgbClr val="000000">
                <a:alpha val="40000"/>
              </a:srgbClr>
            </a:outerShdw>
          </a:effectLst>
        </p:spPr>
      </p:cxnSp>
      <p:cxnSp>
        <p:nvCxnSpPr>
          <p:cNvPr id="1699" name="Google Shape;1699;p37"/>
          <p:cNvCxnSpPr/>
          <p:nvPr/>
        </p:nvCxnSpPr>
        <p:spPr>
          <a:xfrm rot="10800000">
            <a:off x="4365625" y="5776997"/>
            <a:ext cx="268288" cy="0"/>
          </a:xfrm>
          <a:prstGeom prst="straightConnector1">
            <a:avLst/>
          </a:prstGeom>
          <a:noFill/>
          <a:ln w="38100" cap="flat" cmpd="sng">
            <a:solidFill>
              <a:srgbClr val="008000"/>
            </a:solidFill>
            <a:prstDash val="solid"/>
            <a:round/>
            <a:headEnd type="none" w="med" len="med"/>
            <a:tailEnd type="triangle" w="med" len="med"/>
          </a:ln>
          <a:effectLst>
            <a:outerShdw blurRad="50800" dist="38100" dir="2700000" algn="tl" rotWithShape="0">
              <a:srgbClr val="000000">
                <a:alpha val="40000"/>
              </a:srgbClr>
            </a:outerShdw>
          </a:effectLst>
        </p:spPr>
      </p:cxnSp>
      <p:cxnSp>
        <p:nvCxnSpPr>
          <p:cNvPr id="1700" name="Google Shape;1700;p37"/>
          <p:cNvCxnSpPr/>
          <p:nvPr/>
        </p:nvCxnSpPr>
        <p:spPr>
          <a:xfrm rot="10800000">
            <a:off x="4441825" y="5637297"/>
            <a:ext cx="268288" cy="0"/>
          </a:xfrm>
          <a:prstGeom prst="straightConnector1">
            <a:avLst/>
          </a:prstGeom>
          <a:noFill/>
          <a:ln w="38100" cap="flat" cmpd="sng">
            <a:solidFill>
              <a:srgbClr val="008000"/>
            </a:solidFill>
            <a:prstDash val="solid"/>
            <a:round/>
            <a:headEnd type="none" w="med" len="med"/>
            <a:tailEnd type="triangle" w="med" len="med"/>
          </a:ln>
          <a:effectLst>
            <a:outerShdw blurRad="50800" dist="38100" dir="2700000" algn="tl" rotWithShape="0">
              <a:srgbClr val="000000">
                <a:alpha val="40000"/>
              </a:srgbClr>
            </a:outerShdw>
          </a:effectLst>
        </p:spPr>
      </p:cxnSp>
      <p:cxnSp>
        <p:nvCxnSpPr>
          <p:cNvPr id="1701" name="Google Shape;1701;p37"/>
          <p:cNvCxnSpPr/>
          <p:nvPr/>
        </p:nvCxnSpPr>
        <p:spPr>
          <a:xfrm rot="10800000">
            <a:off x="4645025" y="5548397"/>
            <a:ext cx="268288" cy="0"/>
          </a:xfrm>
          <a:prstGeom prst="straightConnector1">
            <a:avLst/>
          </a:prstGeom>
          <a:noFill/>
          <a:ln w="38100" cap="flat" cmpd="sng">
            <a:solidFill>
              <a:srgbClr val="008000"/>
            </a:solidFill>
            <a:prstDash val="solid"/>
            <a:round/>
            <a:headEnd type="none" w="med" len="med"/>
            <a:tailEnd type="triangle" w="med" len="med"/>
          </a:ln>
          <a:effectLst>
            <a:outerShdw blurRad="50800" dist="38100" dir="2700000" algn="tl" rotWithShape="0">
              <a:srgbClr val="000000">
                <a:alpha val="40000"/>
              </a:srgbClr>
            </a:outerShdw>
          </a:effectLst>
        </p:spPr>
      </p:cxnSp>
      <p:cxnSp>
        <p:nvCxnSpPr>
          <p:cNvPr id="1702" name="Google Shape;1702;p37"/>
          <p:cNvCxnSpPr/>
          <p:nvPr/>
        </p:nvCxnSpPr>
        <p:spPr>
          <a:xfrm rot="10800000">
            <a:off x="2171700" y="5721435"/>
            <a:ext cx="268288" cy="0"/>
          </a:xfrm>
          <a:prstGeom prst="straightConnector1">
            <a:avLst/>
          </a:prstGeom>
          <a:noFill/>
          <a:ln w="38100" cap="flat" cmpd="sng">
            <a:solidFill>
              <a:srgbClr val="008000"/>
            </a:solidFill>
            <a:prstDash val="solid"/>
            <a:round/>
            <a:headEnd type="none" w="med" len="med"/>
            <a:tailEnd type="triangle" w="med" len="med"/>
          </a:ln>
          <a:effectLst>
            <a:outerShdw blurRad="50800" dist="38100" dir="2700000" algn="tl" rotWithShape="0">
              <a:srgbClr val="000000">
                <a:alpha val="40000"/>
              </a:srgbClr>
            </a:outerShdw>
          </a:effectLst>
        </p:spPr>
      </p:cxnSp>
      <p:cxnSp>
        <p:nvCxnSpPr>
          <p:cNvPr id="1703" name="Google Shape;1703;p37"/>
          <p:cNvCxnSpPr/>
          <p:nvPr/>
        </p:nvCxnSpPr>
        <p:spPr>
          <a:xfrm rot="10800000">
            <a:off x="2463800" y="5797635"/>
            <a:ext cx="268288" cy="0"/>
          </a:xfrm>
          <a:prstGeom prst="straightConnector1">
            <a:avLst/>
          </a:prstGeom>
          <a:noFill/>
          <a:ln w="38100" cap="flat" cmpd="sng">
            <a:solidFill>
              <a:srgbClr val="008000"/>
            </a:solidFill>
            <a:prstDash val="solid"/>
            <a:round/>
            <a:headEnd type="none" w="med" len="med"/>
            <a:tailEnd type="triangle" w="med" len="med"/>
          </a:ln>
          <a:effectLst>
            <a:outerShdw blurRad="50800" dist="38100" dir="2700000" algn="tl" rotWithShape="0">
              <a:srgbClr val="000000">
                <a:alpha val="40000"/>
              </a:srgbClr>
            </a:outerShdw>
          </a:effectLst>
        </p:spPr>
      </p:cxnSp>
      <p:cxnSp>
        <p:nvCxnSpPr>
          <p:cNvPr id="1704" name="Google Shape;1704;p37"/>
          <p:cNvCxnSpPr/>
          <p:nvPr/>
        </p:nvCxnSpPr>
        <p:spPr>
          <a:xfrm rot="10800000">
            <a:off x="2667000" y="5708735"/>
            <a:ext cx="268288" cy="0"/>
          </a:xfrm>
          <a:prstGeom prst="straightConnector1">
            <a:avLst/>
          </a:prstGeom>
          <a:noFill/>
          <a:ln w="38100" cap="flat" cmpd="sng">
            <a:solidFill>
              <a:srgbClr val="008000"/>
            </a:solidFill>
            <a:prstDash val="solid"/>
            <a:round/>
            <a:headEnd type="none" w="med" len="med"/>
            <a:tailEnd type="triangle" w="med" len="med"/>
          </a:ln>
          <a:effectLst>
            <a:outerShdw blurRad="50800" dist="38100" dir="2700000" algn="tl" rotWithShape="0">
              <a:srgbClr val="000000">
                <a:alpha val="40000"/>
              </a:srgbClr>
            </a:outerShdw>
          </a:effectLst>
        </p:spPr>
      </p:cxnSp>
      <p:cxnSp>
        <p:nvCxnSpPr>
          <p:cNvPr id="1705" name="Google Shape;1705;p37"/>
          <p:cNvCxnSpPr/>
          <p:nvPr/>
        </p:nvCxnSpPr>
        <p:spPr>
          <a:xfrm rot="10800000">
            <a:off x="3409950" y="5789697"/>
            <a:ext cx="268288" cy="0"/>
          </a:xfrm>
          <a:prstGeom prst="straightConnector1">
            <a:avLst/>
          </a:prstGeom>
          <a:noFill/>
          <a:ln w="38100" cap="flat" cmpd="sng">
            <a:solidFill>
              <a:srgbClr val="008000"/>
            </a:solidFill>
            <a:prstDash val="solid"/>
            <a:round/>
            <a:headEnd type="none" w="med" len="med"/>
            <a:tailEnd type="triangle" w="med" len="med"/>
          </a:ln>
          <a:effectLst>
            <a:outerShdw blurRad="50800" dist="38100" dir="2700000" algn="tl" rotWithShape="0">
              <a:srgbClr val="000000">
                <a:alpha val="40000"/>
              </a:srgbClr>
            </a:outerShdw>
          </a:effectLst>
        </p:spPr>
      </p:cxnSp>
      <p:cxnSp>
        <p:nvCxnSpPr>
          <p:cNvPr id="1706" name="Google Shape;1706;p37"/>
          <p:cNvCxnSpPr/>
          <p:nvPr/>
        </p:nvCxnSpPr>
        <p:spPr>
          <a:xfrm rot="10800000">
            <a:off x="3905250" y="5776997"/>
            <a:ext cx="268288" cy="0"/>
          </a:xfrm>
          <a:prstGeom prst="straightConnector1">
            <a:avLst/>
          </a:prstGeom>
          <a:noFill/>
          <a:ln w="38100" cap="flat" cmpd="sng">
            <a:solidFill>
              <a:srgbClr val="008000"/>
            </a:solidFill>
            <a:prstDash val="solid"/>
            <a:round/>
            <a:headEnd type="none" w="med" len="med"/>
            <a:tailEnd type="triangle" w="med" len="med"/>
          </a:ln>
          <a:effectLst>
            <a:outerShdw blurRad="50800" dist="38100" dir="2700000" algn="tl" rotWithShape="0">
              <a:srgbClr val="000000">
                <a:alpha val="40000"/>
              </a:srgbClr>
            </a:outerShdw>
          </a:effectLst>
        </p:spPr>
      </p:cxnSp>
      <p:cxnSp>
        <p:nvCxnSpPr>
          <p:cNvPr id="1707" name="Google Shape;1707;p37"/>
          <p:cNvCxnSpPr/>
          <p:nvPr/>
        </p:nvCxnSpPr>
        <p:spPr>
          <a:xfrm rot="10800000">
            <a:off x="4365625" y="5776997"/>
            <a:ext cx="268288" cy="0"/>
          </a:xfrm>
          <a:prstGeom prst="straightConnector1">
            <a:avLst/>
          </a:prstGeom>
          <a:noFill/>
          <a:ln w="38100" cap="flat" cmpd="sng">
            <a:solidFill>
              <a:srgbClr val="008000"/>
            </a:solidFill>
            <a:prstDash val="solid"/>
            <a:round/>
            <a:headEnd type="none" w="med" len="med"/>
            <a:tailEnd type="triangle" w="med" len="med"/>
          </a:ln>
          <a:effectLst>
            <a:outerShdw blurRad="50800" dist="38100" dir="2700000" algn="tl" rotWithShape="0">
              <a:srgbClr val="000000">
                <a:alpha val="40000"/>
              </a:srgbClr>
            </a:outerShdw>
          </a:effectLst>
        </p:spPr>
      </p:cxnSp>
      <p:cxnSp>
        <p:nvCxnSpPr>
          <p:cNvPr id="1708" name="Google Shape;1708;p37"/>
          <p:cNvCxnSpPr/>
          <p:nvPr/>
        </p:nvCxnSpPr>
        <p:spPr>
          <a:xfrm>
            <a:off x="5181600" y="5326147"/>
            <a:ext cx="173038" cy="0"/>
          </a:xfrm>
          <a:prstGeom prst="straightConnector1">
            <a:avLst/>
          </a:prstGeom>
          <a:noFill/>
          <a:ln w="38100" cap="flat" cmpd="sng">
            <a:solidFill>
              <a:srgbClr val="008000"/>
            </a:solidFill>
            <a:prstDash val="solid"/>
            <a:round/>
            <a:headEnd type="none" w="med" len="med"/>
            <a:tailEnd type="triangle" w="med" len="med"/>
          </a:ln>
          <a:effectLst>
            <a:outerShdw blurRad="50800" dist="38100" dir="2700000" algn="tl" rotWithShape="0">
              <a:srgbClr val="000000">
                <a:alpha val="40000"/>
              </a:srgbClr>
            </a:outerShdw>
          </a:effectLst>
        </p:spPr>
      </p:cxnSp>
      <p:cxnSp>
        <p:nvCxnSpPr>
          <p:cNvPr id="1709" name="Google Shape;1709;p37"/>
          <p:cNvCxnSpPr/>
          <p:nvPr/>
        </p:nvCxnSpPr>
        <p:spPr>
          <a:xfrm>
            <a:off x="5181600" y="5473785"/>
            <a:ext cx="173038" cy="0"/>
          </a:xfrm>
          <a:prstGeom prst="straightConnector1">
            <a:avLst/>
          </a:prstGeom>
          <a:noFill/>
          <a:ln w="38100" cap="flat" cmpd="sng">
            <a:solidFill>
              <a:srgbClr val="008000"/>
            </a:solidFill>
            <a:prstDash val="solid"/>
            <a:round/>
            <a:headEnd type="none" w="med" len="med"/>
            <a:tailEnd type="triangle" w="med" len="med"/>
          </a:ln>
          <a:effectLst>
            <a:outerShdw blurRad="50800" dist="38100" dir="2700000" algn="tl" rotWithShape="0">
              <a:srgbClr val="000000">
                <a:alpha val="40000"/>
              </a:srgbClr>
            </a:outerShdw>
          </a:effectLst>
        </p:spPr>
      </p:cxnSp>
      <p:cxnSp>
        <p:nvCxnSpPr>
          <p:cNvPr id="1710" name="Google Shape;1710;p37"/>
          <p:cNvCxnSpPr/>
          <p:nvPr/>
        </p:nvCxnSpPr>
        <p:spPr>
          <a:xfrm>
            <a:off x="5156200" y="5610310"/>
            <a:ext cx="173038" cy="0"/>
          </a:xfrm>
          <a:prstGeom prst="straightConnector1">
            <a:avLst/>
          </a:prstGeom>
          <a:noFill/>
          <a:ln w="38100" cap="flat" cmpd="sng">
            <a:solidFill>
              <a:srgbClr val="008000"/>
            </a:solidFill>
            <a:prstDash val="solid"/>
            <a:round/>
            <a:headEnd type="none" w="med" len="med"/>
            <a:tailEnd type="triangle" w="med" len="med"/>
          </a:ln>
          <a:effectLst>
            <a:outerShdw blurRad="50800" dist="38100" dir="2700000" algn="tl" rotWithShape="0">
              <a:srgbClr val="000000">
                <a:alpha val="40000"/>
              </a:srgbClr>
            </a:outerShdw>
          </a:effectLst>
        </p:spPr>
      </p:cxnSp>
      <p:cxnSp>
        <p:nvCxnSpPr>
          <p:cNvPr id="1711" name="Google Shape;1711;p37"/>
          <p:cNvCxnSpPr/>
          <p:nvPr/>
        </p:nvCxnSpPr>
        <p:spPr>
          <a:xfrm>
            <a:off x="6340475" y="5624597"/>
            <a:ext cx="173038" cy="0"/>
          </a:xfrm>
          <a:prstGeom prst="straightConnector1">
            <a:avLst/>
          </a:prstGeom>
          <a:noFill/>
          <a:ln w="38100" cap="flat" cmpd="sng">
            <a:solidFill>
              <a:srgbClr val="008000"/>
            </a:solidFill>
            <a:prstDash val="solid"/>
            <a:round/>
            <a:headEnd type="none" w="med" len="med"/>
            <a:tailEnd type="triangle" w="med" len="med"/>
          </a:ln>
          <a:effectLst>
            <a:outerShdw blurRad="50800" dist="38100" dir="2700000" algn="tl" rotWithShape="0">
              <a:srgbClr val="000000">
                <a:alpha val="40000"/>
              </a:srgbClr>
            </a:outerShdw>
          </a:effectLst>
        </p:spPr>
      </p:cxnSp>
      <p:cxnSp>
        <p:nvCxnSpPr>
          <p:cNvPr id="1712" name="Google Shape;1712;p37"/>
          <p:cNvCxnSpPr/>
          <p:nvPr/>
        </p:nvCxnSpPr>
        <p:spPr>
          <a:xfrm>
            <a:off x="6340475" y="5840497"/>
            <a:ext cx="173038" cy="0"/>
          </a:xfrm>
          <a:prstGeom prst="straightConnector1">
            <a:avLst/>
          </a:prstGeom>
          <a:noFill/>
          <a:ln w="38100" cap="flat" cmpd="sng">
            <a:solidFill>
              <a:srgbClr val="008000"/>
            </a:solidFill>
            <a:prstDash val="solid"/>
            <a:round/>
            <a:headEnd type="none" w="med" len="med"/>
            <a:tailEnd type="triangle" w="med" len="med"/>
          </a:ln>
          <a:effectLst>
            <a:outerShdw blurRad="50800" dist="38100" dir="2700000" algn="tl" rotWithShape="0">
              <a:srgbClr val="000000">
                <a:alpha val="40000"/>
              </a:srgbClr>
            </a:outerShdw>
          </a:effectLst>
        </p:spPr>
      </p:cxnSp>
      <p:cxnSp>
        <p:nvCxnSpPr>
          <p:cNvPr id="1713" name="Google Shape;1713;p37"/>
          <p:cNvCxnSpPr/>
          <p:nvPr/>
        </p:nvCxnSpPr>
        <p:spPr>
          <a:xfrm>
            <a:off x="6729414" y="5605547"/>
            <a:ext cx="122237" cy="0"/>
          </a:xfrm>
          <a:prstGeom prst="straightConnector1">
            <a:avLst/>
          </a:prstGeom>
          <a:noFill/>
          <a:ln w="38100" cap="flat" cmpd="sng">
            <a:solidFill>
              <a:srgbClr val="008000"/>
            </a:solidFill>
            <a:prstDash val="solid"/>
            <a:round/>
            <a:headEnd type="none" w="med" len="med"/>
            <a:tailEnd type="triangle" w="med" len="med"/>
          </a:ln>
          <a:effectLst>
            <a:outerShdw blurRad="50800" dist="38100" dir="2700000" algn="tl" rotWithShape="0">
              <a:srgbClr val="000000">
                <a:alpha val="40000"/>
              </a:srgbClr>
            </a:outerShdw>
          </a:effectLst>
        </p:spPr>
      </p:cxnSp>
      <p:cxnSp>
        <p:nvCxnSpPr>
          <p:cNvPr id="1714" name="Google Shape;1714;p37"/>
          <p:cNvCxnSpPr/>
          <p:nvPr/>
        </p:nvCxnSpPr>
        <p:spPr>
          <a:xfrm>
            <a:off x="6111875" y="5324560"/>
            <a:ext cx="122238" cy="0"/>
          </a:xfrm>
          <a:prstGeom prst="straightConnector1">
            <a:avLst/>
          </a:prstGeom>
          <a:noFill/>
          <a:ln w="38100" cap="flat" cmpd="sng">
            <a:solidFill>
              <a:srgbClr val="008000"/>
            </a:solidFill>
            <a:prstDash val="solid"/>
            <a:round/>
            <a:headEnd type="none" w="med" len="med"/>
            <a:tailEnd type="triangle" w="med" len="med"/>
          </a:ln>
          <a:effectLst>
            <a:outerShdw blurRad="50800" dist="38100" dir="2700000" algn="tl" rotWithShape="0">
              <a:srgbClr val="000000">
                <a:alpha val="40000"/>
              </a:srgbClr>
            </a:outerShdw>
          </a:effectLst>
        </p:spPr>
      </p:cxnSp>
      <p:cxnSp>
        <p:nvCxnSpPr>
          <p:cNvPr id="1715" name="Google Shape;1715;p37"/>
          <p:cNvCxnSpPr/>
          <p:nvPr/>
        </p:nvCxnSpPr>
        <p:spPr>
          <a:xfrm>
            <a:off x="6704014" y="5821447"/>
            <a:ext cx="122237" cy="0"/>
          </a:xfrm>
          <a:prstGeom prst="straightConnector1">
            <a:avLst/>
          </a:prstGeom>
          <a:noFill/>
          <a:ln w="38100" cap="flat" cmpd="sng">
            <a:solidFill>
              <a:srgbClr val="008000"/>
            </a:solidFill>
            <a:prstDash val="solid"/>
            <a:round/>
            <a:headEnd type="none" w="med" len="med"/>
            <a:tailEnd type="triangle" w="med" len="med"/>
          </a:ln>
          <a:effectLst>
            <a:outerShdw blurRad="50800" dist="38100" dir="2700000" algn="tl" rotWithShape="0">
              <a:srgbClr val="000000">
                <a:alpha val="40000"/>
              </a:srgbClr>
            </a:outerShdw>
          </a:effectLst>
        </p:spPr>
      </p:cxnSp>
      <p:cxnSp>
        <p:nvCxnSpPr>
          <p:cNvPr id="1716" name="Google Shape;1716;p37"/>
          <p:cNvCxnSpPr/>
          <p:nvPr/>
        </p:nvCxnSpPr>
        <p:spPr>
          <a:xfrm>
            <a:off x="6119814" y="5470610"/>
            <a:ext cx="122237" cy="0"/>
          </a:xfrm>
          <a:prstGeom prst="straightConnector1">
            <a:avLst/>
          </a:prstGeom>
          <a:noFill/>
          <a:ln w="38100" cap="flat" cmpd="sng">
            <a:solidFill>
              <a:srgbClr val="008000"/>
            </a:solidFill>
            <a:prstDash val="solid"/>
            <a:round/>
            <a:headEnd type="none" w="med" len="med"/>
            <a:tailEnd type="triangle" w="med" len="med"/>
          </a:ln>
          <a:effectLst>
            <a:outerShdw blurRad="50800" dist="38100" dir="2700000" algn="tl" rotWithShape="0">
              <a:srgbClr val="000000">
                <a:alpha val="40000"/>
              </a:srgbClr>
            </a:outerShdw>
          </a:effectLst>
        </p:spPr>
      </p:cxnSp>
      <p:cxnSp>
        <p:nvCxnSpPr>
          <p:cNvPr id="1717" name="Google Shape;1717;p37"/>
          <p:cNvCxnSpPr/>
          <p:nvPr/>
        </p:nvCxnSpPr>
        <p:spPr>
          <a:xfrm>
            <a:off x="6153150" y="5565860"/>
            <a:ext cx="122238" cy="0"/>
          </a:xfrm>
          <a:prstGeom prst="straightConnector1">
            <a:avLst/>
          </a:prstGeom>
          <a:noFill/>
          <a:ln w="38100" cap="flat" cmpd="sng">
            <a:solidFill>
              <a:srgbClr val="008000"/>
            </a:solidFill>
            <a:prstDash val="solid"/>
            <a:round/>
            <a:headEnd type="none" w="med" len="med"/>
            <a:tailEnd type="triangle" w="med" len="med"/>
          </a:ln>
          <a:effectLst>
            <a:outerShdw blurRad="50800" dist="38100" dir="2700000" algn="tl" rotWithShape="0">
              <a:srgbClr val="000000">
                <a:alpha val="40000"/>
              </a:srgbClr>
            </a:outerShdw>
          </a:effectLst>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4BF5C-E2A0-46DE-AD98-0EAD3AA5B0F3}"/>
              </a:ext>
            </a:extLst>
          </p:cNvPr>
          <p:cNvSpPr>
            <a:spLocks noGrp="1"/>
          </p:cNvSpPr>
          <p:nvPr>
            <p:ph type="title"/>
          </p:nvPr>
        </p:nvSpPr>
        <p:spPr/>
        <p:txBody>
          <a:bodyPr/>
          <a:lstStyle/>
          <a:p>
            <a:r>
              <a:rPr lang="en-NZ" dirty="0"/>
              <a:t>Bioinformatics</a:t>
            </a:r>
            <a:endParaRPr lang="en-AU" dirty="0"/>
          </a:p>
        </p:txBody>
      </p:sp>
      <p:sp>
        <p:nvSpPr>
          <p:cNvPr id="3" name="Text Placeholder 2">
            <a:extLst>
              <a:ext uri="{FF2B5EF4-FFF2-40B4-BE49-F238E27FC236}">
                <a16:creationId xmlns:a16="http://schemas.microsoft.com/office/drawing/2014/main" id="{969962B0-43F2-494C-9D85-E9DAB1ED830A}"/>
              </a:ext>
            </a:extLst>
          </p:cNvPr>
          <p:cNvSpPr>
            <a:spLocks noGrp="1"/>
          </p:cNvSpPr>
          <p:nvPr>
            <p:ph type="body" idx="1"/>
          </p:nvPr>
        </p:nvSpPr>
        <p:spPr>
          <a:xfrm>
            <a:off x="1295400" y="1646238"/>
            <a:ext cx="9601200" cy="4478337"/>
          </a:xfrm>
        </p:spPr>
        <p:txBody>
          <a:bodyPr>
            <a:normAutofit/>
          </a:bodyPr>
          <a:lstStyle/>
          <a:p>
            <a:r>
              <a:rPr lang="en-NZ" dirty="0"/>
              <a:t>All of the QC and tool selection issues mentioned in yesterday’s talks for DNA sequencing are applicable to RNAseq. </a:t>
            </a:r>
          </a:p>
          <a:p>
            <a:r>
              <a:rPr lang="en-NZ" dirty="0"/>
              <a:t>In addition you need to consider</a:t>
            </a:r>
          </a:p>
          <a:p>
            <a:pPr lvl="1"/>
            <a:r>
              <a:rPr lang="en-NZ" dirty="0"/>
              <a:t>BATCH EFFECTS – for the love of all things bioinformatics do NOT run your controls in one batch and your test samples in another batch. Some batch effects can be modelled and corrected, but not if they directly confound the biological comparison. </a:t>
            </a:r>
          </a:p>
          <a:p>
            <a:pPr lvl="1"/>
            <a:r>
              <a:rPr lang="en-NZ" dirty="0"/>
              <a:t>Splice aware aligners</a:t>
            </a:r>
          </a:p>
          <a:p>
            <a:pPr lvl="1"/>
            <a:r>
              <a:rPr lang="en-NZ" dirty="0"/>
              <a:t>Multi-mapping </a:t>
            </a:r>
          </a:p>
          <a:p>
            <a:pPr lvl="1"/>
            <a:r>
              <a:rPr lang="en-NZ" dirty="0"/>
              <a:t>How to assign your data to genes or transcripts</a:t>
            </a:r>
          </a:p>
          <a:p>
            <a:pPr lvl="1"/>
            <a:r>
              <a:rPr lang="en-NZ" dirty="0"/>
              <a:t>Data visualization</a:t>
            </a:r>
          </a:p>
          <a:p>
            <a:pPr marL="571500" lvl="1" indent="0">
              <a:buNone/>
            </a:pPr>
            <a:endParaRPr lang="en-AU" dirty="0"/>
          </a:p>
        </p:txBody>
      </p:sp>
    </p:spTree>
    <p:extLst>
      <p:ext uri="{BB962C8B-B14F-4D97-AF65-F5344CB8AC3E}">
        <p14:creationId xmlns:p14="http://schemas.microsoft.com/office/powerpoint/2010/main" val="2657146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434"/>
        <p:cNvGrpSpPr/>
        <p:nvPr/>
      </p:nvGrpSpPr>
      <p:grpSpPr>
        <a:xfrm>
          <a:off x="0" y="0"/>
          <a:ext cx="0" cy="0"/>
          <a:chOff x="0" y="0"/>
          <a:chExt cx="0" cy="0"/>
        </a:xfrm>
      </p:grpSpPr>
      <p:sp>
        <p:nvSpPr>
          <p:cNvPr id="1435" name="Google Shape;1435;p34"/>
          <p:cNvSpPr txBox="1"/>
          <p:nvPr/>
        </p:nvSpPr>
        <p:spPr>
          <a:xfrm>
            <a:off x="4992689" y="171451"/>
            <a:ext cx="4698081" cy="132343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4000" b="1">
                <a:solidFill>
                  <a:schemeClr val="lt1"/>
                </a:solidFill>
                <a:latin typeface="Open Sans Light"/>
                <a:ea typeface="Open Sans Light"/>
                <a:cs typeface="Open Sans Light"/>
                <a:sym typeface="Open Sans Light"/>
              </a:rPr>
              <a:t>Genomic context of</a:t>
            </a:r>
            <a:endParaRPr/>
          </a:p>
          <a:p>
            <a:pPr marL="0" marR="0" lvl="0" indent="0" algn="l" rtl="0">
              <a:spcBef>
                <a:spcPts val="0"/>
              </a:spcBef>
              <a:spcAft>
                <a:spcPts val="0"/>
              </a:spcAft>
              <a:buNone/>
            </a:pPr>
            <a:r>
              <a:rPr lang="en-AU" sz="4000" b="1">
                <a:solidFill>
                  <a:schemeClr val="lt1"/>
                </a:solidFill>
                <a:latin typeface="Open Sans Light"/>
                <a:ea typeface="Open Sans Light"/>
                <a:cs typeface="Open Sans Light"/>
                <a:sym typeface="Open Sans Light"/>
              </a:rPr>
              <a:t>expression</a:t>
            </a:r>
            <a:endParaRPr/>
          </a:p>
        </p:txBody>
      </p:sp>
      <p:pic>
        <p:nvPicPr>
          <p:cNvPr id="1436" name="Google Shape;1436;p34"/>
          <p:cNvPicPr preferRelativeResize="0"/>
          <p:nvPr/>
        </p:nvPicPr>
        <p:blipFill rotWithShape="1">
          <a:blip r:embed="rId3">
            <a:alphaModFix/>
          </a:blip>
          <a:srcRect l="13058" t="3605" r="1718" b="3605"/>
          <a:stretch/>
        </p:blipFill>
        <p:spPr>
          <a:xfrm>
            <a:off x="1558925" y="2071557"/>
            <a:ext cx="8929688" cy="4448175"/>
          </a:xfrm>
          <a:prstGeom prst="rect">
            <a:avLst/>
          </a:prstGeom>
          <a:noFill/>
          <a:ln>
            <a:noFill/>
          </a:ln>
        </p:spPr>
      </p:pic>
      <p:grpSp>
        <p:nvGrpSpPr>
          <p:cNvPr id="1437" name="Google Shape;1437;p34"/>
          <p:cNvGrpSpPr/>
          <p:nvPr/>
        </p:nvGrpSpPr>
        <p:grpSpPr>
          <a:xfrm>
            <a:off x="1638301" y="1436557"/>
            <a:ext cx="1916113" cy="588963"/>
            <a:chOff x="4261" y="1301"/>
            <a:chExt cx="1164" cy="529"/>
          </a:xfrm>
        </p:grpSpPr>
        <p:sp>
          <p:nvSpPr>
            <p:cNvPr id="1438" name="Google Shape;1438;p34"/>
            <p:cNvSpPr/>
            <p:nvPr/>
          </p:nvSpPr>
          <p:spPr>
            <a:xfrm>
              <a:off x="4291" y="1331"/>
              <a:ext cx="1134" cy="499"/>
            </a:xfrm>
            <a:prstGeom prst="rect">
              <a:avLst/>
            </a:prstGeom>
            <a:solidFill>
              <a:srgbClr val="C0C0C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Open Sans Light"/>
                <a:ea typeface="Open Sans Light"/>
                <a:cs typeface="Open Sans Light"/>
                <a:sym typeface="Open Sans Light"/>
              </a:endParaRPr>
            </a:p>
          </p:txBody>
        </p:sp>
        <p:sp>
          <p:nvSpPr>
            <p:cNvPr id="1439" name="Google Shape;1439;p34"/>
            <p:cNvSpPr/>
            <p:nvPr/>
          </p:nvSpPr>
          <p:spPr>
            <a:xfrm>
              <a:off x="4261" y="1301"/>
              <a:ext cx="1134" cy="499"/>
            </a:xfrm>
            <a:prstGeom prst="rect">
              <a:avLst/>
            </a:prstGeom>
            <a:solidFill>
              <a:srgbClr val="FFFF99"/>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AU" sz="1400">
                  <a:solidFill>
                    <a:schemeClr val="dk1"/>
                  </a:solidFill>
                  <a:latin typeface="Open Sans Light"/>
                  <a:ea typeface="Open Sans Light"/>
                  <a:cs typeface="Open Sans Light"/>
                  <a:sym typeface="Open Sans Light"/>
                </a:rPr>
                <a:t>Gene Symbol </a:t>
              </a:r>
              <a:r>
                <a:rPr lang="en-AU" sz="1400" b="1">
                  <a:solidFill>
                    <a:schemeClr val="dk1"/>
                  </a:solidFill>
                  <a:latin typeface="Open Sans Light"/>
                  <a:ea typeface="Open Sans Light"/>
                  <a:cs typeface="Open Sans Light"/>
                  <a:sym typeface="Open Sans Light"/>
                </a:rPr>
                <a:t>GRB7</a:t>
              </a:r>
              <a:endParaRPr/>
            </a:p>
          </p:txBody>
        </p:sp>
      </p:grpSp>
      <p:grpSp>
        <p:nvGrpSpPr>
          <p:cNvPr id="1440" name="Google Shape;1440;p34"/>
          <p:cNvGrpSpPr/>
          <p:nvPr/>
        </p:nvGrpSpPr>
        <p:grpSpPr>
          <a:xfrm>
            <a:off x="3667125" y="4021006"/>
            <a:ext cx="3536950" cy="604838"/>
            <a:chOff x="66" y="3420"/>
            <a:chExt cx="2398" cy="381"/>
          </a:xfrm>
        </p:grpSpPr>
        <p:sp>
          <p:nvSpPr>
            <p:cNvPr id="1441" name="Google Shape;1441;p34"/>
            <p:cNvSpPr/>
            <p:nvPr/>
          </p:nvSpPr>
          <p:spPr>
            <a:xfrm>
              <a:off x="99" y="3451"/>
              <a:ext cx="2365" cy="350"/>
            </a:xfrm>
            <a:prstGeom prst="rect">
              <a:avLst/>
            </a:prstGeom>
            <a:solidFill>
              <a:srgbClr val="C0C0C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Open Sans Light"/>
                <a:ea typeface="Open Sans Light"/>
                <a:cs typeface="Open Sans Light"/>
                <a:sym typeface="Open Sans Light"/>
              </a:endParaRPr>
            </a:p>
          </p:txBody>
        </p:sp>
        <p:sp>
          <p:nvSpPr>
            <p:cNvPr id="1442" name="Google Shape;1442;p34"/>
            <p:cNvSpPr/>
            <p:nvPr/>
          </p:nvSpPr>
          <p:spPr>
            <a:xfrm>
              <a:off x="66" y="3420"/>
              <a:ext cx="2365" cy="350"/>
            </a:xfrm>
            <a:prstGeom prst="rect">
              <a:avLst/>
            </a:prstGeom>
            <a:solidFill>
              <a:srgbClr val="FFFF99"/>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AU" sz="1400">
                  <a:solidFill>
                    <a:schemeClr val="dk1"/>
                  </a:solidFill>
                  <a:latin typeface="Open Sans Light"/>
                  <a:ea typeface="Open Sans Light"/>
                  <a:cs typeface="Open Sans Light"/>
                  <a:sym typeface="Open Sans Light"/>
                </a:rPr>
                <a:t>Single nucleotide resolution coverage plot</a:t>
              </a:r>
              <a:endParaRPr/>
            </a:p>
          </p:txBody>
        </p:sp>
      </p:grpSp>
      <p:grpSp>
        <p:nvGrpSpPr>
          <p:cNvPr id="1443" name="Google Shape;1443;p34"/>
          <p:cNvGrpSpPr/>
          <p:nvPr/>
        </p:nvGrpSpPr>
        <p:grpSpPr>
          <a:xfrm>
            <a:off x="3649664" y="2396995"/>
            <a:ext cx="2263775" cy="604837"/>
            <a:chOff x="66" y="3420"/>
            <a:chExt cx="2398" cy="381"/>
          </a:xfrm>
        </p:grpSpPr>
        <p:sp>
          <p:nvSpPr>
            <p:cNvPr id="1444" name="Google Shape;1444;p34"/>
            <p:cNvSpPr/>
            <p:nvPr/>
          </p:nvSpPr>
          <p:spPr>
            <a:xfrm>
              <a:off x="99" y="3451"/>
              <a:ext cx="2365" cy="350"/>
            </a:xfrm>
            <a:prstGeom prst="rect">
              <a:avLst/>
            </a:prstGeom>
            <a:solidFill>
              <a:srgbClr val="C0C0C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Open Sans Light"/>
                <a:ea typeface="Open Sans Light"/>
                <a:cs typeface="Open Sans Light"/>
                <a:sym typeface="Open Sans Light"/>
              </a:endParaRPr>
            </a:p>
          </p:txBody>
        </p:sp>
        <p:sp>
          <p:nvSpPr>
            <p:cNvPr id="1445" name="Google Shape;1445;p34"/>
            <p:cNvSpPr/>
            <p:nvPr/>
          </p:nvSpPr>
          <p:spPr>
            <a:xfrm>
              <a:off x="66" y="3420"/>
              <a:ext cx="2365" cy="350"/>
            </a:xfrm>
            <a:prstGeom prst="rect">
              <a:avLst/>
            </a:prstGeom>
            <a:solidFill>
              <a:srgbClr val="FFFF99"/>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AU" sz="1400">
                  <a:solidFill>
                    <a:schemeClr val="dk1"/>
                  </a:solidFill>
                  <a:latin typeface="Open Sans Light"/>
                  <a:ea typeface="Open Sans Light"/>
                  <a:cs typeface="Open Sans Light"/>
                  <a:sym typeface="Open Sans Light"/>
                </a:rPr>
                <a:t>Exon-exon junction usage</a:t>
              </a:r>
              <a:endParaRPr/>
            </a:p>
          </p:txBody>
        </p:sp>
      </p:grpSp>
      <p:grpSp>
        <p:nvGrpSpPr>
          <p:cNvPr id="1446" name="Google Shape;1446;p34"/>
          <p:cNvGrpSpPr/>
          <p:nvPr/>
        </p:nvGrpSpPr>
        <p:grpSpPr>
          <a:xfrm>
            <a:off x="7237414" y="4884607"/>
            <a:ext cx="2263775" cy="747713"/>
            <a:chOff x="66" y="3420"/>
            <a:chExt cx="2398" cy="381"/>
          </a:xfrm>
        </p:grpSpPr>
        <p:sp>
          <p:nvSpPr>
            <p:cNvPr id="1447" name="Google Shape;1447;p34"/>
            <p:cNvSpPr/>
            <p:nvPr/>
          </p:nvSpPr>
          <p:spPr>
            <a:xfrm>
              <a:off x="99" y="3451"/>
              <a:ext cx="2365" cy="350"/>
            </a:xfrm>
            <a:prstGeom prst="rect">
              <a:avLst/>
            </a:prstGeom>
            <a:solidFill>
              <a:srgbClr val="C0C0C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Open Sans Light"/>
                <a:ea typeface="Open Sans Light"/>
                <a:cs typeface="Open Sans Light"/>
                <a:sym typeface="Open Sans Light"/>
              </a:endParaRPr>
            </a:p>
          </p:txBody>
        </p:sp>
        <p:sp>
          <p:nvSpPr>
            <p:cNvPr id="1448" name="Google Shape;1448;p34"/>
            <p:cNvSpPr/>
            <p:nvPr/>
          </p:nvSpPr>
          <p:spPr>
            <a:xfrm>
              <a:off x="66" y="3420"/>
              <a:ext cx="2365" cy="350"/>
            </a:xfrm>
            <a:prstGeom prst="rect">
              <a:avLst/>
            </a:prstGeom>
            <a:solidFill>
              <a:srgbClr val="FFFF99"/>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AU" sz="1400">
                  <a:solidFill>
                    <a:schemeClr val="dk1"/>
                  </a:solidFill>
                  <a:latin typeface="Open Sans Light"/>
                  <a:ea typeface="Open Sans Light"/>
                  <a:cs typeface="Open Sans Light"/>
                  <a:sym typeface="Open Sans Light"/>
                </a:rPr>
                <a:t>Known gene structure</a:t>
              </a:r>
              <a:endParaRPr/>
            </a:p>
            <a:p>
              <a:pPr marL="0" marR="0" lvl="0" indent="0" algn="l" rtl="0">
                <a:spcBef>
                  <a:spcPts val="0"/>
                </a:spcBef>
                <a:spcAft>
                  <a:spcPts val="0"/>
                </a:spcAft>
                <a:buNone/>
              </a:pPr>
              <a:r>
                <a:rPr lang="en-AU" sz="1400">
                  <a:solidFill>
                    <a:schemeClr val="dk1"/>
                  </a:solidFill>
                  <a:latin typeface="Open Sans Light"/>
                  <a:ea typeface="Open Sans Light"/>
                  <a:cs typeface="Open Sans Light"/>
                  <a:sym typeface="Open Sans Light"/>
                </a:rPr>
                <a:t>(exons and introns)</a:t>
              </a:r>
              <a:endParaRPr/>
            </a:p>
          </p:txBody>
        </p:sp>
      </p:grpSp>
      <p:cxnSp>
        <p:nvCxnSpPr>
          <p:cNvPr id="1449" name="Google Shape;1449;p34"/>
          <p:cNvCxnSpPr/>
          <p:nvPr/>
        </p:nvCxnSpPr>
        <p:spPr>
          <a:xfrm>
            <a:off x="8361364" y="5576757"/>
            <a:ext cx="92075" cy="796925"/>
          </a:xfrm>
          <a:prstGeom prst="straightConnector1">
            <a:avLst/>
          </a:prstGeom>
          <a:noFill/>
          <a:ln w="9525" cap="flat" cmpd="sng">
            <a:solidFill>
              <a:schemeClr val="dk1"/>
            </a:solidFill>
            <a:prstDash val="solid"/>
            <a:round/>
            <a:headEnd type="none" w="med" len="med"/>
            <a:tailEnd type="triangle" w="med" len="med"/>
          </a:ln>
        </p:spPr>
      </p:cxnSp>
      <p:cxnSp>
        <p:nvCxnSpPr>
          <p:cNvPr id="1450" name="Google Shape;1450;p34"/>
          <p:cNvCxnSpPr/>
          <p:nvPr/>
        </p:nvCxnSpPr>
        <p:spPr>
          <a:xfrm rot="10800000" flipH="1">
            <a:off x="5878514" y="2304920"/>
            <a:ext cx="352425" cy="369887"/>
          </a:xfrm>
          <a:prstGeom prst="straightConnector1">
            <a:avLst/>
          </a:prstGeom>
          <a:noFill/>
          <a:ln w="9525" cap="flat" cmpd="sng">
            <a:solidFill>
              <a:schemeClr val="dk1"/>
            </a:solidFill>
            <a:prstDash val="solid"/>
            <a:round/>
            <a:headEnd type="none" w="med" len="med"/>
            <a:tailEnd type="triangle" w="med" len="med"/>
          </a:ln>
        </p:spPr>
      </p:cxnSp>
      <p:cxnSp>
        <p:nvCxnSpPr>
          <p:cNvPr id="1451" name="Google Shape;1451;p34"/>
          <p:cNvCxnSpPr/>
          <p:nvPr/>
        </p:nvCxnSpPr>
        <p:spPr>
          <a:xfrm>
            <a:off x="5430839" y="4578219"/>
            <a:ext cx="395287" cy="671512"/>
          </a:xfrm>
          <a:prstGeom prst="straightConnector1">
            <a:avLst/>
          </a:prstGeom>
          <a:noFill/>
          <a:ln w="9525" cap="flat" cmpd="sng">
            <a:solidFill>
              <a:schemeClr val="dk1"/>
            </a:solidFill>
            <a:prstDash val="solid"/>
            <a:round/>
            <a:headEnd type="none" w="med" len="med"/>
            <a:tailEnd type="triangle" w="med" len="med"/>
          </a:ln>
        </p:spPr>
      </p:cxnSp>
      <p:grpSp>
        <p:nvGrpSpPr>
          <p:cNvPr id="1452" name="Google Shape;1452;p34"/>
          <p:cNvGrpSpPr/>
          <p:nvPr/>
        </p:nvGrpSpPr>
        <p:grpSpPr>
          <a:xfrm>
            <a:off x="6840538" y="3171695"/>
            <a:ext cx="1701800" cy="454025"/>
            <a:chOff x="66" y="3420"/>
            <a:chExt cx="2398" cy="381"/>
          </a:xfrm>
        </p:grpSpPr>
        <p:sp>
          <p:nvSpPr>
            <p:cNvPr id="1453" name="Google Shape;1453;p34"/>
            <p:cNvSpPr/>
            <p:nvPr/>
          </p:nvSpPr>
          <p:spPr>
            <a:xfrm>
              <a:off x="99" y="3451"/>
              <a:ext cx="2365" cy="350"/>
            </a:xfrm>
            <a:prstGeom prst="rect">
              <a:avLst/>
            </a:prstGeom>
            <a:solidFill>
              <a:srgbClr val="C0C0C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Open Sans Light"/>
                <a:ea typeface="Open Sans Light"/>
                <a:cs typeface="Open Sans Light"/>
                <a:sym typeface="Open Sans Light"/>
              </a:endParaRPr>
            </a:p>
          </p:txBody>
        </p:sp>
        <p:sp>
          <p:nvSpPr>
            <p:cNvPr id="1454" name="Google Shape;1454;p34"/>
            <p:cNvSpPr/>
            <p:nvPr/>
          </p:nvSpPr>
          <p:spPr>
            <a:xfrm>
              <a:off x="66" y="3420"/>
              <a:ext cx="2365" cy="350"/>
            </a:xfrm>
            <a:prstGeom prst="rect">
              <a:avLst/>
            </a:prstGeom>
            <a:solidFill>
              <a:srgbClr val="FFFF99"/>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AU" sz="1400">
                  <a:solidFill>
                    <a:schemeClr val="dk1"/>
                  </a:solidFill>
                  <a:latin typeface="Open Sans Light"/>
                  <a:ea typeface="Open Sans Light"/>
                  <a:cs typeface="Open Sans Light"/>
                  <a:sym typeface="Open Sans Light"/>
                </a:rPr>
                <a:t>Alternative splicing</a:t>
              </a:r>
              <a:endParaRPr/>
            </a:p>
          </p:txBody>
        </p:sp>
      </p:grpSp>
      <p:cxnSp>
        <p:nvCxnSpPr>
          <p:cNvPr id="1455" name="Google Shape;1455;p34"/>
          <p:cNvCxnSpPr/>
          <p:nvPr/>
        </p:nvCxnSpPr>
        <p:spPr>
          <a:xfrm rot="10800000">
            <a:off x="7681914" y="2843082"/>
            <a:ext cx="15875" cy="327025"/>
          </a:xfrm>
          <a:prstGeom prst="straightConnector1">
            <a:avLst/>
          </a:prstGeom>
          <a:noFill/>
          <a:ln w="9525" cap="flat" cmpd="sng">
            <a:solidFill>
              <a:schemeClr val="dk1"/>
            </a:solidFill>
            <a:prstDash val="solid"/>
            <a:round/>
            <a:headEnd type="none" w="med" len="med"/>
            <a:tailEnd type="triangle" w="med" len="med"/>
          </a:ln>
        </p:spPr>
      </p:cxnSp>
      <p:cxnSp>
        <p:nvCxnSpPr>
          <p:cNvPr id="1456" name="Google Shape;1456;p34"/>
          <p:cNvCxnSpPr/>
          <p:nvPr/>
        </p:nvCxnSpPr>
        <p:spPr>
          <a:xfrm rot="10800000" flipH="1">
            <a:off x="8361364" y="2574794"/>
            <a:ext cx="41275" cy="603250"/>
          </a:xfrm>
          <a:prstGeom prst="straightConnector1">
            <a:avLst/>
          </a:prstGeom>
          <a:noFill/>
          <a:ln w="9525" cap="flat" cmpd="sng">
            <a:solidFill>
              <a:schemeClr val="dk1"/>
            </a:solidFill>
            <a:prstDash val="solid"/>
            <a:round/>
            <a:headEnd type="none" w="med" len="med"/>
            <a:tailEnd type="triangle" w="med" len="med"/>
          </a:ln>
        </p:spPr>
      </p:cxnSp>
      <p:grpSp>
        <p:nvGrpSpPr>
          <p:cNvPr id="1457" name="Google Shape;1457;p34"/>
          <p:cNvGrpSpPr/>
          <p:nvPr/>
        </p:nvGrpSpPr>
        <p:grpSpPr>
          <a:xfrm>
            <a:off x="2197100" y="4911595"/>
            <a:ext cx="2800350" cy="604837"/>
            <a:chOff x="66" y="3420"/>
            <a:chExt cx="2398" cy="381"/>
          </a:xfrm>
        </p:grpSpPr>
        <p:sp>
          <p:nvSpPr>
            <p:cNvPr id="1458" name="Google Shape;1458;p34"/>
            <p:cNvSpPr/>
            <p:nvPr/>
          </p:nvSpPr>
          <p:spPr>
            <a:xfrm>
              <a:off x="99" y="3451"/>
              <a:ext cx="2365" cy="350"/>
            </a:xfrm>
            <a:prstGeom prst="rect">
              <a:avLst/>
            </a:prstGeom>
            <a:solidFill>
              <a:srgbClr val="C0C0C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Open Sans Light"/>
                <a:ea typeface="Open Sans Light"/>
                <a:cs typeface="Open Sans Light"/>
                <a:sym typeface="Open Sans Light"/>
              </a:endParaRPr>
            </a:p>
          </p:txBody>
        </p:sp>
        <p:sp>
          <p:nvSpPr>
            <p:cNvPr id="1459" name="Google Shape;1459;p34"/>
            <p:cNvSpPr/>
            <p:nvPr/>
          </p:nvSpPr>
          <p:spPr>
            <a:xfrm>
              <a:off x="66" y="3420"/>
              <a:ext cx="2365" cy="350"/>
            </a:xfrm>
            <a:prstGeom prst="rect">
              <a:avLst/>
            </a:prstGeom>
            <a:solidFill>
              <a:srgbClr val="FFFF99"/>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AU" sz="1400">
                  <a:solidFill>
                    <a:schemeClr val="dk1"/>
                  </a:solidFill>
                  <a:latin typeface="Open Sans Light"/>
                  <a:ea typeface="Open Sans Light"/>
                  <a:cs typeface="Open Sans Light"/>
                  <a:sym typeface="Open Sans Light"/>
                </a:rPr>
                <a:t>Novel exons or novel transcripts</a:t>
              </a:r>
              <a:endParaRPr/>
            </a:p>
          </p:txBody>
        </p:sp>
      </p:grpSp>
      <p:cxnSp>
        <p:nvCxnSpPr>
          <p:cNvPr id="1460" name="Google Shape;1460;p34"/>
          <p:cNvCxnSpPr/>
          <p:nvPr/>
        </p:nvCxnSpPr>
        <p:spPr>
          <a:xfrm>
            <a:off x="4552951" y="5460870"/>
            <a:ext cx="898525" cy="611187"/>
          </a:xfrm>
          <a:prstGeom prst="straightConnector1">
            <a:avLst/>
          </a:prstGeom>
          <a:noFill/>
          <a:ln w="9525" cap="flat" cmpd="sng">
            <a:solidFill>
              <a:schemeClr val="dk1"/>
            </a:solidFill>
            <a:prstDash val="solid"/>
            <a:round/>
            <a:headEnd type="none" w="med" len="med"/>
            <a:tailEnd type="triangle" w="med" len="med"/>
          </a:ln>
        </p:spPr>
      </p:cxnSp>
      <p:cxnSp>
        <p:nvCxnSpPr>
          <p:cNvPr id="1461" name="Google Shape;1461;p34"/>
          <p:cNvCxnSpPr/>
          <p:nvPr/>
        </p:nvCxnSpPr>
        <p:spPr>
          <a:xfrm>
            <a:off x="4308475" y="5476744"/>
            <a:ext cx="0" cy="730250"/>
          </a:xfrm>
          <a:prstGeom prst="straightConnector1">
            <a:avLst/>
          </a:prstGeom>
          <a:noFill/>
          <a:ln w="9525" cap="flat" cmpd="sng">
            <a:solidFill>
              <a:schemeClr val="dk1"/>
            </a:solidFill>
            <a:prstDash val="solid"/>
            <a:round/>
            <a:headEnd type="none" w="med" len="med"/>
            <a:tailEnd type="triangle" w="med" len="med"/>
          </a:ln>
        </p:spPr>
      </p:cxnSp>
      <p:cxnSp>
        <p:nvCxnSpPr>
          <p:cNvPr id="1462" name="Google Shape;1462;p34"/>
          <p:cNvCxnSpPr/>
          <p:nvPr/>
        </p:nvCxnSpPr>
        <p:spPr>
          <a:xfrm>
            <a:off x="3201988" y="5460870"/>
            <a:ext cx="368300" cy="746125"/>
          </a:xfrm>
          <a:prstGeom prst="straightConnector1">
            <a:avLst/>
          </a:prstGeom>
          <a:noFill/>
          <a:ln w="9525" cap="flat" cmpd="sng">
            <a:solidFill>
              <a:schemeClr val="dk1"/>
            </a:solidFill>
            <a:prstDash val="solid"/>
            <a:round/>
            <a:headEnd type="none" w="med" len="med"/>
            <a:tailEnd type="triangle" w="med" len="med"/>
          </a:ln>
        </p:spPr>
      </p:cxnSp>
      <p:sp>
        <p:nvSpPr>
          <p:cNvPr id="1463" name="Google Shape;1463;p34"/>
          <p:cNvSpPr txBox="1"/>
          <p:nvPr/>
        </p:nvSpPr>
        <p:spPr>
          <a:xfrm>
            <a:off x="1079545" y="164308"/>
            <a:ext cx="9601200" cy="1143000"/>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accent1"/>
              </a:buClr>
              <a:buSzPts val="3200"/>
              <a:buFont typeface="Open Sans ExtraBold"/>
              <a:buNone/>
            </a:pPr>
            <a:r>
              <a:rPr lang="en-AU" sz="3200" b="1">
                <a:solidFill>
                  <a:schemeClr val="accent1"/>
                </a:solidFill>
                <a:latin typeface="Open Sans ExtraBold"/>
                <a:ea typeface="Open Sans ExtraBold"/>
                <a:cs typeface="Open Sans ExtraBold"/>
                <a:sym typeface="Open Sans ExtraBold"/>
              </a:rPr>
              <a:t>Look at your data!</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4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4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4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5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4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5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1"/>
                                          </p:stCondLst>
                                        </p:cTn>
                                        <p:tgtEl>
                                          <p:spTgt spid="1440"/>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1"/>
                                          </p:stCondLst>
                                        </p:cTn>
                                        <p:tgtEl>
                                          <p:spTgt spid="1443"/>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1"/>
                                          </p:stCondLst>
                                        </p:cTn>
                                        <p:tgtEl>
                                          <p:spTgt spid="1450"/>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1"/>
                                          </p:stCondLst>
                                        </p:cTn>
                                        <p:tgtEl>
                                          <p:spTgt spid="1451"/>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1"/>
                                          </p:stCondLst>
                                        </p:cTn>
                                        <p:tgtEl>
                                          <p:spTgt spid="1446"/>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1"/>
                                          </p:stCondLst>
                                        </p:cTn>
                                        <p:tgtEl>
                                          <p:spTgt spid="1449"/>
                                        </p:tgtEl>
                                        <p:attrNameLst>
                                          <p:attrName>style.visibility</p:attrName>
                                        </p:attrNameLst>
                                      </p:cBhvr>
                                      <p:to>
                                        <p:strVal val="hidden"/>
                                      </p:to>
                                    </p:set>
                                  </p:childTnLst>
                                </p:cTn>
                              </p:par>
                              <p:par>
                                <p:cTn id="35" presetID="1" presetClass="entr" presetSubtype="0" fill="hold" nodeType="withEffect">
                                  <p:stCondLst>
                                    <p:cond delay="0"/>
                                  </p:stCondLst>
                                  <p:childTnLst>
                                    <p:set>
                                      <p:cBhvr>
                                        <p:cTn id="36" dur="1" fill="hold">
                                          <p:stCondLst>
                                            <p:cond delay="0"/>
                                          </p:stCondLst>
                                        </p:cTn>
                                        <p:tgtEl>
                                          <p:spTgt spid="145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455"/>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45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457"/>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462"/>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461"/>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4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59D5F-7AA0-4B13-9231-B11979C2F44A}"/>
              </a:ext>
            </a:extLst>
          </p:cNvPr>
          <p:cNvSpPr>
            <a:spLocks noGrp="1"/>
          </p:cNvSpPr>
          <p:nvPr>
            <p:ph type="title"/>
          </p:nvPr>
        </p:nvSpPr>
        <p:spPr>
          <a:xfrm>
            <a:off x="1295400" y="503852"/>
            <a:ext cx="9601200" cy="4220547"/>
          </a:xfrm>
        </p:spPr>
        <p:txBody>
          <a:bodyPr>
            <a:normAutofit/>
          </a:bodyPr>
          <a:lstStyle/>
          <a:p>
            <a:pPr algn="ctr"/>
            <a:r>
              <a:rPr lang="en-NZ" sz="4800" dirty="0"/>
              <a:t>Step 3. </a:t>
            </a:r>
            <a:br>
              <a:rPr lang="en-NZ" sz="4800" dirty="0"/>
            </a:br>
            <a:br>
              <a:rPr lang="en-NZ" sz="4800" dirty="0"/>
            </a:br>
            <a:r>
              <a:rPr lang="en-NZ" sz="4800" dirty="0"/>
              <a:t>Make sure you understand your data and select appropriate thresholds</a:t>
            </a:r>
            <a:endParaRPr lang="en-AU" sz="4800" dirty="0"/>
          </a:p>
        </p:txBody>
      </p:sp>
    </p:spTree>
    <p:extLst>
      <p:ext uri="{BB962C8B-B14F-4D97-AF65-F5344CB8AC3E}">
        <p14:creationId xmlns:p14="http://schemas.microsoft.com/office/powerpoint/2010/main" val="2215424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823"/>
        <p:cNvGrpSpPr/>
        <p:nvPr/>
      </p:nvGrpSpPr>
      <p:grpSpPr>
        <a:xfrm>
          <a:off x="0" y="0"/>
          <a:ext cx="0" cy="0"/>
          <a:chOff x="0" y="0"/>
          <a:chExt cx="0" cy="0"/>
        </a:xfrm>
      </p:grpSpPr>
      <p:pic>
        <p:nvPicPr>
          <p:cNvPr id="824" name="Google Shape;824;g5c90301f8a_0_113"/>
          <p:cNvPicPr preferRelativeResize="0"/>
          <p:nvPr/>
        </p:nvPicPr>
        <p:blipFill>
          <a:blip r:embed="rId3">
            <a:alphaModFix/>
          </a:blip>
          <a:stretch>
            <a:fillRect/>
          </a:stretch>
        </p:blipFill>
        <p:spPr>
          <a:xfrm>
            <a:off x="784038" y="144425"/>
            <a:ext cx="10623926" cy="6569125"/>
          </a:xfrm>
          <a:prstGeom prst="rect">
            <a:avLst/>
          </a:prstGeom>
          <a:noFill/>
          <a:ln>
            <a:noFill/>
          </a:ln>
        </p:spPr>
      </p:pic>
      <p:sp>
        <p:nvSpPr>
          <p:cNvPr id="825" name="Google Shape;825;g5c90301f8a_0_113"/>
          <p:cNvSpPr txBox="1"/>
          <p:nvPr/>
        </p:nvSpPr>
        <p:spPr>
          <a:xfrm>
            <a:off x="9913799" y="1398125"/>
            <a:ext cx="2154375" cy="1734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AU" sz="2400" b="1" dirty="0">
                <a:solidFill>
                  <a:srgbClr val="333399"/>
                </a:solidFill>
                <a:latin typeface="Bradley Hand ITC" panose="03070402050302030203" pitchFamily="66" charset="0"/>
                <a:ea typeface="Caveat"/>
                <a:cs typeface="Caveat"/>
                <a:sym typeface="Caveat"/>
              </a:rPr>
              <a:t>restricted data sets, early data sets, but also just plain missing</a:t>
            </a:r>
            <a:endParaRPr sz="2400" b="1" dirty="0">
              <a:solidFill>
                <a:srgbClr val="333399"/>
              </a:solidFill>
              <a:latin typeface="Bradley Hand ITC" panose="03070402050302030203" pitchFamily="66" charset="0"/>
              <a:ea typeface="Caveat"/>
              <a:cs typeface="Caveat"/>
              <a:sym typeface="Caveat"/>
            </a:endParaRPr>
          </a:p>
        </p:txBody>
      </p:sp>
      <p:sp>
        <p:nvSpPr>
          <p:cNvPr id="826" name="Google Shape;826;g5c90301f8a_0_113"/>
          <p:cNvSpPr/>
          <p:nvPr/>
        </p:nvSpPr>
        <p:spPr>
          <a:xfrm>
            <a:off x="9587021" y="2317850"/>
            <a:ext cx="236175" cy="881950"/>
          </a:xfrm>
          <a:custGeom>
            <a:avLst/>
            <a:gdLst/>
            <a:ahLst/>
            <a:cxnLst/>
            <a:rect l="l" t="t" r="r" b="b"/>
            <a:pathLst>
              <a:path w="9447" h="35278" extrusionOk="0">
                <a:moveTo>
                  <a:pt x="9447" y="0"/>
                </a:moveTo>
                <a:cubicBezTo>
                  <a:pt x="2785" y="9991"/>
                  <a:pt x="-3219" y="24536"/>
                  <a:pt x="2148" y="35278"/>
                </a:cubicBezTo>
              </a:path>
            </a:pathLst>
          </a:custGeom>
          <a:noFill/>
          <a:ln w="19050" cap="flat" cmpd="sng">
            <a:solidFill>
              <a:srgbClr val="333399"/>
            </a:solidFill>
            <a:prstDash val="solid"/>
            <a:round/>
            <a:headEnd type="none" w="med" len="med"/>
            <a:tailEnd type="stealth" w="med" len="med"/>
          </a:ln>
        </p:spPr>
      </p:sp>
      <p:sp>
        <p:nvSpPr>
          <p:cNvPr id="827" name="Google Shape;827;g5c90301f8a_0_113"/>
          <p:cNvSpPr txBox="1"/>
          <p:nvPr/>
        </p:nvSpPr>
        <p:spPr>
          <a:xfrm>
            <a:off x="3143250" y="1915975"/>
            <a:ext cx="4125325" cy="882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AU" sz="2400" b="1" dirty="0">
                <a:solidFill>
                  <a:srgbClr val="333399"/>
                </a:solidFill>
                <a:latin typeface="Bradley Hand ITC" panose="03070402050302030203" pitchFamily="66" charset="0"/>
                <a:ea typeface="Caveat"/>
                <a:cs typeface="Caveat"/>
                <a:sym typeface="Caveat"/>
              </a:rPr>
              <a:t>pooled biological replicates, replicates via other methods</a:t>
            </a:r>
            <a:endParaRPr sz="2400" b="1" dirty="0">
              <a:solidFill>
                <a:srgbClr val="333399"/>
              </a:solidFill>
              <a:latin typeface="Bradley Hand ITC" panose="03070402050302030203" pitchFamily="66" charset="0"/>
              <a:ea typeface="Caveat"/>
              <a:cs typeface="Caveat"/>
              <a:sym typeface="Caveat"/>
            </a:endParaRPr>
          </a:p>
        </p:txBody>
      </p:sp>
      <p:sp>
        <p:nvSpPr>
          <p:cNvPr id="828" name="Google Shape;828;g5c90301f8a_0_113"/>
          <p:cNvSpPr/>
          <p:nvPr/>
        </p:nvSpPr>
        <p:spPr>
          <a:xfrm rot="-3475195" flipH="1">
            <a:off x="5671109" y="3231312"/>
            <a:ext cx="236173" cy="881943"/>
          </a:xfrm>
          <a:custGeom>
            <a:avLst/>
            <a:gdLst/>
            <a:ahLst/>
            <a:cxnLst/>
            <a:rect l="l" t="t" r="r" b="b"/>
            <a:pathLst>
              <a:path w="9447" h="35278" extrusionOk="0">
                <a:moveTo>
                  <a:pt x="9447" y="0"/>
                </a:moveTo>
                <a:cubicBezTo>
                  <a:pt x="2785" y="9991"/>
                  <a:pt x="-3219" y="24536"/>
                  <a:pt x="2148" y="35278"/>
                </a:cubicBezTo>
              </a:path>
            </a:pathLst>
          </a:custGeom>
          <a:noFill/>
          <a:ln w="19050" cap="flat" cmpd="sng">
            <a:solidFill>
              <a:srgbClr val="333399"/>
            </a:solidFill>
            <a:prstDash val="solid"/>
            <a:round/>
            <a:headEnd type="none" w="med" len="med"/>
            <a:tailEnd type="stealth" w="med" len="med"/>
          </a:ln>
        </p:spPr>
      </p:sp>
      <p:sp>
        <p:nvSpPr>
          <p:cNvPr id="829" name="Google Shape;829;g5c90301f8a_0_113"/>
          <p:cNvSpPr/>
          <p:nvPr/>
        </p:nvSpPr>
        <p:spPr>
          <a:xfrm>
            <a:off x="4645346" y="3717150"/>
            <a:ext cx="236175" cy="881950"/>
          </a:xfrm>
          <a:custGeom>
            <a:avLst/>
            <a:gdLst/>
            <a:ahLst/>
            <a:cxnLst/>
            <a:rect l="l" t="t" r="r" b="b"/>
            <a:pathLst>
              <a:path w="9447" h="35278" extrusionOk="0">
                <a:moveTo>
                  <a:pt x="9447" y="0"/>
                </a:moveTo>
                <a:cubicBezTo>
                  <a:pt x="2785" y="9991"/>
                  <a:pt x="-3219" y="24536"/>
                  <a:pt x="2148" y="35278"/>
                </a:cubicBezTo>
              </a:path>
            </a:pathLst>
          </a:custGeom>
          <a:noFill/>
          <a:ln w="19050" cap="flat" cmpd="sng">
            <a:solidFill>
              <a:srgbClr val="333399"/>
            </a:solidFill>
            <a:prstDash val="solid"/>
            <a:round/>
            <a:headEnd type="none" w="med" len="med"/>
            <a:tailEnd type="stealth" w="med" len="med"/>
          </a:ln>
        </p:spPr>
      </p:sp>
      <p:sp>
        <p:nvSpPr>
          <p:cNvPr id="830" name="Google Shape;830;g5c90301f8a_0_113"/>
          <p:cNvSpPr/>
          <p:nvPr/>
        </p:nvSpPr>
        <p:spPr>
          <a:xfrm>
            <a:off x="6751550" y="2165661"/>
            <a:ext cx="790725" cy="222075"/>
          </a:xfrm>
          <a:custGeom>
            <a:avLst/>
            <a:gdLst/>
            <a:ahLst/>
            <a:cxnLst/>
            <a:rect l="l" t="t" r="r" b="b"/>
            <a:pathLst>
              <a:path w="31629" h="8883" extrusionOk="0">
                <a:moveTo>
                  <a:pt x="0" y="367"/>
                </a:moveTo>
                <a:cubicBezTo>
                  <a:pt x="4461" y="367"/>
                  <a:pt x="8982" y="-366"/>
                  <a:pt x="13382" y="367"/>
                </a:cubicBezTo>
                <a:cubicBezTo>
                  <a:pt x="20003" y="1470"/>
                  <a:pt x="24917" y="8883"/>
                  <a:pt x="31629" y="8883"/>
                </a:cubicBezTo>
              </a:path>
            </a:pathLst>
          </a:custGeom>
          <a:noFill/>
          <a:ln w="19050" cap="flat" cmpd="sng">
            <a:solidFill>
              <a:srgbClr val="333399"/>
            </a:solidFill>
            <a:prstDash val="solid"/>
            <a:round/>
            <a:headEnd type="none" w="med" len="med"/>
            <a:tailEnd type="stealth" w="med" len="med"/>
          </a:ln>
        </p:spPr>
      </p:sp>
      <p:sp>
        <p:nvSpPr>
          <p:cNvPr id="831" name="Google Shape;831;g5c90301f8a_0_113"/>
          <p:cNvSpPr txBox="1"/>
          <p:nvPr/>
        </p:nvSpPr>
        <p:spPr>
          <a:xfrm>
            <a:off x="2833818" y="2897026"/>
            <a:ext cx="3604200" cy="882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AU" sz="2400" b="1" dirty="0">
                <a:solidFill>
                  <a:srgbClr val="333399"/>
                </a:solidFill>
                <a:latin typeface="Bradley Hand ITC" panose="03070402050302030203" pitchFamily="66" charset="0"/>
                <a:ea typeface="Caveat"/>
                <a:cs typeface="Caveat"/>
                <a:sym typeface="Caveat"/>
              </a:rPr>
              <a:t>Inappropriate thresholds in the </a:t>
            </a:r>
            <a:r>
              <a:rPr lang="en-AU" sz="2400" b="1" dirty="0" err="1">
                <a:solidFill>
                  <a:srgbClr val="333399"/>
                </a:solidFill>
                <a:latin typeface="Bradley Hand ITC" panose="03070402050302030203" pitchFamily="66" charset="0"/>
                <a:ea typeface="Caveat"/>
                <a:cs typeface="Caveat"/>
                <a:sym typeface="Caveat"/>
              </a:rPr>
              <a:t>DEx</a:t>
            </a:r>
            <a:r>
              <a:rPr lang="en-AU" sz="2400" b="1" dirty="0">
                <a:solidFill>
                  <a:srgbClr val="333399"/>
                </a:solidFill>
                <a:latin typeface="Bradley Hand ITC" panose="03070402050302030203" pitchFamily="66" charset="0"/>
                <a:ea typeface="Caveat"/>
                <a:cs typeface="Caveat"/>
                <a:sym typeface="Caveat"/>
              </a:rPr>
              <a:t> analysis</a:t>
            </a:r>
            <a:endParaRPr sz="2400" b="1" dirty="0">
              <a:solidFill>
                <a:srgbClr val="333399"/>
              </a:solidFill>
              <a:latin typeface="Bradley Hand ITC" panose="03070402050302030203" pitchFamily="66" charset="0"/>
              <a:ea typeface="Caveat"/>
              <a:cs typeface="Caveat"/>
              <a:sym typeface="Caveat"/>
            </a:endParaRPr>
          </a:p>
        </p:txBody>
      </p:sp>
    </p:spTree>
    <p:extLst>
      <p:ext uri="{BB962C8B-B14F-4D97-AF65-F5344CB8AC3E}">
        <p14:creationId xmlns:p14="http://schemas.microsoft.com/office/powerpoint/2010/main" val="36605721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4B71EE-EDB2-4976-A954-7B3686ADE07F}"/>
              </a:ext>
            </a:extLst>
          </p:cNvPr>
          <p:cNvSpPr>
            <a:spLocks noGrp="1"/>
          </p:cNvSpPr>
          <p:nvPr>
            <p:ph type="title"/>
          </p:nvPr>
        </p:nvSpPr>
        <p:spPr>
          <a:xfrm>
            <a:off x="523875" y="295582"/>
            <a:ext cx="10372725" cy="1142385"/>
          </a:xfrm>
        </p:spPr>
        <p:txBody>
          <a:bodyPr/>
          <a:lstStyle/>
          <a:p>
            <a:r>
              <a:rPr lang="en-NZ" dirty="0"/>
              <a:t>The majority of “failed to fully reproduce studies” had errors in this section. </a:t>
            </a:r>
            <a:endParaRPr lang="en-AU" dirty="0"/>
          </a:p>
        </p:txBody>
      </p:sp>
      <p:sp>
        <p:nvSpPr>
          <p:cNvPr id="3" name="Text Placeholder 2">
            <a:extLst>
              <a:ext uri="{FF2B5EF4-FFF2-40B4-BE49-F238E27FC236}">
                <a16:creationId xmlns:a16="http://schemas.microsoft.com/office/drawing/2014/main" id="{B9DC3854-04EB-4724-A0DC-49358B9B3B9F}"/>
              </a:ext>
            </a:extLst>
          </p:cNvPr>
          <p:cNvSpPr>
            <a:spLocks noGrp="1"/>
          </p:cNvSpPr>
          <p:nvPr>
            <p:ph type="body" idx="1"/>
          </p:nvPr>
        </p:nvSpPr>
        <p:spPr>
          <a:xfrm>
            <a:off x="590549" y="1533525"/>
            <a:ext cx="10982325" cy="4410075"/>
          </a:xfrm>
        </p:spPr>
        <p:txBody>
          <a:bodyPr>
            <a:normAutofit lnSpcReduction="10000"/>
          </a:bodyPr>
          <a:lstStyle/>
          <a:p>
            <a:r>
              <a:rPr lang="en-NZ" dirty="0"/>
              <a:t>Filter by expression level (minimum 10 reads per detected gene/transcript)</a:t>
            </a:r>
          </a:p>
          <a:p>
            <a:pPr lvl="1"/>
            <a:r>
              <a:rPr lang="en-NZ" dirty="0"/>
              <a:t>Every tag is NOT sacred</a:t>
            </a:r>
          </a:p>
          <a:p>
            <a:pPr lvl="1"/>
            <a:r>
              <a:rPr lang="en-NZ" dirty="0"/>
              <a:t>You can’t measure noise accurately, and it’s super hard to validate</a:t>
            </a:r>
          </a:p>
          <a:p>
            <a:pPr lvl="1"/>
            <a:r>
              <a:rPr lang="en-NZ" dirty="0"/>
              <a:t>By removing the poorly detected genes, you INCREASE your sensitivity to detect real changes in better detected genes. </a:t>
            </a:r>
          </a:p>
          <a:p>
            <a:r>
              <a:rPr lang="en-AU" dirty="0"/>
              <a:t>Filter by significance (adjusted p&lt;0.05)</a:t>
            </a:r>
          </a:p>
          <a:p>
            <a:pPr lvl="1"/>
            <a:r>
              <a:rPr lang="en-AU" dirty="0"/>
              <a:t>You need to answer the question “is the variation within my groups SMALLER than the variation between my groups”</a:t>
            </a:r>
          </a:p>
          <a:p>
            <a:pPr lvl="1"/>
            <a:r>
              <a:rPr lang="en-AU" dirty="0"/>
              <a:t>p-values MUST be adjusted for multiple testing</a:t>
            </a:r>
          </a:p>
          <a:p>
            <a:r>
              <a:rPr lang="en-AU" dirty="0"/>
              <a:t>Filter by fold-change (data dependent, but generally a minimum of 2-fold)</a:t>
            </a:r>
          </a:p>
          <a:p>
            <a:pPr lvl="1"/>
            <a:r>
              <a:rPr lang="en-AU" dirty="0"/>
              <a:t>Do not @ me, this is a hill I will die on.</a:t>
            </a:r>
          </a:p>
          <a:p>
            <a:pPr lvl="1"/>
            <a:endParaRPr lang="en-AU" dirty="0"/>
          </a:p>
        </p:txBody>
      </p:sp>
    </p:spTree>
    <p:extLst>
      <p:ext uri="{BB962C8B-B14F-4D97-AF65-F5344CB8AC3E}">
        <p14:creationId xmlns:p14="http://schemas.microsoft.com/office/powerpoint/2010/main" val="3762244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5E7F5-64EB-4191-BEA6-93D1FE67FFD3}"/>
              </a:ext>
            </a:extLst>
          </p:cNvPr>
          <p:cNvSpPr>
            <a:spLocks noGrp="1"/>
          </p:cNvSpPr>
          <p:nvPr>
            <p:ph type="title"/>
          </p:nvPr>
        </p:nvSpPr>
        <p:spPr>
          <a:xfrm>
            <a:off x="1295400" y="503853"/>
            <a:ext cx="9601200" cy="1477348"/>
          </a:xfrm>
        </p:spPr>
        <p:txBody>
          <a:bodyPr>
            <a:normAutofit/>
          </a:bodyPr>
          <a:lstStyle/>
          <a:p>
            <a:r>
              <a:rPr lang="en-NZ" sz="3600" dirty="0"/>
              <a:t>How not to suck at RNAseq in three easy steps</a:t>
            </a:r>
            <a:endParaRPr lang="en-AU" sz="3600" dirty="0"/>
          </a:p>
        </p:txBody>
      </p:sp>
      <p:sp>
        <p:nvSpPr>
          <p:cNvPr id="3" name="Text Placeholder 2">
            <a:extLst>
              <a:ext uri="{FF2B5EF4-FFF2-40B4-BE49-F238E27FC236}">
                <a16:creationId xmlns:a16="http://schemas.microsoft.com/office/drawing/2014/main" id="{13F87C87-9A79-4B36-A583-7B3AF4E411F9}"/>
              </a:ext>
            </a:extLst>
          </p:cNvPr>
          <p:cNvSpPr>
            <a:spLocks noGrp="1"/>
          </p:cNvSpPr>
          <p:nvPr>
            <p:ph type="body" idx="1"/>
          </p:nvPr>
        </p:nvSpPr>
        <p:spPr>
          <a:xfrm>
            <a:off x="1295400" y="2466975"/>
            <a:ext cx="9601200" cy="3324225"/>
          </a:xfrm>
        </p:spPr>
        <p:txBody>
          <a:bodyPr>
            <a:normAutofit/>
          </a:bodyPr>
          <a:lstStyle/>
          <a:p>
            <a:r>
              <a:rPr lang="en-NZ" sz="2800" dirty="0"/>
              <a:t>Step 1: Have a clear understanding of what you need to do and why</a:t>
            </a:r>
          </a:p>
          <a:p>
            <a:r>
              <a:rPr lang="en-NZ" sz="2800" dirty="0"/>
              <a:t>Step 2: Pay attention to the things that can trip you up</a:t>
            </a:r>
          </a:p>
          <a:p>
            <a:r>
              <a:rPr lang="en-NZ" sz="2800" dirty="0"/>
              <a:t>Step 3: Make sure you understand your data and select appropriate thresholds</a:t>
            </a:r>
            <a:endParaRPr lang="en-AU" sz="2800" dirty="0"/>
          </a:p>
        </p:txBody>
      </p:sp>
    </p:spTree>
    <p:extLst>
      <p:ext uri="{BB962C8B-B14F-4D97-AF65-F5344CB8AC3E}">
        <p14:creationId xmlns:p14="http://schemas.microsoft.com/office/powerpoint/2010/main" val="2262966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826"/>
        <p:cNvGrpSpPr/>
        <p:nvPr/>
      </p:nvGrpSpPr>
      <p:grpSpPr>
        <a:xfrm>
          <a:off x="0" y="0"/>
          <a:ext cx="0" cy="0"/>
          <a:chOff x="0" y="0"/>
          <a:chExt cx="0" cy="0"/>
        </a:xfrm>
      </p:grpSpPr>
      <p:sp>
        <p:nvSpPr>
          <p:cNvPr id="1827" name="Google Shape;1827;p42"/>
          <p:cNvSpPr txBox="1">
            <a:spLocks noGrp="1"/>
          </p:cNvSpPr>
          <p:nvPr>
            <p:ph type="title"/>
          </p:nvPr>
        </p:nvSpPr>
        <p:spPr>
          <a:xfrm>
            <a:off x="1295400" y="503853"/>
            <a:ext cx="9601200" cy="1142385"/>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accent1"/>
              </a:buClr>
              <a:buSzPts val="3200"/>
              <a:buFont typeface="Open Sans ExtraBold"/>
              <a:buNone/>
            </a:pPr>
            <a:r>
              <a:rPr lang="en-AU"/>
              <a:t>Our Time is Up!</a:t>
            </a:r>
            <a:endParaRPr/>
          </a:p>
        </p:txBody>
      </p:sp>
      <p:pic>
        <p:nvPicPr>
          <p:cNvPr id="1828" name="Google Shape;1828;p42" descr="Image result for twitter logo"/>
          <p:cNvPicPr preferRelativeResize="0"/>
          <p:nvPr/>
        </p:nvPicPr>
        <p:blipFill rotWithShape="1">
          <a:blip r:embed="rId3">
            <a:alphaModFix/>
          </a:blip>
          <a:srcRect/>
          <a:stretch/>
        </p:blipFill>
        <p:spPr>
          <a:xfrm>
            <a:off x="2201683" y="2126530"/>
            <a:ext cx="961912" cy="782425"/>
          </a:xfrm>
          <a:prstGeom prst="rect">
            <a:avLst/>
          </a:prstGeom>
          <a:noFill/>
          <a:ln>
            <a:noFill/>
          </a:ln>
        </p:spPr>
      </p:pic>
      <p:pic>
        <p:nvPicPr>
          <p:cNvPr id="1829" name="Google Shape;1829;p42" descr="Image result for gmail logo"/>
          <p:cNvPicPr preferRelativeResize="0"/>
          <p:nvPr/>
        </p:nvPicPr>
        <p:blipFill rotWithShape="1">
          <a:blip r:embed="rId4">
            <a:alphaModFix/>
          </a:blip>
          <a:srcRect/>
          <a:stretch/>
        </p:blipFill>
        <p:spPr>
          <a:xfrm>
            <a:off x="2228328" y="3426168"/>
            <a:ext cx="908622" cy="688157"/>
          </a:xfrm>
          <a:prstGeom prst="rect">
            <a:avLst/>
          </a:prstGeom>
          <a:noFill/>
          <a:ln>
            <a:noFill/>
          </a:ln>
        </p:spPr>
      </p:pic>
      <p:sp>
        <p:nvSpPr>
          <p:cNvPr id="1830" name="Google Shape;1830;p42"/>
          <p:cNvSpPr txBox="1"/>
          <p:nvPr/>
        </p:nvSpPr>
        <p:spPr>
          <a:xfrm>
            <a:off x="3555476" y="2163799"/>
            <a:ext cx="2783100" cy="708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4000">
                <a:solidFill>
                  <a:schemeClr val="dk1"/>
                </a:solidFill>
                <a:latin typeface="Open Sans Light"/>
                <a:ea typeface="Open Sans Light"/>
                <a:cs typeface="Open Sans Light"/>
                <a:sym typeface="Open Sans Light"/>
              </a:rPr>
              <a:t>@ncloonan</a:t>
            </a:r>
            <a:endParaRPr sz="4000">
              <a:solidFill>
                <a:schemeClr val="dk1"/>
              </a:solidFill>
              <a:latin typeface="Open Sans Light"/>
              <a:ea typeface="Open Sans Light"/>
              <a:cs typeface="Open Sans Light"/>
              <a:sym typeface="Open Sans Light"/>
            </a:endParaRPr>
          </a:p>
        </p:txBody>
      </p:sp>
      <p:sp>
        <p:nvSpPr>
          <p:cNvPr id="1831" name="Google Shape;1831;p42"/>
          <p:cNvSpPr txBox="1"/>
          <p:nvPr/>
        </p:nvSpPr>
        <p:spPr>
          <a:xfrm>
            <a:off x="3555476" y="3406439"/>
            <a:ext cx="6303300" cy="708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4000">
                <a:solidFill>
                  <a:schemeClr val="dk1"/>
                </a:solidFill>
                <a:latin typeface="Open Sans Light"/>
                <a:ea typeface="Open Sans Light"/>
                <a:cs typeface="Open Sans Light"/>
                <a:sym typeface="Open Sans Light"/>
              </a:rPr>
              <a:t>n.cloonan@auckland.ac.nz</a:t>
            </a:r>
            <a:endParaRPr/>
          </a:p>
        </p:txBody>
      </p:sp>
      <p:pic>
        <p:nvPicPr>
          <p:cNvPr id="1832" name="Google Shape;1832;p42"/>
          <p:cNvPicPr preferRelativeResize="0"/>
          <p:nvPr/>
        </p:nvPicPr>
        <p:blipFill>
          <a:blip r:embed="rId5">
            <a:alphaModFix/>
          </a:blip>
          <a:stretch>
            <a:fillRect/>
          </a:stretch>
        </p:blipFill>
        <p:spPr>
          <a:xfrm>
            <a:off x="2201675" y="4539626"/>
            <a:ext cx="961925" cy="961925"/>
          </a:xfrm>
          <a:prstGeom prst="rect">
            <a:avLst/>
          </a:prstGeom>
          <a:noFill/>
          <a:ln>
            <a:noFill/>
          </a:ln>
        </p:spPr>
      </p:pic>
      <p:sp>
        <p:nvSpPr>
          <p:cNvPr id="1833" name="Google Shape;1833;p42"/>
          <p:cNvSpPr txBox="1"/>
          <p:nvPr/>
        </p:nvSpPr>
        <p:spPr>
          <a:xfrm>
            <a:off x="3555500" y="4649100"/>
            <a:ext cx="7905000" cy="708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AU" sz="4000">
                <a:solidFill>
                  <a:schemeClr val="dk1"/>
                </a:solidFill>
                <a:latin typeface="Open Sans Light"/>
                <a:ea typeface="Open Sans Light"/>
                <a:cs typeface="Open Sans Light"/>
                <a:sym typeface="Open Sans Light"/>
              </a:rPr>
              <a:t>https://sign-up.reanalyze.science</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23"/>
        <p:cNvGrpSpPr/>
        <p:nvPr/>
      </p:nvGrpSpPr>
      <p:grpSpPr>
        <a:xfrm>
          <a:off x="0" y="0"/>
          <a:ext cx="0" cy="0"/>
          <a:chOff x="0" y="0"/>
          <a:chExt cx="0" cy="0"/>
        </a:xfrm>
      </p:grpSpPr>
      <p:sp>
        <p:nvSpPr>
          <p:cNvPr id="524" name="Google Shape;524;p3"/>
          <p:cNvSpPr txBox="1">
            <a:spLocks noGrp="1"/>
          </p:cNvSpPr>
          <p:nvPr>
            <p:ph type="title"/>
          </p:nvPr>
        </p:nvSpPr>
        <p:spPr>
          <a:xfrm>
            <a:off x="614363" y="546717"/>
            <a:ext cx="9601200" cy="79154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accent1"/>
              </a:buClr>
              <a:buSzPts val="3200"/>
              <a:buFont typeface="Open Sans ExtraBold"/>
              <a:buNone/>
            </a:pPr>
            <a:r>
              <a:rPr lang="en-AU"/>
              <a:t>Why study the transcriptome?</a:t>
            </a:r>
            <a:endParaRPr/>
          </a:p>
        </p:txBody>
      </p:sp>
      <p:sp>
        <p:nvSpPr>
          <p:cNvPr id="525" name="Google Shape;525;p3"/>
          <p:cNvSpPr txBox="1">
            <a:spLocks noGrp="1"/>
          </p:cNvSpPr>
          <p:nvPr>
            <p:ph type="body" idx="1"/>
          </p:nvPr>
        </p:nvSpPr>
        <p:spPr>
          <a:xfrm>
            <a:off x="6496400" y="1695450"/>
            <a:ext cx="5409900" cy="424830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SzPts val="2400"/>
              <a:buChar char="▪"/>
            </a:pPr>
            <a:r>
              <a:rPr lang="en-AU" sz="2400"/>
              <a:t>RNA defines biology</a:t>
            </a:r>
            <a:endParaRPr sz="2400"/>
          </a:p>
          <a:p>
            <a:pPr marL="228600" lvl="0" indent="-228600" algn="l" rtl="0">
              <a:lnSpc>
                <a:spcPct val="90000"/>
              </a:lnSpc>
              <a:spcBef>
                <a:spcPts val="1000"/>
              </a:spcBef>
              <a:spcAft>
                <a:spcPts val="0"/>
              </a:spcAft>
              <a:buSzPts val="2400"/>
              <a:buChar char="▪"/>
            </a:pPr>
            <a:r>
              <a:rPr lang="en-AU" sz="2400"/>
              <a:t>The transcriptome is the ACTIVE part of the genome</a:t>
            </a:r>
            <a:endParaRPr sz="1800"/>
          </a:p>
          <a:p>
            <a:pPr marL="685800" lvl="2" indent="-179387" algn="l" rtl="0">
              <a:lnSpc>
                <a:spcPct val="90000"/>
              </a:lnSpc>
              <a:spcBef>
                <a:spcPts val="1000"/>
              </a:spcBef>
              <a:spcAft>
                <a:spcPts val="0"/>
              </a:spcAft>
              <a:buSzPts val="1800"/>
              <a:buChar char="▪"/>
            </a:pPr>
            <a:r>
              <a:rPr lang="en-AU" sz="1800"/>
              <a:t>Gene expression is dynamic, and varies over time, environment, pathology, tissue, etc. </a:t>
            </a:r>
            <a:endParaRPr/>
          </a:p>
          <a:p>
            <a:pPr marL="228600" lvl="0" indent="-228600" algn="l" rtl="0">
              <a:lnSpc>
                <a:spcPct val="90000"/>
              </a:lnSpc>
              <a:spcBef>
                <a:spcPts val="1800"/>
              </a:spcBef>
              <a:spcAft>
                <a:spcPts val="0"/>
              </a:spcAft>
              <a:buSzPts val="2400"/>
              <a:buChar char="▪"/>
            </a:pPr>
            <a:r>
              <a:rPr lang="en-AU" sz="2400"/>
              <a:t>The transcriptome is a proxy for both the proteome/phenotype AND the genome/genotype</a:t>
            </a:r>
            <a:endParaRPr/>
          </a:p>
          <a:p>
            <a:pPr marL="228600" lvl="0" indent="-228600" algn="l" rtl="0">
              <a:lnSpc>
                <a:spcPct val="90000"/>
              </a:lnSpc>
              <a:spcBef>
                <a:spcPts val="1800"/>
              </a:spcBef>
              <a:spcAft>
                <a:spcPts val="0"/>
              </a:spcAft>
              <a:buSzPts val="2400"/>
              <a:buChar char="▪"/>
            </a:pPr>
            <a:r>
              <a:rPr lang="en-AU" sz="2400"/>
              <a:t>Transcriptional changes precede phenotypical changes</a:t>
            </a:r>
            <a:endParaRPr/>
          </a:p>
          <a:p>
            <a:pPr marL="228600" lvl="0" indent="-76200" algn="l" rtl="0">
              <a:lnSpc>
                <a:spcPct val="90000"/>
              </a:lnSpc>
              <a:spcBef>
                <a:spcPts val="1800"/>
              </a:spcBef>
              <a:spcAft>
                <a:spcPts val="0"/>
              </a:spcAft>
              <a:buSzPts val="2400"/>
              <a:buNone/>
            </a:pPr>
            <a:endParaRPr sz="2400"/>
          </a:p>
        </p:txBody>
      </p:sp>
      <p:pic>
        <p:nvPicPr>
          <p:cNvPr id="526" name="Google Shape;526;p3"/>
          <p:cNvPicPr preferRelativeResize="0"/>
          <p:nvPr/>
        </p:nvPicPr>
        <p:blipFill rotWithShape="1">
          <a:blip r:embed="rId3">
            <a:alphaModFix/>
          </a:blip>
          <a:srcRect l="17801" t="7613" r="17653" b="7409"/>
          <a:stretch/>
        </p:blipFill>
        <p:spPr>
          <a:xfrm>
            <a:off x="614375" y="1543050"/>
            <a:ext cx="5882024" cy="445065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2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2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2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2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2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531" name="Google Shape;531;p6"/>
          <p:cNvSpPr txBox="1"/>
          <p:nvPr/>
        </p:nvSpPr>
        <p:spPr>
          <a:xfrm>
            <a:off x="850950" y="392904"/>
            <a:ext cx="9601200" cy="611100"/>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accent1"/>
              </a:buClr>
              <a:buSzPts val="3200"/>
              <a:buFont typeface="Open Sans ExtraBold"/>
              <a:buNone/>
            </a:pPr>
            <a:r>
              <a:rPr lang="en-AU" sz="3200" b="1">
                <a:solidFill>
                  <a:schemeClr val="accent1"/>
                </a:solidFill>
                <a:latin typeface="Open Sans ExtraBold"/>
                <a:ea typeface="Open Sans ExtraBold"/>
                <a:cs typeface="Open Sans ExtraBold"/>
                <a:sym typeface="Open Sans ExtraBold"/>
              </a:rPr>
              <a:t>Measuring Gene Expression</a:t>
            </a:r>
            <a:endParaRPr/>
          </a:p>
        </p:txBody>
      </p:sp>
      <p:pic>
        <p:nvPicPr>
          <p:cNvPr id="532" name="Google Shape;532;p6"/>
          <p:cNvPicPr preferRelativeResize="0"/>
          <p:nvPr/>
        </p:nvPicPr>
        <p:blipFill>
          <a:blip r:embed="rId3">
            <a:alphaModFix/>
          </a:blip>
          <a:stretch>
            <a:fillRect/>
          </a:stretch>
        </p:blipFill>
        <p:spPr>
          <a:xfrm>
            <a:off x="3494350" y="1247370"/>
            <a:ext cx="990600" cy="990600"/>
          </a:xfrm>
          <a:prstGeom prst="rect">
            <a:avLst/>
          </a:prstGeom>
          <a:noFill/>
          <a:ln>
            <a:noFill/>
          </a:ln>
        </p:spPr>
      </p:pic>
      <p:pic>
        <p:nvPicPr>
          <p:cNvPr id="533" name="Google Shape;533;p6"/>
          <p:cNvPicPr preferRelativeResize="0"/>
          <p:nvPr/>
        </p:nvPicPr>
        <p:blipFill>
          <a:blip r:embed="rId4">
            <a:alphaModFix/>
          </a:blip>
          <a:stretch>
            <a:fillRect/>
          </a:stretch>
        </p:blipFill>
        <p:spPr>
          <a:xfrm>
            <a:off x="5437238" y="1194983"/>
            <a:ext cx="1647825" cy="1095375"/>
          </a:xfrm>
          <a:prstGeom prst="rect">
            <a:avLst/>
          </a:prstGeom>
          <a:noFill/>
          <a:ln>
            <a:noFill/>
          </a:ln>
        </p:spPr>
      </p:pic>
      <p:pic>
        <p:nvPicPr>
          <p:cNvPr id="534" name="Google Shape;534;p6"/>
          <p:cNvPicPr preferRelativeResize="0"/>
          <p:nvPr/>
        </p:nvPicPr>
        <p:blipFill>
          <a:blip r:embed="rId5">
            <a:alphaModFix/>
          </a:blip>
          <a:stretch>
            <a:fillRect/>
          </a:stretch>
        </p:blipFill>
        <p:spPr>
          <a:xfrm>
            <a:off x="7928025" y="1028295"/>
            <a:ext cx="2600325" cy="1428750"/>
          </a:xfrm>
          <a:prstGeom prst="rect">
            <a:avLst/>
          </a:prstGeom>
          <a:noFill/>
          <a:ln>
            <a:noFill/>
          </a:ln>
        </p:spPr>
      </p:pic>
      <p:graphicFrame>
        <p:nvGraphicFramePr>
          <p:cNvPr id="535" name="Google Shape;535;p6"/>
          <p:cNvGraphicFramePr/>
          <p:nvPr/>
        </p:nvGraphicFramePr>
        <p:xfrm>
          <a:off x="952500" y="2532750"/>
          <a:ext cx="10287000" cy="3322080"/>
        </p:xfrm>
        <a:graphic>
          <a:graphicData uri="http://schemas.openxmlformats.org/drawingml/2006/table">
            <a:tbl>
              <a:tblPr>
                <a:noFill/>
                <a:tableStyleId>{D051214C-AD0C-4C8D-92DA-BAC1A14EA42E}</a:tableStyleId>
              </a:tblPr>
              <a:tblGrid>
                <a:gridCol w="2419700">
                  <a:extLst>
                    <a:ext uri="{9D8B030D-6E8A-4147-A177-3AD203B41FA5}">
                      <a16:colId xmlns:a16="http://schemas.microsoft.com/office/drawing/2014/main" val="20000"/>
                    </a:ext>
                  </a:extLst>
                </a:gridCol>
                <a:gridCol w="1798550">
                  <a:extLst>
                    <a:ext uri="{9D8B030D-6E8A-4147-A177-3AD203B41FA5}">
                      <a16:colId xmlns:a16="http://schemas.microsoft.com/office/drawing/2014/main" val="20001"/>
                    </a:ext>
                  </a:extLst>
                </a:gridCol>
                <a:gridCol w="2082800">
                  <a:extLst>
                    <a:ext uri="{9D8B030D-6E8A-4147-A177-3AD203B41FA5}">
                      <a16:colId xmlns:a16="http://schemas.microsoft.com/office/drawing/2014/main" val="20002"/>
                    </a:ext>
                  </a:extLst>
                </a:gridCol>
                <a:gridCol w="3985950">
                  <a:extLst>
                    <a:ext uri="{9D8B030D-6E8A-4147-A177-3AD203B41FA5}">
                      <a16:colId xmlns:a16="http://schemas.microsoft.com/office/drawing/2014/main" val="20003"/>
                    </a:ext>
                  </a:extLst>
                </a:gridCol>
              </a:tblGrid>
              <a:tr h="381000">
                <a:tc>
                  <a:txBody>
                    <a:bodyPr/>
                    <a:lstStyle/>
                    <a:p>
                      <a:pPr marL="0" lvl="0" indent="0" algn="ctr" rtl="0">
                        <a:spcBef>
                          <a:spcPts val="0"/>
                        </a:spcBef>
                        <a:spcAft>
                          <a:spcPts val="0"/>
                        </a:spcAft>
                        <a:buNone/>
                      </a:pPr>
                      <a:r>
                        <a:rPr lang="en-AU" sz="2400" b="1">
                          <a:solidFill>
                            <a:srgbClr val="FFFFFF"/>
                          </a:solidFill>
                          <a:latin typeface="Open Sans"/>
                          <a:ea typeface="Open Sans"/>
                          <a:cs typeface="Open Sans"/>
                          <a:sym typeface="Open Sans"/>
                        </a:rPr>
                        <a:t>feature</a:t>
                      </a:r>
                      <a:endParaRPr sz="2400" b="1">
                        <a:solidFill>
                          <a:srgbClr val="FFFFFF"/>
                        </a:solidFill>
                        <a:latin typeface="Open Sans"/>
                        <a:ea typeface="Open Sans"/>
                        <a:cs typeface="Open Sans"/>
                        <a:sym typeface="Open Sans"/>
                      </a:endParaRPr>
                    </a:p>
                  </a:txBody>
                  <a:tcPr marL="91425" marR="91425" marT="91425" marB="91425">
                    <a:solidFill>
                      <a:srgbClr val="333399"/>
                    </a:solidFill>
                  </a:tcPr>
                </a:tc>
                <a:tc>
                  <a:txBody>
                    <a:bodyPr/>
                    <a:lstStyle/>
                    <a:p>
                      <a:pPr marL="0" lvl="0" indent="0" algn="ctr" rtl="0">
                        <a:spcBef>
                          <a:spcPts val="0"/>
                        </a:spcBef>
                        <a:spcAft>
                          <a:spcPts val="0"/>
                        </a:spcAft>
                        <a:buNone/>
                      </a:pPr>
                      <a:r>
                        <a:rPr lang="en-AU" sz="2400" b="1">
                          <a:solidFill>
                            <a:srgbClr val="FFFFFF"/>
                          </a:solidFill>
                          <a:latin typeface="Open Sans"/>
                          <a:ea typeface="Open Sans"/>
                          <a:cs typeface="Open Sans"/>
                          <a:sym typeface="Open Sans"/>
                        </a:rPr>
                        <a:t>qRT-PCR</a:t>
                      </a:r>
                      <a:endParaRPr sz="2400" b="1">
                        <a:solidFill>
                          <a:srgbClr val="FFFFFF"/>
                        </a:solidFill>
                        <a:latin typeface="Open Sans"/>
                        <a:ea typeface="Open Sans"/>
                        <a:cs typeface="Open Sans"/>
                        <a:sym typeface="Open Sans"/>
                      </a:endParaRPr>
                    </a:p>
                  </a:txBody>
                  <a:tcPr marL="91425" marR="91425" marT="91425" marB="91425">
                    <a:solidFill>
                      <a:srgbClr val="333399"/>
                    </a:solidFill>
                  </a:tcPr>
                </a:tc>
                <a:tc>
                  <a:txBody>
                    <a:bodyPr/>
                    <a:lstStyle/>
                    <a:p>
                      <a:pPr marL="0" lvl="0" indent="0" algn="ctr" rtl="0">
                        <a:spcBef>
                          <a:spcPts val="0"/>
                        </a:spcBef>
                        <a:spcAft>
                          <a:spcPts val="0"/>
                        </a:spcAft>
                        <a:buNone/>
                      </a:pPr>
                      <a:r>
                        <a:rPr lang="en-AU" sz="2400" b="1">
                          <a:solidFill>
                            <a:srgbClr val="FFFFFF"/>
                          </a:solidFill>
                          <a:latin typeface="Open Sans"/>
                          <a:ea typeface="Open Sans"/>
                          <a:cs typeface="Open Sans"/>
                          <a:sym typeface="Open Sans"/>
                        </a:rPr>
                        <a:t>Microarray</a:t>
                      </a:r>
                      <a:endParaRPr sz="2400" b="1">
                        <a:solidFill>
                          <a:srgbClr val="FFFFFF"/>
                        </a:solidFill>
                        <a:latin typeface="Open Sans"/>
                        <a:ea typeface="Open Sans"/>
                        <a:cs typeface="Open Sans"/>
                        <a:sym typeface="Open Sans"/>
                      </a:endParaRPr>
                    </a:p>
                  </a:txBody>
                  <a:tcPr marL="91425" marR="91425" marT="91425" marB="91425">
                    <a:solidFill>
                      <a:srgbClr val="333399"/>
                    </a:solidFill>
                  </a:tcPr>
                </a:tc>
                <a:tc>
                  <a:txBody>
                    <a:bodyPr/>
                    <a:lstStyle/>
                    <a:p>
                      <a:pPr marL="0" lvl="0" indent="0" algn="ctr" rtl="0">
                        <a:spcBef>
                          <a:spcPts val="0"/>
                        </a:spcBef>
                        <a:spcAft>
                          <a:spcPts val="0"/>
                        </a:spcAft>
                        <a:buNone/>
                      </a:pPr>
                      <a:r>
                        <a:rPr lang="en-AU" sz="2400" b="1">
                          <a:solidFill>
                            <a:srgbClr val="FFFFFF"/>
                          </a:solidFill>
                          <a:latin typeface="Open Sans"/>
                          <a:ea typeface="Open Sans"/>
                          <a:cs typeface="Open Sans"/>
                          <a:sym typeface="Open Sans"/>
                        </a:rPr>
                        <a:t>RNAseq</a:t>
                      </a:r>
                      <a:endParaRPr sz="2400" b="1">
                        <a:solidFill>
                          <a:srgbClr val="FFFFFF"/>
                        </a:solidFill>
                        <a:latin typeface="Open Sans"/>
                        <a:ea typeface="Open Sans"/>
                        <a:cs typeface="Open Sans"/>
                        <a:sym typeface="Open Sans"/>
                      </a:endParaRPr>
                    </a:p>
                  </a:txBody>
                  <a:tcPr marL="91425" marR="91425" marT="91425" marB="91425">
                    <a:solidFill>
                      <a:srgbClr val="333399"/>
                    </a:solidFill>
                  </a:tcPr>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n-AU"/>
                        <a:t>number of measurements</a:t>
                      </a:r>
                      <a:endParaRPr/>
                    </a:p>
                  </a:txBody>
                  <a:tcPr marL="91425" marR="91425" marT="91425" marB="91425"/>
                </a:tc>
                <a:tc>
                  <a:txBody>
                    <a:bodyPr/>
                    <a:lstStyle/>
                    <a:p>
                      <a:pPr marL="0" lvl="0" indent="0" algn="l" rtl="0">
                        <a:spcBef>
                          <a:spcPts val="0"/>
                        </a:spcBef>
                        <a:spcAft>
                          <a:spcPts val="0"/>
                        </a:spcAft>
                        <a:buNone/>
                      </a:pPr>
                      <a:r>
                        <a:rPr lang="en-AU"/>
                        <a:t>100s</a:t>
                      </a:r>
                      <a:endParaRPr/>
                    </a:p>
                  </a:txBody>
                  <a:tcPr marL="91425" marR="91425" marT="91425" marB="91425"/>
                </a:tc>
                <a:tc>
                  <a:txBody>
                    <a:bodyPr/>
                    <a:lstStyle/>
                    <a:p>
                      <a:pPr marL="0" lvl="0" indent="0" algn="l" rtl="0">
                        <a:spcBef>
                          <a:spcPts val="0"/>
                        </a:spcBef>
                        <a:spcAft>
                          <a:spcPts val="0"/>
                        </a:spcAft>
                        <a:buNone/>
                      </a:pPr>
                      <a:r>
                        <a:rPr lang="en-AU"/>
                        <a:t>10,000s</a:t>
                      </a:r>
                      <a:endParaRPr/>
                    </a:p>
                  </a:txBody>
                  <a:tcPr marL="91425" marR="91425" marT="91425" marB="91425"/>
                </a:tc>
                <a:tc>
                  <a:txBody>
                    <a:bodyPr/>
                    <a:lstStyle/>
                    <a:p>
                      <a:pPr marL="0" lvl="0" indent="0" algn="l" rtl="0">
                        <a:spcBef>
                          <a:spcPts val="0"/>
                        </a:spcBef>
                        <a:spcAft>
                          <a:spcPts val="0"/>
                        </a:spcAft>
                        <a:buNone/>
                      </a:pPr>
                      <a:r>
                        <a:rPr lang="en-AU"/>
                        <a:t>Potentially unlimited (depending on depth)</a:t>
                      </a:r>
                      <a:endParaRPr/>
                    </a:p>
                  </a:txBody>
                  <a:tcPr marL="91425" marR="91425" marT="91425" marB="91425"/>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en-AU"/>
                        <a:t>dynamic range</a:t>
                      </a:r>
                      <a:endParaRPr/>
                    </a:p>
                  </a:txBody>
                  <a:tcPr marL="91425" marR="91425" marT="91425" marB="91425"/>
                </a:tc>
                <a:tc>
                  <a:txBody>
                    <a:bodyPr/>
                    <a:lstStyle/>
                    <a:p>
                      <a:pPr marL="0" lvl="0" indent="0" algn="l" rtl="0">
                        <a:spcBef>
                          <a:spcPts val="0"/>
                        </a:spcBef>
                        <a:spcAft>
                          <a:spcPts val="0"/>
                        </a:spcAft>
                        <a:buNone/>
                      </a:pPr>
                      <a:r>
                        <a:rPr lang="en-AU"/>
                        <a:t>~10</a:t>
                      </a:r>
                      <a:r>
                        <a:rPr lang="en-AU" baseline="30000"/>
                        <a:t>5</a:t>
                      </a:r>
                      <a:endParaRPr baseline="30000"/>
                    </a:p>
                  </a:txBody>
                  <a:tcPr marL="91425" marR="91425" marT="91425" marB="91425"/>
                </a:tc>
                <a:tc>
                  <a:txBody>
                    <a:bodyPr/>
                    <a:lstStyle/>
                    <a:p>
                      <a:pPr marL="0" lvl="0" indent="0" algn="l" rtl="0">
                        <a:spcBef>
                          <a:spcPts val="0"/>
                        </a:spcBef>
                        <a:spcAft>
                          <a:spcPts val="0"/>
                        </a:spcAft>
                        <a:buNone/>
                      </a:pPr>
                      <a:r>
                        <a:rPr lang="en-AU"/>
                        <a:t>~10</a:t>
                      </a:r>
                      <a:r>
                        <a:rPr lang="en-AU" baseline="30000"/>
                        <a:t>3</a:t>
                      </a:r>
                      <a:endParaRPr baseline="30000"/>
                    </a:p>
                  </a:txBody>
                  <a:tcPr marL="91425" marR="91425" marT="91425" marB="91425"/>
                </a:tc>
                <a:tc>
                  <a:txBody>
                    <a:bodyPr/>
                    <a:lstStyle/>
                    <a:p>
                      <a:pPr marL="0" lvl="0" indent="0" algn="l" rtl="0">
                        <a:spcBef>
                          <a:spcPts val="0"/>
                        </a:spcBef>
                        <a:spcAft>
                          <a:spcPts val="0"/>
                        </a:spcAft>
                        <a:buNone/>
                      </a:pPr>
                      <a:r>
                        <a:rPr lang="en-AU"/>
                        <a:t>Potentially unlimited, but in practice ~10</a:t>
                      </a:r>
                      <a:r>
                        <a:rPr lang="en-AU" baseline="30000"/>
                        <a:t>5</a:t>
                      </a:r>
                      <a:endParaRPr baseline="30000"/>
                    </a:p>
                  </a:txBody>
                  <a:tcPr marL="91425" marR="91425" marT="91425" marB="91425"/>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r>
                        <a:rPr lang="en-AU"/>
                        <a:t>cost</a:t>
                      </a:r>
                      <a:endParaRPr/>
                    </a:p>
                  </a:txBody>
                  <a:tcPr marL="91425" marR="91425" marT="91425" marB="91425"/>
                </a:tc>
                <a:tc>
                  <a:txBody>
                    <a:bodyPr/>
                    <a:lstStyle/>
                    <a:p>
                      <a:pPr marL="0" lvl="0" indent="0" algn="l" rtl="0">
                        <a:spcBef>
                          <a:spcPts val="0"/>
                        </a:spcBef>
                        <a:spcAft>
                          <a:spcPts val="0"/>
                        </a:spcAft>
                        <a:buNone/>
                      </a:pPr>
                      <a:r>
                        <a:rPr lang="en-AU"/>
                        <a:t>$</a:t>
                      </a:r>
                      <a:endParaRPr/>
                    </a:p>
                  </a:txBody>
                  <a:tcPr marL="91425" marR="91425" marT="91425" marB="91425"/>
                </a:tc>
                <a:tc>
                  <a:txBody>
                    <a:bodyPr/>
                    <a:lstStyle/>
                    <a:p>
                      <a:pPr marL="0" lvl="0" indent="0" algn="l" rtl="0">
                        <a:spcBef>
                          <a:spcPts val="0"/>
                        </a:spcBef>
                        <a:spcAft>
                          <a:spcPts val="0"/>
                        </a:spcAft>
                        <a:buNone/>
                      </a:pPr>
                      <a:r>
                        <a:rPr lang="en-AU"/>
                        <a:t>$$</a:t>
                      </a:r>
                      <a:endParaRPr/>
                    </a:p>
                  </a:txBody>
                  <a:tcPr marL="91425" marR="91425" marT="91425" marB="91425"/>
                </a:tc>
                <a:tc>
                  <a:txBody>
                    <a:bodyPr/>
                    <a:lstStyle/>
                    <a:p>
                      <a:pPr marL="0" lvl="0" indent="0" algn="l" rtl="0">
                        <a:spcBef>
                          <a:spcPts val="0"/>
                        </a:spcBef>
                        <a:spcAft>
                          <a:spcPts val="0"/>
                        </a:spcAft>
                        <a:buNone/>
                      </a:pPr>
                      <a:r>
                        <a:rPr lang="en-AU"/>
                        <a:t>$$($)</a:t>
                      </a:r>
                      <a:endParaRPr/>
                    </a:p>
                  </a:txBody>
                  <a:tcPr marL="91425" marR="91425" marT="91425" marB="91425"/>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None/>
                      </a:pPr>
                      <a:r>
                        <a:rPr lang="en-AU"/>
                        <a:t>preparation</a:t>
                      </a:r>
                      <a:endParaRPr/>
                    </a:p>
                  </a:txBody>
                  <a:tcPr marL="91425" marR="91425" marT="91425" marB="91425"/>
                </a:tc>
                <a:tc>
                  <a:txBody>
                    <a:bodyPr/>
                    <a:lstStyle/>
                    <a:p>
                      <a:pPr marL="0" lvl="0" indent="0" algn="l" rtl="0">
                        <a:spcBef>
                          <a:spcPts val="0"/>
                        </a:spcBef>
                        <a:spcAft>
                          <a:spcPts val="0"/>
                        </a:spcAft>
                        <a:buNone/>
                      </a:pPr>
                      <a:r>
                        <a:rPr lang="en-AU"/>
                        <a:t>simple</a:t>
                      </a:r>
                      <a:endParaRPr/>
                    </a:p>
                  </a:txBody>
                  <a:tcPr marL="91425" marR="91425" marT="91425" marB="91425"/>
                </a:tc>
                <a:tc>
                  <a:txBody>
                    <a:bodyPr/>
                    <a:lstStyle/>
                    <a:p>
                      <a:pPr marL="0" lvl="0" indent="0" algn="l" rtl="0">
                        <a:spcBef>
                          <a:spcPts val="0"/>
                        </a:spcBef>
                        <a:spcAft>
                          <a:spcPts val="0"/>
                        </a:spcAft>
                        <a:buNone/>
                      </a:pPr>
                      <a:r>
                        <a:rPr lang="en-AU"/>
                        <a:t>complex</a:t>
                      </a:r>
                      <a:endParaRPr/>
                    </a:p>
                  </a:txBody>
                  <a:tcPr marL="91425" marR="91425" marT="91425" marB="91425"/>
                </a:tc>
                <a:tc>
                  <a:txBody>
                    <a:bodyPr/>
                    <a:lstStyle/>
                    <a:p>
                      <a:pPr marL="0" lvl="0" indent="0" algn="l" rtl="0">
                        <a:spcBef>
                          <a:spcPts val="0"/>
                        </a:spcBef>
                        <a:spcAft>
                          <a:spcPts val="0"/>
                        </a:spcAft>
                        <a:buNone/>
                      </a:pPr>
                      <a:r>
                        <a:rPr lang="en-AU"/>
                        <a:t>complex</a:t>
                      </a:r>
                      <a:endParaRPr/>
                    </a:p>
                  </a:txBody>
                  <a:tcPr marL="91425" marR="91425" marT="91425" marB="91425"/>
                </a:tc>
                <a:extLst>
                  <a:ext uri="{0D108BD9-81ED-4DB2-BD59-A6C34878D82A}">
                    <a16:rowId xmlns:a16="http://schemas.microsoft.com/office/drawing/2014/main" val="10004"/>
                  </a:ext>
                </a:extLst>
              </a:tr>
              <a:tr h="381000">
                <a:tc>
                  <a:txBody>
                    <a:bodyPr/>
                    <a:lstStyle/>
                    <a:p>
                      <a:pPr marL="0" lvl="0" indent="0" algn="l" rtl="0">
                        <a:spcBef>
                          <a:spcPts val="0"/>
                        </a:spcBef>
                        <a:spcAft>
                          <a:spcPts val="0"/>
                        </a:spcAft>
                        <a:buNone/>
                      </a:pPr>
                      <a:r>
                        <a:rPr lang="en-AU"/>
                        <a:t>accessibility</a:t>
                      </a:r>
                      <a:endParaRPr/>
                    </a:p>
                  </a:txBody>
                  <a:tcPr marL="91425" marR="91425" marT="91425" marB="91425">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AU"/>
                        <a:t>Almost universal</a:t>
                      </a:r>
                      <a:endParaRPr/>
                    </a:p>
                  </a:txBody>
                  <a:tcPr marL="91425" marR="91425" marT="91425" marB="91425">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AU"/>
                        <a:t>Limited</a:t>
                      </a:r>
                      <a:endParaRPr/>
                    </a:p>
                  </a:txBody>
                  <a:tcPr marL="91425" marR="91425" marT="91425" marB="91425">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AU"/>
                        <a:t>Limited</a:t>
                      </a:r>
                      <a:endParaRPr/>
                    </a:p>
                  </a:txBody>
                  <a:tcPr marL="91425" marR="91425" marT="91425" marB="91425">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5"/>
                  </a:ext>
                </a:extLst>
              </a:tr>
              <a:tr h="381000">
                <a:tc>
                  <a:txBody>
                    <a:bodyPr/>
                    <a:lstStyle/>
                    <a:p>
                      <a:pPr marL="0" lvl="0" indent="0" algn="l" rtl="0">
                        <a:spcBef>
                          <a:spcPts val="0"/>
                        </a:spcBef>
                        <a:spcAft>
                          <a:spcPts val="0"/>
                        </a:spcAft>
                        <a:buNone/>
                      </a:pPr>
                      <a:r>
                        <a:rPr lang="en-AU"/>
                        <a:t>requires</a:t>
                      </a:r>
                      <a:r>
                        <a:rPr lang="en-AU" i="1"/>
                        <a:t> a priori</a:t>
                      </a:r>
                      <a:r>
                        <a:rPr lang="en-AU"/>
                        <a:t> knowledge</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AU"/>
                        <a:t>Yes</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AU"/>
                        <a:t>Yes</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AU"/>
                        <a:t>No</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6"/>
                  </a:ext>
                </a:extLst>
              </a:tr>
              <a:tr h="381000">
                <a:tc>
                  <a:txBody>
                    <a:bodyPr/>
                    <a:lstStyle/>
                    <a:p>
                      <a:pPr marL="0" lvl="0" indent="0" algn="l" rtl="0">
                        <a:spcBef>
                          <a:spcPts val="0"/>
                        </a:spcBef>
                        <a:spcAft>
                          <a:spcPts val="0"/>
                        </a:spcAft>
                        <a:buNone/>
                      </a:pPr>
                      <a:r>
                        <a:rPr lang="en-AU"/>
                        <a:t>can determine sequence</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AU"/>
                        <a:t>No</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AU"/>
                        <a:t>No</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AU"/>
                        <a:t>Yes</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
        <p:nvSpPr>
          <p:cNvPr id="3" name="Rectangle 2">
            <a:extLst>
              <a:ext uri="{FF2B5EF4-FFF2-40B4-BE49-F238E27FC236}">
                <a16:creationId xmlns:a16="http://schemas.microsoft.com/office/drawing/2014/main" id="{E7CB6579-B6B8-4C4D-9FAF-698F63ADDDB3}"/>
              </a:ext>
            </a:extLst>
          </p:cNvPr>
          <p:cNvSpPr/>
          <p:nvPr/>
        </p:nvSpPr>
        <p:spPr>
          <a:xfrm>
            <a:off x="742950" y="5448795"/>
            <a:ext cx="10600975" cy="5900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Rectangle 9">
            <a:extLst>
              <a:ext uri="{FF2B5EF4-FFF2-40B4-BE49-F238E27FC236}">
                <a16:creationId xmlns:a16="http://schemas.microsoft.com/office/drawing/2014/main" id="{A5DF6F74-856B-4789-B0F2-3C98186390CA}"/>
              </a:ext>
            </a:extLst>
          </p:cNvPr>
          <p:cNvSpPr/>
          <p:nvPr/>
        </p:nvSpPr>
        <p:spPr>
          <a:xfrm>
            <a:off x="742950" y="5072962"/>
            <a:ext cx="10600975" cy="5900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a:extLst>
              <a:ext uri="{FF2B5EF4-FFF2-40B4-BE49-F238E27FC236}">
                <a16:creationId xmlns:a16="http://schemas.microsoft.com/office/drawing/2014/main" id="{BA200EA7-1FEC-4599-ADF8-DACC7A8A4255}"/>
              </a:ext>
            </a:extLst>
          </p:cNvPr>
          <p:cNvSpPr/>
          <p:nvPr/>
        </p:nvSpPr>
        <p:spPr>
          <a:xfrm>
            <a:off x="742949" y="4666927"/>
            <a:ext cx="10600975" cy="5900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ectangle 11">
            <a:extLst>
              <a:ext uri="{FF2B5EF4-FFF2-40B4-BE49-F238E27FC236}">
                <a16:creationId xmlns:a16="http://schemas.microsoft.com/office/drawing/2014/main" id="{C5F15602-FC80-40C9-8C41-213C311B24FF}"/>
              </a:ext>
            </a:extLst>
          </p:cNvPr>
          <p:cNvSpPr/>
          <p:nvPr/>
        </p:nvSpPr>
        <p:spPr>
          <a:xfrm>
            <a:off x="742949" y="4275993"/>
            <a:ext cx="10600975" cy="5900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Rectangle 12">
            <a:extLst>
              <a:ext uri="{FF2B5EF4-FFF2-40B4-BE49-F238E27FC236}">
                <a16:creationId xmlns:a16="http://schemas.microsoft.com/office/drawing/2014/main" id="{29E9978B-2E80-4F4F-9BDC-07F2AE151A82}"/>
              </a:ext>
            </a:extLst>
          </p:cNvPr>
          <p:cNvSpPr/>
          <p:nvPr/>
        </p:nvSpPr>
        <p:spPr>
          <a:xfrm>
            <a:off x="795512" y="3877509"/>
            <a:ext cx="10600975" cy="5900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Rectangle 13">
            <a:extLst>
              <a:ext uri="{FF2B5EF4-FFF2-40B4-BE49-F238E27FC236}">
                <a16:creationId xmlns:a16="http://schemas.microsoft.com/office/drawing/2014/main" id="{0CF2F580-2281-4325-AE3D-F3ACCB3A54C8}"/>
              </a:ext>
            </a:extLst>
          </p:cNvPr>
          <p:cNvSpPr/>
          <p:nvPr/>
        </p:nvSpPr>
        <p:spPr>
          <a:xfrm>
            <a:off x="795512" y="3486150"/>
            <a:ext cx="10600975" cy="5900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Rectangle 15">
            <a:extLst>
              <a:ext uri="{FF2B5EF4-FFF2-40B4-BE49-F238E27FC236}">
                <a16:creationId xmlns:a16="http://schemas.microsoft.com/office/drawing/2014/main" id="{EB6755A6-A386-42B4-8319-7C27D25AF4F4}"/>
              </a:ext>
            </a:extLst>
          </p:cNvPr>
          <p:cNvSpPr/>
          <p:nvPr/>
        </p:nvSpPr>
        <p:spPr>
          <a:xfrm>
            <a:off x="742948" y="3069927"/>
            <a:ext cx="10600975" cy="5900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Rectangle 16">
            <a:extLst>
              <a:ext uri="{FF2B5EF4-FFF2-40B4-BE49-F238E27FC236}">
                <a16:creationId xmlns:a16="http://schemas.microsoft.com/office/drawing/2014/main" id="{768B8A61-8BD0-4419-A1AF-290E4EB38796}"/>
              </a:ext>
            </a:extLst>
          </p:cNvPr>
          <p:cNvSpPr/>
          <p:nvPr/>
        </p:nvSpPr>
        <p:spPr>
          <a:xfrm>
            <a:off x="848076" y="2504919"/>
            <a:ext cx="2514250" cy="5900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36" name="Google Shape;536;p6"/>
          <p:cNvSpPr/>
          <p:nvPr/>
        </p:nvSpPr>
        <p:spPr>
          <a:xfrm>
            <a:off x="7192525" y="1004000"/>
            <a:ext cx="4151400" cy="4926300"/>
          </a:xfrm>
          <a:prstGeom prst="rect">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Rectangle 20">
            <a:extLst>
              <a:ext uri="{FF2B5EF4-FFF2-40B4-BE49-F238E27FC236}">
                <a16:creationId xmlns:a16="http://schemas.microsoft.com/office/drawing/2014/main" id="{9301C7CB-13B8-4EEC-BCE5-A56E10AF4AAA}"/>
              </a:ext>
            </a:extLst>
          </p:cNvPr>
          <p:cNvSpPr/>
          <p:nvPr/>
        </p:nvSpPr>
        <p:spPr>
          <a:xfrm>
            <a:off x="8211347" y="3119193"/>
            <a:ext cx="2207506" cy="24741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000" dirty="0">
                <a:solidFill>
                  <a:schemeClr val="tx1"/>
                </a:solidFill>
                <a:latin typeface="Open Sans Light"/>
                <a:ea typeface="Open Sans Light"/>
                <a:cs typeface="Open Sans Light"/>
                <a:sym typeface="Open Sans Light"/>
              </a:rPr>
              <a:t>Ultra-deep cDNA sequencing</a:t>
            </a:r>
            <a:endParaRPr lang="en-AU" sz="2000" dirty="0">
              <a:solidFill>
                <a:schemeClr val="tx1"/>
              </a:solidFill>
            </a:endParaRPr>
          </a:p>
        </p:txBody>
      </p:sp>
      <p:sp>
        <p:nvSpPr>
          <p:cNvPr id="23" name="Rectangle 22">
            <a:extLst>
              <a:ext uri="{FF2B5EF4-FFF2-40B4-BE49-F238E27FC236}">
                <a16:creationId xmlns:a16="http://schemas.microsoft.com/office/drawing/2014/main" id="{67F26701-6D60-4541-ABF8-9D7E390BFEDE}"/>
              </a:ext>
            </a:extLst>
          </p:cNvPr>
          <p:cNvSpPr/>
          <p:nvPr/>
        </p:nvSpPr>
        <p:spPr>
          <a:xfrm>
            <a:off x="5238750" y="3119193"/>
            <a:ext cx="1953775" cy="24741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000" dirty="0">
                <a:solidFill>
                  <a:schemeClr val="tx1"/>
                </a:solidFill>
                <a:latin typeface="Open Sans Light"/>
                <a:ea typeface="Open Sans Light"/>
                <a:cs typeface="Open Sans Light"/>
                <a:sym typeface="Open Sans Light"/>
              </a:rPr>
              <a:t>Hybridization of cDNA to an array of short DNA probes</a:t>
            </a:r>
            <a:endParaRPr lang="en-AU" sz="2000" dirty="0">
              <a:solidFill>
                <a:schemeClr val="tx1"/>
              </a:solidFill>
            </a:endParaRPr>
          </a:p>
        </p:txBody>
      </p:sp>
      <p:sp>
        <p:nvSpPr>
          <p:cNvPr id="22" name="Rectangle 21">
            <a:extLst>
              <a:ext uri="{FF2B5EF4-FFF2-40B4-BE49-F238E27FC236}">
                <a16:creationId xmlns:a16="http://schemas.microsoft.com/office/drawing/2014/main" id="{46D1F06C-207E-4B97-B266-B7D780F8D6F8}"/>
              </a:ext>
            </a:extLst>
          </p:cNvPr>
          <p:cNvSpPr/>
          <p:nvPr/>
        </p:nvSpPr>
        <p:spPr>
          <a:xfrm>
            <a:off x="3362325" y="3119193"/>
            <a:ext cx="1771999" cy="24741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000" dirty="0">
                <a:solidFill>
                  <a:schemeClr val="tx1"/>
                </a:solidFill>
                <a:latin typeface="Open Sans Light"/>
                <a:ea typeface="Open Sans Light"/>
                <a:cs typeface="Open Sans Light"/>
                <a:sym typeface="Open Sans Light"/>
              </a:rPr>
              <a:t>Quantitative reverse-transcriptase PCR</a:t>
            </a:r>
            <a:endParaRPr lang="en-AU" sz="2000" dirty="0">
              <a:solidFill>
                <a:schemeClr val="tx1"/>
              </a:solidFill>
            </a:endParaRPr>
          </a:p>
        </p:txBody>
      </p:sp>
      <p:sp>
        <p:nvSpPr>
          <p:cNvPr id="24" name="Google Shape;811;g5c90301f8a_0_41">
            <a:extLst>
              <a:ext uri="{FF2B5EF4-FFF2-40B4-BE49-F238E27FC236}">
                <a16:creationId xmlns:a16="http://schemas.microsoft.com/office/drawing/2014/main" id="{72B0028A-8D28-4022-A9E8-FA1E458E663A}"/>
              </a:ext>
            </a:extLst>
          </p:cNvPr>
          <p:cNvSpPr/>
          <p:nvPr/>
        </p:nvSpPr>
        <p:spPr>
          <a:xfrm>
            <a:off x="1571625" y="5065411"/>
            <a:ext cx="5981000" cy="731705"/>
          </a:xfrm>
          <a:prstGeom prst="roundRect">
            <a:avLst>
              <a:gd name="adj" fmla="val 16667"/>
            </a:avLst>
          </a:prstGeom>
          <a:solidFill>
            <a:srgbClr val="FFFFCC"/>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AU" sz="1800" dirty="0">
                <a:solidFill>
                  <a:schemeClr val="dk1"/>
                </a:solidFill>
                <a:latin typeface="Open Sans Light"/>
                <a:ea typeface="Open Sans Light"/>
                <a:cs typeface="Open Sans Light"/>
                <a:sym typeface="Open Sans Light"/>
              </a:rPr>
              <a:t>None of these technologies measure RNA directly</a:t>
            </a:r>
            <a:endParaRPr dirty="0"/>
          </a:p>
        </p:txBody>
      </p:sp>
      <p:sp>
        <p:nvSpPr>
          <p:cNvPr id="25" name="Google Shape;811;g5c90301f8a_0_41">
            <a:extLst>
              <a:ext uri="{FF2B5EF4-FFF2-40B4-BE49-F238E27FC236}">
                <a16:creationId xmlns:a16="http://schemas.microsoft.com/office/drawing/2014/main" id="{CE01195F-DAD8-4816-981F-EA0C79E3B0A8}"/>
              </a:ext>
            </a:extLst>
          </p:cNvPr>
          <p:cNvSpPr/>
          <p:nvPr/>
        </p:nvSpPr>
        <p:spPr>
          <a:xfrm>
            <a:off x="7922513" y="4750423"/>
            <a:ext cx="3100211" cy="1419153"/>
          </a:xfrm>
          <a:prstGeom prst="roundRect">
            <a:avLst>
              <a:gd name="adj" fmla="val 16667"/>
            </a:avLst>
          </a:prstGeom>
          <a:solidFill>
            <a:srgbClr val="FFFFCC"/>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AU" sz="1800" dirty="0">
                <a:solidFill>
                  <a:schemeClr val="dk1"/>
                </a:solidFill>
                <a:latin typeface="Open Sans Light"/>
                <a:ea typeface="Open Sans Light"/>
                <a:cs typeface="Open Sans Light"/>
                <a:sym typeface="Open Sans Light"/>
              </a:rPr>
              <a:t>RNA is not less stable than DNA (biologically), it simply faces a much more hostile environment</a:t>
            </a:r>
            <a:endParaRPr dirty="0"/>
          </a:p>
        </p:txBody>
      </p:sp>
      <p:sp>
        <p:nvSpPr>
          <p:cNvPr id="26" name="Google Shape;811;g5c90301f8a_0_41">
            <a:extLst>
              <a:ext uri="{FF2B5EF4-FFF2-40B4-BE49-F238E27FC236}">
                <a16:creationId xmlns:a16="http://schemas.microsoft.com/office/drawing/2014/main" id="{551316BB-3DE1-4190-BB07-A0120A5A677B}"/>
              </a:ext>
            </a:extLst>
          </p:cNvPr>
          <p:cNvSpPr/>
          <p:nvPr/>
        </p:nvSpPr>
        <p:spPr>
          <a:xfrm>
            <a:off x="339297" y="1252290"/>
            <a:ext cx="2648706" cy="1419153"/>
          </a:xfrm>
          <a:prstGeom prst="roundRect">
            <a:avLst>
              <a:gd name="adj" fmla="val 16667"/>
            </a:avLst>
          </a:prstGeom>
          <a:solidFill>
            <a:srgbClr val="FFFFCC"/>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AU" sz="1800" dirty="0">
                <a:solidFill>
                  <a:schemeClr val="dk1"/>
                </a:solidFill>
                <a:latin typeface="Open Sans Light"/>
                <a:ea typeface="Open Sans Light"/>
                <a:cs typeface="Open Sans Light"/>
                <a:sym typeface="Open Sans Light"/>
              </a:rPr>
              <a:t>RNA does so much more for life than does DNA for far less recognition</a:t>
            </a:r>
            <a:endParaRPr dirty="0"/>
          </a:p>
        </p:txBody>
      </p:sp>
      <p:sp>
        <p:nvSpPr>
          <p:cNvPr id="27" name="Google Shape;811;g5c90301f8a_0_41">
            <a:extLst>
              <a:ext uri="{FF2B5EF4-FFF2-40B4-BE49-F238E27FC236}">
                <a16:creationId xmlns:a16="http://schemas.microsoft.com/office/drawing/2014/main" id="{14A5298D-69B8-436B-A5FB-876B9A6BB664}"/>
              </a:ext>
            </a:extLst>
          </p:cNvPr>
          <p:cNvSpPr/>
          <p:nvPr/>
        </p:nvSpPr>
        <p:spPr>
          <a:xfrm>
            <a:off x="594002" y="3040364"/>
            <a:ext cx="2139295" cy="1250730"/>
          </a:xfrm>
          <a:prstGeom prst="roundRect">
            <a:avLst>
              <a:gd name="adj" fmla="val 16667"/>
            </a:avLst>
          </a:prstGeom>
          <a:solidFill>
            <a:srgbClr val="FFFFCC"/>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AU" sz="1800" dirty="0">
                <a:solidFill>
                  <a:schemeClr val="dk1"/>
                </a:solidFill>
                <a:latin typeface="Open Sans Light"/>
                <a:ea typeface="Open Sans Light"/>
                <a:cs typeface="Open Sans Light"/>
                <a:sym typeface="Open Sans Light"/>
              </a:rPr>
              <a:t>RNA is probably the female of the nucleic acid world</a:t>
            </a:r>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hidden"/>
                                      </p:to>
                                    </p:set>
                                  </p:childTnLst>
                                </p:cTn>
                              </p:par>
                              <p:par>
                                <p:cTn id="23" presetID="1" presetClass="exit"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hidden"/>
                                      </p:to>
                                    </p:set>
                                  </p:childTnLst>
                                </p:cTn>
                              </p:par>
                              <p:par>
                                <p:cTn id="25" presetID="1" presetClass="exit"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hidden"/>
                                      </p:to>
                                    </p:set>
                                  </p:childTnLst>
                                </p:cTn>
                              </p:par>
                              <p:par>
                                <p:cTn id="27" presetID="1" presetClass="exit"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hidden"/>
                                      </p:to>
                                    </p:set>
                                  </p:childTnLst>
                                </p:cTn>
                              </p:par>
                              <p:par>
                                <p:cTn id="29" presetID="1" presetClass="exit"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24"/>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25"/>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26"/>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27"/>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0" nodeType="clickEffect">
                                  <p:stCondLst>
                                    <p:cond delay="0"/>
                                  </p:stCondLst>
                                  <p:childTnLst>
                                    <p:set>
                                      <p:cBhvr>
                                        <p:cTn id="50" dur="1" fill="hold">
                                          <p:stCondLst>
                                            <p:cond delay="0"/>
                                          </p:stCondLst>
                                        </p:cTn>
                                        <p:tgtEl>
                                          <p:spTgt spid="12"/>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grpId="0" nodeType="clickEffect">
                                  <p:stCondLst>
                                    <p:cond delay="0"/>
                                  </p:stCondLst>
                                  <p:childTnLst>
                                    <p:set>
                                      <p:cBhvr>
                                        <p:cTn id="54" dur="1" fill="hold">
                                          <p:stCondLst>
                                            <p:cond delay="0"/>
                                          </p:stCondLst>
                                        </p:cTn>
                                        <p:tgtEl>
                                          <p:spTgt spid="11"/>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grpId="0" nodeType="clickEffect">
                                  <p:stCondLst>
                                    <p:cond delay="0"/>
                                  </p:stCondLst>
                                  <p:childTnLst>
                                    <p:set>
                                      <p:cBhvr>
                                        <p:cTn id="58" dur="1" fill="hold">
                                          <p:stCondLst>
                                            <p:cond delay="0"/>
                                          </p:stCondLst>
                                        </p:cTn>
                                        <p:tgtEl>
                                          <p:spTgt spid="10"/>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 presetClass="exit" presetSubtype="0" fill="hold" grpId="0" nodeType="clickEffect">
                                  <p:stCondLst>
                                    <p:cond delay="0"/>
                                  </p:stCondLst>
                                  <p:childTnLst>
                                    <p:set>
                                      <p:cBhvr>
                                        <p:cTn id="62" dur="1" fill="hold">
                                          <p:stCondLst>
                                            <p:cond delay="0"/>
                                          </p:stCondLst>
                                        </p:cTn>
                                        <p:tgtEl>
                                          <p:spTgt spid="3"/>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5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P spid="11" grpId="0" animBg="1"/>
      <p:bldP spid="12" grpId="0" animBg="1"/>
      <p:bldP spid="13" grpId="0" animBg="1"/>
      <p:bldP spid="14" grpId="0" animBg="1"/>
      <p:bldP spid="16" grpId="0" animBg="1"/>
      <p:bldP spid="17" grpId="0" animBg="1"/>
      <p:bldP spid="536" grpId="0" animBg="1"/>
      <p:bldP spid="21" grpId="0" animBg="1"/>
      <p:bldP spid="23" grpId="0" animBg="1"/>
      <p:bldP spid="22" grpId="0" animBg="1"/>
      <p:bldP spid="24" grpId="0" animBg="1"/>
      <p:bldP spid="24" grpId="1" animBg="1"/>
      <p:bldP spid="25" grpId="0" animBg="1"/>
      <p:bldP spid="25" grpId="1" animBg="1"/>
      <p:bldP spid="26" grpId="0" animBg="1"/>
      <p:bldP spid="26" grpId="1" animBg="1"/>
      <p:bldP spid="27" grpId="0" animBg="1"/>
      <p:bldP spid="27"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54"/>
        <p:cNvGrpSpPr/>
        <p:nvPr/>
      </p:nvGrpSpPr>
      <p:grpSpPr>
        <a:xfrm>
          <a:off x="0" y="0"/>
          <a:ext cx="0" cy="0"/>
          <a:chOff x="0" y="0"/>
          <a:chExt cx="0" cy="0"/>
        </a:xfrm>
      </p:grpSpPr>
      <p:sp>
        <p:nvSpPr>
          <p:cNvPr id="555" name="Google Shape;555;p9"/>
          <p:cNvSpPr/>
          <p:nvPr/>
        </p:nvSpPr>
        <p:spPr>
          <a:xfrm>
            <a:off x="2068513" y="2022475"/>
            <a:ext cx="8031162" cy="146050"/>
          </a:xfrm>
          <a:prstGeom prst="rect">
            <a:avLst/>
          </a:prstGeom>
          <a:gradFill>
            <a:gsLst>
              <a:gs pos="0">
                <a:schemeClr val="hlink"/>
              </a:gs>
              <a:gs pos="100000">
                <a:srgbClr val="9FBBC3"/>
              </a:gs>
            </a:gsLst>
            <a:lin ang="27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Open Sans Light"/>
              <a:ea typeface="Open Sans Light"/>
              <a:cs typeface="Open Sans Light"/>
              <a:sym typeface="Open Sans Light"/>
            </a:endParaRPr>
          </a:p>
        </p:txBody>
      </p:sp>
      <p:sp>
        <p:nvSpPr>
          <p:cNvPr id="556" name="Google Shape;556;p9"/>
          <p:cNvSpPr/>
          <p:nvPr/>
        </p:nvSpPr>
        <p:spPr>
          <a:xfrm>
            <a:off x="2341575" y="1919300"/>
            <a:ext cx="428700" cy="350700"/>
          </a:xfrm>
          <a:prstGeom prst="octagon">
            <a:avLst>
              <a:gd name="adj" fmla="val 29287"/>
            </a:avLst>
          </a:prstGeom>
          <a:gradFill>
            <a:gsLst>
              <a:gs pos="0">
                <a:srgbClr val="FF0000"/>
              </a:gs>
              <a:gs pos="100000">
                <a:srgbClr val="B30000"/>
              </a:gs>
            </a:gsLst>
            <a:lin ang="27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AU" sz="800">
                <a:solidFill>
                  <a:schemeClr val="lt1"/>
                </a:solidFill>
                <a:latin typeface="Open Sans Light"/>
                <a:ea typeface="Open Sans Light"/>
                <a:cs typeface="Open Sans Light"/>
                <a:sym typeface="Open Sans Light"/>
              </a:rPr>
              <a:t>pA</a:t>
            </a:r>
            <a:endParaRPr sz="800">
              <a:solidFill>
                <a:schemeClr val="lt1"/>
              </a:solidFill>
              <a:latin typeface="Open Sans Light"/>
              <a:ea typeface="Open Sans Light"/>
              <a:cs typeface="Open Sans Light"/>
              <a:sym typeface="Open Sans Light"/>
            </a:endParaRPr>
          </a:p>
        </p:txBody>
      </p:sp>
      <p:sp>
        <p:nvSpPr>
          <p:cNvPr id="557" name="Google Shape;557;p9"/>
          <p:cNvSpPr/>
          <p:nvPr/>
        </p:nvSpPr>
        <p:spPr>
          <a:xfrm>
            <a:off x="2066926" y="1676400"/>
            <a:ext cx="8031163" cy="146050"/>
          </a:xfrm>
          <a:prstGeom prst="rect">
            <a:avLst/>
          </a:prstGeom>
          <a:gradFill>
            <a:gsLst>
              <a:gs pos="0">
                <a:srgbClr val="9FBBC3"/>
              </a:gs>
              <a:gs pos="100000">
                <a:schemeClr val="hlink"/>
              </a:gs>
            </a:gsLst>
            <a:lin ang="27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Open Sans Light"/>
              <a:ea typeface="Open Sans Light"/>
              <a:cs typeface="Open Sans Light"/>
              <a:sym typeface="Open Sans Light"/>
            </a:endParaRPr>
          </a:p>
        </p:txBody>
      </p:sp>
      <p:sp>
        <p:nvSpPr>
          <p:cNvPr id="558" name="Google Shape;558;p9"/>
          <p:cNvSpPr/>
          <p:nvPr/>
        </p:nvSpPr>
        <p:spPr>
          <a:xfrm>
            <a:off x="8485200" y="1573225"/>
            <a:ext cx="428700" cy="350700"/>
          </a:xfrm>
          <a:prstGeom prst="octagon">
            <a:avLst>
              <a:gd name="adj" fmla="val 29287"/>
            </a:avLst>
          </a:prstGeom>
          <a:gradFill>
            <a:gsLst>
              <a:gs pos="0">
                <a:srgbClr val="FF0000"/>
              </a:gs>
              <a:gs pos="100000">
                <a:srgbClr val="B30000"/>
              </a:gs>
            </a:gsLst>
            <a:lin ang="27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AU" sz="800">
                <a:solidFill>
                  <a:schemeClr val="lt1"/>
                </a:solidFill>
                <a:latin typeface="Open Sans Light"/>
                <a:ea typeface="Open Sans Light"/>
                <a:cs typeface="Open Sans Light"/>
                <a:sym typeface="Open Sans Light"/>
              </a:rPr>
              <a:t>pA</a:t>
            </a:r>
            <a:endParaRPr sz="800"/>
          </a:p>
        </p:txBody>
      </p:sp>
      <p:sp>
        <p:nvSpPr>
          <p:cNvPr id="559" name="Google Shape;559;p9"/>
          <p:cNvSpPr/>
          <p:nvPr/>
        </p:nvSpPr>
        <p:spPr>
          <a:xfrm>
            <a:off x="9613900" y="1573225"/>
            <a:ext cx="428700" cy="350700"/>
          </a:xfrm>
          <a:prstGeom prst="octagon">
            <a:avLst>
              <a:gd name="adj" fmla="val 29287"/>
            </a:avLst>
          </a:prstGeom>
          <a:gradFill>
            <a:gsLst>
              <a:gs pos="0">
                <a:srgbClr val="FF0000"/>
              </a:gs>
              <a:gs pos="100000">
                <a:srgbClr val="B30000"/>
              </a:gs>
            </a:gsLst>
            <a:lin ang="27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AU" sz="800">
                <a:solidFill>
                  <a:schemeClr val="lt1"/>
                </a:solidFill>
                <a:latin typeface="Open Sans Light"/>
                <a:ea typeface="Open Sans Light"/>
                <a:cs typeface="Open Sans Light"/>
                <a:sym typeface="Open Sans Light"/>
              </a:rPr>
              <a:t>pA</a:t>
            </a:r>
            <a:endParaRPr sz="800"/>
          </a:p>
        </p:txBody>
      </p:sp>
      <p:sp>
        <p:nvSpPr>
          <p:cNvPr id="560" name="Google Shape;560;p9"/>
          <p:cNvSpPr/>
          <p:nvPr/>
        </p:nvSpPr>
        <p:spPr>
          <a:xfrm>
            <a:off x="6430975" y="1573225"/>
            <a:ext cx="428700" cy="350700"/>
          </a:xfrm>
          <a:prstGeom prst="octagon">
            <a:avLst>
              <a:gd name="adj" fmla="val 29287"/>
            </a:avLst>
          </a:prstGeom>
          <a:gradFill>
            <a:gsLst>
              <a:gs pos="0">
                <a:srgbClr val="FF0000"/>
              </a:gs>
              <a:gs pos="100000">
                <a:srgbClr val="B30000"/>
              </a:gs>
            </a:gsLst>
            <a:lin ang="27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AU" sz="800">
                <a:solidFill>
                  <a:schemeClr val="lt1"/>
                </a:solidFill>
                <a:latin typeface="Open Sans Light"/>
                <a:ea typeface="Open Sans Light"/>
                <a:cs typeface="Open Sans Light"/>
                <a:sym typeface="Open Sans Light"/>
              </a:rPr>
              <a:t>pA</a:t>
            </a:r>
            <a:endParaRPr sz="800"/>
          </a:p>
        </p:txBody>
      </p:sp>
      <p:sp>
        <p:nvSpPr>
          <p:cNvPr id="561" name="Google Shape;561;p9"/>
          <p:cNvSpPr txBox="1"/>
          <p:nvPr/>
        </p:nvSpPr>
        <p:spPr>
          <a:xfrm>
            <a:off x="2747964" y="1658939"/>
            <a:ext cx="428625" cy="179387"/>
          </a:xfrm>
          <a:prstGeom prst="rect">
            <a:avLst/>
          </a:prstGeom>
          <a:gradFill>
            <a:gsLst>
              <a:gs pos="0">
                <a:srgbClr val="969696"/>
              </a:gs>
              <a:gs pos="100000">
                <a:srgbClr val="696969"/>
              </a:gs>
            </a:gsLst>
            <a:lin ang="2700000" scaled="0"/>
          </a:gradFill>
          <a:ln>
            <a:noFill/>
          </a:ln>
        </p:spPr>
        <p:txBody>
          <a:bodyPr spcFirstLastPara="1" wrap="square" lIns="91425" tIns="45700" rIns="91425" bIns="45700" anchor="ctr" anchorCtr="1">
            <a:noAutofit/>
          </a:bodyPr>
          <a:lstStyle/>
          <a:p>
            <a:pPr marL="0" marR="0" lvl="0" indent="0" algn="l" rtl="0">
              <a:spcBef>
                <a:spcPts val="0"/>
              </a:spcBef>
              <a:spcAft>
                <a:spcPts val="0"/>
              </a:spcAft>
              <a:buNone/>
            </a:pPr>
            <a:r>
              <a:rPr lang="en-AU" sz="900" b="1">
                <a:solidFill>
                  <a:schemeClr val="lt1"/>
                </a:solidFill>
                <a:latin typeface="Open Sans Light"/>
                <a:ea typeface="Open Sans Light"/>
                <a:cs typeface="Open Sans Light"/>
                <a:sym typeface="Open Sans Light"/>
              </a:rPr>
              <a:t>ATG</a:t>
            </a:r>
            <a:endParaRPr/>
          </a:p>
        </p:txBody>
      </p:sp>
      <p:sp>
        <p:nvSpPr>
          <p:cNvPr id="562" name="Google Shape;562;p9"/>
          <p:cNvSpPr txBox="1"/>
          <p:nvPr/>
        </p:nvSpPr>
        <p:spPr>
          <a:xfrm>
            <a:off x="4187826" y="1658939"/>
            <a:ext cx="428625" cy="179387"/>
          </a:xfrm>
          <a:prstGeom prst="rect">
            <a:avLst/>
          </a:prstGeom>
          <a:gradFill>
            <a:gsLst>
              <a:gs pos="0">
                <a:srgbClr val="969696"/>
              </a:gs>
              <a:gs pos="100000">
                <a:srgbClr val="696969"/>
              </a:gs>
            </a:gsLst>
            <a:lin ang="2700000" scaled="0"/>
          </a:gradFill>
          <a:ln>
            <a:noFill/>
          </a:ln>
        </p:spPr>
        <p:txBody>
          <a:bodyPr spcFirstLastPara="1" wrap="square" lIns="91425" tIns="45700" rIns="91425" bIns="45700" anchor="ctr" anchorCtr="1">
            <a:noAutofit/>
          </a:bodyPr>
          <a:lstStyle/>
          <a:p>
            <a:pPr marL="0" marR="0" lvl="0" indent="0" algn="l" rtl="0">
              <a:spcBef>
                <a:spcPts val="0"/>
              </a:spcBef>
              <a:spcAft>
                <a:spcPts val="0"/>
              </a:spcAft>
              <a:buNone/>
            </a:pPr>
            <a:r>
              <a:rPr lang="en-AU" sz="900" b="1">
                <a:solidFill>
                  <a:schemeClr val="lt1"/>
                </a:solidFill>
                <a:latin typeface="Open Sans Light"/>
                <a:ea typeface="Open Sans Light"/>
                <a:cs typeface="Open Sans Light"/>
                <a:sym typeface="Open Sans Light"/>
              </a:rPr>
              <a:t>ATG</a:t>
            </a:r>
            <a:endParaRPr/>
          </a:p>
        </p:txBody>
      </p:sp>
      <p:sp>
        <p:nvSpPr>
          <p:cNvPr id="563" name="Google Shape;563;p9"/>
          <p:cNvSpPr/>
          <p:nvPr/>
        </p:nvSpPr>
        <p:spPr>
          <a:xfrm>
            <a:off x="2166949" y="1570050"/>
            <a:ext cx="469800" cy="352500"/>
          </a:xfrm>
          <a:prstGeom prst="rightArrow">
            <a:avLst>
              <a:gd name="adj1" fmla="val 50000"/>
              <a:gd name="adj2" fmla="val 25000"/>
            </a:avLst>
          </a:prstGeom>
          <a:gradFill>
            <a:gsLst>
              <a:gs pos="0">
                <a:srgbClr val="F1F1F1"/>
              </a:gs>
              <a:gs pos="100000">
                <a:schemeClr val="lt2"/>
              </a:gs>
            </a:gsLst>
            <a:lin ang="27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AU" sz="1000" b="1">
                <a:solidFill>
                  <a:schemeClr val="dk1"/>
                </a:solidFill>
                <a:latin typeface="Open Sans Light"/>
                <a:ea typeface="Open Sans Light"/>
                <a:cs typeface="Open Sans Light"/>
                <a:sym typeface="Open Sans Light"/>
              </a:rPr>
              <a:t>TSS</a:t>
            </a:r>
            <a:endParaRPr/>
          </a:p>
        </p:txBody>
      </p:sp>
      <p:sp>
        <p:nvSpPr>
          <p:cNvPr id="564" name="Google Shape;564;p9"/>
          <p:cNvSpPr/>
          <p:nvPr/>
        </p:nvSpPr>
        <p:spPr>
          <a:xfrm>
            <a:off x="3489325" y="1570050"/>
            <a:ext cx="469800" cy="352500"/>
          </a:xfrm>
          <a:prstGeom prst="rightArrow">
            <a:avLst>
              <a:gd name="adj1" fmla="val 50000"/>
              <a:gd name="adj2" fmla="val 25000"/>
            </a:avLst>
          </a:prstGeom>
          <a:gradFill>
            <a:gsLst>
              <a:gs pos="0">
                <a:srgbClr val="F1F1F1"/>
              </a:gs>
              <a:gs pos="100000">
                <a:schemeClr val="lt2"/>
              </a:gs>
            </a:gsLst>
            <a:lin ang="27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AU" sz="1000" b="1">
                <a:solidFill>
                  <a:schemeClr val="dk1"/>
                </a:solidFill>
                <a:latin typeface="Open Sans Light"/>
                <a:ea typeface="Open Sans Light"/>
                <a:cs typeface="Open Sans Light"/>
                <a:sym typeface="Open Sans Light"/>
              </a:rPr>
              <a:t>TSS</a:t>
            </a:r>
            <a:endParaRPr/>
          </a:p>
        </p:txBody>
      </p:sp>
      <p:sp>
        <p:nvSpPr>
          <p:cNvPr id="565" name="Google Shape;565;p9"/>
          <p:cNvSpPr/>
          <p:nvPr/>
        </p:nvSpPr>
        <p:spPr>
          <a:xfrm>
            <a:off x="5897575" y="1566875"/>
            <a:ext cx="469800" cy="352500"/>
          </a:xfrm>
          <a:prstGeom prst="rightArrow">
            <a:avLst>
              <a:gd name="adj1" fmla="val 50000"/>
              <a:gd name="adj2" fmla="val 25000"/>
            </a:avLst>
          </a:prstGeom>
          <a:gradFill>
            <a:gsLst>
              <a:gs pos="0">
                <a:srgbClr val="F1F1F1"/>
              </a:gs>
              <a:gs pos="100000">
                <a:schemeClr val="lt2"/>
              </a:gs>
            </a:gsLst>
            <a:lin ang="27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AU" sz="1000" b="1">
                <a:solidFill>
                  <a:schemeClr val="dk1"/>
                </a:solidFill>
                <a:latin typeface="Open Sans Light"/>
                <a:ea typeface="Open Sans Light"/>
                <a:cs typeface="Open Sans Light"/>
                <a:sym typeface="Open Sans Light"/>
              </a:rPr>
              <a:t>TSS</a:t>
            </a:r>
            <a:endParaRPr/>
          </a:p>
        </p:txBody>
      </p:sp>
      <p:sp>
        <p:nvSpPr>
          <p:cNvPr id="566" name="Google Shape;566;p9"/>
          <p:cNvSpPr/>
          <p:nvPr/>
        </p:nvSpPr>
        <p:spPr>
          <a:xfrm>
            <a:off x="4391150" y="1901825"/>
            <a:ext cx="469800" cy="381000"/>
          </a:xfrm>
          <a:prstGeom prst="leftArrow">
            <a:avLst>
              <a:gd name="adj1" fmla="val 50000"/>
              <a:gd name="adj2" fmla="val 25000"/>
            </a:avLst>
          </a:prstGeom>
          <a:gradFill>
            <a:gsLst>
              <a:gs pos="0">
                <a:srgbClr val="F1F1F1"/>
              </a:gs>
              <a:gs pos="100000">
                <a:schemeClr val="lt2"/>
              </a:gs>
            </a:gsLst>
            <a:lin ang="27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AU" sz="1000" b="1">
                <a:solidFill>
                  <a:schemeClr val="dk1"/>
                </a:solidFill>
                <a:latin typeface="Open Sans Light"/>
                <a:ea typeface="Open Sans Light"/>
                <a:cs typeface="Open Sans Light"/>
                <a:sym typeface="Open Sans Light"/>
              </a:rPr>
              <a:t>TSS</a:t>
            </a:r>
            <a:endParaRPr/>
          </a:p>
        </p:txBody>
      </p:sp>
      <p:grpSp>
        <p:nvGrpSpPr>
          <p:cNvPr id="567" name="Google Shape;567;p9"/>
          <p:cNvGrpSpPr/>
          <p:nvPr/>
        </p:nvGrpSpPr>
        <p:grpSpPr>
          <a:xfrm>
            <a:off x="5387976" y="2403476"/>
            <a:ext cx="760413" cy="182563"/>
            <a:chOff x="2434" y="2362"/>
            <a:chExt cx="479" cy="115"/>
          </a:xfrm>
        </p:grpSpPr>
        <p:cxnSp>
          <p:nvCxnSpPr>
            <p:cNvPr id="568" name="Google Shape;568;p9"/>
            <p:cNvCxnSpPr/>
            <p:nvPr/>
          </p:nvCxnSpPr>
          <p:spPr>
            <a:xfrm rot="10800000" flipH="1">
              <a:off x="2434" y="2362"/>
              <a:ext cx="242" cy="115"/>
            </a:xfrm>
            <a:prstGeom prst="straightConnector1">
              <a:avLst/>
            </a:prstGeom>
            <a:noFill/>
            <a:ln w="12700" cap="flat" cmpd="sng">
              <a:solidFill>
                <a:schemeClr val="dk1"/>
              </a:solidFill>
              <a:prstDash val="solid"/>
              <a:round/>
              <a:headEnd type="none" w="med" len="med"/>
              <a:tailEnd type="none" w="med" len="med"/>
            </a:ln>
          </p:spPr>
        </p:cxnSp>
        <p:cxnSp>
          <p:nvCxnSpPr>
            <p:cNvPr id="569" name="Google Shape;569;p9"/>
            <p:cNvCxnSpPr/>
            <p:nvPr/>
          </p:nvCxnSpPr>
          <p:spPr>
            <a:xfrm>
              <a:off x="2674" y="2362"/>
              <a:ext cx="239" cy="114"/>
            </a:xfrm>
            <a:prstGeom prst="straightConnector1">
              <a:avLst/>
            </a:prstGeom>
            <a:noFill/>
            <a:ln w="12700" cap="flat" cmpd="sng">
              <a:solidFill>
                <a:schemeClr val="dk1"/>
              </a:solidFill>
              <a:prstDash val="solid"/>
              <a:round/>
              <a:headEnd type="none" w="med" len="med"/>
              <a:tailEnd type="none" w="med" len="med"/>
            </a:ln>
          </p:spPr>
        </p:cxnSp>
      </p:grpSp>
      <p:grpSp>
        <p:nvGrpSpPr>
          <p:cNvPr id="570" name="Google Shape;570;p9"/>
          <p:cNvGrpSpPr/>
          <p:nvPr/>
        </p:nvGrpSpPr>
        <p:grpSpPr>
          <a:xfrm>
            <a:off x="6484939" y="2403476"/>
            <a:ext cx="249237" cy="182563"/>
            <a:chOff x="2434" y="2362"/>
            <a:chExt cx="479" cy="115"/>
          </a:xfrm>
        </p:grpSpPr>
        <p:cxnSp>
          <p:nvCxnSpPr>
            <p:cNvPr id="571" name="Google Shape;571;p9"/>
            <p:cNvCxnSpPr/>
            <p:nvPr/>
          </p:nvCxnSpPr>
          <p:spPr>
            <a:xfrm rot="10800000" flipH="1">
              <a:off x="2434" y="2362"/>
              <a:ext cx="242" cy="115"/>
            </a:xfrm>
            <a:prstGeom prst="straightConnector1">
              <a:avLst/>
            </a:prstGeom>
            <a:noFill/>
            <a:ln w="12700" cap="flat" cmpd="sng">
              <a:solidFill>
                <a:schemeClr val="dk1"/>
              </a:solidFill>
              <a:prstDash val="solid"/>
              <a:round/>
              <a:headEnd type="none" w="med" len="med"/>
              <a:tailEnd type="none" w="med" len="med"/>
            </a:ln>
          </p:spPr>
        </p:cxnSp>
        <p:cxnSp>
          <p:nvCxnSpPr>
            <p:cNvPr id="572" name="Google Shape;572;p9"/>
            <p:cNvCxnSpPr/>
            <p:nvPr/>
          </p:nvCxnSpPr>
          <p:spPr>
            <a:xfrm>
              <a:off x="2674" y="2362"/>
              <a:ext cx="239" cy="114"/>
            </a:xfrm>
            <a:prstGeom prst="straightConnector1">
              <a:avLst/>
            </a:prstGeom>
            <a:noFill/>
            <a:ln w="12700" cap="flat" cmpd="sng">
              <a:solidFill>
                <a:schemeClr val="dk1"/>
              </a:solidFill>
              <a:prstDash val="solid"/>
              <a:round/>
              <a:headEnd type="none" w="med" len="med"/>
              <a:tailEnd type="none" w="med" len="med"/>
            </a:ln>
          </p:spPr>
        </p:cxnSp>
      </p:grpSp>
      <p:grpSp>
        <p:nvGrpSpPr>
          <p:cNvPr id="573" name="Google Shape;573;p9"/>
          <p:cNvGrpSpPr/>
          <p:nvPr/>
        </p:nvGrpSpPr>
        <p:grpSpPr>
          <a:xfrm>
            <a:off x="7010401" y="2405063"/>
            <a:ext cx="519113" cy="182562"/>
            <a:chOff x="2434" y="2362"/>
            <a:chExt cx="479" cy="115"/>
          </a:xfrm>
        </p:grpSpPr>
        <p:cxnSp>
          <p:nvCxnSpPr>
            <p:cNvPr id="574" name="Google Shape;574;p9"/>
            <p:cNvCxnSpPr/>
            <p:nvPr/>
          </p:nvCxnSpPr>
          <p:spPr>
            <a:xfrm rot="10800000" flipH="1">
              <a:off x="2434" y="2362"/>
              <a:ext cx="242" cy="115"/>
            </a:xfrm>
            <a:prstGeom prst="straightConnector1">
              <a:avLst/>
            </a:prstGeom>
            <a:noFill/>
            <a:ln w="12700" cap="flat" cmpd="sng">
              <a:solidFill>
                <a:schemeClr val="dk1"/>
              </a:solidFill>
              <a:prstDash val="solid"/>
              <a:round/>
              <a:headEnd type="none" w="med" len="med"/>
              <a:tailEnd type="none" w="med" len="med"/>
            </a:ln>
          </p:spPr>
        </p:cxnSp>
        <p:cxnSp>
          <p:nvCxnSpPr>
            <p:cNvPr id="575" name="Google Shape;575;p9"/>
            <p:cNvCxnSpPr/>
            <p:nvPr/>
          </p:nvCxnSpPr>
          <p:spPr>
            <a:xfrm>
              <a:off x="2674" y="2362"/>
              <a:ext cx="239" cy="114"/>
            </a:xfrm>
            <a:prstGeom prst="straightConnector1">
              <a:avLst/>
            </a:prstGeom>
            <a:noFill/>
            <a:ln w="12700" cap="flat" cmpd="sng">
              <a:solidFill>
                <a:schemeClr val="dk1"/>
              </a:solidFill>
              <a:prstDash val="solid"/>
              <a:round/>
              <a:headEnd type="none" w="med" len="med"/>
              <a:tailEnd type="none" w="med" len="med"/>
            </a:ln>
          </p:spPr>
        </p:cxnSp>
      </p:grpSp>
      <p:sp>
        <p:nvSpPr>
          <p:cNvPr id="576" name="Google Shape;576;p9"/>
          <p:cNvSpPr/>
          <p:nvPr/>
        </p:nvSpPr>
        <p:spPr>
          <a:xfrm>
            <a:off x="5897564" y="4162425"/>
            <a:ext cx="949325" cy="179388"/>
          </a:xfrm>
          <a:prstGeom prst="homePlate">
            <a:avLst>
              <a:gd name="adj" fmla="val 132301"/>
            </a:avLst>
          </a:prstGeom>
          <a:gradFill>
            <a:gsLst>
              <a:gs pos="0">
                <a:srgbClr val="E1E1E1"/>
              </a:gs>
              <a:gs pos="100000">
                <a:srgbClr val="C0C0C0"/>
              </a:gs>
            </a:gsLst>
            <a:lin ang="2700000" scaled="0"/>
          </a:grad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AU" sz="1000" b="1">
                <a:solidFill>
                  <a:schemeClr val="dk1"/>
                </a:solidFill>
                <a:latin typeface="Open Sans Light"/>
                <a:ea typeface="Open Sans Light"/>
                <a:cs typeface="Open Sans Light"/>
                <a:sym typeface="Open Sans Light"/>
              </a:rPr>
              <a:t>AAA</a:t>
            </a:r>
            <a:endParaRPr/>
          </a:p>
        </p:txBody>
      </p:sp>
      <p:sp>
        <p:nvSpPr>
          <p:cNvPr id="577" name="Google Shape;577;p9"/>
          <p:cNvSpPr/>
          <p:nvPr/>
        </p:nvSpPr>
        <p:spPr>
          <a:xfrm rot="10800000">
            <a:off x="2041525" y="4162425"/>
            <a:ext cx="2820988" cy="179388"/>
          </a:xfrm>
          <a:prstGeom prst="homePlate">
            <a:avLst>
              <a:gd name="adj" fmla="val 138036"/>
            </a:avLst>
          </a:prstGeom>
          <a:gradFill>
            <a:gsLst>
              <a:gs pos="0">
                <a:srgbClr val="E1E1E1"/>
              </a:gs>
              <a:gs pos="100000">
                <a:srgbClr val="C0C0C0"/>
              </a:gs>
            </a:gsLst>
            <a:lin ang="27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9"/>
          <p:cNvSpPr txBox="1"/>
          <p:nvPr/>
        </p:nvSpPr>
        <p:spPr>
          <a:xfrm>
            <a:off x="2165335" y="4162425"/>
            <a:ext cx="2697178" cy="179388"/>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000">
              <a:solidFill>
                <a:schemeClr val="dk1"/>
              </a:solidFill>
              <a:latin typeface="Open Sans Light"/>
              <a:ea typeface="Open Sans Light"/>
              <a:cs typeface="Open Sans Light"/>
              <a:sym typeface="Open Sans Light"/>
            </a:endParaRPr>
          </a:p>
        </p:txBody>
      </p:sp>
      <p:sp>
        <p:nvSpPr>
          <p:cNvPr id="579" name="Google Shape;579;p9"/>
          <p:cNvSpPr txBox="1"/>
          <p:nvPr/>
        </p:nvSpPr>
        <p:spPr>
          <a:xfrm>
            <a:off x="2189180" y="4133850"/>
            <a:ext cx="576300" cy="246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000" b="1">
                <a:solidFill>
                  <a:schemeClr val="dk1"/>
                </a:solidFill>
                <a:latin typeface="Open Sans Light"/>
                <a:ea typeface="Open Sans Light"/>
                <a:cs typeface="Open Sans Light"/>
                <a:sym typeface="Open Sans Light"/>
              </a:rPr>
              <a:t>AAA</a:t>
            </a:r>
            <a:endParaRPr/>
          </a:p>
        </p:txBody>
      </p:sp>
      <p:sp>
        <p:nvSpPr>
          <p:cNvPr id="580" name="Google Shape;580;p9"/>
          <p:cNvSpPr txBox="1"/>
          <p:nvPr/>
        </p:nvSpPr>
        <p:spPr>
          <a:xfrm>
            <a:off x="4192589" y="2493964"/>
            <a:ext cx="428625" cy="179387"/>
          </a:xfrm>
          <a:prstGeom prst="rect">
            <a:avLst/>
          </a:prstGeom>
          <a:gradFill>
            <a:gsLst>
              <a:gs pos="0">
                <a:srgbClr val="969696"/>
              </a:gs>
              <a:gs pos="100000">
                <a:srgbClr val="696969"/>
              </a:gs>
            </a:gsLst>
            <a:lin ang="2700000" scaled="0"/>
          </a:gradFill>
          <a:ln>
            <a:noFill/>
          </a:ln>
        </p:spPr>
        <p:txBody>
          <a:bodyPr spcFirstLastPara="1" wrap="square" lIns="91425" tIns="45700" rIns="91425" bIns="45700" anchor="ctr" anchorCtr="1">
            <a:noAutofit/>
          </a:bodyPr>
          <a:lstStyle/>
          <a:p>
            <a:pPr marL="0" marR="0" lvl="0" indent="0" algn="l" rtl="0">
              <a:spcBef>
                <a:spcPts val="0"/>
              </a:spcBef>
              <a:spcAft>
                <a:spcPts val="0"/>
              </a:spcAft>
              <a:buNone/>
            </a:pPr>
            <a:r>
              <a:rPr lang="en-AU" sz="900" b="1">
                <a:solidFill>
                  <a:schemeClr val="lt1"/>
                </a:solidFill>
                <a:latin typeface="Open Sans Light"/>
                <a:ea typeface="Open Sans Light"/>
                <a:cs typeface="Open Sans Light"/>
                <a:sym typeface="Open Sans Light"/>
              </a:rPr>
              <a:t>ATG</a:t>
            </a:r>
            <a:endParaRPr/>
          </a:p>
        </p:txBody>
      </p:sp>
      <p:sp>
        <p:nvSpPr>
          <p:cNvPr id="581" name="Google Shape;581;p9"/>
          <p:cNvSpPr/>
          <p:nvPr/>
        </p:nvSpPr>
        <p:spPr>
          <a:xfrm>
            <a:off x="3489325" y="2493964"/>
            <a:ext cx="706438" cy="179387"/>
          </a:xfrm>
          <a:prstGeom prst="rect">
            <a:avLst/>
          </a:prstGeom>
          <a:gradFill>
            <a:gsLst>
              <a:gs pos="0">
                <a:srgbClr val="E1E1E1"/>
              </a:gs>
              <a:gs pos="100000">
                <a:srgbClr val="C0C0C0"/>
              </a:gs>
            </a:gsLst>
            <a:lin ang="27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Open Sans Light"/>
              <a:ea typeface="Open Sans Light"/>
              <a:cs typeface="Open Sans Light"/>
              <a:sym typeface="Open Sans Light"/>
            </a:endParaRPr>
          </a:p>
        </p:txBody>
      </p:sp>
      <p:sp>
        <p:nvSpPr>
          <p:cNvPr id="582" name="Google Shape;582;p9"/>
          <p:cNvSpPr/>
          <p:nvPr/>
        </p:nvSpPr>
        <p:spPr>
          <a:xfrm>
            <a:off x="6149975" y="2493964"/>
            <a:ext cx="338138" cy="179387"/>
          </a:xfrm>
          <a:prstGeom prst="rect">
            <a:avLst/>
          </a:prstGeom>
          <a:gradFill>
            <a:gsLst>
              <a:gs pos="0">
                <a:schemeClr val="accent1"/>
              </a:gs>
              <a:gs pos="100000">
                <a:srgbClr val="003A65"/>
              </a:gs>
            </a:gsLst>
            <a:lin ang="27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Open Sans Light"/>
              <a:ea typeface="Open Sans Light"/>
              <a:cs typeface="Open Sans Light"/>
              <a:sym typeface="Open Sans Light"/>
            </a:endParaRPr>
          </a:p>
        </p:txBody>
      </p:sp>
      <p:sp>
        <p:nvSpPr>
          <p:cNvPr id="583" name="Google Shape;583;p9"/>
          <p:cNvSpPr/>
          <p:nvPr/>
        </p:nvSpPr>
        <p:spPr>
          <a:xfrm>
            <a:off x="6734176" y="2493964"/>
            <a:ext cx="282575" cy="179387"/>
          </a:xfrm>
          <a:prstGeom prst="rect">
            <a:avLst/>
          </a:prstGeom>
          <a:gradFill>
            <a:gsLst>
              <a:gs pos="0">
                <a:schemeClr val="accent1"/>
              </a:gs>
              <a:gs pos="100000">
                <a:srgbClr val="003A65"/>
              </a:gs>
            </a:gsLst>
            <a:lin ang="27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Open Sans Light"/>
              <a:ea typeface="Open Sans Light"/>
              <a:cs typeface="Open Sans Light"/>
              <a:sym typeface="Open Sans Light"/>
            </a:endParaRPr>
          </a:p>
        </p:txBody>
      </p:sp>
      <p:sp>
        <p:nvSpPr>
          <p:cNvPr id="584" name="Google Shape;584;p9"/>
          <p:cNvSpPr/>
          <p:nvPr/>
        </p:nvSpPr>
        <p:spPr>
          <a:xfrm>
            <a:off x="4619626" y="2493964"/>
            <a:ext cx="777875" cy="179387"/>
          </a:xfrm>
          <a:prstGeom prst="rect">
            <a:avLst/>
          </a:prstGeom>
          <a:gradFill>
            <a:gsLst>
              <a:gs pos="0">
                <a:schemeClr val="accent1"/>
              </a:gs>
              <a:gs pos="100000">
                <a:srgbClr val="003A65"/>
              </a:gs>
            </a:gsLst>
            <a:lin ang="27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Open Sans Light"/>
              <a:ea typeface="Open Sans Light"/>
              <a:cs typeface="Open Sans Light"/>
              <a:sym typeface="Open Sans Light"/>
            </a:endParaRPr>
          </a:p>
        </p:txBody>
      </p:sp>
      <p:sp>
        <p:nvSpPr>
          <p:cNvPr id="585" name="Google Shape;585;p9"/>
          <p:cNvSpPr/>
          <p:nvPr/>
        </p:nvSpPr>
        <p:spPr>
          <a:xfrm>
            <a:off x="7518401" y="2493964"/>
            <a:ext cx="1865313" cy="179387"/>
          </a:xfrm>
          <a:prstGeom prst="rect">
            <a:avLst/>
          </a:prstGeom>
          <a:gradFill>
            <a:gsLst>
              <a:gs pos="0">
                <a:schemeClr val="accent1"/>
              </a:gs>
              <a:gs pos="100000">
                <a:srgbClr val="003A65"/>
              </a:gs>
            </a:gsLst>
            <a:lin ang="27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Open Sans Light"/>
              <a:ea typeface="Open Sans Light"/>
              <a:cs typeface="Open Sans Light"/>
              <a:sym typeface="Open Sans Light"/>
            </a:endParaRPr>
          </a:p>
        </p:txBody>
      </p:sp>
      <p:sp>
        <p:nvSpPr>
          <p:cNvPr id="586" name="Google Shape;586;p9"/>
          <p:cNvSpPr/>
          <p:nvPr/>
        </p:nvSpPr>
        <p:spPr>
          <a:xfrm>
            <a:off x="9382126" y="2493964"/>
            <a:ext cx="949325" cy="179387"/>
          </a:xfrm>
          <a:prstGeom prst="homePlate">
            <a:avLst>
              <a:gd name="adj" fmla="val 132301"/>
            </a:avLst>
          </a:prstGeom>
          <a:gradFill>
            <a:gsLst>
              <a:gs pos="0">
                <a:srgbClr val="E1E1E1"/>
              </a:gs>
              <a:gs pos="100000">
                <a:srgbClr val="C0C0C0"/>
              </a:gs>
            </a:gsLst>
            <a:lin ang="2700000" scaled="0"/>
          </a:grad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AU" sz="1000" b="1">
                <a:solidFill>
                  <a:schemeClr val="dk1"/>
                </a:solidFill>
                <a:latin typeface="Open Sans Light"/>
                <a:ea typeface="Open Sans Light"/>
                <a:cs typeface="Open Sans Light"/>
                <a:sym typeface="Open Sans Light"/>
              </a:rPr>
              <a:t>AAA</a:t>
            </a:r>
            <a:endParaRPr/>
          </a:p>
        </p:txBody>
      </p:sp>
      <p:grpSp>
        <p:nvGrpSpPr>
          <p:cNvPr id="587" name="Google Shape;587;p9"/>
          <p:cNvGrpSpPr/>
          <p:nvPr/>
        </p:nvGrpSpPr>
        <p:grpSpPr>
          <a:xfrm>
            <a:off x="5391151" y="2740026"/>
            <a:ext cx="760413" cy="182563"/>
            <a:chOff x="2434" y="2362"/>
            <a:chExt cx="479" cy="115"/>
          </a:xfrm>
        </p:grpSpPr>
        <p:cxnSp>
          <p:nvCxnSpPr>
            <p:cNvPr id="588" name="Google Shape;588;p9"/>
            <p:cNvCxnSpPr/>
            <p:nvPr/>
          </p:nvCxnSpPr>
          <p:spPr>
            <a:xfrm rot="10800000" flipH="1">
              <a:off x="2434" y="2362"/>
              <a:ext cx="242" cy="115"/>
            </a:xfrm>
            <a:prstGeom prst="straightConnector1">
              <a:avLst/>
            </a:prstGeom>
            <a:noFill/>
            <a:ln w="12700" cap="flat" cmpd="sng">
              <a:solidFill>
                <a:schemeClr val="dk1"/>
              </a:solidFill>
              <a:prstDash val="solid"/>
              <a:round/>
              <a:headEnd type="none" w="med" len="med"/>
              <a:tailEnd type="none" w="med" len="med"/>
            </a:ln>
          </p:spPr>
        </p:cxnSp>
        <p:cxnSp>
          <p:nvCxnSpPr>
            <p:cNvPr id="589" name="Google Shape;589;p9"/>
            <p:cNvCxnSpPr/>
            <p:nvPr/>
          </p:nvCxnSpPr>
          <p:spPr>
            <a:xfrm>
              <a:off x="2674" y="2362"/>
              <a:ext cx="239" cy="114"/>
            </a:xfrm>
            <a:prstGeom prst="straightConnector1">
              <a:avLst/>
            </a:prstGeom>
            <a:noFill/>
            <a:ln w="12700" cap="flat" cmpd="sng">
              <a:solidFill>
                <a:schemeClr val="dk1"/>
              </a:solidFill>
              <a:prstDash val="solid"/>
              <a:round/>
              <a:headEnd type="none" w="med" len="med"/>
              <a:tailEnd type="none" w="med" len="med"/>
            </a:ln>
          </p:spPr>
        </p:cxnSp>
      </p:grpSp>
      <p:grpSp>
        <p:nvGrpSpPr>
          <p:cNvPr id="590" name="Google Shape;590;p9"/>
          <p:cNvGrpSpPr/>
          <p:nvPr/>
        </p:nvGrpSpPr>
        <p:grpSpPr>
          <a:xfrm>
            <a:off x="6486525" y="2738438"/>
            <a:ext cx="254000" cy="182562"/>
            <a:chOff x="2434" y="2362"/>
            <a:chExt cx="479" cy="115"/>
          </a:xfrm>
        </p:grpSpPr>
        <p:cxnSp>
          <p:nvCxnSpPr>
            <p:cNvPr id="591" name="Google Shape;591;p9"/>
            <p:cNvCxnSpPr/>
            <p:nvPr/>
          </p:nvCxnSpPr>
          <p:spPr>
            <a:xfrm rot="10800000" flipH="1">
              <a:off x="2434" y="2362"/>
              <a:ext cx="242" cy="115"/>
            </a:xfrm>
            <a:prstGeom prst="straightConnector1">
              <a:avLst/>
            </a:prstGeom>
            <a:noFill/>
            <a:ln w="12700" cap="flat" cmpd="sng">
              <a:solidFill>
                <a:schemeClr val="dk1"/>
              </a:solidFill>
              <a:prstDash val="solid"/>
              <a:round/>
              <a:headEnd type="none" w="med" len="med"/>
              <a:tailEnd type="none" w="med" len="med"/>
            </a:ln>
          </p:spPr>
        </p:cxnSp>
        <p:cxnSp>
          <p:nvCxnSpPr>
            <p:cNvPr id="592" name="Google Shape;592;p9"/>
            <p:cNvCxnSpPr/>
            <p:nvPr/>
          </p:nvCxnSpPr>
          <p:spPr>
            <a:xfrm>
              <a:off x="2674" y="2362"/>
              <a:ext cx="239" cy="114"/>
            </a:xfrm>
            <a:prstGeom prst="straightConnector1">
              <a:avLst/>
            </a:prstGeom>
            <a:noFill/>
            <a:ln w="12700" cap="flat" cmpd="sng">
              <a:solidFill>
                <a:schemeClr val="dk1"/>
              </a:solidFill>
              <a:prstDash val="solid"/>
              <a:round/>
              <a:headEnd type="none" w="med" len="med"/>
              <a:tailEnd type="none" w="med" len="med"/>
            </a:ln>
          </p:spPr>
        </p:cxnSp>
      </p:grpSp>
      <p:grpSp>
        <p:nvGrpSpPr>
          <p:cNvPr id="593" name="Google Shape;593;p9"/>
          <p:cNvGrpSpPr/>
          <p:nvPr/>
        </p:nvGrpSpPr>
        <p:grpSpPr>
          <a:xfrm>
            <a:off x="7011989" y="2743201"/>
            <a:ext cx="517525" cy="182563"/>
            <a:chOff x="2434" y="2362"/>
            <a:chExt cx="479" cy="115"/>
          </a:xfrm>
        </p:grpSpPr>
        <p:cxnSp>
          <p:nvCxnSpPr>
            <p:cNvPr id="594" name="Google Shape;594;p9"/>
            <p:cNvCxnSpPr/>
            <p:nvPr/>
          </p:nvCxnSpPr>
          <p:spPr>
            <a:xfrm rot="10800000" flipH="1">
              <a:off x="2434" y="2362"/>
              <a:ext cx="242" cy="115"/>
            </a:xfrm>
            <a:prstGeom prst="straightConnector1">
              <a:avLst/>
            </a:prstGeom>
            <a:noFill/>
            <a:ln w="12700" cap="flat" cmpd="sng">
              <a:solidFill>
                <a:schemeClr val="dk1"/>
              </a:solidFill>
              <a:prstDash val="solid"/>
              <a:round/>
              <a:headEnd type="none" w="med" len="med"/>
              <a:tailEnd type="none" w="med" len="med"/>
            </a:ln>
          </p:spPr>
        </p:cxnSp>
        <p:cxnSp>
          <p:nvCxnSpPr>
            <p:cNvPr id="595" name="Google Shape;595;p9"/>
            <p:cNvCxnSpPr/>
            <p:nvPr/>
          </p:nvCxnSpPr>
          <p:spPr>
            <a:xfrm>
              <a:off x="2674" y="2362"/>
              <a:ext cx="239" cy="114"/>
            </a:xfrm>
            <a:prstGeom prst="straightConnector1">
              <a:avLst/>
            </a:prstGeom>
            <a:noFill/>
            <a:ln w="12700" cap="flat" cmpd="sng">
              <a:solidFill>
                <a:schemeClr val="dk1"/>
              </a:solidFill>
              <a:prstDash val="solid"/>
              <a:round/>
              <a:headEnd type="none" w="med" len="med"/>
              <a:tailEnd type="none" w="med" len="med"/>
            </a:ln>
          </p:spPr>
        </p:cxnSp>
      </p:grpSp>
      <p:sp>
        <p:nvSpPr>
          <p:cNvPr id="596" name="Google Shape;596;p9"/>
          <p:cNvSpPr txBox="1"/>
          <p:nvPr/>
        </p:nvSpPr>
        <p:spPr>
          <a:xfrm>
            <a:off x="4192589" y="2824164"/>
            <a:ext cx="428625" cy="179387"/>
          </a:xfrm>
          <a:prstGeom prst="rect">
            <a:avLst/>
          </a:prstGeom>
          <a:gradFill>
            <a:gsLst>
              <a:gs pos="0">
                <a:srgbClr val="969696"/>
              </a:gs>
              <a:gs pos="100000">
                <a:srgbClr val="696969"/>
              </a:gs>
            </a:gsLst>
            <a:lin ang="2700000" scaled="0"/>
          </a:gradFill>
          <a:ln>
            <a:noFill/>
          </a:ln>
        </p:spPr>
        <p:txBody>
          <a:bodyPr spcFirstLastPara="1" wrap="square" lIns="91425" tIns="45700" rIns="91425" bIns="45700" anchor="ctr" anchorCtr="1">
            <a:noAutofit/>
          </a:bodyPr>
          <a:lstStyle/>
          <a:p>
            <a:pPr marL="0" marR="0" lvl="0" indent="0" algn="l" rtl="0">
              <a:spcBef>
                <a:spcPts val="0"/>
              </a:spcBef>
              <a:spcAft>
                <a:spcPts val="0"/>
              </a:spcAft>
              <a:buNone/>
            </a:pPr>
            <a:r>
              <a:rPr lang="en-AU" sz="900" b="1">
                <a:solidFill>
                  <a:schemeClr val="lt1"/>
                </a:solidFill>
                <a:latin typeface="Open Sans Light"/>
                <a:ea typeface="Open Sans Light"/>
                <a:cs typeface="Open Sans Light"/>
                <a:sym typeface="Open Sans Light"/>
              </a:rPr>
              <a:t>ATG</a:t>
            </a:r>
            <a:endParaRPr/>
          </a:p>
        </p:txBody>
      </p:sp>
      <p:sp>
        <p:nvSpPr>
          <p:cNvPr id="597" name="Google Shape;597;p9"/>
          <p:cNvSpPr/>
          <p:nvPr/>
        </p:nvSpPr>
        <p:spPr>
          <a:xfrm>
            <a:off x="2166938" y="2824164"/>
            <a:ext cx="2030412" cy="179387"/>
          </a:xfrm>
          <a:prstGeom prst="rect">
            <a:avLst/>
          </a:prstGeom>
          <a:gradFill>
            <a:gsLst>
              <a:gs pos="0">
                <a:srgbClr val="E1E1E1"/>
              </a:gs>
              <a:gs pos="100000">
                <a:srgbClr val="C0C0C0"/>
              </a:gs>
            </a:gsLst>
            <a:lin ang="27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Open Sans Light"/>
              <a:ea typeface="Open Sans Light"/>
              <a:cs typeface="Open Sans Light"/>
              <a:sym typeface="Open Sans Light"/>
            </a:endParaRPr>
          </a:p>
        </p:txBody>
      </p:sp>
      <p:sp>
        <p:nvSpPr>
          <p:cNvPr id="598" name="Google Shape;598;p9"/>
          <p:cNvSpPr/>
          <p:nvPr/>
        </p:nvSpPr>
        <p:spPr>
          <a:xfrm>
            <a:off x="6149975" y="2824164"/>
            <a:ext cx="338138" cy="179387"/>
          </a:xfrm>
          <a:prstGeom prst="rect">
            <a:avLst/>
          </a:prstGeom>
          <a:gradFill>
            <a:gsLst>
              <a:gs pos="0">
                <a:schemeClr val="accent1"/>
              </a:gs>
              <a:gs pos="100000">
                <a:srgbClr val="003A65"/>
              </a:gs>
            </a:gsLst>
            <a:lin ang="27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Open Sans Light"/>
              <a:ea typeface="Open Sans Light"/>
              <a:cs typeface="Open Sans Light"/>
              <a:sym typeface="Open Sans Light"/>
            </a:endParaRPr>
          </a:p>
        </p:txBody>
      </p:sp>
      <p:sp>
        <p:nvSpPr>
          <p:cNvPr id="599" name="Google Shape;599;p9"/>
          <p:cNvSpPr/>
          <p:nvPr/>
        </p:nvSpPr>
        <p:spPr>
          <a:xfrm>
            <a:off x="6731001" y="2824164"/>
            <a:ext cx="282575" cy="179387"/>
          </a:xfrm>
          <a:prstGeom prst="rect">
            <a:avLst/>
          </a:prstGeom>
          <a:gradFill>
            <a:gsLst>
              <a:gs pos="0">
                <a:schemeClr val="accent1"/>
              </a:gs>
              <a:gs pos="100000">
                <a:srgbClr val="003A65"/>
              </a:gs>
            </a:gsLst>
            <a:lin ang="27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Open Sans Light"/>
              <a:ea typeface="Open Sans Light"/>
              <a:cs typeface="Open Sans Light"/>
              <a:sym typeface="Open Sans Light"/>
            </a:endParaRPr>
          </a:p>
        </p:txBody>
      </p:sp>
      <p:sp>
        <p:nvSpPr>
          <p:cNvPr id="600" name="Google Shape;600;p9"/>
          <p:cNvSpPr/>
          <p:nvPr/>
        </p:nvSpPr>
        <p:spPr>
          <a:xfrm>
            <a:off x="4616450" y="2824164"/>
            <a:ext cx="781050" cy="179387"/>
          </a:xfrm>
          <a:prstGeom prst="rect">
            <a:avLst/>
          </a:prstGeom>
          <a:gradFill>
            <a:gsLst>
              <a:gs pos="0">
                <a:schemeClr val="accent1"/>
              </a:gs>
              <a:gs pos="100000">
                <a:srgbClr val="003A65"/>
              </a:gs>
            </a:gsLst>
            <a:lin ang="27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Open Sans Light"/>
              <a:ea typeface="Open Sans Light"/>
              <a:cs typeface="Open Sans Light"/>
              <a:sym typeface="Open Sans Light"/>
            </a:endParaRPr>
          </a:p>
        </p:txBody>
      </p:sp>
      <p:sp>
        <p:nvSpPr>
          <p:cNvPr id="601" name="Google Shape;601;p9"/>
          <p:cNvSpPr/>
          <p:nvPr/>
        </p:nvSpPr>
        <p:spPr>
          <a:xfrm>
            <a:off x="7518401" y="2824164"/>
            <a:ext cx="1865313" cy="179387"/>
          </a:xfrm>
          <a:prstGeom prst="rect">
            <a:avLst/>
          </a:prstGeom>
          <a:gradFill>
            <a:gsLst>
              <a:gs pos="0">
                <a:schemeClr val="accent1"/>
              </a:gs>
              <a:gs pos="100000">
                <a:srgbClr val="003A65"/>
              </a:gs>
            </a:gsLst>
            <a:lin ang="27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Open Sans Light"/>
              <a:ea typeface="Open Sans Light"/>
              <a:cs typeface="Open Sans Light"/>
              <a:sym typeface="Open Sans Light"/>
            </a:endParaRPr>
          </a:p>
        </p:txBody>
      </p:sp>
      <p:sp>
        <p:nvSpPr>
          <p:cNvPr id="602" name="Google Shape;602;p9"/>
          <p:cNvSpPr/>
          <p:nvPr/>
        </p:nvSpPr>
        <p:spPr>
          <a:xfrm>
            <a:off x="9382126" y="2822575"/>
            <a:ext cx="949325" cy="179388"/>
          </a:xfrm>
          <a:prstGeom prst="homePlate">
            <a:avLst>
              <a:gd name="adj" fmla="val 132301"/>
            </a:avLst>
          </a:prstGeom>
          <a:gradFill>
            <a:gsLst>
              <a:gs pos="0">
                <a:srgbClr val="E1E1E1"/>
              </a:gs>
              <a:gs pos="100000">
                <a:srgbClr val="C0C0C0"/>
              </a:gs>
            </a:gsLst>
            <a:lin ang="2700000" scaled="0"/>
          </a:grad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AU" sz="1000" b="1">
                <a:solidFill>
                  <a:schemeClr val="dk1"/>
                </a:solidFill>
                <a:latin typeface="Open Sans Light"/>
                <a:ea typeface="Open Sans Light"/>
                <a:cs typeface="Open Sans Light"/>
                <a:sym typeface="Open Sans Light"/>
              </a:rPr>
              <a:t>AAA</a:t>
            </a:r>
            <a:endParaRPr/>
          </a:p>
        </p:txBody>
      </p:sp>
      <p:sp>
        <p:nvSpPr>
          <p:cNvPr id="603" name="Google Shape;603;p9"/>
          <p:cNvSpPr txBox="1"/>
          <p:nvPr/>
        </p:nvSpPr>
        <p:spPr>
          <a:xfrm>
            <a:off x="4192589" y="3157539"/>
            <a:ext cx="428625" cy="179387"/>
          </a:xfrm>
          <a:prstGeom prst="rect">
            <a:avLst/>
          </a:prstGeom>
          <a:gradFill>
            <a:gsLst>
              <a:gs pos="0">
                <a:srgbClr val="969696"/>
              </a:gs>
              <a:gs pos="100000">
                <a:srgbClr val="696969"/>
              </a:gs>
            </a:gsLst>
            <a:lin ang="2700000" scaled="0"/>
          </a:gradFill>
          <a:ln>
            <a:noFill/>
          </a:ln>
        </p:spPr>
        <p:txBody>
          <a:bodyPr spcFirstLastPara="1" wrap="square" lIns="91425" tIns="45700" rIns="91425" bIns="45700" anchor="ctr" anchorCtr="1">
            <a:noAutofit/>
          </a:bodyPr>
          <a:lstStyle/>
          <a:p>
            <a:pPr marL="0" marR="0" lvl="0" indent="0" algn="l" rtl="0">
              <a:spcBef>
                <a:spcPts val="0"/>
              </a:spcBef>
              <a:spcAft>
                <a:spcPts val="0"/>
              </a:spcAft>
              <a:buNone/>
            </a:pPr>
            <a:r>
              <a:rPr lang="en-AU" sz="900" b="1">
                <a:solidFill>
                  <a:schemeClr val="lt1"/>
                </a:solidFill>
                <a:latin typeface="Open Sans Light"/>
                <a:ea typeface="Open Sans Light"/>
                <a:cs typeface="Open Sans Light"/>
                <a:sym typeface="Open Sans Light"/>
              </a:rPr>
              <a:t>ATG</a:t>
            </a:r>
            <a:endParaRPr/>
          </a:p>
        </p:txBody>
      </p:sp>
      <p:sp>
        <p:nvSpPr>
          <p:cNvPr id="604" name="Google Shape;604;p9"/>
          <p:cNvSpPr/>
          <p:nvPr/>
        </p:nvSpPr>
        <p:spPr>
          <a:xfrm>
            <a:off x="3486150" y="3157539"/>
            <a:ext cx="706438" cy="179387"/>
          </a:xfrm>
          <a:prstGeom prst="rect">
            <a:avLst/>
          </a:prstGeom>
          <a:gradFill>
            <a:gsLst>
              <a:gs pos="0">
                <a:srgbClr val="E1E1E1"/>
              </a:gs>
              <a:gs pos="100000">
                <a:srgbClr val="C0C0C0"/>
              </a:gs>
            </a:gsLst>
            <a:lin ang="27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Open Sans Light"/>
              <a:ea typeface="Open Sans Light"/>
              <a:cs typeface="Open Sans Light"/>
              <a:sym typeface="Open Sans Light"/>
            </a:endParaRPr>
          </a:p>
        </p:txBody>
      </p:sp>
      <p:sp>
        <p:nvSpPr>
          <p:cNvPr id="605" name="Google Shape;605;p9"/>
          <p:cNvSpPr/>
          <p:nvPr/>
        </p:nvSpPr>
        <p:spPr>
          <a:xfrm>
            <a:off x="8191501" y="3157539"/>
            <a:ext cx="949325" cy="179387"/>
          </a:xfrm>
          <a:prstGeom prst="homePlate">
            <a:avLst>
              <a:gd name="adj" fmla="val 132301"/>
            </a:avLst>
          </a:prstGeom>
          <a:gradFill>
            <a:gsLst>
              <a:gs pos="0">
                <a:srgbClr val="E1E1E1"/>
              </a:gs>
              <a:gs pos="100000">
                <a:srgbClr val="C0C0C0"/>
              </a:gs>
            </a:gsLst>
            <a:lin ang="2700000" scaled="0"/>
          </a:grad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AU" sz="1000" b="1">
                <a:solidFill>
                  <a:schemeClr val="dk1"/>
                </a:solidFill>
                <a:latin typeface="Open Sans Light"/>
                <a:ea typeface="Open Sans Light"/>
                <a:cs typeface="Open Sans Light"/>
                <a:sym typeface="Open Sans Light"/>
              </a:rPr>
              <a:t>AAA</a:t>
            </a:r>
            <a:endParaRPr/>
          </a:p>
        </p:txBody>
      </p:sp>
      <p:sp>
        <p:nvSpPr>
          <p:cNvPr id="606" name="Google Shape;606;p9"/>
          <p:cNvSpPr/>
          <p:nvPr/>
        </p:nvSpPr>
        <p:spPr>
          <a:xfrm>
            <a:off x="3171825" y="3792539"/>
            <a:ext cx="774700" cy="179387"/>
          </a:xfrm>
          <a:prstGeom prst="rect">
            <a:avLst/>
          </a:prstGeom>
          <a:gradFill>
            <a:gsLst>
              <a:gs pos="0">
                <a:schemeClr val="accent1"/>
              </a:gs>
              <a:gs pos="100000">
                <a:srgbClr val="003A65"/>
              </a:gs>
            </a:gsLst>
            <a:lin ang="27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Open Sans Light"/>
              <a:ea typeface="Open Sans Light"/>
              <a:cs typeface="Open Sans Light"/>
              <a:sym typeface="Open Sans Light"/>
            </a:endParaRPr>
          </a:p>
        </p:txBody>
      </p:sp>
      <p:grpSp>
        <p:nvGrpSpPr>
          <p:cNvPr id="607" name="Google Shape;607;p9"/>
          <p:cNvGrpSpPr/>
          <p:nvPr/>
        </p:nvGrpSpPr>
        <p:grpSpPr>
          <a:xfrm>
            <a:off x="5391151" y="3079751"/>
            <a:ext cx="760413" cy="182563"/>
            <a:chOff x="2434" y="2362"/>
            <a:chExt cx="479" cy="115"/>
          </a:xfrm>
        </p:grpSpPr>
        <p:cxnSp>
          <p:nvCxnSpPr>
            <p:cNvPr id="608" name="Google Shape;608;p9"/>
            <p:cNvCxnSpPr/>
            <p:nvPr/>
          </p:nvCxnSpPr>
          <p:spPr>
            <a:xfrm rot="10800000" flipH="1">
              <a:off x="2434" y="2362"/>
              <a:ext cx="242" cy="115"/>
            </a:xfrm>
            <a:prstGeom prst="straightConnector1">
              <a:avLst/>
            </a:prstGeom>
            <a:noFill/>
            <a:ln w="12700" cap="flat" cmpd="sng">
              <a:solidFill>
                <a:schemeClr val="dk1"/>
              </a:solidFill>
              <a:prstDash val="solid"/>
              <a:round/>
              <a:headEnd type="none" w="med" len="med"/>
              <a:tailEnd type="none" w="med" len="med"/>
            </a:ln>
          </p:spPr>
        </p:cxnSp>
        <p:cxnSp>
          <p:nvCxnSpPr>
            <p:cNvPr id="609" name="Google Shape;609;p9"/>
            <p:cNvCxnSpPr/>
            <p:nvPr/>
          </p:nvCxnSpPr>
          <p:spPr>
            <a:xfrm>
              <a:off x="2674" y="2362"/>
              <a:ext cx="239" cy="114"/>
            </a:xfrm>
            <a:prstGeom prst="straightConnector1">
              <a:avLst/>
            </a:prstGeom>
            <a:noFill/>
            <a:ln w="12700" cap="flat" cmpd="sng">
              <a:solidFill>
                <a:schemeClr val="dk1"/>
              </a:solidFill>
              <a:prstDash val="solid"/>
              <a:round/>
              <a:headEnd type="none" w="med" len="med"/>
              <a:tailEnd type="none" w="med" len="med"/>
            </a:ln>
          </p:spPr>
        </p:cxnSp>
      </p:grpSp>
      <p:grpSp>
        <p:nvGrpSpPr>
          <p:cNvPr id="610" name="Google Shape;610;p9"/>
          <p:cNvGrpSpPr/>
          <p:nvPr/>
        </p:nvGrpSpPr>
        <p:grpSpPr>
          <a:xfrm>
            <a:off x="5384801" y="3705226"/>
            <a:ext cx="760413" cy="182563"/>
            <a:chOff x="2434" y="2362"/>
            <a:chExt cx="479" cy="115"/>
          </a:xfrm>
        </p:grpSpPr>
        <p:cxnSp>
          <p:nvCxnSpPr>
            <p:cNvPr id="611" name="Google Shape;611;p9"/>
            <p:cNvCxnSpPr/>
            <p:nvPr/>
          </p:nvCxnSpPr>
          <p:spPr>
            <a:xfrm rot="10800000" flipH="1">
              <a:off x="2434" y="2362"/>
              <a:ext cx="242" cy="115"/>
            </a:xfrm>
            <a:prstGeom prst="straightConnector1">
              <a:avLst/>
            </a:prstGeom>
            <a:noFill/>
            <a:ln w="12700" cap="flat" cmpd="sng">
              <a:solidFill>
                <a:schemeClr val="dk1"/>
              </a:solidFill>
              <a:prstDash val="solid"/>
              <a:round/>
              <a:headEnd type="none" w="med" len="med"/>
              <a:tailEnd type="none" w="med" len="med"/>
            </a:ln>
          </p:spPr>
        </p:cxnSp>
        <p:cxnSp>
          <p:nvCxnSpPr>
            <p:cNvPr id="612" name="Google Shape;612;p9"/>
            <p:cNvCxnSpPr/>
            <p:nvPr/>
          </p:nvCxnSpPr>
          <p:spPr>
            <a:xfrm>
              <a:off x="2674" y="2362"/>
              <a:ext cx="239" cy="114"/>
            </a:xfrm>
            <a:prstGeom prst="straightConnector1">
              <a:avLst/>
            </a:prstGeom>
            <a:noFill/>
            <a:ln w="12700" cap="flat" cmpd="sng">
              <a:solidFill>
                <a:schemeClr val="dk1"/>
              </a:solidFill>
              <a:prstDash val="solid"/>
              <a:round/>
              <a:headEnd type="none" w="med" len="med"/>
              <a:tailEnd type="none" w="med" len="med"/>
            </a:ln>
          </p:spPr>
        </p:cxnSp>
      </p:grpSp>
      <p:grpSp>
        <p:nvGrpSpPr>
          <p:cNvPr id="613" name="Google Shape;613;p9"/>
          <p:cNvGrpSpPr/>
          <p:nvPr/>
        </p:nvGrpSpPr>
        <p:grpSpPr>
          <a:xfrm>
            <a:off x="6477000" y="3708401"/>
            <a:ext cx="261938" cy="182563"/>
            <a:chOff x="2434" y="2362"/>
            <a:chExt cx="479" cy="115"/>
          </a:xfrm>
        </p:grpSpPr>
        <p:cxnSp>
          <p:nvCxnSpPr>
            <p:cNvPr id="614" name="Google Shape;614;p9"/>
            <p:cNvCxnSpPr/>
            <p:nvPr/>
          </p:nvCxnSpPr>
          <p:spPr>
            <a:xfrm rot="10800000" flipH="1">
              <a:off x="2434" y="2362"/>
              <a:ext cx="242" cy="115"/>
            </a:xfrm>
            <a:prstGeom prst="straightConnector1">
              <a:avLst/>
            </a:prstGeom>
            <a:noFill/>
            <a:ln w="12700" cap="flat" cmpd="sng">
              <a:solidFill>
                <a:schemeClr val="dk1"/>
              </a:solidFill>
              <a:prstDash val="solid"/>
              <a:round/>
              <a:headEnd type="none" w="med" len="med"/>
              <a:tailEnd type="none" w="med" len="med"/>
            </a:ln>
          </p:spPr>
        </p:cxnSp>
        <p:cxnSp>
          <p:nvCxnSpPr>
            <p:cNvPr id="615" name="Google Shape;615;p9"/>
            <p:cNvCxnSpPr/>
            <p:nvPr/>
          </p:nvCxnSpPr>
          <p:spPr>
            <a:xfrm>
              <a:off x="2674" y="2362"/>
              <a:ext cx="239" cy="114"/>
            </a:xfrm>
            <a:prstGeom prst="straightConnector1">
              <a:avLst/>
            </a:prstGeom>
            <a:noFill/>
            <a:ln w="12700" cap="flat" cmpd="sng">
              <a:solidFill>
                <a:schemeClr val="dk1"/>
              </a:solidFill>
              <a:prstDash val="solid"/>
              <a:round/>
              <a:headEnd type="none" w="med" len="med"/>
              <a:tailEnd type="none" w="med" len="med"/>
            </a:ln>
          </p:spPr>
        </p:cxnSp>
      </p:grpSp>
      <p:grpSp>
        <p:nvGrpSpPr>
          <p:cNvPr id="616" name="Google Shape;616;p9"/>
          <p:cNvGrpSpPr/>
          <p:nvPr/>
        </p:nvGrpSpPr>
        <p:grpSpPr>
          <a:xfrm>
            <a:off x="6478588" y="3076576"/>
            <a:ext cx="1046162" cy="182563"/>
            <a:chOff x="2434" y="2362"/>
            <a:chExt cx="479" cy="115"/>
          </a:xfrm>
        </p:grpSpPr>
        <p:cxnSp>
          <p:nvCxnSpPr>
            <p:cNvPr id="617" name="Google Shape;617;p9"/>
            <p:cNvCxnSpPr/>
            <p:nvPr/>
          </p:nvCxnSpPr>
          <p:spPr>
            <a:xfrm rot="10800000" flipH="1">
              <a:off x="2434" y="2362"/>
              <a:ext cx="242" cy="115"/>
            </a:xfrm>
            <a:prstGeom prst="straightConnector1">
              <a:avLst/>
            </a:prstGeom>
            <a:noFill/>
            <a:ln w="12700" cap="flat" cmpd="sng">
              <a:solidFill>
                <a:schemeClr val="dk1"/>
              </a:solidFill>
              <a:prstDash val="solid"/>
              <a:round/>
              <a:headEnd type="none" w="med" len="med"/>
              <a:tailEnd type="none" w="med" len="med"/>
            </a:ln>
          </p:spPr>
        </p:cxnSp>
        <p:cxnSp>
          <p:nvCxnSpPr>
            <p:cNvPr id="618" name="Google Shape;618;p9"/>
            <p:cNvCxnSpPr/>
            <p:nvPr/>
          </p:nvCxnSpPr>
          <p:spPr>
            <a:xfrm>
              <a:off x="2674" y="2362"/>
              <a:ext cx="239" cy="114"/>
            </a:xfrm>
            <a:prstGeom prst="straightConnector1">
              <a:avLst/>
            </a:prstGeom>
            <a:noFill/>
            <a:ln w="12700" cap="flat" cmpd="sng">
              <a:solidFill>
                <a:schemeClr val="dk1"/>
              </a:solidFill>
              <a:prstDash val="solid"/>
              <a:round/>
              <a:headEnd type="none" w="med" len="med"/>
              <a:tailEnd type="none" w="med" len="med"/>
            </a:ln>
          </p:spPr>
        </p:cxnSp>
      </p:grpSp>
      <p:sp>
        <p:nvSpPr>
          <p:cNvPr id="619" name="Google Shape;619;p9"/>
          <p:cNvSpPr txBox="1"/>
          <p:nvPr/>
        </p:nvSpPr>
        <p:spPr>
          <a:xfrm>
            <a:off x="4192589" y="3487739"/>
            <a:ext cx="428625" cy="179387"/>
          </a:xfrm>
          <a:prstGeom prst="rect">
            <a:avLst/>
          </a:prstGeom>
          <a:gradFill>
            <a:gsLst>
              <a:gs pos="0">
                <a:srgbClr val="969696"/>
              </a:gs>
              <a:gs pos="100000">
                <a:srgbClr val="696969"/>
              </a:gs>
            </a:gsLst>
            <a:lin ang="2700000" scaled="0"/>
          </a:gradFill>
          <a:ln>
            <a:noFill/>
          </a:ln>
        </p:spPr>
        <p:txBody>
          <a:bodyPr spcFirstLastPara="1" wrap="square" lIns="91425" tIns="45700" rIns="91425" bIns="45700" anchor="ctr" anchorCtr="1">
            <a:noAutofit/>
          </a:bodyPr>
          <a:lstStyle/>
          <a:p>
            <a:pPr marL="0" marR="0" lvl="0" indent="0" algn="l" rtl="0">
              <a:spcBef>
                <a:spcPts val="0"/>
              </a:spcBef>
              <a:spcAft>
                <a:spcPts val="0"/>
              </a:spcAft>
              <a:buNone/>
            </a:pPr>
            <a:r>
              <a:rPr lang="en-AU" sz="900" b="1">
                <a:solidFill>
                  <a:schemeClr val="lt1"/>
                </a:solidFill>
                <a:latin typeface="Open Sans Light"/>
                <a:ea typeface="Open Sans Light"/>
                <a:cs typeface="Open Sans Light"/>
                <a:sym typeface="Open Sans Light"/>
              </a:rPr>
              <a:t>ATG</a:t>
            </a:r>
            <a:endParaRPr/>
          </a:p>
        </p:txBody>
      </p:sp>
      <p:sp>
        <p:nvSpPr>
          <p:cNvPr id="620" name="Google Shape;620;p9"/>
          <p:cNvSpPr/>
          <p:nvPr/>
        </p:nvSpPr>
        <p:spPr>
          <a:xfrm>
            <a:off x="3484564" y="3487739"/>
            <a:ext cx="706437" cy="179387"/>
          </a:xfrm>
          <a:prstGeom prst="rect">
            <a:avLst/>
          </a:prstGeom>
          <a:gradFill>
            <a:gsLst>
              <a:gs pos="0">
                <a:srgbClr val="E1E1E1"/>
              </a:gs>
              <a:gs pos="100000">
                <a:srgbClr val="C0C0C0"/>
              </a:gs>
            </a:gsLst>
            <a:lin ang="27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Open Sans Light"/>
              <a:ea typeface="Open Sans Light"/>
              <a:cs typeface="Open Sans Light"/>
              <a:sym typeface="Open Sans Light"/>
            </a:endParaRPr>
          </a:p>
        </p:txBody>
      </p:sp>
      <p:sp>
        <p:nvSpPr>
          <p:cNvPr id="621" name="Google Shape;621;p9"/>
          <p:cNvSpPr/>
          <p:nvPr/>
        </p:nvSpPr>
        <p:spPr>
          <a:xfrm>
            <a:off x="4616451" y="3487739"/>
            <a:ext cx="779463" cy="179387"/>
          </a:xfrm>
          <a:prstGeom prst="rect">
            <a:avLst/>
          </a:prstGeom>
          <a:gradFill>
            <a:gsLst>
              <a:gs pos="0">
                <a:schemeClr val="accent1"/>
              </a:gs>
              <a:gs pos="100000">
                <a:srgbClr val="003A65"/>
              </a:gs>
            </a:gsLst>
            <a:lin ang="27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Open Sans Light"/>
              <a:ea typeface="Open Sans Light"/>
              <a:cs typeface="Open Sans Light"/>
              <a:sym typeface="Open Sans Light"/>
            </a:endParaRPr>
          </a:p>
        </p:txBody>
      </p:sp>
      <p:grpSp>
        <p:nvGrpSpPr>
          <p:cNvPr id="622" name="Google Shape;622;p9"/>
          <p:cNvGrpSpPr/>
          <p:nvPr/>
        </p:nvGrpSpPr>
        <p:grpSpPr>
          <a:xfrm>
            <a:off x="5392738" y="3405188"/>
            <a:ext cx="1346200" cy="182562"/>
            <a:chOff x="2434" y="2362"/>
            <a:chExt cx="479" cy="115"/>
          </a:xfrm>
        </p:grpSpPr>
        <p:cxnSp>
          <p:nvCxnSpPr>
            <p:cNvPr id="623" name="Google Shape;623;p9"/>
            <p:cNvCxnSpPr/>
            <p:nvPr/>
          </p:nvCxnSpPr>
          <p:spPr>
            <a:xfrm rot="10800000" flipH="1">
              <a:off x="2434" y="2362"/>
              <a:ext cx="242" cy="115"/>
            </a:xfrm>
            <a:prstGeom prst="straightConnector1">
              <a:avLst/>
            </a:prstGeom>
            <a:noFill/>
            <a:ln w="12700" cap="flat" cmpd="sng">
              <a:solidFill>
                <a:schemeClr val="dk1"/>
              </a:solidFill>
              <a:prstDash val="solid"/>
              <a:round/>
              <a:headEnd type="none" w="med" len="med"/>
              <a:tailEnd type="none" w="med" len="med"/>
            </a:ln>
          </p:spPr>
        </p:cxnSp>
        <p:cxnSp>
          <p:nvCxnSpPr>
            <p:cNvPr id="624" name="Google Shape;624;p9"/>
            <p:cNvCxnSpPr/>
            <p:nvPr/>
          </p:nvCxnSpPr>
          <p:spPr>
            <a:xfrm>
              <a:off x="2674" y="2362"/>
              <a:ext cx="239" cy="114"/>
            </a:xfrm>
            <a:prstGeom prst="straightConnector1">
              <a:avLst/>
            </a:prstGeom>
            <a:noFill/>
            <a:ln w="12700" cap="flat" cmpd="sng">
              <a:solidFill>
                <a:schemeClr val="dk1"/>
              </a:solidFill>
              <a:prstDash val="solid"/>
              <a:round/>
              <a:headEnd type="none" w="med" len="med"/>
              <a:tailEnd type="none" w="med" len="med"/>
            </a:ln>
          </p:spPr>
        </p:cxnSp>
      </p:grpSp>
      <p:grpSp>
        <p:nvGrpSpPr>
          <p:cNvPr id="625" name="Google Shape;625;p9"/>
          <p:cNvGrpSpPr/>
          <p:nvPr/>
        </p:nvGrpSpPr>
        <p:grpSpPr>
          <a:xfrm>
            <a:off x="7010401" y="3394076"/>
            <a:ext cx="517525" cy="182563"/>
            <a:chOff x="2434" y="2362"/>
            <a:chExt cx="479" cy="115"/>
          </a:xfrm>
        </p:grpSpPr>
        <p:cxnSp>
          <p:nvCxnSpPr>
            <p:cNvPr id="626" name="Google Shape;626;p9"/>
            <p:cNvCxnSpPr/>
            <p:nvPr/>
          </p:nvCxnSpPr>
          <p:spPr>
            <a:xfrm rot="10800000" flipH="1">
              <a:off x="2434" y="2362"/>
              <a:ext cx="242" cy="115"/>
            </a:xfrm>
            <a:prstGeom prst="straightConnector1">
              <a:avLst/>
            </a:prstGeom>
            <a:noFill/>
            <a:ln w="12700" cap="flat" cmpd="sng">
              <a:solidFill>
                <a:schemeClr val="dk1"/>
              </a:solidFill>
              <a:prstDash val="solid"/>
              <a:round/>
              <a:headEnd type="none" w="med" len="med"/>
              <a:tailEnd type="none" w="med" len="med"/>
            </a:ln>
          </p:spPr>
        </p:cxnSp>
        <p:cxnSp>
          <p:nvCxnSpPr>
            <p:cNvPr id="627" name="Google Shape;627;p9"/>
            <p:cNvCxnSpPr/>
            <p:nvPr/>
          </p:nvCxnSpPr>
          <p:spPr>
            <a:xfrm>
              <a:off x="2674" y="2362"/>
              <a:ext cx="239" cy="114"/>
            </a:xfrm>
            <a:prstGeom prst="straightConnector1">
              <a:avLst/>
            </a:prstGeom>
            <a:noFill/>
            <a:ln w="12700" cap="flat" cmpd="sng">
              <a:solidFill>
                <a:schemeClr val="dk1"/>
              </a:solidFill>
              <a:prstDash val="solid"/>
              <a:round/>
              <a:headEnd type="none" w="med" len="med"/>
              <a:tailEnd type="none" w="med" len="med"/>
            </a:ln>
          </p:spPr>
        </p:cxnSp>
      </p:grpSp>
      <p:grpSp>
        <p:nvGrpSpPr>
          <p:cNvPr id="628" name="Google Shape;628;p9"/>
          <p:cNvGrpSpPr/>
          <p:nvPr/>
        </p:nvGrpSpPr>
        <p:grpSpPr>
          <a:xfrm>
            <a:off x="7007226" y="3706813"/>
            <a:ext cx="519113" cy="182562"/>
            <a:chOff x="2434" y="2362"/>
            <a:chExt cx="479" cy="115"/>
          </a:xfrm>
        </p:grpSpPr>
        <p:cxnSp>
          <p:nvCxnSpPr>
            <p:cNvPr id="629" name="Google Shape;629;p9"/>
            <p:cNvCxnSpPr/>
            <p:nvPr/>
          </p:nvCxnSpPr>
          <p:spPr>
            <a:xfrm rot="10800000" flipH="1">
              <a:off x="2434" y="2362"/>
              <a:ext cx="242" cy="115"/>
            </a:xfrm>
            <a:prstGeom prst="straightConnector1">
              <a:avLst/>
            </a:prstGeom>
            <a:noFill/>
            <a:ln w="12700" cap="flat" cmpd="sng">
              <a:solidFill>
                <a:schemeClr val="dk1"/>
              </a:solidFill>
              <a:prstDash val="solid"/>
              <a:round/>
              <a:headEnd type="none" w="med" len="med"/>
              <a:tailEnd type="none" w="med" len="med"/>
            </a:ln>
          </p:spPr>
        </p:cxnSp>
        <p:cxnSp>
          <p:nvCxnSpPr>
            <p:cNvPr id="630" name="Google Shape;630;p9"/>
            <p:cNvCxnSpPr/>
            <p:nvPr/>
          </p:nvCxnSpPr>
          <p:spPr>
            <a:xfrm>
              <a:off x="2674" y="2362"/>
              <a:ext cx="239" cy="114"/>
            </a:xfrm>
            <a:prstGeom prst="straightConnector1">
              <a:avLst/>
            </a:prstGeom>
            <a:noFill/>
            <a:ln w="12700" cap="flat" cmpd="sng">
              <a:solidFill>
                <a:schemeClr val="dk1"/>
              </a:solidFill>
              <a:prstDash val="solid"/>
              <a:round/>
              <a:headEnd type="none" w="med" len="med"/>
              <a:tailEnd type="none" w="med" len="med"/>
            </a:ln>
          </p:spPr>
        </p:cxnSp>
      </p:grpSp>
      <p:sp>
        <p:nvSpPr>
          <p:cNvPr id="631" name="Google Shape;631;p9"/>
          <p:cNvSpPr txBox="1"/>
          <p:nvPr/>
        </p:nvSpPr>
        <p:spPr>
          <a:xfrm>
            <a:off x="2757489" y="2824164"/>
            <a:ext cx="428625" cy="179387"/>
          </a:xfrm>
          <a:prstGeom prst="rect">
            <a:avLst/>
          </a:prstGeom>
          <a:gradFill>
            <a:gsLst>
              <a:gs pos="0">
                <a:srgbClr val="969696"/>
              </a:gs>
              <a:gs pos="100000">
                <a:srgbClr val="696969"/>
              </a:gs>
            </a:gsLst>
            <a:lin ang="2700000" scaled="0"/>
          </a:gradFill>
          <a:ln>
            <a:noFill/>
          </a:ln>
        </p:spPr>
        <p:txBody>
          <a:bodyPr spcFirstLastPara="1" wrap="square" lIns="91425" tIns="45700" rIns="91425" bIns="45700" anchor="ctr" anchorCtr="1">
            <a:noAutofit/>
          </a:bodyPr>
          <a:lstStyle/>
          <a:p>
            <a:pPr marL="0" marR="0" lvl="0" indent="0" algn="l" rtl="0">
              <a:spcBef>
                <a:spcPts val="0"/>
              </a:spcBef>
              <a:spcAft>
                <a:spcPts val="0"/>
              </a:spcAft>
              <a:buNone/>
            </a:pPr>
            <a:r>
              <a:rPr lang="en-AU" sz="900" b="1">
                <a:solidFill>
                  <a:schemeClr val="lt1"/>
                </a:solidFill>
                <a:latin typeface="Open Sans Light"/>
                <a:ea typeface="Open Sans Light"/>
                <a:cs typeface="Open Sans Light"/>
                <a:sym typeface="Open Sans Light"/>
              </a:rPr>
              <a:t>ATG</a:t>
            </a:r>
            <a:endParaRPr/>
          </a:p>
        </p:txBody>
      </p:sp>
      <p:sp>
        <p:nvSpPr>
          <p:cNvPr id="632" name="Google Shape;632;p9"/>
          <p:cNvSpPr txBox="1"/>
          <p:nvPr/>
        </p:nvSpPr>
        <p:spPr>
          <a:xfrm>
            <a:off x="2749551" y="3792539"/>
            <a:ext cx="428625" cy="179387"/>
          </a:xfrm>
          <a:prstGeom prst="rect">
            <a:avLst/>
          </a:prstGeom>
          <a:gradFill>
            <a:gsLst>
              <a:gs pos="0">
                <a:srgbClr val="969696"/>
              </a:gs>
              <a:gs pos="100000">
                <a:srgbClr val="696969"/>
              </a:gs>
            </a:gsLst>
            <a:lin ang="2700000" scaled="0"/>
          </a:gradFill>
          <a:ln>
            <a:noFill/>
          </a:ln>
        </p:spPr>
        <p:txBody>
          <a:bodyPr spcFirstLastPara="1" wrap="square" lIns="91425" tIns="45700" rIns="91425" bIns="45700" anchor="ctr" anchorCtr="1">
            <a:noAutofit/>
          </a:bodyPr>
          <a:lstStyle/>
          <a:p>
            <a:pPr marL="0" marR="0" lvl="0" indent="0" algn="l" rtl="0">
              <a:spcBef>
                <a:spcPts val="0"/>
              </a:spcBef>
              <a:spcAft>
                <a:spcPts val="0"/>
              </a:spcAft>
              <a:buNone/>
            </a:pPr>
            <a:r>
              <a:rPr lang="en-AU" sz="900" b="1">
                <a:solidFill>
                  <a:schemeClr val="lt1"/>
                </a:solidFill>
                <a:latin typeface="Open Sans Light"/>
                <a:ea typeface="Open Sans Light"/>
                <a:cs typeface="Open Sans Light"/>
                <a:sym typeface="Open Sans Light"/>
              </a:rPr>
              <a:t>ATG</a:t>
            </a:r>
            <a:endParaRPr/>
          </a:p>
        </p:txBody>
      </p:sp>
      <p:sp>
        <p:nvSpPr>
          <p:cNvPr id="633" name="Google Shape;633;p9"/>
          <p:cNvSpPr/>
          <p:nvPr/>
        </p:nvSpPr>
        <p:spPr>
          <a:xfrm>
            <a:off x="6149975" y="3157539"/>
            <a:ext cx="336550" cy="179387"/>
          </a:xfrm>
          <a:prstGeom prst="rect">
            <a:avLst/>
          </a:prstGeom>
          <a:gradFill>
            <a:gsLst>
              <a:gs pos="0">
                <a:schemeClr val="accent1"/>
              </a:gs>
              <a:gs pos="100000">
                <a:srgbClr val="003A65"/>
              </a:gs>
            </a:gsLst>
            <a:lin ang="27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Open Sans Light"/>
              <a:ea typeface="Open Sans Light"/>
              <a:cs typeface="Open Sans Light"/>
              <a:sym typeface="Open Sans Light"/>
            </a:endParaRPr>
          </a:p>
        </p:txBody>
      </p:sp>
      <p:sp>
        <p:nvSpPr>
          <p:cNvPr id="634" name="Google Shape;634;p9"/>
          <p:cNvSpPr/>
          <p:nvPr/>
        </p:nvSpPr>
        <p:spPr>
          <a:xfrm>
            <a:off x="4614863" y="3157539"/>
            <a:ext cx="781050" cy="179387"/>
          </a:xfrm>
          <a:prstGeom prst="rect">
            <a:avLst/>
          </a:prstGeom>
          <a:gradFill>
            <a:gsLst>
              <a:gs pos="0">
                <a:schemeClr val="accent1"/>
              </a:gs>
              <a:gs pos="100000">
                <a:srgbClr val="003A65"/>
              </a:gs>
            </a:gsLst>
            <a:lin ang="27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Open Sans Light"/>
              <a:ea typeface="Open Sans Light"/>
              <a:cs typeface="Open Sans Light"/>
              <a:sym typeface="Open Sans Light"/>
            </a:endParaRPr>
          </a:p>
        </p:txBody>
      </p:sp>
      <p:sp>
        <p:nvSpPr>
          <p:cNvPr id="635" name="Google Shape;635;p9"/>
          <p:cNvSpPr/>
          <p:nvPr/>
        </p:nvSpPr>
        <p:spPr>
          <a:xfrm>
            <a:off x="2162175" y="3792539"/>
            <a:ext cx="3232150" cy="179387"/>
          </a:xfrm>
          <a:prstGeom prst="rect">
            <a:avLst/>
          </a:prstGeom>
          <a:gradFill>
            <a:gsLst>
              <a:gs pos="0">
                <a:srgbClr val="E1E1E1"/>
              </a:gs>
              <a:gs pos="100000">
                <a:srgbClr val="C0C0C0"/>
              </a:gs>
            </a:gsLst>
            <a:lin ang="27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Open Sans Light"/>
              <a:ea typeface="Open Sans Light"/>
              <a:cs typeface="Open Sans Light"/>
              <a:sym typeface="Open Sans Light"/>
            </a:endParaRPr>
          </a:p>
        </p:txBody>
      </p:sp>
      <p:sp>
        <p:nvSpPr>
          <p:cNvPr id="636" name="Google Shape;636;p9"/>
          <p:cNvSpPr/>
          <p:nvPr/>
        </p:nvSpPr>
        <p:spPr>
          <a:xfrm>
            <a:off x="6729413" y="3792539"/>
            <a:ext cx="284162" cy="179387"/>
          </a:xfrm>
          <a:prstGeom prst="rect">
            <a:avLst/>
          </a:prstGeom>
          <a:gradFill>
            <a:gsLst>
              <a:gs pos="0">
                <a:srgbClr val="E1E1E1"/>
              </a:gs>
              <a:gs pos="100000">
                <a:srgbClr val="C0C0C0"/>
              </a:gs>
            </a:gsLst>
            <a:lin ang="27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Open Sans Light"/>
              <a:ea typeface="Open Sans Light"/>
              <a:cs typeface="Open Sans Light"/>
              <a:sym typeface="Open Sans Light"/>
            </a:endParaRPr>
          </a:p>
        </p:txBody>
      </p:sp>
      <p:sp>
        <p:nvSpPr>
          <p:cNvPr id="637" name="Google Shape;637;p9"/>
          <p:cNvSpPr/>
          <p:nvPr/>
        </p:nvSpPr>
        <p:spPr>
          <a:xfrm>
            <a:off x="6145214" y="3792539"/>
            <a:ext cx="339725" cy="179387"/>
          </a:xfrm>
          <a:prstGeom prst="rect">
            <a:avLst/>
          </a:prstGeom>
          <a:gradFill>
            <a:gsLst>
              <a:gs pos="0">
                <a:srgbClr val="E1E1E1"/>
              </a:gs>
              <a:gs pos="100000">
                <a:srgbClr val="C0C0C0"/>
              </a:gs>
            </a:gsLst>
            <a:lin ang="27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Open Sans Light"/>
              <a:ea typeface="Open Sans Light"/>
              <a:cs typeface="Open Sans Light"/>
              <a:sym typeface="Open Sans Light"/>
            </a:endParaRPr>
          </a:p>
        </p:txBody>
      </p:sp>
      <p:sp>
        <p:nvSpPr>
          <p:cNvPr id="638" name="Google Shape;638;p9"/>
          <p:cNvSpPr/>
          <p:nvPr/>
        </p:nvSpPr>
        <p:spPr>
          <a:xfrm>
            <a:off x="7515225" y="3157539"/>
            <a:ext cx="685800" cy="179387"/>
          </a:xfrm>
          <a:prstGeom prst="rect">
            <a:avLst/>
          </a:prstGeom>
          <a:gradFill>
            <a:gsLst>
              <a:gs pos="0">
                <a:schemeClr val="accent1"/>
              </a:gs>
              <a:gs pos="100000">
                <a:srgbClr val="003A65"/>
              </a:gs>
            </a:gsLst>
            <a:lin ang="27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Open Sans Light"/>
              <a:ea typeface="Open Sans Light"/>
              <a:cs typeface="Open Sans Light"/>
              <a:sym typeface="Open Sans Light"/>
            </a:endParaRPr>
          </a:p>
        </p:txBody>
      </p:sp>
      <p:sp>
        <p:nvSpPr>
          <p:cNvPr id="639" name="Google Shape;639;p9"/>
          <p:cNvSpPr/>
          <p:nvPr/>
        </p:nvSpPr>
        <p:spPr>
          <a:xfrm>
            <a:off x="7516814" y="3478213"/>
            <a:ext cx="2771775" cy="196850"/>
          </a:xfrm>
          <a:prstGeom prst="homePlate">
            <a:avLst>
              <a:gd name="adj" fmla="val 130311"/>
            </a:avLst>
          </a:prstGeom>
          <a:gradFill>
            <a:gsLst>
              <a:gs pos="0">
                <a:srgbClr val="E1E1E1"/>
              </a:gs>
              <a:gs pos="100000">
                <a:srgbClr val="C0C0C0"/>
              </a:gs>
            </a:gsLst>
            <a:lin ang="2700000" scaled="0"/>
          </a:grad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AU" sz="1000" b="1">
                <a:solidFill>
                  <a:schemeClr val="dk1"/>
                </a:solidFill>
                <a:latin typeface="Open Sans Light"/>
                <a:ea typeface="Open Sans Light"/>
                <a:cs typeface="Open Sans Light"/>
                <a:sym typeface="Open Sans Light"/>
              </a:rPr>
              <a:t>AAA</a:t>
            </a:r>
            <a:endParaRPr/>
          </a:p>
        </p:txBody>
      </p:sp>
      <p:sp>
        <p:nvSpPr>
          <p:cNvPr id="640" name="Google Shape;640;p9"/>
          <p:cNvSpPr/>
          <p:nvPr/>
        </p:nvSpPr>
        <p:spPr>
          <a:xfrm>
            <a:off x="6729414" y="3487739"/>
            <a:ext cx="282575" cy="179387"/>
          </a:xfrm>
          <a:prstGeom prst="rect">
            <a:avLst/>
          </a:prstGeom>
          <a:gradFill>
            <a:gsLst>
              <a:gs pos="0">
                <a:srgbClr val="E1E1E1"/>
              </a:gs>
              <a:gs pos="100000">
                <a:srgbClr val="C0C0C0"/>
              </a:gs>
            </a:gsLst>
            <a:lin ang="27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Open Sans Light"/>
              <a:ea typeface="Open Sans Light"/>
              <a:cs typeface="Open Sans Light"/>
              <a:sym typeface="Open Sans Light"/>
            </a:endParaRPr>
          </a:p>
        </p:txBody>
      </p:sp>
      <p:sp>
        <p:nvSpPr>
          <p:cNvPr id="641" name="Google Shape;641;p9"/>
          <p:cNvSpPr/>
          <p:nvPr/>
        </p:nvSpPr>
        <p:spPr>
          <a:xfrm>
            <a:off x="6731000" y="3487739"/>
            <a:ext cx="171450" cy="179387"/>
          </a:xfrm>
          <a:prstGeom prst="rect">
            <a:avLst/>
          </a:prstGeom>
          <a:gradFill>
            <a:gsLst>
              <a:gs pos="0">
                <a:schemeClr val="accent1"/>
              </a:gs>
              <a:gs pos="100000">
                <a:srgbClr val="003A65"/>
              </a:gs>
            </a:gsLst>
            <a:lin ang="27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Open Sans Light"/>
              <a:ea typeface="Open Sans Light"/>
              <a:cs typeface="Open Sans Light"/>
              <a:sym typeface="Open Sans Light"/>
            </a:endParaRPr>
          </a:p>
        </p:txBody>
      </p:sp>
      <p:sp>
        <p:nvSpPr>
          <p:cNvPr id="642" name="Google Shape;642;p9"/>
          <p:cNvSpPr/>
          <p:nvPr/>
        </p:nvSpPr>
        <p:spPr>
          <a:xfrm>
            <a:off x="7515226" y="3792539"/>
            <a:ext cx="2767013" cy="179387"/>
          </a:xfrm>
          <a:prstGeom prst="homePlate">
            <a:avLst>
              <a:gd name="adj" fmla="val 142751"/>
            </a:avLst>
          </a:prstGeom>
          <a:gradFill>
            <a:gsLst>
              <a:gs pos="0">
                <a:srgbClr val="E1E1E1"/>
              </a:gs>
              <a:gs pos="100000">
                <a:srgbClr val="C0C0C0"/>
              </a:gs>
            </a:gsLst>
            <a:lin ang="2700000" scaled="0"/>
          </a:grad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AU" sz="1000" b="1">
                <a:solidFill>
                  <a:schemeClr val="dk1"/>
                </a:solidFill>
                <a:latin typeface="Open Sans Light"/>
                <a:ea typeface="Open Sans Light"/>
                <a:cs typeface="Open Sans Light"/>
                <a:sym typeface="Open Sans Light"/>
              </a:rPr>
              <a:t>AAA</a:t>
            </a:r>
            <a:endParaRPr/>
          </a:p>
        </p:txBody>
      </p:sp>
      <p:sp>
        <p:nvSpPr>
          <p:cNvPr id="643" name="Google Shape;643;p9"/>
          <p:cNvSpPr/>
          <p:nvPr/>
        </p:nvSpPr>
        <p:spPr>
          <a:xfrm>
            <a:off x="3171825" y="3792539"/>
            <a:ext cx="774700" cy="179387"/>
          </a:xfrm>
          <a:prstGeom prst="rect">
            <a:avLst/>
          </a:prstGeom>
          <a:gradFill>
            <a:gsLst>
              <a:gs pos="0">
                <a:schemeClr val="accent1"/>
              </a:gs>
              <a:gs pos="100000">
                <a:srgbClr val="003A65"/>
              </a:gs>
            </a:gsLst>
            <a:lin ang="27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Open Sans Light"/>
              <a:ea typeface="Open Sans Light"/>
              <a:cs typeface="Open Sans Light"/>
              <a:sym typeface="Open Sans Light"/>
            </a:endParaRPr>
          </a:p>
        </p:txBody>
      </p:sp>
      <p:sp>
        <p:nvSpPr>
          <p:cNvPr id="644" name="Google Shape;644;p9"/>
          <p:cNvSpPr txBox="1"/>
          <p:nvPr/>
        </p:nvSpPr>
        <p:spPr>
          <a:xfrm>
            <a:off x="2749551" y="3792539"/>
            <a:ext cx="428625" cy="179387"/>
          </a:xfrm>
          <a:prstGeom prst="rect">
            <a:avLst/>
          </a:prstGeom>
          <a:gradFill>
            <a:gsLst>
              <a:gs pos="0">
                <a:srgbClr val="969696"/>
              </a:gs>
              <a:gs pos="100000">
                <a:srgbClr val="696969"/>
              </a:gs>
            </a:gsLst>
            <a:lin ang="2700000" scaled="0"/>
          </a:gradFill>
          <a:ln>
            <a:noFill/>
          </a:ln>
        </p:spPr>
        <p:txBody>
          <a:bodyPr spcFirstLastPara="1" wrap="square" lIns="91425" tIns="45700" rIns="91425" bIns="45700" anchor="ctr" anchorCtr="1">
            <a:noAutofit/>
          </a:bodyPr>
          <a:lstStyle/>
          <a:p>
            <a:pPr marL="0" marR="0" lvl="0" indent="0" algn="l" rtl="0">
              <a:spcBef>
                <a:spcPts val="0"/>
              </a:spcBef>
              <a:spcAft>
                <a:spcPts val="0"/>
              </a:spcAft>
              <a:buNone/>
            </a:pPr>
            <a:r>
              <a:rPr lang="en-AU" sz="900" b="1">
                <a:solidFill>
                  <a:schemeClr val="lt1"/>
                </a:solidFill>
                <a:latin typeface="Open Sans Light"/>
                <a:ea typeface="Open Sans Light"/>
                <a:cs typeface="Open Sans Light"/>
                <a:sym typeface="Open Sans Light"/>
              </a:rPr>
              <a:t>ATG</a:t>
            </a:r>
            <a:endParaRPr/>
          </a:p>
        </p:txBody>
      </p:sp>
      <p:grpSp>
        <p:nvGrpSpPr>
          <p:cNvPr id="645" name="Google Shape;645;p9"/>
          <p:cNvGrpSpPr/>
          <p:nvPr/>
        </p:nvGrpSpPr>
        <p:grpSpPr>
          <a:xfrm>
            <a:off x="2155825" y="2165350"/>
            <a:ext cx="5365750" cy="3803650"/>
            <a:chOff x="398" y="1604"/>
            <a:chExt cx="3380" cy="2651"/>
          </a:xfrm>
        </p:grpSpPr>
        <p:cxnSp>
          <p:nvCxnSpPr>
            <p:cNvPr id="646" name="Google Shape;646;p9"/>
            <p:cNvCxnSpPr/>
            <p:nvPr/>
          </p:nvCxnSpPr>
          <p:spPr>
            <a:xfrm flipH="1">
              <a:off x="3769" y="1604"/>
              <a:ext cx="9" cy="2651"/>
            </a:xfrm>
            <a:prstGeom prst="straightConnector1">
              <a:avLst/>
            </a:prstGeom>
            <a:noFill/>
            <a:ln w="9525" cap="flat" cmpd="sng">
              <a:solidFill>
                <a:schemeClr val="lt2"/>
              </a:solidFill>
              <a:prstDash val="dash"/>
              <a:round/>
              <a:headEnd type="none" w="med" len="med"/>
              <a:tailEnd type="none" w="med" len="med"/>
            </a:ln>
          </p:spPr>
        </p:cxnSp>
        <p:cxnSp>
          <p:nvCxnSpPr>
            <p:cNvPr id="647" name="Google Shape;647;p9"/>
            <p:cNvCxnSpPr/>
            <p:nvPr/>
          </p:nvCxnSpPr>
          <p:spPr>
            <a:xfrm flipH="1">
              <a:off x="3452" y="1604"/>
              <a:ext cx="9" cy="2651"/>
            </a:xfrm>
            <a:prstGeom prst="straightConnector1">
              <a:avLst/>
            </a:prstGeom>
            <a:noFill/>
            <a:ln w="9525" cap="flat" cmpd="sng">
              <a:solidFill>
                <a:schemeClr val="lt2"/>
              </a:solidFill>
              <a:prstDash val="dash"/>
              <a:round/>
              <a:headEnd type="none" w="med" len="med"/>
              <a:tailEnd type="none" w="med" len="med"/>
            </a:ln>
          </p:spPr>
        </p:cxnSp>
        <p:cxnSp>
          <p:nvCxnSpPr>
            <p:cNvPr id="648" name="Google Shape;648;p9"/>
            <p:cNvCxnSpPr/>
            <p:nvPr/>
          </p:nvCxnSpPr>
          <p:spPr>
            <a:xfrm flipH="1">
              <a:off x="2434" y="1604"/>
              <a:ext cx="9" cy="2651"/>
            </a:xfrm>
            <a:prstGeom prst="straightConnector1">
              <a:avLst/>
            </a:prstGeom>
            <a:noFill/>
            <a:ln w="9525" cap="flat" cmpd="sng">
              <a:solidFill>
                <a:schemeClr val="lt2"/>
              </a:solidFill>
              <a:prstDash val="dash"/>
              <a:round/>
              <a:headEnd type="none" w="med" len="med"/>
              <a:tailEnd type="none" w="med" len="med"/>
            </a:ln>
          </p:spPr>
        </p:cxnSp>
        <p:cxnSp>
          <p:nvCxnSpPr>
            <p:cNvPr id="649" name="Google Shape;649;p9"/>
            <p:cNvCxnSpPr/>
            <p:nvPr/>
          </p:nvCxnSpPr>
          <p:spPr>
            <a:xfrm flipH="1">
              <a:off x="2907" y="1604"/>
              <a:ext cx="9" cy="2651"/>
            </a:xfrm>
            <a:prstGeom prst="straightConnector1">
              <a:avLst/>
            </a:prstGeom>
            <a:noFill/>
            <a:ln w="9525" cap="flat" cmpd="sng">
              <a:solidFill>
                <a:schemeClr val="lt2"/>
              </a:solidFill>
              <a:prstDash val="dash"/>
              <a:round/>
              <a:headEnd type="none" w="med" len="med"/>
              <a:tailEnd type="none" w="med" len="med"/>
            </a:ln>
          </p:spPr>
        </p:cxnSp>
        <p:cxnSp>
          <p:nvCxnSpPr>
            <p:cNvPr id="650" name="Google Shape;650;p9"/>
            <p:cNvCxnSpPr/>
            <p:nvPr/>
          </p:nvCxnSpPr>
          <p:spPr>
            <a:xfrm flipH="1">
              <a:off x="3120" y="1604"/>
              <a:ext cx="9" cy="2651"/>
            </a:xfrm>
            <a:prstGeom prst="straightConnector1">
              <a:avLst/>
            </a:prstGeom>
            <a:noFill/>
            <a:ln w="9525" cap="flat" cmpd="sng">
              <a:solidFill>
                <a:schemeClr val="lt2"/>
              </a:solidFill>
              <a:prstDash val="dash"/>
              <a:round/>
              <a:headEnd type="none" w="med" len="med"/>
              <a:tailEnd type="none" w="med" len="med"/>
            </a:ln>
          </p:spPr>
        </p:cxnSp>
        <p:cxnSp>
          <p:nvCxnSpPr>
            <p:cNvPr id="651" name="Google Shape;651;p9"/>
            <p:cNvCxnSpPr/>
            <p:nvPr/>
          </p:nvCxnSpPr>
          <p:spPr>
            <a:xfrm flipH="1">
              <a:off x="3275" y="1604"/>
              <a:ext cx="9" cy="2651"/>
            </a:xfrm>
            <a:prstGeom prst="straightConnector1">
              <a:avLst/>
            </a:prstGeom>
            <a:noFill/>
            <a:ln w="9525" cap="flat" cmpd="sng">
              <a:solidFill>
                <a:schemeClr val="lt2"/>
              </a:solidFill>
              <a:prstDash val="dash"/>
              <a:round/>
              <a:headEnd type="none" w="med" len="med"/>
              <a:tailEnd type="none" w="med" len="med"/>
            </a:ln>
          </p:spPr>
        </p:cxnSp>
        <p:cxnSp>
          <p:nvCxnSpPr>
            <p:cNvPr id="652" name="Google Shape;652;p9"/>
            <p:cNvCxnSpPr/>
            <p:nvPr/>
          </p:nvCxnSpPr>
          <p:spPr>
            <a:xfrm flipH="1">
              <a:off x="1231" y="1604"/>
              <a:ext cx="9" cy="2651"/>
            </a:xfrm>
            <a:prstGeom prst="straightConnector1">
              <a:avLst/>
            </a:prstGeom>
            <a:noFill/>
            <a:ln w="9525" cap="flat" cmpd="sng">
              <a:solidFill>
                <a:schemeClr val="lt2"/>
              </a:solidFill>
              <a:prstDash val="dash"/>
              <a:round/>
              <a:headEnd type="none" w="med" len="med"/>
              <a:tailEnd type="none" w="med" len="med"/>
            </a:ln>
          </p:spPr>
        </p:cxnSp>
        <p:cxnSp>
          <p:nvCxnSpPr>
            <p:cNvPr id="653" name="Google Shape;653;p9"/>
            <p:cNvCxnSpPr/>
            <p:nvPr/>
          </p:nvCxnSpPr>
          <p:spPr>
            <a:xfrm flipH="1">
              <a:off x="398" y="1604"/>
              <a:ext cx="9" cy="2651"/>
            </a:xfrm>
            <a:prstGeom prst="straightConnector1">
              <a:avLst/>
            </a:prstGeom>
            <a:noFill/>
            <a:ln w="9525" cap="flat" cmpd="sng">
              <a:solidFill>
                <a:schemeClr val="lt2"/>
              </a:solidFill>
              <a:prstDash val="dash"/>
              <a:round/>
              <a:headEnd type="none" w="med" len="med"/>
              <a:tailEnd type="none" w="med" len="med"/>
            </a:ln>
          </p:spPr>
        </p:cxnSp>
      </p:grpSp>
      <p:cxnSp>
        <p:nvCxnSpPr>
          <p:cNvPr id="654" name="Google Shape;654;p9"/>
          <p:cNvCxnSpPr/>
          <p:nvPr/>
        </p:nvCxnSpPr>
        <p:spPr>
          <a:xfrm>
            <a:off x="2128839" y="4657725"/>
            <a:ext cx="268287" cy="0"/>
          </a:xfrm>
          <a:prstGeom prst="straightConnector1">
            <a:avLst/>
          </a:prstGeom>
          <a:noFill/>
          <a:ln w="38100" cap="flat" cmpd="sng">
            <a:solidFill>
              <a:srgbClr val="333399"/>
            </a:solidFill>
            <a:prstDash val="solid"/>
            <a:round/>
            <a:headEnd type="none" w="med" len="med"/>
            <a:tailEnd type="triangle" w="med" len="med"/>
          </a:ln>
        </p:spPr>
      </p:cxnSp>
      <p:cxnSp>
        <p:nvCxnSpPr>
          <p:cNvPr id="655" name="Google Shape;655;p9"/>
          <p:cNvCxnSpPr/>
          <p:nvPr/>
        </p:nvCxnSpPr>
        <p:spPr>
          <a:xfrm>
            <a:off x="2344739" y="4873625"/>
            <a:ext cx="268287" cy="0"/>
          </a:xfrm>
          <a:prstGeom prst="straightConnector1">
            <a:avLst/>
          </a:prstGeom>
          <a:noFill/>
          <a:ln w="38100" cap="flat" cmpd="sng">
            <a:solidFill>
              <a:srgbClr val="333399"/>
            </a:solidFill>
            <a:prstDash val="solid"/>
            <a:round/>
            <a:headEnd type="none" w="med" len="med"/>
            <a:tailEnd type="triangle" w="med" len="med"/>
          </a:ln>
        </p:spPr>
      </p:cxnSp>
      <p:cxnSp>
        <p:nvCxnSpPr>
          <p:cNvPr id="656" name="Google Shape;656;p9"/>
          <p:cNvCxnSpPr/>
          <p:nvPr/>
        </p:nvCxnSpPr>
        <p:spPr>
          <a:xfrm>
            <a:off x="2560639" y="5089525"/>
            <a:ext cx="268287" cy="0"/>
          </a:xfrm>
          <a:prstGeom prst="straightConnector1">
            <a:avLst/>
          </a:prstGeom>
          <a:noFill/>
          <a:ln w="38100" cap="flat" cmpd="sng">
            <a:solidFill>
              <a:srgbClr val="333399"/>
            </a:solidFill>
            <a:prstDash val="solid"/>
            <a:round/>
            <a:headEnd type="none" w="med" len="med"/>
            <a:tailEnd type="triangle" w="med" len="med"/>
          </a:ln>
        </p:spPr>
      </p:cxnSp>
      <p:cxnSp>
        <p:nvCxnSpPr>
          <p:cNvPr id="657" name="Google Shape;657;p9"/>
          <p:cNvCxnSpPr/>
          <p:nvPr/>
        </p:nvCxnSpPr>
        <p:spPr>
          <a:xfrm>
            <a:off x="2420939" y="4733925"/>
            <a:ext cx="268287" cy="0"/>
          </a:xfrm>
          <a:prstGeom prst="straightConnector1">
            <a:avLst/>
          </a:prstGeom>
          <a:noFill/>
          <a:ln w="38100" cap="flat" cmpd="sng">
            <a:solidFill>
              <a:srgbClr val="333399"/>
            </a:solidFill>
            <a:prstDash val="solid"/>
            <a:round/>
            <a:headEnd type="none" w="med" len="med"/>
            <a:tailEnd type="triangle" w="med" len="med"/>
          </a:ln>
        </p:spPr>
      </p:cxnSp>
      <p:cxnSp>
        <p:nvCxnSpPr>
          <p:cNvPr id="658" name="Google Shape;658;p9"/>
          <p:cNvCxnSpPr/>
          <p:nvPr/>
        </p:nvCxnSpPr>
        <p:spPr>
          <a:xfrm>
            <a:off x="2636839" y="4949825"/>
            <a:ext cx="268287" cy="0"/>
          </a:xfrm>
          <a:prstGeom prst="straightConnector1">
            <a:avLst/>
          </a:prstGeom>
          <a:noFill/>
          <a:ln w="38100" cap="flat" cmpd="sng">
            <a:solidFill>
              <a:srgbClr val="333399"/>
            </a:solidFill>
            <a:prstDash val="solid"/>
            <a:round/>
            <a:headEnd type="none" w="med" len="med"/>
            <a:tailEnd type="triangle" w="med" len="med"/>
          </a:ln>
        </p:spPr>
      </p:cxnSp>
      <p:cxnSp>
        <p:nvCxnSpPr>
          <p:cNvPr id="659" name="Google Shape;659;p9"/>
          <p:cNvCxnSpPr/>
          <p:nvPr/>
        </p:nvCxnSpPr>
        <p:spPr>
          <a:xfrm>
            <a:off x="2852739" y="5165725"/>
            <a:ext cx="268287" cy="0"/>
          </a:xfrm>
          <a:prstGeom prst="straightConnector1">
            <a:avLst/>
          </a:prstGeom>
          <a:noFill/>
          <a:ln w="38100" cap="flat" cmpd="sng">
            <a:solidFill>
              <a:srgbClr val="333399"/>
            </a:solidFill>
            <a:prstDash val="solid"/>
            <a:round/>
            <a:headEnd type="none" w="med" len="med"/>
            <a:tailEnd type="triangle" w="med" len="med"/>
          </a:ln>
        </p:spPr>
      </p:cxnSp>
      <p:cxnSp>
        <p:nvCxnSpPr>
          <p:cNvPr id="660" name="Google Shape;660;p9"/>
          <p:cNvCxnSpPr/>
          <p:nvPr/>
        </p:nvCxnSpPr>
        <p:spPr>
          <a:xfrm>
            <a:off x="5997575" y="4721225"/>
            <a:ext cx="268288" cy="0"/>
          </a:xfrm>
          <a:prstGeom prst="straightConnector1">
            <a:avLst/>
          </a:prstGeom>
          <a:noFill/>
          <a:ln w="38100" cap="flat" cmpd="sng">
            <a:solidFill>
              <a:srgbClr val="333399"/>
            </a:solidFill>
            <a:prstDash val="solid"/>
            <a:round/>
            <a:headEnd type="none" w="med" len="med"/>
            <a:tailEnd type="triangle" w="med" len="med"/>
          </a:ln>
        </p:spPr>
      </p:cxnSp>
      <p:cxnSp>
        <p:nvCxnSpPr>
          <p:cNvPr id="661" name="Google Shape;661;p9"/>
          <p:cNvCxnSpPr/>
          <p:nvPr/>
        </p:nvCxnSpPr>
        <p:spPr>
          <a:xfrm>
            <a:off x="5972175" y="4886325"/>
            <a:ext cx="268288" cy="0"/>
          </a:xfrm>
          <a:prstGeom prst="straightConnector1">
            <a:avLst/>
          </a:prstGeom>
          <a:noFill/>
          <a:ln w="38100" cap="flat" cmpd="sng">
            <a:solidFill>
              <a:srgbClr val="333399"/>
            </a:solidFill>
            <a:prstDash val="solid"/>
            <a:round/>
            <a:headEnd type="none" w="med" len="med"/>
            <a:tailEnd type="triangle" w="med" len="med"/>
          </a:ln>
        </p:spPr>
      </p:cxnSp>
      <p:cxnSp>
        <p:nvCxnSpPr>
          <p:cNvPr id="662" name="Google Shape;662;p9"/>
          <p:cNvCxnSpPr/>
          <p:nvPr/>
        </p:nvCxnSpPr>
        <p:spPr>
          <a:xfrm>
            <a:off x="2624139" y="4645025"/>
            <a:ext cx="268287" cy="0"/>
          </a:xfrm>
          <a:prstGeom prst="straightConnector1">
            <a:avLst/>
          </a:prstGeom>
          <a:noFill/>
          <a:ln w="38100" cap="flat" cmpd="sng">
            <a:solidFill>
              <a:srgbClr val="333399"/>
            </a:solidFill>
            <a:prstDash val="solid"/>
            <a:round/>
            <a:headEnd type="none" w="med" len="med"/>
            <a:tailEnd type="triangle" w="med" len="med"/>
          </a:ln>
        </p:spPr>
      </p:cxnSp>
      <p:cxnSp>
        <p:nvCxnSpPr>
          <p:cNvPr id="663" name="Google Shape;663;p9"/>
          <p:cNvCxnSpPr/>
          <p:nvPr/>
        </p:nvCxnSpPr>
        <p:spPr>
          <a:xfrm>
            <a:off x="2840039" y="4860925"/>
            <a:ext cx="268287" cy="0"/>
          </a:xfrm>
          <a:prstGeom prst="straightConnector1">
            <a:avLst/>
          </a:prstGeom>
          <a:noFill/>
          <a:ln w="38100" cap="flat" cmpd="sng">
            <a:solidFill>
              <a:srgbClr val="333399"/>
            </a:solidFill>
            <a:prstDash val="solid"/>
            <a:round/>
            <a:headEnd type="none" w="med" len="med"/>
            <a:tailEnd type="triangle" w="med" len="med"/>
          </a:ln>
        </p:spPr>
      </p:cxnSp>
      <p:cxnSp>
        <p:nvCxnSpPr>
          <p:cNvPr id="664" name="Google Shape;664;p9"/>
          <p:cNvCxnSpPr/>
          <p:nvPr/>
        </p:nvCxnSpPr>
        <p:spPr>
          <a:xfrm>
            <a:off x="3055939" y="5076825"/>
            <a:ext cx="268287" cy="0"/>
          </a:xfrm>
          <a:prstGeom prst="straightConnector1">
            <a:avLst/>
          </a:prstGeom>
          <a:noFill/>
          <a:ln w="38100" cap="flat" cmpd="sng">
            <a:solidFill>
              <a:srgbClr val="333399"/>
            </a:solidFill>
            <a:prstDash val="solid"/>
            <a:round/>
            <a:headEnd type="none" w="med" len="med"/>
            <a:tailEnd type="triangle" w="med" len="med"/>
          </a:ln>
        </p:spPr>
      </p:cxnSp>
      <p:cxnSp>
        <p:nvCxnSpPr>
          <p:cNvPr id="665" name="Google Shape;665;p9"/>
          <p:cNvCxnSpPr/>
          <p:nvPr/>
        </p:nvCxnSpPr>
        <p:spPr>
          <a:xfrm>
            <a:off x="6124575" y="4805363"/>
            <a:ext cx="268288" cy="0"/>
          </a:xfrm>
          <a:prstGeom prst="straightConnector1">
            <a:avLst/>
          </a:prstGeom>
          <a:noFill/>
          <a:ln w="38100" cap="flat" cmpd="sng">
            <a:solidFill>
              <a:srgbClr val="333399"/>
            </a:solidFill>
            <a:prstDash val="solid"/>
            <a:round/>
            <a:headEnd type="none" w="med" len="med"/>
            <a:tailEnd type="triangle" w="med" len="med"/>
          </a:ln>
        </p:spPr>
      </p:cxnSp>
      <p:cxnSp>
        <p:nvCxnSpPr>
          <p:cNvPr id="666" name="Google Shape;666;p9"/>
          <p:cNvCxnSpPr/>
          <p:nvPr/>
        </p:nvCxnSpPr>
        <p:spPr>
          <a:xfrm>
            <a:off x="2992439" y="4746625"/>
            <a:ext cx="268287" cy="0"/>
          </a:xfrm>
          <a:prstGeom prst="straightConnector1">
            <a:avLst/>
          </a:prstGeom>
          <a:noFill/>
          <a:ln w="38100" cap="flat" cmpd="sng">
            <a:solidFill>
              <a:srgbClr val="333399"/>
            </a:solidFill>
            <a:prstDash val="solid"/>
            <a:round/>
            <a:headEnd type="none" w="med" len="med"/>
            <a:tailEnd type="triangle" w="med" len="med"/>
          </a:ln>
        </p:spPr>
      </p:cxnSp>
      <p:cxnSp>
        <p:nvCxnSpPr>
          <p:cNvPr id="667" name="Google Shape;667;p9"/>
          <p:cNvCxnSpPr/>
          <p:nvPr/>
        </p:nvCxnSpPr>
        <p:spPr>
          <a:xfrm>
            <a:off x="3208339" y="4962525"/>
            <a:ext cx="268287" cy="0"/>
          </a:xfrm>
          <a:prstGeom prst="straightConnector1">
            <a:avLst/>
          </a:prstGeom>
          <a:noFill/>
          <a:ln w="38100" cap="flat" cmpd="sng">
            <a:solidFill>
              <a:srgbClr val="333399"/>
            </a:solidFill>
            <a:prstDash val="solid"/>
            <a:round/>
            <a:headEnd type="none" w="med" len="med"/>
            <a:tailEnd type="triangle" w="med" len="med"/>
          </a:ln>
        </p:spPr>
      </p:cxnSp>
      <p:cxnSp>
        <p:nvCxnSpPr>
          <p:cNvPr id="668" name="Google Shape;668;p9"/>
          <p:cNvCxnSpPr/>
          <p:nvPr/>
        </p:nvCxnSpPr>
        <p:spPr>
          <a:xfrm>
            <a:off x="3424239" y="5178425"/>
            <a:ext cx="268287" cy="0"/>
          </a:xfrm>
          <a:prstGeom prst="straightConnector1">
            <a:avLst/>
          </a:prstGeom>
          <a:noFill/>
          <a:ln w="38100" cap="flat" cmpd="sng">
            <a:solidFill>
              <a:srgbClr val="333399"/>
            </a:solidFill>
            <a:prstDash val="solid"/>
            <a:round/>
            <a:headEnd type="none" w="med" len="med"/>
            <a:tailEnd type="triangle" w="med" len="med"/>
          </a:ln>
        </p:spPr>
      </p:cxnSp>
      <p:cxnSp>
        <p:nvCxnSpPr>
          <p:cNvPr id="669" name="Google Shape;669;p9"/>
          <p:cNvCxnSpPr/>
          <p:nvPr/>
        </p:nvCxnSpPr>
        <p:spPr>
          <a:xfrm>
            <a:off x="3367089" y="4725988"/>
            <a:ext cx="268287" cy="0"/>
          </a:xfrm>
          <a:prstGeom prst="straightConnector1">
            <a:avLst/>
          </a:prstGeom>
          <a:noFill/>
          <a:ln w="38100" cap="flat" cmpd="sng">
            <a:solidFill>
              <a:srgbClr val="333399"/>
            </a:solidFill>
            <a:prstDash val="solid"/>
            <a:round/>
            <a:headEnd type="none" w="med" len="med"/>
            <a:tailEnd type="triangle" w="med" len="med"/>
          </a:ln>
        </p:spPr>
      </p:cxnSp>
      <p:cxnSp>
        <p:nvCxnSpPr>
          <p:cNvPr id="670" name="Google Shape;670;p9"/>
          <p:cNvCxnSpPr/>
          <p:nvPr/>
        </p:nvCxnSpPr>
        <p:spPr>
          <a:xfrm>
            <a:off x="3582989" y="4941888"/>
            <a:ext cx="268287" cy="0"/>
          </a:xfrm>
          <a:prstGeom prst="straightConnector1">
            <a:avLst/>
          </a:prstGeom>
          <a:noFill/>
          <a:ln w="38100" cap="flat" cmpd="sng">
            <a:solidFill>
              <a:srgbClr val="333399"/>
            </a:solidFill>
            <a:prstDash val="solid"/>
            <a:round/>
            <a:headEnd type="none" w="med" len="med"/>
            <a:tailEnd type="triangle" w="med" len="med"/>
          </a:ln>
        </p:spPr>
      </p:cxnSp>
      <p:cxnSp>
        <p:nvCxnSpPr>
          <p:cNvPr id="671" name="Google Shape;671;p9"/>
          <p:cNvCxnSpPr/>
          <p:nvPr/>
        </p:nvCxnSpPr>
        <p:spPr>
          <a:xfrm>
            <a:off x="3659189" y="4802188"/>
            <a:ext cx="268287" cy="0"/>
          </a:xfrm>
          <a:prstGeom prst="straightConnector1">
            <a:avLst/>
          </a:prstGeom>
          <a:noFill/>
          <a:ln w="38100" cap="flat" cmpd="sng">
            <a:solidFill>
              <a:srgbClr val="333399"/>
            </a:solidFill>
            <a:prstDash val="solid"/>
            <a:round/>
            <a:headEnd type="none" w="med" len="med"/>
            <a:tailEnd type="triangle" w="med" len="med"/>
          </a:ln>
        </p:spPr>
      </p:cxnSp>
      <p:cxnSp>
        <p:nvCxnSpPr>
          <p:cNvPr id="672" name="Google Shape;672;p9"/>
          <p:cNvCxnSpPr/>
          <p:nvPr/>
        </p:nvCxnSpPr>
        <p:spPr>
          <a:xfrm>
            <a:off x="3875089" y="5018088"/>
            <a:ext cx="268287" cy="0"/>
          </a:xfrm>
          <a:prstGeom prst="straightConnector1">
            <a:avLst/>
          </a:prstGeom>
          <a:noFill/>
          <a:ln w="38100" cap="flat" cmpd="sng">
            <a:solidFill>
              <a:srgbClr val="333399"/>
            </a:solidFill>
            <a:prstDash val="solid"/>
            <a:round/>
            <a:headEnd type="none" w="med" len="med"/>
            <a:tailEnd type="triangle" w="med" len="med"/>
          </a:ln>
        </p:spPr>
      </p:cxnSp>
      <p:cxnSp>
        <p:nvCxnSpPr>
          <p:cNvPr id="673" name="Google Shape;673;p9"/>
          <p:cNvCxnSpPr/>
          <p:nvPr/>
        </p:nvCxnSpPr>
        <p:spPr>
          <a:xfrm>
            <a:off x="3862389" y="4713288"/>
            <a:ext cx="268287" cy="0"/>
          </a:xfrm>
          <a:prstGeom prst="straightConnector1">
            <a:avLst/>
          </a:prstGeom>
          <a:noFill/>
          <a:ln w="38100" cap="flat" cmpd="sng">
            <a:solidFill>
              <a:srgbClr val="333399"/>
            </a:solidFill>
            <a:prstDash val="solid"/>
            <a:round/>
            <a:headEnd type="none" w="med" len="med"/>
            <a:tailEnd type="triangle" w="med" len="med"/>
          </a:ln>
        </p:spPr>
      </p:cxnSp>
      <p:cxnSp>
        <p:nvCxnSpPr>
          <p:cNvPr id="674" name="Google Shape;674;p9"/>
          <p:cNvCxnSpPr/>
          <p:nvPr/>
        </p:nvCxnSpPr>
        <p:spPr>
          <a:xfrm>
            <a:off x="4078289" y="4929188"/>
            <a:ext cx="268287" cy="0"/>
          </a:xfrm>
          <a:prstGeom prst="straightConnector1">
            <a:avLst/>
          </a:prstGeom>
          <a:noFill/>
          <a:ln w="38100" cap="flat" cmpd="sng">
            <a:solidFill>
              <a:srgbClr val="333399"/>
            </a:solidFill>
            <a:prstDash val="solid"/>
            <a:round/>
            <a:headEnd type="none" w="med" len="med"/>
            <a:tailEnd type="triangle" w="med" len="med"/>
          </a:ln>
        </p:spPr>
      </p:cxnSp>
      <p:cxnSp>
        <p:nvCxnSpPr>
          <p:cNvPr id="675" name="Google Shape;675;p9"/>
          <p:cNvCxnSpPr/>
          <p:nvPr/>
        </p:nvCxnSpPr>
        <p:spPr>
          <a:xfrm>
            <a:off x="4294189" y="5145088"/>
            <a:ext cx="268287" cy="0"/>
          </a:xfrm>
          <a:prstGeom prst="straightConnector1">
            <a:avLst/>
          </a:prstGeom>
          <a:noFill/>
          <a:ln w="38100" cap="flat" cmpd="sng">
            <a:solidFill>
              <a:srgbClr val="333399"/>
            </a:solidFill>
            <a:prstDash val="solid"/>
            <a:round/>
            <a:headEnd type="none" w="med" len="med"/>
            <a:tailEnd type="triangle" w="med" len="med"/>
          </a:ln>
        </p:spPr>
      </p:cxnSp>
      <p:cxnSp>
        <p:nvCxnSpPr>
          <p:cNvPr id="676" name="Google Shape;676;p9"/>
          <p:cNvCxnSpPr/>
          <p:nvPr/>
        </p:nvCxnSpPr>
        <p:spPr>
          <a:xfrm>
            <a:off x="4230689" y="4814888"/>
            <a:ext cx="268287" cy="0"/>
          </a:xfrm>
          <a:prstGeom prst="straightConnector1">
            <a:avLst/>
          </a:prstGeom>
          <a:noFill/>
          <a:ln w="38100" cap="flat" cmpd="sng">
            <a:solidFill>
              <a:srgbClr val="333399"/>
            </a:solidFill>
            <a:prstDash val="solid"/>
            <a:round/>
            <a:headEnd type="none" w="med" len="med"/>
            <a:tailEnd type="triangle" w="med" len="med"/>
          </a:ln>
        </p:spPr>
      </p:cxnSp>
      <p:cxnSp>
        <p:nvCxnSpPr>
          <p:cNvPr id="677" name="Google Shape;677;p9"/>
          <p:cNvCxnSpPr/>
          <p:nvPr/>
        </p:nvCxnSpPr>
        <p:spPr>
          <a:xfrm>
            <a:off x="4446589" y="5030788"/>
            <a:ext cx="268287" cy="0"/>
          </a:xfrm>
          <a:prstGeom prst="straightConnector1">
            <a:avLst/>
          </a:prstGeom>
          <a:noFill/>
          <a:ln w="38100" cap="flat" cmpd="sng">
            <a:solidFill>
              <a:srgbClr val="333399"/>
            </a:solidFill>
            <a:prstDash val="solid"/>
            <a:round/>
            <a:headEnd type="none" w="med" len="med"/>
            <a:tailEnd type="triangle" w="med" len="med"/>
          </a:ln>
        </p:spPr>
      </p:cxnSp>
      <p:cxnSp>
        <p:nvCxnSpPr>
          <p:cNvPr id="678" name="Google Shape;678;p9"/>
          <p:cNvCxnSpPr/>
          <p:nvPr/>
        </p:nvCxnSpPr>
        <p:spPr>
          <a:xfrm>
            <a:off x="4322764" y="4713288"/>
            <a:ext cx="268287" cy="0"/>
          </a:xfrm>
          <a:prstGeom prst="straightConnector1">
            <a:avLst/>
          </a:prstGeom>
          <a:noFill/>
          <a:ln w="38100" cap="flat" cmpd="sng">
            <a:solidFill>
              <a:srgbClr val="333399"/>
            </a:solidFill>
            <a:prstDash val="solid"/>
            <a:round/>
            <a:headEnd type="none" w="med" len="med"/>
            <a:tailEnd type="triangle" w="med" len="med"/>
          </a:ln>
        </p:spPr>
      </p:cxnSp>
      <p:cxnSp>
        <p:nvCxnSpPr>
          <p:cNvPr id="679" name="Google Shape;679;p9"/>
          <p:cNvCxnSpPr/>
          <p:nvPr/>
        </p:nvCxnSpPr>
        <p:spPr>
          <a:xfrm>
            <a:off x="4538664" y="4929188"/>
            <a:ext cx="268287" cy="0"/>
          </a:xfrm>
          <a:prstGeom prst="straightConnector1">
            <a:avLst/>
          </a:prstGeom>
          <a:noFill/>
          <a:ln w="38100" cap="flat" cmpd="sng">
            <a:solidFill>
              <a:srgbClr val="333399"/>
            </a:solidFill>
            <a:prstDash val="solid"/>
            <a:round/>
            <a:headEnd type="none" w="med" len="med"/>
            <a:tailEnd type="triangle" w="med" len="med"/>
          </a:ln>
        </p:spPr>
      </p:cxnSp>
      <p:cxnSp>
        <p:nvCxnSpPr>
          <p:cNvPr id="680" name="Google Shape;680;p9"/>
          <p:cNvCxnSpPr/>
          <p:nvPr/>
        </p:nvCxnSpPr>
        <p:spPr>
          <a:xfrm>
            <a:off x="4614864" y="4789488"/>
            <a:ext cx="268287" cy="0"/>
          </a:xfrm>
          <a:prstGeom prst="straightConnector1">
            <a:avLst/>
          </a:prstGeom>
          <a:noFill/>
          <a:ln w="38100" cap="flat" cmpd="sng">
            <a:solidFill>
              <a:srgbClr val="333399"/>
            </a:solidFill>
            <a:prstDash val="solid"/>
            <a:round/>
            <a:headEnd type="none" w="med" len="med"/>
            <a:tailEnd type="triangle" w="med" len="med"/>
          </a:ln>
        </p:spPr>
      </p:cxnSp>
      <p:cxnSp>
        <p:nvCxnSpPr>
          <p:cNvPr id="681" name="Google Shape;681;p9"/>
          <p:cNvCxnSpPr/>
          <p:nvPr/>
        </p:nvCxnSpPr>
        <p:spPr>
          <a:xfrm>
            <a:off x="4830764" y="5005388"/>
            <a:ext cx="268287" cy="0"/>
          </a:xfrm>
          <a:prstGeom prst="straightConnector1">
            <a:avLst/>
          </a:prstGeom>
          <a:noFill/>
          <a:ln w="38100" cap="flat" cmpd="sng">
            <a:solidFill>
              <a:srgbClr val="333399"/>
            </a:solidFill>
            <a:prstDash val="solid"/>
            <a:round/>
            <a:headEnd type="none" w="med" len="med"/>
            <a:tailEnd type="triangle" w="med" len="med"/>
          </a:ln>
        </p:spPr>
      </p:cxnSp>
      <p:cxnSp>
        <p:nvCxnSpPr>
          <p:cNvPr id="682" name="Google Shape;682;p9"/>
          <p:cNvCxnSpPr/>
          <p:nvPr/>
        </p:nvCxnSpPr>
        <p:spPr>
          <a:xfrm>
            <a:off x="4818064" y="4700588"/>
            <a:ext cx="268287" cy="0"/>
          </a:xfrm>
          <a:prstGeom prst="straightConnector1">
            <a:avLst/>
          </a:prstGeom>
          <a:noFill/>
          <a:ln w="38100" cap="flat" cmpd="sng">
            <a:solidFill>
              <a:srgbClr val="333399"/>
            </a:solidFill>
            <a:prstDash val="solid"/>
            <a:round/>
            <a:headEnd type="none" w="med" len="med"/>
            <a:tailEnd type="triangle" w="med" len="med"/>
          </a:ln>
        </p:spPr>
      </p:cxnSp>
      <p:cxnSp>
        <p:nvCxnSpPr>
          <p:cNvPr id="683" name="Google Shape;683;p9"/>
          <p:cNvCxnSpPr/>
          <p:nvPr/>
        </p:nvCxnSpPr>
        <p:spPr>
          <a:xfrm>
            <a:off x="5033964" y="4916488"/>
            <a:ext cx="268287" cy="0"/>
          </a:xfrm>
          <a:prstGeom prst="straightConnector1">
            <a:avLst/>
          </a:prstGeom>
          <a:noFill/>
          <a:ln w="38100" cap="flat" cmpd="sng">
            <a:solidFill>
              <a:srgbClr val="333399"/>
            </a:solidFill>
            <a:prstDash val="solid"/>
            <a:round/>
            <a:headEnd type="none" w="med" len="med"/>
            <a:tailEnd type="triangle" w="med" len="med"/>
          </a:ln>
        </p:spPr>
      </p:cxnSp>
      <p:cxnSp>
        <p:nvCxnSpPr>
          <p:cNvPr id="684" name="Google Shape;684;p9"/>
          <p:cNvCxnSpPr/>
          <p:nvPr/>
        </p:nvCxnSpPr>
        <p:spPr>
          <a:xfrm>
            <a:off x="5186364" y="4802188"/>
            <a:ext cx="268287" cy="0"/>
          </a:xfrm>
          <a:prstGeom prst="straightConnector1">
            <a:avLst/>
          </a:prstGeom>
          <a:noFill/>
          <a:ln w="38100" cap="flat" cmpd="sng">
            <a:solidFill>
              <a:srgbClr val="333399"/>
            </a:solidFill>
            <a:prstDash val="solid"/>
            <a:round/>
            <a:headEnd type="none" w="med" len="med"/>
            <a:tailEnd type="triangle" w="med" len="med"/>
          </a:ln>
        </p:spPr>
      </p:cxnSp>
      <p:cxnSp>
        <p:nvCxnSpPr>
          <p:cNvPr id="685" name="Google Shape;685;p9"/>
          <p:cNvCxnSpPr/>
          <p:nvPr/>
        </p:nvCxnSpPr>
        <p:spPr>
          <a:xfrm>
            <a:off x="2344739" y="4873625"/>
            <a:ext cx="268287" cy="0"/>
          </a:xfrm>
          <a:prstGeom prst="straightConnector1">
            <a:avLst/>
          </a:prstGeom>
          <a:noFill/>
          <a:ln w="38100" cap="flat" cmpd="sng">
            <a:solidFill>
              <a:srgbClr val="333399"/>
            </a:solidFill>
            <a:prstDash val="solid"/>
            <a:round/>
            <a:headEnd type="none" w="med" len="med"/>
            <a:tailEnd type="triangle" w="med" len="med"/>
          </a:ln>
        </p:spPr>
      </p:cxnSp>
      <p:cxnSp>
        <p:nvCxnSpPr>
          <p:cNvPr id="686" name="Google Shape;686;p9"/>
          <p:cNvCxnSpPr/>
          <p:nvPr/>
        </p:nvCxnSpPr>
        <p:spPr>
          <a:xfrm>
            <a:off x="2560639" y="5089525"/>
            <a:ext cx="268287" cy="0"/>
          </a:xfrm>
          <a:prstGeom prst="straightConnector1">
            <a:avLst/>
          </a:prstGeom>
          <a:noFill/>
          <a:ln w="38100" cap="flat" cmpd="sng">
            <a:solidFill>
              <a:srgbClr val="333399"/>
            </a:solidFill>
            <a:prstDash val="solid"/>
            <a:round/>
            <a:headEnd type="none" w="med" len="med"/>
            <a:tailEnd type="triangle" w="med" len="med"/>
          </a:ln>
        </p:spPr>
      </p:cxnSp>
      <p:cxnSp>
        <p:nvCxnSpPr>
          <p:cNvPr id="687" name="Google Shape;687;p9"/>
          <p:cNvCxnSpPr/>
          <p:nvPr/>
        </p:nvCxnSpPr>
        <p:spPr>
          <a:xfrm>
            <a:off x="2776539" y="5305425"/>
            <a:ext cx="268287" cy="0"/>
          </a:xfrm>
          <a:prstGeom prst="straightConnector1">
            <a:avLst/>
          </a:prstGeom>
          <a:noFill/>
          <a:ln w="38100" cap="flat" cmpd="sng">
            <a:solidFill>
              <a:srgbClr val="333399"/>
            </a:solidFill>
            <a:prstDash val="solid"/>
            <a:round/>
            <a:headEnd type="none" w="med" len="med"/>
            <a:tailEnd type="triangle" w="med" len="med"/>
          </a:ln>
        </p:spPr>
      </p:cxnSp>
      <p:cxnSp>
        <p:nvCxnSpPr>
          <p:cNvPr id="688" name="Google Shape;688;p9"/>
          <p:cNvCxnSpPr/>
          <p:nvPr/>
        </p:nvCxnSpPr>
        <p:spPr>
          <a:xfrm>
            <a:off x="5984875" y="5191125"/>
            <a:ext cx="268288" cy="0"/>
          </a:xfrm>
          <a:prstGeom prst="straightConnector1">
            <a:avLst/>
          </a:prstGeom>
          <a:noFill/>
          <a:ln w="38100" cap="flat" cmpd="sng">
            <a:solidFill>
              <a:srgbClr val="333399"/>
            </a:solidFill>
            <a:prstDash val="solid"/>
            <a:round/>
            <a:headEnd type="none" w="med" len="med"/>
            <a:tailEnd type="triangle" w="med" len="med"/>
          </a:ln>
        </p:spPr>
      </p:cxnSp>
      <p:cxnSp>
        <p:nvCxnSpPr>
          <p:cNvPr id="689" name="Google Shape;689;p9"/>
          <p:cNvCxnSpPr/>
          <p:nvPr/>
        </p:nvCxnSpPr>
        <p:spPr>
          <a:xfrm>
            <a:off x="2636839" y="4949825"/>
            <a:ext cx="268287" cy="0"/>
          </a:xfrm>
          <a:prstGeom prst="straightConnector1">
            <a:avLst/>
          </a:prstGeom>
          <a:noFill/>
          <a:ln w="38100" cap="flat" cmpd="sng">
            <a:solidFill>
              <a:srgbClr val="333399"/>
            </a:solidFill>
            <a:prstDash val="solid"/>
            <a:round/>
            <a:headEnd type="none" w="med" len="med"/>
            <a:tailEnd type="triangle" w="med" len="med"/>
          </a:ln>
        </p:spPr>
      </p:cxnSp>
      <p:cxnSp>
        <p:nvCxnSpPr>
          <p:cNvPr id="690" name="Google Shape;690;p9"/>
          <p:cNvCxnSpPr/>
          <p:nvPr/>
        </p:nvCxnSpPr>
        <p:spPr>
          <a:xfrm>
            <a:off x="2852739" y="5165725"/>
            <a:ext cx="268287" cy="0"/>
          </a:xfrm>
          <a:prstGeom prst="straightConnector1">
            <a:avLst/>
          </a:prstGeom>
          <a:noFill/>
          <a:ln w="38100" cap="flat" cmpd="sng">
            <a:solidFill>
              <a:srgbClr val="333399"/>
            </a:solidFill>
            <a:prstDash val="solid"/>
            <a:round/>
            <a:headEnd type="none" w="med" len="med"/>
            <a:tailEnd type="triangle" w="med" len="med"/>
          </a:ln>
        </p:spPr>
      </p:cxnSp>
      <p:cxnSp>
        <p:nvCxnSpPr>
          <p:cNvPr id="691" name="Google Shape;691;p9"/>
          <p:cNvCxnSpPr/>
          <p:nvPr/>
        </p:nvCxnSpPr>
        <p:spPr>
          <a:xfrm>
            <a:off x="6188075" y="5102225"/>
            <a:ext cx="268288" cy="0"/>
          </a:xfrm>
          <a:prstGeom prst="straightConnector1">
            <a:avLst/>
          </a:prstGeom>
          <a:noFill/>
          <a:ln w="38100" cap="flat" cmpd="sng">
            <a:solidFill>
              <a:srgbClr val="333399"/>
            </a:solidFill>
            <a:prstDash val="solid"/>
            <a:round/>
            <a:headEnd type="none" w="med" len="med"/>
            <a:tailEnd type="triangle" w="med" len="med"/>
          </a:ln>
        </p:spPr>
      </p:cxnSp>
      <p:cxnSp>
        <p:nvCxnSpPr>
          <p:cNvPr id="692" name="Google Shape;692;p9"/>
          <p:cNvCxnSpPr/>
          <p:nvPr/>
        </p:nvCxnSpPr>
        <p:spPr>
          <a:xfrm>
            <a:off x="2840039" y="4860925"/>
            <a:ext cx="268287" cy="0"/>
          </a:xfrm>
          <a:prstGeom prst="straightConnector1">
            <a:avLst/>
          </a:prstGeom>
          <a:noFill/>
          <a:ln w="38100" cap="flat" cmpd="sng">
            <a:solidFill>
              <a:srgbClr val="333399"/>
            </a:solidFill>
            <a:prstDash val="solid"/>
            <a:round/>
            <a:headEnd type="none" w="med" len="med"/>
            <a:tailEnd type="triangle" w="med" len="med"/>
          </a:ln>
        </p:spPr>
      </p:cxnSp>
      <p:cxnSp>
        <p:nvCxnSpPr>
          <p:cNvPr id="693" name="Google Shape;693;p9"/>
          <p:cNvCxnSpPr/>
          <p:nvPr/>
        </p:nvCxnSpPr>
        <p:spPr>
          <a:xfrm>
            <a:off x="3055939" y="5076825"/>
            <a:ext cx="268287" cy="0"/>
          </a:xfrm>
          <a:prstGeom prst="straightConnector1">
            <a:avLst/>
          </a:prstGeom>
          <a:noFill/>
          <a:ln w="38100" cap="flat" cmpd="sng">
            <a:solidFill>
              <a:srgbClr val="333399"/>
            </a:solidFill>
            <a:prstDash val="solid"/>
            <a:round/>
            <a:headEnd type="none" w="med" len="med"/>
            <a:tailEnd type="triangle" w="med" len="med"/>
          </a:ln>
        </p:spPr>
      </p:cxnSp>
      <p:cxnSp>
        <p:nvCxnSpPr>
          <p:cNvPr id="694" name="Google Shape;694;p9"/>
          <p:cNvCxnSpPr/>
          <p:nvPr/>
        </p:nvCxnSpPr>
        <p:spPr>
          <a:xfrm>
            <a:off x="3271839" y="5292725"/>
            <a:ext cx="268287" cy="0"/>
          </a:xfrm>
          <a:prstGeom prst="straightConnector1">
            <a:avLst/>
          </a:prstGeom>
          <a:noFill/>
          <a:ln w="38100" cap="flat" cmpd="sng">
            <a:solidFill>
              <a:srgbClr val="333399"/>
            </a:solidFill>
            <a:prstDash val="solid"/>
            <a:round/>
            <a:headEnd type="none" w="med" len="med"/>
            <a:tailEnd type="triangle" w="med" len="med"/>
          </a:ln>
        </p:spPr>
      </p:cxnSp>
      <p:cxnSp>
        <p:nvCxnSpPr>
          <p:cNvPr id="695" name="Google Shape;695;p9"/>
          <p:cNvCxnSpPr/>
          <p:nvPr/>
        </p:nvCxnSpPr>
        <p:spPr>
          <a:xfrm>
            <a:off x="3208339" y="4962525"/>
            <a:ext cx="268287" cy="0"/>
          </a:xfrm>
          <a:prstGeom prst="straightConnector1">
            <a:avLst/>
          </a:prstGeom>
          <a:noFill/>
          <a:ln w="38100" cap="flat" cmpd="sng">
            <a:solidFill>
              <a:srgbClr val="333399"/>
            </a:solidFill>
            <a:prstDash val="solid"/>
            <a:round/>
            <a:headEnd type="none" w="med" len="med"/>
            <a:tailEnd type="triangle" w="med" len="med"/>
          </a:ln>
        </p:spPr>
      </p:cxnSp>
      <p:cxnSp>
        <p:nvCxnSpPr>
          <p:cNvPr id="696" name="Google Shape;696;p9"/>
          <p:cNvCxnSpPr/>
          <p:nvPr/>
        </p:nvCxnSpPr>
        <p:spPr>
          <a:xfrm>
            <a:off x="3424239" y="5178425"/>
            <a:ext cx="268287" cy="0"/>
          </a:xfrm>
          <a:prstGeom prst="straightConnector1">
            <a:avLst/>
          </a:prstGeom>
          <a:noFill/>
          <a:ln w="38100" cap="flat" cmpd="sng">
            <a:solidFill>
              <a:srgbClr val="333399"/>
            </a:solidFill>
            <a:prstDash val="solid"/>
            <a:round/>
            <a:headEnd type="none" w="med" len="med"/>
            <a:tailEnd type="triangle" w="med" len="med"/>
          </a:ln>
        </p:spPr>
      </p:cxnSp>
      <p:cxnSp>
        <p:nvCxnSpPr>
          <p:cNvPr id="697" name="Google Shape;697;p9"/>
          <p:cNvCxnSpPr/>
          <p:nvPr/>
        </p:nvCxnSpPr>
        <p:spPr>
          <a:xfrm>
            <a:off x="3582989" y="4941888"/>
            <a:ext cx="268287" cy="0"/>
          </a:xfrm>
          <a:prstGeom prst="straightConnector1">
            <a:avLst/>
          </a:prstGeom>
          <a:noFill/>
          <a:ln w="38100" cap="flat" cmpd="sng">
            <a:solidFill>
              <a:srgbClr val="333399"/>
            </a:solidFill>
            <a:prstDash val="solid"/>
            <a:round/>
            <a:headEnd type="none" w="med" len="med"/>
            <a:tailEnd type="triangle" w="med" len="med"/>
          </a:ln>
        </p:spPr>
      </p:cxnSp>
      <p:cxnSp>
        <p:nvCxnSpPr>
          <p:cNvPr id="698" name="Google Shape;698;p9"/>
          <p:cNvCxnSpPr/>
          <p:nvPr/>
        </p:nvCxnSpPr>
        <p:spPr>
          <a:xfrm>
            <a:off x="3798889" y="5157788"/>
            <a:ext cx="268287" cy="0"/>
          </a:xfrm>
          <a:prstGeom prst="straightConnector1">
            <a:avLst/>
          </a:prstGeom>
          <a:noFill/>
          <a:ln w="38100" cap="flat" cmpd="sng">
            <a:solidFill>
              <a:srgbClr val="333399"/>
            </a:solidFill>
            <a:prstDash val="solid"/>
            <a:round/>
            <a:headEnd type="none" w="med" len="med"/>
            <a:tailEnd type="triangle" w="med" len="med"/>
          </a:ln>
        </p:spPr>
      </p:cxnSp>
      <p:cxnSp>
        <p:nvCxnSpPr>
          <p:cNvPr id="699" name="Google Shape;699;p9"/>
          <p:cNvCxnSpPr/>
          <p:nvPr/>
        </p:nvCxnSpPr>
        <p:spPr>
          <a:xfrm>
            <a:off x="3875089" y="5018088"/>
            <a:ext cx="268287" cy="0"/>
          </a:xfrm>
          <a:prstGeom prst="straightConnector1">
            <a:avLst/>
          </a:prstGeom>
          <a:noFill/>
          <a:ln w="38100" cap="flat" cmpd="sng">
            <a:solidFill>
              <a:srgbClr val="333399"/>
            </a:solidFill>
            <a:prstDash val="solid"/>
            <a:round/>
            <a:headEnd type="none" w="med" len="med"/>
            <a:tailEnd type="triangle" w="med" len="med"/>
          </a:ln>
        </p:spPr>
      </p:cxnSp>
      <p:cxnSp>
        <p:nvCxnSpPr>
          <p:cNvPr id="700" name="Google Shape;700;p9"/>
          <p:cNvCxnSpPr/>
          <p:nvPr/>
        </p:nvCxnSpPr>
        <p:spPr>
          <a:xfrm>
            <a:off x="4090989" y="5233988"/>
            <a:ext cx="268287" cy="0"/>
          </a:xfrm>
          <a:prstGeom prst="straightConnector1">
            <a:avLst/>
          </a:prstGeom>
          <a:noFill/>
          <a:ln w="38100" cap="flat" cmpd="sng">
            <a:solidFill>
              <a:srgbClr val="333399"/>
            </a:solidFill>
            <a:prstDash val="solid"/>
            <a:round/>
            <a:headEnd type="none" w="med" len="med"/>
            <a:tailEnd type="triangle" w="med" len="med"/>
          </a:ln>
        </p:spPr>
      </p:cxnSp>
      <p:cxnSp>
        <p:nvCxnSpPr>
          <p:cNvPr id="701" name="Google Shape;701;p9"/>
          <p:cNvCxnSpPr/>
          <p:nvPr/>
        </p:nvCxnSpPr>
        <p:spPr>
          <a:xfrm>
            <a:off x="4078289" y="4929188"/>
            <a:ext cx="268287" cy="0"/>
          </a:xfrm>
          <a:prstGeom prst="straightConnector1">
            <a:avLst/>
          </a:prstGeom>
          <a:noFill/>
          <a:ln w="38100" cap="flat" cmpd="sng">
            <a:solidFill>
              <a:srgbClr val="333399"/>
            </a:solidFill>
            <a:prstDash val="solid"/>
            <a:round/>
            <a:headEnd type="none" w="med" len="med"/>
            <a:tailEnd type="triangle" w="med" len="med"/>
          </a:ln>
        </p:spPr>
      </p:cxnSp>
      <p:cxnSp>
        <p:nvCxnSpPr>
          <p:cNvPr id="702" name="Google Shape;702;p9"/>
          <p:cNvCxnSpPr/>
          <p:nvPr/>
        </p:nvCxnSpPr>
        <p:spPr>
          <a:xfrm>
            <a:off x="4294189" y="5145088"/>
            <a:ext cx="268287" cy="0"/>
          </a:xfrm>
          <a:prstGeom prst="straightConnector1">
            <a:avLst/>
          </a:prstGeom>
          <a:noFill/>
          <a:ln w="38100" cap="flat" cmpd="sng">
            <a:solidFill>
              <a:srgbClr val="333399"/>
            </a:solidFill>
            <a:prstDash val="solid"/>
            <a:round/>
            <a:headEnd type="none" w="med" len="med"/>
            <a:tailEnd type="triangle" w="med" len="med"/>
          </a:ln>
        </p:spPr>
      </p:cxnSp>
      <p:cxnSp>
        <p:nvCxnSpPr>
          <p:cNvPr id="703" name="Google Shape;703;p9"/>
          <p:cNvCxnSpPr/>
          <p:nvPr/>
        </p:nvCxnSpPr>
        <p:spPr>
          <a:xfrm>
            <a:off x="4446589" y="5030788"/>
            <a:ext cx="268287" cy="0"/>
          </a:xfrm>
          <a:prstGeom prst="straightConnector1">
            <a:avLst/>
          </a:prstGeom>
          <a:noFill/>
          <a:ln w="38100" cap="flat" cmpd="sng">
            <a:solidFill>
              <a:srgbClr val="333399"/>
            </a:solidFill>
            <a:prstDash val="solid"/>
            <a:round/>
            <a:headEnd type="none" w="med" len="med"/>
            <a:tailEnd type="triangle" w="med" len="med"/>
          </a:ln>
        </p:spPr>
      </p:cxnSp>
      <p:cxnSp>
        <p:nvCxnSpPr>
          <p:cNvPr id="704" name="Google Shape;704;p9"/>
          <p:cNvCxnSpPr/>
          <p:nvPr/>
        </p:nvCxnSpPr>
        <p:spPr>
          <a:xfrm>
            <a:off x="4662489" y="5246688"/>
            <a:ext cx="268287" cy="0"/>
          </a:xfrm>
          <a:prstGeom prst="straightConnector1">
            <a:avLst/>
          </a:prstGeom>
          <a:noFill/>
          <a:ln w="38100" cap="flat" cmpd="sng">
            <a:solidFill>
              <a:srgbClr val="333399"/>
            </a:solidFill>
            <a:prstDash val="solid"/>
            <a:round/>
            <a:headEnd type="none" w="med" len="med"/>
            <a:tailEnd type="triangle" w="med" len="med"/>
          </a:ln>
        </p:spPr>
      </p:cxnSp>
      <p:cxnSp>
        <p:nvCxnSpPr>
          <p:cNvPr id="705" name="Google Shape;705;p9"/>
          <p:cNvCxnSpPr/>
          <p:nvPr/>
        </p:nvCxnSpPr>
        <p:spPr>
          <a:xfrm>
            <a:off x="4538664" y="4929188"/>
            <a:ext cx="268287" cy="0"/>
          </a:xfrm>
          <a:prstGeom prst="straightConnector1">
            <a:avLst/>
          </a:prstGeom>
          <a:noFill/>
          <a:ln w="38100" cap="flat" cmpd="sng">
            <a:solidFill>
              <a:srgbClr val="333399"/>
            </a:solidFill>
            <a:prstDash val="solid"/>
            <a:round/>
            <a:headEnd type="none" w="med" len="med"/>
            <a:tailEnd type="triangle" w="med" len="med"/>
          </a:ln>
        </p:spPr>
      </p:cxnSp>
      <p:cxnSp>
        <p:nvCxnSpPr>
          <p:cNvPr id="706" name="Google Shape;706;p9"/>
          <p:cNvCxnSpPr/>
          <p:nvPr/>
        </p:nvCxnSpPr>
        <p:spPr>
          <a:xfrm>
            <a:off x="4754564" y="5145088"/>
            <a:ext cx="268287" cy="0"/>
          </a:xfrm>
          <a:prstGeom prst="straightConnector1">
            <a:avLst/>
          </a:prstGeom>
          <a:noFill/>
          <a:ln w="38100" cap="flat" cmpd="sng">
            <a:solidFill>
              <a:srgbClr val="333399"/>
            </a:solidFill>
            <a:prstDash val="solid"/>
            <a:round/>
            <a:headEnd type="none" w="med" len="med"/>
            <a:tailEnd type="triangle" w="med" len="med"/>
          </a:ln>
        </p:spPr>
      </p:cxnSp>
      <p:cxnSp>
        <p:nvCxnSpPr>
          <p:cNvPr id="707" name="Google Shape;707;p9"/>
          <p:cNvCxnSpPr/>
          <p:nvPr/>
        </p:nvCxnSpPr>
        <p:spPr>
          <a:xfrm>
            <a:off x="4830764" y="5005388"/>
            <a:ext cx="268287" cy="0"/>
          </a:xfrm>
          <a:prstGeom prst="straightConnector1">
            <a:avLst/>
          </a:prstGeom>
          <a:noFill/>
          <a:ln w="38100" cap="flat" cmpd="sng">
            <a:solidFill>
              <a:srgbClr val="333399"/>
            </a:solidFill>
            <a:prstDash val="solid"/>
            <a:round/>
            <a:headEnd type="none" w="med" len="med"/>
            <a:tailEnd type="triangle" w="med" len="med"/>
          </a:ln>
        </p:spPr>
      </p:cxnSp>
      <p:cxnSp>
        <p:nvCxnSpPr>
          <p:cNvPr id="708" name="Google Shape;708;p9"/>
          <p:cNvCxnSpPr/>
          <p:nvPr/>
        </p:nvCxnSpPr>
        <p:spPr>
          <a:xfrm>
            <a:off x="5046664" y="5221288"/>
            <a:ext cx="268287" cy="0"/>
          </a:xfrm>
          <a:prstGeom prst="straightConnector1">
            <a:avLst/>
          </a:prstGeom>
          <a:noFill/>
          <a:ln w="38100" cap="flat" cmpd="sng">
            <a:solidFill>
              <a:srgbClr val="333399"/>
            </a:solidFill>
            <a:prstDash val="solid"/>
            <a:round/>
            <a:headEnd type="none" w="med" len="med"/>
            <a:tailEnd type="triangle" w="med" len="med"/>
          </a:ln>
        </p:spPr>
      </p:cxnSp>
      <p:cxnSp>
        <p:nvCxnSpPr>
          <p:cNvPr id="709" name="Google Shape;709;p9"/>
          <p:cNvCxnSpPr/>
          <p:nvPr/>
        </p:nvCxnSpPr>
        <p:spPr>
          <a:xfrm>
            <a:off x="5033964" y="4916488"/>
            <a:ext cx="268287" cy="0"/>
          </a:xfrm>
          <a:prstGeom prst="straightConnector1">
            <a:avLst/>
          </a:prstGeom>
          <a:noFill/>
          <a:ln w="38100" cap="flat" cmpd="sng">
            <a:solidFill>
              <a:srgbClr val="333399"/>
            </a:solidFill>
            <a:prstDash val="solid"/>
            <a:round/>
            <a:headEnd type="none" w="med" len="med"/>
            <a:tailEnd type="triangle" w="med" len="med"/>
          </a:ln>
        </p:spPr>
      </p:cxnSp>
      <p:cxnSp>
        <p:nvCxnSpPr>
          <p:cNvPr id="710" name="Google Shape;710;p9"/>
          <p:cNvCxnSpPr/>
          <p:nvPr/>
        </p:nvCxnSpPr>
        <p:spPr>
          <a:xfrm>
            <a:off x="6261100" y="4654550"/>
            <a:ext cx="268288" cy="0"/>
          </a:xfrm>
          <a:prstGeom prst="straightConnector1">
            <a:avLst/>
          </a:prstGeom>
          <a:noFill/>
          <a:ln w="38100" cap="flat" cmpd="sng">
            <a:solidFill>
              <a:srgbClr val="333399"/>
            </a:solidFill>
            <a:prstDash val="solid"/>
            <a:round/>
            <a:headEnd type="none" w="med" len="med"/>
            <a:tailEnd type="triangle" w="med" len="med"/>
          </a:ln>
        </p:spPr>
      </p:cxnSp>
      <p:cxnSp>
        <p:nvCxnSpPr>
          <p:cNvPr id="711" name="Google Shape;711;p9"/>
          <p:cNvCxnSpPr/>
          <p:nvPr/>
        </p:nvCxnSpPr>
        <p:spPr>
          <a:xfrm>
            <a:off x="6692900" y="5086350"/>
            <a:ext cx="268288" cy="0"/>
          </a:xfrm>
          <a:prstGeom prst="straightConnector1">
            <a:avLst/>
          </a:prstGeom>
          <a:noFill/>
          <a:ln w="38100" cap="flat" cmpd="sng">
            <a:solidFill>
              <a:srgbClr val="333399"/>
            </a:solidFill>
            <a:prstDash val="solid"/>
            <a:round/>
            <a:headEnd type="none" w="med" len="med"/>
            <a:tailEnd type="triangle" w="med" len="med"/>
          </a:ln>
        </p:spPr>
      </p:cxnSp>
      <p:cxnSp>
        <p:nvCxnSpPr>
          <p:cNvPr id="712" name="Google Shape;712;p9"/>
          <p:cNvCxnSpPr/>
          <p:nvPr/>
        </p:nvCxnSpPr>
        <p:spPr>
          <a:xfrm>
            <a:off x="6851650" y="4849813"/>
            <a:ext cx="268288" cy="0"/>
          </a:xfrm>
          <a:prstGeom prst="straightConnector1">
            <a:avLst/>
          </a:prstGeom>
          <a:noFill/>
          <a:ln w="38100" cap="flat" cmpd="sng">
            <a:solidFill>
              <a:srgbClr val="333399"/>
            </a:solidFill>
            <a:prstDash val="solid"/>
            <a:round/>
            <a:headEnd type="none" w="med" len="med"/>
            <a:tailEnd type="triangle" w="med" len="med"/>
          </a:ln>
        </p:spPr>
      </p:cxnSp>
      <p:cxnSp>
        <p:nvCxnSpPr>
          <p:cNvPr id="713" name="Google Shape;713;p9"/>
          <p:cNvCxnSpPr/>
          <p:nvPr/>
        </p:nvCxnSpPr>
        <p:spPr>
          <a:xfrm>
            <a:off x="6927850" y="4710113"/>
            <a:ext cx="268288" cy="0"/>
          </a:xfrm>
          <a:prstGeom prst="straightConnector1">
            <a:avLst/>
          </a:prstGeom>
          <a:noFill/>
          <a:ln w="38100" cap="flat" cmpd="sng">
            <a:solidFill>
              <a:srgbClr val="333399"/>
            </a:solidFill>
            <a:prstDash val="solid"/>
            <a:round/>
            <a:headEnd type="none" w="med" len="med"/>
            <a:tailEnd type="triangle" w="med" len="med"/>
          </a:ln>
        </p:spPr>
      </p:cxnSp>
      <p:cxnSp>
        <p:nvCxnSpPr>
          <p:cNvPr id="714" name="Google Shape;714;p9"/>
          <p:cNvCxnSpPr/>
          <p:nvPr/>
        </p:nvCxnSpPr>
        <p:spPr>
          <a:xfrm>
            <a:off x="7562850" y="5053013"/>
            <a:ext cx="268288" cy="0"/>
          </a:xfrm>
          <a:prstGeom prst="straightConnector1">
            <a:avLst/>
          </a:prstGeom>
          <a:noFill/>
          <a:ln w="38100" cap="flat" cmpd="sng">
            <a:solidFill>
              <a:srgbClr val="333399"/>
            </a:solidFill>
            <a:prstDash val="solid"/>
            <a:round/>
            <a:headEnd type="none" w="med" len="med"/>
            <a:tailEnd type="triangle" w="med" len="med"/>
          </a:ln>
        </p:spPr>
      </p:cxnSp>
      <p:cxnSp>
        <p:nvCxnSpPr>
          <p:cNvPr id="715" name="Google Shape;715;p9"/>
          <p:cNvCxnSpPr/>
          <p:nvPr/>
        </p:nvCxnSpPr>
        <p:spPr>
          <a:xfrm>
            <a:off x="7499350" y="4722813"/>
            <a:ext cx="268288" cy="0"/>
          </a:xfrm>
          <a:prstGeom prst="straightConnector1">
            <a:avLst/>
          </a:prstGeom>
          <a:noFill/>
          <a:ln w="38100" cap="flat" cmpd="sng">
            <a:solidFill>
              <a:srgbClr val="333399"/>
            </a:solidFill>
            <a:prstDash val="solid"/>
            <a:round/>
            <a:headEnd type="none" w="med" len="med"/>
            <a:tailEnd type="triangle" w="med" len="med"/>
          </a:ln>
        </p:spPr>
      </p:cxnSp>
      <p:cxnSp>
        <p:nvCxnSpPr>
          <p:cNvPr id="716" name="Google Shape;716;p9"/>
          <p:cNvCxnSpPr/>
          <p:nvPr/>
        </p:nvCxnSpPr>
        <p:spPr>
          <a:xfrm>
            <a:off x="7715250" y="4938713"/>
            <a:ext cx="268288" cy="0"/>
          </a:xfrm>
          <a:prstGeom prst="straightConnector1">
            <a:avLst/>
          </a:prstGeom>
          <a:noFill/>
          <a:ln w="38100" cap="flat" cmpd="sng">
            <a:solidFill>
              <a:srgbClr val="333399"/>
            </a:solidFill>
            <a:prstDash val="solid"/>
            <a:round/>
            <a:headEnd type="none" w="med" len="med"/>
            <a:tailEnd type="triangle" w="med" len="med"/>
          </a:ln>
        </p:spPr>
      </p:cxnSp>
      <p:cxnSp>
        <p:nvCxnSpPr>
          <p:cNvPr id="717" name="Google Shape;717;p9"/>
          <p:cNvCxnSpPr/>
          <p:nvPr/>
        </p:nvCxnSpPr>
        <p:spPr>
          <a:xfrm>
            <a:off x="7591425" y="4621213"/>
            <a:ext cx="268288" cy="0"/>
          </a:xfrm>
          <a:prstGeom prst="straightConnector1">
            <a:avLst/>
          </a:prstGeom>
          <a:noFill/>
          <a:ln w="38100" cap="flat" cmpd="sng">
            <a:solidFill>
              <a:srgbClr val="333399"/>
            </a:solidFill>
            <a:prstDash val="solid"/>
            <a:round/>
            <a:headEnd type="none" w="med" len="med"/>
            <a:tailEnd type="triangle" w="med" len="med"/>
          </a:ln>
        </p:spPr>
      </p:cxnSp>
      <p:cxnSp>
        <p:nvCxnSpPr>
          <p:cNvPr id="718" name="Google Shape;718;p9"/>
          <p:cNvCxnSpPr/>
          <p:nvPr/>
        </p:nvCxnSpPr>
        <p:spPr>
          <a:xfrm>
            <a:off x="7807325" y="4837113"/>
            <a:ext cx="268288" cy="0"/>
          </a:xfrm>
          <a:prstGeom prst="straightConnector1">
            <a:avLst/>
          </a:prstGeom>
          <a:noFill/>
          <a:ln w="38100" cap="flat" cmpd="sng">
            <a:solidFill>
              <a:srgbClr val="333399"/>
            </a:solidFill>
            <a:prstDash val="solid"/>
            <a:round/>
            <a:headEnd type="none" w="med" len="med"/>
            <a:tailEnd type="triangle" w="med" len="med"/>
          </a:ln>
        </p:spPr>
      </p:cxnSp>
      <p:cxnSp>
        <p:nvCxnSpPr>
          <p:cNvPr id="719" name="Google Shape;719;p9"/>
          <p:cNvCxnSpPr/>
          <p:nvPr/>
        </p:nvCxnSpPr>
        <p:spPr>
          <a:xfrm>
            <a:off x="7883525" y="4697413"/>
            <a:ext cx="268288" cy="0"/>
          </a:xfrm>
          <a:prstGeom prst="straightConnector1">
            <a:avLst/>
          </a:prstGeom>
          <a:noFill/>
          <a:ln w="38100" cap="flat" cmpd="sng">
            <a:solidFill>
              <a:srgbClr val="333399"/>
            </a:solidFill>
            <a:prstDash val="solid"/>
            <a:round/>
            <a:headEnd type="none" w="med" len="med"/>
            <a:tailEnd type="triangle" w="med" len="med"/>
          </a:ln>
        </p:spPr>
      </p:cxnSp>
      <p:cxnSp>
        <p:nvCxnSpPr>
          <p:cNvPr id="720" name="Google Shape;720;p9"/>
          <p:cNvCxnSpPr/>
          <p:nvPr/>
        </p:nvCxnSpPr>
        <p:spPr>
          <a:xfrm>
            <a:off x="8099425" y="4913313"/>
            <a:ext cx="268288" cy="0"/>
          </a:xfrm>
          <a:prstGeom prst="straightConnector1">
            <a:avLst/>
          </a:prstGeom>
          <a:noFill/>
          <a:ln w="38100" cap="flat" cmpd="sng">
            <a:solidFill>
              <a:srgbClr val="333399"/>
            </a:solidFill>
            <a:prstDash val="solid"/>
            <a:round/>
            <a:headEnd type="none" w="med" len="med"/>
            <a:tailEnd type="triangle" w="med" len="med"/>
          </a:ln>
        </p:spPr>
      </p:cxnSp>
      <p:cxnSp>
        <p:nvCxnSpPr>
          <p:cNvPr id="721" name="Google Shape;721;p9"/>
          <p:cNvCxnSpPr/>
          <p:nvPr/>
        </p:nvCxnSpPr>
        <p:spPr>
          <a:xfrm>
            <a:off x="8086725" y="4608513"/>
            <a:ext cx="268288" cy="0"/>
          </a:xfrm>
          <a:prstGeom prst="straightConnector1">
            <a:avLst/>
          </a:prstGeom>
          <a:noFill/>
          <a:ln w="38100" cap="flat" cmpd="sng">
            <a:solidFill>
              <a:srgbClr val="333399"/>
            </a:solidFill>
            <a:prstDash val="solid"/>
            <a:round/>
            <a:headEnd type="none" w="med" len="med"/>
            <a:tailEnd type="triangle" w="med" len="med"/>
          </a:ln>
        </p:spPr>
      </p:cxnSp>
      <p:cxnSp>
        <p:nvCxnSpPr>
          <p:cNvPr id="722" name="Google Shape;722;p9"/>
          <p:cNvCxnSpPr/>
          <p:nvPr/>
        </p:nvCxnSpPr>
        <p:spPr>
          <a:xfrm>
            <a:off x="6811964" y="5167313"/>
            <a:ext cx="268287" cy="0"/>
          </a:xfrm>
          <a:prstGeom prst="straightConnector1">
            <a:avLst/>
          </a:prstGeom>
          <a:noFill/>
          <a:ln w="38100" cap="flat" cmpd="sng">
            <a:solidFill>
              <a:srgbClr val="333399"/>
            </a:solidFill>
            <a:prstDash val="solid"/>
            <a:round/>
            <a:headEnd type="none" w="med" len="med"/>
            <a:tailEnd type="triangle" w="med" len="med"/>
          </a:ln>
        </p:spPr>
      </p:cxnSp>
      <p:cxnSp>
        <p:nvCxnSpPr>
          <p:cNvPr id="723" name="Google Shape;723;p9"/>
          <p:cNvCxnSpPr/>
          <p:nvPr/>
        </p:nvCxnSpPr>
        <p:spPr>
          <a:xfrm>
            <a:off x="6908800" y="5302250"/>
            <a:ext cx="268288" cy="0"/>
          </a:xfrm>
          <a:prstGeom prst="straightConnector1">
            <a:avLst/>
          </a:prstGeom>
          <a:noFill/>
          <a:ln w="38100" cap="flat" cmpd="sng">
            <a:solidFill>
              <a:srgbClr val="333399"/>
            </a:solidFill>
            <a:prstDash val="solid"/>
            <a:round/>
            <a:headEnd type="none" w="med" len="med"/>
            <a:tailEnd type="triangle" w="med" len="med"/>
          </a:ln>
        </p:spPr>
      </p:cxnSp>
      <p:cxnSp>
        <p:nvCxnSpPr>
          <p:cNvPr id="724" name="Google Shape;724;p9"/>
          <p:cNvCxnSpPr/>
          <p:nvPr/>
        </p:nvCxnSpPr>
        <p:spPr>
          <a:xfrm>
            <a:off x="6851650" y="4849813"/>
            <a:ext cx="268288" cy="0"/>
          </a:xfrm>
          <a:prstGeom prst="straightConnector1">
            <a:avLst/>
          </a:prstGeom>
          <a:noFill/>
          <a:ln w="38100" cap="flat" cmpd="sng">
            <a:solidFill>
              <a:srgbClr val="333399"/>
            </a:solidFill>
            <a:prstDash val="solid"/>
            <a:round/>
            <a:headEnd type="none" w="med" len="med"/>
            <a:tailEnd type="triangle" w="med" len="med"/>
          </a:ln>
        </p:spPr>
      </p:cxnSp>
      <p:cxnSp>
        <p:nvCxnSpPr>
          <p:cNvPr id="725" name="Google Shape;725;p9"/>
          <p:cNvCxnSpPr/>
          <p:nvPr/>
        </p:nvCxnSpPr>
        <p:spPr>
          <a:xfrm>
            <a:off x="7562850" y="5053013"/>
            <a:ext cx="268288" cy="0"/>
          </a:xfrm>
          <a:prstGeom prst="straightConnector1">
            <a:avLst/>
          </a:prstGeom>
          <a:noFill/>
          <a:ln w="38100" cap="flat" cmpd="sng">
            <a:solidFill>
              <a:srgbClr val="333399"/>
            </a:solidFill>
            <a:prstDash val="solid"/>
            <a:round/>
            <a:headEnd type="none" w="med" len="med"/>
            <a:tailEnd type="triangle" w="med" len="med"/>
          </a:ln>
        </p:spPr>
      </p:cxnSp>
      <p:cxnSp>
        <p:nvCxnSpPr>
          <p:cNvPr id="726" name="Google Shape;726;p9"/>
          <p:cNvCxnSpPr/>
          <p:nvPr/>
        </p:nvCxnSpPr>
        <p:spPr>
          <a:xfrm>
            <a:off x="7778750" y="5268913"/>
            <a:ext cx="268288" cy="0"/>
          </a:xfrm>
          <a:prstGeom prst="straightConnector1">
            <a:avLst/>
          </a:prstGeom>
          <a:noFill/>
          <a:ln w="38100" cap="flat" cmpd="sng">
            <a:solidFill>
              <a:srgbClr val="333399"/>
            </a:solidFill>
            <a:prstDash val="solid"/>
            <a:round/>
            <a:headEnd type="none" w="med" len="med"/>
            <a:tailEnd type="triangle" w="med" len="med"/>
          </a:ln>
        </p:spPr>
      </p:cxnSp>
      <p:cxnSp>
        <p:nvCxnSpPr>
          <p:cNvPr id="727" name="Google Shape;727;p9"/>
          <p:cNvCxnSpPr/>
          <p:nvPr/>
        </p:nvCxnSpPr>
        <p:spPr>
          <a:xfrm>
            <a:off x="7715250" y="4938713"/>
            <a:ext cx="268288" cy="0"/>
          </a:xfrm>
          <a:prstGeom prst="straightConnector1">
            <a:avLst/>
          </a:prstGeom>
          <a:noFill/>
          <a:ln w="38100" cap="flat" cmpd="sng">
            <a:solidFill>
              <a:srgbClr val="333399"/>
            </a:solidFill>
            <a:prstDash val="solid"/>
            <a:round/>
            <a:headEnd type="none" w="med" len="med"/>
            <a:tailEnd type="triangle" w="med" len="med"/>
          </a:ln>
        </p:spPr>
      </p:cxnSp>
      <p:cxnSp>
        <p:nvCxnSpPr>
          <p:cNvPr id="728" name="Google Shape;728;p9"/>
          <p:cNvCxnSpPr/>
          <p:nvPr/>
        </p:nvCxnSpPr>
        <p:spPr>
          <a:xfrm>
            <a:off x="7931150" y="5154613"/>
            <a:ext cx="268288" cy="0"/>
          </a:xfrm>
          <a:prstGeom prst="straightConnector1">
            <a:avLst/>
          </a:prstGeom>
          <a:noFill/>
          <a:ln w="38100" cap="flat" cmpd="sng">
            <a:solidFill>
              <a:srgbClr val="333399"/>
            </a:solidFill>
            <a:prstDash val="solid"/>
            <a:round/>
            <a:headEnd type="none" w="med" len="med"/>
            <a:tailEnd type="triangle" w="med" len="med"/>
          </a:ln>
        </p:spPr>
      </p:cxnSp>
      <p:cxnSp>
        <p:nvCxnSpPr>
          <p:cNvPr id="729" name="Google Shape;729;p9"/>
          <p:cNvCxnSpPr/>
          <p:nvPr/>
        </p:nvCxnSpPr>
        <p:spPr>
          <a:xfrm>
            <a:off x="7807325" y="4837113"/>
            <a:ext cx="268288" cy="0"/>
          </a:xfrm>
          <a:prstGeom prst="straightConnector1">
            <a:avLst/>
          </a:prstGeom>
          <a:noFill/>
          <a:ln w="38100" cap="flat" cmpd="sng">
            <a:solidFill>
              <a:srgbClr val="333399"/>
            </a:solidFill>
            <a:prstDash val="solid"/>
            <a:round/>
            <a:headEnd type="none" w="med" len="med"/>
            <a:tailEnd type="triangle" w="med" len="med"/>
          </a:ln>
        </p:spPr>
      </p:cxnSp>
      <p:cxnSp>
        <p:nvCxnSpPr>
          <p:cNvPr id="730" name="Google Shape;730;p9"/>
          <p:cNvCxnSpPr/>
          <p:nvPr/>
        </p:nvCxnSpPr>
        <p:spPr>
          <a:xfrm>
            <a:off x="8023225" y="5053013"/>
            <a:ext cx="268288" cy="0"/>
          </a:xfrm>
          <a:prstGeom prst="straightConnector1">
            <a:avLst/>
          </a:prstGeom>
          <a:noFill/>
          <a:ln w="38100" cap="flat" cmpd="sng">
            <a:solidFill>
              <a:srgbClr val="333399"/>
            </a:solidFill>
            <a:prstDash val="solid"/>
            <a:round/>
            <a:headEnd type="none" w="med" len="med"/>
            <a:tailEnd type="triangle" w="med" len="med"/>
          </a:ln>
        </p:spPr>
      </p:cxnSp>
      <p:cxnSp>
        <p:nvCxnSpPr>
          <p:cNvPr id="731" name="Google Shape;731;p9"/>
          <p:cNvCxnSpPr/>
          <p:nvPr/>
        </p:nvCxnSpPr>
        <p:spPr>
          <a:xfrm>
            <a:off x="8099425" y="4913313"/>
            <a:ext cx="268288" cy="0"/>
          </a:xfrm>
          <a:prstGeom prst="straightConnector1">
            <a:avLst/>
          </a:prstGeom>
          <a:noFill/>
          <a:ln w="38100" cap="flat" cmpd="sng">
            <a:solidFill>
              <a:srgbClr val="333399"/>
            </a:solidFill>
            <a:prstDash val="solid"/>
            <a:round/>
            <a:headEnd type="none" w="med" len="med"/>
            <a:tailEnd type="triangle" w="med" len="med"/>
          </a:ln>
        </p:spPr>
      </p:cxnSp>
      <p:cxnSp>
        <p:nvCxnSpPr>
          <p:cNvPr id="732" name="Google Shape;732;p9"/>
          <p:cNvCxnSpPr/>
          <p:nvPr/>
        </p:nvCxnSpPr>
        <p:spPr>
          <a:xfrm>
            <a:off x="8097839" y="5253038"/>
            <a:ext cx="268287" cy="0"/>
          </a:xfrm>
          <a:prstGeom prst="straightConnector1">
            <a:avLst/>
          </a:prstGeom>
          <a:noFill/>
          <a:ln w="38100" cap="flat" cmpd="sng">
            <a:solidFill>
              <a:srgbClr val="333399"/>
            </a:solidFill>
            <a:prstDash val="solid"/>
            <a:round/>
            <a:headEnd type="none" w="med" len="med"/>
            <a:tailEnd type="triangle" w="med" len="med"/>
          </a:ln>
        </p:spPr>
      </p:cxnSp>
      <p:cxnSp>
        <p:nvCxnSpPr>
          <p:cNvPr id="733" name="Google Shape;733;p9"/>
          <p:cNvCxnSpPr/>
          <p:nvPr/>
        </p:nvCxnSpPr>
        <p:spPr>
          <a:xfrm>
            <a:off x="8062914" y="4789488"/>
            <a:ext cx="268287" cy="0"/>
          </a:xfrm>
          <a:prstGeom prst="straightConnector1">
            <a:avLst/>
          </a:prstGeom>
          <a:noFill/>
          <a:ln w="38100" cap="flat" cmpd="sng">
            <a:solidFill>
              <a:srgbClr val="333399"/>
            </a:solidFill>
            <a:prstDash val="solid"/>
            <a:round/>
            <a:headEnd type="none" w="med" len="med"/>
            <a:tailEnd type="triangle" w="med" len="med"/>
          </a:ln>
        </p:spPr>
      </p:cxnSp>
      <p:cxnSp>
        <p:nvCxnSpPr>
          <p:cNvPr id="734" name="Google Shape;734;p9"/>
          <p:cNvCxnSpPr/>
          <p:nvPr/>
        </p:nvCxnSpPr>
        <p:spPr>
          <a:xfrm>
            <a:off x="8212139" y="5005388"/>
            <a:ext cx="268287" cy="0"/>
          </a:xfrm>
          <a:prstGeom prst="straightConnector1">
            <a:avLst/>
          </a:prstGeom>
          <a:noFill/>
          <a:ln w="38100" cap="flat" cmpd="sng">
            <a:solidFill>
              <a:srgbClr val="333399"/>
            </a:solidFill>
            <a:prstDash val="solid"/>
            <a:round/>
            <a:headEnd type="none" w="med" len="med"/>
            <a:tailEnd type="triangle" w="med" len="med"/>
          </a:ln>
        </p:spPr>
      </p:cxnSp>
      <p:cxnSp>
        <p:nvCxnSpPr>
          <p:cNvPr id="735" name="Google Shape;735;p9"/>
          <p:cNvCxnSpPr/>
          <p:nvPr/>
        </p:nvCxnSpPr>
        <p:spPr>
          <a:xfrm>
            <a:off x="8428039" y="5221288"/>
            <a:ext cx="268287" cy="0"/>
          </a:xfrm>
          <a:prstGeom prst="straightConnector1">
            <a:avLst/>
          </a:prstGeom>
          <a:noFill/>
          <a:ln w="38100" cap="flat" cmpd="sng">
            <a:solidFill>
              <a:srgbClr val="333399"/>
            </a:solidFill>
            <a:prstDash val="solid"/>
            <a:round/>
            <a:headEnd type="none" w="med" len="med"/>
            <a:tailEnd type="triangle" w="med" len="med"/>
          </a:ln>
        </p:spPr>
      </p:cxnSp>
      <p:cxnSp>
        <p:nvCxnSpPr>
          <p:cNvPr id="736" name="Google Shape;736;p9"/>
          <p:cNvCxnSpPr/>
          <p:nvPr/>
        </p:nvCxnSpPr>
        <p:spPr>
          <a:xfrm>
            <a:off x="8370889" y="4768850"/>
            <a:ext cx="268287" cy="0"/>
          </a:xfrm>
          <a:prstGeom prst="straightConnector1">
            <a:avLst/>
          </a:prstGeom>
          <a:noFill/>
          <a:ln w="38100" cap="flat" cmpd="sng">
            <a:solidFill>
              <a:srgbClr val="333399"/>
            </a:solidFill>
            <a:prstDash val="solid"/>
            <a:round/>
            <a:headEnd type="none" w="med" len="med"/>
            <a:tailEnd type="triangle" w="med" len="med"/>
          </a:ln>
        </p:spPr>
      </p:cxnSp>
      <p:cxnSp>
        <p:nvCxnSpPr>
          <p:cNvPr id="737" name="Google Shape;737;p9"/>
          <p:cNvCxnSpPr/>
          <p:nvPr/>
        </p:nvCxnSpPr>
        <p:spPr>
          <a:xfrm>
            <a:off x="8586789" y="4984750"/>
            <a:ext cx="268287" cy="0"/>
          </a:xfrm>
          <a:prstGeom prst="straightConnector1">
            <a:avLst/>
          </a:prstGeom>
          <a:noFill/>
          <a:ln w="38100" cap="flat" cmpd="sng">
            <a:solidFill>
              <a:srgbClr val="333399"/>
            </a:solidFill>
            <a:prstDash val="solid"/>
            <a:round/>
            <a:headEnd type="none" w="med" len="med"/>
            <a:tailEnd type="triangle" w="med" len="med"/>
          </a:ln>
        </p:spPr>
      </p:cxnSp>
      <p:cxnSp>
        <p:nvCxnSpPr>
          <p:cNvPr id="738" name="Google Shape;738;p9"/>
          <p:cNvCxnSpPr/>
          <p:nvPr/>
        </p:nvCxnSpPr>
        <p:spPr>
          <a:xfrm>
            <a:off x="8662989" y="4845050"/>
            <a:ext cx="268287" cy="0"/>
          </a:xfrm>
          <a:prstGeom prst="straightConnector1">
            <a:avLst/>
          </a:prstGeom>
          <a:noFill/>
          <a:ln w="38100" cap="flat" cmpd="sng">
            <a:solidFill>
              <a:srgbClr val="333399"/>
            </a:solidFill>
            <a:prstDash val="solid"/>
            <a:round/>
            <a:headEnd type="none" w="med" len="med"/>
            <a:tailEnd type="triangle" w="med" len="med"/>
          </a:ln>
        </p:spPr>
      </p:cxnSp>
      <p:cxnSp>
        <p:nvCxnSpPr>
          <p:cNvPr id="739" name="Google Shape;739;p9"/>
          <p:cNvCxnSpPr/>
          <p:nvPr/>
        </p:nvCxnSpPr>
        <p:spPr>
          <a:xfrm>
            <a:off x="8878889" y="5060950"/>
            <a:ext cx="268287" cy="0"/>
          </a:xfrm>
          <a:prstGeom prst="straightConnector1">
            <a:avLst/>
          </a:prstGeom>
          <a:noFill/>
          <a:ln w="38100" cap="flat" cmpd="sng">
            <a:solidFill>
              <a:srgbClr val="333399"/>
            </a:solidFill>
            <a:prstDash val="solid"/>
            <a:round/>
            <a:headEnd type="none" w="med" len="med"/>
            <a:tailEnd type="triangle" w="med" len="med"/>
          </a:ln>
        </p:spPr>
      </p:cxnSp>
      <p:cxnSp>
        <p:nvCxnSpPr>
          <p:cNvPr id="740" name="Google Shape;740;p9"/>
          <p:cNvCxnSpPr/>
          <p:nvPr/>
        </p:nvCxnSpPr>
        <p:spPr>
          <a:xfrm>
            <a:off x="8866189" y="4756150"/>
            <a:ext cx="268287" cy="0"/>
          </a:xfrm>
          <a:prstGeom prst="straightConnector1">
            <a:avLst/>
          </a:prstGeom>
          <a:noFill/>
          <a:ln w="38100" cap="flat" cmpd="sng">
            <a:solidFill>
              <a:srgbClr val="333399"/>
            </a:solidFill>
            <a:prstDash val="solid"/>
            <a:round/>
            <a:headEnd type="none" w="med" len="med"/>
            <a:tailEnd type="triangle" w="med" len="med"/>
          </a:ln>
        </p:spPr>
      </p:cxnSp>
      <p:cxnSp>
        <p:nvCxnSpPr>
          <p:cNvPr id="741" name="Google Shape;741;p9"/>
          <p:cNvCxnSpPr/>
          <p:nvPr/>
        </p:nvCxnSpPr>
        <p:spPr>
          <a:xfrm>
            <a:off x="9082089" y="4972050"/>
            <a:ext cx="268287" cy="0"/>
          </a:xfrm>
          <a:prstGeom prst="straightConnector1">
            <a:avLst/>
          </a:prstGeom>
          <a:noFill/>
          <a:ln w="38100" cap="flat" cmpd="sng">
            <a:solidFill>
              <a:srgbClr val="333399"/>
            </a:solidFill>
            <a:prstDash val="solid"/>
            <a:round/>
            <a:headEnd type="none" w="med" len="med"/>
            <a:tailEnd type="triangle" w="med" len="med"/>
          </a:ln>
        </p:spPr>
      </p:cxnSp>
      <p:cxnSp>
        <p:nvCxnSpPr>
          <p:cNvPr id="742" name="Google Shape;742;p9"/>
          <p:cNvCxnSpPr/>
          <p:nvPr/>
        </p:nvCxnSpPr>
        <p:spPr>
          <a:xfrm>
            <a:off x="9297989" y="5187950"/>
            <a:ext cx="268287" cy="0"/>
          </a:xfrm>
          <a:prstGeom prst="straightConnector1">
            <a:avLst/>
          </a:prstGeom>
          <a:noFill/>
          <a:ln w="38100" cap="flat" cmpd="sng">
            <a:solidFill>
              <a:srgbClr val="333399"/>
            </a:solidFill>
            <a:prstDash val="solid"/>
            <a:round/>
            <a:headEnd type="none" w="med" len="med"/>
            <a:tailEnd type="triangle" w="med" len="med"/>
          </a:ln>
        </p:spPr>
      </p:cxnSp>
      <p:cxnSp>
        <p:nvCxnSpPr>
          <p:cNvPr id="743" name="Google Shape;743;p9"/>
          <p:cNvCxnSpPr/>
          <p:nvPr/>
        </p:nvCxnSpPr>
        <p:spPr>
          <a:xfrm>
            <a:off x="9234489" y="4857750"/>
            <a:ext cx="268287" cy="0"/>
          </a:xfrm>
          <a:prstGeom prst="straightConnector1">
            <a:avLst/>
          </a:prstGeom>
          <a:noFill/>
          <a:ln w="38100" cap="flat" cmpd="sng">
            <a:solidFill>
              <a:srgbClr val="333399"/>
            </a:solidFill>
            <a:prstDash val="solid"/>
            <a:round/>
            <a:headEnd type="none" w="med" len="med"/>
            <a:tailEnd type="triangle" w="med" len="med"/>
          </a:ln>
        </p:spPr>
      </p:cxnSp>
      <p:cxnSp>
        <p:nvCxnSpPr>
          <p:cNvPr id="744" name="Google Shape;744;p9"/>
          <p:cNvCxnSpPr/>
          <p:nvPr/>
        </p:nvCxnSpPr>
        <p:spPr>
          <a:xfrm>
            <a:off x="9450389" y="5073650"/>
            <a:ext cx="268287" cy="0"/>
          </a:xfrm>
          <a:prstGeom prst="straightConnector1">
            <a:avLst/>
          </a:prstGeom>
          <a:noFill/>
          <a:ln w="38100" cap="flat" cmpd="sng">
            <a:solidFill>
              <a:srgbClr val="333399"/>
            </a:solidFill>
            <a:prstDash val="solid"/>
            <a:round/>
            <a:headEnd type="none" w="med" len="med"/>
            <a:tailEnd type="triangle" w="med" len="med"/>
          </a:ln>
        </p:spPr>
      </p:cxnSp>
      <p:cxnSp>
        <p:nvCxnSpPr>
          <p:cNvPr id="745" name="Google Shape;745;p9"/>
          <p:cNvCxnSpPr/>
          <p:nvPr/>
        </p:nvCxnSpPr>
        <p:spPr>
          <a:xfrm>
            <a:off x="9326564" y="4756150"/>
            <a:ext cx="268287" cy="0"/>
          </a:xfrm>
          <a:prstGeom prst="straightConnector1">
            <a:avLst/>
          </a:prstGeom>
          <a:noFill/>
          <a:ln w="38100" cap="flat" cmpd="sng">
            <a:solidFill>
              <a:srgbClr val="333399"/>
            </a:solidFill>
            <a:prstDash val="solid"/>
            <a:round/>
            <a:headEnd type="none" w="med" len="med"/>
            <a:tailEnd type="triangle" w="med" len="med"/>
          </a:ln>
        </p:spPr>
      </p:cxnSp>
      <p:cxnSp>
        <p:nvCxnSpPr>
          <p:cNvPr id="746" name="Google Shape;746;p9"/>
          <p:cNvCxnSpPr/>
          <p:nvPr/>
        </p:nvCxnSpPr>
        <p:spPr>
          <a:xfrm>
            <a:off x="9542464" y="4972050"/>
            <a:ext cx="268287" cy="0"/>
          </a:xfrm>
          <a:prstGeom prst="straightConnector1">
            <a:avLst/>
          </a:prstGeom>
          <a:noFill/>
          <a:ln w="38100" cap="flat" cmpd="sng">
            <a:solidFill>
              <a:srgbClr val="333399"/>
            </a:solidFill>
            <a:prstDash val="solid"/>
            <a:round/>
            <a:headEnd type="none" w="med" len="med"/>
            <a:tailEnd type="triangle" w="med" len="med"/>
          </a:ln>
        </p:spPr>
      </p:cxnSp>
      <p:cxnSp>
        <p:nvCxnSpPr>
          <p:cNvPr id="747" name="Google Shape;747;p9"/>
          <p:cNvCxnSpPr/>
          <p:nvPr/>
        </p:nvCxnSpPr>
        <p:spPr>
          <a:xfrm>
            <a:off x="9618664" y="4832350"/>
            <a:ext cx="268287" cy="0"/>
          </a:xfrm>
          <a:prstGeom prst="straightConnector1">
            <a:avLst/>
          </a:prstGeom>
          <a:noFill/>
          <a:ln w="38100" cap="flat" cmpd="sng">
            <a:solidFill>
              <a:srgbClr val="333399"/>
            </a:solidFill>
            <a:prstDash val="solid"/>
            <a:round/>
            <a:headEnd type="none" w="med" len="med"/>
            <a:tailEnd type="triangle" w="med" len="med"/>
          </a:ln>
        </p:spPr>
      </p:cxnSp>
      <p:cxnSp>
        <p:nvCxnSpPr>
          <p:cNvPr id="748" name="Google Shape;748;p9"/>
          <p:cNvCxnSpPr/>
          <p:nvPr/>
        </p:nvCxnSpPr>
        <p:spPr>
          <a:xfrm>
            <a:off x="9834564" y="5048250"/>
            <a:ext cx="268287" cy="0"/>
          </a:xfrm>
          <a:prstGeom prst="straightConnector1">
            <a:avLst/>
          </a:prstGeom>
          <a:noFill/>
          <a:ln w="38100" cap="flat" cmpd="sng">
            <a:solidFill>
              <a:srgbClr val="333399"/>
            </a:solidFill>
            <a:prstDash val="solid"/>
            <a:round/>
            <a:headEnd type="none" w="med" len="med"/>
            <a:tailEnd type="triangle" w="med" len="med"/>
          </a:ln>
        </p:spPr>
      </p:cxnSp>
      <p:cxnSp>
        <p:nvCxnSpPr>
          <p:cNvPr id="749" name="Google Shape;749;p9"/>
          <p:cNvCxnSpPr/>
          <p:nvPr/>
        </p:nvCxnSpPr>
        <p:spPr>
          <a:xfrm>
            <a:off x="9821864" y="4743450"/>
            <a:ext cx="268287" cy="0"/>
          </a:xfrm>
          <a:prstGeom prst="straightConnector1">
            <a:avLst/>
          </a:prstGeom>
          <a:noFill/>
          <a:ln w="38100" cap="flat" cmpd="sng">
            <a:solidFill>
              <a:srgbClr val="333399"/>
            </a:solidFill>
            <a:prstDash val="solid"/>
            <a:round/>
            <a:headEnd type="none" w="med" len="med"/>
            <a:tailEnd type="triangle" w="med" len="med"/>
          </a:ln>
        </p:spPr>
      </p:cxnSp>
      <p:cxnSp>
        <p:nvCxnSpPr>
          <p:cNvPr id="750" name="Google Shape;750;p9"/>
          <p:cNvCxnSpPr/>
          <p:nvPr/>
        </p:nvCxnSpPr>
        <p:spPr>
          <a:xfrm>
            <a:off x="8072439" y="5424488"/>
            <a:ext cx="268287" cy="0"/>
          </a:xfrm>
          <a:prstGeom prst="straightConnector1">
            <a:avLst/>
          </a:prstGeom>
          <a:noFill/>
          <a:ln w="38100" cap="flat" cmpd="sng">
            <a:solidFill>
              <a:srgbClr val="333399"/>
            </a:solidFill>
            <a:prstDash val="solid"/>
            <a:round/>
            <a:headEnd type="none" w="med" len="med"/>
            <a:tailEnd type="triangle" w="med" len="med"/>
          </a:ln>
        </p:spPr>
      </p:cxnSp>
      <p:cxnSp>
        <p:nvCxnSpPr>
          <p:cNvPr id="751" name="Google Shape;751;p9"/>
          <p:cNvCxnSpPr/>
          <p:nvPr/>
        </p:nvCxnSpPr>
        <p:spPr>
          <a:xfrm>
            <a:off x="7954964" y="5529263"/>
            <a:ext cx="268287" cy="0"/>
          </a:xfrm>
          <a:prstGeom prst="straightConnector1">
            <a:avLst/>
          </a:prstGeom>
          <a:noFill/>
          <a:ln w="38100" cap="flat" cmpd="sng">
            <a:solidFill>
              <a:srgbClr val="333399"/>
            </a:solidFill>
            <a:prstDash val="solid"/>
            <a:round/>
            <a:headEnd type="none" w="med" len="med"/>
            <a:tailEnd type="triangle" w="med" len="med"/>
          </a:ln>
        </p:spPr>
      </p:cxnSp>
      <p:cxnSp>
        <p:nvCxnSpPr>
          <p:cNvPr id="752" name="Google Shape;752;p9"/>
          <p:cNvCxnSpPr/>
          <p:nvPr/>
        </p:nvCxnSpPr>
        <p:spPr>
          <a:xfrm>
            <a:off x="8275639" y="5335588"/>
            <a:ext cx="268287" cy="0"/>
          </a:xfrm>
          <a:prstGeom prst="straightConnector1">
            <a:avLst/>
          </a:prstGeom>
          <a:noFill/>
          <a:ln w="38100" cap="flat" cmpd="sng">
            <a:solidFill>
              <a:srgbClr val="333399"/>
            </a:solidFill>
            <a:prstDash val="solid"/>
            <a:round/>
            <a:headEnd type="none" w="med" len="med"/>
            <a:tailEnd type="triangle" w="med" len="med"/>
          </a:ln>
        </p:spPr>
      </p:cxnSp>
      <p:cxnSp>
        <p:nvCxnSpPr>
          <p:cNvPr id="753" name="Google Shape;753;p9"/>
          <p:cNvCxnSpPr/>
          <p:nvPr/>
        </p:nvCxnSpPr>
        <p:spPr>
          <a:xfrm>
            <a:off x="8374064" y="5100638"/>
            <a:ext cx="268287" cy="0"/>
          </a:xfrm>
          <a:prstGeom prst="straightConnector1">
            <a:avLst/>
          </a:prstGeom>
          <a:noFill/>
          <a:ln w="38100" cap="flat" cmpd="sng">
            <a:solidFill>
              <a:srgbClr val="333399"/>
            </a:solidFill>
            <a:prstDash val="solid"/>
            <a:round/>
            <a:headEnd type="none" w="med" len="med"/>
            <a:tailEnd type="triangle" w="med" len="med"/>
          </a:ln>
        </p:spPr>
      </p:cxnSp>
      <p:cxnSp>
        <p:nvCxnSpPr>
          <p:cNvPr id="754" name="Google Shape;754;p9"/>
          <p:cNvCxnSpPr/>
          <p:nvPr/>
        </p:nvCxnSpPr>
        <p:spPr>
          <a:xfrm>
            <a:off x="8428039" y="5221288"/>
            <a:ext cx="268287" cy="0"/>
          </a:xfrm>
          <a:prstGeom prst="straightConnector1">
            <a:avLst/>
          </a:prstGeom>
          <a:noFill/>
          <a:ln w="38100" cap="flat" cmpd="sng">
            <a:solidFill>
              <a:srgbClr val="333399"/>
            </a:solidFill>
            <a:prstDash val="solid"/>
            <a:round/>
            <a:headEnd type="none" w="med" len="med"/>
            <a:tailEnd type="triangle" w="med" len="med"/>
          </a:ln>
        </p:spPr>
      </p:cxnSp>
      <p:cxnSp>
        <p:nvCxnSpPr>
          <p:cNvPr id="755" name="Google Shape;755;p9"/>
          <p:cNvCxnSpPr/>
          <p:nvPr/>
        </p:nvCxnSpPr>
        <p:spPr>
          <a:xfrm>
            <a:off x="8643939" y="5437188"/>
            <a:ext cx="268287" cy="0"/>
          </a:xfrm>
          <a:prstGeom prst="straightConnector1">
            <a:avLst/>
          </a:prstGeom>
          <a:noFill/>
          <a:ln w="38100" cap="flat" cmpd="sng">
            <a:solidFill>
              <a:srgbClr val="333399"/>
            </a:solidFill>
            <a:prstDash val="solid"/>
            <a:round/>
            <a:headEnd type="none" w="med" len="med"/>
            <a:tailEnd type="triangle" w="med" len="med"/>
          </a:ln>
        </p:spPr>
      </p:cxnSp>
      <p:cxnSp>
        <p:nvCxnSpPr>
          <p:cNvPr id="756" name="Google Shape;756;p9"/>
          <p:cNvCxnSpPr/>
          <p:nvPr/>
        </p:nvCxnSpPr>
        <p:spPr>
          <a:xfrm>
            <a:off x="8586789" y="4984750"/>
            <a:ext cx="268287" cy="0"/>
          </a:xfrm>
          <a:prstGeom prst="straightConnector1">
            <a:avLst/>
          </a:prstGeom>
          <a:noFill/>
          <a:ln w="38100" cap="flat" cmpd="sng">
            <a:solidFill>
              <a:srgbClr val="333399"/>
            </a:solidFill>
            <a:prstDash val="solid"/>
            <a:round/>
            <a:headEnd type="none" w="med" len="med"/>
            <a:tailEnd type="triangle" w="med" len="med"/>
          </a:ln>
        </p:spPr>
      </p:cxnSp>
      <p:cxnSp>
        <p:nvCxnSpPr>
          <p:cNvPr id="757" name="Google Shape;757;p9"/>
          <p:cNvCxnSpPr/>
          <p:nvPr/>
        </p:nvCxnSpPr>
        <p:spPr>
          <a:xfrm>
            <a:off x="8802689" y="5200650"/>
            <a:ext cx="268287" cy="0"/>
          </a:xfrm>
          <a:prstGeom prst="straightConnector1">
            <a:avLst/>
          </a:prstGeom>
          <a:noFill/>
          <a:ln w="38100" cap="flat" cmpd="sng">
            <a:solidFill>
              <a:srgbClr val="333399"/>
            </a:solidFill>
            <a:prstDash val="solid"/>
            <a:round/>
            <a:headEnd type="none" w="med" len="med"/>
            <a:tailEnd type="triangle" w="med" len="med"/>
          </a:ln>
        </p:spPr>
      </p:cxnSp>
      <p:cxnSp>
        <p:nvCxnSpPr>
          <p:cNvPr id="758" name="Google Shape;758;p9"/>
          <p:cNvCxnSpPr/>
          <p:nvPr/>
        </p:nvCxnSpPr>
        <p:spPr>
          <a:xfrm>
            <a:off x="8878889" y="5060950"/>
            <a:ext cx="268287" cy="0"/>
          </a:xfrm>
          <a:prstGeom prst="straightConnector1">
            <a:avLst/>
          </a:prstGeom>
          <a:noFill/>
          <a:ln w="38100" cap="flat" cmpd="sng">
            <a:solidFill>
              <a:srgbClr val="333399"/>
            </a:solidFill>
            <a:prstDash val="solid"/>
            <a:round/>
            <a:headEnd type="none" w="med" len="med"/>
            <a:tailEnd type="triangle" w="med" len="med"/>
          </a:ln>
        </p:spPr>
      </p:cxnSp>
      <p:cxnSp>
        <p:nvCxnSpPr>
          <p:cNvPr id="759" name="Google Shape;759;p9"/>
          <p:cNvCxnSpPr/>
          <p:nvPr/>
        </p:nvCxnSpPr>
        <p:spPr>
          <a:xfrm>
            <a:off x="9094789" y="5276850"/>
            <a:ext cx="268287" cy="0"/>
          </a:xfrm>
          <a:prstGeom prst="straightConnector1">
            <a:avLst/>
          </a:prstGeom>
          <a:noFill/>
          <a:ln w="38100" cap="flat" cmpd="sng">
            <a:solidFill>
              <a:srgbClr val="333399"/>
            </a:solidFill>
            <a:prstDash val="solid"/>
            <a:round/>
            <a:headEnd type="none" w="med" len="med"/>
            <a:tailEnd type="triangle" w="med" len="med"/>
          </a:ln>
        </p:spPr>
      </p:cxnSp>
      <p:cxnSp>
        <p:nvCxnSpPr>
          <p:cNvPr id="760" name="Google Shape;760;p9"/>
          <p:cNvCxnSpPr/>
          <p:nvPr/>
        </p:nvCxnSpPr>
        <p:spPr>
          <a:xfrm>
            <a:off x="9082089" y="4972050"/>
            <a:ext cx="268287" cy="0"/>
          </a:xfrm>
          <a:prstGeom prst="straightConnector1">
            <a:avLst/>
          </a:prstGeom>
          <a:noFill/>
          <a:ln w="38100" cap="flat" cmpd="sng">
            <a:solidFill>
              <a:srgbClr val="333399"/>
            </a:solidFill>
            <a:prstDash val="solid"/>
            <a:round/>
            <a:headEnd type="none" w="med" len="med"/>
            <a:tailEnd type="triangle" w="med" len="med"/>
          </a:ln>
        </p:spPr>
      </p:cxnSp>
      <p:cxnSp>
        <p:nvCxnSpPr>
          <p:cNvPr id="761" name="Google Shape;761;p9"/>
          <p:cNvCxnSpPr/>
          <p:nvPr/>
        </p:nvCxnSpPr>
        <p:spPr>
          <a:xfrm>
            <a:off x="9297989" y="5187950"/>
            <a:ext cx="268287" cy="0"/>
          </a:xfrm>
          <a:prstGeom prst="straightConnector1">
            <a:avLst/>
          </a:prstGeom>
          <a:noFill/>
          <a:ln w="38100" cap="flat" cmpd="sng">
            <a:solidFill>
              <a:srgbClr val="333399"/>
            </a:solidFill>
            <a:prstDash val="solid"/>
            <a:round/>
            <a:headEnd type="none" w="med" len="med"/>
            <a:tailEnd type="triangle" w="med" len="med"/>
          </a:ln>
        </p:spPr>
      </p:cxnSp>
      <p:cxnSp>
        <p:nvCxnSpPr>
          <p:cNvPr id="762" name="Google Shape;762;p9"/>
          <p:cNvCxnSpPr/>
          <p:nvPr/>
        </p:nvCxnSpPr>
        <p:spPr>
          <a:xfrm>
            <a:off x="9513889" y="5403850"/>
            <a:ext cx="268287" cy="0"/>
          </a:xfrm>
          <a:prstGeom prst="straightConnector1">
            <a:avLst/>
          </a:prstGeom>
          <a:noFill/>
          <a:ln w="38100" cap="flat" cmpd="sng">
            <a:solidFill>
              <a:srgbClr val="333399"/>
            </a:solidFill>
            <a:prstDash val="solid"/>
            <a:round/>
            <a:headEnd type="none" w="med" len="med"/>
            <a:tailEnd type="triangle" w="med" len="med"/>
          </a:ln>
        </p:spPr>
      </p:cxnSp>
      <p:cxnSp>
        <p:nvCxnSpPr>
          <p:cNvPr id="763" name="Google Shape;763;p9"/>
          <p:cNvCxnSpPr/>
          <p:nvPr/>
        </p:nvCxnSpPr>
        <p:spPr>
          <a:xfrm>
            <a:off x="9450389" y="5073650"/>
            <a:ext cx="268287" cy="0"/>
          </a:xfrm>
          <a:prstGeom prst="straightConnector1">
            <a:avLst/>
          </a:prstGeom>
          <a:noFill/>
          <a:ln w="38100" cap="flat" cmpd="sng">
            <a:solidFill>
              <a:srgbClr val="333399"/>
            </a:solidFill>
            <a:prstDash val="solid"/>
            <a:round/>
            <a:headEnd type="none" w="med" len="med"/>
            <a:tailEnd type="triangle" w="med" len="med"/>
          </a:ln>
        </p:spPr>
      </p:cxnSp>
      <p:cxnSp>
        <p:nvCxnSpPr>
          <p:cNvPr id="764" name="Google Shape;764;p9"/>
          <p:cNvCxnSpPr/>
          <p:nvPr/>
        </p:nvCxnSpPr>
        <p:spPr>
          <a:xfrm>
            <a:off x="9666289" y="5289550"/>
            <a:ext cx="268287" cy="0"/>
          </a:xfrm>
          <a:prstGeom prst="straightConnector1">
            <a:avLst/>
          </a:prstGeom>
          <a:noFill/>
          <a:ln w="38100" cap="flat" cmpd="sng">
            <a:solidFill>
              <a:srgbClr val="333399"/>
            </a:solidFill>
            <a:prstDash val="solid"/>
            <a:round/>
            <a:headEnd type="none" w="med" len="med"/>
            <a:tailEnd type="triangle" w="med" len="med"/>
          </a:ln>
        </p:spPr>
      </p:cxnSp>
      <p:cxnSp>
        <p:nvCxnSpPr>
          <p:cNvPr id="765" name="Google Shape;765;p9"/>
          <p:cNvCxnSpPr/>
          <p:nvPr/>
        </p:nvCxnSpPr>
        <p:spPr>
          <a:xfrm>
            <a:off x="9542464" y="4972050"/>
            <a:ext cx="268287" cy="0"/>
          </a:xfrm>
          <a:prstGeom prst="straightConnector1">
            <a:avLst/>
          </a:prstGeom>
          <a:noFill/>
          <a:ln w="38100" cap="flat" cmpd="sng">
            <a:solidFill>
              <a:srgbClr val="333399"/>
            </a:solidFill>
            <a:prstDash val="solid"/>
            <a:round/>
            <a:headEnd type="none" w="med" len="med"/>
            <a:tailEnd type="triangle" w="med" len="med"/>
          </a:ln>
        </p:spPr>
      </p:cxnSp>
      <p:cxnSp>
        <p:nvCxnSpPr>
          <p:cNvPr id="766" name="Google Shape;766;p9"/>
          <p:cNvCxnSpPr/>
          <p:nvPr/>
        </p:nvCxnSpPr>
        <p:spPr>
          <a:xfrm>
            <a:off x="9758364" y="5187950"/>
            <a:ext cx="268287" cy="0"/>
          </a:xfrm>
          <a:prstGeom prst="straightConnector1">
            <a:avLst/>
          </a:prstGeom>
          <a:noFill/>
          <a:ln w="38100" cap="flat" cmpd="sng">
            <a:solidFill>
              <a:srgbClr val="333399"/>
            </a:solidFill>
            <a:prstDash val="solid"/>
            <a:round/>
            <a:headEnd type="none" w="med" len="med"/>
            <a:tailEnd type="triangle" w="med" len="med"/>
          </a:ln>
        </p:spPr>
      </p:cxnSp>
      <p:cxnSp>
        <p:nvCxnSpPr>
          <p:cNvPr id="767" name="Google Shape;767;p9"/>
          <p:cNvCxnSpPr/>
          <p:nvPr/>
        </p:nvCxnSpPr>
        <p:spPr>
          <a:xfrm>
            <a:off x="9834564" y="5048250"/>
            <a:ext cx="268287" cy="0"/>
          </a:xfrm>
          <a:prstGeom prst="straightConnector1">
            <a:avLst/>
          </a:prstGeom>
          <a:noFill/>
          <a:ln w="38100" cap="flat" cmpd="sng">
            <a:solidFill>
              <a:srgbClr val="333399"/>
            </a:solidFill>
            <a:prstDash val="solid"/>
            <a:round/>
            <a:headEnd type="none" w="med" len="med"/>
            <a:tailEnd type="triangle" w="med" len="med"/>
          </a:ln>
        </p:spPr>
      </p:cxnSp>
      <p:cxnSp>
        <p:nvCxnSpPr>
          <p:cNvPr id="768" name="Google Shape;768;p9"/>
          <p:cNvCxnSpPr/>
          <p:nvPr/>
        </p:nvCxnSpPr>
        <p:spPr>
          <a:xfrm rot="10800000">
            <a:off x="1989139" y="5572125"/>
            <a:ext cx="268287" cy="0"/>
          </a:xfrm>
          <a:prstGeom prst="straightConnector1">
            <a:avLst/>
          </a:prstGeom>
          <a:noFill/>
          <a:ln w="38100" cap="flat" cmpd="sng">
            <a:solidFill>
              <a:srgbClr val="333399"/>
            </a:solidFill>
            <a:prstDash val="solid"/>
            <a:round/>
            <a:headEnd type="none" w="med" len="med"/>
            <a:tailEnd type="triangle" w="med" len="med"/>
          </a:ln>
        </p:spPr>
      </p:cxnSp>
      <p:cxnSp>
        <p:nvCxnSpPr>
          <p:cNvPr id="769" name="Google Shape;769;p9"/>
          <p:cNvCxnSpPr/>
          <p:nvPr/>
        </p:nvCxnSpPr>
        <p:spPr>
          <a:xfrm rot="10800000">
            <a:off x="2205039" y="5810250"/>
            <a:ext cx="268287" cy="0"/>
          </a:xfrm>
          <a:prstGeom prst="straightConnector1">
            <a:avLst/>
          </a:prstGeom>
          <a:noFill/>
          <a:ln w="38100" cap="flat" cmpd="sng">
            <a:solidFill>
              <a:srgbClr val="333399"/>
            </a:solidFill>
            <a:prstDash val="solid"/>
            <a:round/>
            <a:headEnd type="none" w="med" len="med"/>
            <a:tailEnd type="triangle" w="med" len="med"/>
          </a:ln>
        </p:spPr>
      </p:cxnSp>
      <p:cxnSp>
        <p:nvCxnSpPr>
          <p:cNvPr id="770" name="Google Shape;770;p9"/>
          <p:cNvCxnSpPr/>
          <p:nvPr/>
        </p:nvCxnSpPr>
        <p:spPr>
          <a:xfrm rot="10800000">
            <a:off x="2281239" y="5670550"/>
            <a:ext cx="268287" cy="0"/>
          </a:xfrm>
          <a:prstGeom prst="straightConnector1">
            <a:avLst/>
          </a:prstGeom>
          <a:noFill/>
          <a:ln w="38100" cap="flat" cmpd="sng">
            <a:solidFill>
              <a:srgbClr val="333399"/>
            </a:solidFill>
            <a:prstDash val="solid"/>
            <a:round/>
            <a:headEnd type="none" w="med" len="med"/>
            <a:tailEnd type="triangle" w="med" len="med"/>
          </a:ln>
        </p:spPr>
      </p:cxnSp>
      <p:cxnSp>
        <p:nvCxnSpPr>
          <p:cNvPr id="771" name="Google Shape;771;p9"/>
          <p:cNvCxnSpPr/>
          <p:nvPr/>
        </p:nvCxnSpPr>
        <p:spPr>
          <a:xfrm rot="10800000">
            <a:off x="2497139" y="5886450"/>
            <a:ext cx="268287" cy="0"/>
          </a:xfrm>
          <a:prstGeom prst="straightConnector1">
            <a:avLst/>
          </a:prstGeom>
          <a:noFill/>
          <a:ln w="38100" cap="flat" cmpd="sng">
            <a:solidFill>
              <a:srgbClr val="333399"/>
            </a:solidFill>
            <a:prstDash val="solid"/>
            <a:round/>
            <a:headEnd type="none" w="med" len="med"/>
            <a:tailEnd type="triangle" w="med" len="med"/>
          </a:ln>
        </p:spPr>
      </p:cxnSp>
      <p:cxnSp>
        <p:nvCxnSpPr>
          <p:cNvPr id="772" name="Google Shape;772;p9"/>
          <p:cNvCxnSpPr/>
          <p:nvPr/>
        </p:nvCxnSpPr>
        <p:spPr>
          <a:xfrm rot="10800000">
            <a:off x="2484439" y="5559425"/>
            <a:ext cx="268287" cy="0"/>
          </a:xfrm>
          <a:prstGeom prst="straightConnector1">
            <a:avLst/>
          </a:prstGeom>
          <a:noFill/>
          <a:ln w="38100" cap="flat" cmpd="sng">
            <a:solidFill>
              <a:srgbClr val="333399"/>
            </a:solidFill>
            <a:prstDash val="solid"/>
            <a:round/>
            <a:headEnd type="none" w="med" len="med"/>
            <a:tailEnd type="triangle" w="med" len="med"/>
          </a:ln>
        </p:spPr>
      </p:cxnSp>
      <p:cxnSp>
        <p:nvCxnSpPr>
          <p:cNvPr id="773" name="Google Shape;773;p9"/>
          <p:cNvCxnSpPr/>
          <p:nvPr/>
        </p:nvCxnSpPr>
        <p:spPr>
          <a:xfrm rot="10800000">
            <a:off x="2700339" y="5797550"/>
            <a:ext cx="268287" cy="0"/>
          </a:xfrm>
          <a:prstGeom prst="straightConnector1">
            <a:avLst/>
          </a:prstGeom>
          <a:noFill/>
          <a:ln w="38100" cap="flat" cmpd="sng">
            <a:solidFill>
              <a:srgbClr val="333399"/>
            </a:solidFill>
            <a:prstDash val="solid"/>
            <a:round/>
            <a:headEnd type="none" w="med" len="med"/>
            <a:tailEnd type="triangle" w="med" len="med"/>
          </a:ln>
        </p:spPr>
      </p:cxnSp>
      <p:cxnSp>
        <p:nvCxnSpPr>
          <p:cNvPr id="774" name="Google Shape;774;p9"/>
          <p:cNvCxnSpPr/>
          <p:nvPr/>
        </p:nvCxnSpPr>
        <p:spPr>
          <a:xfrm rot="10800000">
            <a:off x="2852739" y="5683250"/>
            <a:ext cx="268287" cy="0"/>
          </a:xfrm>
          <a:prstGeom prst="straightConnector1">
            <a:avLst/>
          </a:prstGeom>
          <a:noFill/>
          <a:ln w="38100" cap="flat" cmpd="sng">
            <a:solidFill>
              <a:srgbClr val="333399"/>
            </a:solidFill>
            <a:prstDash val="solid"/>
            <a:round/>
            <a:headEnd type="none" w="med" len="med"/>
            <a:tailEnd type="triangle" w="med" len="med"/>
          </a:ln>
        </p:spPr>
      </p:cxnSp>
      <p:cxnSp>
        <p:nvCxnSpPr>
          <p:cNvPr id="775" name="Google Shape;775;p9"/>
          <p:cNvCxnSpPr/>
          <p:nvPr/>
        </p:nvCxnSpPr>
        <p:spPr>
          <a:xfrm rot="10800000">
            <a:off x="3227389" y="5662613"/>
            <a:ext cx="268287" cy="0"/>
          </a:xfrm>
          <a:prstGeom prst="straightConnector1">
            <a:avLst/>
          </a:prstGeom>
          <a:noFill/>
          <a:ln w="38100" cap="flat" cmpd="sng">
            <a:solidFill>
              <a:srgbClr val="333399"/>
            </a:solidFill>
            <a:prstDash val="solid"/>
            <a:round/>
            <a:headEnd type="none" w="med" len="med"/>
            <a:tailEnd type="triangle" w="med" len="med"/>
          </a:ln>
        </p:spPr>
      </p:cxnSp>
      <p:cxnSp>
        <p:nvCxnSpPr>
          <p:cNvPr id="776" name="Google Shape;776;p9"/>
          <p:cNvCxnSpPr/>
          <p:nvPr/>
        </p:nvCxnSpPr>
        <p:spPr>
          <a:xfrm rot="10800000">
            <a:off x="3443289" y="5878513"/>
            <a:ext cx="268287" cy="0"/>
          </a:xfrm>
          <a:prstGeom prst="straightConnector1">
            <a:avLst/>
          </a:prstGeom>
          <a:noFill/>
          <a:ln w="38100" cap="flat" cmpd="sng">
            <a:solidFill>
              <a:srgbClr val="333399"/>
            </a:solidFill>
            <a:prstDash val="solid"/>
            <a:round/>
            <a:headEnd type="none" w="med" len="med"/>
            <a:tailEnd type="triangle" w="med" len="med"/>
          </a:ln>
        </p:spPr>
      </p:cxnSp>
      <p:cxnSp>
        <p:nvCxnSpPr>
          <p:cNvPr id="777" name="Google Shape;777;p9"/>
          <p:cNvCxnSpPr/>
          <p:nvPr/>
        </p:nvCxnSpPr>
        <p:spPr>
          <a:xfrm rot="10800000">
            <a:off x="3519489" y="5738813"/>
            <a:ext cx="268287" cy="0"/>
          </a:xfrm>
          <a:prstGeom prst="straightConnector1">
            <a:avLst/>
          </a:prstGeom>
          <a:noFill/>
          <a:ln w="38100" cap="flat" cmpd="sng">
            <a:solidFill>
              <a:srgbClr val="333399"/>
            </a:solidFill>
            <a:prstDash val="solid"/>
            <a:round/>
            <a:headEnd type="none" w="med" len="med"/>
            <a:tailEnd type="triangle" w="med" len="med"/>
          </a:ln>
        </p:spPr>
      </p:cxnSp>
      <p:cxnSp>
        <p:nvCxnSpPr>
          <p:cNvPr id="778" name="Google Shape;778;p9"/>
          <p:cNvCxnSpPr/>
          <p:nvPr/>
        </p:nvCxnSpPr>
        <p:spPr>
          <a:xfrm rot="10800000">
            <a:off x="3722689" y="5649913"/>
            <a:ext cx="268287" cy="0"/>
          </a:xfrm>
          <a:prstGeom prst="straightConnector1">
            <a:avLst/>
          </a:prstGeom>
          <a:noFill/>
          <a:ln w="38100" cap="flat" cmpd="sng">
            <a:solidFill>
              <a:srgbClr val="333399"/>
            </a:solidFill>
            <a:prstDash val="solid"/>
            <a:round/>
            <a:headEnd type="none" w="med" len="med"/>
            <a:tailEnd type="triangle" w="med" len="med"/>
          </a:ln>
        </p:spPr>
      </p:cxnSp>
      <p:cxnSp>
        <p:nvCxnSpPr>
          <p:cNvPr id="779" name="Google Shape;779;p9"/>
          <p:cNvCxnSpPr/>
          <p:nvPr/>
        </p:nvCxnSpPr>
        <p:spPr>
          <a:xfrm rot="10800000">
            <a:off x="3938589" y="5865813"/>
            <a:ext cx="268287" cy="0"/>
          </a:xfrm>
          <a:prstGeom prst="straightConnector1">
            <a:avLst/>
          </a:prstGeom>
          <a:noFill/>
          <a:ln w="38100" cap="flat" cmpd="sng">
            <a:solidFill>
              <a:srgbClr val="333399"/>
            </a:solidFill>
            <a:prstDash val="solid"/>
            <a:round/>
            <a:headEnd type="none" w="med" len="med"/>
            <a:tailEnd type="triangle" w="med" len="med"/>
          </a:ln>
        </p:spPr>
      </p:cxnSp>
      <p:cxnSp>
        <p:nvCxnSpPr>
          <p:cNvPr id="780" name="Google Shape;780;p9"/>
          <p:cNvCxnSpPr/>
          <p:nvPr/>
        </p:nvCxnSpPr>
        <p:spPr>
          <a:xfrm rot="10800000">
            <a:off x="4090989" y="5751513"/>
            <a:ext cx="268287" cy="0"/>
          </a:xfrm>
          <a:prstGeom prst="straightConnector1">
            <a:avLst/>
          </a:prstGeom>
          <a:noFill/>
          <a:ln w="38100" cap="flat" cmpd="sng">
            <a:solidFill>
              <a:srgbClr val="333399"/>
            </a:solidFill>
            <a:prstDash val="solid"/>
            <a:round/>
            <a:headEnd type="none" w="med" len="med"/>
            <a:tailEnd type="triangle" w="med" len="med"/>
          </a:ln>
        </p:spPr>
      </p:cxnSp>
      <p:cxnSp>
        <p:nvCxnSpPr>
          <p:cNvPr id="781" name="Google Shape;781;p9"/>
          <p:cNvCxnSpPr/>
          <p:nvPr/>
        </p:nvCxnSpPr>
        <p:spPr>
          <a:xfrm rot="10800000">
            <a:off x="4183064" y="5649913"/>
            <a:ext cx="268287" cy="0"/>
          </a:xfrm>
          <a:prstGeom prst="straightConnector1">
            <a:avLst/>
          </a:prstGeom>
          <a:noFill/>
          <a:ln w="38100" cap="flat" cmpd="sng">
            <a:solidFill>
              <a:srgbClr val="333399"/>
            </a:solidFill>
            <a:prstDash val="solid"/>
            <a:round/>
            <a:headEnd type="none" w="med" len="med"/>
            <a:tailEnd type="triangle" w="med" len="med"/>
          </a:ln>
        </p:spPr>
      </p:cxnSp>
      <p:cxnSp>
        <p:nvCxnSpPr>
          <p:cNvPr id="782" name="Google Shape;782;p9"/>
          <p:cNvCxnSpPr/>
          <p:nvPr/>
        </p:nvCxnSpPr>
        <p:spPr>
          <a:xfrm rot="10800000">
            <a:off x="4398964" y="5865813"/>
            <a:ext cx="268287" cy="0"/>
          </a:xfrm>
          <a:prstGeom prst="straightConnector1">
            <a:avLst/>
          </a:prstGeom>
          <a:noFill/>
          <a:ln w="38100" cap="flat" cmpd="sng">
            <a:solidFill>
              <a:srgbClr val="333399"/>
            </a:solidFill>
            <a:prstDash val="solid"/>
            <a:round/>
            <a:headEnd type="none" w="med" len="med"/>
            <a:tailEnd type="triangle" w="med" len="med"/>
          </a:ln>
        </p:spPr>
      </p:cxnSp>
      <p:cxnSp>
        <p:nvCxnSpPr>
          <p:cNvPr id="783" name="Google Shape;783;p9"/>
          <p:cNvCxnSpPr/>
          <p:nvPr/>
        </p:nvCxnSpPr>
        <p:spPr>
          <a:xfrm rot="10800000">
            <a:off x="4475164" y="5726113"/>
            <a:ext cx="268287" cy="0"/>
          </a:xfrm>
          <a:prstGeom prst="straightConnector1">
            <a:avLst/>
          </a:prstGeom>
          <a:noFill/>
          <a:ln w="38100" cap="flat" cmpd="sng">
            <a:solidFill>
              <a:srgbClr val="333399"/>
            </a:solidFill>
            <a:prstDash val="solid"/>
            <a:round/>
            <a:headEnd type="none" w="med" len="med"/>
            <a:tailEnd type="triangle" w="med" len="med"/>
          </a:ln>
        </p:spPr>
      </p:cxnSp>
      <p:cxnSp>
        <p:nvCxnSpPr>
          <p:cNvPr id="784" name="Google Shape;784;p9"/>
          <p:cNvCxnSpPr/>
          <p:nvPr/>
        </p:nvCxnSpPr>
        <p:spPr>
          <a:xfrm rot="10800000">
            <a:off x="4678364" y="5637213"/>
            <a:ext cx="268287" cy="0"/>
          </a:xfrm>
          <a:prstGeom prst="straightConnector1">
            <a:avLst/>
          </a:prstGeom>
          <a:noFill/>
          <a:ln w="38100" cap="flat" cmpd="sng">
            <a:solidFill>
              <a:srgbClr val="333399"/>
            </a:solidFill>
            <a:prstDash val="solid"/>
            <a:round/>
            <a:headEnd type="none" w="med" len="med"/>
            <a:tailEnd type="triangle" w="med" len="med"/>
          </a:ln>
        </p:spPr>
      </p:cxnSp>
      <p:cxnSp>
        <p:nvCxnSpPr>
          <p:cNvPr id="785" name="Google Shape;785;p9"/>
          <p:cNvCxnSpPr/>
          <p:nvPr/>
        </p:nvCxnSpPr>
        <p:spPr>
          <a:xfrm rot="10800000">
            <a:off x="2205039" y="5810250"/>
            <a:ext cx="268287" cy="0"/>
          </a:xfrm>
          <a:prstGeom prst="straightConnector1">
            <a:avLst/>
          </a:prstGeom>
          <a:noFill/>
          <a:ln w="38100" cap="flat" cmpd="sng">
            <a:solidFill>
              <a:srgbClr val="333399"/>
            </a:solidFill>
            <a:prstDash val="solid"/>
            <a:round/>
            <a:headEnd type="none" w="med" len="med"/>
            <a:tailEnd type="triangle" w="med" len="med"/>
          </a:ln>
        </p:spPr>
      </p:cxnSp>
      <p:cxnSp>
        <p:nvCxnSpPr>
          <p:cNvPr id="786" name="Google Shape;786;p9"/>
          <p:cNvCxnSpPr/>
          <p:nvPr/>
        </p:nvCxnSpPr>
        <p:spPr>
          <a:xfrm rot="10800000">
            <a:off x="2497139" y="5886450"/>
            <a:ext cx="268287" cy="0"/>
          </a:xfrm>
          <a:prstGeom prst="straightConnector1">
            <a:avLst/>
          </a:prstGeom>
          <a:noFill/>
          <a:ln w="38100" cap="flat" cmpd="sng">
            <a:solidFill>
              <a:srgbClr val="333399"/>
            </a:solidFill>
            <a:prstDash val="solid"/>
            <a:round/>
            <a:headEnd type="none" w="med" len="med"/>
            <a:tailEnd type="triangle" w="med" len="med"/>
          </a:ln>
        </p:spPr>
      </p:cxnSp>
      <p:cxnSp>
        <p:nvCxnSpPr>
          <p:cNvPr id="787" name="Google Shape;787;p9"/>
          <p:cNvCxnSpPr/>
          <p:nvPr/>
        </p:nvCxnSpPr>
        <p:spPr>
          <a:xfrm rot="10800000">
            <a:off x="2700339" y="5797550"/>
            <a:ext cx="268287" cy="0"/>
          </a:xfrm>
          <a:prstGeom prst="straightConnector1">
            <a:avLst/>
          </a:prstGeom>
          <a:noFill/>
          <a:ln w="38100" cap="flat" cmpd="sng">
            <a:solidFill>
              <a:srgbClr val="333399"/>
            </a:solidFill>
            <a:prstDash val="solid"/>
            <a:round/>
            <a:headEnd type="none" w="med" len="med"/>
            <a:tailEnd type="triangle" w="med" len="med"/>
          </a:ln>
        </p:spPr>
      </p:cxnSp>
      <p:cxnSp>
        <p:nvCxnSpPr>
          <p:cNvPr id="788" name="Google Shape;788;p9"/>
          <p:cNvCxnSpPr/>
          <p:nvPr/>
        </p:nvCxnSpPr>
        <p:spPr>
          <a:xfrm rot="10800000">
            <a:off x="3443289" y="5878513"/>
            <a:ext cx="268287" cy="0"/>
          </a:xfrm>
          <a:prstGeom prst="straightConnector1">
            <a:avLst/>
          </a:prstGeom>
          <a:noFill/>
          <a:ln w="38100" cap="flat" cmpd="sng">
            <a:solidFill>
              <a:srgbClr val="333399"/>
            </a:solidFill>
            <a:prstDash val="solid"/>
            <a:round/>
            <a:headEnd type="none" w="med" len="med"/>
            <a:tailEnd type="triangle" w="med" len="med"/>
          </a:ln>
        </p:spPr>
      </p:cxnSp>
      <p:cxnSp>
        <p:nvCxnSpPr>
          <p:cNvPr id="789" name="Google Shape;789;p9"/>
          <p:cNvCxnSpPr/>
          <p:nvPr/>
        </p:nvCxnSpPr>
        <p:spPr>
          <a:xfrm rot="10800000">
            <a:off x="3938589" y="5865813"/>
            <a:ext cx="268287" cy="0"/>
          </a:xfrm>
          <a:prstGeom prst="straightConnector1">
            <a:avLst/>
          </a:prstGeom>
          <a:noFill/>
          <a:ln w="38100" cap="flat" cmpd="sng">
            <a:solidFill>
              <a:srgbClr val="333399"/>
            </a:solidFill>
            <a:prstDash val="solid"/>
            <a:round/>
            <a:headEnd type="none" w="med" len="med"/>
            <a:tailEnd type="triangle" w="med" len="med"/>
          </a:ln>
        </p:spPr>
      </p:cxnSp>
      <p:cxnSp>
        <p:nvCxnSpPr>
          <p:cNvPr id="790" name="Google Shape;790;p9"/>
          <p:cNvCxnSpPr/>
          <p:nvPr/>
        </p:nvCxnSpPr>
        <p:spPr>
          <a:xfrm rot="10800000">
            <a:off x="4398964" y="5865813"/>
            <a:ext cx="268287" cy="0"/>
          </a:xfrm>
          <a:prstGeom prst="straightConnector1">
            <a:avLst/>
          </a:prstGeom>
          <a:noFill/>
          <a:ln w="38100" cap="flat" cmpd="sng">
            <a:solidFill>
              <a:srgbClr val="333399"/>
            </a:solidFill>
            <a:prstDash val="solid"/>
            <a:round/>
            <a:headEnd type="none" w="med" len="med"/>
            <a:tailEnd type="triangle" w="med" len="med"/>
          </a:ln>
        </p:spPr>
      </p:cxnSp>
      <p:cxnSp>
        <p:nvCxnSpPr>
          <p:cNvPr id="791" name="Google Shape;791;p9"/>
          <p:cNvCxnSpPr/>
          <p:nvPr/>
        </p:nvCxnSpPr>
        <p:spPr>
          <a:xfrm>
            <a:off x="5214939" y="5414963"/>
            <a:ext cx="173037" cy="0"/>
          </a:xfrm>
          <a:prstGeom prst="straightConnector1">
            <a:avLst/>
          </a:prstGeom>
          <a:noFill/>
          <a:ln w="38100" cap="flat" cmpd="sng">
            <a:solidFill>
              <a:srgbClr val="333399"/>
            </a:solidFill>
            <a:prstDash val="solid"/>
            <a:round/>
            <a:headEnd type="none" w="med" len="med"/>
            <a:tailEnd type="triangle" w="med" len="med"/>
          </a:ln>
        </p:spPr>
      </p:cxnSp>
      <p:cxnSp>
        <p:nvCxnSpPr>
          <p:cNvPr id="792" name="Google Shape;792;p9"/>
          <p:cNvCxnSpPr/>
          <p:nvPr/>
        </p:nvCxnSpPr>
        <p:spPr>
          <a:xfrm>
            <a:off x="5214939" y="5562600"/>
            <a:ext cx="173037" cy="0"/>
          </a:xfrm>
          <a:prstGeom prst="straightConnector1">
            <a:avLst/>
          </a:prstGeom>
          <a:noFill/>
          <a:ln w="38100" cap="flat" cmpd="sng">
            <a:solidFill>
              <a:srgbClr val="333399"/>
            </a:solidFill>
            <a:prstDash val="solid"/>
            <a:round/>
            <a:headEnd type="none" w="med" len="med"/>
            <a:tailEnd type="triangle" w="med" len="med"/>
          </a:ln>
        </p:spPr>
      </p:cxnSp>
      <p:cxnSp>
        <p:nvCxnSpPr>
          <p:cNvPr id="793" name="Google Shape;793;p9"/>
          <p:cNvCxnSpPr/>
          <p:nvPr/>
        </p:nvCxnSpPr>
        <p:spPr>
          <a:xfrm>
            <a:off x="5189539" y="5699125"/>
            <a:ext cx="173037" cy="0"/>
          </a:xfrm>
          <a:prstGeom prst="straightConnector1">
            <a:avLst/>
          </a:prstGeom>
          <a:noFill/>
          <a:ln w="38100" cap="flat" cmpd="sng">
            <a:solidFill>
              <a:srgbClr val="333399"/>
            </a:solidFill>
            <a:prstDash val="solid"/>
            <a:round/>
            <a:headEnd type="none" w="med" len="med"/>
            <a:tailEnd type="triangle" w="med" len="med"/>
          </a:ln>
        </p:spPr>
      </p:cxnSp>
      <p:cxnSp>
        <p:nvCxnSpPr>
          <p:cNvPr id="794" name="Google Shape;794;p9"/>
          <p:cNvCxnSpPr/>
          <p:nvPr/>
        </p:nvCxnSpPr>
        <p:spPr>
          <a:xfrm>
            <a:off x="6373814" y="5713413"/>
            <a:ext cx="173037" cy="0"/>
          </a:xfrm>
          <a:prstGeom prst="straightConnector1">
            <a:avLst/>
          </a:prstGeom>
          <a:noFill/>
          <a:ln w="38100" cap="flat" cmpd="sng">
            <a:solidFill>
              <a:srgbClr val="333399"/>
            </a:solidFill>
            <a:prstDash val="solid"/>
            <a:round/>
            <a:headEnd type="none" w="med" len="med"/>
            <a:tailEnd type="triangle" w="med" len="med"/>
          </a:ln>
        </p:spPr>
      </p:cxnSp>
      <p:cxnSp>
        <p:nvCxnSpPr>
          <p:cNvPr id="795" name="Google Shape;795;p9"/>
          <p:cNvCxnSpPr/>
          <p:nvPr/>
        </p:nvCxnSpPr>
        <p:spPr>
          <a:xfrm>
            <a:off x="6373814" y="5929313"/>
            <a:ext cx="173037" cy="0"/>
          </a:xfrm>
          <a:prstGeom prst="straightConnector1">
            <a:avLst/>
          </a:prstGeom>
          <a:noFill/>
          <a:ln w="38100" cap="flat" cmpd="sng">
            <a:solidFill>
              <a:srgbClr val="333399"/>
            </a:solidFill>
            <a:prstDash val="solid"/>
            <a:round/>
            <a:headEnd type="none" w="med" len="med"/>
            <a:tailEnd type="triangle" w="med" len="med"/>
          </a:ln>
        </p:spPr>
      </p:cxnSp>
      <p:cxnSp>
        <p:nvCxnSpPr>
          <p:cNvPr id="796" name="Google Shape;796;p9"/>
          <p:cNvCxnSpPr/>
          <p:nvPr/>
        </p:nvCxnSpPr>
        <p:spPr>
          <a:xfrm>
            <a:off x="6762750" y="5694363"/>
            <a:ext cx="122238" cy="0"/>
          </a:xfrm>
          <a:prstGeom prst="straightConnector1">
            <a:avLst/>
          </a:prstGeom>
          <a:noFill/>
          <a:ln w="38100" cap="flat" cmpd="sng">
            <a:solidFill>
              <a:srgbClr val="333399"/>
            </a:solidFill>
            <a:prstDash val="solid"/>
            <a:round/>
            <a:headEnd type="none" w="med" len="med"/>
            <a:tailEnd type="triangle" w="med" len="med"/>
          </a:ln>
        </p:spPr>
      </p:cxnSp>
      <p:cxnSp>
        <p:nvCxnSpPr>
          <p:cNvPr id="797" name="Google Shape;797;p9"/>
          <p:cNvCxnSpPr/>
          <p:nvPr/>
        </p:nvCxnSpPr>
        <p:spPr>
          <a:xfrm>
            <a:off x="6145214" y="5413375"/>
            <a:ext cx="122237" cy="0"/>
          </a:xfrm>
          <a:prstGeom prst="straightConnector1">
            <a:avLst/>
          </a:prstGeom>
          <a:noFill/>
          <a:ln w="38100" cap="flat" cmpd="sng">
            <a:solidFill>
              <a:srgbClr val="333399"/>
            </a:solidFill>
            <a:prstDash val="solid"/>
            <a:round/>
            <a:headEnd type="none" w="med" len="med"/>
            <a:tailEnd type="triangle" w="med" len="med"/>
          </a:ln>
        </p:spPr>
      </p:cxnSp>
      <p:cxnSp>
        <p:nvCxnSpPr>
          <p:cNvPr id="798" name="Google Shape;798;p9"/>
          <p:cNvCxnSpPr/>
          <p:nvPr/>
        </p:nvCxnSpPr>
        <p:spPr>
          <a:xfrm>
            <a:off x="6737350" y="5910263"/>
            <a:ext cx="122238" cy="0"/>
          </a:xfrm>
          <a:prstGeom prst="straightConnector1">
            <a:avLst/>
          </a:prstGeom>
          <a:noFill/>
          <a:ln w="38100" cap="flat" cmpd="sng">
            <a:solidFill>
              <a:srgbClr val="333399"/>
            </a:solidFill>
            <a:prstDash val="solid"/>
            <a:round/>
            <a:headEnd type="none" w="med" len="med"/>
            <a:tailEnd type="triangle" w="med" len="med"/>
          </a:ln>
        </p:spPr>
      </p:cxnSp>
      <p:cxnSp>
        <p:nvCxnSpPr>
          <p:cNvPr id="799" name="Google Shape;799;p9"/>
          <p:cNvCxnSpPr/>
          <p:nvPr/>
        </p:nvCxnSpPr>
        <p:spPr>
          <a:xfrm>
            <a:off x="6153150" y="5559425"/>
            <a:ext cx="122238" cy="0"/>
          </a:xfrm>
          <a:prstGeom prst="straightConnector1">
            <a:avLst/>
          </a:prstGeom>
          <a:noFill/>
          <a:ln w="38100" cap="flat" cmpd="sng">
            <a:solidFill>
              <a:srgbClr val="333399"/>
            </a:solidFill>
            <a:prstDash val="solid"/>
            <a:round/>
            <a:headEnd type="none" w="med" len="med"/>
            <a:tailEnd type="triangle" w="med" len="med"/>
          </a:ln>
        </p:spPr>
      </p:cxnSp>
      <p:cxnSp>
        <p:nvCxnSpPr>
          <p:cNvPr id="800" name="Google Shape;800;p9"/>
          <p:cNvCxnSpPr/>
          <p:nvPr/>
        </p:nvCxnSpPr>
        <p:spPr>
          <a:xfrm>
            <a:off x="6186489" y="5654675"/>
            <a:ext cx="122237" cy="0"/>
          </a:xfrm>
          <a:prstGeom prst="straightConnector1">
            <a:avLst/>
          </a:prstGeom>
          <a:noFill/>
          <a:ln w="38100" cap="flat" cmpd="sng">
            <a:solidFill>
              <a:srgbClr val="333399"/>
            </a:solidFill>
            <a:prstDash val="solid"/>
            <a:round/>
            <a:headEnd type="none" w="med" len="med"/>
            <a:tailEnd type="triangle" w="med" len="med"/>
          </a:ln>
        </p:spPr>
      </p:cxnSp>
      <p:sp>
        <p:nvSpPr>
          <p:cNvPr id="801" name="Google Shape;801;p9"/>
          <p:cNvSpPr txBox="1"/>
          <p:nvPr/>
        </p:nvSpPr>
        <p:spPr>
          <a:xfrm>
            <a:off x="1079545" y="164308"/>
            <a:ext cx="9601200" cy="1143000"/>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accent1"/>
              </a:buClr>
              <a:buSzPts val="3200"/>
              <a:buFont typeface="Open Sans ExtraBold"/>
              <a:buNone/>
            </a:pPr>
            <a:r>
              <a:rPr lang="en-AU" sz="3200" b="1">
                <a:solidFill>
                  <a:schemeClr val="accent1"/>
                </a:solidFill>
                <a:latin typeface="Open Sans ExtraBold"/>
                <a:ea typeface="Open Sans ExtraBold"/>
                <a:cs typeface="Open Sans ExtraBold"/>
                <a:sym typeface="Open Sans ExtraBold"/>
              </a:rPr>
              <a:t>Shotgun Sequencing Captures Complexity</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06"/>
        <p:cNvGrpSpPr/>
        <p:nvPr/>
      </p:nvGrpSpPr>
      <p:grpSpPr>
        <a:xfrm>
          <a:off x="0" y="0"/>
          <a:ext cx="0" cy="0"/>
          <a:chOff x="0" y="0"/>
          <a:chExt cx="0" cy="0"/>
        </a:xfrm>
      </p:grpSpPr>
      <p:graphicFrame>
        <p:nvGraphicFramePr>
          <p:cNvPr id="807" name="Google Shape;807;g5c90301f8a_0_41"/>
          <p:cNvGraphicFramePr/>
          <p:nvPr/>
        </p:nvGraphicFramePr>
        <p:xfrm>
          <a:off x="222600" y="236475"/>
          <a:ext cx="11754400" cy="6430735"/>
        </p:xfrm>
        <a:graphic>
          <a:graphicData uri="http://schemas.openxmlformats.org/drawingml/2006/table">
            <a:tbl>
              <a:tblPr>
                <a:noFill/>
                <a:tableStyleId>{D051214C-AD0C-4C8D-92DA-BAC1A14EA42E}</a:tableStyleId>
              </a:tblPr>
              <a:tblGrid>
                <a:gridCol w="1889375">
                  <a:extLst>
                    <a:ext uri="{9D8B030D-6E8A-4147-A177-3AD203B41FA5}">
                      <a16:colId xmlns:a16="http://schemas.microsoft.com/office/drawing/2014/main" val="20000"/>
                    </a:ext>
                  </a:extLst>
                </a:gridCol>
                <a:gridCol w="3045050">
                  <a:extLst>
                    <a:ext uri="{9D8B030D-6E8A-4147-A177-3AD203B41FA5}">
                      <a16:colId xmlns:a16="http://schemas.microsoft.com/office/drawing/2014/main" val="20001"/>
                    </a:ext>
                  </a:extLst>
                </a:gridCol>
                <a:gridCol w="2695275">
                  <a:extLst>
                    <a:ext uri="{9D8B030D-6E8A-4147-A177-3AD203B41FA5}">
                      <a16:colId xmlns:a16="http://schemas.microsoft.com/office/drawing/2014/main" val="20002"/>
                    </a:ext>
                  </a:extLst>
                </a:gridCol>
                <a:gridCol w="4124700">
                  <a:extLst>
                    <a:ext uri="{9D8B030D-6E8A-4147-A177-3AD203B41FA5}">
                      <a16:colId xmlns:a16="http://schemas.microsoft.com/office/drawing/2014/main" val="20003"/>
                    </a:ext>
                  </a:extLst>
                </a:gridCol>
              </a:tblGrid>
              <a:tr h="427425">
                <a:tc>
                  <a:txBody>
                    <a:bodyPr/>
                    <a:lstStyle/>
                    <a:p>
                      <a:pPr marL="0" lvl="0" indent="0" algn="l" rtl="0">
                        <a:spcBef>
                          <a:spcPts val="0"/>
                        </a:spcBef>
                        <a:spcAft>
                          <a:spcPts val="0"/>
                        </a:spcAft>
                        <a:buNone/>
                      </a:pPr>
                      <a:r>
                        <a:rPr lang="en-AU" sz="1800" b="1">
                          <a:solidFill>
                            <a:srgbClr val="FFFFFF"/>
                          </a:solidFill>
                          <a:latin typeface="Open Sans"/>
                          <a:ea typeface="Open Sans"/>
                          <a:cs typeface="Open Sans"/>
                          <a:sym typeface="Open Sans"/>
                        </a:rPr>
                        <a:t>Seq feature</a:t>
                      </a:r>
                      <a:endParaRPr sz="1800" b="1">
                        <a:solidFill>
                          <a:srgbClr val="FFFFFF"/>
                        </a:solidFill>
                        <a:latin typeface="Open Sans"/>
                        <a:ea typeface="Open Sans"/>
                        <a:cs typeface="Open Sans"/>
                        <a:sym typeface="Open Sans"/>
                      </a:endParaRPr>
                    </a:p>
                  </a:txBody>
                  <a:tcPr marL="91425" marR="91425" marT="91425" marB="91425">
                    <a:solidFill>
                      <a:srgbClr val="333399"/>
                    </a:solidFill>
                  </a:tcPr>
                </a:tc>
                <a:tc>
                  <a:txBody>
                    <a:bodyPr/>
                    <a:lstStyle/>
                    <a:p>
                      <a:pPr marL="0" lvl="0" indent="0" algn="l" rtl="0">
                        <a:spcBef>
                          <a:spcPts val="0"/>
                        </a:spcBef>
                        <a:spcAft>
                          <a:spcPts val="0"/>
                        </a:spcAft>
                        <a:buNone/>
                      </a:pPr>
                      <a:r>
                        <a:rPr lang="en-AU" sz="1800" b="1">
                          <a:solidFill>
                            <a:srgbClr val="FFFFFF"/>
                          </a:solidFill>
                          <a:latin typeface="Open Sans"/>
                          <a:ea typeface="Open Sans"/>
                          <a:cs typeface="Open Sans"/>
                          <a:sym typeface="Open Sans"/>
                        </a:rPr>
                        <a:t>Discovery</a:t>
                      </a:r>
                      <a:endParaRPr sz="1800" b="1">
                        <a:solidFill>
                          <a:srgbClr val="FFFFFF"/>
                        </a:solidFill>
                        <a:latin typeface="Open Sans"/>
                        <a:ea typeface="Open Sans"/>
                        <a:cs typeface="Open Sans"/>
                        <a:sym typeface="Open Sans"/>
                      </a:endParaRPr>
                    </a:p>
                  </a:txBody>
                  <a:tcPr marL="91425" marR="91425" marT="91425" marB="91425">
                    <a:solidFill>
                      <a:srgbClr val="333399"/>
                    </a:solidFill>
                  </a:tcPr>
                </a:tc>
                <a:tc>
                  <a:txBody>
                    <a:bodyPr/>
                    <a:lstStyle/>
                    <a:p>
                      <a:pPr marL="0" lvl="0" indent="0" algn="l" rtl="0">
                        <a:spcBef>
                          <a:spcPts val="0"/>
                        </a:spcBef>
                        <a:spcAft>
                          <a:spcPts val="0"/>
                        </a:spcAft>
                        <a:buNone/>
                      </a:pPr>
                      <a:r>
                        <a:rPr lang="en-AU" sz="1800" b="1">
                          <a:solidFill>
                            <a:srgbClr val="FFFFFF"/>
                          </a:solidFill>
                          <a:latin typeface="Open Sans"/>
                          <a:ea typeface="Open Sans"/>
                          <a:cs typeface="Open Sans"/>
                          <a:sym typeface="Open Sans"/>
                        </a:rPr>
                        <a:t>Exploration</a:t>
                      </a:r>
                      <a:endParaRPr sz="1800" b="1">
                        <a:solidFill>
                          <a:srgbClr val="FFFFFF"/>
                        </a:solidFill>
                        <a:latin typeface="Open Sans"/>
                        <a:ea typeface="Open Sans"/>
                        <a:cs typeface="Open Sans"/>
                        <a:sym typeface="Open Sans"/>
                      </a:endParaRPr>
                    </a:p>
                  </a:txBody>
                  <a:tcPr marL="91425" marR="91425" marT="91425" marB="91425">
                    <a:solidFill>
                      <a:srgbClr val="333399"/>
                    </a:solidFill>
                  </a:tcPr>
                </a:tc>
                <a:tc>
                  <a:txBody>
                    <a:bodyPr/>
                    <a:lstStyle/>
                    <a:p>
                      <a:pPr marL="0" lvl="0" indent="0" algn="l" rtl="0">
                        <a:spcBef>
                          <a:spcPts val="0"/>
                        </a:spcBef>
                        <a:spcAft>
                          <a:spcPts val="0"/>
                        </a:spcAft>
                        <a:buNone/>
                      </a:pPr>
                      <a:r>
                        <a:rPr lang="en-AU" sz="1800" b="1">
                          <a:solidFill>
                            <a:srgbClr val="FFFFFF"/>
                          </a:solidFill>
                          <a:latin typeface="Open Sans"/>
                          <a:ea typeface="Open Sans"/>
                          <a:cs typeface="Open Sans"/>
                          <a:sym typeface="Open Sans"/>
                        </a:rPr>
                        <a:t>Comparison</a:t>
                      </a:r>
                      <a:endParaRPr sz="1800" b="1">
                        <a:solidFill>
                          <a:srgbClr val="FFFFFF"/>
                        </a:solidFill>
                        <a:latin typeface="Open Sans"/>
                        <a:ea typeface="Open Sans"/>
                        <a:cs typeface="Open Sans"/>
                        <a:sym typeface="Open Sans"/>
                      </a:endParaRPr>
                    </a:p>
                  </a:txBody>
                  <a:tcPr marL="91425" marR="91425" marT="91425" marB="91425">
                    <a:solidFill>
                      <a:srgbClr val="333399"/>
                    </a:solidFill>
                  </a:tcPr>
                </a:tc>
                <a:extLst>
                  <a:ext uri="{0D108BD9-81ED-4DB2-BD59-A6C34878D82A}">
                    <a16:rowId xmlns:a16="http://schemas.microsoft.com/office/drawing/2014/main" val="10000"/>
                  </a:ext>
                </a:extLst>
              </a:tr>
              <a:tr h="1620800">
                <a:tc>
                  <a:txBody>
                    <a:bodyPr/>
                    <a:lstStyle/>
                    <a:p>
                      <a:pPr marL="0" lvl="0" indent="0" algn="l" rtl="0">
                        <a:spcBef>
                          <a:spcPts val="0"/>
                        </a:spcBef>
                        <a:spcAft>
                          <a:spcPts val="0"/>
                        </a:spcAft>
                        <a:buNone/>
                      </a:pPr>
                      <a:endParaRPr sz="1800">
                        <a:latin typeface="Open Sans"/>
                        <a:ea typeface="Open Sans"/>
                        <a:cs typeface="Open Sans"/>
                        <a:sym typeface="Open Sans"/>
                      </a:endParaRPr>
                    </a:p>
                  </a:txBody>
                  <a:tcPr marL="91425" marR="91425" marT="91425" marB="91425"/>
                </a:tc>
                <a:tc>
                  <a:txBody>
                    <a:bodyPr/>
                    <a:lstStyle/>
                    <a:p>
                      <a:pPr marL="0" lvl="0" indent="0" algn="l" rtl="0">
                        <a:spcBef>
                          <a:spcPts val="0"/>
                        </a:spcBef>
                        <a:spcAft>
                          <a:spcPts val="0"/>
                        </a:spcAft>
                        <a:buNone/>
                      </a:pPr>
                      <a:r>
                        <a:rPr lang="en-AU" sz="1800">
                          <a:solidFill>
                            <a:schemeClr val="dk2"/>
                          </a:solidFill>
                          <a:latin typeface="Open Sans"/>
                          <a:ea typeface="Open Sans"/>
                          <a:cs typeface="Open Sans"/>
                          <a:sym typeface="Open Sans"/>
                        </a:rPr>
                        <a:t>gene annotation, gene discovery, substitute for genome sequencing … </a:t>
                      </a:r>
                      <a:endParaRPr sz="1800">
                        <a:latin typeface="Open Sans"/>
                        <a:ea typeface="Open Sans"/>
                        <a:cs typeface="Open Sans"/>
                        <a:sym typeface="Open Sans"/>
                      </a:endParaRPr>
                    </a:p>
                  </a:txBody>
                  <a:tcPr marL="91425" marR="91425" marT="91425" marB="91425"/>
                </a:tc>
                <a:tc>
                  <a:txBody>
                    <a:bodyPr/>
                    <a:lstStyle/>
                    <a:p>
                      <a:pPr marL="0" lvl="0" indent="0" algn="l" rtl="0">
                        <a:spcBef>
                          <a:spcPts val="0"/>
                        </a:spcBef>
                        <a:spcAft>
                          <a:spcPts val="0"/>
                        </a:spcAft>
                        <a:buNone/>
                      </a:pPr>
                      <a:r>
                        <a:rPr lang="en-AU" sz="1800">
                          <a:solidFill>
                            <a:schemeClr val="dk2"/>
                          </a:solidFill>
                          <a:latin typeface="Open Sans"/>
                          <a:ea typeface="Open Sans"/>
                          <a:cs typeface="Open Sans"/>
                          <a:sym typeface="Open Sans"/>
                        </a:rPr>
                        <a:t>understanding data variation (RNA editing, SNPs, isoform usage, technical and biological biases in data) … </a:t>
                      </a:r>
                      <a:endParaRPr sz="1800">
                        <a:latin typeface="Open Sans"/>
                        <a:ea typeface="Open Sans"/>
                        <a:cs typeface="Open Sans"/>
                        <a:sym typeface="Open Sans"/>
                      </a:endParaRPr>
                    </a:p>
                  </a:txBody>
                  <a:tcPr marL="91425" marR="91425" marT="91425" marB="91425"/>
                </a:tc>
                <a:tc>
                  <a:txBody>
                    <a:bodyPr/>
                    <a:lstStyle/>
                    <a:p>
                      <a:pPr marL="0" lvl="0" indent="0" algn="l" rtl="0">
                        <a:spcBef>
                          <a:spcPts val="0"/>
                        </a:spcBef>
                        <a:spcAft>
                          <a:spcPts val="0"/>
                        </a:spcAft>
                        <a:buClr>
                          <a:schemeClr val="dk2"/>
                        </a:buClr>
                        <a:buSzPts val="1100"/>
                        <a:buFont typeface="Arial"/>
                        <a:buNone/>
                      </a:pPr>
                      <a:r>
                        <a:rPr lang="en-AU" sz="1800">
                          <a:solidFill>
                            <a:schemeClr val="dk2"/>
                          </a:solidFill>
                          <a:latin typeface="Open Sans"/>
                          <a:ea typeface="Open Sans"/>
                          <a:cs typeface="Open Sans"/>
                          <a:sym typeface="Open Sans"/>
                        </a:rPr>
                        <a:t>Looking for changes between groups, eg. treatment vs control, timepoint 0hr  vs timepoint 2hrs, species A vs species B, tumour vs normal … </a:t>
                      </a:r>
                      <a:endParaRPr sz="1800">
                        <a:latin typeface="Open Sans"/>
                        <a:ea typeface="Open Sans"/>
                        <a:cs typeface="Open Sans"/>
                        <a:sym typeface="Open Sans"/>
                      </a:endParaRPr>
                    </a:p>
                  </a:txBody>
                  <a:tcPr marL="91425" marR="91425" marT="91425" marB="91425"/>
                </a:tc>
                <a:extLst>
                  <a:ext uri="{0D108BD9-81ED-4DB2-BD59-A6C34878D82A}">
                    <a16:rowId xmlns:a16="http://schemas.microsoft.com/office/drawing/2014/main" val="10001"/>
                  </a:ext>
                </a:extLst>
              </a:tr>
              <a:tr h="684625">
                <a:tc>
                  <a:txBody>
                    <a:bodyPr/>
                    <a:lstStyle/>
                    <a:p>
                      <a:pPr marL="0" lvl="0" indent="0" algn="l" rtl="0">
                        <a:spcBef>
                          <a:spcPts val="0"/>
                        </a:spcBef>
                        <a:spcAft>
                          <a:spcPts val="0"/>
                        </a:spcAft>
                        <a:buNone/>
                      </a:pPr>
                      <a:endParaRPr sz="1800">
                        <a:latin typeface="Open Sans"/>
                        <a:ea typeface="Open Sans"/>
                        <a:cs typeface="Open Sans"/>
                        <a:sym typeface="Open Sans"/>
                      </a:endParaRPr>
                    </a:p>
                  </a:txBody>
                  <a:tcPr marL="91425" marR="91425" marT="91425" marB="91425">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AU" sz="1800">
                          <a:latin typeface="Open Sans"/>
                          <a:ea typeface="Open Sans"/>
                          <a:cs typeface="Open Sans"/>
                          <a:sym typeface="Open Sans"/>
                        </a:rPr>
                        <a:t>Qualitative</a:t>
                      </a:r>
                      <a:endParaRPr sz="1800">
                        <a:latin typeface="Open Sans"/>
                        <a:ea typeface="Open Sans"/>
                        <a:cs typeface="Open Sans"/>
                        <a:sym typeface="Open Sans"/>
                      </a:endParaRPr>
                    </a:p>
                  </a:txBody>
                  <a:tcPr marL="91425" marR="91425" marT="91425" marB="91425">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AU" sz="1800">
                          <a:latin typeface="Open Sans"/>
                          <a:ea typeface="Open Sans"/>
                          <a:cs typeface="Open Sans"/>
                          <a:sym typeface="Open Sans"/>
                        </a:rPr>
                        <a:t>Qualitative/ Quantitative</a:t>
                      </a:r>
                      <a:endParaRPr sz="1800">
                        <a:latin typeface="Open Sans"/>
                        <a:ea typeface="Open Sans"/>
                        <a:cs typeface="Open Sans"/>
                        <a:sym typeface="Open Sans"/>
                      </a:endParaRPr>
                    </a:p>
                  </a:txBody>
                  <a:tcPr marL="91425" marR="91425" marT="91425" marB="91425">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AU" sz="1800">
                          <a:latin typeface="Open Sans"/>
                          <a:ea typeface="Open Sans"/>
                          <a:cs typeface="Open Sans"/>
                          <a:sym typeface="Open Sans"/>
                        </a:rPr>
                        <a:t>Quantitative</a:t>
                      </a:r>
                      <a:endParaRPr sz="1800">
                        <a:latin typeface="Open Sans"/>
                        <a:ea typeface="Open Sans"/>
                        <a:cs typeface="Open Sans"/>
                        <a:sym typeface="Open Sans"/>
                      </a:endParaRPr>
                    </a:p>
                  </a:txBody>
                  <a:tcPr marL="91425" marR="91425" marT="91425" marB="91425">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r h="759325">
                <a:tc>
                  <a:txBody>
                    <a:bodyPr/>
                    <a:lstStyle/>
                    <a:p>
                      <a:pPr marL="0" lvl="0" indent="0" algn="l" rtl="0">
                        <a:spcBef>
                          <a:spcPts val="0"/>
                        </a:spcBef>
                        <a:spcAft>
                          <a:spcPts val="0"/>
                        </a:spcAft>
                        <a:buNone/>
                      </a:pPr>
                      <a:r>
                        <a:rPr lang="en-AU" sz="1800">
                          <a:latin typeface="Open Sans"/>
                          <a:ea typeface="Open Sans"/>
                          <a:cs typeface="Open Sans"/>
                          <a:sym typeface="Open Sans"/>
                        </a:rPr>
                        <a:t>Stranded or Unstranded</a:t>
                      </a:r>
                      <a:endParaRPr sz="1800">
                        <a:latin typeface="Open Sans"/>
                        <a:ea typeface="Open Sans"/>
                        <a:cs typeface="Open Sans"/>
                        <a:sym typeface="Open Sans"/>
                      </a:endParaRPr>
                    </a:p>
                  </a:txBody>
                  <a:tcPr marL="91425" marR="91425" marT="91425" marB="91425">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AU" sz="1800">
                          <a:latin typeface="Open Sans"/>
                          <a:ea typeface="Open Sans"/>
                          <a:cs typeface="Open Sans"/>
                          <a:sym typeface="Open Sans"/>
                        </a:rPr>
                        <a:t>Ideally Stranded</a:t>
                      </a:r>
                      <a:endParaRPr sz="1800">
                        <a:latin typeface="Open Sans"/>
                        <a:ea typeface="Open Sans"/>
                        <a:cs typeface="Open Sans"/>
                        <a:sym typeface="Open Sans"/>
                      </a:endParaRPr>
                    </a:p>
                  </a:txBody>
                  <a:tcPr marL="91425" marR="91425" marT="91425" marB="91425">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AU" sz="1800">
                          <a:latin typeface="Open Sans"/>
                          <a:ea typeface="Open Sans"/>
                          <a:cs typeface="Open Sans"/>
                          <a:sym typeface="Open Sans"/>
                        </a:rPr>
                        <a:t>Ideally Stranded</a:t>
                      </a:r>
                      <a:endParaRPr sz="1800">
                        <a:latin typeface="Open Sans"/>
                        <a:ea typeface="Open Sans"/>
                        <a:cs typeface="Open Sans"/>
                        <a:sym typeface="Open Sans"/>
                      </a:endParaRPr>
                    </a:p>
                  </a:txBody>
                  <a:tcPr marL="91425" marR="91425" marT="91425" marB="91425">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AU" sz="1800">
                          <a:latin typeface="Open Sans"/>
                          <a:ea typeface="Open Sans"/>
                          <a:cs typeface="Open Sans"/>
                          <a:sym typeface="Open Sans"/>
                        </a:rPr>
                        <a:t>Preferably stranded, depends on sample availability</a:t>
                      </a:r>
                      <a:endParaRPr sz="1800">
                        <a:latin typeface="Open Sans"/>
                        <a:ea typeface="Open Sans"/>
                        <a:cs typeface="Open Sans"/>
                        <a:sym typeface="Open Sans"/>
                      </a:endParaRPr>
                    </a:p>
                  </a:txBody>
                  <a:tcPr marL="91425" marR="91425" marT="91425" marB="91425">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3"/>
                  </a:ext>
                </a:extLst>
              </a:tr>
              <a:tr h="684625">
                <a:tc>
                  <a:txBody>
                    <a:bodyPr/>
                    <a:lstStyle/>
                    <a:p>
                      <a:pPr marL="0" lvl="0" indent="0" algn="l" rtl="0">
                        <a:spcBef>
                          <a:spcPts val="0"/>
                        </a:spcBef>
                        <a:spcAft>
                          <a:spcPts val="0"/>
                        </a:spcAft>
                        <a:buNone/>
                      </a:pPr>
                      <a:r>
                        <a:rPr lang="en-AU" sz="1800">
                          <a:latin typeface="Open Sans"/>
                          <a:ea typeface="Open Sans"/>
                          <a:cs typeface="Open Sans"/>
                          <a:sym typeface="Open Sans"/>
                        </a:rPr>
                        <a:t>Paired-end or single-end?</a:t>
                      </a:r>
                      <a:endParaRPr sz="1800">
                        <a:latin typeface="Open Sans"/>
                        <a:ea typeface="Open Sans"/>
                        <a:cs typeface="Open Sans"/>
                        <a:sym typeface="Open Sans"/>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AU" sz="1800">
                          <a:latin typeface="Open Sans"/>
                          <a:ea typeface="Open Sans"/>
                          <a:cs typeface="Open Sans"/>
                          <a:sym typeface="Open Sans"/>
                        </a:rPr>
                        <a:t>Paired end</a:t>
                      </a:r>
                      <a:endParaRPr sz="1800">
                        <a:latin typeface="Open Sans"/>
                        <a:ea typeface="Open Sans"/>
                        <a:cs typeface="Open Sans"/>
                        <a:sym typeface="Open Sans"/>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AU" sz="1800">
                          <a:latin typeface="Open Sans"/>
                          <a:ea typeface="Open Sans"/>
                          <a:cs typeface="Open Sans"/>
                          <a:sym typeface="Open Sans"/>
                        </a:rPr>
                        <a:t>Paired end</a:t>
                      </a:r>
                      <a:endParaRPr sz="1800">
                        <a:latin typeface="Open Sans"/>
                        <a:ea typeface="Open Sans"/>
                        <a:cs typeface="Open Sans"/>
                        <a:sym typeface="Open Sans"/>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AU" sz="1800">
                          <a:latin typeface="Open Sans"/>
                          <a:ea typeface="Open Sans"/>
                          <a:cs typeface="Open Sans"/>
                          <a:sym typeface="Open Sans"/>
                        </a:rPr>
                        <a:t>Single end</a:t>
                      </a:r>
                      <a:endParaRPr sz="1800">
                        <a:latin typeface="Open Sans"/>
                        <a:ea typeface="Open Sans"/>
                        <a:cs typeface="Open Sans"/>
                        <a:sym typeface="Open Sans"/>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4"/>
                  </a:ext>
                </a:extLst>
              </a:tr>
              <a:tr h="427425">
                <a:tc>
                  <a:txBody>
                    <a:bodyPr/>
                    <a:lstStyle/>
                    <a:p>
                      <a:pPr marL="0" lvl="0" indent="0" algn="l" rtl="0">
                        <a:spcBef>
                          <a:spcPts val="0"/>
                        </a:spcBef>
                        <a:spcAft>
                          <a:spcPts val="0"/>
                        </a:spcAft>
                        <a:buNone/>
                      </a:pPr>
                      <a:r>
                        <a:rPr lang="en-AU" sz="1800">
                          <a:latin typeface="Open Sans"/>
                          <a:ea typeface="Open Sans"/>
                          <a:cs typeface="Open Sans"/>
                          <a:sym typeface="Open Sans"/>
                        </a:rPr>
                        <a:t>Length</a:t>
                      </a:r>
                      <a:endParaRPr sz="1800">
                        <a:latin typeface="Open Sans"/>
                        <a:ea typeface="Open Sans"/>
                        <a:cs typeface="Open Sans"/>
                        <a:sym typeface="Open Sans"/>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AU" sz="1800">
                          <a:latin typeface="Open Sans"/>
                          <a:ea typeface="Open Sans"/>
                          <a:cs typeface="Open Sans"/>
                          <a:sym typeface="Open Sans"/>
                        </a:rPr>
                        <a:t>&gt;300nt</a:t>
                      </a:r>
                      <a:endParaRPr sz="1800">
                        <a:latin typeface="Open Sans"/>
                        <a:ea typeface="Open Sans"/>
                        <a:cs typeface="Open Sans"/>
                        <a:sym typeface="Open Sans"/>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AU" sz="1800">
                          <a:latin typeface="Open Sans"/>
                          <a:ea typeface="Open Sans"/>
                          <a:cs typeface="Open Sans"/>
                          <a:sym typeface="Open Sans"/>
                        </a:rPr>
                        <a:t>&gt;150nt</a:t>
                      </a:r>
                      <a:endParaRPr sz="1800">
                        <a:latin typeface="Open Sans"/>
                        <a:ea typeface="Open Sans"/>
                        <a:cs typeface="Open Sans"/>
                        <a:sym typeface="Open Sans"/>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AU" sz="1800">
                          <a:latin typeface="Open Sans"/>
                          <a:ea typeface="Open Sans"/>
                          <a:cs typeface="Open Sans"/>
                          <a:sym typeface="Open Sans"/>
                        </a:rPr>
                        <a:t>&gt;50nt</a:t>
                      </a:r>
                      <a:endParaRPr sz="1800">
                        <a:latin typeface="Open Sans"/>
                        <a:ea typeface="Open Sans"/>
                        <a:cs typeface="Open Sans"/>
                        <a:sym typeface="Open Sans"/>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5"/>
                  </a:ext>
                </a:extLst>
              </a:tr>
              <a:tr h="684625">
                <a:tc>
                  <a:txBody>
                    <a:bodyPr/>
                    <a:lstStyle/>
                    <a:p>
                      <a:pPr marL="0" lvl="0" indent="0" algn="l" rtl="0">
                        <a:spcBef>
                          <a:spcPts val="0"/>
                        </a:spcBef>
                        <a:spcAft>
                          <a:spcPts val="0"/>
                        </a:spcAft>
                        <a:buNone/>
                      </a:pPr>
                      <a:r>
                        <a:rPr lang="en-AU" sz="1800">
                          <a:latin typeface="Open Sans"/>
                          <a:ea typeface="Open Sans"/>
                          <a:cs typeface="Open Sans"/>
                          <a:sym typeface="Open Sans"/>
                        </a:rPr>
                        <a:t>Depth</a:t>
                      </a:r>
                      <a:endParaRPr sz="1800">
                        <a:latin typeface="Open Sans"/>
                        <a:ea typeface="Open Sans"/>
                        <a:cs typeface="Open Sans"/>
                        <a:sym typeface="Open Sans"/>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AU" sz="1800">
                          <a:latin typeface="Open Sans"/>
                          <a:ea typeface="Open Sans"/>
                          <a:cs typeface="Open Sans"/>
                          <a:sym typeface="Open Sans"/>
                        </a:rPr>
                        <a:t>&gt;100 million reads (or targeted enrichment)</a:t>
                      </a:r>
                      <a:endParaRPr sz="1800">
                        <a:latin typeface="Open Sans"/>
                        <a:ea typeface="Open Sans"/>
                        <a:cs typeface="Open Sans"/>
                        <a:sym typeface="Open Sans"/>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AU" sz="1800">
                          <a:latin typeface="Open Sans"/>
                          <a:ea typeface="Open Sans"/>
                          <a:cs typeface="Open Sans"/>
                          <a:sym typeface="Open Sans"/>
                        </a:rPr>
                        <a:t>&gt;50 million reads</a:t>
                      </a:r>
                      <a:endParaRPr sz="1800">
                        <a:latin typeface="Open Sans"/>
                        <a:ea typeface="Open Sans"/>
                        <a:cs typeface="Open Sans"/>
                        <a:sym typeface="Open Sans"/>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AU" sz="1800">
                          <a:latin typeface="Open Sans"/>
                          <a:ea typeface="Open Sans"/>
                          <a:cs typeface="Open Sans"/>
                          <a:sym typeface="Open Sans"/>
                        </a:rPr>
                        <a:t>&gt;10 million reads</a:t>
                      </a:r>
                      <a:endParaRPr sz="1800">
                        <a:latin typeface="Open Sans"/>
                        <a:ea typeface="Open Sans"/>
                        <a:cs typeface="Open Sans"/>
                        <a:sym typeface="Open Sans"/>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6"/>
                  </a:ext>
                </a:extLst>
              </a:tr>
              <a:tr h="941800">
                <a:tc>
                  <a:txBody>
                    <a:bodyPr/>
                    <a:lstStyle/>
                    <a:p>
                      <a:pPr marL="0" lvl="0" indent="0" algn="l" rtl="0">
                        <a:spcBef>
                          <a:spcPts val="0"/>
                        </a:spcBef>
                        <a:spcAft>
                          <a:spcPts val="0"/>
                        </a:spcAft>
                        <a:buNone/>
                      </a:pPr>
                      <a:r>
                        <a:rPr lang="en-AU" sz="1800">
                          <a:latin typeface="Open Sans"/>
                          <a:ea typeface="Open Sans"/>
                          <a:cs typeface="Open Sans"/>
                          <a:sym typeface="Open Sans"/>
                        </a:rPr>
                        <a:t>Importance of replicates</a:t>
                      </a:r>
                      <a:endParaRPr sz="1800">
                        <a:latin typeface="Open Sans"/>
                        <a:ea typeface="Open Sans"/>
                        <a:cs typeface="Open Sans"/>
                        <a:sym typeface="Open Sans"/>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AU" sz="1800">
                          <a:latin typeface="Open Sans"/>
                          <a:ea typeface="Open Sans"/>
                          <a:cs typeface="Open Sans"/>
                          <a:sym typeface="Open Sans"/>
                        </a:rPr>
                        <a:t>+</a:t>
                      </a:r>
                      <a:endParaRPr sz="1800">
                        <a:latin typeface="Open Sans"/>
                        <a:ea typeface="Open Sans"/>
                        <a:cs typeface="Open Sans"/>
                        <a:sym typeface="Open Sans"/>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AU" sz="1800">
                          <a:latin typeface="Open Sans"/>
                          <a:ea typeface="Open Sans"/>
                          <a:cs typeface="Open Sans"/>
                          <a:sym typeface="Open Sans"/>
                        </a:rPr>
                        <a:t>+++</a:t>
                      </a:r>
                      <a:endParaRPr sz="1800">
                        <a:latin typeface="Open Sans"/>
                        <a:ea typeface="Open Sans"/>
                        <a:cs typeface="Open Sans"/>
                        <a:sym typeface="Open Sans"/>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AU" sz="1800">
                          <a:latin typeface="Open Sans"/>
                          <a:ea typeface="Open Sans"/>
                          <a:cs typeface="Open Sans"/>
                          <a:sym typeface="Open Sans"/>
                        </a:rPr>
                        <a:t>++++++++++++++++++++++++++++++++++++++++++++++++++++++++++++</a:t>
                      </a:r>
                      <a:endParaRPr sz="1800">
                        <a:latin typeface="Open Sans"/>
                        <a:ea typeface="Open Sans"/>
                        <a:cs typeface="Open Sans"/>
                        <a:sym typeface="Open Sans"/>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
        <p:nvSpPr>
          <p:cNvPr id="808" name="Google Shape;808;g5c90301f8a_0_41"/>
          <p:cNvSpPr/>
          <p:nvPr/>
        </p:nvSpPr>
        <p:spPr>
          <a:xfrm>
            <a:off x="337700" y="847125"/>
            <a:ext cx="1654200" cy="2018100"/>
          </a:xfrm>
          <a:prstGeom prst="roundRect">
            <a:avLst>
              <a:gd name="adj" fmla="val 16667"/>
            </a:avLst>
          </a:prstGeom>
          <a:solidFill>
            <a:srgbClr val="FFFFCC"/>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AU" sz="1800">
                <a:solidFill>
                  <a:schemeClr val="dk1"/>
                </a:solidFill>
                <a:latin typeface="Open Sans Light"/>
                <a:ea typeface="Open Sans Light"/>
                <a:cs typeface="Open Sans Light"/>
                <a:sym typeface="Open Sans Light"/>
              </a:rPr>
              <a:t>Note all these numbers are based on human genomes</a:t>
            </a:r>
            <a:endParaRPr/>
          </a:p>
        </p:txBody>
      </p:sp>
      <p:sp>
        <p:nvSpPr>
          <p:cNvPr id="809" name="Google Shape;809;g5c90301f8a_0_41"/>
          <p:cNvSpPr/>
          <p:nvPr/>
        </p:nvSpPr>
        <p:spPr>
          <a:xfrm>
            <a:off x="106675" y="3051650"/>
            <a:ext cx="11978700" cy="36996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g5c90301f8a_0_41"/>
          <p:cNvSpPr/>
          <p:nvPr/>
        </p:nvSpPr>
        <p:spPr>
          <a:xfrm>
            <a:off x="184175" y="163750"/>
            <a:ext cx="1927800" cy="36996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g5c90301f8a_0_41"/>
          <p:cNvSpPr/>
          <p:nvPr/>
        </p:nvSpPr>
        <p:spPr>
          <a:xfrm>
            <a:off x="9757925" y="2793450"/>
            <a:ext cx="1927800" cy="1016400"/>
          </a:xfrm>
          <a:prstGeom prst="roundRect">
            <a:avLst>
              <a:gd name="adj" fmla="val 16667"/>
            </a:avLst>
          </a:prstGeom>
          <a:solidFill>
            <a:srgbClr val="FFFFCC"/>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AU" sz="1800">
                <a:solidFill>
                  <a:schemeClr val="dk1"/>
                </a:solidFill>
                <a:latin typeface="Open Sans Light"/>
                <a:ea typeface="Open Sans Light"/>
                <a:cs typeface="Open Sans Light"/>
                <a:sym typeface="Open Sans Light"/>
              </a:rPr>
              <a:t>LOTS of studies screw this up.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15"/>
        <p:cNvGrpSpPr/>
        <p:nvPr/>
      </p:nvGrpSpPr>
      <p:grpSpPr>
        <a:xfrm>
          <a:off x="0" y="0"/>
          <a:ext cx="0" cy="0"/>
          <a:chOff x="0" y="0"/>
          <a:chExt cx="0" cy="0"/>
        </a:xfrm>
      </p:grpSpPr>
      <p:sp>
        <p:nvSpPr>
          <p:cNvPr id="816" name="Google Shape;816;g5c90301f8a_0_127"/>
          <p:cNvSpPr txBox="1">
            <a:spLocks noGrp="1"/>
          </p:cNvSpPr>
          <p:nvPr>
            <p:ph type="title"/>
          </p:nvPr>
        </p:nvSpPr>
        <p:spPr>
          <a:xfrm>
            <a:off x="611125" y="473376"/>
            <a:ext cx="9601200" cy="7887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accent1"/>
              </a:buClr>
              <a:buSzPts val="3200"/>
              <a:buFont typeface="Open Sans ExtraBold"/>
              <a:buNone/>
            </a:pPr>
            <a:r>
              <a:rPr lang="en-AU"/>
              <a:t>The RNAseq Reproducibility Project</a:t>
            </a:r>
            <a:endParaRPr/>
          </a:p>
        </p:txBody>
      </p:sp>
      <p:sp>
        <p:nvSpPr>
          <p:cNvPr id="817" name="Google Shape;817;g5c90301f8a_0_127"/>
          <p:cNvSpPr txBox="1"/>
          <p:nvPr/>
        </p:nvSpPr>
        <p:spPr>
          <a:xfrm>
            <a:off x="729725" y="1478275"/>
            <a:ext cx="10811700" cy="4512900"/>
          </a:xfrm>
          <a:prstGeom prst="rect">
            <a:avLst/>
          </a:prstGeom>
          <a:noFill/>
          <a:ln>
            <a:noFill/>
          </a:ln>
        </p:spPr>
        <p:txBody>
          <a:bodyPr spcFirstLastPara="1" wrap="square" lIns="91425" tIns="91425" rIns="91425" bIns="91425" anchor="t" anchorCtr="0">
            <a:noAutofit/>
          </a:bodyPr>
          <a:lstStyle/>
          <a:p>
            <a:pPr marL="457200" lvl="0" indent="-381000" algn="l" rtl="0">
              <a:spcBef>
                <a:spcPts val="0"/>
              </a:spcBef>
              <a:spcAft>
                <a:spcPts val="0"/>
              </a:spcAft>
              <a:buSzPts val="2400"/>
              <a:buFont typeface="Open Sans Light"/>
              <a:buChar char="●"/>
            </a:pPr>
            <a:r>
              <a:rPr lang="en-AU" sz="2400" dirty="0">
                <a:latin typeface="Open Sans Light"/>
                <a:ea typeface="Open Sans Light"/>
                <a:cs typeface="Open Sans Light"/>
                <a:sym typeface="Open Sans Light"/>
              </a:rPr>
              <a:t>How many published RNAseq studies could have their main conclusions fully supported if the data was re-</a:t>
            </a:r>
            <a:r>
              <a:rPr lang="en-AU" sz="2400" dirty="0" err="1">
                <a:latin typeface="Open Sans Light"/>
                <a:ea typeface="Open Sans Light"/>
                <a:cs typeface="Open Sans Light"/>
                <a:sym typeface="Open Sans Light"/>
              </a:rPr>
              <a:t>analyzed</a:t>
            </a:r>
            <a:r>
              <a:rPr lang="en-AU" sz="2400" dirty="0">
                <a:latin typeface="Open Sans Light"/>
                <a:ea typeface="Open Sans Light"/>
                <a:cs typeface="Open Sans Light"/>
                <a:sym typeface="Open Sans Light"/>
              </a:rPr>
              <a:t> according to “best practice”?</a:t>
            </a:r>
            <a:endParaRPr sz="2400" dirty="0">
              <a:latin typeface="Open Sans Light"/>
              <a:ea typeface="Open Sans Light"/>
              <a:cs typeface="Open Sans Light"/>
              <a:sym typeface="Open Sans Light"/>
            </a:endParaRPr>
          </a:p>
          <a:p>
            <a:pPr marL="914400" lvl="1" indent="-342900" algn="l" rtl="0">
              <a:spcBef>
                <a:spcPts val="1000"/>
              </a:spcBef>
              <a:spcAft>
                <a:spcPts val="0"/>
              </a:spcAft>
              <a:buSzPts val="1800"/>
              <a:buFont typeface="Open Sans Light"/>
              <a:buChar char="○"/>
            </a:pPr>
            <a:r>
              <a:rPr lang="en-AU" sz="1800" dirty="0">
                <a:latin typeface="Open Sans Light"/>
                <a:ea typeface="Open Sans Light"/>
                <a:cs typeface="Open Sans Light"/>
                <a:sym typeface="Open Sans Light"/>
              </a:rPr>
              <a:t>best practice is defined by me, don’t @ me. </a:t>
            </a:r>
            <a:endParaRPr sz="1800" dirty="0">
              <a:latin typeface="Open Sans Light"/>
              <a:ea typeface="Open Sans Light"/>
              <a:cs typeface="Open Sans Light"/>
              <a:sym typeface="Open Sans Light"/>
            </a:endParaRPr>
          </a:p>
          <a:p>
            <a:pPr marL="914400" lvl="1" indent="-342900" algn="l" rtl="0">
              <a:spcBef>
                <a:spcPts val="0"/>
              </a:spcBef>
              <a:spcAft>
                <a:spcPts val="0"/>
              </a:spcAft>
              <a:buSzPts val="1800"/>
              <a:buFont typeface="Open Sans Light"/>
              <a:buChar char="○"/>
            </a:pPr>
            <a:r>
              <a:rPr lang="en-AU" sz="1800" dirty="0">
                <a:latin typeface="Open Sans Light"/>
                <a:ea typeface="Open Sans Light"/>
                <a:cs typeface="Open Sans Light"/>
                <a:sym typeface="Open Sans Light"/>
              </a:rPr>
              <a:t>reproduced is not the same as replicated. Different pipelines and algorithms would be expected to give different numbers. This exercise only looked at main conclusions, not exact numbers. </a:t>
            </a:r>
            <a:endParaRPr sz="1800" dirty="0">
              <a:latin typeface="Open Sans Light"/>
              <a:ea typeface="Open Sans Light"/>
              <a:cs typeface="Open Sans Light"/>
              <a:sym typeface="Open Sans Light"/>
            </a:endParaRPr>
          </a:p>
          <a:p>
            <a:pPr marL="457200" lvl="0" indent="-381000" algn="l" rtl="0">
              <a:spcBef>
                <a:spcPts val="1000"/>
              </a:spcBef>
              <a:spcAft>
                <a:spcPts val="0"/>
              </a:spcAft>
              <a:buSzPts val="2400"/>
              <a:buFont typeface="Open Sans Light"/>
              <a:buChar char="●"/>
            </a:pPr>
            <a:r>
              <a:rPr lang="en-AU" sz="2400" dirty="0">
                <a:latin typeface="Open Sans Light"/>
                <a:ea typeface="Open Sans Light"/>
                <a:cs typeface="Open Sans Light"/>
                <a:sym typeface="Open Sans Light"/>
              </a:rPr>
              <a:t>Papers selected and reanalysed by third year and postgraduate bioinformatics students according to their individual biological interests</a:t>
            </a:r>
            <a:endParaRPr sz="2400" dirty="0">
              <a:latin typeface="Open Sans Light"/>
              <a:ea typeface="Open Sans Light"/>
              <a:cs typeface="Open Sans Light"/>
              <a:sym typeface="Open Sans Light"/>
            </a:endParaRPr>
          </a:p>
          <a:p>
            <a:pPr marL="914400" lvl="1" indent="-342900" algn="l" rtl="0">
              <a:spcBef>
                <a:spcPts val="1000"/>
              </a:spcBef>
              <a:spcAft>
                <a:spcPts val="0"/>
              </a:spcAft>
              <a:buSzPts val="1800"/>
              <a:buFont typeface="Open Sans Light"/>
              <a:buChar char="○"/>
            </a:pPr>
            <a:r>
              <a:rPr lang="en-AU" sz="1800" dirty="0">
                <a:latin typeface="Open Sans Light"/>
                <a:ea typeface="Open Sans Light"/>
                <a:cs typeface="Open Sans Light"/>
                <a:sym typeface="Open Sans Light"/>
              </a:rPr>
              <a:t>studies must be comparative, not discovery/exploratory</a:t>
            </a:r>
            <a:endParaRPr sz="1800" dirty="0">
              <a:latin typeface="Open Sans Light"/>
              <a:ea typeface="Open Sans Light"/>
              <a:cs typeface="Open Sans Light"/>
              <a:sym typeface="Open Sans Light"/>
            </a:endParaRPr>
          </a:p>
          <a:p>
            <a:pPr marL="914400" lvl="1" indent="-342900" algn="l" rtl="0">
              <a:spcBef>
                <a:spcPts val="0"/>
              </a:spcBef>
              <a:spcAft>
                <a:spcPts val="0"/>
              </a:spcAft>
              <a:buSzPts val="1800"/>
              <a:buFont typeface="Open Sans Light"/>
              <a:buChar char="○"/>
            </a:pPr>
            <a:r>
              <a:rPr lang="en-AU" sz="1800" dirty="0">
                <a:latin typeface="Open Sans Light"/>
                <a:ea typeface="Open Sans Light"/>
                <a:cs typeface="Open Sans Light"/>
                <a:sym typeface="Open Sans Light"/>
              </a:rPr>
              <a:t>studies must contain replicates </a:t>
            </a:r>
            <a:endParaRPr sz="1800" dirty="0">
              <a:latin typeface="Open Sans Light"/>
              <a:ea typeface="Open Sans Light"/>
              <a:cs typeface="Open Sans Light"/>
              <a:sym typeface="Open Sans Light"/>
            </a:endParaRPr>
          </a:p>
          <a:p>
            <a:pPr marL="914400" lvl="1" indent="-342900" algn="l" rtl="0">
              <a:spcBef>
                <a:spcPts val="0"/>
              </a:spcBef>
              <a:spcAft>
                <a:spcPts val="0"/>
              </a:spcAft>
              <a:buSzPts val="1800"/>
              <a:buFont typeface="Open Sans Light"/>
              <a:buChar char="○"/>
            </a:pPr>
            <a:r>
              <a:rPr lang="en-AU" sz="1800" dirty="0">
                <a:latin typeface="Open Sans Light"/>
                <a:ea typeface="Open Sans Light"/>
                <a:cs typeface="Open Sans Light"/>
                <a:sym typeface="Open Sans Light"/>
              </a:rPr>
              <a:t>studies must have their raw data available</a:t>
            </a:r>
            <a:endParaRPr sz="1800" dirty="0">
              <a:latin typeface="Open Sans Light"/>
              <a:ea typeface="Open Sans Light"/>
              <a:cs typeface="Open Sans Light"/>
              <a:sym typeface="Open Sans Light"/>
            </a:endParaRPr>
          </a:p>
          <a:p>
            <a:pPr marL="914400" lvl="1" indent="-342900" algn="l" rtl="0">
              <a:spcBef>
                <a:spcPts val="0"/>
              </a:spcBef>
              <a:spcAft>
                <a:spcPts val="0"/>
              </a:spcAft>
              <a:buSzPts val="1800"/>
              <a:buFont typeface="Open Sans Light"/>
              <a:buChar char="○"/>
            </a:pPr>
            <a:r>
              <a:rPr lang="en-AU" sz="1800" dirty="0">
                <a:latin typeface="Open Sans Light"/>
                <a:ea typeface="Open Sans Light"/>
                <a:cs typeface="Open Sans Light"/>
                <a:sym typeface="Open Sans Light"/>
              </a:rPr>
              <a:t>potential bias towards “interesting” papers, which may be less likely to be correct. </a:t>
            </a:r>
            <a:endParaRPr sz="1800" dirty="0">
              <a:latin typeface="Open Sans Light"/>
              <a:ea typeface="Open Sans Light"/>
              <a:cs typeface="Open Sans Light"/>
              <a:sym typeface="Open Sans Light"/>
            </a:endParaRPr>
          </a:p>
          <a:p>
            <a:pPr marL="457200" lvl="0" indent="0" algn="l" rtl="0">
              <a:spcBef>
                <a:spcPts val="0"/>
              </a:spcBef>
              <a:spcAft>
                <a:spcPts val="0"/>
              </a:spcAft>
              <a:buNone/>
            </a:pPr>
            <a:endParaRPr sz="1800" dirty="0">
              <a:latin typeface="Open Sans Light"/>
              <a:ea typeface="Open Sans Light"/>
              <a:cs typeface="Open Sans Light"/>
              <a:sym typeface="Open Sans Light"/>
            </a:endParaRPr>
          </a:p>
        </p:txBody>
      </p:sp>
      <p:sp>
        <p:nvSpPr>
          <p:cNvPr id="818" name="Google Shape;818;g5c90301f8a_0_127"/>
          <p:cNvSpPr/>
          <p:nvPr/>
        </p:nvSpPr>
        <p:spPr>
          <a:xfrm>
            <a:off x="9366275" y="353776"/>
            <a:ext cx="1927800" cy="1016400"/>
          </a:xfrm>
          <a:prstGeom prst="roundRect">
            <a:avLst>
              <a:gd name="adj" fmla="val 16667"/>
            </a:avLst>
          </a:prstGeom>
          <a:solidFill>
            <a:srgbClr val="FFFFCC"/>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AU" sz="1800">
                <a:solidFill>
                  <a:schemeClr val="dk1"/>
                </a:solidFill>
                <a:latin typeface="Open Sans Light"/>
                <a:ea typeface="Open Sans Light"/>
                <a:cs typeface="Open Sans Light"/>
                <a:sym typeface="Open Sans Light"/>
              </a:rPr>
              <a:t>Expectation: ~70% would be supported</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1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1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1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1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1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17">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23"/>
        <p:cNvGrpSpPr/>
        <p:nvPr/>
      </p:nvGrpSpPr>
      <p:grpSpPr>
        <a:xfrm>
          <a:off x="0" y="0"/>
          <a:ext cx="0" cy="0"/>
          <a:chOff x="0" y="0"/>
          <a:chExt cx="0" cy="0"/>
        </a:xfrm>
      </p:grpSpPr>
      <p:pic>
        <p:nvPicPr>
          <p:cNvPr id="824" name="Google Shape;824;g5c90301f8a_0_113"/>
          <p:cNvPicPr preferRelativeResize="0"/>
          <p:nvPr/>
        </p:nvPicPr>
        <p:blipFill>
          <a:blip r:embed="rId3">
            <a:alphaModFix/>
          </a:blip>
          <a:stretch>
            <a:fillRect/>
          </a:stretch>
        </p:blipFill>
        <p:spPr>
          <a:xfrm>
            <a:off x="784038" y="144425"/>
            <a:ext cx="10623926" cy="6569125"/>
          </a:xfrm>
          <a:prstGeom prst="rect">
            <a:avLst/>
          </a:prstGeom>
          <a:noFill/>
          <a:ln>
            <a:noFill/>
          </a:ln>
        </p:spPr>
      </p:pic>
      <p:sp>
        <p:nvSpPr>
          <p:cNvPr id="825" name="Google Shape;825;g5c90301f8a_0_113"/>
          <p:cNvSpPr txBox="1"/>
          <p:nvPr/>
        </p:nvSpPr>
        <p:spPr>
          <a:xfrm>
            <a:off x="9913799" y="1398125"/>
            <a:ext cx="2154375" cy="1734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AU" sz="2400" b="1" dirty="0">
                <a:solidFill>
                  <a:srgbClr val="333399"/>
                </a:solidFill>
                <a:latin typeface="Bradley Hand ITC" panose="03070402050302030203" pitchFamily="66" charset="0"/>
                <a:ea typeface="Caveat"/>
                <a:cs typeface="Caveat"/>
                <a:sym typeface="Caveat"/>
              </a:rPr>
              <a:t>restricted data sets, early data sets, but also just plain missing</a:t>
            </a:r>
            <a:endParaRPr sz="2400" b="1" dirty="0">
              <a:solidFill>
                <a:srgbClr val="333399"/>
              </a:solidFill>
              <a:latin typeface="Bradley Hand ITC" panose="03070402050302030203" pitchFamily="66" charset="0"/>
              <a:ea typeface="Caveat"/>
              <a:cs typeface="Caveat"/>
              <a:sym typeface="Caveat"/>
            </a:endParaRPr>
          </a:p>
        </p:txBody>
      </p:sp>
      <p:sp>
        <p:nvSpPr>
          <p:cNvPr id="826" name="Google Shape;826;g5c90301f8a_0_113"/>
          <p:cNvSpPr/>
          <p:nvPr/>
        </p:nvSpPr>
        <p:spPr>
          <a:xfrm>
            <a:off x="9587021" y="2317850"/>
            <a:ext cx="236175" cy="881950"/>
          </a:xfrm>
          <a:custGeom>
            <a:avLst/>
            <a:gdLst/>
            <a:ahLst/>
            <a:cxnLst/>
            <a:rect l="l" t="t" r="r" b="b"/>
            <a:pathLst>
              <a:path w="9447" h="35278" extrusionOk="0">
                <a:moveTo>
                  <a:pt x="9447" y="0"/>
                </a:moveTo>
                <a:cubicBezTo>
                  <a:pt x="2785" y="9991"/>
                  <a:pt x="-3219" y="24536"/>
                  <a:pt x="2148" y="35278"/>
                </a:cubicBezTo>
              </a:path>
            </a:pathLst>
          </a:custGeom>
          <a:noFill/>
          <a:ln w="19050" cap="flat" cmpd="sng">
            <a:solidFill>
              <a:srgbClr val="333399"/>
            </a:solidFill>
            <a:prstDash val="solid"/>
            <a:round/>
            <a:headEnd type="none" w="med" len="med"/>
            <a:tailEnd type="stealth" w="med" len="med"/>
          </a:ln>
        </p:spPr>
      </p:sp>
      <p:sp>
        <p:nvSpPr>
          <p:cNvPr id="827" name="Google Shape;827;g5c90301f8a_0_113"/>
          <p:cNvSpPr txBox="1"/>
          <p:nvPr/>
        </p:nvSpPr>
        <p:spPr>
          <a:xfrm>
            <a:off x="3143250" y="1915975"/>
            <a:ext cx="4125325" cy="882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AU" sz="2400" b="1" dirty="0">
                <a:solidFill>
                  <a:srgbClr val="333399"/>
                </a:solidFill>
                <a:latin typeface="Bradley Hand ITC" panose="03070402050302030203" pitchFamily="66" charset="0"/>
                <a:ea typeface="Caveat"/>
                <a:cs typeface="Caveat"/>
                <a:sym typeface="Caveat"/>
              </a:rPr>
              <a:t>pooled biological replicates, replicates via other methods</a:t>
            </a:r>
            <a:endParaRPr sz="2400" b="1" dirty="0">
              <a:solidFill>
                <a:srgbClr val="333399"/>
              </a:solidFill>
              <a:latin typeface="Bradley Hand ITC" panose="03070402050302030203" pitchFamily="66" charset="0"/>
              <a:ea typeface="Caveat"/>
              <a:cs typeface="Caveat"/>
              <a:sym typeface="Caveat"/>
            </a:endParaRPr>
          </a:p>
        </p:txBody>
      </p:sp>
      <p:sp>
        <p:nvSpPr>
          <p:cNvPr id="828" name="Google Shape;828;g5c90301f8a_0_113"/>
          <p:cNvSpPr/>
          <p:nvPr/>
        </p:nvSpPr>
        <p:spPr>
          <a:xfrm rot="-3475195" flipH="1">
            <a:off x="5671109" y="3231312"/>
            <a:ext cx="236173" cy="881943"/>
          </a:xfrm>
          <a:custGeom>
            <a:avLst/>
            <a:gdLst/>
            <a:ahLst/>
            <a:cxnLst/>
            <a:rect l="l" t="t" r="r" b="b"/>
            <a:pathLst>
              <a:path w="9447" h="35278" extrusionOk="0">
                <a:moveTo>
                  <a:pt x="9447" y="0"/>
                </a:moveTo>
                <a:cubicBezTo>
                  <a:pt x="2785" y="9991"/>
                  <a:pt x="-3219" y="24536"/>
                  <a:pt x="2148" y="35278"/>
                </a:cubicBezTo>
              </a:path>
            </a:pathLst>
          </a:custGeom>
          <a:noFill/>
          <a:ln w="19050" cap="flat" cmpd="sng">
            <a:solidFill>
              <a:srgbClr val="333399"/>
            </a:solidFill>
            <a:prstDash val="solid"/>
            <a:round/>
            <a:headEnd type="none" w="med" len="med"/>
            <a:tailEnd type="stealth" w="med" len="med"/>
          </a:ln>
        </p:spPr>
      </p:sp>
      <p:sp>
        <p:nvSpPr>
          <p:cNvPr id="829" name="Google Shape;829;g5c90301f8a_0_113"/>
          <p:cNvSpPr/>
          <p:nvPr/>
        </p:nvSpPr>
        <p:spPr>
          <a:xfrm>
            <a:off x="4645346" y="3717150"/>
            <a:ext cx="236175" cy="881950"/>
          </a:xfrm>
          <a:custGeom>
            <a:avLst/>
            <a:gdLst/>
            <a:ahLst/>
            <a:cxnLst/>
            <a:rect l="l" t="t" r="r" b="b"/>
            <a:pathLst>
              <a:path w="9447" h="35278" extrusionOk="0">
                <a:moveTo>
                  <a:pt x="9447" y="0"/>
                </a:moveTo>
                <a:cubicBezTo>
                  <a:pt x="2785" y="9991"/>
                  <a:pt x="-3219" y="24536"/>
                  <a:pt x="2148" y="35278"/>
                </a:cubicBezTo>
              </a:path>
            </a:pathLst>
          </a:custGeom>
          <a:noFill/>
          <a:ln w="19050" cap="flat" cmpd="sng">
            <a:solidFill>
              <a:srgbClr val="333399"/>
            </a:solidFill>
            <a:prstDash val="solid"/>
            <a:round/>
            <a:headEnd type="none" w="med" len="med"/>
            <a:tailEnd type="stealth" w="med" len="med"/>
          </a:ln>
        </p:spPr>
      </p:sp>
      <p:sp>
        <p:nvSpPr>
          <p:cNvPr id="830" name="Google Shape;830;g5c90301f8a_0_113"/>
          <p:cNvSpPr/>
          <p:nvPr/>
        </p:nvSpPr>
        <p:spPr>
          <a:xfrm>
            <a:off x="6751550" y="2165661"/>
            <a:ext cx="790725" cy="222075"/>
          </a:xfrm>
          <a:custGeom>
            <a:avLst/>
            <a:gdLst/>
            <a:ahLst/>
            <a:cxnLst/>
            <a:rect l="l" t="t" r="r" b="b"/>
            <a:pathLst>
              <a:path w="31629" h="8883" extrusionOk="0">
                <a:moveTo>
                  <a:pt x="0" y="367"/>
                </a:moveTo>
                <a:cubicBezTo>
                  <a:pt x="4461" y="367"/>
                  <a:pt x="8982" y="-366"/>
                  <a:pt x="13382" y="367"/>
                </a:cubicBezTo>
                <a:cubicBezTo>
                  <a:pt x="20003" y="1470"/>
                  <a:pt x="24917" y="8883"/>
                  <a:pt x="31629" y="8883"/>
                </a:cubicBezTo>
              </a:path>
            </a:pathLst>
          </a:custGeom>
          <a:noFill/>
          <a:ln w="19050" cap="flat" cmpd="sng">
            <a:solidFill>
              <a:srgbClr val="333399"/>
            </a:solidFill>
            <a:prstDash val="solid"/>
            <a:round/>
            <a:headEnd type="none" w="med" len="med"/>
            <a:tailEnd type="stealth" w="med" len="med"/>
          </a:ln>
        </p:spPr>
      </p:sp>
      <p:sp>
        <p:nvSpPr>
          <p:cNvPr id="831" name="Google Shape;831;g5c90301f8a_0_113"/>
          <p:cNvSpPr txBox="1"/>
          <p:nvPr/>
        </p:nvSpPr>
        <p:spPr>
          <a:xfrm>
            <a:off x="2833818" y="2897026"/>
            <a:ext cx="3604200" cy="882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AU" sz="2400" b="1" dirty="0">
                <a:solidFill>
                  <a:srgbClr val="333399"/>
                </a:solidFill>
                <a:latin typeface="Bradley Hand ITC" panose="03070402050302030203" pitchFamily="66" charset="0"/>
                <a:ea typeface="Caveat"/>
                <a:cs typeface="Caveat"/>
                <a:sym typeface="Caveat"/>
              </a:rPr>
              <a:t>Inappropriate thresholds in the </a:t>
            </a:r>
            <a:r>
              <a:rPr lang="en-AU" sz="2400" b="1" dirty="0" err="1">
                <a:solidFill>
                  <a:srgbClr val="333399"/>
                </a:solidFill>
                <a:latin typeface="Bradley Hand ITC" panose="03070402050302030203" pitchFamily="66" charset="0"/>
                <a:ea typeface="Caveat"/>
                <a:cs typeface="Caveat"/>
                <a:sym typeface="Caveat"/>
              </a:rPr>
              <a:t>DEx</a:t>
            </a:r>
            <a:r>
              <a:rPr lang="en-AU" sz="2400" b="1" dirty="0">
                <a:solidFill>
                  <a:srgbClr val="333399"/>
                </a:solidFill>
                <a:latin typeface="Bradley Hand ITC" panose="03070402050302030203" pitchFamily="66" charset="0"/>
                <a:ea typeface="Caveat"/>
                <a:cs typeface="Caveat"/>
                <a:sym typeface="Caveat"/>
              </a:rPr>
              <a:t> analysis</a:t>
            </a:r>
            <a:endParaRPr sz="2400" b="1" dirty="0">
              <a:solidFill>
                <a:srgbClr val="333399"/>
              </a:solidFill>
              <a:latin typeface="Bradley Hand ITC" panose="03070402050302030203" pitchFamily="66" charset="0"/>
              <a:ea typeface="Caveat"/>
              <a:cs typeface="Caveat"/>
              <a:sym typeface="Cavea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2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2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3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2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5" grpId="0"/>
      <p:bldP spid="827" grpId="0"/>
      <p:bldP spid="831" grpId="0"/>
    </p:bldLst>
  </p:timing>
</p:sld>
</file>

<file path=ppt/theme/theme1.xml><?xml version="1.0" encoding="utf-8"?>
<a:theme xmlns:a="http://schemas.openxmlformats.org/drawingml/2006/main" name="Diamond Grid 16x9">
  <a:themeElements>
    <a:clrScheme name="Custom 2">
      <a:dk1>
        <a:srgbClr val="2D2E2D"/>
      </a:dk1>
      <a:lt1>
        <a:srgbClr val="FFFFFF"/>
      </a:lt1>
      <a:dk2>
        <a:srgbClr val="000000"/>
      </a:dk2>
      <a:lt2>
        <a:srgbClr val="EAEAEA"/>
      </a:lt2>
      <a:accent1>
        <a:srgbClr val="005390"/>
      </a:accent1>
      <a:accent2>
        <a:srgbClr val="B2B2B2"/>
      </a:accent2>
      <a:accent3>
        <a:srgbClr val="4F91A1"/>
      </a:accent3>
      <a:accent4>
        <a:srgbClr val="F0BA34"/>
      </a:accent4>
      <a:accent5>
        <a:srgbClr val="AEB733"/>
      </a:accent5>
      <a:accent6>
        <a:srgbClr val="926397"/>
      </a:accent6>
      <a:hlink>
        <a:srgbClr val="4F91A1"/>
      </a:hlink>
      <a:folHlink>
        <a:srgbClr val="808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DiamondGrid">
      <a:dk1>
        <a:srgbClr val="2D2E2D"/>
      </a:dk1>
      <a:lt1>
        <a:srgbClr val="FFFFFF"/>
      </a:lt1>
      <a:dk2>
        <a:srgbClr val="000000"/>
      </a:dk2>
      <a:lt2>
        <a:srgbClr val="EAEAEA"/>
      </a:lt2>
      <a:accent1>
        <a:srgbClr val="D15A3E"/>
      </a:accent1>
      <a:accent2>
        <a:srgbClr val="B2B2B2"/>
      </a:accent2>
      <a:accent3>
        <a:srgbClr val="4F91A1"/>
      </a:accent3>
      <a:accent4>
        <a:srgbClr val="F0BA34"/>
      </a:accent4>
      <a:accent5>
        <a:srgbClr val="AEB733"/>
      </a:accent5>
      <a:accent6>
        <a:srgbClr val="926397"/>
      </a:accent6>
      <a:hlink>
        <a:srgbClr val="4F91A1"/>
      </a:hlink>
      <a:folHlink>
        <a:srgbClr val="808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158</TotalTime>
  <Words>2713</Words>
  <Application>Microsoft Office PowerPoint</Application>
  <PresentationFormat>Widescreen</PresentationFormat>
  <Paragraphs>623</Paragraphs>
  <Slides>39</Slides>
  <Notes>27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39</vt:i4>
      </vt:variant>
    </vt:vector>
  </HeadingPairs>
  <TitlesOfParts>
    <vt:vector size="46" baseType="lpstr">
      <vt:lpstr>Arial</vt:lpstr>
      <vt:lpstr>Bradley Hand ITC</vt:lpstr>
      <vt:lpstr>Open Sans</vt:lpstr>
      <vt:lpstr>Open Sans ExtraBold</vt:lpstr>
      <vt:lpstr>Open Sans Light</vt:lpstr>
      <vt:lpstr>Open Sans SemiBold</vt:lpstr>
      <vt:lpstr>Diamond Grid 16x9</vt:lpstr>
      <vt:lpstr>An introduction to RNA-seq </vt:lpstr>
      <vt:lpstr>PowerPoint Presentation</vt:lpstr>
      <vt:lpstr>The transcriptome is complex</vt:lpstr>
      <vt:lpstr>Why study the transcriptome?</vt:lpstr>
      <vt:lpstr>PowerPoint Presentation</vt:lpstr>
      <vt:lpstr>PowerPoint Presentation</vt:lpstr>
      <vt:lpstr>PowerPoint Presentation</vt:lpstr>
      <vt:lpstr>The RNAseq Reproducibility Project</vt:lpstr>
      <vt:lpstr>PowerPoint Presentation</vt:lpstr>
      <vt:lpstr>PowerPoint Presentation</vt:lpstr>
      <vt:lpstr>Reanalyze Science!</vt:lpstr>
      <vt:lpstr>End of “Introduction to RNAseq”. </vt:lpstr>
      <vt:lpstr>How not to suck at RNAseq in three easy steps. </vt:lpstr>
      <vt:lpstr>Step 1.   Have a clear idea of what you need to do, and why. </vt:lpstr>
      <vt:lpstr>PowerPoint Presentation</vt:lpstr>
      <vt:lpstr>PowerPoint Presentation</vt:lpstr>
      <vt:lpstr>PowerPoint Presentation</vt:lpstr>
      <vt:lpstr>PowerPoint Presentation</vt:lpstr>
      <vt:lpstr>PowerPoint Presentation</vt:lpstr>
      <vt:lpstr>Paired-end data vs single-end data</vt:lpstr>
      <vt:lpstr>PowerPoint Presentation</vt:lpstr>
      <vt:lpstr>When Length Matters</vt:lpstr>
      <vt:lpstr>PowerPoint Presentation</vt:lpstr>
      <vt:lpstr>PowerPoint Presentation</vt:lpstr>
      <vt:lpstr>PowerPoint Presentation</vt:lpstr>
      <vt:lpstr>Biological Variation is critical for evolution</vt:lpstr>
      <vt:lpstr>Variation is actually your friend</vt:lpstr>
      <vt:lpstr>Technical or Biological Replicates?</vt:lpstr>
      <vt:lpstr>PowerPoint Presentation</vt:lpstr>
      <vt:lpstr>Step 2.   Pay attention to the things that can trip you up.</vt:lpstr>
      <vt:lpstr>Bioinformatics</vt:lpstr>
      <vt:lpstr>Counting your data</vt:lpstr>
      <vt:lpstr>Bioinformatics</vt:lpstr>
      <vt:lpstr>PowerPoint Presentation</vt:lpstr>
      <vt:lpstr>Step 3.   Make sure you understand your data and select appropriate thresholds</vt:lpstr>
      <vt:lpstr>PowerPoint Presentation</vt:lpstr>
      <vt:lpstr>The majority of “failed to fully reproduce studies” had errors in this section. </vt:lpstr>
      <vt:lpstr>How not to suck at RNAseq in three easy steps</vt:lpstr>
      <vt:lpstr>Our Time is Up!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introduction to RNA-seq </dc:title>
  <cp:lastModifiedBy>Nicole</cp:lastModifiedBy>
  <cp:revision>30</cp:revision>
  <dcterms:created xsi:type="dcterms:W3CDTF">2017-03-28T01:13:56Z</dcterms:created>
  <dcterms:modified xsi:type="dcterms:W3CDTF">2019-07-02T21:30:19Z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TC030310159991</vt:lpwstr>
  </property>
</Properties>
</file>