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453" r:id="rId2"/>
    <p:sldId id="456" r:id="rId3"/>
    <p:sldId id="457" r:id="rId4"/>
    <p:sldId id="461" r:id="rId5"/>
    <p:sldId id="458" r:id="rId6"/>
    <p:sldId id="462" r:id="rId7"/>
    <p:sldId id="459" r:id="rId8"/>
    <p:sldId id="463" r:id="rId9"/>
    <p:sldId id="460" r:id="rId10"/>
    <p:sldId id="455" r:id="rId11"/>
  </p:sldIdLst>
  <p:sldSz cx="12192000" cy="6858000"/>
  <p:notesSz cx="6797675" cy="9926638"/>
  <p:embeddedFontLst>
    <p:embeddedFont>
      <p:font typeface="Lucida Sans" panose="020B0602030504020204" pitchFamily="34" charset="0"/>
      <p:regular r:id="rId14"/>
      <p:bold r:id="rId15"/>
      <p:italic r:id="rId16"/>
      <p:boldItalic r:id="rId17"/>
    </p:embeddedFont>
    <p:embeddedFont>
      <p:font typeface="Lucida Bright" panose="0204060205050502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65E"/>
    <a:srgbClr val="B5BD00"/>
    <a:srgbClr val="C8CED2"/>
    <a:srgbClr val="898989"/>
    <a:srgbClr val="00A9CE"/>
    <a:srgbClr val="5B6770"/>
    <a:srgbClr val="43B02A"/>
    <a:srgbClr val="78BE20"/>
    <a:srgbClr val="5E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82417" autoAdjust="0"/>
  </p:normalViewPr>
  <p:slideViewPr>
    <p:cSldViewPr>
      <p:cViewPr varScale="1">
        <p:scale>
          <a:sx n="86" d="100"/>
          <a:sy n="86" d="100"/>
        </p:scale>
        <p:origin x="309" y="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877E-765F-4885-B83A-BD4DE0077CA6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465A-6E78-4AC9-8CC8-11868BA7E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8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5ACF7D1-02EE-EF43-A191-0DC836674B2D}" type="datetimeFigureOut">
              <a:rPr lang="en-US" smtClean="0"/>
              <a:pPr/>
              <a:t>6/19/2019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7066BFF-8581-5845-8FFF-CA3EBAB8A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6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1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58450" y="365125"/>
            <a:ext cx="234473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201818" y="2867819"/>
            <a:ext cx="6858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327"/>
            <a:ext cx="10515600" cy="759707"/>
          </a:xfrm>
        </p:spPr>
        <p:txBody>
          <a:bodyPr/>
          <a:lstStyle>
            <a:lvl1pPr>
              <a:defRPr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07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3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99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13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6673"/>
            <a:ext cx="10515600" cy="7290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024"/>
            <a:ext cx="10515600" cy="784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935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662"/>
            <a:ext cx="3932237" cy="935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3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rgbClr val="EE99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karcher@syr.edu" TargetMode="External"/><Relationship Id="rId2" Type="http://schemas.openxmlformats.org/officeDocument/2006/relationships/hyperlink" Target="https://qdr.syr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hyperlink" Target="mailto:qdr@syr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12192000" cy="1008112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accent6"/>
                </a:solidFill>
              </a:rPr>
              <a:t>Dataverse for Qualitative Data</a:t>
            </a:r>
            <a:endParaRPr lang="en-US" sz="45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1584" y="3573016"/>
            <a:ext cx="828092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  <a:rtl val="0"/>
              </a:rPr>
              <a:t>Sebastian Karcher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  <a:rtl val="0"/>
              </a:rPr>
              <a:t>Jim Myers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  <a:rtl val="0"/>
              </a:rPr>
              <a:t>Sebastian Ostrowski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  <a:rtl val="0"/>
              </a:rPr>
              <a:t>Nic Weber 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endParaRPr lang="en-US" sz="2400" dirty="0" smtClean="0">
              <a:solidFill>
                <a:prstClr val="white">
                  <a:lumMod val="50000"/>
                </a:prstClr>
              </a:solidFill>
              <a:cs typeface="Arial"/>
              <a:sym typeface="Arial"/>
              <a:rtl val="0"/>
            </a:endParaRP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  <a:rtl val="0"/>
              </a:rPr>
              <a:t>Dataverse Community Meeting 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  <a:rtl val="0"/>
              </a:rPr>
              <a:t>June 21,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  <a:rtl val="0"/>
              </a:rPr>
              <a:t>2019</a:t>
            </a:r>
          </a:p>
          <a:p>
            <a:pPr algn="ctr">
              <a:lnSpc>
                <a:spcPct val="90000"/>
              </a:lnSpc>
              <a:buClr>
                <a:prstClr val="black"/>
              </a:buClr>
              <a:buSzPct val="36666"/>
            </a:pPr>
            <a:endParaRPr lang="en-US" sz="2400" dirty="0">
              <a:solidFill>
                <a:prstClr val="white">
                  <a:lumMod val="50000"/>
                </a:prstClr>
              </a:solidFill>
              <a:cs typeface="Arial"/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31" y="5379877"/>
            <a:ext cx="2484241" cy="14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stay in touch: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https://qdr.syr.edu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@adam42smith  (Sebastian) </a:t>
            </a:r>
          </a:p>
          <a:p>
            <a:pPr marL="0" indent="0">
              <a:buNone/>
            </a:pPr>
            <a:r>
              <a:rPr lang="en-US" dirty="0" smtClean="0"/>
              <a:t>		@</a:t>
            </a:r>
            <a:r>
              <a:rPr lang="en-US" dirty="0" err="1" smtClean="0"/>
              <a:t>qdrepository</a:t>
            </a:r>
            <a:r>
              <a:rPr lang="en-US" dirty="0"/>
              <a:t>	</a:t>
            </a:r>
            <a:r>
              <a:rPr lang="en-US" dirty="0" smtClean="0"/>
              <a:t>  (QDR)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	</a:t>
            </a:r>
            <a:r>
              <a:rPr lang="en-US" dirty="0" smtClean="0">
                <a:hlinkClick r:id="rId3"/>
              </a:rPr>
              <a:t>skarcher@syr.edu</a:t>
            </a:r>
            <a:endParaRPr lang="en-US" dirty="0"/>
          </a:p>
          <a:p>
            <a:pPr marL="0" indent="1828800">
              <a:buNone/>
              <a:tabLst>
                <a:tab pos="1146175" algn="l"/>
              </a:tabLst>
            </a:pPr>
            <a:r>
              <a:rPr lang="en-US" dirty="0" smtClean="0">
                <a:hlinkClick r:id="rId4"/>
              </a:rPr>
              <a:t>qdr@syr.edu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24684"/>
            <a:ext cx="4104456" cy="2442151"/>
          </a:xfrm>
          <a:prstGeom prst="rect">
            <a:avLst/>
          </a:prstGeom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566895"/>
            <a:ext cx="971873" cy="5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QDR’s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80" y="150420"/>
            <a:ext cx="3027752" cy="239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12" y="195907"/>
            <a:ext cx="2203423" cy="322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2871782"/>
            <a:ext cx="4950948" cy="319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91" y="1124744"/>
            <a:ext cx="2953285" cy="314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90" y="4259788"/>
            <a:ext cx="4464496" cy="2057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402" y="2288895"/>
            <a:ext cx="4515619" cy="21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Textual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data in QDR are textual</a:t>
            </a:r>
          </a:p>
          <a:p>
            <a:r>
              <a:rPr lang="en-US" dirty="0" smtClean="0"/>
              <a:t>Large number (up to ~3,000!) of files per data project</a:t>
            </a:r>
          </a:p>
          <a:p>
            <a:r>
              <a:rPr lang="en-US" dirty="0" smtClean="0"/>
              <a:t>Just metadata not good enough for findability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Full-text Search in Dataverse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196752"/>
            <a:ext cx="6984776" cy="4861404"/>
          </a:xfrm>
        </p:spPr>
      </p:pic>
      <p:sp>
        <p:nvSpPr>
          <p:cNvPr id="5" name="TextBox 4"/>
          <p:cNvSpPr txBox="1"/>
          <p:nvPr/>
        </p:nvSpPr>
        <p:spPr>
          <a:xfrm>
            <a:off x="407368" y="1412776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Searches through PDF and text files (DV main)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Only returns files user has access to (QDR fork)</a:t>
            </a:r>
          </a:p>
        </p:txBody>
      </p:sp>
    </p:spTree>
    <p:extLst>
      <p:ext uri="{BB962C8B-B14F-4D97-AF65-F5344CB8AC3E}">
        <p14:creationId xmlns:p14="http://schemas.microsoft.com/office/powerpoint/2010/main" val="39594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Multimedia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data contain text, images, videos, audio</a:t>
            </a:r>
          </a:p>
          <a:p>
            <a:r>
              <a:rPr lang="en-US" dirty="0" smtClean="0"/>
              <a:t>Current Dataverse workflow: </a:t>
            </a:r>
            <a:br>
              <a:rPr lang="en-US" dirty="0" smtClean="0"/>
            </a:br>
            <a:r>
              <a:rPr lang="en-US" dirty="0" smtClean="0"/>
              <a:t>Download and open with local player</a:t>
            </a:r>
            <a:br>
              <a:rPr lang="en-US" dirty="0" smtClean="0"/>
            </a:b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Clumsy!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Large data usage (e.g. for videos)</a:t>
            </a:r>
          </a:p>
        </p:txBody>
      </p:sp>
    </p:spTree>
    <p:extLst>
      <p:ext uri="{BB962C8B-B14F-4D97-AF65-F5344CB8AC3E}">
        <p14:creationId xmlns:p14="http://schemas.microsoft.com/office/powerpoint/2010/main" val="10553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Multi-media Viewers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196752"/>
            <a:ext cx="6696744" cy="5384182"/>
          </a:xfrm>
        </p:spPr>
      </p:pic>
      <p:sp>
        <p:nvSpPr>
          <p:cNvPr id="5" name="TextBox 4"/>
          <p:cNvSpPr txBox="1"/>
          <p:nvPr/>
        </p:nvSpPr>
        <p:spPr>
          <a:xfrm>
            <a:off x="119336" y="141277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Modelled after Data Explorer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HTML 5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PDF, HTML, txt, video,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Run straight from </a:t>
            </a:r>
            <a:r>
              <a:rPr lang="en-US" sz="2000" dirty="0" err="1" smtClean="0"/>
              <a:t>github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Run-ready from github.com/</a:t>
            </a:r>
            <a:r>
              <a:rPr lang="en-US" sz="2000" dirty="0" err="1" smtClean="0"/>
              <a:t>QualitativeDataRepository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38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Qualitative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transparency model (deposit data and code) insufficient</a:t>
            </a:r>
          </a:p>
          <a:p>
            <a:r>
              <a:rPr lang="en-US" dirty="0" smtClean="0"/>
              <a:t>QDR developed ATI, connecting articles to underlying data sources via Hypothesis web annotations</a:t>
            </a:r>
          </a:p>
          <a:p>
            <a:r>
              <a:rPr lang="en-US" dirty="0" smtClean="0"/>
              <a:t>Issues: how to preserve annotations? How to display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 and Display Annotations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484784"/>
            <a:ext cx="6564832" cy="4608512"/>
          </a:xfrm>
        </p:spPr>
      </p:pic>
      <p:sp>
        <p:nvSpPr>
          <p:cNvPr id="5" name="TextBox 4"/>
          <p:cNvSpPr txBox="1"/>
          <p:nvPr/>
        </p:nvSpPr>
        <p:spPr>
          <a:xfrm>
            <a:off x="119336" y="1340768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Ingest via Hypothesis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Saves JSON file (annotation standard)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Uses previewer mechanism to display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3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Dataverse for Qualitative Data:</a:t>
            </a:r>
            <a:br>
              <a:rPr lang="en-US" dirty="0" smtClean="0"/>
            </a:br>
            <a:r>
              <a:rPr lang="en-US" dirty="0" smtClean="0"/>
              <a:t>Not just QDR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070"/>
            <a:ext cx="5473824" cy="4355242"/>
          </a:xfrm>
        </p:spPr>
        <p:txBody>
          <a:bodyPr/>
          <a:lstStyle/>
          <a:p>
            <a:r>
              <a:rPr lang="en-US" dirty="0" smtClean="0"/>
              <a:t>File-level DOIs</a:t>
            </a:r>
          </a:p>
          <a:p>
            <a:r>
              <a:rPr lang="en-US" dirty="0" smtClean="0"/>
              <a:t>Improved file lists</a:t>
            </a:r>
          </a:p>
          <a:p>
            <a:r>
              <a:rPr lang="en-US" dirty="0" smtClean="0"/>
              <a:t>Folders!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7" y="1124744"/>
            <a:ext cx="728681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DR Text Heavy 2017">
  <a:themeElements>
    <a:clrScheme name="QDR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55B7D3"/>
      </a:accent1>
      <a:accent2>
        <a:srgbClr val="EB85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DR Standard">
      <a:majorFont>
        <a:latin typeface="Lucida Bright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DR Text Heavy 2017" id="{E33C3862-2702-4610-8DAE-2157B7AC98C0}" vid="{FB481934-CD41-4804-BFD9-AF46A43164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QDR Text Heavy 2017</Template>
  <TotalTime>5756</TotalTime>
  <Words>197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Lucida Sans</vt:lpstr>
      <vt:lpstr>Lucida Bright</vt:lpstr>
      <vt:lpstr>Arial</vt:lpstr>
      <vt:lpstr>Calibri</vt:lpstr>
      <vt:lpstr>QDR Text Heavy 2017</vt:lpstr>
      <vt:lpstr>Dataverse for Qualitative Data</vt:lpstr>
      <vt:lpstr>QDR’s Data</vt:lpstr>
      <vt:lpstr>Challenge 1: Textual Data</vt:lpstr>
      <vt:lpstr>Full-text Search in Dataverse</vt:lpstr>
      <vt:lpstr>Challenge 2: Multimedia files</vt:lpstr>
      <vt:lpstr>Multi-media Viewers</vt:lpstr>
      <vt:lpstr>Challenge 3: Qualitative Transparency</vt:lpstr>
      <vt:lpstr>Ingest and Display Annotations</vt:lpstr>
      <vt:lpstr>Improving Dataverse for Qualitative Data: Not just QDR</vt:lpstr>
      <vt:lpstr>Questions? Comments?</vt:lpstr>
    </vt:vector>
  </TitlesOfParts>
  <Manager/>
  <Company>QDR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IQMR 2016 Data Management Module - Session 1</dc:title>
  <dc:subject/>
  <dc:creator>Dessi Kirilova</dc:creator>
  <cp:keywords/>
  <dc:description/>
  <cp:lastModifiedBy>Sebastian Karcher</cp:lastModifiedBy>
  <cp:revision>400</cp:revision>
  <cp:lastPrinted>2015-06-15T17:31:51Z</cp:lastPrinted>
  <dcterms:created xsi:type="dcterms:W3CDTF">2014-07-22T09:14:33Z</dcterms:created>
  <dcterms:modified xsi:type="dcterms:W3CDTF">2019-06-20T15:05:32Z</dcterms:modified>
  <cp:category/>
</cp:coreProperties>
</file>