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90" r:id="rId4"/>
    <p:sldMasterId id="214748369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aleway"/>
      <p:regular r:id="rId22"/>
      <p:bold r:id="rId23"/>
      <p:italic r:id="rId24"/>
      <p:boldItalic r:id="rId25"/>
    </p:embeddedFont>
    <p:embeddedFont>
      <p:font typeface="Raleway SemiBold"/>
      <p:regular r:id="rId26"/>
      <p:bold r:id="rId27"/>
      <p:italic r:id="rId28"/>
      <p:boldItalic r:id="rId29"/>
    </p:embeddedFont>
    <p:embeddedFont>
      <p:font typeface="Lato"/>
      <p:regular r:id="rId30"/>
      <p:bold r:id="rId31"/>
      <p:italic r:id="rId32"/>
      <p:boldItalic r:id="rId33"/>
    </p:embeddedFont>
    <p:embeddedFont>
      <p:font typeface="Raleway Medium"/>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F9AFED9-A565-4BDA-8439-28207BA456FC}">
  <a:tblStyle styleId="{1F9AFED9-A565-4BDA-8439-28207BA456FC}"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aleway-regular.fntdata"/><Relationship Id="rId21" Type="http://schemas.openxmlformats.org/officeDocument/2006/relationships/slide" Target="slides/slide15.xml"/><Relationship Id="rId24" Type="http://schemas.openxmlformats.org/officeDocument/2006/relationships/font" Target="fonts/Raleway-italic.fntdata"/><Relationship Id="rId23" Type="http://schemas.openxmlformats.org/officeDocument/2006/relationships/font" Target="fonts/Raleway-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RalewaySemiBold-regular.fntdata"/><Relationship Id="rId25" Type="http://schemas.openxmlformats.org/officeDocument/2006/relationships/font" Target="fonts/Raleway-boldItalic.fntdata"/><Relationship Id="rId28" Type="http://schemas.openxmlformats.org/officeDocument/2006/relationships/font" Target="fonts/RalewaySemiBold-italic.fntdata"/><Relationship Id="rId27" Type="http://schemas.openxmlformats.org/officeDocument/2006/relationships/font" Target="fonts/Raleway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Raleway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5.xml"/><Relationship Id="rId33" Type="http://schemas.openxmlformats.org/officeDocument/2006/relationships/font" Target="fonts/Lato-boldItalic.fntdata"/><Relationship Id="rId10" Type="http://schemas.openxmlformats.org/officeDocument/2006/relationships/slide" Target="slides/slide4.xml"/><Relationship Id="rId32" Type="http://schemas.openxmlformats.org/officeDocument/2006/relationships/font" Target="fonts/Lato-italic.fntdata"/><Relationship Id="rId13" Type="http://schemas.openxmlformats.org/officeDocument/2006/relationships/slide" Target="slides/slide7.xml"/><Relationship Id="rId35" Type="http://schemas.openxmlformats.org/officeDocument/2006/relationships/font" Target="fonts/RalewayMedium-bold.fntdata"/><Relationship Id="rId12" Type="http://schemas.openxmlformats.org/officeDocument/2006/relationships/slide" Target="slides/slide6.xml"/><Relationship Id="rId34" Type="http://schemas.openxmlformats.org/officeDocument/2006/relationships/font" Target="fonts/RalewayMedium-regular.fntdata"/><Relationship Id="rId15" Type="http://schemas.openxmlformats.org/officeDocument/2006/relationships/slide" Target="slides/slide9.xml"/><Relationship Id="rId37" Type="http://schemas.openxmlformats.org/officeDocument/2006/relationships/font" Target="fonts/RalewayMedium-boldItalic.fntdata"/><Relationship Id="rId14" Type="http://schemas.openxmlformats.org/officeDocument/2006/relationships/slide" Target="slides/slide8.xml"/><Relationship Id="rId36" Type="http://schemas.openxmlformats.org/officeDocument/2006/relationships/font" Target="fonts/RalewayMedium-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g598894b547_0_7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598894b547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g598894b547_0_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598894b547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Google Shape;589;g598894b547_0_1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0" name="Google Shape;590;g598894b547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6" name="Shape 596"/>
        <p:cNvGrpSpPr/>
        <p:nvPr/>
      </p:nvGrpSpPr>
      <p:grpSpPr>
        <a:xfrm>
          <a:off x="0" y="0"/>
          <a:ext cx="0" cy="0"/>
          <a:chOff x="0" y="0"/>
          <a:chExt cx="0" cy="0"/>
        </a:xfrm>
      </p:grpSpPr>
      <p:sp>
        <p:nvSpPr>
          <p:cNvPr id="597" name="Google Shape;597;g598894b547_0_1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598894b547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4" name="Shape 604"/>
        <p:cNvGrpSpPr/>
        <p:nvPr/>
      </p:nvGrpSpPr>
      <p:grpSpPr>
        <a:xfrm>
          <a:off x="0" y="0"/>
          <a:ext cx="0" cy="0"/>
          <a:chOff x="0" y="0"/>
          <a:chExt cx="0" cy="0"/>
        </a:xfrm>
      </p:grpSpPr>
      <p:sp>
        <p:nvSpPr>
          <p:cNvPr id="605" name="Google Shape;605;g598894b547_0_1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598894b547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2" name="Shape 612"/>
        <p:cNvGrpSpPr/>
        <p:nvPr/>
      </p:nvGrpSpPr>
      <p:grpSpPr>
        <a:xfrm>
          <a:off x="0" y="0"/>
          <a:ext cx="0" cy="0"/>
          <a:chOff x="0" y="0"/>
          <a:chExt cx="0" cy="0"/>
        </a:xfrm>
      </p:grpSpPr>
      <p:sp>
        <p:nvSpPr>
          <p:cNvPr id="613" name="Google Shape;613;g598894b547_0_14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598894b547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2" name="Shape 622"/>
        <p:cNvGrpSpPr/>
        <p:nvPr/>
      </p:nvGrpSpPr>
      <p:grpSpPr>
        <a:xfrm>
          <a:off x="0" y="0"/>
          <a:ext cx="0" cy="0"/>
          <a:chOff x="0" y="0"/>
          <a:chExt cx="0" cy="0"/>
        </a:xfrm>
      </p:grpSpPr>
      <p:sp>
        <p:nvSpPr>
          <p:cNvPr id="623" name="Google Shape;623;g598894b547_0_1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4" name="Google Shape;624;g598894b547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g598894baf7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598894baf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Google Shape;429;g598894b547_0_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30" name="Google Shape;430;g598894b54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5936045db2_0_5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1" name="Google Shape;441;g5936045db2_0_5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5b0ae3082b_1_3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5b0ae3082b_1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5b0ae3082b_1_34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67" name="Google Shape;467;g5b0ae3082b_1_3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Google Shape;482;g5b0ae3082b_1_37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5b0ae3082b_1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5" name="Shape 495"/>
        <p:cNvGrpSpPr/>
        <p:nvPr/>
      </p:nvGrpSpPr>
      <p:grpSpPr>
        <a:xfrm>
          <a:off x="0" y="0"/>
          <a:ext cx="0" cy="0"/>
          <a:chOff x="0" y="0"/>
          <a:chExt cx="0" cy="0"/>
        </a:xfrm>
      </p:grpSpPr>
      <p:sp>
        <p:nvSpPr>
          <p:cNvPr id="496" name="Google Shape;496;g5b0ae3082b_1_39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5b0ae3082b_1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g5b0ae3082b_1_43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5b0ae3082b_1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 Id="rId4" Type="http://schemas.openxmlformats.org/officeDocument/2006/relationships/image" Target="../media/image4.png"/><Relationship Id="rId5" Type="http://schemas.openxmlformats.org/officeDocument/2006/relationships/image" Target="../media/image6.png"/><Relationship Id="rId6" Type="http://schemas.openxmlformats.org/officeDocument/2006/relationships/image" Target="../media/image2.jpg"/><Relationship Id="rId7"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7.png"/><Relationship Id="rId3" Type="http://schemas.openxmlformats.org/officeDocument/2006/relationships/hyperlink" Target="mailto:repro4everyone@gmail.com" TargetMode="External"/><Relationship Id="rId4" Type="http://schemas.openxmlformats.org/officeDocument/2006/relationships/hyperlink" Target="https://www.repro4everyone.org" TargetMode="External"/><Relationship Id="rId5"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2.jpg"/><Relationship Id="rId7" Type="http://schemas.openxmlformats.org/officeDocument/2006/relationships/image" Target="../media/image1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hyperlink" Target="https://www.repro4everyone.org" TargetMode="External"/><Relationship Id="rId3" Type="http://schemas.openxmlformats.org/officeDocument/2006/relationships/hyperlink" Target="https://osf.io/" TargetMode="External"/><Relationship Id="rId4" Type="http://schemas.openxmlformats.org/officeDocument/2006/relationships/hyperlink" Target="https://creativecommons.org/licenses/by/4.0/" TargetMode="External"/><Relationship Id="rId5"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9" name="Shape 9"/>
        <p:cNvGrpSpPr/>
        <p:nvPr/>
      </p:nvGrpSpPr>
      <p:grpSpPr>
        <a:xfrm>
          <a:off x="0" y="0"/>
          <a:ext cx="0" cy="0"/>
          <a:chOff x="0" y="0"/>
          <a:chExt cx="0" cy="0"/>
        </a:xfrm>
      </p:grpSpPr>
      <p:sp>
        <p:nvSpPr>
          <p:cNvPr id="10" name="Google Shape;10;p2"/>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algn="ctr">
              <a:spcBef>
                <a:spcPts val="0"/>
              </a:spcBef>
              <a:spcAft>
                <a:spcPts val="0"/>
              </a:spcAft>
              <a:buClr>
                <a:schemeClr val="dk2"/>
              </a:buClr>
              <a:buSzPts val="4800"/>
              <a:buNone/>
              <a:defRPr b="1" sz="4800">
                <a:solidFill>
                  <a:schemeClr val="dk2"/>
                </a:solidFill>
              </a:defRPr>
            </a:lvl1pPr>
            <a:lvl2pPr lvl="1" algn="ctr">
              <a:spcBef>
                <a:spcPts val="0"/>
              </a:spcBef>
              <a:spcAft>
                <a:spcPts val="0"/>
              </a:spcAft>
              <a:buClr>
                <a:srgbClr val="2185C5"/>
              </a:buClr>
              <a:buSzPts val="4800"/>
              <a:buNone/>
              <a:defRPr sz="4800">
                <a:solidFill>
                  <a:srgbClr val="2185C5"/>
                </a:solidFill>
              </a:defRPr>
            </a:lvl2pPr>
            <a:lvl3pPr lvl="2" algn="ctr">
              <a:spcBef>
                <a:spcPts val="0"/>
              </a:spcBef>
              <a:spcAft>
                <a:spcPts val="0"/>
              </a:spcAft>
              <a:buClr>
                <a:srgbClr val="2185C5"/>
              </a:buClr>
              <a:buSzPts val="4800"/>
              <a:buNone/>
              <a:defRPr sz="4800">
                <a:solidFill>
                  <a:srgbClr val="2185C5"/>
                </a:solidFill>
              </a:defRPr>
            </a:lvl3pPr>
            <a:lvl4pPr lvl="3" algn="ctr">
              <a:spcBef>
                <a:spcPts val="0"/>
              </a:spcBef>
              <a:spcAft>
                <a:spcPts val="0"/>
              </a:spcAft>
              <a:buClr>
                <a:srgbClr val="2185C5"/>
              </a:buClr>
              <a:buSzPts val="4800"/>
              <a:buNone/>
              <a:defRPr sz="4800">
                <a:solidFill>
                  <a:srgbClr val="2185C5"/>
                </a:solidFill>
              </a:defRPr>
            </a:lvl4pPr>
            <a:lvl5pPr lvl="4" algn="ctr">
              <a:spcBef>
                <a:spcPts val="0"/>
              </a:spcBef>
              <a:spcAft>
                <a:spcPts val="0"/>
              </a:spcAft>
              <a:buClr>
                <a:srgbClr val="2185C5"/>
              </a:buClr>
              <a:buSzPts val="4800"/>
              <a:buNone/>
              <a:defRPr sz="4800">
                <a:solidFill>
                  <a:srgbClr val="2185C5"/>
                </a:solidFill>
              </a:defRPr>
            </a:lvl5pPr>
            <a:lvl6pPr lvl="5" algn="ctr">
              <a:spcBef>
                <a:spcPts val="0"/>
              </a:spcBef>
              <a:spcAft>
                <a:spcPts val="0"/>
              </a:spcAft>
              <a:buClr>
                <a:srgbClr val="2185C5"/>
              </a:buClr>
              <a:buSzPts val="4800"/>
              <a:buNone/>
              <a:defRPr sz="4800">
                <a:solidFill>
                  <a:srgbClr val="2185C5"/>
                </a:solidFill>
              </a:defRPr>
            </a:lvl6pPr>
            <a:lvl7pPr lvl="6" algn="ctr">
              <a:spcBef>
                <a:spcPts val="0"/>
              </a:spcBef>
              <a:spcAft>
                <a:spcPts val="0"/>
              </a:spcAft>
              <a:buClr>
                <a:srgbClr val="2185C5"/>
              </a:buClr>
              <a:buSzPts val="4800"/>
              <a:buNone/>
              <a:defRPr sz="4800">
                <a:solidFill>
                  <a:srgbClr val="2185C5"/>
                </a:solidFill>
              </a:defRPr>
            </a:lvl7pPr>
            <a:lvl8pPr lvl="7" algn="ctr">
              <a:spcBef>
                <a:spcPts val="0"/>
              </a:spcBef>
              <a:spcAft>
                <a:spcPts val="0"/>
              </a:spcAft>
              <a:buClr>
                <a:srgbClr val="2185C5"/>
              </a:buClr>
              <a:buSzPts val="4800"/>
              <a:buNone/>
              <a:defRPr sz="4800">
                <a:solidFill>
                  <a:srgbClr val="2185C5"/>
                </a:solidFill>
              </a:defRPr>
            </a:lvl8pPr>
            <a:lvl9pPr lvl="8" algn="ctr">
              <a:spcBef>
                <a:spcPts val="0"/>
              </a:spcBef>
              <a:spcAft>
                <a:spcPts val="0"/>
              </a:spcAft>
              <a:buClr>
                <a:srgbClr val="2185C5"/>
              </a:buClr>
              <a:buSzPts val="4800"/>
              <a:buNone/>
              <a:defRPr sz="4800">
                <a:solidFill>
                  <a:srgbClr val="2185C5"/>
                </a:solidFill>
              </a:defRPr>
            </a:lvl9pPr>
          </a:lstStyle>
          <a:p/>
        </p:txBody>
      </p:sp>
      <p:pic>
        <p:nvPicPr>
          <p:cNvPr id="12" name="Google Shape;12;p2"/>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13" name="Google Shape;13;p2"/>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14" name="Google Shape;14;p2"/>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15" name="Google Shape;15;p2"/>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16" name="Google Shape;16;p2"/>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a:spcBef>
                <a:spcPts val="600"/>
              </a:spcBef>
              <a:spcAft>
                <a:spcPts val="0"/>
              </a:spcAft>
              <a:buNone/>
              <a:defRPr b="1" sz="1800">
                <a:solidFill>
                  <a:schemeClr val="dk1"/>
                </a:solidFill>
              </a:defRPr>
            </a:lvl1pPr>
            <a:lvl2pPr lvl="1">
              <a:spcBef>
                <a:spcPts val="600"/>
              </a:spcBef>
              <a:spcAft>
                <a:spcPts val="0"/>
              </a:spcAft>
              <a:buNone/>
              <a:defRPr b="1" sz="1800"/>
            </a:lvl2pPr>
            <a:lvl3pPr lvl="2">
              <a:spcBef>
                <a:spcPts val="600"/>
              </a:spcBef>
              <a:spcAft>
                <a:spcPts val="0"/>
              </a:spcAft>
              <a:buNone/>
              <a:defRPr b="1" sz="1800"/>
            </a:lvl3pPr>
            <a:lvl4pPr lvl="3">
              <a:spcBef>
                <a:spcPts val="600"/>
              </a:spcBef>
              <a:spcAft>
                <a:spcPts val="0"/>
              </a:spcAft>
              <a:buNone/>
              <a:defRPr b="1" sz="1800"/>
            </a:lvl4pPr>
            <a:lvl5pPr lvl="4">
              <a:spcBef>
                <a:spcPts val="600"/>
              </a:spcBef>
              <a:spcAft>
                <a:spcPts val="0"/>
              </a:spcAft>
              <a:buNone/>
              <a:defRPr b="1" sz="1800"/>
            </a:lvl5pPr>
            <a:lvl6pPr lvl="5">
              <a:spcBef>
                <a:spcPts val="600"/>
              </a:spcBef>
              <a:spcAft>
                <a:spcPts val="0"/>
              </a:spcAft>
              <a:buNone/>
              <a:defRPr b="1" sz="1800"/>
            </a:lvl6pPr>
            <a:lvl7pPr lvl="6">
              <a:spcBef>
                <a:spcPts val="600"/>
              </a:spcBef>
              <a:spcAft>
                <a:spcPts val="0"/>
              </a:spcAft>
              <a:buNone/>
              <a:defRPr b="1" sz="1800"/>
            </a:lvl7pPr>
            <a:lvl8pPr lvl="7">
              <a:spcBef>
                <a:spcPts val="600"/>
              </a:spcBef>
              <a:spcAft>
                <a:spcPts val="0"/>
              </a:spcAft>
              <a:buNone/>
              <a:defRPr b="1" sz="1800"/>
            </a:lvl8pPr>
            <a:lvl9pPr lvl="8">
              <a:spcBef>
                <a:spcPts val="600"/>
              </a:spcBef>
              <a:spcAft>
                <a:spcPts val="0"/>
              </a:spcAft>
              <a:buNone/>
              <a:defRPr b="1" sz="1800"/>
            </a:lvl9pPr>
          </a:lstStyle>
          <a:p/>
        </p:txBody>
      </p:sp>
      <p:sp>
        <p:nvSpPr>
          <p:cNvPr id="17" name="Google Shape;17;p2"/>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84" name="Shape 84"/>
        <p:cNvGrpSpPr/>
        <p:nvPr/>
      </p:nvGrpSpPr>
      <p:grpSpPr>
        <a:xfrm>
          <a:off x="0" y="0"/>
          <a:ext cx="0" cy="0"/>
          <a:chOff x="0" y="0"/>
          <a:chExt cx="0" cy="0"/>
        </a:xfrm>
      </p:grpSpPr>
      <p:sp>
        <p:nvSpPr>
          <p:cNvPr id="85" name="Google Shape;85;p1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86" name="Google Shape;86;p11"/>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7" name="Google Shape;87;p11"/>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88" name="Google Shape;88;p1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89" name="Google Shape;89;p11"/>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90" name="Shape 90"/>
        <p:cNvGrpSpPr/>
        <p:nvPr/>
      </p:nvGrpSpPr>
      <p:grpSpPr>
        <a:xfrm>
          <a:off x="0" y="0"/>
          <a:ext cx="0" cy="0"/>
          <a:chOff x="0" y="0"/>
          <a:chExt cx="0" cy="0"/>
        </a:xfrm>
      </p:grpSpPr>
      <p:sp>
        <p:nvSpPr>
          <p:cNvPr id="91" name="Google Shape;91;p12"/>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93" name="Google Shape;93;p12"/>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4" name="Google Shape;94;p12"/>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5" name="Google Shape;95;p12"/>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96" name="Google Shape;96;p1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97" name="Google Shape;97;p1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98" name="Google Shape;98;p12"/>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99" name="Google Shape;99;p12"/>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00" name="Google Shape;100;p1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01" name="Google Shape;101;p12"/>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102" name="Shape 102"/>
        <p:cNvGrpSpPr/>
        <p:nvPr/>
      </p:nvGrpSpPr>
      <p:grpSpPr>
        <a:xfrm>
          <a:off x="0" y="0"/>
          <a:ext cx="0" cy="0"/>
          <a:chOff x="0" y="0"/>
          <a:chExt cx="0" cy="0"/>
        </a:xfrm>
      </p:grpSpPr>
      <p:sp>
        <p:nvSpPr>
          <p:cNvPr id="103" name="Google Shape;103;p1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04" name="Google Shape;104;p13"/>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5" name="Google Shape;105;p13"/>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6" name="Google Shape;106;p13"/>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107" name="Google Shape;107;p1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08" name="Shape 108"/>
        <p:cNvGrpSpPr/>
        <p:nvPr/>
      </p:nvGrpSpPr>
      <p:grpSpPr>
        <a:xfrm>
          <a:off x="0" y="0"/>
          <a:ext cx="0" cy="0"/>
          <a:chOff x="0" y="0"/>
          <a:chExt cx="0" cy="0"/>
        </a:xfrm>
      </p:grpSpPr>
      <p:sp>
        <p:nvSpPr>
          <p:cNvPr id="109" name="Google Shape;109;p14"/>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1" name="Google Shape;111;p1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12" name="Google Shape;112;p1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13" name="Google Shape;113;p1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4" name="Google Shape;114;p14"/>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15" name="Google Shape;115;p1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16" name="Google Shape;116;p14"/>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17" name="Shape 117"/>
        <p:cNvGrpSpPr/>
        <p:nvPr/>
      </p:nvGrpSpPr>
      <p:grpSpPr>
        <a:xfrm>
          <a:off x="0" y="0"/>
          <a:ext cx="0" cy="0"/>
          <a:chOff x="0" y="0"/>
          <a:chExt cx="0" cy="0"/>
        </a:xfrm>
      </p:grpSpPr>
      <p:sp>
        <p:nvSpPr>
          <p:cNvPr id="118" name="Google Shape;118;p15"/>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a:spcBef>
                <a:spcPts val="360"/>
              </a:spcBef>
              <a:spcAft>
                <a:spcPts val="0"/>
              </a:spcAft>
              <a:buClr>
                <a:schemeClr val="accent3"/>
              </a:buClr>
              <a:buSzPts val="1400"/>
              <a:buNone/>
              <a:defRPr b="1" sz="1400">
                <a:solidFill>
                  <a:schemeClr val="accent3"/>
                </a:solidFill>
              </a:defRPr>
            </a:lvl1pPr>
          </a:lstStyle>
          <a:p/>
        </p:txBody>
      </p:sp>
      <p:sp>
        <p:nvSpPr>
          <p:cNvPr id="120" name="Google Shape;120;p1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1" name="Google Shape;121;p15"/>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22" name="Google Shape;122;p15"/>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3" name="Google Shape;123;p15"/>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24" name="Google Shape;124;p15"/>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25" name="Google Shape;125;p15"/>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26" name="Shape 126"/>
        <p:cNvGrpSpPr/>
        <p:nvPr/>
      </p:nvGrpSpPr>
      <p:grpSpPr>
        <a:xfrm>
          <a:off x="0" y="0"/>
          <a:ext cx="0" cy="0"/>
          <a:chOff x="0" y="0"/>
          <a:chExt cx="0" cy="0"/>
        </a:xfrm>
      </p:grpSpPr>
      <p:sp>
        <p:nvSpPr>
          <p:cNvPr id="127" name="Google Shape;127;p1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29" name="Google Shape;129;p1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30" name="Google Shape;130;p1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1" name="Google Shape;131;p1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32" name="Google Shape;132;p1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33" name="Google Shape;133;p1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134" name="Shape 134"/>
        <p:cNvGrpSpPr/>
        <p:nvPr/>
      </p:nvGrpSpPr>
      <p:grpSpPr>
        <a:xfrm>
          <a:off x="0" y="0"/>
          <a:ext cx="0" cy="0"/>
          <a:chOff x="0" y="0"/>
          <a:chExt cx="0" cy="0"/>
        </a:xfrm>
      </p:grpSpPr>
      <p:sp>
        <p:nvSpPr>
          <p:cNvPr id="135" name="Google Shape;135;p17"/>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136" name="Google Shape;136;p17"/>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137" name="Google Shape;137;p17"/>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138" name="Google Shape;138;p17"/>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139" name="Google Shape;139;p1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41" name="Google Shape;141;p1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42" name="Google Shape;142;p17"/>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3" name="Google Shape;143;p17"/>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44" name="Google Shape;144;p1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45" name="Google Shape;145;p17"/>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146" name="Shape 146"/>
        <p:cNvGrpSpPr/>
        <p:nvPr/>
      </p:nvGrpSpPr>
      <p:grpSpPr>
        <a:xfrm>
          <a:off x="0" y="0"/>
          <a:ext cx="0" cy="0"/>
          <a:chOff x="0" y="0"/>
          <a:chExt cx="0" cy="0"/>
        </a:xfrm>
      </p:grpSpPr>
      <p:pic>
        <p:nvPicPr>
          <p:cNvPr descr="Image result for addgene" id="147" name="Google Shape;147;p18"/>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148" name="Google Shape;148;p18"/>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149" name="Google Shape;149;p18"/>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150" name="Google Shape;150;p18"/>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151" name="Google Shape;151;p18"/>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152" name="Google Shape;152;p18"/>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153" name="Google Shape;153;p18"/>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154" name="Google Shape;154;p18"/>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155" name="Google Shape;155;p18"/>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156" name="Google Shape;156;p18"/>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157" name="Google Shape;157;p18"/>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158" name="Google Shape;158;p18"/>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159" name="Google Shape;159;p18"/>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160" name="Google Shape;160;p1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62" name="Google Shape;162;p1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63" name="Google Shape;163;p1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4" name="Google Shape;164;p1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65" name="Google Shape;165;p1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66" name="Google Shape;166;p1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167" name="Shape 167"/>
        <p:cNvGrpSpPr/>
        <p:nvPr/>
      </p:nvGrpSpPr>
      <p:grpSpPr>
        <a:xfrm>
          <a:off x="0" y="0"/>
          <a:ext cx="0" cy="0"/>
          <a:chOff x="0" y="0"/>
          <a:chExt cx="0" cy="0"/>
        </a:xfrm>
      </p:grpSpPr>
      <p:sp>
        <p:nvSpPr>
          <p:cNvPr id="168" name="Google Shape;168;p19"/>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169" name="Google Shape;169;p19"/>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170" name="Google Shape;170;p1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72" name="Google Shape;172;p1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73" name="Google Shape;173;p1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4" name="Google Shape;174;p1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75" name="Google Shape;175;p1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76" name="Google Shape;176;p1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177" name="Shape 177"/>
        <p:cNvGrpSpPr/>
        <p:nvPr/>
      </p:nvGrpSpPr>
      <p:grpSpPr>
        <a:xfrm>
          <a:off x="0" y="0"/>
          <a:ext cx="0" cy="0"/>
          <a:chOff x="0" y="0"/>
          <a:chExt cx="0" cy="0"/>
        </a:xfrm>
      </p:grpSpPr>
      <p:sp>
        <p:nvSpPr>
          <p:cNvPr id="178" name="Google Shape;178;p20"/>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179" name="Google Shape;179;p20"/>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a:t>
            </a:r>
            <a:r>
              <a:rPr lang="en" sz="3000">
                <a:latin typeface="Lato"/>
                <a:ea typeface="Lato"/>
                <a:cs typeface="Lato"/>
                <a:sym typeface="Lato"/>
              </a:rPr>
              <a:t>Please f</a:t>
            </a:r>
            <a:r>
              <a:rPr lang="en" sz="3000">
                <a:latin typeface="Lato"/>
                <a:ea typeface="Lato"/>
                <a:cs typeface="Lato"/>
                <a:sym typeface="Lato"/>
              </a:rPr>
              <a:t>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180" name="Google Shape;180;p20"/>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181" name="Google Shape;181;p2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83" name="Google Shape;183;p2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84" name="Google Shape;184;p2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5" name="Google Shape;185;p2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86" name="Google Shape;186;p2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87" name="Google Shape;187;p2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18" name="Shape 18"/>
        <p:cNvGrpSpPr/>
        <p:nvPr/>
      </p:nvGrpSpPr>
      <p:grpSpPr>
        <a:xfrm>
          <a:off x="0" y="0"/>
          <a:ext cx="0" cy="0"/>
          <a:chOff x="0" y="0"/>
          <a:chExt cx="0" cy="0"/>
        </a:xfrm>
      </p:grpSpPr>
      <p:sp>
        <p:nvSpPr>
          <p:cNvPr id="19" name="Google Shape;19;p3"/>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1" name="Google Shape;21;p3"/>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 name="Google Shape;22;p3"/>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3" name="Google Shape;23;p3"/>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4" name="Google Shape;24;p3"/>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a:spcBef>
                <a:spcPts val="600"/>
              </a:spcBef>
              <a:spcAft>
                <a:spcPts val="0"/>
              </a:spcAft>
              <a:buNone/>
              <a:defRPr sz="18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188" name="Shape 188"/>
        <p:cNvGrpSpPr/>
        <p:nvPr/>
      </p:nvGrpSpPr>
      <p:grpSpPr>
        <a:xfrm>
          <a:off x="0" y="0"/>
          <a:ext cx="0" cy="0"/>
          <a:chOff x="0" y="0"/>
          <a:chExt cx="0" cy="0"/>
        </a:xfrm>
      </p:grpSpPr>
      <p:sp>
        <p:nvSpPr>
          <p:cNvPr id="189" name="Google Shape;189;p21"/>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190" name="Google Shape;190;p2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192" name="Google Shape;192;p2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193" name="Google Shape;193;p2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4" name="Google Shape;194;p2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195" name="Google Shape;195;p2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196" name="Google Shape;196;p2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197" name="Shape 197"/>
        <p:cNvGrpSpPr/>
        <p:nvPr/>
      </p:nvGrpSpPr>
      <p:grpSpPr>
        <a:xfrm>
          <a:off x="0" y="0"/>
          <a:ext cx="0" cy="0"/>
          <a:chOff x="0" y="0"/>
          <a:chExt cx="0" cy="0"/>
        </a:xfrm>
      </p:grpSpPr>
      <p:sp>
        <p:nvSpPr>
          <p:cNvPr id="198" name="Google Shape;198;p22"/>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2"/>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a:spcBef>
                <a:spcPts val="0"/>
              </a:spcBef>
              <a:spcAft>
                <a:spcPts val="0"/>
              </a:spcAft>
              <a:buNone/>
              <a:defRPr>
                <a:solidFill>
                  <a:srgbClr val="FFFFFF"/>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p:txBody>
      </p:sp>
      <p:sp>
        <p:nvSpPr>
          <p:cNvPr id="200" name="Google Shape;200;p22"/>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201" name="Google Shape;201;p22"/>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02" name="Google Shape;202;p22"/>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204" name="Google Shape;204;p2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205" name="Google Shape;205;p2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6" name="Google Shape;206;p22"/>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207" name="Google Shape;207;p22"/>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ype="title">
  <p:cSld name="TITLE">
    <p:bg>
      <p:bgPr>
        <a:solidFill>
          <a:schemeClr val="accent4"/>
        </a:solidFill>
      </p:bgPr>
    </p:bg>
    <p:spTree>
      <p:nvGrpSpPr>
        <p:cNvPr id="212" name="Shape 212"/>
        <p:cNvGrpSpPr/>
        <p:nvPr/>
      </p:nvGrpSpPr>
      <p:grpSpPr>
        <a:xfrm>
          <a:off x="0" y="0"/>
          <a:ext cx="0" cy="0"/>
          <a:chOff x="0" y="0"/>
          <a:chExt cx="0" cy="0"/>
        </a:xfrm>
      </p:grpSpPr>
      <p:sp>
        <p:nvSpPr>
          <p:cNvPr id="213" name="Google Shape;213;p24"/>
          <p:cNvSpPr/>
          <p:nvPr/>
        </p:nvSpPr>
        <p:spPr>
          <a:xfrm>
            <a:off x="81850" y="3920275"/>
            <a:ext cx="8991000" cy="1223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4"/>
          <p:cNvSpPr txBox="1"/>
          <p:nvPr>
            <p:ph type="ctrTitle"/>
          </p:nvPr>
        </p:nvSpPr>
        <p:spPr>
          <a:xfrm>
            <a:off x="507100" y="815800"/>
            <a:ext cx="8008800" cy="1635300"/>
          </a:xfrm>
          <a:prstGeom prst="rect">
            <a:avLst/>
          </a:prstGeom>
        </p:spPr>
        <p:txBody>
          <a:bodyPr anchorCtr="0" anchor="t" bIns="91425" lIns="91425" spcFirstLastPara="1" rIns="91425" wrap="square" tIns="91425"/>
          <a:lstStyle>
            <a:lvl1pPr lvl="0" rtl="0" algn="ctr">
              <a:spcBef>
                <a:spcPts val="0"/>
              </a:spcBef>
              <a:spcAft>
                <a:spcPts val="0"/>
              </a:spcAft>
              <a:buClr>
                <a:schemeClr val="dk2"/>
              </a:buClr>
              <a:buSzPts val="4800"/>
              <a:buNone/>
              <a:defRPr b="1" sz="4800">
                <a:solidFill>
                  <a:schemeClr val="dk2"/>
                </a:solidFill>
              </a:defRPr>
            </a:lvl1pPr>
            <a:lvl2pPr lvl="1" rtl="0" algn="ctr">
              <a:spcBef>
                <a:spcPts val="0"/>
              </a:spcBef>
              <a:spcAft>
                <a:spcPts val="0"/>
              </a:spcAft>
              <a:buClr>
                <a:srgbClr val="2185C5"/>
              </a:buClr>
              <a:buSzPts val="4800"/>
              <a:buNone/>
              <a:defRPr sz="4800">
                <a:solidFill>
                  <a:srgbClr val="2185C5"/>
                </a:solidFill>
              </a:defRPr>
            </a:lvl2pPr>
            <a:lvl3pPr lvl="2" rtl="0" algn="ctr">
              <a:spcBef>
                <a:spcPts val="0"/>
              </a:spcBef>
              <a:spcAft>
                <a:spcPts val="0"/>
              </a:spcAft>
              <a:buClr>
                <a:srgbClr val="2185C5"/>
              </a:buClr>
              <a:buSzPts val="4800"/>
              <a:buNone/>
              <a:defRPr sz="4800">
                <a:solidFill>
                  <a:srgbClr val="2185C5"/>
                </a:solidFill>
              </a:defRPr>
            </a:lvl3pPr>
            <a:lvl4pPr lvl="3" rtl="0" algn="ctr">
              <a:spcBef>
                <a:spcPts val="0"/>
              </a:spcBef>
              <a:spcAft>
                <a:spcPts val="0"/>
              </a:spcAft>
              <a:buClr>
                <a:srgbClr val="2185C5"/>
              </a:buClr>
              <a:buSzPts val="4800"/>
              <a:buNone/>
              <a:defRPr sz="4800">
                <a:solidFill>
                  <a:srgbClr val="2185C5"/>
                </a:solidFill>
              </a:defRPr>
            </a:lvl4pPr>
            <a:lvl5pPr lvl="4" rtl="0" algn="ctr">
              <a:spcBef>
                <a:spcPts val="0"/>
              </a:spcBef>
              <a:spcAft>
                <a:spcPts val="0"/>
              </a:spcAft>
              <a:buClr>
                <a:srgbClr val="2185C5"/>
              </a:buClr>
              <a:buSzPts val="4800"/>
              <a:buNone/>
              <a:defRPr sz="4800">
                <a:solidFill>
                  <a:srgbClr val="2185C5"/>
                </a:solidFill>
              </a:defRPr>
            </a:lvl5pPr>
            <a:lvl6pPr lvl="5" rtl="0" algn="ctr">
              <a:spcBef>
                <a:spcPts val="0"/>
              </a:spcBef>
              <a:spcAft>
                <a:spcPts val="0"/>
              </a:spcAft>
              <a:buClr>
                <a:srgbClr val="2185C5"/>
              </a:buClr>
              <a:buSzPts val="4800"/>
              <a:buNone/>
              <a:defRPr sz="4800">
                <a:solidFill>
                  <a:srgbClr val="2185C5"/>
                </a:solidFill>
              </a:defRPr>
            </a:lvl6pPr>
            <a:lvl7pPr lvl="6" rtl="0" algn="ctr">
              <a:spcBef>
                <a:spcPts val="0"/>
              </a:spcBef>
              <a:spcAft>
                <a:spcPts val="0"/>
              </a:spcAft>
              <a:buClr>
                <a:srgbClr val="2185C5"/>
              </a:buClr>
              <a:buSzPts val="4800"/>
              <a:buNone/>
              <a:defRPr sz="4800">
                <a:solidFill>
                  <a:srgbClr val="2185C5"/>
                </a:solidFill>
              </a:defRPr>
            </a:lvl7pPr>
            <a:lvl8pPr lvl="7" rtl="0" algn="ctr">
              <a:spcBef>
                <a:spcPts val="0"/>
              </a:spcBef>
              <a:spcAft>
                <a:spcPts val="0"/>
              </a:spcAft>
              <a:buClr>
                <a:srgbClr val="2185C5"/>
              </a:buClr>
              <a:buSzPts val="4800"/>
              <a:buNone/>
              <a:defRPr sz="4800">
                <a:solidFill>
                  <a:srgbClr val="2185C5"/>
                </a:solidFill>
              </a:defRPr>
            </a:lvl8pPr>
            <a:lvl9pPr lvl="8" rtl="0" algn="ctr">
              <a:spcBef>
                <a:spcPts val="0"/>
              </a:spcBef>
              <a:spcAft>
                <a:spcPts val="0"/>
              </a:spcAft>
              <a:buClr>
                <a:srgbClr val="2185C5"/>
              </a:buClr>
              <a:buSzPts val="4800"/>
              <a:buNone/>
              <a:defRPr sz="4800">
                <a:solidFill>
                  <a:srgbClr val="2185C5"/>
                </a:solidFill>
              </a:defRPr>
            </a:lvl9pPr>
          </a:lstStyle>
          <a:p/>
        </p:txBody>
      </p:sp>
      <p:pic>
        <p:nvPicPr>
          <p:cNvPr id="215" name="Google Shape;215;p24"/>
          <p:cNvPicPr preferRelativeResize="0"/>
          <p:nvPr/>
        </p:nvPicPr>
        <p:blipFill>
          <a:blip r:embed="rId2">
            <a:alphaModFix/>
          </a:blip>
          <a:stretch>
            <a:fillRect/>
          </a:stretch>
        </p:blipFill>
        <p:spPr>
          <a:xfrm>
            <a:off x="7260763" y="4175748"/>
            <a:ext cx="1812076" cy="864925"/>
          </a:xfrm>
          <a:prstGeom prst="rect">
            <a:avLst/>
          </a:prstGeom>
          <a:noFill/>
          <a:ln>
            <a:noFill/>
          </a:ln>
        </p:spPr>
      </p:pic>
      <p:sp>
        <p:nvSpPr>
          <p:cNvPr id="216" name="Google Shape;216;p24"/>
          <p:cNvSpPr txBox="1"/>
          <p:nvPr/>
        </p:nvSpPr>
        <p:spPr>
          <a:xfrm>
            <a:off x="3045000" y="4175760"/>
            <a:ext cx="3054000" cy="86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Raleway SemiBold"/>
                <a:ea typeface="Raleway SemiBold"/>
                <a:cs typeface="Raleway SemiBold"/>
                <a:sym typeface="Raleway SemiBold"/>
              </a:rPr>
              <a:t>@repro4everyone</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3"/>
              </a:rPr>
              <a:t>repro4everyone@gmail.com</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rPr lang="en">
                <a:solidFill>
                  <a:srgbClr val="FFFFFF"/>
                </a:solidFill>
                <a:uFill>
                  <a:noFill/>
                </a:uFill>
                <a:latin typeface="Raleway SemiBold"/>
                <a:ea typeface="Raleway SemiBold"/>
                <a:cs typeface="Raleway SemiBold"/>
                <a:sym typeface="Raleway SemiBold"/>
                <a:hlinkClick r:id="rId4"/>
              </a:rPr>
              <a:t>https://www.repro4everyone.org</a:t>
            </a:r>
            <a:endParaRPr>
              <a:solidFill>
                <a:srgbClr val="FFFFFF"/>
              </a:solidFill>
              <a:latin typeface="Raleway SemiBold"/>
              <a:ea typeface="Raleway SemiBold"/>
              <a:cs typeface="Raleway SemiBold"/>
              <a:sym typeface="Raleway SemiBold"/>
            </a:endParaRPr>
          </a:p>
          <a:p>
            <a:pPr indent="0" lvl="0" marL="0" rtl="0" algn="ctr">
              <a:spcBef>
                <a:spcPts val="0"/>
              </a:spcBef>
              <a:spcAft>
                <a:spcPts val="0"/>
              </a:spcAft>
              <a:buNone/>
            </a:pPr>
            <a:r>
              <a:t/>
            </a:r>
            <a:endParaRPr>
              <a:solidFill>
                <a:srgbClr val="FFFFFF"/>
              </a:solidFill>
              <a:latin typeface="Raleway SemiBold"/>
              <a:ea typeface="Raleway SemiBold"/>
              <a:cs typeface="Raleway SemiBold"/>
              <a:sym typeface="Raleway SemiBold"/>
            </a:endParaRPr>
          </a:p>
        </p:txBody>
      </p:sp>
      <p:sp>
        <p:nvSpPr>
          <p:cNvPr id="217" name="Google Shape;217;p24"/>
          <p:cNvSpPr txBox="1"/>
          <p:nvPr/>
        </p:nvSpPr>
        <p:spPr>
          <a:xfrm>
            <a:off x="81850" y="4593800"/>
            <a:ext cx="1682100" cy="36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000">
                <a:solidFill>
                  <a:srgbClr val="FFFFFF"/>
                </a:solidFill>
                <a:latin typeface="Lato"/>
                <a:ea typeface="Lato"/>
                <a:cs typeface="Lato"/>
                <a:sym typeface="Lato"/>
              </a:rPr>
              <a:t>Published under CC-BY 4.0 </a:t>
            </a:r>
            <a:endParaRPr i="1" sz="1000">
              <a:solidFill>
                <a:srgbClr val="FFFFFF"/>
              </a:solidFill>
              <a:latin typeface="Lato"/>
              <a:ea typeface="Lato"/>
              <a:cs typeface="Lato"/>
              <a:sym typeface="Lato"/>
            </a:endParaRPr>
          </a:p>
          <a:p>
            <a:pPr indent="0" lvl="0" marL="0" rtl="0" algn="l">
              <a:spcBef>
                <a:spcPts val="0"/>
              </a:spcBef>
              <a:spcAft>
                <a:spcPts val="0"/>
              </a:spcAft>
              <a:buNone/>
            </a:pPr>
            <a:r>
              <a:rPr i="1" lang="en" sz="1000">
                <a:solidFill>
                  <a:srgbClr val="FFFFFF"/>
                </a:solidFill>
                <a:latin typeface="Lato"/>
                <a:ea typeface="Lato"/>
                <a:cs typeface="Lato"/>
                <a:sym typeface="Lato"/>
              </a:rPr>
              <a:t>Creators: Repro4Everyone</a:t>
            </a:r>
            <a:endParaRPr i="1" sz="1000">
              <a:solidFill>
                <a:srgbClr val="FFFFFF"/>
              </a:solidFill>
              <a:latin typeface="Lato"/>
              <a:ea typeface="Lato"/>
              <a:cs typeface="Lato"/>
              <a:sym typeface="Lato"/>
            </a:endParaRPr>
          </a:p>
        </p:txBody>
      </p:sp>
      <p:pic>
        <p:nvPicPr>
          <p:cNvPr id="218" name="Google Shape;218;p24"/>
          <p:cNvPicPr preferRelativeResize="0"/>
          <p:nvPr/>
        </p:nvPicPr>
        <p:blipFill>
          <a:blip r:embed="rId5">
            <a:alphaModFix/>
          </a:blip>
          <a:stretch>
            <a:fillRect/>
          </a:stretch>
        </p:blipFill>
        <p:spPr>
          <a:xfrm>
            <a:off x="173622" y="4101747"/>
            <a:ext cx="1395750" cy="492050"/>
          </a:xfrm>
          <a:prstGeom prst="rect">
            <a:avLst/>
          </a:prstGeom>
          <a:noFill/>
          <a:ln>
            <a:noFill/>
          </a:ln>
        </p:spPr>
      </p:pic>
      <p:sp>
        <p:nvSpPr>
          <p:cNvPr id="219" name="Google Shape;219;p24"/>
          <p:cNvSpPr txBox="1"/>
          <p:nvPr>
            <p:ph idx="1" type="subTitle"/>
          </p:nvPr>
        </p:nvSpPr>
        <p:spPr>
          <a:xfrm>
            <a:off x="726675" y="2585725"/>
            <a:ext cx="3376200" cy="963600"/>
          </a:xfrm>
          <a:prstGeom prst="rect">
            <a:avLst/>
          </a:prstGeom>
        </p:spPr>
        <p:txBody>
          <a:bodyPr anchorCtr="0" anchor="t" bIns="91425" lIns="91425" spcFirstLastPara="1" rIns="91425" wrap="square" tIns="91425"/>
          <a:lstStyle>
            <a:lvl1pPr lvl="0" rtl="0">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
        <p:nvSpPr>
          <p:cNvPr id="220" name="Google Shape;220;p24"/>
          <p:cNvSpPr txBox="1"/>
          <p:nvPr>
            <p:ph idx="2" type="subTitle"/>
          </p:nvPr>
        </p:nvSpPr>
        <p:spPr>
          <a:xfrm>
            <a:off x="5041050" y="2587752"/>
            <a:ext cx="3374100" cy="963600"/>
          </a:xfrm>
          <a:prstGeom prst="rect">
            <a:avLst/>
          </a:prstGeom>
        </p:spPr>
        <p:txBody>
          <a:bodyPr anchorCtr="0" anchor="t" bIns="91425" lIns="91425" spcFirstLastPara="1" rIns="91425" wrap="square" tIns="91425"/>
          <a:lstStyle>
            <a:lvl1pPr lvl="0" rtl="0" algn="r">
              <a:spcBef>
                <a:spcPts val="600"/>
              </a:spcBef>
              <a:spcAft>
                <a:spcPts val="0"/>
              </a:spcAft>
              <a:buNone/>
              <a:defRPr b="1" sz="1800">
                <a:solidFill>
                  <a:schemeClr val="dk1"/>
                </a:solidFill>
              </a:defRPr>
            </a:lvl1pPr>
            <a:lvl2pPr lvl="1" rtl="0">
              <a:spcBef>
                <a:spcPts val="600"/>
              </a:spcBef>
              <a:spcAft>
                <a:spcPts val="0"/>
              </a:spcAft>
              <a:buNone/>
              <a:defRPr b="1" sz="1800"/>
            </a:lvl2pPr>
            <a:lvl3pPr lvl="2" rtl="0">
              <a:spcBef>
                <a:spcPts val="600"/>
              </a:spcBef>
              <a:spcAft>
                <a:spcPts val="0"/>
              </a:spcAft>
              <a:buNone/>
              <a:defRPr b="1" sz="1800"/>
            </a:lvl3pPr>
            <a:lvl4pPr lvl="3" rtl="0">
              <a:spcBef>
                <a:spcPts val="600"/>
              </a:spcBef>
              <a:spcAft>
                <a:spcPts val="0"/>
              </a:spcAft>
              <a:buNone/>
              <a:defRPr b="1" sz="1800"/>
            </a:lvl4pPr>
            <a:lvl5pPr lvl="4" rtl="0">
              <a:spcBef>
                <a:spcPts val="600"/>
              </a:spcBef>
              <a:spcAft>
                <a:spcPts val="0"/>
              </a:spcAft>
              <a:buNone/>
              <a:defRPr b="1" sz="1800"/>
            </a:lvl5pPr>
            <a:lvl6pPr lvl="5" rtl="0">
              <a:spcBef>
                <a:spcPts val="600"/>
              </a:spcBef>
              <a:spcAft>
                <a:spcPts val="0"/>
              </a:spcAft>
              <a:buNone/>
              <a:defRPr b="1" sz="1800"/>
            </a:lvl6pPr>
            <a:lvl7pPr lvl="6" rtl="0">
              <a:spcBef>
                <a:spcPts val="600"/>
              </a:spcBef>
              <a:spcAft>
                <a:spcPts val="0"/>
              </a:spcAft>
              <a:buNone/>
              <a:defRPr b="1" sz="1800"/>
            </a:lvl7pPr>
            <a:lvl8pPr lvl="7" rtl="0">
              <a:spcBef>
                <a:spcPts val="600"/>
              </a:spcBef>
              <a:spcAft>
                <a:spcPts val="0"/>
              </a:spcAft>
              <a:buNone/>
              <a:defRPr b="1" sz="1800"/>
            </a:lvl8pPr>
            <a:lvl9pPr lvl="8" rtl="0">
              <a:spcBef>
                <a:spcPts val="600"/>
              </a:spcBef>
              <a:spcAft>
                <a:spcPts val="0"/>
              </a:spcAft>
              <a:buNone/>
              <a:defRPr b="1" sz="1800"/>
            </a:lvl9pPr>
          </a:lstStyle>
          <a:p/>
        </p:txBody>
      </p:sp>
    </p:spTree>
  </p:cSld>
  <p:clrMapOvr>
    <a:masterClrMapping/>
  </p:clrMapOvr>
  <p:extLst>
    <p:ext uri="{DCECCB84-F9BA-43D5-87BE-67443E8EF086}">
      <p15:sldGuideLst>
        <p15:guide id="1" orient="horz" pos="1620">
          <p15:clr>
            <a:srgbClr val="FA7B17"/>
          </p15:clr>
        </p15:guide>
        <p15:guide id="2" pos="515">
          <p15:clr>
            <a:srgbClr val="FA7B17"/>
          </p15:clr>
        </p15:guide>
        <p15:guide id="3" pos="2880">
          <p15:clr>
            <a:srgbClr val="FA7B17"/>
          </p15:clr>
        </p15:guide>
        <p15:guide id="4" pos="5256">
          <p15:clr>
            <a:srgbClr val="FA7B17"/>
          </p15:clr>
        </p15:guide>
        <p15:guide id="5" orient="horz" pos="2016">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ubtitle">
  <p:cSld name="TITLE_1">
    <p:spTree>
      <p:nvGrpSpPr>
        <p:cNvPr id="221" name="Shape 221"/>
        <p:cNvGrpSpPr/>
        <p:nvPr/>
      </p:nvGrpSpPr>
      <p:grpSpPr>
        <a:xfrm>
          <a:off x="0" y="0"/>
          <a:ext cx="0" cy="0"/>
          <a:chOff x="0" y="0"/>
          <a:chExt cx="0" cy="0"/>
        </a:xfrm>
      </p:grpSpPr>
      <p:sp>
        <p:nvSpPr>
          <p:cNvPr id="222" name="Google Shape;222;p25"/>
          <p:cNvSpPr/>
          <p:nvPr/>
        </p:nvSpPr>
        <p:spPr>
          <a:xfrm flipH="1" rot="10800000">
            <a:off x="0" y="3993075"/>
            <a:ext cx="9144000" cy="1153800"/>
          </a:xfrm>
          <a:prstGeom prst="rect">
            <a:avLst/>
          </a:prstGeom>
          <a:solidFill>
            <a:srgbClr val="008B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txBox="1"/>
          <p:nvPr>
            <p:ph type="ctrTitle"/>
          </p:nvPr>
        </p:nvSpPr>
        <p:spPr>
          <a:xfrm>
            <a:off x="685800" y="1583342"/>
            <a:ext cx="7772400" cy="1159800"/>
          </a:xfrm>
          <a:prstGeom prst="rect">
            <a:avLst/>
          </a:prstGeom>
        </p:spPr>
        <p:txBody>
          <a:bodyPr anchorCtr="0" anchor="b" bIns="91425" lIns="91425" spcFirstLastPara="1" rIns="91425" wrap="square" tIns="91425"/>
          <a:lstStyle>
            <a:lvl1pPr lvl="0" rtl="0" algn="ctr">
              <a:spcBef>
                <a:spcPts val="0"/>
              </a:spcBef>
              <a:spcAft>
                <a:spcPts val="0"/>
              </a:spcAft>
              <a:buSzPts val="4800"/>
              <a:buNone/>
              <a:defRPr sz="4800"/>
            </a:lvl1pPr>
            <a:lvl2pPr lvl="1" rtl="0" algn="ctr">
              <a:spcBef>
                <a:spcPts val="0"/>
              </a:spcBef>
              <a:spcAft>
                <a:spcPts val="0"/>
              </a:spcAft>
              <a:buClr>
                <a:srgbClr val="FFFFFF"/>
              </a:buClr>
              <a:buSzPts val="4800"/>
              <a:buNone/>
              <a:defRPr sz="4800">
                <a:solidFill>
                  <a:srgbClr val="FFFFFF"/>
                </a:solidFill>
              </a:defRPr>
            </a:lvl2pPr>
            <a:lvl3pPr lvl="2" rtl="0" algn="ctr">
              <a:spcBef>
                <a:spcPts val="0"/>
              </a:spcBef>
              <a:spcAft>
                <a:spcPts val="0"/>
              </a:spcAft>
              <a:buClr>
                <a:srgbClr val="FFFFFF"/>
              </a:buClr>
              <a:buSzPts val="4800"/>
              <a:buNone/>
              <a:defRPr sz="4800">
                <a:solidFill>
                  <a:srgbClr val="FFFFFF"/>
                </a:solidFill>
              </a:defRPr>
            </a:lvl3pPr>
            <a:lvl4pPr lvl="3" rtl="0" algn="ctr">
              <a:spcBef>
                <a:spcPts val="0"/>
              </a:spcBef>
              <a:spcAft>
                <a:spcPts val="0"/>
              </a:spcAft>
              <a:buClr>
                <a:srgbClr val="FFFFFF"/>
              </a:buClr>
              <a:buSzPts val="4800"/>
              <a:buNone/>
              <a:defRPr sz="4800">
                <a:solidFill>
                  <a:srgbClr val="FFFFFF"/>
                </a:solidFill>
              </a:defRPr>
            </a:lvl4pPr>
            <a:lvl5pPr lvl="4" rtl="0" algn="ctr">
              <a:spcBef>
                <a:spcPts val="0"/>
              </a:spcBef>
              <a:spcAft>
                <a:spcPts val="0"/>
              </a:spcAft>
              <a:buClr>
                <a:srgbClr val="FFFFFF"/>
              </a:buClr>
              <a:buSzPts val="4800"/>
              <a:buNone/>
              <a:defRPr sz="4800">
                <a:solidFill>
                  <a:srgbClr val="FFFFFF"/>
                </a:solidFill>
              </a:defRPr>
            </a:lvl5pPr>
            <a:lvl6pPr lvl="5" rtl="0" algn="ctr">
              <a:spcBef>
                <a:spcPts val="0"/>
              </a:spcBef>
              <a:spcAft>
                <a:spcPts val="0"/>
              </a:spcAft>
              <a:buClr>
                <a:srgbClr val="FFFFFF"/>
              </a:buClr>
              <a:buSzPts val="4800"/>
              <a:buNone/>
              <a:defRPr sz="4800">
                <a:solidFill>
                  <a:srgbClr val="FFFFFF"/>
                </a:solidFill>
              </a:defRPr>
            </a:lvl6pPr>
            <a:lvl7pPr lvl="6" rtl="0" algn="ctr">
              <a:spcBef>
                <a:spcPts val="0"/>
              </a:spcBef>
              <a:spcAft>
                <a:spcPts val="0"/>
              </a:spcAft>
              <a:buClr>
                <a:srgbClr val="FFFFFF"/>
              </a:buClr>
              <a:buSzPts val="4800"/>
              <a:buNone/>
              <a:defRPr sz="4800">
                <a:solidFill>
                  <a:srgbClr val="FFFFFF"/>
                </a:solidFill>
              </a:defRPr>
            </a:lvl7pPr>
            <a:lvl8pPr lvl="7" rtl="0" algn="ctr">
              <a:spcBef>
                <a:spcPts val="0"/>
              </a:spcBef>
              <a:spcAft>
                <a:spcPts val="0"/>
              </a:spcAft>
              <a:buClr>
                <a:srgbClr val="FFFFFF"/>
              </a:buClr>
              <a:buSzPts val="4800"/>
              <a:buNone/>
              <a:defRPr sz="4800">
                <a:solidFill>
                  <a:srgbClr val="FFFFFF"/>
                </a:solidFill>
              </a:defRPr>
            </a:lvl8pPr>
            <a:lvl9pPr lvl="8" rtl="0" algn="ctr">
              <a:spcBef>
                <a:spcPts val="0"/>
              </a:spcBef>
              <a:spcAft>
                <a:spcPts val="0"/>
              </a:spcAft>
              <a:buClr>
                <a:srgbClr val="FFFFFF"/>
              </a:buClr>
              <a:buSzPts val="4800"/>
              <a:buNone/>
              <a:defRPr sz="4800">
                <a:solidFill>
                  <a:srgbClr val="FFFFFF"/>
                </a:solidFill>
              </a:defRPr>
            </a:lvl9pPr>
          </a:lstStyle>
          <a:p/>
        </p:txBody>
      </p:sp>
      <p:sp>
        <p:nvSpPr>
          <p:cNvPr id="224" name="Google Shape;224;p25"/>
          <p:cNvSpPr txBox="1"/>
          <p:nvPr>
            <p:ph idx="1" type="subTitle"/>
          </p:nvPr>
        </p:nvSpPr>
        <p:spPr>
          <a:xfrm>
            <a:off x="685800" y="2840053"/>
            <a:ext cx="7772400" cy="784800"/>
          </a:xfrm>
          <a:prstGeom prst="rect">
            <a:avLst/>
          </a:prstGeom>
        </p:spPr>
        <p:txBody>
          <a:bodyPr anchorCtr="0" anchor="t" bIns="91425" lIns="91425" spcFirstLastPara="1" rIns="91425" wrap="square" tIns="91425"/>
          <a:lstStyle>
            <a:lvl1pPr lvl="0" rtl="0" algn="ctr">
              <a:spcBef>
                <a:spcPts val="0"/>
              </a:spcBef>
              <a:spcAft>
                <a:spcPts val="0"/>
              </a:spcAft>
              <a:buClr>
                <a:schemeClr val="accent4"/>
              </a:buClr>
              <a:buSzPts val="2400"/>
              <a:buNone/>
              <a:defRPr b="1" sz="2400">
                <a:solidFill>
                  <a:schemeClr val="accent4"/>
                </a:solidFill>
              </a:defRPr>
            </a:lvl1pPr>
            <a:lvl2pPr lvl="1" rtl="0" algn="ctr">
              <a:spcBef>
                <a:spcPts val="0"/>
              </a:spcBef>
              <a:spcAft>
                <a:spcPts val="0"/>
              </a:spcAft>
              <a:buClr>
                <a:srgbClr val="FFFFFF"/>
              </a:buClr>
              <a:buSzPts val="2400"/>
              <a:buNone/>
              <a:defRPr b="1">
                <a:solidFill>
                  <a:srgbClr val="FFFFFF"/>
                </a:solidFill>
              </a:defRPr>
            </a:lvl2pPr>
            <a:lvl3pPr lvl="2" rtl="0" algn="ctr">
              <a:spcBef>
                <a:spcPts val="0"/>
              </a:spcBef>
              <a:spcAft>
                <a:spcPts val="0"/>
              </a:spcAft>
              <a:buClr>
                <a:srgbClr val="FFFFFF"/>
              </a:buClr>
              <a:buSzPts val="2400"/>
              <a:buNone/>
              <a:defRPr b="1">
                <a:solidFill>
                  <a:srgbClr val="FFFFFF"/>
                </a:solidFill>
              </a:defRPr>
            </a:lvl3pPr>
            <a:lvl4pPr lvl="3" rtl="0" algn="ctr">
              <a:spcBef>
                <a:spcPts val="0"/>
              </a:spcBef>
              <a:spcAft>
                <a:spcPts val="0"/>
              </a:spcAft>
              <a:buClr>
                <a:srgbClr val="FFFFFF"/>
              </a:buClr>
              <a:buSzPts val="2400"/>
              <a:buNone/>
              <a:defRPr b="1" sz="2400">
                <a:solidFill>
                  <a:srgbClr val="FFFFFF"/>
                </a:solidFill>
              </a:defRPr>
            </a:lvl4pPr>
            <a:lvl5pPr lvl="4" rtl="0" algn="ctr">
              <a:spcBef>
                <a:spcPts val="0"/>
              </a:spcBef>
              <a:spcAft>
                <a:spcPts val="0"/>
              </a:spcAft>
              <a:buClr>
                <a:srgbClr val="FFFFFF"/>
              </a:buClr>
              <a:buSzPts val="2400"/>
              <a:buNone/>
              <a:defRPr b="1" sz="2400">
                <a:solidFill>
                  <a:srgbClr val="FFFFFF"/>
                </a:solidFill>
              </a:defRPr>
            </a:lvl5pPr>
            <a:lvl6pPr lvl="5" rtl="0" algn="ctr">
              <a:spcBef>
                <a:spcPts val="0"/>
              </a:spcBef>
              <a:spcAft>
                <a:spcPts val="0"/>
              </a:spcAft>
              <a:buClr>
                <a:srgbClr val="FFFFFF"/>
              </a:buClr>
              <a:buSzPts val="2400"/>
              <a:buNone/>
              <a:defRPr b="1" sz="2400">
                <a:solidFill>
                  <a:srgbClr val="FFFFFF"/>
                </a:solidFill>
              </a:defRPr>
            </a:lvl6pPr>
            <a:lvl7pPr lvl="6" rtl="0" algn="ctr">
              <a:spcBef>
                <a:spcPts val="0"/>
              </a:spcBef>
              <a:spcAft>
                <a:spcPts val="0"/>
              </a:spcAft>
              <a:buClr>
                <a:srgbClr val="FFFFFF"/>
              </a:buClr>
              <a:buSzPts val="2400"/>
              <a:buNone/>
              <a:defRPr b="1" sz="2400">
                <a:solidFill>
                  <a:srgbClr val="FFFFFF"/>
                </a:solidFill>
              </a:defRPr>
            </a:lvl7pPr>
            <a:lvl8pPr lvl="7" rtl="0" algn="ctr">
              <a:spcBef>
                <a:spcPts val="0"/>
              </a:spcBef>
              <a:spcAft>
                <a:spcPts val="0"/>
              </a:spcAft>
              <a:buClr>
                <a:srgbClr val="FFFFFF"/>
              </a:buClr>
              <a:buSzPts val="2400"/>
              <a:buNone/>
              <a:defRPr b="1" sz="2400">
                <a:solidFill>
                  <a:srgbClr val="FFFFFF"/>
                </a:solidFill>
              </a:defRPr>
            </a:lvl8pPr>
            <a:lvl9pPr lvl="8" rtl="0" algn="ctr">
              <a:spcBef>
                <a:spcPts val="0"/>
              </a:spcBef>
              <a:spcAft>
                <a:spcPts val="0"/>
              </a:spcAft>
              <a:buClr>
                <a:srgbClr val="FFFFFF"/>
              </a:buClr>
              <a:buSzPts val="2400"/>
              <a:buNone/>
              <a:defRPr b="1" sz="2400">
                <a:solidFill>
                  <a:srgbClr val="FFFFFF"/>
                </a:solidFill>
              </a:defRPr>
            </a:lvl9pPr>
          </a:lstStyle>
          <a:p/>
        </p:txBody>
      </p:sp>
      <p:pic>
        <p:nvPicPr>
          <p:cNvPr id="225" name="Google Shape;225;p25"/>
          <p:cNvPicPr preferRelativeResize="0"/>
          <p:nvPr/>
        </p:nvPicPr>
        <p:blipFill>
          <a:blip r:embed="rId2">
            <a:alphaModFix/>
          </a:blip>
          <a:stretch>
            <a:fillRect/>
          </a:stretch>
        </p:blipFill>
        <p:spPr>
          <a:xfrm>
            <a:off x="6984000" y="4070205"/>
            <a:ext cx="2099097" cy="1001925"/>
          </a:xfrm>
          <a:prstGeom prst="rect">
            <a:avLst/>
          </a:prstGeom>
          <a:noFill/>
          <a:ln>
            <a:noFill/>
          </a:ln>
        </p:spPr>
      </p:pic>
      <p:sp>
        <p:nvSpPr>
          <p:cNvPr id="226" name="Google Shape;226;p25"/>
          <p:cNvSpPr txBox="1"/>
          <p:nvPr/>
        </p:nvSpPr>
        <p:spPr>
          <a:xfrm>
            <a:off x="85300" y="4070163"/>
            <a:ext cx="3306300" cy="1002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rPr lang="en" sz="1800">
                <a:solidFill>
                  <a:srgbClr val="FFFFFF"/>
                </a:solidFill>
                <a:latin typeface="Raleway Medium"/>
                <a:ea typeface="Raleway Medium"/>
                <a:cs typeface="Raleway Medium"/>
                <a:sym typeface="Raleway Medium"/>
              </a:rPr>
              <a:t>#repro4everyone</a:t>
            </a:r>
            <a:endParaRPr sz="1800">
              <a:solidFill>
                <a:srgbClr val="FFFFFF"/>
              </a:solidFill>
              <a:latin typeface="Raleway Medium"/>
              <a:ea typeface="Raleway Medium"/>
              <a:cs typeface="Raleway Medium"/>
              <a:sym typeface="Raleway Medium"/>
            </a:endParaRPr>
          </a:p>
          <a:p>
            <a:pPr indent="0" lvl="0" marL="0" rtl="0" algn="l">
              <a:spcBef>
                <a:spcPts val="0"/>
              </a:spcBef>
              <a:spcAft>
                <a:spcPts val="0"/>
              </a:spcAft>
              <a:buNone/>
            </a:pPr>
            <a:r>
              <a:t/>
            </a:r>
            <a:endParaRPr sz="1800">
              <a:solidFill>
                <a:srgbClr val="FFFFFF"/>
              </a:solidFill>
              <a:latin typeface="Raleway Medium"/>
              <a:ea typeface="Raleway Medium"/>
              <a:cs typeface="Raleway Medium"/>
              <a:sym typeface="Raleway Medium"/>
            </a:endParaRPr>
          </a:p>
        </p:txBody>
      </p:sp>
      <p:sp>
        <p:nvSpPr>
          <p:cNvPr id="227" name="Google Shape;227;p25"/>
          <p:cNvSpPr txBox="1"/>
          <p:nvPr>
            <p:ph idx="2" type="subTitle"/>
          </p:nvPr>
        </p:nvSpPr>
        <p:spPr>
          <a:xfrm>
            <a:off x="85300" y="4559300"/>
            <a:ext cx="4428600" cy="460200"/>
          </a:xfrm>
          <a:prstGeom prst="rect">
            <a:avLst/>
          </a:prstGeom>
        </p:spPr>
        <p:txBody>
          <a:bodyPr anchorCtr="0" anchor="t" bIns="91425" lIns="91425" spcFirstLastPara="1" rIns="91425" wrap="square" tIns="91425"/>
          <a:lstStyle>
            <a:lvl1pPr lvl="0" rtl="0">
              <a:spcBef>
                <a:spcPts val="600"/>
              </a:spcBef>
              <a:spcAft>
                <a:spcPts val="0"/>
              </a:spcAft>
              <a:buNone/>
              <a:defRPr sz="18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28" name="Shape 228"/>
        <p:cNvGrpSpPr/>
        <p:nvPr/>
      </p:nvGrpSpPr>
      <p:grpSpPr>
        <a:xfrm>
          <a:off x="0" y="0"/>
          <a:ext cx="0" cy="0"/>
          <a:chOff x="0" y="0"/>
          <a:chExt cx="0" cy="0"/>
        </a:xfrm>
      </p:grpSpPr>
      <p:sp>
        <p:nvSpPr>
          <p:cNvPr id="229" name="Google Shape;229;p26"/>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31" name="Google Shape;231;p26"/>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32" name="Google Shape;232;p26"/>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26"/>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234" name="Google Shape;234;p26"/>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35" name="Google Shape;235;p26"/>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37" name="Google Shape;237;p26"/>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8" name="Google Shape;238;p26"/>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39" name="Google Shape;239;p2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40" name="Google Shape;240;p26"/>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241" name="Shape 241"/>
        <p:cNvGrpSpPr/>
        <p:nvPr/>
      </p:nvGrpSpPr>
      <p:grpSpPr>
        <a:xfrm>
          <a:off x="0" y="0"/>
          <a:ext cx="0" cy="0"/>
          <a:chOff x="0" y="0"/>
          <a:chExt cx="0" cy="0"/>
        </a:xfrm>
      </p:grpSpPr>
      <p:sp>
        <p:nvSpPr>
          <p:cNvPr id="242" name="Google Shape;242;p27"/>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243" name="Google Shape;243;p27"/>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44" name="Google Shape;244;p27"/>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246" name="Google Shape;246;p27"/>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7"/>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248" name="Shape 248"/>
        <p:cNvGrpSpPr/>
        <p:nvPr/>
      </p:nvGrpSpPr>
      <p:grpSpPr>
        <a:xfrm>
          <a:off x="0" y="0"/>
          <a:ext cx="0" cy="0"/>
          <a:chOff x="0" y="0"/>
          <a:chExt cx="0" cy="0"/>
        </a:xfrm>
      </p:grpSpPr>
      <p:sp>
        <p:nvSpPr>
          <p:cNvPr id="249" name="Google Shape;249;p2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51" name="Google Shape;251;p28"/>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52" name="Google Shape;252;p2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53" name="Google Shape;253;p2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54" name="Google Shape;254;p2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55" name="Google Shape;255;p2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6" name="Google Shape;256;p2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57" name="Google Shape;257;p2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258" name="Shape 258"/>
        <p:cNvGrpSpPr/>
        <p:nvPr/>
      </p:nvGrpSpPr>
      <p:grpSpPr>
        <a:xfrm>
          <a:off x="0" y="0"/>
          <a:ext cx="0" cy="0"/>
          <a:chOff x="0" y="0"/>
          <a:chExt cx="0" cy="0"/>
        </a:xfrm>
      </p:grpSpPr>
      <p:sp>
        <p:nvSpPr>
          <p:cNvPr id="259" name="Google Shape;259;p2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0" name="Google Shape;260;p29"/>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1" name="Google Shape;261;p2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262" name="Shape 262"/>
        <p:cNvGrpSpPr/>
        <p:nvPr/>
      </p:nvGrpSpPr>
      <p:grpSpPr>
        <a:xfrm>
          <a:off x="0" y="0"/>
          <a:ext cx="0" cy="0"/>
          <a:chOff x="0" y="0"/>
          <a:chExt cx="0" cy="0"/>
        </a:xfrm>
      </p:grpSpPr>
      <p:sp>
        <p:nvSpPr>
          <p:cNvPr id="263" name="Google Shape;263;p3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65" name="Google Shape;265;p30"/>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66" name="Google Shape;266;p3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67" name="Google Shape;267;p3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68" name="Google Shape;268;p30"/>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69" name="Google Shape;269;p30"/>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70" name="Google Shape;270;p3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71" name="Google Shape;271;p30"/>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272" name="Shape 272"/>
        <p:cNvGrpSpPr/>
        <p:nvPr/>
      </p:nvGrpSpPr>
      <p:grpSpPr>
        <a:xfrm>
          <a:off x="0" y="0"/>
          <a:ext cx="0" cy="0"/>
          <a:chOff x="0" y="0"/>
          <a:chExt cx="0" cy="0"/>
        </a:xfrm>
      </p:grpSpPr>
      <p:sp>
        <p:nvSpPr>
          <p:cNvPr id="273" name="Google Shape;273;p31"/>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4" name="Google Shape;274;p31"/>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75" name="Google Shape;275;p3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TITLE_1_1">
    <p:spTree>
      <p:nvGrpSpPr>
        <p:cNvPr id="25" name="Shape 25"/>
        <p:cNvGrpSpPr/>
        <p:nvPr/>
      </p:nvGrpSpPr>
      <p:grpSpPr>
        <a:xfrm>
          <a:off x="0" y="0"/>
          <a:ext cx="0" cy="0"/>
          <a:chOff x="0" y="0"/>
          <a:chExt cx="0" cy="0"/>
        </a:xfrm>
      </p:grpSpPr>
      <p:sp>
        <p:nvSpPr>
          <p:cNvPr id="26" name="Google Shape;26;p4"/>
          <p:cNvSpPr/>
          <p:nvPr/>
        </p:nvSpPr>
        <p:spPr>
          <a:xfrm>
            <a:off x="81850" y="4620375"/>
            <a:ext cx="90372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algn="ctr">
              <a:spcBef>
                <a:spcPts val="0"/>
              </a:spcBef>
              <a:spcAft>
                <a:spcPts val="0"/>
              </a:spcAft>
              <a:buSzPts val="1800"/>
              <a:buChar char="■"/>
              <a:defRPr i="1"/>
            </a:lvl9pPr>
          </a:lstStyle>
          <a:p/>
        </p:txBody>
      </p:sp>
      <p:sp>
        <p:nvSpPr>
          <p:cNvPr id="28" name="Google Shape;28;p4"/>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29" name="Google Shape;29;p4"/>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2" type="sldNum"/>
          </p:nvPr>
        </p:nvSpPr>
        <p:spPr>
          <a:xfrm>
            <a:off x="-125" y="4830281"/>
            <a:ext cx="9144000" cy="313500"/>
          </a:xfrm>
          <a:prstGeom prst="rect">
            <a:avLst/>
          </a:prstGeom>
          <a:noFill/>
          <a:ln>
            <a:noFill/>
          </a:ln>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1" name="Google Shape;31;p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32" name="Google Shape;32;p4"/>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 name="Google Shape;34;p4"/>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5" name="Google Shape;35;p4"/>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 name="Google Shape;36;p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 name="Google Shape;37;p4"/>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276" name="Shape 276"/>
        <p:cNvGrpSpPr/>
        <p:nvPr/>
      </p:nvGrpSpPr>
      <p:grpSpPr>
        <a:xfrm>
          <a:off x="0" y="0"/>
          <a:ext cx="0" cy="0"/>
          <a:chOff x="0" y="0"/>
          <a:chExt cx="0" cy="0"/>
        </a:xfrm>
      </p:grpSpPr>
      <p:sp>
        <p:nvSpPr>
          <p:cNvPr id="277" name="Google Shape;277;p32"/>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2"/>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79" name="Google Shape;279;p32"/>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0" name="Google Shape;280;p32"/>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81" name="Google Shape;281;p3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282" name="Google Shape;282;p3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283" name="Google Shape;283;p32"/>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4" name="Google Shape;284;p32"/>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285" name="Google Shape;285;p3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286" name="Google Shape;286;p32"/>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 no footer">
  <p:cSld name="TITLE_AND_TWO_COLUMNS_2">
    <p:spTree>
      <p:nvGrpSpPr>
        <p:cNvPr id="287" name="Shape 287"/>
        <p:cNvGrpSpPr/>
        <p:nvPr/>
      </p:nvGrpSpPr>
      <p:grpSpPr>
        <a:xfrm>
          <a:off x="0" y="0"/>
          <a:ext cx="0" cy="0"/>
          <a:chOff x="0" y="0"/>
          <a:chExt cx="0" cy="0"/>
        </a:xfrm>
      </p:grpSpPr>
      <p:sp>
        <p:nvSpPr>
          <p:cNvPr id="288" name="Google Shape;288;p33"/>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9" name="Google Shape;289;p33"/>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0" name="Google Shape;290;p33"/>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291" name="Google Shape;291;p3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
        <p:nvSpPr>
          <p:cNvPr id="292" name="Google Shape;292;p33"/>
          <p:cNvSpPr txBox="1"/>
          <p:nvPr/>
        </p:nvSpPr>
        <p:spPr>
          <a:xfrm>
            <a:off x="5424850" y="46243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p:cSld name="TITLE_AND_TWO_COLUMNS_1">
    <p:spTree>
      <p:nvGrpSpPr>
        <p:cNvPr id="293" name="Shape 293"/>
        <p:cNvGrpSpPr/>
        <p:nvPr/>
      </p:nvGrpSpPr>
      <p:grpSpPr>
        <a:xfrm>
          <a:off x="0" y="0"/>
          <a:ext cx="0" cy="0"/>
          <a:chOff x="0" y="0"/>
          <a:chExt cx="0" cy="0"/>
        </a:xfrm>
      </p:grpSpPr>
      <p:sp>
        <p:nvSpPr>
          <p:cNvPr id="294" name="Google Shape;294;p34"/>
          <p:cNvSpPr/>
          <p:nvPr/>
        </p:nvSpPr>
        <p:spPr>
          <a:xfrm>
            <a:off x="70875" y="4624325"/>
            <a:ext cx="9002100" cy="451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4"/>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96" name="Google Shape;296;p34"/>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7" name="Google Shape;297;p34"/>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8" name="Google Shape;298;p34"/>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299" name="Google Shape;299;p34"/>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00" name="Google Shape;300;p3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01" name="Google Shape;301;p34"/>
          <p:cNvSpPr txBox="1"/>
          <p:nvPr>
            <p:ph idx="4"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2" name="Google Shape;302;p34"/>
          <p:cNvSpPr txBox="1"/>
          <p:nvPr>
            <p:ph idx="5"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03" name="Google Shape;303;p34"/>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04" name="Google Shape;304;p34"/>
          <p:cNvSpPr txBox="1"/>
          <p:nvPr>
            <p:ph idx="6"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3 columns - no footer">
  <p:cSld name="TITLE_AND_TWO_COLUMNS_1_1">
    <p:spTree>
      <p:nvGrpSpPr>
        <p:cNvPr id="305" name="Shape 305"/>
        <p:cNvGrpSpPr/>
        <p:nvPr/>
      </p:nvGrpSpPr>
      <p:grpSpPr>
        <a:xfrm>
          <a:off x="0" y="0"/>
          <a:ext cx="0" cy="0"/>
          <a:chOff x="0" y="0"/>
          <a:chExt cx="0" cy="0"/>
        </a:xfrm>
      </p:grpSpPr>
      <p:sp>
        <p:nvSpPr>
          <p:cNvPr id="306" name="Google Shape;306;p35"/>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07" name="Google Shape;307;p35"/>
          <p:cNvSpPr txBox="1"/>
          <p:nvPr>
            <p:ph idx="1" type="body"/>
          </p:nvPr>
        </p:nvSpPr>
        <p:spPr>
          <a:xfrm>
            <a:off x="893700"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8" name="Google Shape;308;p35"/>
          <p:cNvSpPr txBox="1"/>
          <p:nvPr>
            <p:ph idx="2" type="body"/>
          </p:nvPr>
        </p:nvSpPr>
        <p:spPr>
          <a:xfrm>
            <a:off x="3386404"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09" name="Google Shape;309;p35"/>
          <p:cNvSpPr txBox="1"/>
          <p:nvPr>
            <p:ph idx="3" type="body"/>
          </p:nvPr>
        </p:nvSpPr>
        <p:spPr>
          <a:xfrm>
            <a:off x="5879107" y="1200150"/>
            <a:ext cx="2371200" cy="3725700"/>
          </a:xfrm>
          <a:prstGeom prst="rect">
            <a:avLst/>
          </a:prstGeom>
        </p:spPr>
        <p:txBody>
          <a:bodyPr anchorCtr="0" anchor="t" bIns="91425" lIns="91425" spcFirstLastPara="1" rIns="91425" wrap="square" tIns="91425"/>
          <a:lstStyle>
            <a:lvl1pPr indent="-317500" lvl="0" marL="457200" rtl="0">
              <a:spcBef>
                <a:spcPts val="60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310" name="Google Shape;310;p3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1" name="Shape 311"/>
        <p:cNvGrpSpPr/>
        <p:nvPr/>
      </p:nvGrpSpPr>
      <p:grpSpPr>
        <a:xfrm>
          <a:off x="0" y="0"/>
          <a:ext cx="0" cy="0"/>
          <a:chOff x="0" y="0"/>
          <a:chExt cx="0" cy="0"/>
        </a:xfrm>
      </p:grpSpPr>
      <p:sp>
        <p:nvSpPr>
          <p:cNvPr id="312" name="Google Shape;312;p3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14" name="Google Shape;314;p3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15" name="Google Shape;315;p3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16" name="Google Shape;316;p36"/>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7" name="Google Shape;317;p36"/>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18" name="Google Shape;318;p3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19" name="Google Shape;319;p36"/>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320" name="Shape 320"/>
        <p:cNvGrpSpPr/>
        <p:nvPr/>
      </p:nvGrpSpPr>
      <p:grpSpPr>
        <a:xfrm>
          <a:off x="0" y="0"/>
          <a:ext cx="0" cy="0"/>
          <a:chOff x="0" y="0"/>
          <a:chExt cx="0" cy="0"/>
        </a:xfrm>
      </p:grpSpPr>
      <p:sp>
        <p:nvSpPr>
          <p:cNvPr id="321" name="Google Shape;321;p37"/>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7"/>
          <p:cNvSpPr txBox="1"/>
          <p:nvPr>
            <p:ph idx="1" type="body"/>
          </p:nvPr>
        </p:nvSpPr>
        <p:spPr>
          <a:xfrm>
            <a:off x="893700" y="4307063"/>
            <a:ext cx="6462600" cy="350700"/>
          </a:xfrm>
          <a:prstGeom prst="rect">
            <a:avLst/>
          </a:prstGeom>
        </p:spPr>
        <p:txBody>
          <a:bodyPr anchorCtr="0" anchor="b" bIns="91425" lIns="91425" spcFirstLastPara="1" rIns="91425" wrap="square" tIns="91425"/>
          <a:lstStyle>
            <a:lvl1pPr indent="-228600" lvl="0" marL="457200" rtl="0">
              <a:spcBef>
                <a:spcPts val="360"/>
              </a:spcBef>
              <a:spcAft>
                <a:spcPts val="0"/>
              </a:spcAft>
              <a:buClr>
                <a:schemeClr val="accent3"/>
              </a:buClr>
              <a:buSzPts val="1400"/>
              <a:buNone/>
              <a:defRPr b="1" sz="1400">
                <a:solidFill>
                  <a:schemeClr val="accent3"/>
                </a:solidFill>
              </a:defRPr>
            </a:lvl1pPr>
          </a:lstStyle>
          <a:p/>
        </p:txBody>
      </p:sp>
      <p:sp>
        <p:nvSpPr>
          <p:cNvPr id="323" name="Google Shape;323;p3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24" name="Google Shape;324;p37"/>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25" name="Google Shape;325;p37"/>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6" name="Google Shape;326;p37"/>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27" name="Google Shape;327;p37"/>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28" name="Google Shape;328;p37"/>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9" name="Shape 329"/>
        <p:cNvGrpSpPr/>
        <p:nvPr/>
      </p:nvGrpSpPr>
      <p:grpSpPr>
        <a:xfrm>
          <a:off x="0" y="0"/>
          <a:ext cx="0" cy="0"/>
          <a:chOff x="0" y="0"/>
          <a:chExt cx="0" cy="0"/>
        </a:xfrm>
      </p:grpSpPr>
      <p:sp>
        <p:nvSpPr>
          <p:cNvPr id="330" name="Google Shape;330;p3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32" name="Google Shape;332;p3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33" name="Google Shape;333;p38"/>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4" name="Google Shape;334;p38"/>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35" name="Google Shape;335;p3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36" name="Google Shape;336;p38"/>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inal slide">
  <p:cSld name="BLANK_2">
    <p:spTree>
      <p:nvGrpSpPr>
        <p:cNvPr id="337" name="Shape 337"/>
        <p:cNvGrpSpPr/>
        <p:nvPr/>
      </p:nvGrpSpPr>
      <p:grpSpPr>
        <a:xfrm>
          <a:off x="0" y="0"/>
          <a:ext cx="0" cy="0"/>
          <a:chOff x="0" y="0"/>
          <a:chExt cx="0" cy="0"/>
        </a:xfrm>
      </p:grpSpPr>
      <p:sp>
        <p:nvSpPr>
          <p:cNvPr id="338" name="Google Shape;338;p39"/>
          <p:cNvSpPr txBox="1"/>
          <p:nvPr/>
        </p:nvSpPr>
        <p:spPr>
          <a:xfrm>
            <a:off x="896100" y="205750"/>
            <a:ext cx="7488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Next Steps</a:t>
            </a:r>
            <a:endParaRPr sz="3600">
              <a:solidFill>
                <a:schemeClr val="accent3"/>
              </a:solidFill>
              <a:latin typeface="Raleway SemiBold"/>
              <a:ea typeface="Raleway SemiBold"/>
              <a:cs typeface="Raleway SemiBold"/>
              <a:sym typeface="Raleway SemiBold"/>
            </a:endParaRPr>
          </a:p>
        </p:txBody>
      </p:sp>
      <p:sp>
        <p:nvSpPr>
          <p:cNvPr id="339" name="Google Shape;339;p39"/>
          <p:cNvSpPr txBox="1"/>
          <p:nvPr/>
        </p:nvSpPr>
        <p:spPr>
          <a:xfrm>
            <a:off x="759150" y="1428469"/>
            <a:ext cx="7625700" cy="119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3000">
                <a:highlight>
                  <a:srgbClr val="FFFFFF"/>
                </a:highlight>
                <a:latin typeface="Lato"/>
                <a:ea typeface="Lato"/>
                <a:cs typeface="Lato"/>
                <a:sym typeface="Lato"/>
              </a:rPr>
              <a:t>What is one thing that you can do today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to start making your research </a:t>
            </a:r>
            <a:endParaRPr sz="3000">
              <a:highlight>
                <a:srgbClr val="FFFFFF"/>
              </a:highlight>
              <a:latin typeface="Lato"/>
              <a:ea typeface="Lato"/>
              <a:cs typeface="Lato"/>
              <a:sym typeface="Lato"/>
            </a:endParaRPr>
          </a:p>
          <a:p>
            <a:pPr indent="0" lvl="0" marL="0" rtl="0" algn="ctr">
              <a:spcBef>
                <a:spcPts val="0"/>
              </a:spcBef>
              <a:spcAft>
                <a:spcPts val="0"/>
              </a:spcAft>
              <a:buNone/>
            </a:pPr>
            <a:r>
              <a:rPr lang="en" sz="3000">
                <a:highlight>
                  <a:srgbClr val="FFFFFF"/>
                </a:highlight>
                <a:latin typeface="Lato"/>
                <a:ea typeface="Lato"/>
                <a:cs typeface="Lato"/>
                <a:sym typeface="Lato"/>
              </a:rPr>
              <a:t>more reproducible?</a:t>
            </a:r>
            <a:endParaRPr sz="3000">
              <a:highlight>
                <a:srgbClr val="FFFFFF"/>
              </a:highlight>
              <a:latin typeface="Lato"/>
              <a:ea typeface="Lato"/>
              <a:cs typeface="Lato"/>
              <a:sym typeface="Lato"/>
            </a:endParaRPr>
          </a:p>
        </p:txBody>
      </p:sp>
      <p:sp>
        <p:nvSpPr>
          <p:cNvPr id="340" name="Google Shape;340;p39"/>
          <p:cNvSpPr txBox="1"/>
          <p:nvPr/>
        </p:nvSpPr>
        <p:spPr>
          <a:xfrm>
            <a:off x="3914900" y="3157106"/>
            <a:ext cx="4902000" cy="128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https://www.repro4everyone.org</a:t>
            </a:r>
            <a:endParaRPr sz="2500">
              <a:solidFill>
                <a:schemeClr val="accent3"/>
              </a:solidFill>
              <a:highlight>
                <a:srgbClr val="FFFFFF"/>
              </a:highlight>
              <a:latin typeface="Lato"/>
              <a:ea typeface="Lato"/>
              <a:cs typeface="Lato"/>
              <a:sym typeface="Lato"/>
            </a:endParaRPr>
          </a:p>
          <a:p>
            <a:pPr indent="0" lvl="0" marL="0" rtl="0" algn="ctr">
              <a:spcBef>
                <a:spcPts val="0"/>
              </a:spcBef>
              <a:spcAft>
                <a:spcPts val="0"/>
              </a:spcAft>
              <a:buNone/>
            </a:pPr>
            <a:r>
              <a:rPr lang="en" sz="2500">
                <a:solidFill>
                  <a:schemeClr val="accent3"/>
                </a:solidFill>
                <a:highlight>
                  <a:srgbClr val="FFFFFF"/>
                </a:highlight>
                <a:latin typeface="Lato"/>
                <a:ea typeface="Lato"/>
                <a:cs typeface="Lato"/>
                <a:sym typeface="Lato"/>
              </a:rPr>
              <a:t>repro4everyone@gmail.com</a:t>
            </a:r>
            <a:endParaRPr sz="2500">
              <a:solidFill>
                <a:schemeClr val="accent3"/>
              </a:solidFill>
              <a:highlight>
                <a:srgbClr val="FFFFFF"/>
              </a:highlight>
              <a:latin typeface="Lato"/>
              <a:ea typeface="Lato"/>
              <a:cs typeface="Lato"/>
              <a:sym typeface="Lato"/>
            </a:endParaRPr>
          </a:p>
        </p:txBody>
      </p:sp>
      <p:pic>
        <p:nvPicPr>
          <p:cNvPr id="341" name="Google Shape;341;p39"/>
          <p:cNvPicPr preferRelativeResize="0"/>
          <p:nvPr/>
        </p:nvPicPr>
        <p:blipFill>
          <a:blip r:embed="rId2">
            <a:alphaModFix/>
          </a:blip>
          <a:stretch>
            <a:fillRect/>
          </a:stretch>
        </p:blipFill>
        <p:spPr>
          <a:xfrm>
            <a:off x="505243" y="3167269"/>
            <a:ext cx="2649351" cy="1264575"/>
          </a:xfrm>
          <a:prstGeom prst="rect">
            <a:avLst/>
          </a:prstGeom>
          <a:noFill/>
          <a:ln>
            <a:noFill/>
          </a:ln>
        </p:spPr>
      </p:pic>
      <p:sp>
        <p:nvSpPr>
          <p:cNvPr id="342" name="Google Shape;342;p39"/>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44" name="Google Shape;344;p39"/>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45" name="Google Shape;345;p39"/>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6" name="Google Shape;346;p39"/>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47" name="Google Shape;347;p39"/>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48" name="Google Shape;348;p39"/>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cknowledgements-Funders 1">
  <p:cSld name="BLANK_2_1">
    <p:spTree>
      <p:nvGrpSpPr>
        <p:cNvPr id="349" name="Shape 349"/>
        <p:cNvGrpSpPr/>
        <p:nvPr/>
      </p:nvGrpSpPr>
      <p:grpSpPr>
        <a:xfrm>
          <a:off x="0" y="0"/>
          <a:ext cx="0" cy="0"/>
          <a:chOff x="0" y="0"/>
          <a:chExt cx="0" cy="0"/>
        </a:xfrm>
      </p:grpSpPr>
      <p:pic>
        <p:nvPicPr>
          <p:cNvPr descr="Image result for addgene" id="350" name="Google Shape;350;p40"/>
          <p:cNvPicPr preferRelativeResize="0"/>
          <p:nvPr/>
        </p:nvPicPr>
        <p:blipFill>
          <a:blip r:embed="rId2">
            <a:alphaModFix/>
          </a:blip>
          <a:stretch>
            <a:fillRect/>
          </a:stretch>
        </p:blipFill>
        <p:spPr>
          <a:xfrm>
            <a:off x="656150" y="1237591"/>
            <a:ext cx="2286000" cy="505777"/>
          </a:xfrm>
          <a:prstGeom prst="rect">
            <a:avLst/>
          </a:prstGeom>
          <a:noFill/>
          <a:ln>
            <a:noFill/>
          </a:ln>
        </p:spPr>
      </p:pic>
      <p:pic>
        <p:nvPicPr>
          <p:cNvPr descr="Image result for elife" id="351" name="Google Shape;351;p40"/>
          <p:cNvPicPr preferRelativeResize="0"/>
          <p:nvPr/>
        </p:nvPicPr>
        <p:blipFill>
          <a:blip r:embed="rId3">
            <a:alphaModFix/>
          </a:blip>
          <a:stretch>
            <a:fillRect/>
          </a:stretch>
        </p:blipFill>
        <p:spPr>
          <a:xfrm>
            <a:off x="3437143" y="3044803"/>
            <a:ext cx="2286000" cy="934402"/>
          </a:xfrm>
          <a:prstGeom prst="rect">
            <a:avLst/>
          </a:prstGeom>
          <a:noFill/>
          <a:ln>
            <a:noFill/>
          </a:ln>
        </p:spPr>
      </p:pic>
      <p:pic>
        <p:nvPicPr>
          <p:cNvPr descr="Image result for code ocean" id="352" name="Google Shape;352;p40"/>
          <p:cNvPicPr preferRelativeResize="0"/>
          <p:nvPr/>
        </p:nvPicPr>
        <p:blipFill>
          <a:blip r:embed="rId4">
            <a:alphaModFix/>
          </a:blip>
          <a:stretch>
            <a:fillRect/>
          </a:stretch>
        </p:blipFill>
        <p:spPr>
          <a:xfrm>
            <a:off x="6330789" y="1336181"/>
            <a:ext cx="2286000" cy="308610"/>
          </a:xfrm>
          <a:prstGeom prst="rect">
            <a:avLst/>
          </a:prstGeom>
          <a:noFill/>
          <a:ln>
            <a:noFill/>
          </a:ln>
        </p:spPr>
      </p:pic>
      <p:pic>
        <p:nvPicPr>
          <p:cNvPr id="353" name="Google Shape;353;p40"/>
          <p:cNvPicPr preferRelativeResize="0"/>
          <p:nvPr/>
        </p:nvPicPr>
        <p:blipFill>
          <a:blip r:embed="rId5">
            <a:alphaModFix/>
          </a:blip>
          <a:stretch>
            <a:fillRect/>
          </a:stretch>
        </p:blipFill>
        <p:spPr>
          <a:xfrm>
            <a:off x="656149" y="3361978"/>
            <a:ext cx="2286000" cy="300038"/>
          </a:xfrm>
          <a:prstGeom prst="rect">
            <a:avLst/>
          </a:prstGeom>
          <a:noFill/>
          <a:ln>
            <a:noFill/>
          </a:ln>
        </p:spPr>
      </p:pic>
      <p:pic>
        <p:nvPicPr>
          <p:cNvPr descr="Image result for aspb" id="354" name="Google Shape;354;p40"/>
          <p:cNvPicPr preferRelativeResize="0"/>
          <p:nvPr/>
        </p:nvPicPr>
        <p:blipFill>
          <a:blip r:embed="rId6">
            <a:alphaModFix/>
          </a:blip>
          <a:stretch>
            <a:fillRect/>
          </a:stretch>
        </p:blipFill>
        <p:spPr>
          <a:xfrm>
            <a:off x="3989700" y="1023280"/>
            <a:ext cx="1180911" cy="934406"/>
          </a:xfrm>
          <a:prstGeom prst="rect">
            <a:avLst/>
          </a:prstGeom>
          <a:noFill/>
          <a:ln>
            <a:noFill/>
          </a:ln>
        </p:spPr>
      </p:pic>
      <p:pic>
        <p:nvPicPr>
          <p:cNvPr id="355" name="Google Shape;355;p40"/>
          <p:cNvPicPr preferRelativeResize="0"/>
          <p:nvPr/>
        </p:nvPicPr>
        <p:blipFill>
          <a:blip r:embed="rId7">
            <a:alphaModFix/>
          </a:blip>
          <a:stretch>
            <a:fillRect/>
          </a:stretch>
        </p:blipFill>
        <p:spPr>
          <a:xfrm>
            <a:off x="6330789" y="3250538"/>
            <a:ext cx="2286000" cy="522922"/>
          </a:xfrm>
          <a:prstGeom prst="rect">
            <a:avLst/>
          </a:prstGeom>
          <a:noFill/>
          <a:ln>
            <a:noFill/>
          </a:ln>
        </p:spPr>
      </p:pic>
      <p:sp>
        <p:nvSpPr>
          <p:cNvPr id="356" name="Google Shape;356;p40"/>
          <p:cNvSpPr txBox="1"/>
          <p:nvPr/>
        </p:nvSpPr>
        <p:spPr>
          <a:xfrm>
            <a:off x="896100" y="205750"/>
            <a:ext cx="73539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Previous &amp; Current Funders</a:t>
            </a:r>
            <a:endParaRPr sz="3600">
              <a:solidFill>
                <a:schemeClr val="accent3"/>
              </a:solidFill>
              <a:latin typeface="Raleway SemiBold"/>
              <a:ea typeface="Raleway SemiBold"/>
              <a:cs typeface="Raleway SemiBold"/>
              <a:sym typeface="Raleway SemiBold"/>
            </a:endParaRPr>
          </a:p>
        </p:txBody>
      </p:sp>
      <p:sp>
        <p:nvSpPr>
          <p:cNvPr id="357" name="Google Shape;357;p40"/>
          <p:cNvSpPr txBox="1"/>
          <p:nvPr/>
        </p:nvSpPr>
        <p:spPr>
          <a:xfrm>
            <a:off x="6218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@CodeOceanHQ</a:t>
            </a:r>
            <a:endParaRPr sz="2400">
              <a:latin typeface="Lato"/>
              <a:ea typeface="Lato"/>
              <a:cs typeface="Lato"/>
              <a:sym typeface="Lato"/>
            </a:endParaRPr>
          </a:p>
        </p:txBody>
      </p:sp>
      <p:sp>
        <p:nvSpPr>
          <p:cNvPr id="358" name="Google Shape;358;p40"/>
          <p:cNvSpPr txBox="1"/>
          <p:nvPr/>
        </p:nvSpPr>
        <p:spPr>
          <a:xfrm>
            <a:off x="3380825"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@eLife</a:t>
            </a:r>
            <a:endParaRPr sz="2400">
              <a:latin typeface="Lato"/>
              <a:ea typeface="Lato"/>
              <a:cs typeface="Lato"/>
              <a:sym typeface="Lato"/>
            </a:endParaRPr>
          </a:p>
        </p:txBody>
      </p:sp>
      <p:sp>
        <p:nvSpPr>
          <p:cNvPr id="359" name="Google Shape;359;p40"/>
          <p:cNvSpPr txBox="1"/>
          <p:nvPr/>
        </p:nvSpPr>
        <p:spPr>
          <a:xfrm>
            <a:off x="3316350" y="2074144"/>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@ASPB</a:t>
            </a:r>
            <a:endParaRPr sz="2400">
              <a:latin typeface="Lato"/>
              <a:ea typeface="Lato"/>
              <a:cs typeface="Lato"/>
              <a:sym typeface="Lato"/>
            </a:endParaRPr>
          </a:p>
        </p:txBody>
      </p:sp>
      <p:sp>
        <p:nvSpPr>
          <p:cNvPr id="360" name="Google Shape;360;p40"/>
          <p:cNvSpPr txBox="1"/>
          <p:nvPr/>
        </p:nvSpPr>
        <p:spPr>
          <a:xfrm>
            <a:off x="656150" y="3979191"/>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@protocolsIO</a:t>
            </a:r>
            <a:endParaRPr sz="2400">
              <a:latin typeface="Lato"/>
              <a:ea typeface="Lato"/>
              <a:cs typeface="Lato"/>
              <a:sym typeface="Lato"/>
            </a:endParaRPr>
          </a:p>
        </p:txBody>
      </p:sp>
      <p:sp>
        <p:nvSpPr>
          <p:cNvPr id="361" name="Google Shape;361;p40"/>
          <p:cNvSpPr txBox="1"/>
          <p:nvPr/>
        </p:nvSpPr>
        <p:spPr>
          <a:xfrm>
            <a:off x="6218150" y="3979200"/>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@mozilla</a:t>
            </a:r>
            <a:endParaRPr sz="2400">
              <a:latin typeface="Lato"/>
              <a:ea typeface="Lato"/>
              <a:cs typeface="Lato"/>
              <a:sym typeface="Lato"/>
            </a:endParaRPr>
          </a:p>
        </p:txBody>
      </p:sp>
      <p:sp>
        <p:nvSpPr>
          <p:cNvPr id="362" name="Google Shape;362;p40"/>
          <p:cNvSpPr txBox="1"/>
          <p:nvPr/>
        </p:nvSpPr>
        <p:spPr>
          <a:xfrm>
            <a:off x="656150" y="1806638"/>
            <a:ext cx="2511300" cy="43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@Addgene</a:t>
            </a:r>
            <a:endParaRPr sz="2400">
              <a:latin typeface="Lato"/>
              <a:ea typeface="Lato"/>
              <a:cs typeface="Lato"/>
              <a:sym typeface="Lato"/>
            </a:endParaRPr>
          </a:p>
        </p:txBody>
      </p:sp>
      <p:sp>
        <p:nvSpPr>
          <p:cNvPr id="363" name="Google Shape;363;p40"/>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65" name="Google Shape;365;p4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66" name="Google Shape;366;p40"/>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7" name="Google Shape;367;p40"/>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68" name="Google Shape;368;p4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69" name="Google Shape;369;p40"/>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p:cSld name="BLANK_2_1_1">
    <p:spTree>
      <p:nvGrpSpPr>
        <p:cNvPr id="370" name="Shape 370"/>
        <p:cNvGrpSpPr/>
        <p:nvPr/>
      </p:nvGrpSpPr>
      <p:grpSpPr>
        <a:xfrm>
          <a:off x="0" y="0"/>
          <a:ext cx="0" cy="0"/>
          <a:chOff x="0" y="0"/>
          <a:chExt cx="0" cy="0"/>
        </a:xfrm>
      </p:grpSpPr>
      <p:sp>
        <p:nvSpPr>
          <p:cNvPr id="371" name="Google Shape;371;p41"/>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Contributors</a:t>
            </a:r>
            <a:endParaRPr sz="3600">
              <a:solidFill>
                <a:schemeClr val="accent3"/>
              </a:solidFill>
              <a:latin typeface="Raleway SemiBold"/>
              <a:ea typeface="Raleway SemiBold"/>
              <a:cs typeface="Raleway SemiBold"/>
              <a:sym typeface="Raleway SemiBold"/>
            </a:endParaRPr>
          </a:p>
        </p:txBody>
      </p:sp>
      <p:sp>
        <p:nvSpPr>
          <p:cNvPr id="372" name="Google Shape;372;p41"/>
          <p:cNvSpPr txBox="1"/>
          <p:nvPr/>
        </p:nvSpPr>
        <p:spPr>
          <a:xfrm>
            <a:off x="450850" y="793825"/>
            <a:ext cx="82854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Lato"/>
                <a:ea typeface="Lato"/>
                <a:cs typeface="Lato"/>
                <a:sym typeface="Lato"/>
              </a:rPr>
              <a:t>The following people have contributed to R4E materials in various ways:</a:t>
            </a:r>
            <a:endParaRPr sz="2000">
              <a:latin typeface="Lato"/>
              <a:ea typeface="Lato"/>
              <a:cs typeface="Lato"/>
              <a:sym typeface="Lato"/>
            </a:endParaRPr>
          </a:p>
        </p:txBody>
      </p:sp>
      <p:sp>
        <p:nvSpPr>
          <p:cNvPr id="373" name="Google Shape;373;p41"/>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1"/>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75" name="Google Shape;375;p41"/>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76" name="Google Shape;376;p41"/>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7" name="Google Shape;377;p41"/>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78" name="Google Shape;378;p41"/>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79" name="Google Shape;379;p41"/>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 no footer">
  <p:cSld name="TITLE_1_1_1">
    <p:spTree>
      <p:nvGrpSpPr>
        <p:cNvPr id="38" name="Shape 38"/>
        <p:cNvGrpSpPr/>
        <p:nvPr/>
      </p:nvGrpSpPr>
      <p:grpSpPr>
        <a:xfrm>
          <a:off x="0" y="0"/>
          <a:ext cx="0" cy="0"/>
          <a:chOff x="0" y="0"/>
          <a:chExt cx="0" cy="0"/>
        </a:xfrm>
      </p:grpSpPr>
      <p:sp>
        <p:nvSpPr>
          <p:cNvPr id="39" name="Google Shape;39;p5"/>
          <p:cNvSpPr txBox="1"/>
          <p:nvPr>
            <p:ph idx="1" type="body"/>
          </p:nvPr>
        </p:nvSpPr>
        <p:spPr>
          <a:xfrm>
            <a:off x="1710425" y="1476000"/>
            <a:ext cx="5723700" cy="3148200"/>
          </a:xfrm>
          <a:prstGeom prst="rect">
            <a:avLst/>
          </a:prstGeom>
        </p:spPr>
        <p:txBody>
          <a:bodyPr anchorCtr="0" anchor="t" bIns="91425" lIns="91425" spcFirstLastPara="1" rIns="91425" wrap="square" tIns="91425"/>
          <a:lstStyle>
            <a:lvl1pPr indent="-406400" lvl="0" marL="457200" rtl="0" algn="ctr">
              <a:spcBef>
                <a:spcPts val="600"/>
              </a:spcBef>
              <a:spcAft>
                <a:spcPts val="0"/>
              </a:spcAft>
              <a:buSzPts val="2800"/>
              <a:buChar char="●"/>
              <a:defRPr i="1"/>
            </a:lvl1pPr>
            <a:lvl2pPr indent="-381000" lvl="1" marL="914400" rtl="0" algn="ctr">
              <a:spcBef>
                <a:spcPts val="0"/>
              </a:spcBef>
              <a:spcAft>
                <a:spcPts val="0"/>
              </a:spcAft>
              <a:buSzPts val="2400"/>
              <a:buChar char="○"/>
              <a:defRPr i="1"/>
            </a:lvl2pPr>
            <a:lvl3pPr indent="-381000" lvl="2" marL="1371600" rtl="0" algn="ctr">
              <a:spcBef>
                <a:spcPts val="0"/>
              </a:spcBef>
              <a:spcAft>
                <a:spcPts val="0"/>
              </a:spcAft>
              <a:buSzPts val="2400"/>
              <a:buChar char="■"/>
              <a:defRPr i="1"/>
            </a:lvl3pPr>
            <a:lvl4pPr indent="-342900" lvl="3" marL="1828800" rtl="0" algn="ctr">
              <a:spcBef>
                <a:spcPts val="0"/>
              </a:spcBef>
              <a:spcAft>
                <a:spcPts val="0"/>
              </a:spcAft>
              <a:buSzPts val="1800"/>
              <a:buChar char="●"/>
              <a:defRPr i="1"/>
            </a:lvl4pPr>
            <a:lvl5pPr indent="-342900" lvl="4" marL="2286000" rtl="0" algn="ctr">
              <a:spcBef>
                <a:spcPts val="0"/>
              </a:spcBef>
              <a:spcAft>
                <a:spcPts val="0"/>
              </a:spcAft>
              <a:buSzPts val="1800"/>
              <a:buChar char="○"/>
              <a:defRPr i="1"/>
            </a:lvl5pPr>
            <a:lvl6pPr indent="-342900" lvl="5" marL="2743200" rtl="0" algn="ctr">
              <a:spcBef>
                <a:spcPts val="0"/>
              </a:spcBef>
              <a:spcAft>
                <a:spcPts val="0"/>
              </a:spcAft>
              <a:buSzPts val="1800"/>
              <a:buChar char="■"/>
              <a:defRPr i="1"/>
            </a:lvl6pPr>
            <a:lvl7pPr indent="-342900" lvl="6" marL="3200400" rtl="0" algn="ctr">
              <a:spcBef>
                <a:spcPts val="0"/>
              </a:spcBef>
              <a:spcAft>
                <a:spcPts val="0"/>
              </a:spcAft>
              <a:buSzPts val="1800"/>
              <a:buChar char="●"/>
              <a:defRPr i="1"/>
            </a:lvl7pPr>
            <a:lvl8pPr indent="-342900" lvl="7" marL="3657600" rtl="0" algn="ctr">
              <a:spcBef>
                <a:spcPts val="0"/>
              </a:spcBef>
              <a:spcAft>
                <a:spcPts val="0"/>
              </a:spcAft>
              <a:buSzPts val="1800"/>
              <a:buChar char="○"/>
              <a:defRPr i="1"/>
            </a:lvl8pPr>
            <a:lvl9pPr indent="-342900" lvl="8" marL="4114800" rtl="0" algn="ctr">
              <a:spcBef>
                <a:spcPts val="0"/>
              </a:spcBef>
              <a:spcAft>
                <a:spcPts val="0"/>
              </a:spcAft>
              <a:buSzPts val="1800"/>
              <a:buChar char="■"/>
              <a:defRPr i="1"/>
            </a:lvl9pPr>
          </a:lstStyle>
          <a:p/>
        </p:txBody>
      </p:sp>
      <p:sp>
        <p:nvSpPr>
          <p:cNvPr id="40" name="Google Shape;40;p5"/>
          <p:cNvSpPr txBox="1"/>
          <p:nvPr/>
        </p:nvSpPr>
        <p:spPr>
          <a:xfrm>
            <a:off x="3593400" y="495628"/>
            <a:ext cx="1957200" cy="98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9600">
                <a:solidFill>
                  <a:schemeClr val="dk2"/>
                </a:solidFill>
              </a:rPr>
              <a:t>“</a:t>
            </a:r>
            <a:endParaRPr b="1" sz="600">
              <a:solidFill>
                <a:schemeClr val="dk2"/>
              </a:solidFill>
            </a:endParaRPr>
          </a:p>
        </p:txBody>
      </p:sp>
      <p:sp>
        <p:nvSpPr>
          <p:cNvPr id="41" name="Google Shape;41;p5"/>
          <p:cNvSpPr/>
          <p:nvPr/>
        </p:nvSpPr>
        <p:spPr>
          <a:xfrm>
            <a:off x="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5"/>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lt1"/>
                </a:solidFill>
              </a:defRPr>
            </a:lvl1pPr>
            <a:lvl2pPr lvl="1" rtl="0" algn="ctr">
              <a:buNone/>
              <a:defRPr>
                <a:solidFill>
                  <a:schemeClr val="lt1"/>
                </a:solidFill>
              </a:defRPr>
            </a:lvl2pPr>
            <a:lvl3pPr lvl="2" rtl="0" algn="ctr">
              <a:buNone/>
              <a:defRPr>
                <a:solidFill>
                  <a:schemeClr val="lt1"/>
                </a:solidFill>
              </a:defRPr>
            </a:lvl3pPr>
            <a:lvl4pPr lvl="3" rtl="0" algn="ctr">
              <a:buNone/>
              <a:defRPr>
                <a:solidFill>
                  <a:schemeClr val="lt1"/>
                </a:solidFill>
              </a:defRPr>
            </a:lvl4pPr>
            <a:lvl5pPr lvl="4" rtl="0" algn="ctr">
              <a:buNone/>
              <a:defRPr>
                <a:solidFill>
                  <a:schemeClr val="lt1"/>
                </a:solidFill>
              </a:defRPr>
            </a:lvl5pPr>
            <a:lvl6pPr lvl="5" rtl="0" algn="ctr">
              <a:buNone/>
              <a:defRPr>
                <a:solidFill>
                  <a:schemeClr val="lt1"/>
                </a:solidFill>
              </a:defRPr>
            </a:lvl6pPr>
            <a:lvl7pPr lvl="6" rtl="0" algn="ctr">
              <a:buNone/>
              <a:defRPr>
                <a:solidFill>
                  <a:schemeClr val="lt1"/>
                </a:solidFill>
              </a:defRPr>
            </a:lvl7pPr>
            <a:lvl8pPr lvl="7" rtl="0" algn="ctr">
              <a:buNone/>
              <a:defRPr>
                <a:solidFill>
                  <a:schemeClr val="lt1"/>
                </a:solidFill>
              </a:defRPr>
            </a:lvl8pPr>
            <a:lvl9pPr lvl="8" rtl="0" algn="ctr">
              <a:buNone/>
              <a:defRPr>
                <a:solidFill>
                  <a:schemeClr val="lt1"/>
                </a:solidFill>
              </a:defRPr>
            </a:lvl9pPr>
          </a:lstStyle>
          <a:p>
            <a:pPr indent="0" lvl="0" marL="0" rtl="0" algn="ctr">
              <a:spcBef>
                <a:spcPts val="0"/>
              </a:spcBef>
              <a:spcAft>
                <a:spcPts val="0"/>
              </a:spcAft>
              <a:buNone/>
            </a:pPr>
            <a:fld id="{00000000-1234-1234-1234-123412341234}" type="slidenum">
              <a:rPr lang="en"/>
              <a:t>‹#›</a:t>
            </a:fld>
            <a:endParaRPr/>
          </a:p>
        </p:txBody>
      </p:sp>
      <p:sp>
        <p:nvSpPr>
          <p:cNvPr id="43" name="Google Shape;43;p5"/>
          <p:cNvSpPr/>
          <p:nvPr/>
        </p:nvSpPr>
        <p:spPr>
          <a:xfrm>
            <a:off x="5453100" y="913875"/>
            <a:ext cx="3666000" cy="51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ributers 1">
  <p:cSld name="BLANK_2_1_1_1">
    <p:spTree>
      <p:nvGrpSpPr>
        <p:cNvPr id="380" name="Shape 380"/>
        <p:cNvGrpSpPr/>
        <p:nvPr/>
      </p:nvGrpSpPr>
      <p:grpSpPr>
        <a:xfrm>
          <a:off x="0" y="0"/>
          <a:ext cx="0" cy="0"/>
          <a:chOff x="0" y="0"/>
          <a:chExt cx="0" cy="0"/>
        </a:xfrm>
      </p:grpSpPr>
      <p:sp>
        <p:nvSpPr>
          <p:cNvPr id="381" name="Google Shape;381;p42"/>
          <p:cNvSpPr txBox="1"/>
          <p:nvPr/>
        </p:nvSpPr>
        <p:spPr>
          <a:xfrm>
            <a:off x="896100" y="205750"/>
            <a:ext cx="7379400" cy="86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3"/>
                </a:solidFill>
                <a:latin typeface="Raleway SemiBold"/>
                <a:ea typeface="Raleway SemiBold"/>
                <a:cs typeface="Raleway SemiBold"/>
                <a:sym typeface="Raleway SemiBold"/>
              </a:rPr>
              <a:t>License and Citation</a:t>
            </a:r>
            <a:endParaRPr sz="3600">
              <a:solidFill>
                <a:schemeClr val="accent3"/>
              </a:solidFill>
              <a:latin typeface="Raleway SemiBold"/>
              <a:ea typeface="Raleway SemiBold"/>
              <a:cs typeface="Raleway SemiBold"/>
              <a:sym typeface="Raleway SemiBold"/>
            </a:endParaRPr>
          </a:p>
        </p:txBody>
      </p:sp>
      <p:sp>
        <p:nvSpPr>
          <p:cNvPr id="382" name="Google Shape;382;p42"/>
          <p:cNvSpPr txBox="1"/>
          <p:nvPr/>
        </p:nvSpPr>
        <p:spPr>
          <a:xfrm>
            <a:off x="938625" y="1022419"/>
            <a:ext cx="7336800" cy="6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Lato"/>
                <a:ea typeface="Lato"/>
                <a:cs typeface="Lato"/>
                <a:sym typeface="Lato"/>
              </a:rPr>
              <a:t>These materials have been developed by the </a:t>
            </a:r>
            <a:r>
              <a:rPr lang="en" sz="3000" u="sng">
                <a:solidFill>
                  <a:schemeClr val="accent3"/>
                </a:solidFill>
                <a:latin typeface="Lato"/>
                <a:ea typeface="Lato"/>
                <a:cs typeface="Lato"/>
                <a:sym typeface="Lato"/>
                <a:hlinkClick r:id="rId2"/>
              </a:rPr>
              <a:t>Reproducibility for Everyone community</a:t>
            </a:r>
            <a:r>
              <a:rPr lang="en" sz="3000">
                <a:latin typeface="Lato"/>
                <a:ea typeface="Lato"/>
                <a:cs typeface="Lato"/>
                <a:sym typeface="Lato"/>
              </a:rPr>
              <a:t>. Please find us at </a:t>
            </a:r>
            <a:r>
              <a:rPr lang="en" sz="3000" u="sng">
                <a:solidFill>
                  <a:schemeClr val="accent3"/>
                </a:solidFill>
                <a:latin typeface="Lato"/>
                <a:ea typeface="Lato"/>
                <a:cs typeface="Lato"/>
                <a:sym typeface="Lato"/>
                <a:hlinkClick r:id="rId3"/>
              </a:rPr>
              <a:t>osf.io</a:t>
            </a:r>
            <a:r>
              <a:rPr lang="en" sz="3000">
                <a:solidFill>
                  <a:schemeClr val="accent3"/>
                </a:solidFill>
                <a:latin typeface="Lato"/>
                <a:ea typeface="Lato"/>
                <a:cs typeface="Lato"/>
                <a:sym typeface="Lato"/>
              </a:rPr>
              <a:t> </a:t>
            </a:r>
            <a:r>
              <a:rPr lang="en" sz="3000">
                <a:latin typeface="Lato"/>
                <a:ea typeface="Lato"/>
                <a:cs typeface="Lato"/>
                <a:sym typeface="Lato"/>
              </a:rPr>
              <a:t>for full citation details. Slides are published under </a:t>
            </a:r>
            <a:r>
              <a:rPr lang="en" sz="3000" u="sng">
                <a:solidFill>
                  <a:schemeClr val="accent3"/>
                </a:solidFill>
                <a:latin typeface="Lato"/>
                <a:ea typeface="Lato"/>
                <a:cs typeface="Lato"/>
                <a:sym typeface="Lato"/>
                <a:hlinkClick r:id="rId4"/>
              </a:rPr>
              <a:t>Creative Commons with Attribution</a:t>
            </a:r>
            <a:r>
              <a:rPr lang="en" sz="3000">
                <a:latin typeface="Lato"/>
                <a:ea typeface="Lato"/>
                <a:cs typeface="Lato"/>
                <a:sym typeface="Lato"/>
              </a:rPr>
              <a:t> license (CC-BY 4.0)</a:t>
            </a:r>
            <a:endParaRPr sz="3000">
              <a:latin typeface="Lato"/>
              <a:ea typeface="Lato"/>
              <a:cs typeface="Lato"/>
              <a:sym typeface="Lato"/>
            </a:endParaRPr>
          </a:p>
        </p:txBody>
      </p:sp>
      <p:pic>
        <p:nvPicPr>
          <p:cNvPr id="383" name="Google Shape;383;p42"/>
          <p:cNvPicPr preferRelativeResize="0"/>
          <p:nvPr/>
        </p:nvPicPr>
        <p:blipFill>
          <a:blip r:embed="rId5">
            <a:alphaModFix/>
          </a:blip>
          <a:stretch>
            <a:fillRect/>
          </a:stretch>
        </p:blipFill>
        <p:spPr>
          <a:xfrm>
            <a:off x="5882034" y="3491800"/>
            <a:ext cx="2146290" cy="750950"/>
          </a:xfrm>
          <a:prstGeom prst="rect">
            <a:avLst/>
          </a:prstGeom>
          <a:noFill/>
          <a:ln>
            <a:noFill/>
          </a:ln>
        </p:spPr>
      </p:pic>
      <p:sp>
        <p:nvSpPr>
          <p:cNvPr id="384" name="Google Shape;384;p42"/>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2"/>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86" name="Google Shape;386;p42"/>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87" name="Google Shape;387;p42"/>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8" name="Google Shape;388;p42"/>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89" name="Google Shape;389;p42"/>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0" name="Google Shape;390;p42"/>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color background">
  <p:cSld name="BLANK_1">
    <p:bg>
      <p:bgPr>
        <a:solidFill>
          <a:srgbClr val="0097D9"/>
        </a:solidFill>
      </p:bgPr>
    </p:bg>
    <p:spTree>
      <p:nvGrpSpPr>
        <p:cNvPr id="391" name="Shape 391"/>
        <p:cNvGrpSpPr/>
        <p:nvPr/>
      </p:nvGrpSpPr>
      <p:grpSpPr>
        <a:xfrm>
          <a:off x="0" y="0"/>
          <a:ext cx="0" cy="0"/>
          <a:chOff x="0" y="0"/>
          <a:chExt cx="0" cy="0"/>
        </a:xfrm>
      </p:grpSpPr>
      <p:sp>
        <p:nvSpPr>
          <p:cNvPr id="392" name="Google Shape;392;p43"/>
          <p:cNvSpPr txBox="1"/>
          <p:nvPr/>
        </p:nvSpPr>
        <p:spPr>
          <a:xfrm>
            <a:off x="5006500" y="4624325"/>
            <a:ext cx="4137600" cy="5193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 </a:t>
            </a:r>
            <a:endParaRPr b="1">
              <a:solidFill>
                <a:srgbClr val="FFFFFF"/>
              </a:solidFill>
              <a:latin typeface="Lato"/>
              <a:ea typeface="Lato"/>
              <a:cs typeface="Lato"/>
              <a:sym typeface="Lato"/>
            </a:endParaRPr>
          </a:p>
          <a:p>
            <a:pPr indent="0" lvl="0" marL="0" rtl="0" algn="r">
              <a:spcBef>
                <a:spcPts val="0"/>
              </a:spcBef>
              <a:spcAft>
                <a:spcPts val="0"/>
              </a:spcAft>
              <a:buNone/>
            </a:pPr>
            <a:r>
              <a:rPr b="1" lang="en">
                <a:solidFill>
                  <a:srgbClr val="FFFFFF"/>
                </a:solidFill>
                <a:latin typeface="Lato"/>
                <a:ea typeface="Lato"/>
                <a:cs typeface="Lato"/>
                <a:sym typeface="Lato"/>
              </a:rPr>
              <a:t>{@your_handle}</a:t>
            </a:r>
            <a:endParaRPr b="1">
              <a:solidFill>
                <a:srgbClr val="FFFFFF"/>
              </a:solidFill>
              <a:latin typeface="Lato"/>
              <a:ea typeface="Lato"/>
              <a:cs typeface="Lato"/>
              <a:sym typeface="Lato"/>
            </a:endParaRPr>
          </a:p>
        </p:txBody>
      </p:sp>
      <p:sp>
        <p:nvSpPr>
          <p:cNvPr id="393" name="Google Shape;393;p43"/>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3"/>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395" name="Google Shape;395;p43"/>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396" name="Google Shape;396;p43"/>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7" name="Google Shape;397;p43"/>
          <p:cNvSpPr txBox="1"/>
          <p:nvPr>
            <p:ph idx="2"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398" name="Google Shape;398;p43"/>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399" name="Google Shape;399;p43"/>
          <p:cNvSpPr txBox="1"/>
          <p:nvPr>
            <p:ph idx="3"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CUSTOM">
    <p:spTree>
      <p:nvGrpSpPr>
        <p:cNvPr id="400" name="Shape 400"/>
        <p:cNvGrpSpPr/>
        <p:nvPr/>
      </p:nvGrpSpPr>
      <p:grpSpPr>
        <a:xfrm>
          <a:off x="0" y="0"/>
          <a:ext cx="0" cy="0"/>
          <a:chOff x="0" y="0"/>
          <a:chExt cx="0" cy="0"/>
        </a:xfrm>
      </p:grpSpPr>
      <p:sp>
        <p:nvSpPr>
          <p:cNvPr id="401" name="Google Shape;401;p44"/>
          <p:cNvSpPr/>
          <p:nvPr/>
        </p:nvSpPr>
        <p:spPr>
          <a:xfrm>
            <a:off x="81850" y="74250"/>
            <a:ext cx="8991000" cy="4550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txBox="1"/>
          <p:nvPr>
            <p:ph type="title"/>
          </p:nvPr>
        </p:nvSpPr>
        <p:spPr>
          <a:xfrm>
            <a:off x="893700" y="206000"/>
            <a:ext cx="7587000" cy="857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403" name="Google Shape;403;p44"/>
          <p:cNvSpPr txBox="1"/>
          <p:nvPr>
            <p:ph idx="12" type="sldNum"/>
          </p:nvPr>
        </p:nvSpPr>
        <p:spPr>
          <a:xfrm>
            <a:off x="4297650" y="4794733"/>
            <a:ext cx="548700" cy="3135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latin typeface="Raleway"/>
              <a:ea typeface="Raleway"/>
              <a:cs typeface="Raleway"/>
              <a:sym typeface="Raleway"/>
            </a:endParaRPr>
          </a:p>
        </p:txBody>
      </p:sp>
      <p:sp>
        <p:nvSpPr>
          <p:cNvPr id="404" name="Google Shape;404;p44"/>
          <p:cNvSpPr txBox="1"/>
          <p:nvPr>
            <p:ph idx="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405" name="Google Shape;405;p44"/>
          <p:cNvSpPr/>
          <p:nvPr/>
        </p:nvSpPr>
        <p:spPr>
          <a:xfrm>
            <a:off x="76500" y="4624325"/>
            <a:ext cx="8996400" cy="7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txBox="1"/>
          <p:nvPr/>
        </p:nvSpPr>
        <p:spPr>
          <a:xfrm>
            <a:off x="5402875" y="4872275"/>
            <a:ext cx="3719400" cy="1758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chemeClr val="accent4"/>
                </a:solidFill>
                <a:latin typeface="Lato"/>
                <a:ea typeface="Lato"/>
                <a:cs typeface="Lato"/>
                <a:sym typeface="Lato"/>
              </a:rPr>
              <a:t>@repro4everyone | #repro4everyone</a:t>
            </a:r>
            <a:endParaRPr b="1">
              <a:solidFill>
                <a:schemeClr val="accent4"/>
              </a:solidFill>
              <a:latin typeface="Lato"/>
              <a:ea typeface="Lato"/>
              <a:cs typeface="Lato"/>
              <a:sym typeface="Lato"/>
            </a:endParaRPr>
          </a:p>
        </p:txBody>
      </p:sp>
      <p:sp>
        <p:nvSpPr>
          <p:cNvPr id="407" name="Google Shape;407;p44"/>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Lato"/>
                <a:ea typeface="Lato"/>
                <a:cs typeface="Lato"/>
                <a:sym typeface="Lato"/>
              </a:rPr>
              <a:t>Slides:</a:t>
            </a:r>
            <a:endParaRPr b="1">
              <a:solidFill>
                <a:schemeClr val="accent4"/>
              </a:solidFill>
              <a:latin typeface="Lato"/>
              <a:ea typeface="Lato"/>
              <a:cs typeface="Lato"/>
              <a:sym typeface="Lato"/>
            </a:endParaRPr>
          </a:p>
          <a:p>
            <a:pPr indent="0" lvl="0" marL="0" rtl="0" algn="l">
              <a:spcBef>
                <a:spcPts val="0"/>
              </a:spcBef>
              <a:spcAft>
                <a:spcPts val="0"/>
              </a:spcAft>
              <a:buNone/>
            </a:pPr>
            <a:r>
              <a:rPr b="1" lang="en">
                <a:solidFill>
                  <a:schemeClr val="accent4"/>
                </a:solidFill>
                <a:latin typeface="Lato"/>
                <a:ea typeface="Lato"/>
                <a:cs typeface="Lato"/>
                <a:sym typeface="Lato"/>
              </a:rPr>
              <a:t>Notes: </a:t>
            </a:r>
            <a:endParaRPr b="1">
              <a:solidFill>
                <a:schemeClr val="accent4"/>
              </a:solidFill>
              <a:latin typeface="Lato"/>
              <a:ea typeface="Lato"/>
              <a:cs typeface="Lato"/>
              <a:sym typeface="Lato"/>
            </a:endParaRPr>
          </a:p>
        </p:txBody>
      </p:sp>
      <p:sp>
        <p:nvSpPr>
          <p:cNvPr id="408" name="Google Shape;408;p44"/>
          <p:cNvSpPr txBox="1"/>
          <p:nvPr>
            <p:ph idx="1"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09" name="Google Shape;409;p44"/>
          <p:cNvSpPr txBox="1"/>
          <p:nvPr>
            <p:ph idx="3" type="subTitle"/>
          </p:nvPr>
        </p:nvSpPr>
        <p:spPr>
          <a:xfrm>
            <a:off x="650175" y="4852925"/>
            <a:ext cx="3129000" cy="1971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chemeClr val="accent4"/>
                </a:solidFill>
              </a:defRPr>
            </a:lvl1pPr>
            <a:lvl2pPr lvl="1" rtl="0">
              <a:spcBef>
                <a:spcPts val="600"/>
              </a:spcBef>
              <a:spcAft>
                <a:spcPts val="0"/>
              </a:spcAft>
              <a:buNone/>
              <a:defRPr>
                <a:solidFill>
                  <a:schemeClr val="accent4"/>
                </a:solidFill>
              </a:defRPr>
            </a:lvl2pPr>
            <a:lvl3pPr lvl="2" rtl="0">
              <a:spcBef>
                <a:spcPts val="600"/>
              </a:spcBef>
              <a:spcAft>
                <a:spcPts val="0"/>
              </a:spcAft>
              <a:buNone/>
              <a:defRPr>
                <a:solidFill>
                  <a:schemeClr val="accent4"/>
                </a:solidFill>
              </a:defRPr>
            </a:lvl3pPr>
            <a:lvl4pPr lvl="3" rtl="0">
              <a:spcBef>
                <a:spcPts val="600"/>
              </a:spcBef>
              <a:spcAft>
                <a:spcPts val="0"/>
              </a:spcAft>
              <a:buNone/>
              <a:defRPr>
                <a:solidFill>
                  <a:schemeClr val="accent4"/>
                </a:solidFill>
              </a:defRPr>
            </a:lvl4pPr>
            <a:lvl5pPr lvl="4" rtl="0">
              <a:spcBef>
                <a:spcPts val="600"/>
              </a:spcBef>
              <a:spcAft>
                <a:spcPts val="0"/>
              </a:spcAft>
              <a:buNone/>
              <a:defRPr>
                <a:solidFill>
                  <a:schemeClr val="accent4"/>
                </a:solidFill>
              </a:defRPr>
            </a:lvl5pPr>
            <a:lvl6pPr lvl="5" rtl="0">
              <a:spcBef>
                <a:spcPts val="600"/>
              </a:spcBef>
              <a:spcAft>
                <a:spcPts val="0"/>
              </a:spcAft>
              <a:buNone/>
              <a:defRPr>
                <a:solidFill>
                  <a:schemeClr val="accent4"/>
                </a:solidFill>
              </a:defRPr>
            </a:lvl6pPr>
            <a:lvl7pPr lvl="6" rtl="0">
              <a:spcBef>
                <a:spcPts val="600"/>
              </a:spcBef>
              <a:spcAft>
                <a:spcPts val="0"/>
              </a:spcAft>
              <a:buNone/>
              <a:defRPr>
                <a:solidFill>
                  <a:schemeClr val="accent4"/>
                </a:solidFill>
              </a:defRPr>
            </a:lvl7pPr>
            <a:lvl8pPr lvl="7" rtl="0">
              <a:spcBef>
                <a:spcPts val="600"/>
              </a:spcBef>
              <a:spcAft>
                <a:spcPts val="0"/>
              </a:spcAft>
              <a:buNone/>
              <a:defRPr>
                <a:solidFill>
                  <a:schemeClr val="accent4"/>
                </a:solidFill>
              </a:defRPr>
            </a:lvl8pPr>
            <a:lvl9pPr lvl="8" rtl="0">
              <a:spcBef>
                <a:spcPts val="600"/>
              </a:spcBef>
              <a:spcAft>
                <a:spcPts val="0"/>
              </a:spcAft>
              <a:buNone/>
              <a:defRPr>
                <a:solidFill>
                  <a:schemeClr val="accent4"/>
                </a:solidFill>
              </a:defRPr>
            </a:lvl9pPr>
          </a:lstStyle>
          <a:p/>
        </p:txBody>
      </p:sp>
      <p:sp>
        <p:nvSpPr>
          <p:cNvPr id="410" name="Google Shape;410;p44"/>
          <p:cNvSpPr txBox="1"/>
          <p:nvPr>
            <p:ph idx="4" type="subTitle"/>
          </p:nvPr>
        </p:nvSpPr>
        <p:spPr>
          <a:xfrm>
            <a:off x="6255600" y="4695125"/>
            <a:ext cx="2888400" cy="1758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chemeClr val="accent4"/>
                </a:solidFill>
              </a:defRPr>
            </a:lvl1pPr>
            <a:lvl2pPr lvl="1" rtl="0" algn="r">
              <a:spcBef>
                <a:spcPts val="600"/>
              </a:spcBef>
              <a:spcAft>
                <a:spcPts val="0"/>
              </a:spcAft>
              <a:buNone/>
              <a:defRPr>
                <a:solidFill>
                  <a:schemeClr val="accent4"/>
                </a:solidFill>
              </a:defRPr>
            </a:lvl2pPr>
            <a:lvl3pPr lvl="2" rtl="0" algn="r">
              <a:spcBef>
                <a:spcPts val="600"/>
              </a:spcBef>
              <a:spcAft>
                <a:spcPts val="0"/>
              </a:spcAft>
              <a:buNone/>
              <a:defRPr>
                <a:solidFill>
                  <a:schemeClr val="accent4"/>
                </a:solidFill>
              </a:defRPr>
            </a:lvl3pPr>
            <a:lvl4pPr lvl="3" rtl="0" algn="r">
              <a:spcBef>
                <a:spcPts val="600"/>
              </a:spcBef>
              <a:spcAft>
                <a:spcPts val="0"/>
              </a:spcAft>
              <a:buNone/>
              <a:defRPr>
                <a:solidFill>
                  <a:schemeClr val="accent4"/>
                </a:solidFill>
              </a:defRPr>
            </a:lvl4pPr>
            <a:lvl5pPr lvl="4" rtl="0" algn="r">
              <a:spcBef>
                <a:spcPts val="600"/>
              </a:spcBef>
              <a:spcAft>
                <a:spcPts val="0"/>
              </a:spcAft>
              <a:buNone/>
              <a:defRPr>
                <a:solidFill>
                  <a:schemeClr val="accent4"/>
                </a:solidFill>
              </a:defRPr>
            </a:lvl5pPr>
            <a:lvl6pPr lvl="5" rtl="0" algn="r">
              <a:spcBef>
                <a:spcPts val="600"/>
              </a:spcBef>
              <a:spcAft>
                <a:spcPts val="0"/>
              </a:spcAft>
              <a:buNone/>
              <a:defRPr>
                <a:solidFill>
                  <a:schemeClr val="accent4"/>
                </a:solidFill>
              </a:defRPr>
            </a:lvl6pPr>
            <a:lvl7pPr lvl="6" rtl="0" algn="r">
              <a:spcBef>
                <a:spcPts val="600"/>
              </a:spcBef>
              <a:spcAft>
                <a:spcPts val="0"/>
              </a:spcAft>
              <a:buNone/>
              <a:defRPr>
                <a:solidFill>
                  <a:schemeClr val="accent4"/>
                </a:solidFill>
              </a:defRPr>
            </a:lvl7pPr>
            <a:lvl8pPr lvl="7" rtl="0" algn="r">
              <a:spcBef>
                <a:spcPts val="600"/>
              </a:spcBef>
              <a:spcAft>
                <a:spcPts val="0"/>
              </a:spcAft>
              <a:buNone/>
              <a:defRPr>
                <a:solidFill>
                  <a:schemeClr val="accent4"/>
                </a:solidFill>
              </a:defRPr>
            </a:lvl8pPr>
            <a:lvl9pPr lvl="8" rtl="0" algn="r">
              <a:spcBef>
                <a:spcPts val="600"/>
              </a:spcBef>
              <a:spcAft>
                <a:spcPts val="0"/>
              </a:spcAft>
              <a:buNone/>
              <a:defRPr>
                <a:solidFill>
                  <a:schemeClr val="accent4"/>
                </a:solidFil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type="tx">
  <p:cSld name="TITLE_AND_BODY">
    <p:spTree>
      <p:nvGrpSpPr>
        <p:cNvPr id="45" name="Shape 45"/>
        <p:cNvGrpSpPr/>
        <p:nvPr/>
      </p:nvGrpSpPr>
      <p:grpSpPr>
        <a:xfrm>
          <a:off x="0" y="0"/>
          <a:ext cx="0" cy="0"/>
          <a:chOff x="0" y="0"/>
          <a:chExt cx="0" cy="0"/>
        </a:xfrm>
      </p:grpSpPr>
      <p:sp>
        <p:nvSpPr>
          <p:cNvPr id="46" name="Google Shape;46;p6"/>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48" name="Google Shape;48;p6"/>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49" name="Google Shape;49;p6"/>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algn="ctr">
              <a:buNone/>
              <a:defRPr>
                <a:solidFill>
                  <a:srgbClr val="FFFFFF"/>
                </a:solidFill>
              </a:defRPr>
            </a:lvl1pPr>
            <a:lvl2pPr lvl="1" algn="ctr">
              <a:buNone/>
              <a:defRPr>
                <a:solidFill>
                  <a:srgbClr val="FFFFFF"/>
                </a:solidFill>
              </a:defRPr>
            </a:lvl2pPr>
            <a:lvl3pPr lvl="2" algn="ctr">
              <a:buNone/>
              <a:defRPr>
                <a:solidFill>
                  <a:srgbClr val="FFFFFF"/>
                </a:solidFill>
              </a:defRPr>
            </a:lvl3pPr>
            <a:lvl4pPr lvl="3" algn="ctr">
              <a:buNone/>
              <a:defRPr>
                <a:solidFill>
                  <a:srgbClr val="FFFFFF"/>
                </a:solidFill>
              </a:defRPr>
            </a:lvl4pPr>
            <a:lvl5pPr lvl="4" algn="ctr">
              <a:buNone/>
              <a:defRPr>
                <a:solidFill>
                  <a:srgbClr val="FFFFFF"/>
                </a:solidFill>
              </a:defRPr>
            </a:lvl5pPr>
            <a:lvl6pPr lvl="5" algn="ctr">
              <a:buNone/>
              <a:defRPr>
                <a:solidFill>
                  <a:srgbClr val="FFFFFF"/>
                </a:solidFill>
              </a:defRPr>
            </a:lvl6pPr>
            <a:lvl7pPr lvl="6" algn="ctr">
              <a:buNone/>
              <a:defRPr>
                <a:solidFill>
                  <a:srgbClr val="FFFFFF"/>
                </a:solidFill>
              </a:defRPr>
            </a:lvl7pPr>
            <a:lvl8pPr lvl="7" algn="ctr">
              <a:buNone/>
              <a:defRPr>
                <a:solidFill>
                  <a:srgbClr val="FFFFFF"/>
                </a:solidFill>
              </a:defRPr>
            </a:lvl8pPr>
            <a:lvl9pPr lvl="8"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50" name="Google Shape;50;p6"/>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51" name="Google Shape;51;p6"/>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52" name="Google Shape;52;p6"/>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3" name="Google Shape;53;p6"/>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54" name="Google Shape;54;p6"/>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1 column - no footer">
  <p:cSld name="TITLE_AND_BODY_2">
    <p:spTree>
      <p:nvGrpSpPr>
        <p:cNvPr id="55" name="Shape 55"/>
        <p:cNvGrpSpPr/>
        <p:nvPr/>
      </p:nvGrpSpPr>
      <p:grpSpPr>
        <a:xfrm>
          <a:off x="0" y="0"/>
          <a:ext cx="0" cy="0"/>
          <a:chOff x="0" y="0"/>
          <a:chExt cx="0" cy="0"/>
        </a:xfrm>
      </p:grpSpPr>
      <p:sp>
        <p:nvSpPr>
          <p:cNvPr id="56" name="Google Shape;56;p7"/>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57" name="Google Shape;57;p7"/>
          <p:cNvSpPr txBox="1"/>
          <p:nvPr>
            <p:ph idx="1" type="body"/>
          </p:nvPr>
        </p:nvSpPr>
        <p:spPr>
          <a:xfrm>
            <a:off x="893700" y="1197874"/>
            <a:ext cx="7356600" cy="31401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58" name="Google Shape;58;p7"/>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orient="horz" pos="1620">
          <p15:clr>
            <a:srgbClr val="FA7B17"/>
          </p15:clr>
        </p15:guide>
        <p15:guide id="2" pos="288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p:cSld name="TITLE_AND_BODY_1">
    <p:spTree>
      <p:nvGrpSpPr>
        <p:cNvPr id="59" name="Shape 59"/>
        <p:cNvGrpSpPr/>
        <p:nvPr/>
      </p:nvGrpSpPr>
      <p:grpSpPr>
        <a:xfrm>
          <a:off x="0" y="0"/>
          <a:ext cx="0" cy="0"/>
          <a:chOff x="0" y="0"/>
          <a:chExt cx="0" cy="0"/>
        </a:xfrm>
      </p:grpSpPr>
      <p:sp>
        <p:nvSpPr>
          <p:cNvPr id="60" name="Google Shape;60;p8"/>
          <p:cNvSpPr/>
          <p:nvPr/>
        </p:nvSpPr>
        <p:spPr>
          <a:xfrm>
            <a:off x="70875" y="4624325"/>
            <a:ext cx="9002100" cy="5193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62" name="Google Shape;62;p8"/>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a:spcBef>
                <a:spcPts val="600"/>
              </a:spcBef>
              <a:spcAft>
                <a:spcPts val="0"/>
              </a:spcAft>
              <a:buSzPts val="28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63" name="Google Shape;63;p8"/>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64" name="Google Shape;64;p8"/>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65" name="Google Shape;65;p8"/>
          <p:cNvSpPr txBox="1"/>
          <p:nvPr>
            <p:ph idx="2" type="subTitle"/>
          </p:nvPr>
        </p:nvSpPr>
        <p:spPr>
          <a:xfrm>
            <a:off x="650175" y="46243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6" name="Google Shape;66;p8"/>
          <p:cNvSpPr txBox="1"/>
          <p:nvPr>
            <p:ph idx="3"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67" name="Google Shape;67;p8"/>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68" name="Google Shape;68;p8"/>
          <p:cNvSpPr txBox="1"/>
          <p:nvPr>
            <p:ph idx="4"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 no footer">
  <p:cSld name="TITLE_AND_BODY_1_1">
    <p:spTree>
      <p:nvGrpSpPr>
        <p:cNvPr id="69" name="Shape 69"/>
        <p:cNvGrpSpPr/>
        <p:nvPr/>
      </p:nvGrpSpPr>
      <p:grpSpPr>
        <a:xfrm>
          <a:off x="0" y="0"/>
          <a:ext cx="0" cy="0"/>
          <a:chOff x="0" y="0"/>
          <a:chExt cx="0" cy="0"/>
        </a:xfrm>
      </p:grpSpPr>
      <p:sp>
        <p:nvSpPr>
          <p:cNvPr id="70" name="Google Shape;70;p9"/>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rtl="0">
              <a:spcBef>
                <a:spcPts val="0"/>
              </a:spcBef>
              <a:spcAft>
                <a:spcPts val="0"/>
              </a:spcAft>
              <a:buSzPts val="40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71" name="Google Shape;71;p9"/>
          <p:cNvSpPr txBox="1"/>
          <p:nvPr>
            <p:ph idx="1" type="body"/>
          </p:nvPr>
        </p:nvSpPr>
        <p:spPr>
          <a:xfrm>
            <a:off x="896100" y="1197873"/>
            <a:ext cx="7354200" cy="3303600"/>
          </a:xfrm>
          <a:prstGeom prst="rect">
            <a:avLst/>
          </a:prstGeom>
        </p:spPr>
        <p:txBody>
          <a:bodyPr anchorCtr="0" anchor="t" bIns="91425" lIns="91425" spcFirstLastPara="1" rIns="91425" wrap="square" tIns="91425"/>
          <a:lstStyle>
            <a:lvl1pPr indent="-406400" lvl="0" marL="457200" rtl="0">
              <a:spcBef>
                <a:spcPts val="600"/>
              </a:spcBef>
              <a:spcAft>
                <a:spcPts val="0"/>
              </a:spcAft>
              <a:buSzPts val="28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72" name="Google Shape;72;p9"/>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chemeClr val="accent4"/>
                </a:solidFill>
              </a:defRPr>
            </a:lvl1pPr>
            <a:lvl2pPr lvl="1" rtl="0" algn="ctr">
              <a:buNone/>
              <a:defRPr>
                <a:solidFill>
                  <a:schemeClr val="accent4"/>
                </a:solidFill>
              </a:defRPr>
            </a:lvl2pPr>
            <a:lvl3pPr lvl="2" rtl="0" algn="ctr">
              <a:buNone/>
              <a:defRPr>
                <a:solidFill>
                  <a:schemeClr val="accent4"/>
                </a:solidFill>
              </a:defRPr>
            </a:lvl3pPr>
            <a:lvl4pPr lvl="3" rtl="0" algn="ctr">
              <a:buNone/>
              <a:defRPr>
                <a:solidFill>
                  <a:schemeClr val="accent4"/>
                </a:solidFill>
              </a:defRPr>
            </a:lvl4pPr>
            <a:lvl5pPr lvl="4" rtl="0" algn="ctr">
              <a:buNone/>
              <a:defRPr>
                <a:solidFill>
                  <a:schemeClr val="accent4"/>
                </a:solidFill>
              </a:defRPr>
            </a:lvl5pPr>
            <a:lvl6pPr lvl="5" rtl="0" algn="ctr">
              <a:buNone/>
              <a:defRPr>
                <a:solidFill>
                  <a:schemeClr val="accent4"/>
                </a:solidFill>
              </a:defRPr>
            </a:lvl6pPr>
            <a:lvl7pPr lvl="6" rtl="0" algn="ctr">
              <a:buNone/>
              <a:defRPr>
                <a:solidFill>
                  <a:schemeClr val="accent4"/>
                </a:solidFill>
              </a:defRPr>
            </a:lvl7pPr>
            <a:lvl8pPr lvl="7" rtl="0" algn="ctr">
              <a:buNone/>
              <a:defRPr>
                <a:solidFill>
                  <a:schemeClr val="accent4"/>
                </a:solidFill>
              </a:defRPr>
            </a:lvl8pPr>
            <a:lvl9pPr lvl="8" rtl="0" algn="ctr">
              <a:buNone/>
              <a:defRPr>
                <a:solidFill>
                  <a:schemeClr val="accent4"/>
                </a:solidFill>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 2 columns" type="twoColTx">
  <p:cSld name="TITLE_AND_TWO_COLUMNS">
    <p:spTree>
      <p:nvGrpSpPr>
        <p:cNvPr id="73" name="Shape 73"/>
        <p:cNvGrpSpPr/>
        <p:nvPr/>
      </p:nvGrpSpPr>
      <p:grpSpPr>
        <a:xfrm>
          <a:off x="0" y="0"/>
          <a:ext cx="0" cy="0"/>
          <a:chOff x="0" y="0"/>
          <a:chExt cx="0" cy="0"/>
        </a:xfrm>
      </p:grpSpPr>
      <p:sp>
        <p:nvSpPr>
          <p:cNvPr id="74" name="Google Shape;74;p10"/>
          <p:cNvSpPr/>
          <p:nvPr/>
        </p:nvSpPr>
        <p:spPr>
          <a:xfrm>
            <a:off x="70875" y="4624325"/>
            <a:ext cx="9002100" cy="461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0"/>
          <p:cNvSpPr txBox="1"/>
          <p:nvPr>
            <p:ph type="title"/>
          </p:nvPr>
        </p:nvSpPr>
        <p:spPr>
          <a:xfrm>
            <a:off x="893700" y="206000"/>
            <a:ext cx="7587000" cy="857400"/>
          </a:xfrm>
          <a:prstGeom prst="rect">
            <a:avLst/>
          </a:prstGeom>
        </p:spPr>
        <p:txBody>
          <a:bodyPr anchorCtr="0" anchor="b" bIns="91425" lIns="91425" spcFirstLastPara="1" rIns="91425" wrap="square" tIns="91425"/>
          <a:lstStyle>
            <a:lvl1pPr lvl="0">
              <a:spcBef>
                <a:spcPts val="0"/>
              </a:spcBef>
              <a:spcAft>
                <a:spcPts val="0"/>
              </a:spcAft>
              <a:buSzPts val="40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76" name="Google Shape;76;p10"/>
          <p:cNvSpPr txBox="1"/>
          <p:nvPr>
            <p:ph idx="1" type="body"/>
          </p:nvPr>
        </p:nvSpPr>
        <p:spPr>
          <a:xfrm>
            <a:off x="893625" y="1200150"/>
            <a:ext cx="3374100" cy="32418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7" name="Google Shape;77;p10"/>
          <p:cNvSpPr txBox="1"/>
          <p:nvPr>
            <p:ph idx="2" type="body"/>
          </p:nvPr>
        </p:nvSpPr>
        <p:spPr>
          <a:xfrm>
            <a:off x="4878850" y="1202025"/>
            <a:ext cx="3371100" cy="3240000"/>
          </a:xfrm>
          <a:prstGeom prst="rect">
            <a:avLst/>
          </a:prstGeom>
        </p:spPr>
        <p:txBody>
          <a:bodyPr anchorCtr="0" anchor="t" bIns="91425" lIns="91425" spcFirstLastPara="1" rIns="91425" wrap="square" tIns="91425"/>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a:lvl4pPr>
            <a:lvl5pPr indent="-342900" lvl="4" marL="2286000">
              <a:spcBef>
                <a:spcPts val="0"/>
              </a:spcBef>
              <a:spcAft>
                <a:spcPts val="0"/>
              </a:spcAft>
              <a:buSzPts val="1800"/>
              <a:buChar char="○"/>
              <a:defRPr/>
            </a:lvl5pPr>
            <a:lvl6pPr indent="-342900" lvl="5" marL="2743200">
              <a:spcBef>
                <a:spcPts val="0"/>
              </a:spcBef>
              <a:spcAft>
                <a:spcPts val="0"/>
              </a:spcAft>
              <a:buSzPts val="1800"/>
              <a:buChar char="■"/>
              <a:defRPr/>
            </a:lvl6pPr>
            <a:lvl7pPr indent="-342900" lvl="6" marL="3200400">
              <a:spcBef>
                <a:spcPts val="0"/>
              </a:spcBef>
              <a:spcAft>
                <a:spcPts val="0"/>
              </a:spcAft>
              <a:buSzPts val="1800"/>
              <a:buChar char="●"/>
              <a:defRPr/>
            </a:lvl7pPr>
            <a:lvl8pPr indent="-342900" lvl="7" marL="3657600">
              <a:spcBef>
                <a:spcPts val="0"/>
              </a:spcBef>
              <a:spcAft>
                <a:spcPts val="0"/>
              </a:spcAft>
              <a:buSzPts val="1800"/>
              <a:buChar char="○"/>
              <a:defRPr/>
            </a:lvl8pPr>
            <a:lvl9pPr indent="-342900" lvl="8" marL="4114800">
              <a:spcBef>
                <a:spcPts val="0"/>
              </a:spcBef>
              <a:spcAft>
                <a:spcPts val="0"/>
              </a:spcAft>
              <a:buSzPts val="1800"/>
              <a:buChar char="■"/>
              <a:defRPr/>
            </a:lvl9pPr>
          </a:lstStyle>
          <a:p/>
        </p:txBody>
      </p:sp>
      <p:sp>
        <p:nvSpPr>
          <p:cNvPr id="78" name="Google Shape;78;p10"/>
          <p:cNvSpPr txBox="1"/>
          <p:nvPr>
            <p:ph idx="12" type="sldNum"/>
          </p:nvPr>
        </p:nvSpPr>
        <p:spPr>
          <a:xfrm>
            <a:off x="4297650" y="4624325"/>
            <a:ext cx="548700" cy="519300"/>
          </a:xfrm>
          <a:prstGeom prst="rect">
            <a:avLst/>
          </a:prstGeom>
          <a:noFill/>
          <a:ln>
            <a:noFill/>
          </a:ln>
        </p:spPr>
        <p:txBody>
          <a:bodyPr anchorCtr="0" anchor="ctr" bIns="91425" lIns="91425" spcFirstLastPara="1" rIns="91425" wrap="square" tIns="91425">
            <a:noAutofit/>
          </a:bodyPr>
          <a:lstStyle>
            <a:lvl1pPr lvl="0" rtl="0" algn="ctr">
              <a:buNone/>
              <a:defRPr>
                <a:solidFill>
                  <a:srgbClr val="FFFFFF"/>
                </a:solidFill>
              </a:defRPr>
            </a:lvl1pPr>
            <a:lvl2pPr lvl="1" rtl="0" algn="ctr">
              <a:buNone/>
              <a:defRPr>
                <a:solidFill>
                  <a:srgbClr val="FFFFFF"/>
                </a:solidFill>
              </a:defRPr>
            </a:lvl2pPr>
            <a:lvl3pPr lvl="2" rtl="0" algn="ctr">
              <a:buNone/>
              <a:defRPr>
                <a:solidFill>
                  <a:srgbClr val="FFFFFF"/>
                </a:solidFill>
              </a:defRPr>
            </a:lvl3pPr>
            <a:lvl4pPr lvl="3" rtl="0" algn="ctr">
              <a:buNone/>
              <a:defRPr>
                <a:solidFill>
                  <a:srgbClr val="FFFFFF"/>
                </a:solidFill>
              </a:defRPr>
            </a:lvl4pPr>
            <a:lvl5pPr lvl="4" rtl="0" algn="ctr">
              <a:buNone/>
              <a:defRPr>
                <a:solidFill>
                  <a:srgbClr val="FFFFFF"/>
                </a:solidFill>
              </a:defRPr>
            </a:lvl5pPr>
            <a:lvl6pPr lvl="5" rtl="0" algn="ctr">
              <a:buNone/>
              <a:defRPr>
                <a:solidFill>
                  <a:srgbClr val="FFFFFF"/>
                </a:solidFill>
              </a:defRPr>
            </a:lvl6pPr>
            <a:lvl7pPr lvl="6" rtl="0" algn="ctr">
              <a:buNone/>
              <a:defRPr>
                <a:solidFill>
                  <a:srgbClr val="FFFFFF"/>
                </a:solidFill>
              </a:defRPr>
            </a:lvl7pPr>
            <a:lvl8pPr lvl="7" rtl="0" algn="ctr">
              <a:buNone/>
              <a:defRPr>
                <a:solidFill>
                  <a:srgbClr val="FFFFFF"/>
                </a:solidFill>
              </a:defRPr>
            </a:lvl8pPr>
            <a:lvl9pPr lvl="8" rtl="0" algn="ctr">
              <a:buNone/>
              <a:defRPr>
                <a:solidFill>
                  <a:srgbClr val="FFFFFF"/>
                </a:solidFill>
              </a:defRPr>
            </a:lvl9pPr>
          </a:lstStyle>
          <a:p>
            <a:pPr indent="0" lvl="0" marL="0" rtl="0" algn="ctr">
              <a:spcBef>
                <a:spcPts val="0"/>
              </a:spcBef>
              <a:spcAft>
                <a:spcPts val="0"/>
              </a:spcAft>
              <a:buNone/>
            </a:pPr>
            <a:fld id="{00000000-1234-1234-1234-123412341234}" type="slidenum">
              <a:rPr lang="en"/>
              <a:t>‹#›</a:t>
            </a:fld>
            <a:endParaRPr/>
          </a:p>
        </p:txBody>
      </p:sp>
      <p:sp>
        <p:nvSpPr>
          <p:cNvPr id="79" name="Google Shape;79;p10"/>
          <p:cNvSpPr txBox="1"/>
          <p:nvPr/>
        </p:nvSpPr>
        <p:spPr>
          <a:xfrm>
            <a:off x="0" y="4624325"/>
            <a:ext cx="709200" cy="519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Lato"/>
                <a:ea typeface="Lato"/>
                <a:cs typeface="Lato"/>
                <a:sym typeface="Lato"/>
              </a:rPr>
              <a:t>Slides:</a:t>
            </a:r>
            <a:endParaRPr b="1">
              <a:solidFill>
                <a:srgbClr val="FFFFFF"/>
              </a:solidFill>
              <a:latin typeface="Lato"/>
              <a:ea typeface="Lato"/>
              <a:cs typeface="Lato"/>
              <a:sym typeface="Lato"/>
            </a:endParaRPr>
          </a:p>
          <a:p>
            <a:pPr indent="0" lvl="0" marL="0" rtl="0" algn="l">
              <a:spcBef>
                <a:spcPts val="0"/>
              </a:spcBef>
              <a:spcAft>
                <a:spcPts val="0"/>
              </a:spcAft>
              <a:buNone/>
            </a:pPr>
            <a:r>
              <a:rPr b="1" lang="en">
                <a:solidFill>
                  <a:srgbClr val="FFFFFF"/>
                </a:solidFill>
                <a:latin typeface="Lato"/>
                <a:ea typeface="Lato"/>
                <a:cs typeface="Lato"/>
                <a:sym typeface="Lato"/>
              </a:rPr>
              <a:t>Notes: </a:t>
            </a:r>
            <a:endParaRPr b="1">
              <a:solidFill>
                <a:srgbClr val="FFFFFF"/>
              </a:solidFill>
              <a:latin typeface="Lato"/>
              <a:ea typeface="Lato"/>
              <a:cs typeface="Lato"/>
              <a:sym typeface="Lato"/>
            </a:endParaRPr>
          </a:p>
        </p:txBody>
      </p:sp>
      <p:sp>
        <p:nvSpPr>
          <p:cNvPr id="80" name="Google Shape;80;p10"/>
          <p:cNvSpPr txBox="1"/>
          <p:nvPr>
            <p:ph idx="3" type="subTitle"/>
          </p:nvPr>
        </p:nvSpPr>
        <p:spPr>
          <a:xfrm>
            <a:off x="650175" y="4624325"/>
            <a:ext cx="3129000" cy="246600"/>
          </a:xfrm>
          <a:prstGeom prst="rect">
            <a:avLst/>
          </a:prstGeom>
        </p:spPr>
        <p:txBody>
          <a:bodyPr anchorCtr="0" anchor="ctr" bIns="91425" lIns="91425" spcFirstLastPara="1" rIns="91425" wrap="square" tIns="91425"/>
          <a:lstStyle>
            <a:lvl1pPr lvl="0">
              <a:spcBef>
                <a:spcPts val="600"/>
              </a:spcBef>
              <a:spcAft>
                <a:spcPts val="0"/>
              </a:spcAft>
              <a:buNone/>
              <a:defRPr b="1" sz="1400">
                <a:solidFill>
                  <a:srgbClr val="FFFFFF"/>
                </a:solidFill>
              </a:defRPr>
            </a:lvl1pPr>
            <a:lvl2pPr lvl="1">
              <a:spcBef>
                <a:spcPts val="600"/>
              </a:spcBef>
              <a:spcAft>
                <a:spcPts val="0"/>
              </a:spcAft>
              <a:buNone/>
              <a:defRPr>
                <a:solidFill>
                  <a:srgbClr val="FFFFFF"/>
                </a:solidFill>
              </a:defRPr>
            </a:lvl2pPr>
            <a:lvl3pPr lvl="2">
              <a:spcBef>
                <a:spcPts val="600"/>
              </a:spcBef>
              <a:spcAft>
                <a:spcPts val="0"/>
              </a:spcAft>
              <a:buNone/>
              <a:defRPr>
                <a:solidFill>
                  <a:srgbClr val="FFFFFF"/>
                </a:solidFill>
              </a:defRPr>
            </a:lvl3pPr>
            <a:lvl4pPr lvl="3">
              <a:spcBef>
                <a:spcPts val="600"/>
              </a:spcBef>
              <a:spcAft>
                <a:spcPts val="0"/>
              </a:spcAft>
              <a:buNone/>
              <a:defRPr>
                <a:solidFill>
                  <a:srgbClr val="FFFFFF"/>
                </a:solidFill>
              </a:defRPr>
            </a:lvl4pPr>
            <a:lvl5pPr lvl="4">
              <a:spcBef>
                <a:spcPts val="600"/>
              </a:spcBef>
              <a:spcAft>
                <a:spcPts val="0"/>
              </a:spcAft>
              <a:buNone/>
              <a:defRPr>
                <a:solidFill>
                  <a:srgbClr val="FFFFFF"/>
                </a:solidFill>
              </a:defRPr>
            </a:lvl5pPr>
            <a:lvl6pPr lvl="5">
              <a:spcBef>
                <a:spcPts val="600"/>
              </a:spcBef>
              <a:spcAft>
                <a:spcPts val="0"/>
              </a:spcAft>
              <a:buNone/>
              <a:defRPr>
                <a:solidFill>
                  <a:srgbClr val="FFFFFF"/>
                </a:solidFill>
              </a:defRPr>
            </a:lvl6pPr>
            <a:lvl7pPr lvl="6">
              <a:spcBef>
                <a:spcPts val="600"/>
              </a:spcBef>
              <a:spcAft>
                <a:spcPts val="0"/>
              </a:spcAft>
              <a:buNone/>
              <a:defRPr>
                <a:solidFill>
                  <a:srgbClr val="FFFFFF"/>
                </a:solidFill>
              </a:defRPr>
            </a:lvl7pPr>
            <a:lvl8pPr lvl="7">
              <a:spcBef>
                <a:spcPts val="600"/>
              </a:spcBef>
              <a:spcAft>
                <a:spcPts val="0"/>
              </a:spcAft>
              <a:buNone/>
              <a:defRPr>
                <a:solidFill>
                  <a:srgbClr val="FFFFFF"/>
                </a:solidFill>
              </a:defRPr>
            </a:lvl8pPr>
            <a:lvl9pPr lvl="8">
              <a:spcBef>
                <a:spcPts val="600"/>
              </a:spcBef>
              <a:spcAft>
                <a:spcPts val="0"/>
              </a:spcAft>
              <a:buNone/>
              <a:defRPr>
                <a:solidFill>
                  <a:srgbClr val="FFFFFF"/>
                </a:solidFill>
              </a:defRPr>
            </a:lvl9pPr>
          </a:lstStyle>
          <a:p/>
        </p:txBody>
      </p:sp>
      <p:sp>
        <p:nvSpPr>
          <p:cNvPr id="81" name="Google Shape;81;p10"/>
          <p:cNvSpPr txBox="1"/>
          <p:nvPr>
            <p:ph idx="4" type="subTitle"/>
          </p:nvPr>
        </p:nvSpPr>
        <p:spPr>
          <a:xfrm>
            <a:off x="650175" y="4852925"/>
            <a:ext cx="3129000" cy="246600"/>
          </a:xfrm>
          <a:prstGeom prst="rect">
            <a:avLst/>
          </a:prstGeom>
        </p:spPr>
        <p:txBody>
          <a:bodyPr anchorCtr="0" anchor="ctr" bIns="91425" lIns="91425" spcFirstLastPara="1" rIns="91425" wrap="square" tIns="91425"/>
          <a:lstStyle>
            <a:lvl1pPr lvl="0" rtl="0">
              <a:spcBef>
                <a:spcPts val="600"/>
              </a:spcBef>
              <a:spcAft>
                <a:spcPts val="0"/>
              </a:spcAft>
              <a:buNone/>
              <a:defRPr b="1" sz="1400">
                <a:solidFill>
                  <a:srgbClr val="FFFFFF"/>
                </a:solidFill>
              </a:defRPr>
            </a:lvl1pPr>
            <a:lvl2pPr lvl="1" rtl="0">
              <a:spcBef>
                <a:spcPts val="600"/>
              </a:spcBef>
              <a:spcAft>
                <a:spcPts val="0"/>
              </a:spcAft>
              <a:buNone/>
              <a:defRPr>
                <a:solidFill>
                  <a:srgbClr val="FFFFFF"/>
                </a:solidFill>
              </a:defRPr>
            </a:lvl2pPr>
            <a:lvl3pPr lvl="2" rtl="0">
              <a:spcBef>
                <a:spcPts val="600"/>
              </a:spcBef>
              <a:spcAft>
                <a:spcPts val="0"/>
              </a:spcAft>
              <a:buNone/>
              <a:defRPr>
                <a:solidFill>
                  <a:srgbClr val="FFFFFF"/>
                </a:solidFill>
              </a:defRPr>
            </a:lvl3pPr>
            <a:lvl4pPr lvl="3" rtl="0">
              <a:spcBef>
                <a:spcPts val="600"/>
              </a:spcBef>
              <a:spcAft>
                <a:spcPts val="0"/>
              </a:spcAft>
              <a:buNone/>
              <a:defRPr>
                <a:solidFill>
                  <a:srgbClr val="FFFFFF"/>
                </a:solidFill>
              </a:defRPr>
            </a:lvl4pPr>
            <a:lvl5pPr lvl="4" rtl="0">
              <a:spcBef>
                <a:spcPts val="600"/>
              </a:spcBef>
              <a:spcAft>
                <a:spcPts val="0"/>
              </a:spcAft>
              <a:buNone/>
              <a:defRPr>
                <a:solidFill>
                  <a:srgbClr val="FFFFFF"/>
                </a:solidFill>
              </a:defRPr>
            </a:lvl5pPr>
            <a:lvl6pPr lvl="5" rtl="0">
              <a:spcBef>
                <a:spcPts val="600"/>
              </a:spcBef>
              <a:spcAft>
                <a:spcPts val="0"/>
              </a:spcAft>
              <a:buNone/>
              <a:defRPr>
                <a:solidFill>
                  <a:srgbClr val="FFFFFF"/>
                </a:solidFill>
              </a:defRPr>
            </a:lvl6pPr>
            <a:lvl7pPr lvl="6" rtl="0">
              <a:spcBef>
                <a:spcPts val="600"/>
              </a:spcBef>
              <a:spcAft>
                <a:spcPts val="0"/>
              </a:spcAft>
              <a:buNone/>
              <a:defRPr>
                <a:solidFill>
                  <a:srgbClr val="FFFFFF"/>
                </a:solidFill>
              </a:defRPr>
            </a:lvl7pPr>
            <a:lvl8pPr lvl="7" rtl="0">
              <a:spcBef>
                <a:spcPts val="600"/>
              </a:spcBef>
              <a:spcAft>
                <a:spcPts val="0"/>
              </a:spcAft>
              <a:buNone/>
              <a:defRPr>
                <a:solidFill>
                  <a:srgbClr val="FFFFFF"/>
                </a:solidFill>
              </a:defRPr>
            </a:lvl8pPr>
            <a:lvl9pPr lvl="8" rtl="0">
              <a:spcBef>
                <a:spcPts val="600"/>
              </a:spcBef>
              <a:spcAft>
                <a:spcPts val="0"/>
              </a:spcAft>
              <a:buNone/>
              <a:defRPr>
                <a:solidFill>
                  <a:srgbClr val="FFFFFF"/>
                </a:solidFill>
              </a:defRPr>
            </a:lvl9pPr>
          </a:lstStyle>
          <a:p/>
        </p:txBody>
      </p:sp>
      <p:sp>
        <p:nvSpPr>
          <p:cNvPr id="82" name="Google Shape;82;p10"/>
          <p:cNvSpPr txBox="1"/>
          <p:nvPr/>
        </p:nvSpPr>
        <p:spPr>
          <a:xfrm>
            <a:off x="5424850" y="4852925"/>
            <a:ext cx="3719400" cy="246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n">
                <a:solidFill>
                  <a:srgbClr val="FFFFFF"/>
                </a:solidFill>
                <a:latin typeface="Lato"/>
                <a:ea typeface="Lato"/>
                <a:cs typeface="Lato"/>
                <a:sym typeface="Lato"/>
              </a:rPr>
              <a:t>@repro4everyone | #repro4everyone</a:t>
            </a:r>
            <a:endParaRPr b="1">
              <a:solidFill>
                <a:srgbClr val="FFFFFF"/>
              </a:solidFill>
              <a:latin typeface="Lato"/>
              <a:ea typeface="Lato"/>
              <a:cs typeface="Lato"/>
              <a:sym typeface="Lato"/>
            </a:endParaRPr>
          </a:p>
        </p:txBody>
      </p:sp>
      <p:sp>
        <p:nvSpPr>
          <p:cNvPr id="83" name="Google Shape;83;p10"/>
          <p:cNvSpPr txBox="1"/>
          <p:nvPr>
            <p:ph idx="5" type="subTitle"/>
          </p:nvPr>
        </p:nvSpPr>
        <p:spPr>
          <a:xfrm>
            <a:off x="6184575" y="4624325"/>
            <a:ext cx="2888400" cy="246600"/>
          </a:xfrm>
          <a:prstGeom prst="rect">
            <a:avLst/>
          </a:prstGeom>
        </p:spPr>
        <p:txBody>
          <a:bodyPr anchorCtr="0" anchor="ctr" bIns="91425" lIns="91425" spcFirstLastPara="1" rIns="91425" wrap="square" tIns="91425"/>
          <a:lstStyle>
            <a:lvl1pPr lvl="0" rtl="0" algn="r">
              <a:spcBef>
                <a:spcPts val="600"/>
              </a:spcBef>
              <a:spcAft>
                <a:spcPts val="0"/>
              </a:spcAft>
              <a:buNone/>
              <a:defRPr b="1" sz="1400">
                <a:solidFill>
                  <a:srgbClr val="FFFFFF"/>
                </a:solidFill>
              </a:defRPr>
            </a:lvl1pPr>
            <a:lvl2pPr lvl="1" rtl="0" algn="r">
              <a:spcBef>
                <a:spcPts val="600"/>
              </a:spcBef>
              <a:spcAft>
                <a:spcPts val="0"/>
              </a:spcAft>
              <a:buNone/>
              <a:defRPr>
                <a:solidFill>
                  <a:srgbClr val="FFFFFF"/>
                </a:solidFill>
              </a:defRPr>
            </a:lvl2pPr>
            <a:lvl3pPr lvl="2" rtl="0" algn="r">
              <a:spcBef>
                <a:spcPts val="600"/>
              </a:spcBef>
              <a:spcAft>
                <a:spcPts val="0"/>
              </a:spcAft>
              <a:buNone/>
              <a:defRPr>
                <a:solidFill>
                  <a:srgbClr val="FFFFFF"/>
                </a:solidFill>
              </a:defRPr>
            </a:lvl3pPr>
            <a:lvl4pPr lvl="3" rtl="0" algn="r">
              <a:spcBef>
                <a:spcPts val="600"/>
              </a:spcBef>
              <a:spcAft>
                <a:spcPts val="0"/>
              </a:spcAft>
              <a:buNone/>
              <a:defRPr>
                <a:solidFill>
                  <a:srgbClr val="FFFFFF"/>
                </a:solidFill>
              </a:defRPr>
            </a:lvl4pPr>
            <a:lvl5pPr lvl="4" rtl="0" algn="r">
              <a:spcBef>
                <a:spcPts val="600"/>
              </a:spcBef>
              <a:spcAft>
                <a:spcPts val="0"/>
              </a:spcAft>
              <a:buNone/>
              <a:defRPr>
                <a:solidFill>
                  <a:srgbClr val="FFFFFF"/>
                </a:solidFill>
              </a:defRPr>
            </a:lvl5pPr>
            <a:lvl6pPr lvl="5" rtl="0" algn="r">
              <a:spcBef>
                <a:spcPts val="600"/>
              </a:spcBef>
              <a:spcAft>
                <a:spcPts val="0"/>
              </a:spcAft>
              <a:buNone/>
              <a:defRPr>
                <a:solidFill>
                  <a:srgbClr val="FFFFFF"/>
                </a:solidFill>
              </a:defRPr>
            </a:lvl6pPr>
            <a:lvl7pPr lvl="6" rtl="0" algn="r">
              <a:spcBef>
                <a:spcPts val="600"/>
              </a:spcBef>
              <a:spcAft>
                <a:spcPts val="0"/>
              </a:spcAft>
              <a:buNone/>
              <a:defRPr>
                <a:solidFill>
                  <a:srgbClr val="FFFFFF"/>
                </a:solidFill>
              </a:defRPr>
            </a:lvl7pPr>
            <a:lvl8pPr lvl="7" rtl="0" algn="r">
              <a:spcBef>
                <a:spcPts val="600"/>
              </a:spcBef>
              <a:spcAft>
                <a:spcPts val="0"/>
              </a:spcAft>
              <a:buNone/>
              <a:defRPr>
                <a:solidFill>
                  <a:srgbClr val="FFFFFF"/>
                </a:solidFill>
              </a:defRPr>
            </a:lvl8pPr>
            <a:lvl9pPr lvl="8" rtl="0" algn="r">
              <a:spcBef>
                <a:spcPts val="600"/>
              </a:spcBef>
              <a:spcAft>
                <a:spcPts val="0"/>
              </a:spcAft>
              <a:buNone/>
              <a:defRPr>
                <a:solidFill>
                  <a:srgbClr val="FFFFFF"/>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41.xml"/><Relationship Id="rId11" Type="http://schemas.openxmlformats.org/officeDocument/2006/relationships/slideLayout" Target="../slideLayouts/slideLayout32.xml"/><Relationship Id="rId22" Type="http://schemas.openxmlformats.org/officeDocument/2006/relationships/theme" Target="../theme/theme1.xml"/><Relationship Id="rId10" Type="http://schemas.openxmlformats.org/officeDocument/2006/relationships/slideLayout" Target="../slideLayouts/slideLayout31.xml"/><Relationship Id="rId21" Type="http://schemas.openxmlformats.org/officeDocument/2006/relationships/slideLayout" Target="../slideLayouts/slideLayout42.xml"/><Relationship Id="rId13" Type="http://schemas.openxmlformats.org/officeDocument/2006/relationships/slideLayout" Target="../slideLayouts/slideLayout34.xml"/><Relationship Id="rId12" Type="http://schemas.openxmlformats.org/officeDocument/2006/relationships/slideLayout" Target="../slideLayouts/slideLayout33.xml"/><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5" Type="http://schemas.openxmlformats.org/officeDocument/2006/relationships/slideLayout" Target="../slideLayouts/slideLayout36.xml"/><Relationship Id="rId14" Type="http://schemas.openxmlformats.org/officeDocument/2006/relationships/slideLayout" Target="../slideLayouts/slideLayout35.xml"/><Relationship Id="rId17" Type="http://schemas.openxmlformats.org/officeDocument/2006/relationships/slideLayout" Target="../slideLayouts/slideLayout38.xml"/><Relationship Id="rId16" Type="http://schemas.openxmlformats.org/officeDocument/2006/relationships/slideLayout" Target="../slideLayouts/slideLayout37.xml"/><Relationship Id="rId5" Type="http://schemas.openxmlformats.org/officeDocument/2006/relationships/slideLayout" Target="../slideLayouts/slideLayout26.xml"/><Relationship Id="rId19" Type="http://schemas.openxmlformats.org/officeDocument/2006/relationships/slideLayout" Target="../slideLayouts/slideLayout40.xml"/><Relationship Id="rId6" Type="http://schemas.openxmlformats.org/officeDocument/2006/relationships/slideLayout" Target="../slideLayouts/slideLayout27.xml"/><Relationship Id="rId18" Type="http://schemas.openxmlformats.org/officeDocument/2006/relationships/slideLayout" Target="../slideLayouts/slideLayout39.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5" name="Shape 5"/>
        <p:cNvGrpSpPr/>
        <p:nvPr/>
      </p:nvGrpSpPr>
      <p:grpSpPr>
        <a:xfrm>
          <a:off x="0" y="0"/>
          <a:ext cx="0" cy="0"/>
          <a:chOff x="0" y="0"/>
          <a:chExt cx="0" cy="0"/>
        </a:xfrm>
      </p:grpSpPr>
      <p:sp>
        <p:nvSpPr>
          <p:cNvPr id="6" name="Google Shape;6;p1"/>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8" name="Google Shape;8;p1"/>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a:spcBef>
                <a:spcPts val="600"/>
              </a:spcBef>
              <a:spcAft>
                <a:spcPts val="0"/>
              </a:spcAft>
              <a:buSzPts val="2800"/>
              <a:buFont typeface="Lato"/>
              <a:buChar char="●"/>
              <a:defRPr sz="2800">
                <a:latin typeface="Lato"/>
                <a:ea typeface="Lato"/>
                <a:cs typeface="Lato"/>
                <a:sym typeface="Lato"/>
              </a:defRPr>
            </a:lvl1pPr>
            <a:lvl2pPr indent="-381000" lvl="1" marL="914400">
              <a:spcBef>
                <a:spcPts val="0"/>
              </a:spcBef>
              <a:spcAft>
                <a:spcPts val="0"/>
              </a:spcAft>
              <a:buSzPts val="2400"/>
              <a:buFont typeface="Lato"/>
              <a:buChar char="○"/>
              <a:defRPr sz="2400">
                <a:latin typeface="Lato"/>
                <a:ea typeface="Lato"/>
                <a:cs typeface="Lato"/>
                <a:sym typeface="Lato"/>
              </a:defRPr>
            </a:lvl2pPr>
            <a:lvl3pPr indent="-381000" lvl="2" marL="1371600">
              <a:spcBef>
                <a:spcPts val="0"/>
              </a:spcBef>
              <a:spcAft>
                <a:spcPts val="0"/>
              </a:spcAft>
              <a:buSzPts val="2400"/>
              <a:buFont typeface="Lato"/>
              <a:buChar char="■"/>
              <a:defRPr sz="2400">
                <a:latin typeface="Lato"/>
                <a:ea typeface="Lato"/>
                <a:cs typeface="Lato"/>
                <a:sym typeface="Lato"/>
              </a:defRPr>
            </a:lvl3pPr>
            <a:lvl4pPr indent="-342900" lvl="3" marL="1828800">
              <a:spcBef>
                <a:spcPts val="0"/>
              </a:spcBef>
              <a:spcAft>
                <a:spcPts val="0"/>
              </a:spcAft>
              <a:buSzPts val="1800"/>
              <a:buFont typeface="Lato"/>
              <a:buChar char="●"/>
              <a:defRPr sz="1800">
                <a:latin typeface="Lato"/>
                <a:ea typeface="Lato"/>
                <a:cs typeface="Lato"/>
                <a:sym typeface="Lato"/>
              </a:defRPr>
            </a:lvl4pPr>
            <a:lvl5pPr indent="-342900" lvl="4" marL="2286000">
              <a:spcBef>
                <a:spcPts val="0"/>
              </a:spcBef>
              <a:spcAft>
                <a:spcPts val="0"/>
              </a:spcAft>
              <a:buSzPts val="1800"/>
              <a:buFont typeface="Lato"/>
              <a:buChar char="○"/>
              <a:defRPr sz="1800">
                <a:latin typeface="Lato"/>
                <a:ea typeface="Lato"/>
                <a:cs typeface="Lato"/>
                <a:sym typeface="Lato"/>
              </a:defRPr>
            </a:lvl5pPr>
            <a:lvl6pPr indent="-342900" lvl="5" marL="2743200">
              <a:spcBef>
                <a:spcPts val="0"/>
              </a:spcBef>
              <a:spcAft>
                <a:spcPts val="0"/>
              </a:spcAft>
              <a:buSzPts val="1800"/>
              <a:buFont typeface="Lato"/>
              <a:buChar char="■"/>
              <a:defRPr sz="1800">
                <a:latin typeface="Lato"/>
                <a:ea typeface="Lato"/>
                <a:cs typeface="Lato"/>
                <a:sym typeface="Lato"/>
              </a:defRPr>
            </a:lvl6pPr>
            <a:lvl7pPr indent="-342900" lvl="6" marL="3200400">
              <a:spcBef>
                <a:spcPts val="0"/>
              </a:spcBef>
              <a:spcAft>
                <a:spcPts val="0"/>
              </a:spcAft>
              <a:buSzPts val="1800"/>
              <a:buFont typeface="Lato"/>
              <a:buChar char="●"/>
              <a:defRPr sz="1800">
                <a:latin typeface="Lato"/>
                <a:ea typeface="Lato"/>
                <a:cs typeface="Lato"/>
                <a:sym typeface="Lato"/>
              </a:defRPr>
            </a:lvl7pPr>
            <a:lvl8pPr indent="-342900" lvl="7" marL="3657600">
              <a:spcBef>
                <a:spcPts val="0"/>
              </a:spcBef>
              <a:spcAft>
                <a:spcPts val="0"/>
              </a:spcAft>
              <a:buSzPts val="1800"/>
              <a:buFont typeface="Lato"/>
              <a:buChar char="○"/>
              <a:defRPr sz="1800">
                <a:latin typeface="Lato"/>
                <a:ea typeface="Lato"/>
                <a:cs typeface="Lato"/>
                <a:sym typeface="Lato"/>
              </a:defRPr>
            </a:lvl8pPr>
            <a:lvl9pPr indent="-342900" lvl="8" marL="411480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chemeClr val="accent4"/>
        </a:solidFill>
      </p:bgPr>
    </p:bg>
    <p:spTree>
      <p:nvGrpSpPr>
        <p:cNvPr id="208" name="Shape 208"/>
        <p:cNvGrpSpPr/>
        <p:nvPr/>
      </p:nvGrpSpPr>
      <p:grpSpPr>
        <a:xfrm>
          <a:off x="0" y="0"/>
          <a:ext cx="0" cy="0"/>
          <a:chOff x="0" y="0"/>
          <a:chExt cx="0" cy="0"/>
        </a:xfrm>
      </p:grpSpPr>
      <p:sp>
        <p:nvSpPr>
          <p:cNvPr id="209" name="Google Shape;209;p23"/>
          <p:cNvSpPr/>
          <p:nvPr/>
        </p:nvSpPr>
        <p:spPr>
          <a:xfrm>
            <a:off x="81850" y="81850"/>
            <a:ext cx="8991000" cy="4991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txBox="1"/>
          <p:nvPr>
            <p:ph type="title"/>
          </p:nvPr>
        </p:nvSpPr>
        <p:spPr>
          <a:xfrm>
            <a:off x="893700" y="206000"/>
            <a:ext cx="7587000" cy="857400"/>
          </a:xfrm>
          <a:prstGeom prst="rect">
            <a:avLst/>
          </a:prstGeom>
          <a:noFill/>
          <a:ln>
            <a:noFill/>
          </a:ln>
        </p:spPr>
        <p:txBody>
          <a:bodyPr anchorCtr="0" anchor="b" bIns="91425" lIns="91425" spcFirstLastPara="1" rIns="91425" wrap="square" tIns="91425"/>
          <a:lstStyle>
            <a:lvl1pPr lvl="0" rtl="0">
              <a:spcBef>
                <a:spcPts val="0"/>
              </a:spcBef>
              <a:spcAft>
                <a:spcPts val="0"/>
              </a:spcAft>
              <a:buClr>
                <a:schemeClr val="accent3"/>
              </a:buClr>
              <a:buSzPts val="4000"/>
              <a:buFont typeface="Lato"/>
              <a:buNone/>
              <a:defRPr b="1" sz="4000">
                <a:solidFill>
                  <a:schemeClr val="accent3"/>
                </a:solidFill>
                <a:latin typeface="Lato"/>
                <a:ea typeface="Lato"/>
                <a:cs typeface="Lato"/>
                <a:sym typeface="Lato"/>
              </a:defRPr>
            </a:lvl1pPr>
            <a:lvl2pPr lvl="1"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2pPr>
            <a:lvl3pPr lvl="2"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3pPr>
            <a:lvl4pPr lvl="3"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4pPr>
            <a:lvl5pPr lvl="4"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5pPr>
            <a:lvl6pPr lvl="5"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6pPr>
            <a:lvl7pPr lvl="6"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7pPr>
            <a:lvl8pPr lvl="7"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8pPr>
            <a:lvl9pPr lvl="8" rtl="0">
              <a:spcBef>
                <a:spcPts val="0"/>
              </a:spcBef>
              <a:spcAft>
                <a:spcPts val="0"/>
              </a:spcAft>
              <a:buClr>
                <a:srgbClr val="97ABBC"/>
              </a:buClr>
              <a:buSzPts val="3600"/>
              <a:buFont typeface="Raleway"/>
              <a:buNone/>
              <a:defRPr sz="3600">
                <a:solidFill>
                  <a:srgbClr val="97ABBC"/>
                </a:solidFill>
                <a:latin typeface="Raleway"/>
                <a:ea typeface="Raleway"/>
                <a:cs typeface="Raleway"/>
                <a:sym typeface="Raleway"/>
              </a:defRPr>
            </a:lvl9pPr>
          </a:lstStyle>
          <a:p/>
        </p:txBody>
      </p:sp>
      <p:sp>
        <p:nvSpPr>
          <p:cNvPr id="211" name="Google Shape;211;p23"/>
          <p:cNvSpPr txBox="1"/>
          <p:nvPr>
            <p:ph idx="1" type="body"/>
          </p:nvPr>
        </p:nvSpPr>
        <p:spPr>
          <a:xfrm>
            <a:off x="893700" y="1403025"/>
            <a:ext cx="6462600" cy="3552300"/>
          </a:xfrm>
          <a:prstGeom prst="rect">
            <a:avLst/>
          </a:prstGeom>
          <a:noFill/>
          <a:ln>
            <a:noFill/>
          </a:ln>
        </p:spPr>
        <p:txBody>
          <a:bodyPr anchorCtr="0" anchor="t" bIns="91425" lIns="91425" spcFirstLastPara="1" rIns="91425" wrap="square" tIns="91425"/>
          <a:lstStyle>
            <a:lvl1pPr indent="-406400" lvl="0" marL="457200" rtl="0">
              <a:spcBef>
                <a:spcPts val="600"/>
              </a:spcBef>
              <a:spcAft>
                <a:spcPts val="0"/>
              </a:spcAft>
              <a:buSzPts val="2800"/>
              <a:buFont typeface="Lato"/>
              <a:buChar char="●"/>
              <a:defRPr sz="2800">
                <a:latin typeface="Lato"/>
                <a:ea typeface="Lato"/>
                <a:cs typeface="Lato"/>
                <a:sym typeface="Lato"/>
              </a:defRPr>
            </a:lvl1pPr>
            <a:lvl2pPr indent="-381000" lvl="1" marL="914400" rtl="0">
              <a:spcBef>
                <a:spcPts val="0"/>
              </a:spcBef>
              <a:spcAft>
                <a:spcPts val="0"/>
              </a:spcAft>
              <a:buSzPts val="2400"/>
              <a:buFont typeface="Lato"/>
              <a:buChar char="○"/>
              <a:defRPr sz="2400">
                <a:latin typeface="Lato"/>
                <a:ea typeface="Lato"/>
                <a:cs typeface="Lato"/>
                <a:sym typeface="Lato"/>
              </a:defRPr>
            </a:lvl2pPr>
            <a:lvl3pPr indent="-381000" lvl="2" marL="1371600" rtl="0">
              <a:spcBef>
                <a:spcPts val="0"/>
              </a:spcBef>
              <a:spcAft>
                <a:spcPts val="0"/>
              </a:spcAft>
              <a:buSzPts val="2400"/>
              <a:buFont typeface="Lato"/>
              <a:buChar char="■"/>
              <a:defRPr sz="2400">
                <a:latin typeface="Lato"/>
                <a:ea typeface="Lato"/>
                <a:cs typeface="Lato"/>
                <a:sym typeface="Lato"/>
              </a:defRPr>
            </a:lvl3pPr>
            <a:lvl4pPr indent="-342900" lvl="3" marL="1828800" rtl="0">
              <a:spcBef>
                <a:spcPts val="0"/>
              </a:spcBef>
              <a:spcAft>
                <a:spcPts val="0"/>
              </a:spcAft>
              <a:buSzPts val="1800"/>
              <a:buFont typeface="Lato"/>
              <a:buChar char="●"/>
              <a:defRPr sz="1800">
                <a:latin typeface="Lato"/>
                <a:ea typeface="Lato"/>
                <a:cs typeface="Lato"/>
                <a:sym typeface="Lato"/>
              </a:defRPr>
            </a:lvl4pPr>
            <a:lvl5pPr indent="-342900" lvl="4" marL="2286000" rtl="0">
              <a:spcBef>
                <a:spcPts val="0"/>
              </a:spcBef>
              <a:spcAft>
                <a:spcPts val="0"/>
              </a:spcAft>
              <a:buSzPts val="1800"/>
              <a:buFont typeface="Lato"/>
              <a:buChar char="○"/>
              <a:defRPr sz="1800">
                <a:latin typeface="Lato"/>
                <a:ea typeface="Lato"/>
                <a:cs typeface="Lato"/>
                <a:sym typeface="Lato"/>
              </a:defRPr>
            </a:lvl5pPr>
            <a:lvl6pPr indent="-342900" lvl="5" marL="2743200" rtl="0">
              <a:spcBef>
                <a:spcPts val="0"/>
              </a:spcBef>
              <a:spcAft>
                <a:spcPts val="0"/>
              </a:spcAft>
              <a:buSzPts val="1800"/>
              <a:buFont typeface="Lato"/>
              <a:buChar char="■"/>
              <a:defRPr sz="1800">
                <a:latin typeface="Lato"/>
                <a:ea typeface="Lato"/>
                <a:cs typeface="Lato"/>
                <a:sym typeface="Lato"/>
              </a:defRPr>
            </a:lvl6pPr>
            <a:lvl7pPr indent="-342900" lvl="6" marL="3200400" rtl="0">
              <a:spcBef>
                <a:spcPts val="0"/>
              </a:spcBef>
              <a:spcAft>
                <a:spcPts val="0"/>
              </a:spcAft>
              <a:buSzPts val="1800"/>
              <a:buFont typeface="Lato"/>
              <a:buChar char="●"/>
              <a:defRPr sz="1800">
                <a:latin typeface="Lato"/>
                <a:ea typeface="Lato"/>
                <a:cs typeface="Lato"/>
                <a:sym typeface="Lato"/>
              </a:defRPr>
            </a:lvl7pPr>
            <a:lvl8pPr indent="-342900" lvl="7" marL="3657600" rtl="0">
              <a:spcBef>
                <a:spcPts val="0"/>
              </a:spcBef>
              <a:spcAft>
                <a:spcPts val="0"/>
              </a:spcAft>
              <a:buSzPts val="1800"/>
              <a:buFont typeface="Lato"/>
              <a:buChar char="○"/>
              <a:defRPr sz="1800">
                <a:latin typeface="Lato"/>
                <a:ea typeface="Lato"/>
                <a:cs typeface="Lato"/>
                <a:sym typeface="Lato"/>
              </a:defRPr>
            </a:lvl8pPr>
            <a:lvl9pPr indent="-342900" lvl="8" marL="4114800" rtl="0">
              <a:spcBef>
                <a:spcPts val="0"/>
              </a:spcBef>
              <a:spcAft>
                <a:spcPts val="0"/>
              </a:spcAft>
              <a:buSzPts val="1800"/>
              <a:buFont typeface="Lato"/>
              <a:buChar char="■"/>
              <a:defRPr sz="1800">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4.xml"/><Relationship Id="rId3" Type="http://schemas.openxmlformats.org/officeDocument/2006/relationships/hyperlink" Target="http://www.slidescarnival.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xml"/><Relationship Id="rId3" Type="http://schemas.openxmlformats.org/officeDocument/2006/relationships/hyperlink" Target="mailto:repro4everyone@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hyperlink" Target="https://doi.org/10.7717/peerj.17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5.png"/><Relationship Id="rId4" Type="http://schemas.openxmlformats.org/officeDocument/2006/relationships/hyperlink" Target="https://doi.org/10.1093/bioinformatics/btn127" TargetMode="External"/><Relationship Id="rId5" Type="http://schemas.openxmlformats.org/officeDocument/2006/relationships/hyperlink" Target="https://doi.org/10.1093/bioinformatics/btn12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hyperlink" Target="http://www.dcc.ac.uk/resources/how-guides-license-research-data" TargetMode="External"/><Relationship Id="rId4" Type="http://schemas.openxmlformats.org/officeDocument/2006/relationships/hyperlink" Target="http://kbroman.org/steps2rr/pages/licenses.html" TargetMode="External"/><Relationship Id="rId5" Type="http://schemas.openxmlformats.org/officeDocument/2006/relationships/hyperlink" Target="https://opensource.org/licens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20.png"/><Relationship Id="rId5" Type="http://schemas.openxmlformats.org/officeDocument/2006/relationships/hyperlink" Target="http://www.re3data.org/" TargetMode="External"/><Relationship Id="rId6" Type="http://schemas.openxmlformats.org/officeDocument/2006/relationships/hyperlink" Target="http://www.re3data.org/" TargetMode="External"/></Relationships>
</file>

<file path=ppt/slides/_rels/slide9.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20.png"/><Relationship Id="rId12" Type="http://schemas.openxmlformats.org/officeDocument/2006/relationships/image" Target="../media/image22.png"/><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datadryad.org/" TargetMode="External"/><Relationship Id="rId4" Type="http://schemas.openxmlformats.org/officeDocument/2006/relationships/hyperlink" Target="http://datadryad.org/" TargetMode="External"/><Relationship Id="rId9" Type="http://schemas.openxmlformats.org/officeDocument/2006/relationships/image" Target="../media/image23.png"/><Relationship Id="rId5" Type="http://schemas.openxmlformats.org/officeDocument/2006/relationships/hyperlink" Target="https://figshare.com/" TargetMode="External"/><Relationship Id="rId6" Type="http://schemas.openxmlformats.org/officeDocument/2006/relationships/hyperlink" Target="https://figshare.com/" TargetMode="External"/><Relationship Id="rId7" Type="http://schemas.openxmlformats.org/officeDocument/2006/relationships/hyperlink" Target="https://zenodo.org/" TargetMode="External"/><Relationship Id="rId8" Type="http://schemas.openxmlformats.org/officeDocument/2006/relationships/hyperlink" Target="https://zenodo.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45"/>
          <p:cNvSpPr txBox="1"/>
          <p:nvPr>
            <p:ph idx="1" type="subTitle"/>
          </p:nvPr>
        </p:nvSpPr>
        <p:spPr>
          <a:xfrm>
            <a:off x="757425" y="2743250"/>
            <a:ext cx="3462600" cy="963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[Your name(s)/affiliation]</a:t>
            </a:r>
            <a:endParaRPr/>
          </a:p>
        </p:txBody>
      </p:sp>
      <p:sp>
        <p:nvSpPr>
          <p:cNvPr id="416" name="Google Shape;416;p45"/>
          <p:cNvSpPr txBox="1"/>
          <p:nvPr>
            <p:ph idx="2" type="subTitle"/>
          </p:nvPr>
        </p:nvSpPr>
        <p:spPr>
          <a:xfrm>
            <a:off x="4881300" y="2743250"/>
            <a:ext cx="3462600" cy="963600"/>
          </a:xfrm>
          <a:prstGeom prst="rect">
            <a:avLst/>
          </a:prstGeom>
        </p:spPr>
        <p:txBody>
          <a:bodyPr anchorCtr="0" anchor="t" bIns="91425" lIns="91425" spcFirstLastPara="1" rIns="91425" wrap="square" tIns="91425">
            <a:noAutofit/>
          </a:bodyPr>
          <a:lstStyle/>
          <a:p>
            <a:pPr indent="0" lvl="0" marL="0" rtl="0" algn="r">
              <a:spcBef>
                <a:spcPts val="600"/>
              </a:spcBef>
              <a:spcAft>
                <a:spcPts val="0"/>
              </a:spcAft>
              <a:buNone/>
            </a:pPr>
            <a:r>
              <a:rPr lang="en"/>
              <a:t>[Event/Date]</a:t>
            </a:r>
            <a:endParaRPr/>
          </a:p>
        </p:txBody>
      </p:sp>
      <p:sp>
        <p:nvSpPr>
          <p:cNvPr id="417" name="Google Shape;417;p45"/>
          <p:cNvSpPr txBox="1"/>
          <p:nvPr/>
        </p:nvSpPr>
        <p:spPr>
          <a:xfrm>
            <a:off x="283800" y="509450"/>
            <a:ext cx="8576400" cy="195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60C2EA"/>
                </a:solidFill>
                <a:latin typeface="Raleway"/>
                <a:ea typeface="Raleway"/>
                <a:cs typeface="Raleway"/>
                <a:sym typeface="Raleway"/>
              </a:rPr>
              <a:t>Reproducibility for Everyone</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t/>
            </a:r>
            <a:endParaRPr b="1" sz="3600">
              <a:solidFill>
                <a:srgbClr val="60C2EA"/>
              </a:solidFill>
              <a:latin typeface="Raleway"/>
              <a:ea typeface="Raleway"/>
              <a:cs typeface="Raleway"/>
              <a:sym typeface="Raleway"/>
            </a:endParaRPr>
          </a:p>
          <a:p>
            <a:pPr indent="0" lvl="0" marL="0" rtl="0" algn="ctr">
              <a:spcBef>
                <a:spcPts val="0"/>
              </a:spcBef>
              <a:spcAft>
                <a:spcPts val="0"/>
              </a:spcAft>
              <a:buNone/>
            </a:pPr>
            <a:r>
              <a:rPr b="1" lang="en" sz="4800">
                <a:solidFill>
                  <a:srgbClr val="165797"/>
                </a:solidFill>
                <a:latin typeface="Lato"/>
                <a:ea typeface="Lato"/>
                <a:cs typeface="Lato"/>
                <a:sym typeface="Lato"/>
              </a:rPr>
              <a:t>Data Sharing</a:t>
            </a:r>
            <a:endParaRPr b="1" sz="4800">
              <a:solidFill>
                <a:srgbClr val="165797"/>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54"/>
          <p:cNvSpPr/>
          <p:nvPr/>
        </p:nvSpPr>
        <p:spPr>
          <a:xfrm>
            <a:off x="6202325"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4"/>
          <p:cNvSpPr/>
          <p:nvPr/>
        </p:nvSpPr>
        <p:spPr>
          <a:xfrm>
            <a:off x="620247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4"/>
          <p:cNvSpPr/>
          <p:nvPr/>
        </p:nvSpPr>
        <p:spPr>
          <a:xfrm>
            <a:off x="3321900" y="2402513"/>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4"/>
          <p:cNvSpPr/>
          <p:nvPr/>
        </p:nvSpPr>
        <p:spPr>
          <a:xfrm>
            <a:off x="441325" y="24025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4"/>
          <p:cNvSpPr/>
          <p:nvPr/>
        </p:nvSpPr>
        <p:spPr>
          <a:xfrm>
            <a:off x="441475" y="1027625"/>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4"/>
          <p:cNvSpPr/>
          <p:nvPr/>
        </p:nvSpPr>
        <p:spPr>
          <a:xfrm>
            <a:off x="3321900" y="1027650"/>
            <a:ext cx="2500200" cy="1245600"/>
          </a:xfrm>
          <a:prstGeom prst="rect">
            <a:avLst/>
          </a:prstGeom>
          <a:solidFill>
            <a:srgbClr val="FFFFFF"/>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54"/>
          <p:cNvSpPr txBox="1"/>
          <p:nvPr>
            <p:ph type="title"/>
          </p:nvPr>
        </p:nvSpPr>
        <p:spPr>
          <a:xfrm>
            <a:off x="155100" y="362800"/>
            <a:ext cx="8917800" cy="835200"/>
          </a:xfrm>
          <a:prstGeom prst="rect">
            <a:avLst/>
          </a:prstGeom>
        </p:spPr>
        <p:txBody>
          <a:bodyPr anchorCtr="0" anchor="b" bIns="91425" lIns="91425" spcFirstLastPara="1" rIns="91425" wrap="square" tIns="91425">
            <a:noAutofit/>
          </a:bodyPr>
          <a:lstStyle/>
          <a:p>
            <a:pPr indent="0" lvl="0" marL="0" rtl="0" algn="l">
              <a:lnSpc>
                <a:spcPct val="138000"/>
              </a:lnSpc>
              <a:spcBef>
                <a:spcPts val="0"/>
              </a:spcBef>
              <a:spcAft>
                <a:spcPts val="0"/>
              </a:spcAft>
              <a:buNone/>
            </a:pPr>
            <a:r>
              <a:rPr b="0" lang="en" sz="3000">
                <a:latin typeface="Raleway SemiBold"/>
                <a:ea typeface="Raleway SemiBold"/>
                <a:cs typeface="Raleway SemiBold"/>
                <a:sym typeface="Raleway SemiBold"/>
              </a:rPr>
              <a:t>Reproducible research practices enables you to:</a:t>
            </a:r>
            <a:endParaRPr b="0" sz="3000">
              <a:latin typeface="Raleway SemiBold"/>
              <a:ea typeface="Raleway SemiBold"/>
              <a:cs typeface="Raleway SemiBold"/>
              <a:sym typeface="Raleway SemiBold"/>
            </a:endParaRPr>
          </a:p>
        </p:txBody>
      </p:sp>
      <p:grpSp>
        <p:nvGrpSpPr>
          <p:cNvPr id="542" name="Google Shape;542;p54"/>
          <p:cNvGrpSpPr/>
          <p:nvPr/>
        </p:nvGrpSpPr>
        <p:grpSpPr>
          <a:xfrm>
            <a:off x="76450" y="52600"/>
            <a:ext cx="8991091" cy="310200"/>
            <a:chOff x="86000" y="52600"/>
            <a:chExt cx="8985700" cy="310200"/>
          </a:xfrm>
        </p:grpSpPr>
        <p:sp>
          <p:nvSpPr>
            <p:cNvPr id="543" name="Google Shape;543;p54"/>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44" name="Google Shape;544;p54"/>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45" name="Google Shape;545;p54"/>
            <p:cNvSpPr txBox="1"/>
            <p:nvPr/>
          </p:nvSpPr>
          <p:spPr>
            <a:xfrm>
              <a:off x="4585500" y="52600"/>
              <a:ext cx="2261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46" name="Google Shape;546;p54"/>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547" name="Google Shape;547;p54"/>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48" name="Google Shape;548;p54"/>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49" name="Google Shape;549;p54"/>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50" name="Google Shape;550;p54"/>
          <p:cNvSpPr txBox="1"/>
          <p:nvPr>
            <p:ph idx="1" type="body"/>
          </p:nvPr>
        </p:nvSpPr>
        <p:spPr>
          <a:xfrm>
            <a:off x="351600" y="3774125"/>
            <a:ext cx="8524800" cy="724200"/>
          </a:xfrm>
          <a:prstGeom prst="rect">
            <a:avLst/>
          </a:prstGeom>
        </p:spPr>
        <p:txBody>
          <a:bodyPr anchorCtr="0" anchor="t" bIns="91425" lIns="91425" spcFirstLastPara="1" rIns="91425" wrap="square" tIns="91425">
            <a:noAutofit/>
          </a:bodyPr>
          <a:lstStyle/>
          <a:p>
            <a:pPr indent="0" lvl="0" marL="0" rtl="0" algn="ctr">
              <a:lnSpc>
                <a:spcPct val="138000"/>
              </a:lnSpc>
              <a:spcBef>
                <a:spcPts val="0"/>
              </a:spcBef>
              <a:spcAft>
                <a:spcPts val="0"/>
              </a:spcAft>
              <a:buNone/>
            </a:pPr>
            <a:r>
              <a:rPr lang="en" sz="1800"/>
              <a:t>Tools discussed here should provide you with the framework to make you research more reproducible and will save you time and resources in the long term</a:t>
            </a:r>
            <a:endParaRPr sz="1800"/>
          </a:p>
        </p:txBody>
      </p:sp>
      <p:grpSp>
        <p:nvGrpSpPr>
          <p:cNvPr id="551" name="Google Shape;551;p54"/>
          <p:cNvGrpSpPr/>
          <p:nvPr/>
        </p:nvGrpSpPr>
        <p:grpSpPr>
          <a:xfrm>
            <a:off x="521884" y="2610293"/>
            <a:ext cx="705638" cy="830049"/>
            <a:chOff x="3918650" y="293075"/>
            <a:chExt cx="488500" cy="412775"/>
          </a:xfrm>
        </p:grpSpPr>
        <p:sp>
          <p:nvSpPr>
            <p:cNvPr id="552" name="Google Shape;552;p54"/>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53" name="Google Shape;553;p54"/>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54" name="Google Shape;554;p54"/>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55" name="Google Shape;555;p54"/>
          <p:cNvGrpSpPr/>
          <p:nvPr/>
        </p:nvGrpSpPr>
        <p:grpSpPr>
          <a:xfrm>
            <a:off x="519255" y="1224740"/>
            <a:ext cx="669344" cy="906404"/>
            <a:chOff x="584925" y="922575"/>
            <a:chExt cx="415200" cy="502525"/>
          </a:xfrm>
        </p:grpSpPr>
        <p:sp>
          <p:nvSpPr>
            <p:cNvPr id="556" name="Google Shape;556;p54"/>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57" name="Google Shape;557;p54"/>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58" name="Google Shape;558;p54"/>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59" name="Google Shape;559;p54"/>
          <p:cNvGrpSpPr/>
          <p:nvPr/>
        </p:nvGrpSpPr>
        <p:grpSpPr>
          <a:xfrm>
            <a:off x="6316954" y="1287447"/>
            <a:ext cx="565674" cy="781010"/>
            <a:chOff x="6625350" y="1613750"/>
            <a:chExt cx="480525" cy="438400"/>
          </a:xfrm>
        </p:grpSpPr>
        <p:sp>
          <p:nvSpPr>
            <p:cNvPr id="560" name="Google Shape;560;p54"/>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61" name="Google Shape;561;p54"/>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62" name="Google Shape;562;p54"/>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63" name="Google Shape;563;p54"/>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64" name="Google Shape;564;p54"/>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65" name="Google Shape;565;p54"/>
          <p:cNvGrpSpPr/>
          <p:nvPr/>
        </p:nvGrpSpPr>
        <p:grpSpPr>
          <a:xfrm>
            <a:off x="3376679" y="2549286"/>
            <a:ext cx="676653" cy="952082"/>
            <a:chOff x="611175" y="2326900"/>
            <a:chExt cx="362700" cy="389575"/>
          </a:xfrm>
        </p:grpSpPr>
        <p:sp>
          <p:nvSpPr>
            <p:cNvPr id="566" name="Google Shape;566;p54"/>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67" name="Google Shape;567;p54"/>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68" name="Google Shape;568;p54"/>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69" name="Google Shape;569;p54"/>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70" name="Google Shape;570;p54"/>
          <p:cNvGrpSpPr/>
          <p:nvPr/>
        </p:nvGrpSpPr>
        <p:grpSpPr>
          <a:xfrm>
            <a:off x="6251805" y="2594605"/>
            <a:ext cx="776972" cy="906644"/>
            <a:chOff x="570875" y="4322250"/>
            <a:chExt cx="443300" cy="443325"/>
          </a:xfrm>
        </p:grpSpPr>
        <p:sp>
          <p:nvSpPr>
            <p:cNvPr id="571" name="Google Shape;571;p54"/>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72" name="Google Shape;572;p54"/>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73" name="Google Shape;573;p54"/>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74" name="Google Shape;574;p54"/>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grpSp>
        <p:nvGrpSpPr>
          <p:cNvPr id="575" name="Google Shape;575;p54"/>
          <p:cNvGrpSpPr/>
          <p:nvPr/>
        </p:nvGrpSpPr>
        <p:grpSpPr>
          <a:xfrm>
            <a:off x="3412062" y="1215217"/>
            <a:ext cx="809377" cy="870472"/>
            <a:chOff x="5970800" y="1619250"/>
            <a:chExt cx="428650" cy="456725"/>
          </a:xfrm>
        </p:grpSpPr>
        <p:sp>
          <p:nvSpPr>
            <p:cNvPr id="576" name="Google Shape;576;p54"/>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77" name="Google Shape;577;p54"/>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78" name="Google Shape;578;p54"/>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79" name="Google Shape;579;p54"/>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sp>
          <p:nvSpPr>
            <p:cNvPr id="580" name="Google Shape;580;p54"/>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3"/>
                </a:solidFill>
              </a:endParaRPr>
            </a:p>
          </p:txBody>
        </p:sp>
      </p:grpSp>
      <p:sp>
        <p:nvSpPr>
          <p:cNvPr id="581" name="Google Shape;581;p54"/>
          <p:cNvSpPr txBox="1"/>
          <p:nvPr/>
        </p:nvSpPr>
        <p:spPr>
          <a:xfrm>
            <a:off x="1415400" y="1169075"/>
            <a:ext cx="1526400" cy="101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Organize experiments productively</a:t>
            </a:r>
            <a:endParaRPr sz="1800">
              <a:latin typeface="Lato"/>
              <a:ea typeface="Lato"/>
              <a:cs typeface="Lato"/>
              <a:sym typeface="Lato"/>
            </a:endParaRPr>
          </a:p>
        </p:txBody>
      </p:sp>
      <p:sp>
        <p:nvSpPr>
          <p:cNvPr id="582" name="Google Shape;582;p54"/>
          <p:cNvSpPr txBox="1"/>
          <p:nvPr/>
        </p:nvSpPr>
        <p:spPr>
          <a:xfrm>
            <a:off x="141512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techniques</a:t>
            </a:r>
            <a:endParaRPr sz="1800">
              <a:latin typeface="Lato"/>
              <a:ea typeface="Lato"/>
              <a:cs typeface="Lato"/>
              <a:sym typeface="Lato"/>
            </a:endParaRPr>
          </a:p>
        </p:txBody>
      </p:sp>
      <p:sp>
        <p:nvSpPr>
          <p:cNvPr id="583" name="Google Shape;583;p54"/>
          <p:cNvSpPr txBox="1"/>
          <p:nvPr/>
        </p:nvSpPr>
        <p:spPr>
          <a:xfrm>
            <a:off x="429765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Accurately analyze results</a:t>
            </a:r>
            <a:endParaRPr sz="1800">
              <a:latin typeface="Lato"/>
              <a:ea typeface="Lato"/>
              <a:cs typeface="Lato"/>
              <a:sym typeface="Lato"/>
            </a:endParaRPr>
          </a:p>
        </p:txBody>
      </p:sp>
      <p:sp>
        <p:nvSpPr>
          <p:cNvPr id="584" name="Google Shape;584;p54"/>
          <p:cNvSpPr txBox="1"/>
          <p:nvPr/>
        </p:nvSpPr>
        <p:spPr>
          <a:xfrm>
            <a:off x="4297650"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reagents with future researchers</a:t>
            </a:r>
            <a:endParaRPr sz="1800">
              <a:latin typeface="Lato"/>
              <a:ea typeface="Lato"/>
              <a:cs typeface="Lato"/>
              <a:sym typeface="Lato"/>
            </a:endParaRPr>
          </a:p>
        </p:txBody>
      </p:sp>
      <p:sp>
        <p:nvSpPr>
          <p:cNvPr id="585" name="Google Shape;585;p54"/>
          <p:cNvSpPr txBox="1"/>
          <p:nvPr/>
        </p:nvSpPr>
        <p:spPr>
          <a:xfrm>
            <a:off x="7179900" y="11437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Share results with future researchers</a:t>
            </a:r>
            <a:endParaRPr sz="1800">
              <a:latin typeface="Lato"/>
              <a:ea typeface="Lato"/>
              <a:cs typeface="Lato"/>
              <a:sym typeface="Lato"/>
            </a:endParaRPr>
          </a:p>
        </p:txBody>
      </p:sp>
      <p:sp>
        <p:nvSpPr>
          <p:cNvPr id="586" name="Google Shape;586;p54"/>
          <p:cNvSpPr txBox="1"/>
          <p:nvPr/>
        </p:nvSpPr>
        <p:spPr>
          <a:xfrm>
            <a:off x="7180175" y="2518613"/>
            <a:ext cx="1526400" cy="101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Accelerate science!</a:t>
            </a:r>
            <a:endParaRPr sz="1800">
              <a:latin typeface="Lato"/>
              <a:ea typeface="Lato"/>
              <a:cs typeface="Lato"/>
              <a:sym typeface="Lato"/>
            </a:endParaRPr>
          </a:p>
        </p:txBody>
      </p:sp>
      <p:sp>
        <p:nvSpPr>
          <p:cNvPr id="587" name="Google Shape;587;p54"/>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Google Shape;592;p55"/>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593" name="Google Shape;593;p55"/>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94" name="Google Shape;594;p55"/>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95" name="Google Shape;595;p55"/>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9" name="Shape 599"/>
        <p:cNvGrpSpPr/>
        <p:nvPr/>
      </p:nvGrpSpPr>
      <p:grpSpPr>
        <a:xfrm>
          <a:off x="0" y="0"/>
          <a:ext cx="0" cy="0"/>
          <a:chOff x="0" y="0"/>
          <a:chExt cx="0" cy="0"/>
        </a:xfrm>
      </p:grpSpPr>
      <p:sp>
        <p:nvSpPr>
          <p:cNvPr id="600" name="Google Shape;600;p5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1" name="Google Shape;601;p56"/>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02" name="Google Shape;602;p56"/>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03" name="Google Shape;603;p56"/>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7" name="Shape 607"/>
        <p:cNvGrpSpPr/>
        <p:nvPr/>
      </p:nvGrpSpPr>
      <p:grpSpPr>
        <a:xfrm>
          <a:off x="0" y="0"/>
          <a:ext cx="0" cy="0"/>
          <a:chOff x="0" y="0"/>
          <a:chExt cx="0" cy="0"/>
        </a:xfrm>
      </p:grpSpPr>
      <p:sp>
        <p:nvSpPr>
          <p:cNvPr id="608" name="Google Shape;608;p5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09" name="Google Shape;609;p57"/>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10" name="Google Shape;610;p5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11" name="Google Shape;611;p5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5" name="Shape 615"/>
        <p:cNvGrpSpPr/>
        <p:nvPr/>
      </p:nvGrpSpPr>
      <p:grpSpPr>
        <a:xfrm>
          <a:off x="0" y="0"/>
          <a:ext cx="0" cy="0"/>
          <a:chOff x="0" y="0"/>
          <a:chExt cx="0" cy="0"/>
        </a:xfrm>
      </p:grpSpPr>
      <p:sp>
        <p:nvSpPr>
          <p:cNvPr id="616" name="Google Shape;616;p58"/>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17" name="Google Shape;617;p58"/>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18" name="Google Shape;618;p58"/>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aphicFrame>
        <p:nvGraphicFramePr>
          <p:cNvPr id="619" name="Google Shape;619;p58"/>
          <p:cNvGraphicFramePr/>
          <p:nvPr/>
        </p:nvGraphicFramePr>
        <p:xfrm>
          <a:off x="334150" y="1339631"/>
          <a:ext cx="3000000" cy="3000000"/>
        </p:xfrm>
        <a:graphic>
          <a:graphicData uri="http://schemas.openxmlformats.org/drawingml/2006/table">
            <a:tbl>
              <a:tblPr>
                <a:noFill/>
                <a:tableStyleId>{1F9AFED9-A565-4BDA-8439-28207BA456FC}</a:tableStyleId>
              </a:tblPr>
              <a:tblGrid>
                <a:gridCol w="2825225"/>
                <a:gridCol w="2825225"/>
                <a:gridCol w="2825225"/>
              </a:tblGrid>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Angela Abitua</a:t>
                      </a:r>
                      <a:endParaRPr sz="1800">
                        <a:solidFill>
                          <a:srgbClr val="2185C5"/>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Ian Li</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Sarah Robinson</a:t>
                      </a:r>
                      <a:endParaRPr sz="1800">
                        <a:solidFill>
                          <a:srgbClr val="2185C5"/>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76200">
                      <a:solidFill>
                        <a:srgbClr val="2185C5"/>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April Clyburne-Sherin</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Jennifer Tsang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Sonali Roy</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Benjamin Schwessinger</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Joanne Kamens</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Steven Burgess</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Bradly Alicea</a:t>
                      </a:r>
                      <a:endParaRPr sz="1800">
                        <a:solidFill>
                          <a:schemeClr val="dk1"/>
                        </a:solidFill>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Lenny Teytelman</a:t>
                      </a:r>
                      <a:endParaRPr sz="1800">
                        <a:solidFill>
                          <a:schemeClr val="dk1"/>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Tracey Weissgerber</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9525">
                      <a:solidFill>
                        <a:srgbClr val="7ECEFD"/>
                      </a:solidFill>
                      <a:prstDash val="solid"/>
                      <a:round/>
                      <a:headEnd len="sm" w="sm" type="none"/>
                      <a:tailEnd len="sm" w="sm" type="none"/>
                    </a:lnB>
                  </a:tcPr>
                </a:tc>
              </a:tr>
              <a:tr h="569550">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Diep Ganguly</a:t>
                      </a:r>
                      <a:endParaRPr sz="1800">
                        <a:latin typeface="Raleway"/>
                        <a:ea typeface="Raleway"/>
                        <a:cs typeface="Raleway"/>
                        <a:sym typeface="Raleway"/>
                      </a:endParaRPr>
                    </a:p>
                  </a:txBody>
                  <a:tcPr marT="68575" marB="68575" marR="91425" marL="91425" anchor="ctr">
                    <a:lnL cap="flat" cmpd="sng" w="76200">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sz="1800">
                          <a:solidFill>
                            <a:schemeClr val="dk1"/>
                          </a:solidFill>
                          <a:latin typeface="Raleway"/>
                          <a:ea typeface="Raleway"/>
                          <a:cs typeface="Raleway"/>
                          <a:sym typeface="Raleway"/>
                        </a:rPr>
                        <a:t>Nicolas Schmelling</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c>
                  <a:txBody>
                    <a:bodyPr>
                      <a:noAutofit/>
                    </a:bodyPr>
                    <a:lstStyle/>
                    <a:p>
                      <a:pPr indent="0" lvl="0" marL="0" rtl="0" algn="l">
                        <a:lnSpc>
                          <a:spcPct val="120000"/>
                        </a:lnSpc>
                        <a:spcBef>
                          <a:spcPts val="0"/>
                        </a:spcBef>
                        <a:spcAft>
                          <a:spcPts val="0"/>
                        </a:spcAft>
                        <a:buNone/>
                      </a:pPr>
                      <a:r>
                        <a:rPr lang="en" sz="1800">
                          <a:solidFill>
                            <a:schemeClr val="dk1"/>
                          </a:solidFill>
                          <a:latin typeface="Raleway"/>
                          <a:ea typeface="Raleway"/>
                          <a:cs typeface="Raleway"/>
                          <a:sym typeface="Raleway"/>
                        </a:rPr>
                        <a:t>Tyler Ford</a:t>
                      </a:r>
                      <a:endParaRPr sz="1800">
                        <a:solidFill>
                          <a:srgbClr val="677480"/>
                        </a:solidFill>
                        <a:latin typeface="Raleway"/>
                        <a:ea typeface="Raleway"/>
                        <a:cs typeface="Raleway"/>
                        <a:sym typeface="Raleway"/>
                      </a:endParaRPr>
                    </a:p>
                  </a:txBody>
                  <a:tcPr marT="68575" marB="68575" marR="91425" marL="91425" anchor="ctr">
                    <a:lnL cap="flat" cmpd="sng" w="9525">
                      <a:solidFill>
                        <a:srgbClr val="2185C5">
                          <a:alpha val="0"/>
                        </a:srgbClr>
                      </a:solidFill>
                      <a:prstDash val="solid"/>
                      <a:round/>
                      <a:headEnd len="sm" w="sm" type="none"/>
                      <a:tailEnd len="sm" w="sm" type="none"/>
                    </a:lnL>
                    <a:lnR cap="flat" cmpd="sng" w="9525">
                      <a:solidFill>
                        <a:srgbClr val="2185C5">
                          <a:alpha val="0"/>
                        </a:srgbClr>
                      </a:solidFill>
                      <a:prstDash val="solid"/>
                      <a:round/>
                      <a:headEnd len="sm" w="sm" type="none"/>
                      <a:tailEnd len="sm" w="sm" type="none"/>
                    </a:lnR>
                    <a:lnT cap="flat" cmpd="sng" w="9525">
                      <a:solidFill>
                        <a:srgbClr val="7ECEFD"/>
                      </a:solidFill>
                      <a:prstDash val="solid"/>
                      <a:round/>
                      <a:headEnd len="sm" w="sm" type="none"/>
                      <a:tailEnd len="sm" w="sm" type="none"/>
                    </a:lnT>
                    <a:lnB cap="flat" cmpd="sng" w="76200">
                      <a:solidFill>
                        <a:srgbClr val="2185C5"/>
                      </a:solidFill>
                      <a:prstDash val="solid"/>
                      <a:round/>
                      <a:headEnd len="sm" w="sm" type="none"/>
                      <a:tailEnd len="sm" w="sm" type="none"/>
                    </a:lnB>
                  </a:tcPr>
                </a:tc>
              </a:tr>
            </a:tbl>
          </a:graphicData>
        </a:graphic>
      </p:graphicFrame>
      <p:sp>
        <p:nvSpPr>
          <p:cNvPr id="620" name="Google Shape;620;p58"/>
          <p:cNvSpPr txBox="1"/>
          <p:nvPr/>
        </p:nvSpPr>
        <p:spPr>
          <a:xfrm>
            <a:off x="3642925" y="4187375"/>
            <a:ext cx="5430000" cy="746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600"/>
              </a:spcBef>
              <a:spcAft>
                <a:spcPts val="0"/>
              </a:spcAft>
              <a:buNone/>
            </a:pPr>
            <a:r>
              <a:rPr lang="en">
                <a:solidFill>
                  <a:schemeClr val="accent3"/>
                </a:solidFill>
                <a:latin typeface="Raleway"/>
                <a:ea typeface="Raleway"/>
                <a:cs typeface="Raleway"/>
                <a:sym typeface="Raleway"/>
              </a:rPr>
              <a:t>Presentation template by </a:t>
            </a:r>
            <a:r>
              <a:rPr lang="en" u="sng">
                <a:solidFill>
                  <a:schemeClr val="accent3"/>
                </a:solidFill>
                <a:latin typeface="Raleway"/>
                <a:ea typeface="Raleway"/>
                <a:cs typeface="Raleway"/>
                <a:sym typeface="Raleway"/>
                <a:hlinkClick r:id="rId3"/>
              </a:rPr>
              <a:t>SlidesCarnival</a:t>
            </a:r>
            <a:r>
              <a:rPr lang="en">
                <a:solidFill>
                  <a:schemeClr val="accent3"/>
                </a:solidFill>
                <a:latin typeface="Raleway"/>
                <a:ea typeface="Raleway"/>
                <a:cs typeface="Raleway"/>
                <a:sym typeface="Raleway"/>
              </a:rPr>
              <a:t> modified for R4E</a:t>
            </a:r>
            <a:endParaRPr>
              <a:solidFill>
                <a:schemeClr val="accent3"/>
              </a:solidFill>
              <a:latin typeface="Raleway"/>
              <a:ea typeface="Raleway"/>
              <a:cs typeface="Raleway"/>
              <a:sym typeface="Raleway"/>
            </a:endParaRPr>
          </a:p>
        </p:txBody>
      </p:sp>
      <p:sp>
        <p:nvSpPr>
          <p:cNvPr id="621" name="Google Shape;621;p58"/>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5" name="Shape 625"/>
        <p:cNvGrpSpPr/>
        <p:nvPr/>
      </p:nvGrpSpPr>
      <p:grpSpPr>
        <a:xfrm>
          <a:off x="0" y="0"/>
          <a:ext cx="0" cy="0"/>
          <a:chOff x="0" y="0"/>
          <a:chExt cx="0" cy="0"/>
        </a:xfrm>
      </p:grpSpPr>
      <p:sp>
        <p:nvSpPr>
          <p:cNvPr id="626" name="Google Shape;626;p59"/>
          <p:cNvSpPr txBox="1"/>
          <p:nvPr>
            <p:ph idx="4294967295" type="ctrTitle"/>
          </p:nvPr>
        </p:nvSpPr>
        <p:spPr>
          <a:xfrm>
            <a:off x="923125" y="72609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t>Thanks!</a:t>
            </a:r>
            <a:endParaRPr sz="6000"/>
          </a:p>
        </p:txBody>
      </p:sp>
      <p:sp>
        <p:nvSpPr>
          <p:cNvPr id="627" name="Google Shape;627;p59"/>
          <p:cNvSpPr txBox="1"/>
          <p:nvPr>
            <p:ph idx="1" type="subTitle"/>
          </p:nvPr>
        </p:nvSpPr>
        <p:spPr>
          <a:xfrm>
            <a:off x="1001400" y="3558475"/>
            <a:ext cx="6443100" cy="6423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chemeClr val="accent3"/>
                </a:solidFill>
              </a:rPr>
              <a:t>Any questions?</a:t>
            </a:r>
            <a:endParaRPr b="1" sz="4800">
              <a:solidFill>
                <a:schemeClr val="accent3"/>
              </a:solidFill>
            </a:endParaRPr>
          </a:p>
        </p:txBody>
      </p:sp>
      <p:sp>
        <p:nvSpPr>
          <p:cNvPr id="628" name="Google Shape;628;p59"/>
          <p:cNvSpPr txBox="1"/>
          <p:nvPr>
            <p:ph idx="4294967295" type="body"/>
          </p:nvPr>
        </p:nvSpPr>
        <p:spPr>
          <a:xfrm>
            <a:off x="1001400" y="1885901"/>
            <a:ext cx="5561100" cy="1539300"/>
          </a:xfrm>
          <a:prstGeom prst="rect">
            <a:avLst/>
          </a:prstGeom>
          <a:solidFill>
            <a:srgbClr val="FFFFFF"/>
          </a:solidFill>
        </p:spPr>
        <p:txBody>
          <a:bodyPr anchorCtr="0" anchor="t" bIns="91425" lIns="91425" spcFirstLastPara="1" rIns="91425" wrap="square" tIns="91425">
            <a:noAutofit/>
          </a:bodyPr>
          <a:lstStyle/>
          <a:p>
            <a:pPr indent="0" lvl="0" marL="0" rtl="0" algn="l">
              <a:spcBef>
                <a:spcPts val="600"/>
              </a:spcBef>
              <a:spcAft>
                <a:spcPts val="0"/>
              </a:spcAft>
              <a:buNone/>
            </a:pPr>
            <a:r>
              <a:rPr lang="en" sz="2400">
                <a:solidFill>
                  <a:schemeClr val="accent4"/>
                </a:solidFill>
              </a:rPr>
              <a:t>You can find me at:</a:t>
            </a:r>
            <a:endParaRPr sz="2400">
              <a:solidFill>
                <a:schemeClr val="accent4"/>
              </a:solidFill>
            </a:endParaRPr>
          </a:p>
          <a:p>
            <a:pPr indent="0" lvl="0" marL="0" rtl="0" algn="l">
              <a:spcBef>
                <a:spcPts val="600"/>
              </a:spcBef>
              <a:spcAft>
                <a:spcPts val="0"/>
              </a:spcAft>
              <a:buNone/>
            </a:pPr>
            <a:r>
              <a:rPr lang="en" sz="2400">
                <a:solidFill>
                  <a:schemeClr val="accent4"/>
                </a:solidFill>
              </a:rPr>
              <a:t>@username</a:t>
            </a:r>
            <a:endParaRPr sz="2400">
              <a:solidFill>
                <a:schemeClr val="accent4"/>
              </a:solidFill>
            </a:endParaRPr>
          </a:p>
          <a:p>
            <a:pPr indent="0" lvl="0" marL="0" rtl="0" algn="l">
              <a:spcBef>
                <a:spcPts val="600"/>
              </a:spcBef>
              <a:spcAft>
                <a:spcPts val="0"/>
              </a:spcAft>
              <a:buNone/>
            </a:pPr>
            <a:r>
              <a:rPr lang="en" sz="2400">
                <a:solidFill>
                  <a:schemeClr val="accent4"/>
                </a:solidFill>
              </a:rPr>
              <a:t>user@mail.me</a:t>
            </a:r>
            <a:endParaRPr sz="2400">
              <a:solidFill>
                <a:schemeClr val="accent4"/>
              </a:solidFill>
            </a:endParaRPr>
          </a:p>
        </p:txBody>
      </p:sp>
      <p:sp>
        <p:nvSpPr>
          <p:cNvPr id="629" name="Google Shape;629;p5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630" name="Google Shape;630;p59"/>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631" name="Google Shape;631;p59"/>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46"/>
          <p:cNvSpPr txBox="1"/>
          <p:nvPr>
            <p:ph type="title"/>
          </p:nvPr>
        </p:nvSpPr>
        <p:spPr>
          <a:xfrm>
            <a:off x="893700" y="206000"/>
            <a:ext cx="7587000" cy="597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How to use these slides</a:t>
            </a:r>
            <a:endParaRPr/>
          </a:p>
        </p:txBody>
      </p:sp>
      <p:sp>
        <p:nvSpPr>
          <p:cNvPr id="423" name="Google Shape;423;p46"/>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4" name="Google Shape;424;p46"/>
          <p:cNvSpPr txBox="1"/>
          <p:nvPr>
            <p:ph idx="3"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25" name="Google Shape;425;p46"/>
          <p:cNvSpPr txBox="1"/>
          <p:nvPr>
            <p:ph idx="1" type="body"/>
          </p:nvPr>
        </p:nvSpPr>
        <p:spPr>
          <a:xfrm>
            <a:off x="295500" y="562825"/>
            <a:ext cx="8655600" cy="3968400"/>
          </a:xfrm>
          <a:prstGeom prst="rect">
            <a:avLst/>
          </a:prstGeom>
        </p:spPr>
        <p:txBody>
          <a:bodyPr anchorCtr="0" anchor="t" bIns="91425" lIns="91425" spcFirstLastPara="1" rIns="91425" wrap="square" tIns="91425">
            <a:noAutofit/>
          </a:bodyPr>
          <a:lstStyle/>
          <a:p>
            <a:pPr indent="-317500" lvl="0" marL="457200" rtl="0" algn="l">
              <a:spcBef>
                <a:spcPts val="600"/>
              </a:spcBef>
              <a:spcAft>
                <a:spcPts val="0"/>
              </a:spcAft>
              <a:buSzPts val="1400"/>
              <a:buAutoNum type="arabicPeriod"/>
            </a:pPr>
            <a:r>
              <a:rPr lang="en" sz="1400"/>
              <a:t>Add your name/affiliation to front page</a:t>
            </a:r>
            <a:endParaRPr sz="1400"/>
          </a:p>
          <a:p>
            <a:pPr indent="-317500" lvl="0" marL="457200" rtl="0" algn="l">
              <a:spcBef>
                <a:spcPts val="0"/>
              </a:spcBef>
              <a:spcAft>
                <a:spcPts val="0"/>
              </a:spcAft>
              <a:buSzPts val="1400"/>
              <a:buAutoNum type="arabicPeriod"/>
            </a:pPr>
            <a:r>
              <a:rPr lang="en" sz="1400"/>
              <a:t>Add the event name and date of presentation to front page</a:t>
            </a:r>
            <a:endParaRPr sz="1400"/>
          </a:p>
          <a:p>
            <a:pPr indent="-317500" lvl="0" marL="457200" rtl="0" algn="l">
              <a:spcBef>
                <a:spcPts val="0"/>
              </a:spcBef>
              <a:spcAft>
                <a:spcPts val="0"/>
              </a:spcAft>
              <a:buSzPts val="1400"/>
              <a:buAutoNum type="arabicPeriod"/>
            </a:pPr>
            <a:r>
              <a:rPr lang="en" sz="1400"/>
              <a:t>Add your name and information to slide 2 (or delete this slide if preferred)</a:t>
            </a:r>
            <a:endParaRPr sz="1400"/>
          </a:p>
          <a:p>
            <a:pPr indent="-317500" lvl="0" marL="457200" rtl="0" algn="l">
              <a:spcBef>
                <a:spcPts val="0"/>
              </a:spcBef>
              <a:spcAft>
                <a:spcPts val="0"/>
              </a:spcAft>
              <a:buSzPts val="1400"/>
              <a:buAutoNum type="arabicPeriod"/>
            </a:pPr>
            <a:r>
              <a:rPr lang="en" sz="1400"/>
              <a:t>Add your twitter handle or email address to each slide’s footer on the right (Click to add subtitle should be replaced)</a:t>
            </a:r>
            <a:endParaRPr sz="1400"/>
          </a:p>
          <a:p>
            <a:pPr indent="-317500" lvl="0" marL="457200" rtl="0" algn="l">
              <a:spcBef>
                <a:spcPts val="0"/>
              </a:spcBef>
              <a:spcAft>
                <a:spcPts val="0"/>
              </a:spcAft>
              <a:buSzPts val="1400"/>
              <a:buAutoNum type="arabicPeriod"/>
            </a:pPr>
            <a:r>
              <a:rPr lang="en" sz="1400"/>
              <a:t>Add the link for these slides to the footer of each slide next to “Slides:” so that people can follow along online (alternatively add the DOI for the master copy from Figshare as reference)  - [Click to add subtitle] should be replaced</a:t>
            </a:r>
            <a:endParaRPr sz="1400"/>
          </a:p>
          <a:p>
            <a:pPr indent="-317500" lvl="0" marL="457200" rtl="0" algn="l">
              <a:spcBef>
                <a:spcPts val="0"/>
              </a:spcBef>
              <a:spcAft>
                <a:spcPts val="0"/>
              </a:spcAft>
              <a:buSzPts val="1400"/>
              <a:buAutoNum type="arabicPeriod"/>
            </a:pPr>
            <a:r>
              <a:rPr lang="en" sz="1400"/>
              <a:t>Add a link to a collaborative note taking document such as Google Docs or Etherpad or other where people can ask questions, respond to quizzes, and sign in (to track who participated in the event). Replace [Click to add subtitle] in the footer of each slide next to “Notes:”</a:t>
            </a:r>
            <a:endParaRPr sz="1400"/>
          </a:p>
          <a:p>
            <a:pPr indent="-317500" lvl="0" marL="457200" rtl="0" algn="l">
              <a:spcBef>
                <a:spcPts val="0"/>
              </a:spcBef>
              <a:spcAft>
                <a:spcPts val="0"/>
              </a:spcAft>
              <a:buSzPts val="1400"/>
              <a:buAutoNum type="arabicPeriod"/>
            </a:pPr>
            <a:r>
              <a:rPr lang="en" sz="1400"/>
              <a:t>Customise the last slide with your contact details or those of R4E</a:t>
            </a:r>
            <a:endParaRPr sz="1400"/>
          </a:p>
          <a:p>
            <a:pPr indent="-317500" lvl="0" marL="457200" rtl="0" algn="l">
              <a:spcBef>
                <a:spcPts val="0"/>
              </a:spcBef>
              <a:spcAft>
                <a:spcPts val="0"/>
              </a:spcAft>
              <a:buSzPts val="1400"/>
              <a:buAutoNum type="arabicPeriod"/>
            </a:pPr>
            <a:r>
              <a:rPr lang="en" sz="1400"/>
              <a:t>Any questions, comments, or suggestions can be addressed to </a:t>
            </a:r>
            <a:r>
              <a:rPr lang="en" sz="1400" u="sng">
                <a:solidFill>
                  <a:schemeClr val="hlink"/>
                </a:solidFill>
                <a:hlinkClick r:id="rId3"/>
              </a:rPr>
              <a:t>repro4everyone@gmail.com</a:t>
            </a:r>
            <a:r>
              <a:rPr lang="en" sz="1400"/>
              <a:t> or @repro4everyone. We’d love to hear from you!</a:t>
            </a:r>
            <a:endParaRPr sz="1400"/>
          </a:p>
          <a:p>
            <a:pPr indent="-317500" lvl="0" marL="457200" rtl="0" algn="l">
              <a:spcBef>
                <a:spcPts val="0"/>
              </a:spcBef>
              <a:spcAft>
                <a:spcPts val="0"/>
              </a:spcAft>
              <a:buSzPts val="1400"/>
              <a:buAutoNum type="arabicPeriod"/>
            </a:pPr>
            <a:r>
              <a:rPr lang="en" sz="1400"/>
              <a:t>D</a:t>
            </a:r>
            <a:r>
              <a:rPr lang="en" sz="1400">
                <a:solidFill>
                  <a:schemeClr val="dk1"/>
                </a:solidFill>
              </a:rPr>
              <a:t>elete this slide along with other duplicate/unnecessary slides once you’re ready for your presentation</a:t>
            </a:r>
            <a:endParaRPr sz="1400"/>
          </a:p>
          <a:p>
            <a:pPr indent="-317500" lvl="0" marL="457200" rtl="0" algn="l">
              <a:spcBef>
                <a:spcPts val="0"/>
              </a:spcBef>
              <a:spcAft>
                <a:spcPts val="0"/>
              </a:spcAft>
              <a:buSzPts val="1400"/>
              <a:buAutoNum type="arabicPeriod"/>
            </a:pPr>
            <a:r>
              <a:rPr lang="en" sz="1400"/>
              <a:t>Alternatively download a few R4E slide sets and combine into one - remember to delete duplicate slides</a:t>
            </a:r>
            <a:endParaRPr sz="1400"/>
          </a:p>
          <a:p>
            <a:pPr indent="-317500" lvl="0" marL="457200" rtl="0" algn="l">
              <a:spcBef>
                <a:spcPts val="0"/>
              </a:spcBef>
              <a:spcAft>
                <a:spcPts val="0"/>
              </a:spcAft>
              <a:buSzPts val="1400"/>
              <a:buAutoNum type="arabicPeriod"/>
            </a:pPr>
            <a:r>
              <a:rPr lang="en" sz="1400"/>
              <a:t>Thanks for using these slides!</a:t>
            </a:r>
            <a:endParaRPr sz="1400"/>
          </a:p>
        </p:txBody>
      </p:sp>
      <p:sp>
        <p:nvSpPr>
          <p:cNvPr id="426" name="Google Shape;426;p46"/>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27" name="Google Shape;427;p46"/>
          <p:cNvSpPr txBox="1"/>
          <p:nvPr>
            <p:ph idx="4"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Google Shape;432;p47"/>
          <p:cNvSpPr txBox="1"/>
          <p:nvPr>
            <p:ph idx="4294967295" type="ctrTitle"/>
          </p:nvPr>
        </p:nvSpPr>
        <p:spPr>
          <a:xfrm>
            <a:off x="916025" y="440344"/>
            <a:ext cx="55611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rgbClr val="7ECEFD"/>
                </a:solidFill>
              </a:rPr>
              <a:t>Hello!</a:t>
            </a:r>
            <a:endParaRPr sz="6000">
              <a:solidFill>
                <a:srgbClr val="7ECEFD"/>
              </a:solidFill>
            </a:endParaRPr>
          </a:p>
        </p:txBody>
      </p:sp>
      <p:sp>
        <p:nvSpPr>
          <p:cNvPr id="433" name="Google Shape;433;p47"/>
          <p:cNvSpPr txBox="1"/>
          <p:nvPr>
            <p:ph idx="1" type="subTitle"/>
          </p:nvPr>
        </p:nvSpPr>
        <p:spPr>
          <a:xfrm>
            <a:off x="916025" y="1266075"/>
            <a:ext cx="6279600" cy="1556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4800">
                <a:solidFill>
                  <a:srgbClr val="2185C5"/>
                </a:solidFill>
              </a:rPr>
              <a:t>I am </a:t>
            </a:r>
            <a:r>
              <a:rPr lang="en" sz="4800">
                <a:solidFill>
                  <a:srgbClr val="2185C5"/>
                </a:solidFill>
              </a:rPr>
              <a:t>[Name]</a:t>
            </a:r>
            <a:endParaRPr b="1" sz="4800">
              <a:solidFill>
                <a:srgbClr val="2185C5"/>
              </a:solidFill>
            </a:endParaRPr>
          </a:p>
        </p:txBody>
      </p:sp>
      <p:sp>
        <p:nvSpPr>
          <p:cNvPr id="434" name="Google Shape;434;p47"/>
          <p:cNvSpPr txBox="1"/>
          <p:nvPr>
            <p:ph idx="4294967295" type="body"/>
          </p:nvPr>
        </p:nvSpPr>
        <p:spPr>
          <a:xfrm>
            <a:off x="916025" y="2569425"/>
            <a:ext cx="7059600" cy="199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[Some introduction]</a:t>
            </a:r>
            <a:endParaRPr sz="2400"/>
          </a:p>
          <a:p>
            <a:pPr indent="0" lvl="0" marL="0" rtl="0" algn="l">
              <a:spcBef>
                <a:spcPts val="600"/>
              </a:spcBef>
              <a:spcAft>
                <a:spcPts val="0"/>
              </a:spcAft>
              <a:buNone/>
            </a:pPr>
            <a:r>
              <a:rPr lang="en" sz="2400"/>
              <a:t>You can find me at: </a:t>
            </a:r>
            <a:endParaRPr sz="2400"/>
          </a:p>
          <a:p>
            <a:pPr indent="0" lvl="0" marL="0" rtl="0" algn="l">
              <a:spcBef>
                <a:spcPts val="600"/>
              </a:spcBef>
              <a:spcAft>
                <a:spcPts val="0"/>
              </a:spcAft>
              <a:buNone/>
            </a:pPr>
            <a:r>
              <a:rPr lang="en" sz="2400"/>
              <a:t>@username</a:t>
            </a:r>
            <a:endParaRPr sz="2400"/>
          </a:p>
        </p:txBody>
      </p:sp>
      <p:sp>
        <p:nvSpPr>
          <p:cNvPr id="435" name="Google Shape;435;p47"/>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436" name="Google Shape;436;p47"/>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7" name="Google Shape;437;p47"/>
          <p:cNvSpPr txBox="1"/>
          <p:nvPr>
            <p:ph idx="2"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38" name="Google Shape;438;p47"/>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48"/>
          <p:cNvSpPr txBox="1"/>
          <p:nvPr>
            <p:ph type="ctrTitle"/>
          </p:nvPr>
        </p:nvSpPr>
        <p:spPr>
          <a:xfrm>
            <a:off x="685800" y="15833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Data Sharing</a:t>
            </a:r>
            <a:endParaRPr/>
          </a:p>
        </p:txBody>
      </p:sp>
      <p:sp>
        <p:nvSpPr>
          <p:cNvPr id="444" name="Google Shape;444;p48"/>
          <p:cNvSpPr txBox="1"/>
          <p:nvPr>
            <p:ph idx="1" type="subTitle"/>
          </p:nvPr>
        </p:nvSpPr>
        <p:spPr>
          <a:xfrm>
            <a:off x="685800" y="2840053"/>
            <a:ext cx="77724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Slide Deck 7</a:t>
            </a:r>
            <a:endParaRPr/>
          </a:p>
        </p:txBody>
      </p:sp>
      <p:grpSp>
        <p:nvGrpSpPr>
          <p:cNvPr id="445" name="Google Shape;445;p48"/>
          <p:cNvGrpSpPr/>
          <p:nvPr/>
        </p:nvGrpSpPr>
        <p:grpSpPr>
          <a:xfrm>
            <a:off x="76450" y="52600"/>
            <a:ext cx="8991091" cy="310200"/>
            <a:chOff x="86000" y="52600"/>
            <a:chExt cx="8985700" cy="310200"/>
          </a:xfrm>
        </p:grpSpPr>
        <p:sp>
          <p:nvSpPr>
            <p:cNvPr id="446" name="Google Shape;446;p48"/>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47" name="Google Shape;447;p48"/>
            <p:cNvSpPr txBox="1"/>
            <p:nvPr/>
          </p:nvSpPr>
          <p:spPr>
            <a:xfrm>
              <a:off x="2304307" y="52600"/>
              <a:ext cx="23145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48" name="Google Shape;448;p48"/>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49" name="Google Shape;449;p48"/>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50" name="Google Shape;450;p48"/>
          <p:cNvSpPr txBox="1"/>
          <p:nvPr>
            <p:ph idx="2" type="subTitle"/>
          </p:nvPr>
        </p:nvSpPr>
        <p:spPr>
          <a:xfrm>
            <a:off x="85300" y="4559300"/>
            <a:ext cx="4428600" cy="460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9"/>
          <p:cNvSpPr/>
          <p:nvPr/>
        </p:nvSpPr>
        <p:spPr>
          <a:xfrm>
            <a:off x="91575" y="373500"/>
            <a:ext cx="2209200" cy="4250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9"/>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457" name="Google Shape;457;p49"/>
          <p:cNvGrpSpPr/>
          <p:nvPr/>
        </p:nvGrpSpPr>
        <p:grpSpPr>
          <a:xfrm>
            <a:off x="76450" y="52600"/>
            <a:ext cx="8991091" cy="310200"/>
            <a:chOff x="86000" y="52600"/>
            <a:chExt cx="8985700" cy="310200"/>
          </a:xfrm>
        </p:grpSpPr>
        <p:sp>
          <p:nvSpPr>
            <p:cNvPr id="458" name="Google Shape;458;p49"/>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59" name="Google Shape;459;p49"/>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60" name="Google Shape;460;p49"/>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61" name="Google Shape;461;p49"/>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62" name="Google Shape;462;p49"/>
          <p:cNvSpPr txBox="1"/>
          <p:nvPr>
            <p:ph idx="1" type="body"/>
          </p:nvPr>
        </p:nvSpPr>
        <p:spPr>
          <a:xfrm>
            <a:off x="76450" y="362800"/>
            <a:ext cx="2994600" cy="471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t>What to share?</a:t>
            </a:r>
            <a:endParaRPr b="1" sz="3000"/>
          </a:p>
          <a:p>
            <a:pPr indent="0" lvl="0" marL="0" rtl="0" algn="l">
              <a:lnSpc>
                <a:spcPct val="115000"/>
              </a:lnSpc>
              <a:spcBef>
                <a:spcPts val="0"/>
              </a:spcBef>
              <a:spcAft>
                <a:spcPts val="0"/>
              </a:spcAft>
              <a:buNone/>
            </a:pPr>
            <a:r>
              <a:t/>
            </a:r>
            <a:endParaRPr b="1" sz="3000"/>
          </a:p>
          <a:p>
            <a:pPr indent="-342900" lvl="0" marL="457200" rtl="0" algn="l">
              <a:lnSpc>
                <a:spcPct val="115000"/>
              </a:lnSpc>
              <a:spcBef>
                <a:spcPts val="0"/>
              </a:spcBef>
              <a:spcAft>
                <a:spcPts val="0"/>
              </a:spcAft>
              <a:buSzPts val="1800"/>
              <a:buChar char="●"/>
            </a:pPr>
            <a:r>
              <a:rPr lang="en" sz="1800"/>
              <a:t>Data &amp; code necessary to </a:t>
            </a:r>
            <a:r>
              <a:rPr b="1" lang="en" sz="1800"/>
              <a:t>validate findings</a:t>
            </a:r>
            <a:r>
              <a:rPr lang="en" sz="1800"/>
              <a:t> &amp; </a:t>
            </a:r>
            <a:r>
              <a:rPr b="1" lang="en" sz="1800"/>
              <a:t>reproduce results</a:t>
            </a:r>
            <a:endParaRPr b="1" sz="1800"/>
          </a:p>
          <a:p>
            <a:pPr indent="-342900" lvl="0" marL="457200" rtl="0" algn="l">
              <a:lnSpc>
                <a:spcPct val="115000"/>
              </a:lnSpc>
              <a:spcBef>
                <a:spcPts val="0"/>
              </a:spcBef>
              <a:spcAft>
                <a:spcPts val="0"/>
              </a:spcAft>
              <a:buSzPts val="1800"/>
              <a:buChar char="●"/>
            </a:pPr>
            <a:r>
              <a:rPr lang="en" sz="1800"/>
              <a:t>Data &amp; code that might be </a:t>
            </a:r>
            <a:r>
              <a:rPr b="1" lang="en" sz="1800"/>
              <a:t>valuable</a:t>
            </a:r>
            <a:r>
              <a:rPr lang="en" sz="1800"/>
              <a:t> to other researchers/policy makers</a:t>
            </a:r>
            <a:endParaRPr sz="1800"/>
          </a:p>
          <a:p>
            <a:pPr indent="-342900" lvl="0" marL="457200" rtl="0" algn="l">
              <a:lnSpc>
                <a:spcPct val="115000"/>
              </a:lnSpc>
              <a:spcBef>
                <a:spcPts val="0"/>
              </a:spcBef>
              <a:spcAft>
                <a:spcPts val="0"/>
              </a:spcAft>
              <a:buSzPts val="1800"/>
              <a:buChar char="●"/>
            </a:pPr>
            <a:r>
              <a:rPr lang="en" sz="1800"/>
              <a:t>Data &amp; code which </a:t>
            </a:r>
            <a:r>
              <a:rPr b="1" lang="en" sz="1800"/>
              <a:t>cannot be (easily) re-generated</a:t>
            </a:r>
            <a:endParaRPr b="1" sz="1800"/>
          </a:p>
        </p:txBody>
      </p:sp>
      <p:sp>
        <p:nvSpPr>
          <p:cNvPr id="463" name="Google Shape;463;p49"/>
          <p:cNvSpPr txBox="1"/>
          <p:nvPr>
            <p:ph idx="1" type="body"/>
          </p:nvPr>
        </p:nvSpPr>
        <p:spPr>
          <a:xfrm>
            <a:off x="3069300" y="362800"/>
            <a:ext cx="2994600" cy="47121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FFFFFF"/>
                </a:solidFill>
              </a:rPr>
              <a:t>Why share?</a:t>
            </a:r>
            <a:endParaRPr b="1" sz="3000">
              <a:solidFill>
                <a:srgbClr val="FFFFFF"/>
              </a:solidFill>
            </a:endParaRPr>
          </a:p>
          <a:p>
            <a:pPr indent="0" lvl="0" marL="0" rtl="0" algn="l">
              <a:lnSpc>
                <a:spcPct val="115000"/>
              </a:lnSpc>
              <a:spcBef>
                <a:spcPts val="0"/>
              </a:spcBef>
              <a:spcAft>
                <a:spcPts val="0"/>
              </a:spcAft>
              <a:buNone/>
            </a:pPr>
            <a:r>
              <a:t/>
            </a:r>
            <a:endParaRPr b="1" sz="30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Funder or publisher mandates</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Citation benefits (Piwowar 2013, </a:t>
            </a:r>
            <a:r>
              <a:rPr lang="en" sz="1800" u="sng">
                <a:solidFill>
                  <a:srgbClr val="FFFFFF"/>
                </a:solidFill>
                <a:hlinkClick r:id="rId3"/>
              </a:rPr>
              <a:t>https://doi.org/10.7717/peerj.175</a:t>
            </a:r>
            <a:r>
              <a:rPr lang="en" sz="1800">
                <a:solidFill>
                  <a:srgbClr val="FFFFFF"/>
                </a:solidFill>
              </a:rPr>
              <a:t>)</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Preserve long-term access to data</a:t>
            </a:r>
            <a:endParaRPr sz="1800">
              <a:solidFill>
                <a:srgbClr val="FFFFFF"/>
              </a:solidFill>
            </a:endParaRPr>
          </a:p>
        </p:txBody>
      </p:sp>
      <p:sp>
        <p:nvSpPr>
          <p:cNvPr id="464" name="Google Shape;464;p49"/>
          <p:cNvSpPr txBox="1"/>
          <p:nvPr>
            <p:ph idx="1" type="body"/>
          </p:nvPr>
        </p:nvSpPr>
        <p:spPr>
          <a:xfrm>
            <a:off x="6072950" y="362800"/>
            <a:ext cx="2994600" cy="471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t>How to share?</a:t>
            </a:r>
            <a:endParaRPr b="1" sz="3000"/>
          </a:p>
          <a:p>
            <a:pPr indent="0" lvl="0" marL="0" rtl="0" algn="l">
              <a:lnSpc>
                <a:spcPct val="115000"/>
              </a:lnSpc>
              <a:spcBef>
                <a:spcPts val="0"/>
              </a:spcBef>
              <a:spcAft>
                <a:spcPts val="0"/>
              </a:spcAft>
              <a:buNone/>
            </a:pPr>
            <a:r>
              <a:t/>
            </a:r>
            <a:endParaRPr b="1" sz="3000"/>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rPr>
              <a:t>Choose open, persistent, and non-proprietary </a:t>
            </a:r>
            <a:r>
              <a:rPr b="1" lang="en" sz="1800">
                <a:solidFill>
                  <a:schemeClr val="dk1"/>
                </a:solidFill>
              </a:rPr>
              <a:t>file formats</a:t>
            </a:r>
            <a:endParaRPr b="1" sz="1800">
              <a:solidFill>
                <a:schemeClr val="dk1"/>
              </a:solidFill>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rPr>
              <a:t>Create and share </a:t>
            </a:r>
            <a:r>
              <a:rPr b="1" lang="en" sz="1800">
                <a:solidFill>
                  <a:schemeClr val="dk1"/>
                </a:solidFill>
              </a:rPr>
              <a:t>documentation</a:t>
            </a:r>
            <a:r>
              <a:rPr lang="en" sz="1800">
                <a:solidFill>
                  <a:schemeClr val="dk1"/>
                </a:solidFill>
              </a:rPr>
              <a:t> to enable reuse</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rPr>
              <a:t>Include </a:t>
            </a:r>
            <a:r>
              <a:rPr b="1" lang="en" sz="1800">
                <a:solidFill>
                  <a:schemeClr val="dk1"/>
                </a:solidFill>
              </a:rPr>
              <a:t>data</a:t>
            </a:r>
            <a:r>
              <a:rPr lang="en" sz="1800">
                <a:solidFill>
                  <a:schemeClr val="dk1"/>
                </a:solidFill>
              </a:rPr>
              <a:t> </a:t>
            </a:r>
            <a:r>
              <a:rPr b="1" lang="en" sz="1800">
                <a:solidFill>
                  <a:schemeClr val="dk1"/>
                </a:solidFill>
              </a:rPr>
              <a:t>citations</a:t>
            </a:r>
            <a:r>
              <a:rPr lang="en" sz="1800">
                <a:solidFill>
                  <a:schemeClr val="dk1"/>
                </a:solidFill>
              </a:rPr>
              <a:t> of source data</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rPr>
              <a:t>Create rich </a:t>
            </a:r>
            <a:r>
              <a:rPr b="1" lang="en" sz="1800">
                <a:solidFill>
                  <a:schemeClr val="dk1"/>
                </a:solidFill>
              </a:rPr>
              <a:t>metadata</a:t>
            </a:r>
            <a:endParaRPr b="1" sz="18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8" name="Shape 468"/>
        <p:cNvGrpSpPr/>
        <p:nvPr/>
      </p:nvGrpSpPr>
      <p:grpSpPr>
        <a:xfrm>
          <a:off x="0" y="0"/>
          <a:ext cx="0" cy="0"/>
          <a:chOff x="0" y="0"/>
          <a:chExt cx="0" cy="0"/>
        </a:xfrm>
      </p:grpSpPr>
      <p:sp>
        <p:nvSpPr>
          <p:cNvPr id="469" name="Google Shape;469;p50"/>
          <p:cNvSpPr txBox="1"/>
          <p:nvPr>
            <p:ph type="title"/>
          </p:nvPr>
        </p:nvSpPr>
        <p:spPr>
          <a:xfrm>
            <a:off x="893700" y="206000"/>
            <a:ext cx="75870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Data sharing</a:t>
            </a:r>
            <a:endParaRPr/>
          </a:p>
        </p:txBody>
      </p:sp>
      <p:sp>
        <p:nvSpPr>
          <p:cNvPr id="470" name="Google Shape;470;p50"/>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471" name="Google Shape;471;p50"/>
          <p:cNvPicPr preferRelativeResize="0"/>
          <p:nvPr/>
        </p:nvPicPr>
        <p:blipFill rotWithShape="1">
          <a:blip r:embed="rId3">
            <a:alphaModFix/>
          </a:blip>
          <a:srcRect b="0" l="0" r="0" t="5802"/>
          <a:stretch/>
        </p:blipFill>
        <p:spPr>
          <a:xfrm>
            <a:off x="152400" y="911000"/>
            <a:ext cx="6248750" cy="3713325"/>
          </a:xfrm>
          <a:prstGeom prst="rect">
            <a:avLst/>
          </a:prstGeom>
          <a:noFill/>
          <a:ln>
            <a:noFill/>
          </a:ln>
        </p:spPr>
      </p:pic>
      <p:sp>
        <p:nvSpPr>
          <p:cNvPr id="472" name="Google Shape;472;p50"/>
          <p:cNvSpPr txBox="1"/>
          <p:nvPr/>
        </p:nvSpPr>
        <p:spPr>
          <a:xfrm>
            <a:off x="6753200" y="1107875"/>
            <a:ext cx="2314200" cy="2945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Lato"/>
              <a:ea typeface="Lato"/>
              <a:cs typeface="Lato"/>
              <a:sym typeface="Lato"/>
            </a:endParaRPr>
          </a:p>
          <a:p>
            <a:pPr indent="0" lvl="0" marL="0" rtl="0" algn="l">
              <a:lnSpc>
                <a:spcPct val="120000"/>
              </a:lnSpc>
              <a:spcBef>
                <a:spcPts val="0"/>
              </a:spcBef>
              <a:spcAft>
                <a:spcPts val="0"/>
              </a:spcAft>
              <a:buNone/>
            </a:pPr>
            <a:r>
              <a:rPr lang="en" sz="1800">
                <a:solidFill>
                  <a:srgbClr val="2A2A2A"/>
                </a:solidFill>
                <a:highlight>
                  <a:srgbClr val="FFFFFF"/>
                </a:highlight>
                <a:latin typeface="Lato"/>
                <a:ea typeface="Lato"/>
                <a:cs typeface="Lato"/>
                <a:sym typeface="Lato"/>
              </a:rPr>
              <a:t>Jonathan D. Wren; </a:t>
            </a:r>
            <a:r>
              <a:rPr b="1" lang="en" sz="1800">
                <a:solidFill>
                  <a:srgbClr val="2A2A2A"/>
                </a:solidFill>
                <a:highlight>
                  <a:srgbClr val="FFFFFF"/>
                </a:highlight>
                <a:latin typeface="Lato"/>
                <a:ea typeface="Lato"/>
                <a:cs typeface="Lato"/>
                <a:sym typeface="Lato"/>
              </a:rPr>
              <a:t>URL decay in MEDLINE—a 4-year follow-up study</a:t>
            </a:r>
            <a:r>
              <a:rPr lang="en" sz="1800">
                <a:solidFill>
                  <a:srgbClr val="2A2A2A"/>
                </a:solidFill>
                <a:highlight>
                  <a:srgbClr val="FFFFFF"/>
                </a:highlight>
                <a:latin typeface="Lato"/>
                <a:ea typeface="Lato"/>
                <a:cs typeface="Lato"/>
                <a:sym typeface="Lato"/>
              </a:rPr>
              <a:t>, 2008 </a:t>
            </a:r>
            <a:r>
              <a:rPr i="1" lang="en" sz="1800">
                <a:solidFill>
                  <a:srgbClr val="2A2A2A"/>
                </a:solidFill>
                <a:latin typeface="Lato"/>
                <a:ea typeface="Lato"/>
                <a:cs typeface="Lato"/>
                <a:sym typeface="Lato"/>
              </a:rPr>
              <a:t>Bioinformatics</a:t>
            </a:r>
            <a:endParaRPr i="1" sz="1800">
              <a:solidFill>
                <a:srgbClr val="2A2A2A"/>
              </a:solidFill>
              <a:latin typeface="Lato"/>
              <a:ea typeface="Lato"/>
              <a:cs typeface="Lato"/>
              <a:sym typeface="Lato"/>
            </a:endParaRPr>
          </a:p>
          <a:p>
            <a:pPr indent="0" lvl="0" marL="0" rtl="0" algn="l">
              <a:lnSpc>
                <a:spcPct val="115000"/>
              </a:lnSpc>
              <a:spcBef>
                <a:spcPts val="0"/>
              </a:spcBef>
              <a:spcAft>
                <a:spcPts val="0"/>
              </a:spcAft>
              <a:buNone/>
            </a:pPr>
            <a:r>
              <a:t/>
            </a:r>
            <a:endParaRPr sz="1800">
              <a:latin typeface="Lato"/>
              <a:ea typeface="Lato"/>
              <a:cs typeface="Lato"/>
              <a:sym typeface="Lato"/>
            </a:endParaRPr>
          </a:p>
          <a:p>
            <a:pPr indent="0" lvl="0" marL="0" rtl="0" algn="l">
              <a:lnSpc>
                <a:spcPct val="120000"/>
              </a:lnSpc>
              <a:spcBef>
                <a:spcPts val="0"/>
              </a:spcBef>
              <a:spcAft>
                <a:spcPts val="0"/>
              </a:spcAft>
              <a:buNone/>
            </a:pPr>
            <a:r>
              <a:rPr lang="en" sz="1800" u="sng">
                <a:solidFill>
                  <a:srgbClr val="006FB7"/>
                </a:solidFill>
                <a:latin typeface="Lato"/>
                <a:ea typeface="Lato"/>
                <a:cs typeface="Lato"/>
                <a:sym typeface="Lato"/>
                <a:hlinkClick r:id="rId4"/>
              </a:rPr>
              <a:t>https://doi.org/10.1093/bioinformatics/btn127</a:t>
            </a:r>
            <a:endParaRPr sz="1800" u="sng">
              <a:solidFill>
                <a:srgbClr val="006FB7"/>
              </a:solidFill>
              <a:latin typeface="Lato"/>
              <a:ea typeface="Lato"/>
              <a:cs typeface="Lato"/>
              <a:sym typeface="Lato"/>
              <a:hlinkClick r:id="rId5"/>
            </a:endParaRPr>
          </a:p>
          <a:p>
            <a:pPr indent="0" lvl="0" marL="0" rtl="0" algn="l">
              <a:lnSpc>
                <a:spcPct val="115000"/>
              </a:lnSpc>
              <a:spcBef>
                <a:spcPts val="0"/>
              </a:spcBef>
              <a:spcAft>
                <a:spcPts val="0"/>
              </a:spcAft>
              <a:buNone/>
            </a:pPr>
            <a:r>
              <a:t/>
            </a:r>
            <a:endParaRPr sz="1800">
              <a:latin typeface="Lato"/>
              <a:ea typeface="Lato"/>
              <a:cs typeface="Lato"/>
              <a:sym typeface="Lato"/>
            </a:endParaRPr>
          </a:p>
        </p:txBody>
      </p:sp>
      <p:grpSp>
        <p:nvGrpSpPr>
          <p:cNvPr id="473" name="Google Shape;473;p50"/>
          <p:cNvGrpSpPr/>
          <p:nvPr/>
        </p:nvGrpSpPr>
        <p:grpSpPr>
          <a:xfrm>
            <a:off x="76450" y="52600"/>
            <a:ext cx="8991091" cy="310200"/>
            <a:chOff x="86000" y="52600"/>
            <a:chExt cx="8985700" cy="310200"/>
          </a:xfrm>
        </p:grpSpPr>
        <p:sp>
          <p:nvSpPr>
            <p:cNvPr id="474" name="Google Shape;474;p50"/>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75" name="Google Shape;475;p50"/>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76" name="Google Shape;476;p50"/>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77" name="Google Shape;477;p50"/>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78" name="Google Shape;478;p50"/>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79" name="Google Shape;479;p50"/>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480" name="Google Shape;480;p50"/>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Google Shape;485;p51"/>
          <p:cNvSpPr/>
          <p:nvPr/>
        </p:nvSpPr>
        <p:spPr>
          <a:xfrm>
            <a:off x="91575" y="373500"/>
            <a:ext cx="2209200" cy="42507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51"/>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chemeClr val="accent4"/>
                </a:solidFill>
              </a:rPr>
              <a:t>‹#›</a:t>
            </a:fld>
            <a:endParaRPr>
              <a:solidFill>
                <a:schemeClr val="accent4"/>
              </a:solidFill>
            </a:endParaRPr>
          </a:p>
        </p:txBody>
      </p:sp>
      <p:grpSp>
        <p:nvGrpSpPr>
          <p:cNvPr id="487" name="Google Shape;487;p51"/>
          <p:cNvGrpSpPr/>
          <p:nvPr/>
        </p:nvGrpSpPr>
        <p:grpSpPr>
          <a:xfrm>
            <a:off x="76450" y="52600"/>
            <a:ext cx="8991091" cy="310200"/>
            <a:chOff x="86000" y="52600"/>
            <a:chExt cx="8985700" cy="310200"/>
          </a:xfrm>
        </p:grpSpPr>
        <p:sp>
          <p:nvSpPr>
            <p:cNvPr id="488" name="Google Shape;488;p51"/>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489" name="Google Shape;489;p51"/>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490" name="Google Shape;490;p51"/>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491" name="Google Shape;491;p51"/>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sp>
        <p:nvSpPr>
          <p:cNvPr id="492" name="Google Shape;492;p51"/>
          <p:cNvSpPr txBox="1"/>
          <p:nvPr>
            <p:ph idx="1" type="body"/>
          </p:nvPr>
        </p:nvSpPr>
        <p:spPr>
          <a:xfrm>
            <a:off x="76450" y="362800"/>
            <a:ext cx="2994600" cy="471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t>Data Repository</a:t>
            </a:r>
            <a:endParaRPr b="1" sz="3000"/>
          </a:p>
          <a:p>
            <a:pPr indent="0" lvl="0" marL="0" rtl="0" algn="l">
              <a:lnSpc>
                <a:spcPct val="115000"/>
              </a:lnSpc>
              <a:spcBef>
                <a:spcPts val="0"/>
              </a:spcBef>
              <a:spcAft>
                <a:spcPts val="0"/>
              </a:spcAft>
              <a:buNone/>
            </a:pPr>
            <a:r>
              <a:t/>
            </a:r>
            <a:endParaRPr b="1" sz="1000"/>
          </a:p>
          <a:p>
            <a:pPr indent="0" lvl="0" marL="0" rtl="0" algn="l">
              <a:lnSpc>
                <a:spcPct val="115000"/>
              </a:lnSpc>
              <a:spcBef>
                <a:spcPts val="0"/>
              </a:spcBef>
              <a:spcAft>
                <a:spcPts val="0"/>
              </a:spcAft>
              <a:buNone/>
            </a:pPr>
            <a:r>
              <a:rPr lang="en" sz="1800"/>
              <a:t>Use a data repository not your website. They provide:</a:t>
            </a:r>
            <a:endParaRPr sz="1800"/>
          </a:p>
          <a:p>
            <a:pPr indent="-342900" lvl="0" marL="457200" rtl="0" algn="l">
              <a:lnSpc>
                <a:spcPct val="115000"/>
              </a:lnSpc>
              <a:spcBef>
                <a:spcPts val="0"/>
              </a:spcBef>
              <a:spcAft>
                <a:spcPts val="0"/>
              </a:spcAft>
              <a:buSzPts val="1800"/>
              <a:buChar char="●"/>
            </a:pPr>
            <a:r>
              <a:rPr lang="en" sz="1800"/>
              <a:t>Persistent identifiers for your data (like DOI)</a:t>
            </a:r>
            <a:endParaRPr sz="1800"/>
          </a:p>
          <a:p>
            <a:pPr indent="-342900" lvl="1" marL="914400" rtl="0" algn="l">
              <a:lnSpc>
                <a:spcPct val="115000"/>
              </a:lnSpc>
              <a:spcBef>
                <a:spcPts val="0"/>
              </a:spcBef>
              <a:spcAft>
                <a:spcPts val="0"/>
              </a:spcAft>
              <a:buSzPts val="1800"/>
              <a:buChar char="○"/>
            </a:pPr>
            <a:r>
              <a:rPr lang="en" sz="1800"/>
              <a:t>Unique &amp; citable</a:t>
            </a:r>
            <a:endParaRPr sz="1800"/>
          </a:p>
          <a:p>
            <a:pPr indent="-342900" lvl="1" marL="914400" rtl="0" algn="l">
              <a:lnSpc>
                <a:spcPct val="115000"/>
              </a:lnSpc>
              <a:spcBef>
                <a:spcPts val="0"/>
              </a:spcBef>
              <a:spcAft>
                <a:spcPts val="0"/>
              </a:spcAft>
              <a:buSzPts val="1800"/>
              <a:buChar char="○"/>
            </a:pPr>
            <a:r>
              <a:rPr lang="en" sz="1800"/>
              <a:t>Prevents “link rot”</a:t>
            </a:r>
            <a:endParaRPr sz="1800"/>
          </a:p>
          <a:p>
            <a:pPr indent="-342900" lvl="0" marL="457200" rtl="0" algn="l">
              <a:lnSpc>
                <a:spcPct val="115000"/>
              </a:lnSpc>
              <a:spcBef>
                <a:spcPts val="0"/>
              </a:spcBef>
              <a:spcAft>
                <a:spcPts val="0"/>
              </a:spcAft>
              <a:buSzPts val="1800"/>
              <a:buChar char="●"/>
            </a:pPr>
            <a:r>
              <a:rPr lang="en" sz="1800"/>
              <a:t>Persistent access</a:t>
            </a:r>
            <a:endParaRPr sz="1800"/>
          </a:p>
          <a:p>
            <a:pPr indent="-342900" lvl="0" marL="457200" rtl="0" algn="l">
              <a:lnSpc>
                <a:spcPct val="115000"/>
              </a:lnSpc>
              <a:spcBef>
                <a:spcPts val="0"/>
              </a:spcBef>
              <a:spcAft>
                <a:spcPts val="0"/>
              </a:spcAft>
              <a:buSzPts val="1800"/>
              <a:buChar char="●"/>
            </a:pPr>
            <a:r>
              <a:rPr lang="en" sz="1800"/>
              <a:t>Preservation</a:t>
            </a:r>
            <a:endParaRPr sz="1800"/>
          </a:p>
          <a:p>
            <a:pPr indent="-342900" lvl="0" marL="457200" rtl="0" algn="l">
              <a:lnSpc>
                <a:spcPct val="115000"/>
              </a:lnSpc>
              <a:spcBef>
                <a:spcPts val="0"/>
              </a:spcBef>
              <a:spcAft>
                <a:spcPts val="0"/>
              </a:spcAft>
              <a:buSzPts val="1800"/>
              <a:buChar char="●"/>
            </a:pPr>
            <a:r>
              <a:rPr lang="en" sz="1800"/>
              <a:t>Backup</a:t>
            </a:r>
            <a:endParaRPr sz="1800"/>
          </a:p>
          <a:p>
            <a:pPr indent="-342900" lvl="0" marL="457200" rtl="0" algn="l">
              <a:lnSpc>
                <a:spcPct val="115000"/>
              </a:lnSpc>
              <a:spcBef>
                <a:spcPts val="0"/>
              </a:spcBef>
              <a:spcAft>
                <a:spcPts val="0"/>
              </a:spcAft>
              <a:buSzPts val="1800"/>
              <a:buChar char="●"/>
            </a:pPr>
            <a:r>
              <a:rPr lang="en" sz="1800"/>
              <a:t>Management of access</a:t>
            </a:r>
            <a:endParaRPr sz="1800"/>
          </a:p>
          <a:p>
            <a:pPr indent="-342900" lvl="0" marL="457200" rtl="0" algn="l">
              <a:lnSpc>
                <a:spcPct val="115000"/>
              </a:lnSpc>
              <a:spcBef>
                <a:spcPts val="0"/>
              </a:spcBef>
              <a:spcAft>
                <a:spcPts val="0"/>
              </a:spcAft>
              <a:buSzPts val="1800"/>
              <a:buChar char="●"/>
            </a:pPr>
            <a:r>
              <a:rPr lang="en" sz="1800"/>
              <a:t>Versioning</a:t>
            </a:r>
            <a:endParaRPr sz="1800"/>
          </a:p>
          <a:p>
            <a:pPr indent="-342900" lvl="0" marL="457200" rtl="0" algn="l">
              <a:lnSpc>
                <a:spcPct val="115000"/>
              </a:lnSpc>
              <a:spcBef>
                <a:spcPts val="0"/>
              </a:spcBef>
              <a:spcAft>
                <a:spcPts val="0"/>
              </a:spcAft>
              <a:buSzPts val="1800"/>
              <a:buChar char="●"/>
            </a:pPr>
            <a:r>
              <a:rPr lang="en" sz="1800"/>
              <a:t>Licensing</a:t>
            </a:r>
            <a:endParaRPr sz="1800"/>
          </a:p>
        </p:txBody>
      </p:sp>
      <p:sp>
        <p:nvSpPr>
          <p:cNvPr id="493" name="Google Shape;493;p51"/>
          <p:cNvSpPr txBox="1"/>
          <p:nvPr>
            <p:ph idx="1" type="body"/>
          </p:nvPr>
        </p:nvSpPr>
        <p:spPr>
          <a:xfrm>
            <a:off x="3069300" y="362800"/>
            <a:ext cx="2994600" cy="4712100"/>
          </a:xfrm>
          <a:prstGeom prst="rect">
            <a:avLst/>
          </a:prstGeom>
          <a:solidFill>
            <a:schemeClr val="accent4"/>
          </a:solidFill>
          <a:ln cap="flat" cmpd="sng" w="952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solidFill>
                  <a:srgbClr val="FFFFFF"/>
                </a:solidFill>
              </a:rPr>
              <a:t>Data License</a:t>
            </a:r>
            <a:endParaRPr b="1" sz="3000">
              <a:solidFill>
                <a:srgbClr val="FFFFFF"/>
              </a:solidFill>
            </a:endParaRPr>
          </a:p>
          <a:p>
            <a:pPr indent="0" lvl="0" marL="0" rtl="0" algn="l">
              <a:lnSpc>
                <a:spcPct val="115000"/>
              </a:lnSpc>
              <a:spcBef>
                <a:spcPts val="0"/>
              </a:spcBef>
              <a:spcAft>
                <a:spcPts val="0"/>
              </a:spcAft>
              <a:buNone/>
            </a:pPr>
            <a:r>
              <a:t/>
            </a:r>
            <a:endParaRPr b="1" sz="10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Consider </a:t>
            </a:r>
            <a:r>
              <a:rPr b="1" lang="en" sz="1800">
                <a:solidFill>
                  <a:srgbClr val="FFFFFF"/>
                </a:solidFill>
              </a:rPr>
              <a:t>Creative Commons licenses</a:t>
            </a:r>
            <a:r>
              <a:rPr lang="en" sz="1800">
                <a:solidFill>
                  <a:srgbClr val="FFFFFF"/>
                </a:solidFill>
              </a:rPr>
              <a:t> for data &amp; text</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Either CC-0 or CC-BY</a:t>
            </a:r>
            <a:endParaRPr sz="1800">
              <a:solidFill>
                <a:srgbClr val="FFFFFF"/>
              </a:solidFill>
            </a:endParaRPr>
          </a:p>
          <a:p>
            <a:pPr indent="-342900" lvl="0" marL="457200" rtl="0" algn="l">
              <a:lnSpc>
                <a:spcPct val="115000"/>
              </a:lnSpc>
              <a:spcBef>
                <a:spcPts val="0"/>
              </a:spcBef>
              <a:spcAft>
                <a:spcPts val="0"/>
              </a:spcAft>
              <a:buClr>
                <a:srgbClr val="FFFFFF"/>
              </a:buClr>
              <a:buSzPts val="1800"/>
              <a:buChar char="●"/>
            </a:pPr>
            <a:r>
              <a:rPr lang="en" sz="1800">
                <a:solidFill>
                  <a:srgbClr val="FFFFFF"/>
                </a:solidFill>
              </a:rPr>
              <a:t>Guidance on data licenses available through Digital Curation Center:</a:t>
            </a:r>
            <a:endParaRPr sz="1800">
              <a:solidFill>
                <a:srgbClr val="FFFFFF"/>
              </a:solidFill>
            </a:endParaRPr>
          </a:p>
          <a:p>
            <a:pPr indent="0" lvl="0" marL="457200" rtl="0" algn="l">
              <a:lnSpc>
                <a:spcPct val="115000"/>
              </a:lnSpc>
              <a:spcBef>
                <a:spcPts val="0"/>
              </a:spcBef>
              <a:spcAft>
                <a:spcPts val="0"/>
              </a:spcAft>
              <a:buNone/>
            </a:pPr>
            <a:r>
              <a:rPr lang="en" sz="1800" u="sng">
                <a:solidFill>
                  <a:srgbClr val="FFFFFF"/>
                </a:solidFill>
                <a:hlinkClick r:id="rId3"/>
              </a:rPr>
              <a:t>http://www.dcc.ac.uk/resources/how-guides-license-research-data</a:t>
            </a:r>
            <a:r>
              <a:rPr lang="en" sz="1800">
                <a:solidFill>
                  <a:srgbClr val="FFFFFF"/>
                </a:solidFill>
              </a:rPr>
              <a:t> </a:t>
            </a:r>
            <a:endParaRPr sz="1800">
              <a:solidFill>
                <a:srgbClr val="FFFFFF"/>
              </a:solidFill>
            </a:endParaRPr>
          </a:p>
        </p:txBody>
      </p:sp>
      <p:sp>
        <p:nvSpPr>
          <p:cNvPr id="494" name="Google Shape;494;p51"/>
          <p:cNvSpPr txBox="1"/>
          <p:nvPr>
            <p:ph idx="1" type="body"/>
          </p:nvPr>
        </p:nvSpPr>
        <p:spPr>
          <a:xfrm>
            <a:off x="6072950" y="362800"/>
            <a:ext cx="2994600" cy="4712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3000"/>
              <a:t>Code License</a:t>
            </a:r>
            <a:endParaRPr b="1" sz="3000"/>
          </a:p>
          <a:p>
            <a:pPr indent="0" lvl="0" marL="0" rtl="0" algn="l">
              <a:lnSpc>
                <a:spcPct val="115000"/>
              </a:lnSpc>
              <a:spcBef>
                <a:spcPts val="0"/>
              </a:spcBef>
              <a:spcAft>
                <a:spcPts val="0"/>
              </a:spcAft>
              <a:buNone/>
            </a:pPr>
            <a:r>
              <a:t/>
            </a:r>
            <a:endParaRPr b="1" sz="1000"/>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rPr>
              <a:t>Consider open source license such as MIT, BSD, or Apache license</a:t>
            </a:r>
            <a:endParaRPr sz="1800">
              <a:solidFill>
                <a:schemeClr val="dk1"/>
              </a:solidFill>
            </a:endParaRPr>
          </a:p>
          <a:p>
            <a:pPr indent="-342900" lvl="0" marL="457200" rtl="0" algn="l">
              <a:lnSpc>
                <a:spcPct val="115000"/>
              </a:lnSpc>
              <a:spcBef>
                <a:spcPts val="0"/>
              </a:spcBef>
              <a:spcAft>
                <a:spcPts val="0"/>
              </a:spcAft>
              <a:buClr>
                <a:schemeClr val="dk1"/>
              </a:buClr>
              <a:buSzPts val="1800"/>
              <a:buFont typeface="Arial"/>
              <a:buChar char="●"/>
            </a:pPr>
            <a:r>
              <a:rPr lang="en" sz="1800">
                <a:solidFill>
                  <a:schemeClr val="dk1"/>
                </a:solidFill>
              </a:rPr>
              <a:t>Guidance on software licenses by Karl Broman (</a:t>
            </a:r>
            <a:r>
              <a:rPr lang="en" sz="1800" u="sng">
                <a:solidFill>
                  <a:schemeClr val="hlink"/>
                </a:solidFill>
                <a:hlinkClick r:id="rId4"/>
              </a:rPr>
              <a:t>http://kbroman.org/steps2rr/pages/licenses.html</a:t>
            </a:r>
            <a:r>
              <a:rPr lang="en" sz="1800">
                <a:solidFill>
                  <a:schemeClr val="dk1"/>
                </a:solidFill>
              </a:rPr>
              <a:t>) and Open Source Initiative (</a:t>
            </a:r>
            <a:r>
              <a:rPr lang="en" sz="1800" u="sng">
                <a:solidFill>
                  <a:schemeClr val="hlink"/>
                </a:solidFill>
                <a:hlinkClick r:id="rId5"/>
              </a:rPr>
              <a:t>https://opensource.org/licenses</a:t>
            </a:r>
            <a:r>
              <a:rPr lang="en" sz="1800">
                <a:solidFill>
                  <a:schemeClr val="dk1"/>
                </a:solidFill>
              </a:rPr>
              <a:t>) </a:t>
            </a:r>
            <a:endParaRPr sz="1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8" name="Shape 498"/>
        <p:cNvGrpSpPr/>
        <p:nvPr/>
      </p:nvGrpSpPr>
      <p:grpSpPr>
        <a:xfrm>
          <a:off x="0" y="0"/>
          <a:ext cx="0" cy="0"/>
          <a:chOff x="0" y="0"/>
          <a:chExt cx="0" cy="0"/>
        </a:xfrm>
      </p:grpSpPr>
      <p:sp>
        <p:nvSpPr>
          <p:cNvPr id="499" name="Google Shape;499;p52"/>
          <p:cNvSpPr txBox="1"/>
          <p:nvPr>
            <p:ph type="title"/>
          </p:nvPr>
        </p:nvSpPr>
        <p:spPr>
          <a:xfrm>
            <a:off x="205825" y="206000"/>
            <a:ext cx="8621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Mandated vs. </a:t>
            </a:r>
            <a:r>
              <a:rPr lang="en" sz="3600"/>
              <a:t>Disciplinary Repositories</a:t>
            </a:r>
            <a:endParaRPr sz="3600"/>
          </a:p>
        </p:txBody>
      </p:sp>
      <p:sp>
        <p:nvSpPr>
          <p:cNvPr id="500" name="Google Shape;500;p52"/>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01" name="Google Shape;501;p52"/>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502" name="Google Shape;502;p52"/>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pSp>
        <p:nvGrpSpPr>
          <p:cNvPr id="503" name="Google Shape;503;p52"/>
          <p:cNvGrpSpPr/>
          <p:nvPr/>
        </p:nvGrpSpPr>
        <p:grpSpPr>
          <a:xfrm>
            <a:off x="76450" y="52600"/>
            <a:ext cx="8991091" cy="310200"/>
            <a:chOff x="86000" y="52600"/>
            <a:chExt cx="8985700" cy="310200"/>
          </a:xfrm>
        </p:grpSpPr>
        <p:sp>
          <p:nvSpPr>
            <p:cNvPr id="504" name="Google Shape;504;p52"/>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05" name="Google Shape;505;p52"/>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06" name="Google Shape;506;p52"/>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07" name="Google Shape;507;p52"/>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08" name="Google Shape;508;p52"/>
          <p:cNvPicPr preferRelativeResize="0"/>
          <p:nvPr/>
        </p:nvPicPr>
        <p:blipFill rotWithShape="1">
          <a:blip r:embed="rId3">
            <a:alphaModFix/>
          </a:blip>
          <a:srcRect b="0" l="25782" r="0" t="8775"/>
          <a:stretch/>
        </p:blipFill>
        <p:spPr>
          <a:xfrm>
            <a:off x="205825" y="1393292"/>
            <a:ext cx="4221199" cy="3129745"/>
          </a:xfrm>
          <a:prstGeom prst="rect">
            <a:avLst/>
          </a:prstGeom>
          <a:noFill/>
          <a:ln cap="flat" cmpd="sng" w="19050">
            <a:solidFill>
              <a:srgbClr val="595959"/>
            </a:solidFill>
            <a:prstDash val="solid"/>
            <a:miter lim="8000"/>
            <a:headEnd len="sm" w="sm" type="none"/>
            <a:tailEnd len="sm" w="sm" type="none"/>
          </a:ln>
        </p:spPr>
      </p:pic>
      <p:pic>
        <p:nvPicPr>
          <p:cNvPr id="509" name="Google Shape;509;p52"/>
          <p:cNvPicPr preferRelativeResize="0"/>
          <p:nvPr/>
        </p:nvPicPr>
        <p:blipFill rotWithShape="1">
          <a:blip r:embed="rId4">
            <a:alphaModFix/>
          </a:blip>
          <a:srcRect b="39295" l="0" r="0" t="21385"/>
          <a:stretch/>
        </p:blipFill>
        <p:spPr>
          <a:xfrm>
            <a:off x="1220250" y="1184450"/>
            <a:ext cx="1988850" cy="519300"/>
          </a:xfrm>
          <a:prstGeom prst="rect">
            <a:avLst/>
          </a:prstGeom>
          <a:noFill/>
          <a:ln cap="flat" cmpd="sng" w="9525">
            <a:solidFill>
              <a:srgbClr val="000000"/>
            </a:solidFill>
            <a:prstDash val="solid"/>
            <a:round/>
            <a:headEnd len="sm" w="sm" type="none"/>
            <a:tailEnd len="sm" w="sm" type="none"/>
          </a:ln>
        </p:spPr>
      </p:pic>
      <p:sp>
        <p:nvSpPr>
          <p:cNvPr id="510" name="Google Shape;510;p52"/>
          <p:cNvSpPr txBox="1"/>
          <p:nvPr/>
        </p:nvSpPr>
        <p:spPr>
          <a:xfrm>
            <a:off x="4577975" y="1063400"/>
            <a:ext cx="4489500" cy="761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sz="1800">
                <a:solidFill>
                  <a:schemeClr val="dk1"/>
                </a:solidFill>
              </a:rPr>
              <a:t>Identify mandated / disciplinary repository:</a:t>
            </a:r>
            <a:endParaRPr sz="1800">
              <a:solidFill>
                <a:schemeClr val="dk1"/>
              </a:solidFill>
            </a:endParaRPr>
          </a:p>
          <a:p>
            <a:pPr indent="0" lvl="0" marL="457200" rtl="0" algn="l">
              <a:lnSpc>
                <a:spcPct val="115000"/>
              </a:lnSpc>
              <a:spcBef>
                <a:spcPts val="0"/>
              </a:spcBef>
              <a:spcAft>
                <a:spcPts val="0"/>
              </a:spcAft>
              <a:buNone/>
            </a:pPr>
            <a:r>
              <a:t/>
            </a:r>
            <a:endParaRPr sz="1100">
              <a:solidFill>
                <a:schemeClr val="dk1"/>
              </a:solidFill>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Funder specified repository</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Institutionally specified data repository</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Domain or discipline-specific data repository</a:t>
            </a:r>
            <a:endParaRPr sz="1800">
              <a:solidFill>
                <a:schemeClr val="dk1"/>
              </a:solidFill>
              <a:latin typeface="Lato"/>
              <a:ea typeface="Lato"/>
              <a:cs typeface="Lato"/>
              <a:sym typeface="Lato"/>
            </a:endParaRPr>
          </a:p>
          <a:p>
            <a:pPr indent="0" lvl="0" marL="457200" rtl="0" algn="l">
              <a:lnSpc>
                <a:spcPct val="115000"/>
              </a:lnSpc>
              <a:spcBef>
                <a:spcPts val="0"/>
              </a:spcBef>
              <a:spcAft>
                <a:spcPts val="0"/>
              </a:spcAft>
              <a:buNone/>
            </a:pPr>
            <a:r>
              <a:t/>
            </a:r>
            <a:endParaRPr sz="1800">
              <a:solidFill>
                <a:schemeClr val="dk1"/>
              </a:solidFill>
              <a:latin typeface="Lato"/>
              <a:ea typeface="Lato"/>
              <a:cs typeface="Lato"/>
              <a:sym typeface="Lato"/>
            </a:endParaRPr>
          </a:p>
          <a:p>
            <a:pPr indent="0" lvl="0" marL="0" rtl="0" algn="l">
              <a:spcBef>
                <a:spcPts val="0"/>
              </a:spcBef>
              <a:spcAft>
                <a:spcPts val="0"/>
              </a:spcAft>
              <a:buNone/>
            </a:pPr>
            <a:r>
              <a:rPr lang="en" sz="1800">
                <a:solidFill>
                  <a:schemeClr val="dk1"/>
                </a:solidFill>
                <a:latin typeface="Lato"/>
                <a:ea typeface="Lato"/>
                <a:cs typeface="Lato"/>
                <a:sym typeface="Lato"/>
              </a:rPr>
              <a:t>Find &amp; compare disciplinary repositories through Repository of Research Data Repositories</a:t>
            </a:r>
            <a:r>
              <a:rPr lang="en" sz="1800">
                <a:solidFill>
                  <a:schemeClr val="dk1"/>
                </a:solidFill>
                <a:uFill>
                  <a:noFill/>
                </a:uFill>
                <a:latin typeface="Lato"/>
                <a:ea typeface="Lato"/>
                <a:cs typeface="Lato"/>
                <a:sym typeface="Lato"/>
                <a:hlinkClick r:id="rId5"/>
              </a:rPr>
              <a:t> </a:t>
            </a:r>
            <a:r>
              <a:rPr lang="en" sz="1800" u="sng">
                <a:solidFill>
                  <a:srgbClr val="0097A7"/>
                </a:solidFill>
                <a:latin typeface="Lato"/>
                <a:ea typeface="Lato"/>
                <a:cs typeface="Lato"/>
                <a:sym typeface="Lato"/>
                <a:hlinkClick r:id="rId6"/>
              </a:rPr>
              <a:t>https://www.re3data.org/</a:t>
            </a:r>
            <a:endParaRPr sz="1800">
              <a:latin typeface="Lato"/>
              <a:ea typeface="Lato"/>
              <a:cs typeface="Lato"/>
              <a:sym typeface="Lato"/>
            </a:endParaRPr>
          </a:p>
        </p:txBody>
      </p:sp>
      <p:sp>
        <p:nvSpPr>
          <p:cNvPr id="511" name="Google Shape;511;p52"/>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53"/>
          <p:cNvSpPr txBox="1"/>
          <p:nvPr/>
        </p:nvSpPr>
        <p:spPr>
          <a:xfrm>
            <a:off x="522100" y="1063400"/>
            <a:ext cx="8043600" cy="24741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Clr>
                <a:schemeClr val="dk1"/>
              </a:buClr>
              <a:buSzPts val="1100"/>
              <a:buFont typeface="Arial"/>
              <a:buNone/>
            </a:pPr>
            <a:r>
              <a:rPr lang="en" sz="1800">
                <a:solidFill>
                  <a:schemeClr val="dk1"/>
                </a:solidFill>
                <a:latin typeface="Lato"/>
                <a:ea typeface="Lato"/>
                <a:cs typeface="Lato"/>
                <a:sym typeface="Lato"/>
              </a:rPr>
              <a:t>In addition to a specified data repository, you can make a deposit to a general purpose repository:</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DataDryad</a:t>
            </a:r>
            <a:r>
              <a:rPr lang="en" sz="1800">
                <a:solidFill>
                  <a:schemeClr val="dk1"/>
                </a:solidFill>
                <a:uFill>
                  <a:noFill/>
                </a:uFill>
                <a:latin typeface="Lato"/>
                <a:ea typeface="Lato"/>
                <a:cs typeface="Lato"/>
                <a:sym typeface="Lato"/>
                <a:hlinkClick r:id="rId3"/>
              </a:rPr>
              <a:t> </a:t>
            </a:r>
            <a:r>
              <a:rPr lang="en" sz="1800" u="sng">
                <a:solidFill>
                  <a:srgbClr val="0097A7"/>
                </a:solidFill>
                <a:latin typeface="Lato"/>
                <a:ea typeface="Lato"/>
                <a:cs typeface="Lato"/>
                <a:sym typeface="Lato"/>
                <a:hlinkClick r:id="rId4"/>
              </a:rPr>
              <a:t>http://datadryad.org/</a:t>
            </a:r>
            <a:r>
              <a:rPr lang="en" sz="1800">
                <a:solidFill>
                  <a:schemeClr val="dk1"/>
                </a:solidFill>
                <a:latin typeface="Lato"/>
                <a:ea typeface="Lato"/>
                <a:cs typeface="Lato"/>
                <a:sym typeface="Lato"/>
              </a:rPr>
              <a:t> (curated digital repository; free to access, $120 to publish dataset up to 20GB)</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Figshare</a:t>
            </a:r>
            <a:r>
              <a:rPr lang="en" sz="1800">
                <a:solidFill>
                  <a:schemeClr val="dk1"/>
                </a:solidFill>
                <a:uFill>
                  <a:noFill/>
                </a:uFill>
                <a:latin typeface="Lato"/>
                <a:ea typeface="Lato"/>
                <a:cs typeface="Lato"/>
                <a:sym typeface="Lato"/>
                <a:hlinkClick r:id="rId5"/>
              </a:rPr>
              <a:t> </a:t>
            </a:r>
            <a:r>
              <a:rPr lang="en" sz="1800" u="sng">
                <a:solidFill>
                  <a:srgbClr val="0097A7"/>
                </a:solidFill>
                <a:latin typeface="Lato"/>
                <a:ea typeface="Lato"/>
                <a:cs typeface="Lato"/>
                <a:sym typeface="Lato"/>
                <a:hlinkClick r:id="rId6"/>
              </a:rPr>
              <a:t>https://figshare.com/</a:t>
            </a:r>
            <a:r>
              <a:rPr lang="en" sz="1800">
                <a:solidFill>
                  <a:schemeClr val="dk1"/>
                </a:solidFill>
                <a:latin typeface="Lato"/>
                <a:ea typeface="Lato"/>
                <a:cs typeface="Lato"/>
                <a:sym typeface="Lato"/>
              </a:rPr>
              <a:t> (free digital repository, 5GB per file limit)</a:t>
            </a:r>
            <a:endParaRPr sz="1800">
              <a:solidFill>
                <a:schemeClr val="dk1"/>
              </a:solidFill>
              <a:latin typeface="Lato"/>
              <a:ea typeface="Lato"/>
              <a:cs typeface="Lato"/>
              <a:sym typeface="Lato"/>
            </a:endParaRPr>
          </a:p>
          <a:p>
            <a:pPr indent="-342900" lvl="0" marL="457200" rtl="0" algn="l">
              <a:lnSpc>
                <a:spcPct val="115000"/>
              </a:lnSpc>
              <a:spcBef>
                <a:spcPts val="0"/>
              </a:spcBef>
              <a:spcAft>
                <a:spcPts val="0"/>
              </a:spcAft>
              <a:buClr>
                <a:schemeClr val="dk1"/>
              </a:buClr>
              <a:buSzPts val="1800"/>
              <a:buFont typeface="Lato"/>
              <a:buChar char="●"/>
            </a:pPr>
            <a:r>
              <a:rPr lang="en" sz="1800">
                <a:solidFill>
                  <a:schemeClr val="dk1"/>
                </a:solidFill>
                <a:latin typeface="Lato"/>
                <a:ea typeface="Lato"/>
                <a:cs typeface="Lato"/>
                <a:sym typeface="Lato"/>
              </a:rPr>
              <a:t>Zenodo</a:t>
            </a:r>
            <a:r>
              <a:rPr lang="en" sz="1800">
                <a:solidFill>
                  <a:schemeClr val="dk1"/>
                </a:solidFill>
                <a:uFill>
                  <a:noFill/>
                </a:uFill>
                <a:latin typeface="Lato"/>
                <a:ea typeface="Lato"/>
                <a:cs typeface="Lato"/>
                <a:sym typeface="Lato"/>
                <a:hlinkClick r:id="rId7"/>
              </a:rPr>
              <a:t> </a:t>
            </a:r>
            <a:r>
              <a:rPr lang="en" sz="1800" u="sng">
                <a:solidFill>
                  <a:srgbClr val="0097A7"/>
                </a:solidFill>
                <a:latin typeface="Lato"/>
                <a:ea typeface="Lato"/>
                <a:cs typeface="Lato"/>
                <a:sym typeface="Lato"/>
                <a:hlinkClick r:id="rId8"/>
              </a:rPr>
              <a:t>https://zenodo.org/</a:t>
            </a:r>
            <a:r>
              <a:rPr lang="en" sz="1800">
                <a:solidFill>
                  <a:schemeClr val="dk1"/>
                </a:solidFill>
                <a:latin typeface="Lato"/>
                <a:ea typeface="Lato"/>
                <a:cs typeface="Lato"/>
                <a:sym typeface="Lato"/>
              </a:rPr>
              <a:t> (free digital repository; 50GB per dataset limit)</a:t>
            </a:r>
            <a:endParaRPr sz="1800">
              <a:solidFill>
                <a:schemeClr val="dk1"/>
              </a:solidFill>
              <a:latin typeface="Lato"/>
              <a:ea typeface="Lato"/>
              <a:cs typeface="Lato"/>
              <a:sym typeface="Lato"/>
            </a:endParaRPr>
          </a:p>
        </p:txBody>
      </p:sp>
      <p:sp>
        <p:nvSpPr>
          <p:cNvPr id="517" name="Google Shape;517;p53"/>
          <p:cNvSpPr txBox="1"/>
          <p:nvPr>
            <p:ph type="title"/>
          </p:nvPr>
        </p:nvSpPr>
        <p:spPr>
          <a:xfrm>
            <a:off x="205825" y="206000"/>
            <a:ext cx="8621700" cy="857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General Purpose</a:t>
            </a:r>
            <a:r>
              <a:rPr lang="en" sz="3600"/>
              <a:t> Repositories</a:t>
            </a:r>
            <a:endParaRPr sz="3600"/>
          </a:p>
        </p:txBody>
      </p:sp>
      <p:sp>
        <p:nvSpPr>
          <p:cNvPr id="518" name="Google Shape;518;p53"/>
          <p:cNvSpPr txBox="1"/>
          <p:nvPr>
            <p:ph idx="1" type="subTitle"/>
          </p:nvPr>
        </p:nvSpPr>
        <p:spPr>
          <a:xfrm>
            <a:off x="650175" y="46243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sp>
        <p:nvSpPr>
          <p:cNvPr id="519" name="Google Shape;519;p53"/>
          <p:cNvSpPr txBox="1"/>
          <p:nvPr>
            <p:ph idx="12" type="sldNum"/>
          </p:nvPr>
        </p:nvSpPr>
        <p:spPr>
          <a:xfrm>
            <a:off x="4297650" y="4624325"/>
            <a:ext cx="548700" cy="51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pic>
        <p:nvPicPr>
          <p:cNvPr id="520" name="Google Shape;520;p53"/>
          <p:cNvPicPr preferRelativeResize="0"/>
          <p:nvPr/>
        </p:nvPicPr>
        <p:blipFill>
          <a:blip r:embed="rId9">
            <a:alphaModFix/>
          </a:blip>
          <a:stretch>
            <a:fillRect/>
          </a:stretch>
        </p:blipFill>
        <p:spPr>
          <a:xfrm>
            <a:off x="7200709" y="3821250"/>
            <a:ext cx="1298270" cy="519300"/>
          </a:xfrm>
          <a:prstGeom prst="rect">
            <a:avLst/>
          </a:prstGeom>
          <a:noFill/>
          <a:ln>
            <a:noFill/>
          </a:ln>
        </p:spPr>
      </p:pic>
      <p:sp>
        <p:nvSpPr>
          <p:cNvPr id="521" name="Google Shape;521;p53"/>
          <p:cNvSpPr txBox="1"/>
          <p:nvPr>
            <p:ph idx="2" type="subTitle"/>
          </p:nvPr>
        </p:nvSpPr>
        <p:spPr>
          <a:xfrm>
            <a:off x="650175" y="4852925"/>
            <a:ext cx="3129000" cy="2466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t/>
            </a:r>
            <a:endParaRPr/>
          </a:p>
        </p:txBody>
      </p:sp>
      <p:grpSp>
        <p:nvGrpSpPr>
          <p:cNvPr id="522" name="Google Shape;522;p53"/>
          <p:cNvGrpSpPr/>
          <p:nvPr/>
        </p:nvGrpSpPr>
        <p:grpSpPr>
          <a:xfrm>
            <a:off x="76450" y="52600"/>
            <a:ext cx="8991091" cy="310200"/>
            <a:chOff x="86000" y="52600"/>
            <a:chExt cx="8985700" cy="310200"/>
          </a:xfrm>
        </p:grpSpPr>
        <p:sp>
          <p:nvSpPr>
            <p:cNvPr id="523" name="Google Shape;523;p53"/>
            <p:cNvSpPr txBox="1"/>
            <p:nvPr/>
          </p:nvSpPr>
          <p:spPr>
            <a:xfrm>
              <a:off x="86000" y="52600"/>
              <a:ext cx="2225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Organisation</a:t>
              </a:r>
              <a:endParaRPr b="1" sz="1800">
                <a:solidFill>
                  <a:srgbClr val="FFFFFF"/>
                </a:solidFill>
                <a:latin typeface="Lato"/>
                <a:ea typeface="Lato"/>
                <a:cs typeface="Lato"/>
                <a:sym typeface="Lato"/>
              </a:endParaRPr>
            </a:p>
          </p:txBody>
        </p:sp>
        <p:sp>
          <p:nvSpPr>
            <p:cNvPr id="524" name="Google Shape;524;p53"/>
            <p:cNvSpPr txBox="1"/>
            <p:nvPr/>
          </p:nvSpPr>
          <p:spPr>
            <a:xfrm>
              <a:off x="2304307" y="52600"/>
              <a:ext cx="23145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Documentation</a:t>
              </a:r>
              <a:endParaRPr b="1" sz="1800">
                <a:solidFill>
                  <a:srgbClr val="FFFFFF"/>
                </a:solidFill>
                <a:latin typeface="Lato"/>
                <a:ea typeface="Lato"/>
                <a:cs typeface="Lato"/>
                <a:sym typeface="Lato"/>
              </a:endParaRPr>
            </a:p>
          </p:txBody>
        </p:sp>
        <p:sp>
          <p:nvSpPr>
            <p:cNvPr id="525" name="Google Shape;525;p53"/>
            <p:cNvSpPr txBox="1"/>
            <p:nvPr/>
          </p:nvSpPr>
          <p:spPr>
            <a:xfrm>
              <a:off x="4585500" y="52600"/>
              <a:ext cx="2261100" cy="3102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Analysis</a:t>
              </a:r>
              <a:endParaRPr b="1" sz="1800">
                <a:solidFill>
                  <a:srgbClr val="FFFFFF"/>
                </a:solidFill>
                <a:latin typeface="Lato"/>
                <a:ea typeface="Lato"/>
                <a:cs typeface="Lato"/>
                <a:sym typeface="Lato"/>
              </a:endParaRPr>
            </a:p>
          </p:txBody>
        </p:sp>
        <p:sp>
          <p:nvSpPr>
            <p:cNvPr id="526" name="Google Shape;526;p53"/>
            <p:cNvSpPr txBox="1"/>
            <p:nvPr/>
          </p:nvSpPr>
          <p:spPr>
            <a:xfrm>
              <a:off x="6846600" y="52600"/>
              <a:ext cx="2225100" cy="310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600"/>
                </a:spcBef>
                <a:spcAft>
                  <a:spcPts val="0"/>
                </a:spcAft>
                <a:buNone/>
              </a:pPr>
              <a:r>
                <a:rPr b="1" lang="en" sz="1800">
                  <a:solidFill>
                    <a:srgbClr val="FFFFFF"/>
                  </a:solidFill>
                  <a:latin typeface="Lato"/>
                  <a:ea typeface="Lato"/>
                  <a:cs typeface="Lato"/>
                  <a:sym typeface="Lato"/>
                </a:rPr>
                <a:t>Dissemination</a:t>
              </a:r>
              <a:endParaRPr b="1" sz="1800">
                <a:solidFill>
                  <a:srgbClr val="FFFFFF"/>
                </a:solidFill>
                <a:latin typeface="Lato"/>
                <a:ea typeface="Lato"/>
                <a:cs typeface="Lato"/>
                <a:sym typeface="Lato"/>
              </a:endParaRPr>
            </a:p>
          </p:txBody>
        </p:sp>
      </p:grpSp>
      <p:pic>
        <p:nvPicPr>
          <p:cNvPr id="527" name="Google Shape;527;p53"/>
          <p:cNvPicPr preferRelativeResize="0"/>
          <p:nvPr/>
        </p:nvPicPr>
        <p:blipFill rotWithShape="1">
          <a:blip r:embed="rId10">
            <a:alphaModFix/>
          </a:blip>
          <a:srcRect b="39295" l="0" r="0" t="21385"/>
          <a:stretch/>
        </p:blipFill>
        <p:spPr>
          <a:xfrm>
            <a:off x="650175" y="3821262"/>
            <a:ext cx="1988850" cy="519300"/>
          </a:xfrm>
          <a:prstGeom prst="rect">
            <a:avLst/>
          </a:prstGeom>
          <a:noFill/>
          <a:ln>
            <a:noFill/>
          </a:ln>
        </p:spPr>
      </p:pic>
      <p:pic>
        <p:nvPicPr>
          <p:cNvPr id="528" name="Google Shape;528;p53"/>
          <p:cNvPicPr preferRelativeResize="0"/>
          <p:nvPr/>
        </p:nvPicPr>
        <p:blipFill>
          <a:blip r:embed="rId11">
            <a:alphaModFix/>
          </a:blip>
          <a:stretch>
            <a:fillRect/>
          </a:stretch>
        </p:blipFill>
        <p:spPr>
          <a:xfrm>
            <a:off x="2838575" y="3589701"/>
            <a:ext cx="1539650" cy="857400"/>
          </a:xfrm>
          <a:prstGeom prst="rect">
            <a:avLst/>
          </a:prstGeom>
          <a:noFill/>
          <a:ln>
            <a:noFill/>
          </a:ln>
        </p:spPr>
      </p:pic>
      <p:pic>
        <p:nvPicPr>
          <p:cNvPr id="529" name="Google Shape;529;p53"/>
          <p:cNvPicPr preferRelativeResize="0"/>
          <p:nvPr/>
        </p:nvPicPr>
        <p:blipFill>
          <a:blip r:embed="rId12">
            <a:alphaModFix/>
          </a:blip>
          <a:stretch>
            <a:fillRect/>
          </a:stretch>
        </p:blipFill>
        <p:spPr>
          <a:xfrm>
            <a:off x="4846352" y="3773261"/>
            <a:ext cx="1988851" cy="615299"/>
          </a:xfrm>
          <a:prstGeom prst="rect">
            <a:avLst/>
          </a:prstGeom>
          <a:noFill/>
          <a:ln>
            <a:noFill/>
          </a:ln>
        </p:spPr>
      </p:pic>
      <p:sp>
        <p:nvSpPr>
          <p:cNvPr id="530" name="Google Shape;530;p53"/>
          <p:cNvSpPr txBox="1"/>
          <p:nvPr>
            <p:ph idx="3" type="subTitle"/>
          </p:nvPr>
        </p:nvSpPr>
        <p:spPr>
          <a:xfrm>
            <a:off x="6184575" y="4624325"/>
            <a:ext cx="2888400" cy="246600"/>
          </a:xfrm>
          <a:prstGeom prst="rect">
            <a:avLst/>
          </a:prstGeom>
        </p:spPr>
        <p:txBody>
          <a:bodyPr anchorCtr="0" anchor="ctr" bIns="91425" lIns="91425" spcFirstLastPara="1" rIns="91425" wrap="square" tIns="91425">
            <a:noAutofit/>
          </a:bodyPr>
          <a:lstStyle/>
          <a:p>
            <a:pPr indent="0" lvl="0" marL="0" rtl="0" algn="r">
              <a:spcBef>
                <a:spcPts val="60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epro4everyone Template">
  <a:themeElements>
    <a:clrScheme name="Custom 347">
      <a:dk1>
        <a:srgbClr val="000000"/>
      </a:dk1>
      <a:lt1>
        <a:srgbClr val="FFFFFF"/>
      </a:lt1>
      <a:dk2>
        <a:srgbClr val="165797"/>
      </a:dk2>
      <a:lt2>
        <a:srgbClr val="CCCCCC"/>
      </a:lt2>
      <a:accent1>
        <a:srgbClr val="3A81BA"/>
      </a:accent1>
      <a:accent2>
        <a:srgbClr val="D89F39"/>
      </a:accent2>
      <a:accent3>
        <a:srgbClr val="165797"/>
      </a:accent3>
      <a:accent4>
        <a:srgbClr val="0496D4"/>
      </a:accent4>
      <a:accent5>
        <a:srgbClr val="60C2EA"/>
      </a:accent5>
      <a:accent6>
        <a:srgbClr val="A4D7F2"/>
      </a:accent6>
      <a:hlink>
        <a:srgbClr val="16579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