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90" r:id="rId4"/>
    <p:sldMasterId id="214748369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Raleway"/>
      <p:regular r:id="rId31"/>
      <p:bold r:id="rId32"/>
      <p:italic r:id="rId33"/>
      <p:boldItalic r:id="rId34"/>
    </p:embeddedFont>
    <p:embeddedFont>
      <p:font typeface="Raleway SemiBold"/>
      <p:regular r:id="rId35"/>
      <p:bold r:id="rId36"/>
      <p:italic r:id="rId37"/>
      <p:boldItalic r:id="rId38"/>
    </p:embeddedFont>
    <p:embeddedFont>
      <p:font typeface="Lato"/>
      <p:regular r:id="rId39"/>
      <p:bold r:id="rId40"/>
      <p:italic r:id="rId41"/>
      <p:boldItalic r:id="rId42"/>
    </p:embeddedFont>
    <p:embeddedFont>
      <p:font typeface="Raleway Medium"/>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E976539-4E79-44CE-A7F5-6F6A7561ABE9}">
  <a:tblStyle styleId="{8E976539-4E79-44CE-A7F5-6F6A7561ABE9}"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20" Type="http://schemas.openxmlformats.org/officeDocument/2006/relationships/slide" Target="slides/slide14.xml"/><Relationship Id="rId42" Type="http://schemas.openxmlformats.org/officeDocument/2006/relationships/font" Target="fonts/Lato-boldItalic.fntdata"/><Relationship Id="rId41" Type="http://schemas.openxmlformats.org/officeDocument/2006/relationships/font" Target="fonts/Lato-italic.fntdata"/><Relationship Id="rId22" Type="http://schemas.openxmlformats.org/officeDocument/2006/relationships/slide" Target="slides/slide16.xml"/><Relationship Id="rId44" Type="http://schemas.openxmlformats.org/officeDocument/2006/relationships/font" Target="fonts/RalewayMedium-bold.fntdata"/><Relationship Id="rId21" Type="http://schemas.openxmlformats.org/officeDocument/2006/relationships/slide" Target="slides/slide15.xml"/><Relationship Id="rId43" Type="http://schemas.openxmlformats.org/officeDocument/2006/relationships/font" Target="fonts/RalewayMedium-regular.fntdata"/><Relationship Id="rId24" Type="http://schemas.openxmlformats.org/officeDocument/2006/relationships/slide" Target="slides/slide18.xml"/><Relationship Id="rId46" Type="http://schemas.openxmlformats.org/officeDocument/2006/relationships/font" Target="fonts/RalewayMedium-boldItalic.fntdata"/><Relationship Id="rId23" Type="http://schemas.openxmlformats.org/officeDocument/2006/relationships/slide" Target="slides/slide17.xml"/><Relationship Id="rId45" Type="http://schemas.openxmlformats.org/officeDocument/2006/relationships/font" Target="fonts/RalewayMedium-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aleway-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aleway-italic.fntdata"/><Relationship Id="rId10" Type="http://schemas.openxmlformats.org/officeDocument/2006/relationships/slide" Target="slides/slide4.xml"/><Relationship Id="rId32" Type="http://schemas.openxmlformats.org/officeDocument/2006/relationships/font" Target="fonts/Raleway-bold.fntdata"/><Relationship Id="rId13" Type="http://schemas.openxmlformats.org/officeDocument/2006/relationships/slide" Target="slides/slide7.xml"/><Relationship Id="rId35" Type="http://schemas.openxmlformats.org/officeDocument/2006/relationships/font" Target="fonts/RalewaySemiBold-regular.fntdata"/><Relationship Id="rId12" Type="http://schemas.openxmlformats.org/officeDocument/2006/relationships/slide" Target="slides/slide6.xml"/><Relationship Id="rId34" Type="http://schemas.openxmlformats.org/officeDocument/2006/relationships/font" Target="fonts/Raleway-boldItalic.fntdata"/><Relationship Id="rId15" Type="http://schemas.openxmlformats.org/officeDocument/2006/relationships/slide" Target="slides/slide9.xml"/><Relationship Id="rId37" Type="http://schemas.openxmlformats.org/officeDocument/2006/relationships/font" Target="fonts/RalewaySemiBold-italic.fntdata"/><Relationship Id="rId14" Type="http://schemas.openxmlformats.org/officeDocument/2006/relationships/slide" Target="slides/slide8.xml"/><Relationship Id="rId36" Type="http://schemas.openxmlformats.org/officeDocument/2006/relationships/font" Target="fonts/RalewaySemiBold-bold.fntdata"/><Relationship Id="rId17" Type="http://schemas.openxmlformats.org/officeDocument/2006/relationships/slide" Target="slides/slide11.xml"/><Relationship Id="rId39" Type="http://schemas.openxmlformats.org/officeDocument/2006/relationships/font" Target="fonts/Lato-regular.fntdata"/><Relationship Id="rId16" Type="http://schemas.openxmlformats.org/officeDocument/2006/relationships/slide" Target="slides/slide10.xml"/><Relationship Id="rId38" Type="http://schemas.openxmlformats.org/officeDocument/2006/relationships/font" Target="fonts/RalewaySemiBold-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g598894b547_0_7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598894b547_0_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6" name="Shape 536"/>
        <p:cNvGrpSpPr/>
        <p:nvPr/>
      </p:nvGrpSpPr>
      <p:grpSpPr>
        <a:xfrm>
          <a:off x="0" y="0"/>
          <a:ext cx="0" cy="0"/>
          <a:chOff x="0" y="0"/>
          <a:chExt cx="0" cy="0"/>
        </a:xfrm>
      </p:grpSpPr>
      <p:sp>
        <p:nvSpPr>
          <p:cNvPr id="537" name="Google Shape;537;g5b0ae3082b_1_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5b0ae3082b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8" name="Shape 548"/>
        <p:cNvGrpSpPr/>
        <p:nvPr/>
      </p:nvGrpSpPr>
      <p:grpSpPr>
        <a:xfrm>
          <a:off x="0" y="0"/>
          <a:ext cx="0" cy="0"/>
          <a:chOff x="0" y="0"/>
          <a:chExt cx="0" cy="0"/>
        </a:xfrm>
      </p:grpSpPr>
      <p:sp>
        <p:nvSpPr>
          <p:cNvPr id="549" name="Google Shape;549;g5b0ae3082b_1_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5b0ae3082b_1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6" name="Shape 566"/>
        <p:cNvGrpSpPr/>
        <p:nvPr/>
      </p:nvGrpSpPr>
      <p:grpSpPr>
        <a:xfrm>
          <a:off x="0" y="0"/>
          <a:ext cx="0" cy="0"/>
          <a:chOff x="0" y="0"/>
          <a:chExt cx="0" cy="0"/>
        </a:xfrm>
      </p:grpSpPr>
      <p:sp>
        <p:nvSpPr>
          <p:cNvPr id="567" name="Google Shape;567;g5b0ae3082b_1_1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5b0ae3082b_1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3" name="Shape 583"/>
        <p:cNvGrpSpPr/>
        <p:nvPr/>
      </p:nvGrpSpPr>
      <p:grpSpPr>
        <a:xfrm>
          <a:off x="0" y="0"/>
          <a:ext cx="0" cy="0"/>
          <a:chOff x="0" y="0"/>
          <a:chExt cx="0" cy="0"/>
        </a:xfrm>
      </p:grpSpPr>
      <p:sp>
        <p:nvSpPr>
          <p:cNvPr id="584" name="Google Shape;584;g5b0ae3082b_1_1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5b0ae3082b_1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5" name="Shape 605"/>
        <p:cNvGrpSpPr/>
        <p:nvPr/>
      </p:nvGrpSpPr>
      <p:grpSpPr>
        <a:xfrm>
          <a:off x="0" y="0"/>
          <a:ext cx="0" cy="0"/>
          <a:chOff x="0" y="0"/>
          <a:chExt cx="0" cy="0"/>
        </a:xfrm>
      </p:grpSpPr>
      <p:sp>
        <p:nvSpPr>
          <p:cNvPr id="606" name="Google Shape;606;g5b0ae3082b_1_1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5b0ae3082b_1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3" name="Shape 623"/>
        <p:cNvGrpSpPr/>
        <p:nvPr/>
      </p:nvGrpSpPr>
      <p:grpSpPr>
        <a:xfrm>
          <a:off x="0" y="0"/>
          <a:ext cx="0" cy="0"/>
          <a:chOff x="0" y="0"/>
          <a:chExt cx="0" cy="0"/>
        </a:xfrm>
      </p:grpSpPr>
      <p:sp>
        <p:nvSpPr>
          <p:cNvPr id="624" name="Google Shape;624;g5b0ae3082b_1_2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5b0ae3082b_1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Google Shape;640;g5b0ae3082b_1_2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5b0ae3082b_1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6" name="Shape 656"/>
        <p:cNvGrpSpPr/>
        <p:nvPr/>
      </p:nvGrpSpPr>
      <p:grpSpPr>
        <a:xfrm>
          <a:off x="0" y="0"/>
          <a:ext cx="0" cy="0"/>
          <a:chOff x="0" y="0"/>
          <a:chExt cx="0" cy="0"/>
        </a:xfrm>
      </p:grpSpPr>
      <p:sp>
        <p:nvSpPr>
          <p:cNvPr id="657" name="Google Shape;657;g5b0ae3082b_1_2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5b0ae3082b_1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6" name="Shape 676"/>
        <p:cNvGrpSpPr/>
        <p:nvPr/>
      </p:nvGrpSpPr>
      <p:grpSpPr>
        <a:xfrm>
          <a:off x="0" y="0"/>
          <a:ext cx="0" cy="0"/>
          <a:chOff x="0" y="0"/>
          <a:chExt cx="0" cy="0"/>
        </a:xfrm>
      </p:grpSpPr>
      <p:sp>
        <p:nvSpPr>
          <p:cNvPr id="677" name="Google Shape;677;g5b0ae3082b_1_2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5b0ae3082b_1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2" name="Shape 682"/>
        <p:cNvGrpSpPr/>
        <p:nvPr/>
      </p:nvGrpSpPr>
      <p:grpSpPr>
        <a:xfrm>
          <a:off x="0" y="0"/>
          <a:ext cx="0" cy="0"/>
          <a:chOff x="0" y="0"/>
          <a:chExt cx="0" cy="0"/>
        </a:xfrm>
      </p:grpSpPr>
      <p:sp>
        <p:nvSpPr>
          <p:cNvPr id="683" name="Google Shape;683;g598894b547_0_1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598894b547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598894b9df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598894b9d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9" name="Shape 739"/>
        <p:cNvGrpSpPr/>
        <p:nvPr/>
      </p:nvGrpSpPr>
      <p:grpSpPr>
        <a:xfrm>
          <a:off x="0" y="0"/>
          <a:ext cx="0" cy="0"/>
          <a:chOff x="0" y="0"/>
          <a:chExt cx="0" cy="0"/>
        </a:xfrm>
      </p:grpSpPr>
      <p:sp>
        <p:nvSpPr>
          <p:cNvPr id="740" name="Google Shape;740;g598894b547_0_2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598894b547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7" name="Shape 747"/>
        <p:cNvGrpSpPr/>
        <p:nvPr/>
      </p:nvGrpSpPr>
      <p:grpSpPr>
        <a:xfrm>
          <a:off x="0" y="0"/>
          <a:ext cx="0" cy="0"/>
          <a:chOff x="0" y="0"/>
          <a:chExt cx="0" cy="0"/>
        </a:xfrm>
      </p:grpSpPr>
      <p:sp>
        <p:nvSpPr>
          <p:cNvPr id="748" name="Google Shape;748;g598894b547_0_2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9" name="Google Shape;749;g598894b547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5" name="Shape 755"/>
        <p:cNvGrpSpPr/>
        <p:nvPr/>
      </p:nvGrpSpPr>
      <p:grpSpPr>
        <a:xfrm>
          <a:off x="0" y="0"/>
          <a:ext cx="0" cy="0"/>
          <a:chOff x="0" y="0"/>
          <a:chExt cx="0" cy="0"/>
        </a:xfrm>
      </p:grpSpPr>
      <p:sp>
        <p:nvSpPr>
          <p:cNvPr id="756" name="Google Shape;756;g598894b547_0_2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598894b547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3" name="Shape 763"/>
        <p:cNvGrpSpPr/>
        <p:nvPr/>
      </p:nvGrpSpPr>
      <p:grpSpPr>
        <a:xfrm>
          <a:off x="0" y="0"/>
          <a:ext cx="0" cy="0"/>
          <a:chOff x="0" y="0"/>
          <a:chExt cx="0" cy="0"/>
        </a:xfrm>
      </p:grpSpPr>
      <p:sp>
        <p:nvSpPr>
          <p:cNvPr id="764" name="Google Shape;764;g598894b547_0_2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598894b547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3" name="Shape 773"/>
        <p:cNvGrpSpPr/>
        <p:nvPr/>
      </p:nvGrpSpPr>
      <p:grpSpPr>
        <a:xfrm>
          <a:off x="0" y="0"/>
          <a:ext cx="0" cy="0"/>
          <a:chOff x="0" y="0"/>
          <a:chExt cx="0" cy="0"/>
        </a:xfrm>
      </p:grpSpPr>
      <p:sp>
        <p:nvSpPr>
          <p:cNvPr id="774" name="Google Shape;774;g598894b547_0_2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598894b547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5936045db2_0_5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5936045db2_0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Google Shape;452;g598894b547_0_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598894b547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Google Shape;463;g5b0ae3066c_3_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5b0ae3066c_3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Google Shape;480;g5b0ae3082b_1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5b0ae3082b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Google Shape;499;g5b0ae3082b_1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5b0ae3082b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7" name="Shape 517"/>
        <p:cNvGrpSpPr/>
        <p:nvPr/>
      </p:nvGrpSpPr>
      <p:grpSpPr>
        <a:xfrm>
          <a:off x="0" y="0"/>
          <a:ext cx="0" cy="0"/>
          <a:chOff x="0" y="0"/>
          <a:chExt cx="0" cy="0"/>
        </a:xfrm>
      </p:grpSpPr>
      <p:sp>
        <p:nvSpPr>
          <p:cNvPr id="518" name="Google Shape;518;g5b0ae3082b_1_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5b0ae3082b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hyperlink" Target="mailto:repro4everyone@gmail.com" TargetMode="External"/><Relationship Id="rId4" Type="http://schemas.openxmlformats.org/officeDocument/2006/relationships/hyperlink" Target="https://www.repro4everyone.org" TargetMode="External"/><Relationship Id="rId5"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2.jpg"/><Relationship Id="rId7"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repro4everyone.org" TargetMode="External"/><Relationship Id="rId3" Type="http://schemas.openxmlformats.org/officeDocument/2006/relationships/hyperlink" Target="https://osf.io/" TargetMode="External"/><Relationship Id="rId4" Type="http://schemas.openxmlformats.org/officeDocument/2006/relationships/hyperlink" Target="https://creativecommons.org/licenses/by/4.0/" TargetMode="External"/><Relationship Id="rId5"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2.png"/><Relationship Id="rId3" Type="http://schemas.openxmlformats.org/officeDocument/2006/relationships/hyperlink" Target="mailto:repro4everyone@gmail.com" TargetMode="External"/><Relationship Id="rId4" Type="http://schemas.openxmlformats.org/officeDocument/2006/relationships/hyperlink" Target="https://www.repro4everyone.org" TargetMode="External"/><Relationship Id="rId5"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image" Target="../media/image10.jpg"/><Relationship Id="rId7"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repro4everyone.org" TargetMode="External"/><Relationship Id="rId3" Type="http://schemas.openxmlformats.org/officeDocument/2006/relationships/hyperlink" Target="https://osf.io/" TargetMode="External"/><Relationship Id="rId4" Type="http://schemas.openxmlformats.org/officeDocument/2006/relationships/hyperlink" Target="https://creativecommons.org/licenses/by/4.0/" TargetMode="External"/><Relationship Id="rId5"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chemeClr val="accent4"/>
        </a:solidFill>
      </p:bgPr>
    </p:bg>
    <p:spTree>
      <p:nvGrpSpPr>
        <p:cNvPr id="9" name="Shape 9"/>
        <p:cNvGrpSpPr/>
        <p:nvPr/>
      </p:nvGrpSpPr>
      <p:grpSpPr>
        <a:xfrm>
          <a:off x="0" y="0"/>
          <a:ext cx="0" cy="0"/>
          <a:chOff x="0" y="0"/>
          <a:chExt cx="0" cy="0"/>
        </a:xfrm>
      </p:grpSpPr>
      <p:sp>
        <p:nvSpPr>
          <p:cNvPr id="10" name="Google Shape;10;p2"/>
          <p:cNvSpPr/>
          <p:nvPr/>
        </p:nvSpPr>
        <p:spPr>
          <a:xfrm>
            <a:off x="81850" y="3920275"/>
            <a:ext cx="8991000" cy="1223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507100" y="815800"/>
            <a:ext cx="8008800" cy="1635300"/>
          </a:xfrm>
          <a:prstGeom prst="rect">
            <a:avLst/>
          </a:prstGeom>
        </p:spPr>
        <p:txBody>
          <a:bodyPr anchorCtr="0" anchor="t" bIns="91425" lIns="91425" spcFirstLastPara="1" rIns="91425" wrap="square" tIns="91425"/>
          <a:lstStyle>
            <a:lvl1pPr lvl="0" algn="ctr">
              <a:spcBef>
                <a:spcPts val="0"/>
              </a:spcBef>
              <a:spcAft>
                <a:spcPts val="0"/>
              </a:spcAft>
              <a:buClr>
                <a:schemeClr val="dk2"/>
              </a:buClr>
              <a:buSzPts val="4800"/>
              <a:buNone/>
              <a:defRPr b="1" sz="4800">
                <a:solidFill>
                  <a:schemeClr val="dk2"/>
                </a:solidFill>
              </a:defRPr>
            </a:lvl1pPr>
            <a:lvl2pPr lvl="1" algn="ctr">
              <a:spcBef>
                <a:spcPts val="0"/>
              </a:spcBef>
              <a:spcAft>
                <a:spcPts val="0"/>
              </a:spcAft>
              <a:buClr>
                <a:srgbClr val="2185C5"/>
              </a:buClr>
              <a:buSzPts val="4800"/>
              <a:buNone/>
              <a:defRPr sz="4800">
                <a:solidFill>
                  <a:srgbClr val="2185C5"/>
                </a:solidFill>
              </a:defRPr>
            </a:lvl2pPr>
            <a:lvl3pPr lvl="2" algn="ctr">
              <a:spcBef>
                <a:spcPts val="0"/>
              </a:spcBef>
              <a:spcAft>
                <a:spcPts val="0"/>
              </a:spcAft>
              <a:buClr>
                <a:srgbClr val="2185C5"/>
              </a:buClr>
              <a:buSzPts val="4800"/>
              <a:buNone/>
              <a:defRPr sz="4800">
                <a:solidFill>
                  <a:srgbClr val="2185C5"/>
                </a:solidFill>
              </a:defRPr>
            </a:lvl3pPr>
            <a:lvl4pPr lvl="3" algn="ctr">
              <a:spcBef>
                <a:spcPts val="0"/>
              </a:spcBef>
              <a:spcAft>
                <a:spcPts val="0"/>
              </a:spcAft>
              <a:buClr>
                <a:srgbClr val="2185C5"/>
              </a:buClr>
              <a:buSzPts val="4800"/>
              <a:buNone/>
              <a:defRPr sz="4800">
                <a:solidFill>
                  <a:srgbClr val="2185C5"/>
                </a:solidFill>
              </a:defRPr>
            </a:lvl4pPr>
            <a:lvl5pPr lvl="4" algn="ctr">
              <a:spcBef>
                <a:spcPts val="0"/>
              </a:spcBef>
              <a:spcAft>
                <a:spcPts val="0"/>
              </a:spcAft>
              <a:buClr>
                <a:srgbClr val="2185C5"/>
              </a:buClr>
              <a:buSzPts val="4800"/>
              <a:buNone/>
              <a:defRPr sz="4800">
                <a:solidFill>
                  <a:srgbClr val="2185C5"/>
                </a:solidFill>
              </a:defRPr>
            </a:lvl5pPr>
            <a:lvl6pPr lvl="5" algn="ctr">
              <a:spcBef>
                <a:spcPts val="0"/>
              </a:spcBef>
              <a:spcAft>
                <a:spcPts val="0"/>
              </a:spcAft>
              <a:buClr>
                <a:srgbClr val="2185C5"/>
              </a:buClr>
              <a:buSzPts val="4800"/>
              <a:buNone/>
              <a:defRPr sz="4800">
                <a:solidFill>
                  <a:srgbClr val="2185C5"/>
                </a:solidFill>
              </a:defRPr>
            </a:lvl6pPr>
            <a:lvl7pPr lvl="6" algn="ctr">
              <a:spcBef>
                <a:spcPts val="0"/>
              </a:spcBef>
              <a:spcAft>
                <a:spcPts val="0"/>
              </a:spcAft>
              <a:buClr>
                <a:srgbClr val="2185C5"/>
              </a:buClr>
              <a:buSzPts val="4800"/>
              <a:buNone/>
              <a:defRPr sz="4800">
                <a:solidFill>
                  <a:srgbClr val="2185C5"/>
                </a:solidFill>
              </a:defRPr>
            </a:lvl7pPr>
            <a:lvl8pPr lvl="7" algn="ctr">
              <a:spcBef>
                <a:spcPts val="0"/>
              </a:spcBef>
              <a:spcAft>
                <a:spcPts val="0"/>
              </a:spcAft>
              <a:buClr>
                <a:srgbClr val="2185C5"/>
              </a:buClr>
              <a:buSzPts val="4800"/>
              <a:buNone/>
              <a:defRPr sz="4800">
                <a:solidFill>
                  <a:srgbClr val="2185C5"/>
                </a:solidFill>
              </a:defRPr>
            </a:lvl8pPr>
            <a:lvl9pPr lvl="8" algn="ctr">
              <a:spcBef>
                <a:spcPts val="0"/>
              </a:spcBef>
              <a:spcAft>
                <a:spcPts val="0"/>
              </a:spcAft>
              <a:buClr>
                <a:srgbClr val="2185C5"/>
              </a:buClr>
              <a:buSzPts val="4800"/>
              <a:buNone/>
              <a:defRPr sz="4800">
                <a:solidFill>
                  <a:srgbClr val="2185C5"/>
                </a:solidFill>
              </a:defRPr>
            </a:lvl9pPr>
          </a:lstStyle>
          <a:p/>
        </p:txBody>
      </p:sp>
      <p:pic>
        <p:nvPicPr>
          <p:cNvPr id="12" name="Google Shape;12;p2"/>
          <p:cNvPicPr preferRelativeResize="0"/>
          <p:nvPr/>
        </p:nvPicPr>
        <p:blipFill>
          <a:blip r:embed="rId2">
            <a:alphaModFix/>
          </a:blip>
          <a:stretch>
            <a:fillRect/>
          </a:stretch>
        </p:blipFill>
        <p:spPr>
          <a:xfrm>
            <a:off x="7260763" y="4175748"/>
            <a:ext cx="1812076" cy="864925"/>
          </a:xfrm>
          <a:prstGeom prst="rect">
            <a:avLst/>
          </a:prstGeom>
          <a:noFill/>
          <a:ln>
            <a:noFill/>
          </a:ln>
        </p:spPr>
      </p:pic>
      <p:sp>
        <p:nvSpPr>
          <p:cNvPr id="13" name="Google Shape;13;p2"/>
          <p:cNvSpPr txBox="1"/>
          <p:nvPr/>
        </p:nvSpPr>
        <p:spPr>
          <a:xfrm>
            <a:off x="3045000" y="4175760"/>
            <a:ext cx="3054000" cy="86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SemiBold"/>
                <a:ea typeface="Raleway SemiBold"/>
                <a:cs typeface="Raleway SemiBold"/>
                <a:sym typeface="Raleway SemiBold"/>
              </a:rPr>
              <a:t>@repro4everyone</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3"/>
              </a:rPr>
              <a:t>repro4everyone@gmail.com</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4"/>
              </a:rPr>
              <a:t>https://www.repro4everyone.org</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t/>
            </a:r>
            <a:endParaRPr>
              <a:solidFill>
                <a:srgbClr val="FFFFFF"/>
              </a:solidFill>
              <a:latin typeface="Raleway SemiBold"/>
              <a:ea typeface="Raleway SemiBold"/>
              <a:cs typeface="Raleway SemiBold"/>
              <a:sym typeface="Raleway SemiBold"/>
            </a:endParaRPr>
          </a:p>
        </p:txBody>
      </p:sp>
      <p:sp>
        <p:nvSpPr>
          <p:cNvPr id="14" name="Google Shape;14;p2"/>
          <p:cNvSpPr txBox="1"/>
          <p:nvPr/>
        </p:nvSpPr>
        <p:spPr>
          <a:xfrm>
            <a:off x="81850" y="4593800"/>
            <a:ext cx="1682100" cy="3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solidFill>
                  <a:srgbClr val="FFFFFF"/>
                </a:solidFill>
                <a:latin typeface="Lato"/>
                <a:ea typeface="Lato"/>
                <a:cs typeface="Lato"/>
                <a:sym typeface="Lato"/>
              </a:rPr>
              <a:t>Published under CC-BY 4.0 </a:t>
            </a:r>
            <a:endParaRPr i="1" sz="1000">
              <a:solidFill>
                <a:srgbClr val="FFFFFF"/>
              </a:solidFill>
              <a:latin typeface="Lato"/>
              <a:ea typeface="Lato"/>
              <a:cs typeface="Lato"/>
              <a:sym typeface="Lato"/>
            </a:endParaRPr>
          </a:p>
          <a:p>
            <a:pPr indent="0" lvl="0" marL="0" rtl="0" algn="l">
              <a:spcBef>
                <a:spcPts val="0"/>
              </a:spcBef>
              <a:spcAft>
                <a:spcPts val="0"/>
              </a:spcAft>
              <a:buNone/>
            </a:pPr>
            <a:r>
              <a:rPr i="1" lang="en" sz="1000">
                <a:solidFill>
                  <a:srgbClr val="FFFFFF"/>
                </a:solidFill>
                <a:latin typeface="Lato"/>
                <a:ea typeface="Lato"/>
                <a:cs typeface="Lato"/>
                <a:sym typeface="Lato"/>
              </a:rPr>
              <a:t>Creators: Repro4Everyone</a:t>
            </a:r>
            <a:endParaRPr i="1" sz="1000">
              <a:solidFill>
                <a:srgbClr val="FFFFFF"/>
              </a:solidFill>
              <a:latin typeface="Lato"/>
              <a:ea typeface="Lato"/>
              <a:cs typeface="Lato"/>
              <a:sym typeface="Lato"/>
            </a:endParaRPr>
          </a:p>
        </p:txBody>
      </p:sp>
      <p:pic>
        <p:nvPicPr>
          <p:cNvPr id="15" name="Google Shape;15;p2"/>
          <p:cNvPicPr preferRelativeResize="0"/>
          <p:nvPr/>
        </p:nvPicPr>
        <p:blipFill>
          <a:blip r:embed="rId5">
            <a:alphaModFix/>
          </a:blip>
          <a:stretch>
            <a:fillRect/>
          </a:stretch>
        </p:blipFill>
        <p:spPr>
          <a:xfrm>
            <a:off x="173622" y="4101747"/>
            <a:ext cx="1395750" cy="492050"/>
          </a:xfrm>
          <a:prstGeom prst="rect">
            <a:avLst/>
          </a:prstGeom>
          <a:noFill/>
          <a:ln>
            <a:noFill/>
          </a:ln>
        </p:spPr>
      </p:pic>
      <p:sp>
        <p:nvSpPr>
          <p:cNvPr id="16" name="Google Shape;16;p2"/>
          <p:cNvSpPr txBox="1"/>
          <p:nvPr>
            <p:ph idx="1" type="subTitle"/>
          </p:nvPr>
        </p:nvSpPr>
        <p:spPr>
          <a:xfrm>
            <a:off x="726675" y="2585725"/>
            <a:ext cx="3376200" cy="963600"/>
          </a:xfrm>
          <a:prstGeom prst="rect">
            <a:avLst/>
          </a:prstGeom>
        </p:spPr>
        <p:txBody>
          <a:bodyPr anchorCtr="0" anchor="t" bIns="91425" lIns="91425" spcFirstLastPara="1" rIns="91425" wrap="square" tIns="91425"/>
          <a:lstStyle>
            <a:lvl1pPr lvl="0">
              <a:spcBef>
                <a:spcPts val="600"/>
              </a:spcBef>
              <a:spcAft>
                <a:spcPts val="0"/>
              </a:spcAft>
              <a:buNone/>
              <a:defRPr b="1" sz="1800">
                <a:solidFill>
                  <a:schemeClr val="dk1"/>
                </a:solidFill>
              </a:defRPr>
            </a:lvl1pPr>
            <a:lvl2pPr lvl="1">
              <a:spcBef>
                <a:spcPts val="600"/>
              </a:spcBef>
              <a:spcAft>
                <a:spcPts val="0"/>
              </a:spcAft>
              <a:buNone/>
              <a:defRPr b="1" sz="1800"/>
            </a:lvl2pPr>
            <a:lvl3pPr lvl="2">
              <a:spcBef>
                <a:spcPts val="600"/>
              </a:spcBef>
              <a:spcAft>
                <a:spcPts val="0"/>
              </a:spcAft>
              <a:buNone/>
              <a:defRPr b="1" sz="1800"/>
            </a:lvl3pPr>
            <a:lvl4pPr lvl="3">
              <a:spcBef>
                <a:spcPts val="600"/>
              </a:spcBef>
              <a:spcAft>
                <a:spcPts val="0"/>
              </a:spcAft>
              <a:buNone/>
              <a:defRPr b="1" sz="1800"/>
            </a:lvl4pPr>
            <a:lvl5pPr lvl="4">
              <a:spcBef>
                <a:spcPts val="600"/>
              </a:spcBef>
              <a:spcAft>
                <a:spcPts val="0"/>
              </a:spcAft>
              <a:buNone/>
              <a:defRPr b="1" sz="1800"/>
            </a:lvl5pPr>
            <a:lvl6pPr lvl="5">
              <a:spcBef>
                <a:spcPts val="600"/>
              </a:spcBef>
              <a:spcAft>
                <a:spcPts val="0"/>
              </a:spcAft>
              <a:buNone/>
              <a:defRPr b="1" sz="1800"/>
            </a:lvl6pPr>
            <a:lvl7pPr lvl="6">
              <a:spcBef>
                <a:spcPts val="600"/>
              </a:spcBef>
              <a:spcAft>
                <a:spcPts val="0"/>
              </a:spcAft>
              <a:buNone/>
              <a:defRPr b="1" sz="1800"/>
            </a:lvl7pPr>
            <a:lvl8pPr lvl="7">
              <a:spcBef>
                <a:spcPts val="600"/>
              </a:spcBef>
              <a:spcAft>
                <a:spcPts val="0"/>
              </a:spcAft>
              <a:buNone/>
              <a:defRPr b="1" sz="1800"/>
            </a:lvl8pPr>
            <a:lvl9pPr lvl="8">
              <a:spcBef>
                <a:spcPts val="600"/>
              </a:spcBef>
              <a:spcAft>
                <a:spcPts val="0"/>
              </a:spcAft>
              <a:buNone/>
              <a:defRPr b="1" sz="1800"/>
            </a:lvl9pPr>
          </a:lstStyle>
          <a:p/>
        </p:txBody>
      </p:sp>
      <p:sp>
        <p:nvSpPr>
          <p:cNvPr id="17" name="Google Shape;17;p2"/>
          <p:cNvSpPr txBox="1"/>
          <p:nvPr>
            <p:ph idx="2" type="subTitle"/>
          </p:nvPr>
        </p:nvSpPr>
        <p:spPr>
          <a:xfrm>
            <a:off x="5041050" y="2587752"/>
            <a:ext cx="3374100" cy="963600"/>
          </a:xfrm>
          <a:prstGeom prst="rect">
            <a:avLst/>
          </a:prstGeom>
        </p:spPr>
        <p:txBody>
          <a:bodyPr anchorCtr="0" anchor="t" bIns="91425" lIns="91425" spcFirstLastPara="1" rIns="91425" wrap="square" tIns="91425"/>
          <a:lstStyle>
            <a:lvl1pPr lvl="0" rtl="0" algn="r">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Tree>
  </p:cSld>
  <p:clrMapOvr>
    <a:masterClrMapping/>
  </p:clrMapOvr>
  <p:extLst>
    <p:ext uri="{DCECCB84-F9BA-43D5-87BE-67443E8EF086}">
      <p15:sldGuideLst>
        <p15:guide id="1" orient="horz" pos="1620">
          <p15:clr>
            <a:srgbClr val="FA7B17"/>
          </p15:clr>
        </p15:guide>
        <p15:guide id="2" pos="515">
          <p15:clr>
            <a:srgbClr val="FA7B17"/>
          </p15:clr>
        </p15:guide>
        <p15:guide id="3" pos="2880">
          <p15:clr>
            <a:srgbClr val="FA7B17"/>
          </p15:clr>
        </p15:guide>
        <p15:guide id="4" pos="5256">
          <p15:clr>
            <a:srgbClr val="FA7B17"/>
          </p15:clr>
        </p15:guide>
        <p15:guide id="5" orient="horz" pos="201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no footer">
  <p:cSld name="TITLE_AND_TWO_COLUMNS_2">
    <p:spTree>
      <p:nvGrpSpPr>
        <p:cNvPr id="84" name="Shape 84"/>
        <p:cNvGrpSpPr/>
        <p:nvPr/>
      </p:nvGrpSpPr>
      <p:grpSpPr>
        <a:xfrm>
          <a:off x="0" y="0"/>
          <a:ext cx="0" cy="0"/>
          <a:chOff x="0" y="0"/>
          <a:chExt cx="0" cy="0"/>
        </a:xfrm>
      </p:grpSpPr>
      <p:sp>
        <p:nvSpPr>
          <p:cNvPr id="85" name="Google Shape;85;p11"/>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86" name="Google Shape;86;p11"/>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7" name="Google Shape;87;p11"/>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8" name="Google Shape;88;p1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
        <p:nvSpPr>
          <p:cNvPr id="89" name="Google Shape;89;p11"/>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90" name="Shape 90"/>
        <p:cNvGrpSpPr/>
        <p:nvPr/>
      </p:nvGrpSpPr>
      <p:grpSpPr>
        <a:xfrm>
          <a:off x="0" y="0"/>
          <a:ext cx="0" cy="0"/>
          <a:chOff x="0" y="0"/>
          <a:chExt cx="0" cy="0"/>
        </a:xfrm>
      </p:grpSpPr>
      <p:sp>
        <p:nvSpPr>
          <p:cNvPr id="91" name="Google Shape;91;p12"/>
          <p:cNvSpPr/>
          <p:nvPr/>
        </p:nvSpPr>
        <p:spPr>
          <a:xfrm>
            <a:off x="70875" y="4624325"/>
            <a:ext cx="9002100" cy="451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2"/>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3" name="Google Shape;93;p12"/>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4" name="Google Shape;94;p12"/>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5" name="Google Shape;95;p12"/>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6" name="Google Shape;96;p12"/>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97" name="Google Shape;97;p1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98" name="Google Shape;98;p12"/>
          <p:cNvSpPr txBox="1"/>
          <p:nvPr>
            <p:ph idx="4"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99" name="Google Shape;99;p12"/>
          <p:cNvSpPr txBox="1"/>
          <p:nvPr>
            <p:ph idx="5"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00" name="Google Shape;100;p12"/>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01" name="Google Shape;101;p12"/>
          <p:cNvSpPr txBox="1"/>
          <p:nvPr>
            <p:ph idx="6"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no footer">
  <p:cSld name="TITLE_AND_TWO_COLUMNS_1_1">
    <p:spTree>
      <p:nvGrpSpPr>
        <p:cNvPr id="102" name="Shape 102"/>
        <p:cNvGrpSpPr/>
        <p:nvPr/>
      </p:nvGrpSpPr>
      <p:grpSpPr>
        <a:xfrm>
          <a:off x="0" y="0"/>
          <a:ext cx="0" cy="0"/>
          <a:chOff x="0" y="0"/>
          <a:chExt cx="0" cy="0"/>
        </a:xfrm>
      </p:grpSpPr>
      <p:sp>
        <p:nvSpPr>
          <p:cNvPr id="103" name="Google Shape;103;p13"/>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04" name="Google Shape;104;p13"/>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5" name="Google Shape;105;p13"/>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6" name="Google Shape;106;p13"/>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7" name="Google Shape;107;p13"/>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8" name="Shape 108"/>
        <p:cNvGrpSpPr/>
        <p:nvPr/>
      </p:nvGrpSpPr>
      <p:grpSpPr>
        <a:xfrm>
          <a:off x="0" y="0"/>
          <a:ext cx="0" cy="0"/>
          <a:chOff x="0" y="0"/>
          <a:chExt cx="0" cy="0"/>
        </a:xfrm>
      </p:grpSpPr>
      <p:sp>
        <p:nvSpPr>
          <p:cNvPr id="109" name="Google Shape;109;p14"/>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a:spcBef>
                <a:spcPts val="0"/>
              </a:spcBef>
              <a:spcAft>
                <a:spcPts val="0"/>
              </a:spcAft>
              <a:buSzPts val="4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11" name="Google Shape;111;p14"/>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12" name="Google Shape;112;p1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13" name="Google Shape;113;p14"/>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14" name="Google Shape;114;p14"/>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15" name="Google Shape;115;p14"/>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16" name="Google Shape;116;p14"/>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17" name="Shape 117"/>
        <p:cNvGrpSpPr/>
        <p:nvPr/>
      </p:nvGrpSpPr>
      <p:grpSpPr>
        <a:xfrm>
          <a:off x="0" y="0"/>
          <a:ext cx="0" cy="0"/>
          <a:chOff x="0" y="0"/>
          <a:chExt cx="0" cy="0"/>
        </a:xfrm>
      </p:grpSpPr>
      <p:sp>
        <p:nvSpPr>
          <p:cNvPr id="118" name="Google Shape;118;p15"/>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txBox="1"/>
          <p:nvPr>
            <p:ph idx="1" type="body"/>
          </p:nvPr>
        </p:nvSpPr>
        <p:spPr>
          <a:xfrm>
            <a:off x="893700" y="4307063"/>
            <a:ext cx="6462600" cy="350700"/>
          </a:xfrm>
          <a:prstGeom prst="rect">
            <a:avLst/>
          </a:prstGeom>
        </p:spPr>
        <p:txBody>
          <a:bodyPr anchorCtr="0" anchor="b" bIns="91425" lIns="91425" spcFirstLastPara="1" rIns="91425" wrap="square" tIns="91425"/>
          <a:lstStyle>
            <a:lvl1pPr indent="-228600" lvl="0" marL="457200">
              <a:spcBef>
                <a:spcPts val="360"/>
              </a:spcBef>
              <a:spcAft>
                <a:spcPts val="0"/>
              </a:spcAft>
              <a:buClr>
                <a:schemeClr val="accent3"/>
              </a:buClr>
              <a:buSzPts val="1400"/>
              <a:buNone/>
              <a:defRPr b="1" sz="1400">
                <a:solidFill>
                  <a:schemeClr val="accent3"/>
                </a:solidFill>
              </a:defRPr>
            </a:lvl1pPr>
          </a:lstStyle>
          <a:p/>
        </p:txBody>
      </p:sp>
      <p:sp>
        <p:nvSpPr>
          <p:cNvPr id="120" name="Google Shape;120;p15"/>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21" name="Google Shape;121;p15"/>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22" name="Google Shape;122;p15"/>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23" name="Google Shape;123;p15"/>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24" name="Google Shape;124;p15"/>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25" name="Google Shape;125;p15"/>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6" name="Shape 126"/>
        <p:cNvGrpSpPr/>
        <p:nvPr/>
      </p:nvGrpSpPr>
      <p:grpSpPr>
        <a:xfrm>
          <a:off x="0" y="0"/>
          <a:ext cx="0" cy="0"/>
          <a:chOff x="0" y="0"/>
          <a:chExt cx="0" cy="0"/>
        </a:xfrm>
      </p:grpSpPr>
      <p:sp>
        <p:nvSpPr>
          <p:cNvPr id="127" name="Google Shape;127;p16"/>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6"/>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29" name="Google Shape;129;p1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30" name="Google Shape;130;p16"/>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31" name="Google Shape;131;p16"/>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32" name="Google Shape;132;p1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33" name="Google Shape;133;p16"/>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inal slide">
  <p:cSld name="BLANK_2">
    <p:spTree>
      <p:nvGrpSpPr>
        <p:cNvPr id="134" name="Shape 134"/>
        <p:cNvGrpSpPr/>
        <p:nvPr/>
      </p:nvGrpSpPr>
      <p:grpSpPr>
        <a:xfrm>
          <a:off x="0" y="0"/>
          <a:ext cx="0" cy="0"/>
          <a:chOff x="0" y="0"/>
          <a:chExt cx="0" cy="0"/>
        </a:xfrm>
      </p:grpSpPr>
      <p:sp>
        <p:nvSpPr>
          <p:cNvPr id="135" name="Google Shape;135;p17"/>
          <p:cNvSpPr txBox="1"/>
          <p:nvPr/>
        </p:nvSpPr>
        <p:spPr>
          <a:xfrm>
            <a:off x="896100" y="205750"/>
            <a:ext cx="7488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Next Steps</a:t>
            </a:r>
            <a:endParaRPr sz="3600">
              <a:solidFill>
                <a:schemeClr val="accent3"/>
              </a:solidFill>
              <a:latin typeface="Raleway SemiBold"/>
              <a:ea typeface="Raleway SemiBold"/>
              <a:cs typeface="Raleway SemiBold"/>
              <a:sym typeface="Raleway SemiBold"/>
            </a:endParaRPr>
          </a:p>
        </p:txBody>
      </p:sp>
      <p:sp>
        <p:nvSpPr>
          <p:cNvPr id="136" name="Google Shape;136;p17"/>
          <p:cNvSpPr txBox="1"/>
          <p:nvPr/>
        </p:nvSpPr>
        <p:spPr>
          <a:xfrm>
            <a:off x="759150" y="1428469"/>
            <a:ext cx="7625700" cy="119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highlight>
                  <a:srgbClr val="FFFFFF"/>
                </a:highlight>
                <a:latin typeface="Lato"/>
                <a:ea typeface="Lato"/>
                <a:cs typeface="Lato"/>
                <a:sym typeface="Lato"/>
              </a:rPr>
              <a:t>What is one thing that you can do today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to start making your research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more reproducible?</a:t>
            </a:r>
            <a:endParaRPr sz="3000">
              <a:highlight>
                <a:srgbClr val="FFFFFF"/>
              </a:highlight>
              <a:latin typeface="Lato"/>
              <a:ea typeface="Lato"/>
              <a:cs typeface="Lato"/>
              <a:sym typeface="Lato"/>
            </a:endParaRPr>
          </a:p>
        </p:txBody>
      </p:sp>
      <p:sp>
        <p:nvSpPr>
          <p:cNvPr id="137" name="Google Shape;137;p17"/>
          <p:cNvSpPr txBox="1"/>
          <p:nvPr/>
        </p:nvSpPr>
        <p:spPr>
          <a:xfrm>
            <a:off x="3914900" y="3157106"/>
            <a:ext cx="4902000" cy="128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https://www.repro4everyone.org</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repro4everyone@gmail.com</a:t>
            </a:r>
            <a:endParaRPr sz="2500">
              <a:solidFill>
                <a:schemeClr val="accent3"/>
              </a:solidFill>
              <a:highlight>
                <a:srgbClr val="FFFFFF"/>
              </a:highlight>
              <a:latin typeface="Lato"/>
              <a:ea typeface="Lato"/>
              <a:cs typeface="Lato"/>
              <a:sym typeface="Lato"/>
            </a:endParaRPr>
          </a:p>
        </p:txBody>
      </p:sp>
      <p:pic>
        <p:nvPicPr>
          <p:cNvPr id="138" name="Google Shape;138;p17"/>
          <p:cNvPicPr preferRelativeResize="0"/>
          <p:nvPr/>
        </p:nvPicPr>
        <p:blipFill>
          <a:blip r:embed="rId2">
            <a:alphaModFix/>
          </a:blip>
          <a:stretch>
            <a:fillRect/>
          </a:stretch>
        </p:blipFill>
        <p:spPr>
          <a:xfrm>
            <a:off x="505243" y="3167269"/>
            <a:ext cx="2649351" cy="1264575"/>
          </a:xfrm>
          <a:prstGeom prst="rect">
            <a:avLst/>
          </a:prstGeom>
          <a:noFill/>
          <a:ln>
            <a:noFill/>
          </a:ln>
        </p:spPr>
      </p:pic>
      <p:sp>
        <p:nvSpPr>
          <p:cNvPr id="139" name="Google Shape;139;p17"/>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41" name="Google Shape;141;p17"/>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42" name="Google Shape;142;p17"/>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43" name="Google Shape;143;p17"/>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44" name="Google Shape;144;p17"/>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45" name="Google Shape;145;p17"/>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cknowledgements-Funders 1">
  <p:cSld name="BLANK_2_1">
    <p:spTree>
      <p:nvGrpSpPr>
        <p:cNvPr id="146" name="Shape 146"/>
        <p:cNvGrpSpPr/>
        <p:nvPr/>
      </p:nvGrpSpPr>
      <p:grpSpPr>
        <a:xfrm>
          <a:off x="0" y="0"/>
          <a:ext cx="0" cy="0"/>
          <a:chOff x="0" y="0"/>
          <a:chExt cx="0" cy="0"/>
        </a:xfrm>
      </p:grpSpPr>
      <p:pic>
        <p:nvPicPr>
          <p:cNvPr descr="Image result for addgene" id="147" name="Google Shape;147;p18"/>
          <p:cNvPicPr preferRelativeResize="0"/>
          <p:nvPr/>
        </p:nvPicPr>
        <p:blipFill>
          <a:blip r:embed="rId2">
            <a:alphaModFix/>
          </a:blip>
          <a:stretch>
            <a:fillRect/>
          </a:stretch>
        </p:blipFill>
        <p:spPr>
          <a:xfrm>
            <a:off x="656150" y="1237591"/>
            <a:ext cx="2286000" cy="505777"/>
          </a:xfrm>
          <a:prstGeom prst="rect">
            <a:avLst/>
          </a:prstGeom>
          <a:noFill/>
          <a:ln>
            <a:noFill/>
          </a:ln>
        </p:spPr>
      </p:pic>
      <p:pic>
        <p:nvPicPr>
          <p:cNvPr descr="Image result for elife" id="148" name="Google Shape;148;p18"/>
          <p:cNvPicPr preferRelativeResize="0"/>
          <p:nvPr/>
        </p:nvPicPr>
        <p:blipFill>
          <a:blip r:embed="rId3">
            <a:alphaModFix/>
          </a:blip>
          <a:stretch>
            <a:fillRect/>
          </a:stretch>
        </p:blipFill>
        <p:spPr>
          <a:xfrm>
            <a:off x="3437143" y="3044803"/>
            <a:ext cx="2286000" cy="934402"/>
          </a:xfrm>
          <a:prstGeom prst="rect">
            <a:avLst/>
          </a:prstGeom>
          <a:noFill/>
          <a:ln>
            <a:noFill/>
          </a:ln>
        </p:spPr>
      </p:pic>
      <p:pic>
        <p:nvPicPr>
          <p:cNvPr descr="Image result for code ocean" id="149" name="Google Shape;149;p18"/>
          <p:cNvPicPr preferRelativeResize="0"/>
          <p:nvPr/>
        </p:nvPicPr>
        <p:blipFill>
          <a:blip r:embed="rId4">
            <a:alphaModFix/>
          </a:blip>
          <a:stretch>
            <a:fillRect/>
          </a:stretch>
        </p:blipFill>
        <p:spPr>
          <a:xfrm>
            <a:off x="6330789" y="1336181"/>
            <a:ext cx="2286000" cy="308610"/>
          </a:xfrm>
          <a:prstGeom prst="rect">
            <a:avLst/>
          </a:prstGeom>
          <a:noFill/>
          <a:ln>
            <a:noFill/>
          </a:ln>
        </p:spPr>
      </p:pic>
      <p:pic>
        <p:nvPicPr>
          <p:cNvPr id="150" name="Google Shape;150;p18"/>
          <p:cNvPicPr preferRelativeResize="0"/>
          <p:nvPr/>
        </p:nvPicPr>
        <p:blipFill>
          <a:blip r:embed="rId5">
            <a:alphaModFix/>
          </a:blip>
          <a:stretch>
            <a:fillRect/>
          </a:stretch>
        </p:blipFill>
        <p:spPr>
          <a:xfrm>
            <a:off x="656149" y="3361978"/>
            <a:ext cx="2286000" cy="300038"/>
          </a:xfrm>
          <a:prstGeom prst="rect">
            <a:avLst/>
          </a:prstGeom>
          <a:noFill/>
          <a:ln>
            <a:noFill/>
          </a:ln>
        </p:spPr>
      </p:pic>
      <p:pic>
        <p:nvPicPr>
          <p:cNvPr descr="Image result for aspb" id="151" name="Google Shape;151;p18"/>
          <p:cNvPicPr preferRelativeResize="0"/>
          <p:nvPr/>
        </p:nvPicPr>
        <p:blipFill>
          <a:blip r:embed="rId6">
            <a:alphaModFix/>
          </a:blip>
          <a:stretch>
            <a:fillRect/>
          </a:stretch>
        </p:blipFill>
        <p:spPr>
          <a:xfrm>
            <a:off x="3989700" y="1023280"/>
            <a:ext cx="1180911" cy="934406"/>
          </a:xfrm>
          <a:prstGeom prst="rect">
            <a:avLst/>
          </a:prstGeom>
          <a:noFill/>
          <a:ln>
            <a:noFill/>
          </a:ln>
        </p:spPr>
      </p:pic>
      <p:pic>
        <p:nvPicPr>
          <p:cNvPr id="152" name="Google Shape;152;p18"/>
          <p:cNvPicPr preferRelativeResize="0"/>
          <p:nvPr/>
        </p:nvPicPr>
        <p:blipFill>
          <a:blip r:embed="rId7">
            <a:alphaModFix/>
          </a:blip>
          <a:stretch>
            <a:fillRect/>
          </a:stretch>
        </p:blipFill>
        <p:spPr>
          <a:xfrm>
            <a:off x="6330789" y="3250538"/>
            <a:ext cx="2286000" cy="522922"/>
          </a:xfrm>
          <a:prstGeom prst="rect">
            <a:avLst/>
          </a:prstGeom>
          <a:noFill/>
          <a:ln>
            <a:noFill/>
          </a:ln>
        </p:spPr>
      </p:pic>
      <p:sp>
        <p:nvSpPr>
          <p:cNvPr id="153" name="Google Shape;153;p18"/>
          <p:cNvSpPr txBox="1"/>
          <p:nvPr/>
        </p:nvSpPr>
        <p:spPr>
          <a:xfrm>
            <a:off x="896100" y="205750"/>
            <a:ext cx="7353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Previous &amp; Current Funders</a:t>
            </a:r>
            <a:endParaRPr sz="3600">
              <a:solidFill>
                <a:schemeClr val="accent3"/>
              </a:solidFill>
              <a:latin typeface="Raleway SemiBold"/>
              <a:ea typeface="Raleway SemiBold"/>
              <a:cs typeface="Raleway SemiBold"/>
              <a:sym typeface="Raleway SemiBold"/>
            </a:endParaRPr>
          </a:p>
        </p:txBody>
      </p:sp>
      <p:sp>
        <p:nvSpPr>
          <p:cNvPr id="154" name="Google Shape;154;p18"/>
          <p:cNvSpPr txBox="1"/>
          <p:nvPr/>
        </p:nvSpPr>
        <p:spPr>
          <a:xfrm>
            <a:off x="6218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@CodeOceanHQ</a:t>
            </a:r>
            <a:endParaRPr sz="2400">
              <a:latin typeface="Lato"/>
              <a:ea typeface="Lato"/>
              <a:cs typeface="Lato"/>
              <a:sym typeface="Lato"/>
            </a:endParaRPr>
          </a:p>
        </p:txBody>
      </p:sp>
      <p:sp>
        <p:nvSpPr>
          <p:cNvPr id="155" name="Google Shape;155;p18"/>
          <p:cNvSpPr txBox="1"/>
          <p:nvPr/>
        </p:nvSpPr>
        <p:spPr>
          <a:xfrm>
            <a:off x="3380825"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@eLife</a:t>
            </a:r>
            <a:endParaRPr sz="2400">
              <a:latin typeface="Lato"/>
              <a:ea typeface="Lato"/>
              <a:cs typeface="Lato"/>
              <a:sym typeface="Lato"/>
            </a:endParaRPr>
          </a:p>
        </p:txBody>
      </p:sp>
      <p:sp>
        <p:nvSpPr>
          <p:cNvPr id="156" name="Google Shape;156;p18"/>
          <p:cNvSpPr txBox="1"/>
          <p:nvPr/>
        </p:nvSpPr>
        <p:spPr>
          <a:xfrm>
            <a:off x="3316350" y="2074144"/>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@ASPB</a:t>
            </a:r>
            <a:endParaRPr sz="2400">
              <a:latin typeface="Lato"/>
              <a:ea typeface="Lato"/>
              <a:cs typeface="Lato"/>
              <a:sym typeface="Lato"/>
            </a:endParaRPr>
          </a:p>
        </p:txBody>
      </p:sp>
      <p:sp>
        <p:nvSpPr>
          <p:cNvPr id="157" name="Google Shape;157;p18"/>
          <p:cNvSpPr txBox="1"/>
          <p:nvPr/>
        </p:nvSpPr>
        <p:spPr>
          <a:xfrm>
            <a:off x="656150" y="3979191"/>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@protocolsIO</a:t>
            </a:r>
            <a:endParaRPr sz="2400">
              <a:latin typeface="Lato"/>
              <a:ea typeface="Lato"/>
              <a:cs typeface="Lato"/>
              <a:sym typeface="Lato"/>
            </a:endParaRPr>
          </a:p>
        </p:txBody>
      </p:sp>
      <p:sp>
        <p:nvSpPr>
          <p:cNvPr id="158" name="Google Shape;158;p18"/>
          <p:cNvSpPr txBox="1"/>
          <p:nvPr/>
        </p:nvSpPr>
        <p:spPr>
          <a:xfrm>
            <a:off x="6218150"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@mozilla</a:t>
            </a:r>
            <a:endParaRPr sz="2400">
              <a:latin typeface="Lato"/>
              <a:ea typeface="Lato"/>
              <a:cs typeface="Lato"/>
              <a:sym typeface="Lato"/>
            </a:endParaRPr>
          </a:p>
        </p:txBody>
      </p:sp>
      <p:sp>
        <p:nvSpPr>
          <p:cNvPr id="159" name="Google Shape;159;p18"/>
          <p:cNvSpPr txBox="1"/>
          <p:nvPr/>
        </p:nvSpPr>
        <p:spPr>
          <a:xfrm>
            <a:off x="656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@Addgene</a:t>
            </a:r>
            <a:endParaRPr sz="2400">
              <a:latin typeface="Lato"/>
              <a:ea typeface="Lato"/>
              <a:cs typeface="Lato"/>
              <a:sym typeface="Lato"/>
            </a:endParaRPr>
          </a:p>
        </p:txBody>
      </p:sp>
      <p:sp>
        <p:nvSpPr>
          <p:cNvPr id="160" name="Google Shape;160;p1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62" name="Google Shape;162;p1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63" name="Google Shape;163;p18"/>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64" name="Google Shape;164;p18"/>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65" name="Google Shape;165;p1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66" name="Google Shape;166;p18"/>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p:cSld name="BLANK_2_1_1">
    <p:spTree>
      <p:nvGrpSpPr>
        <p:cNvPr id="167" name="Shape 167"/>
        <p:cNvGrpSpPr/>
        <p:nvPr/>
      </p:nvGrpSpPr>
      <p:grpSpPr>
        <a:xfrm>
          <a:off x="0" y="0"/>
          <a:ext cx="0" cy="0"/>
          <a:chOff x="0" y="0"/>
          <a:chExt cx="0" cy="0"/>
        </a:xfrm>
      </p:grpSpPr>
      <p:sp>
        <p:nvSpPr>
          <p:cNvPr id="168" name="Google Shape;168;p19"/>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Contributors</a:t>
            </a:r>
            <a:endParaRPr sz="3600">
              <a:solidFill>
                <a:schemeClr val="accent3"/>
              </a:solidFill>
              <a:latin typeface="Raleway SemiBold"/>
              <a:ea typeface="Raleway SemiBold"/>
              <a:cs typeface="Raleway SemiBold"/>
              <a:sym typeface="Raleway SemiBold"/>
            </a:endParaRPr>
          </a:p>
        </p:txBody>
      </p:sp>
      <p:sp>
        <p:nvSpPr>
          <p:cNvPr id="169" name="Google Shape;169;p19"/>
          <p:cNvSpPr txBox="1"/>
          <p:nvPr/>
        </p:nvSpPr>
        <p:spPr>
          <a:xfrm>
            <a:off x="450850" y="793825"/>
            <a:ext cx="82854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Lato"/>
                <a:ea typeface="Lato"/>
                <a:cs typeface="Lato"/>
                <a:sym typeface="Lato"/>
              </a:rPr>
              <a:t>The following people have contributed to R4E materials in various ways:</a:t>
            </a:r>
            <a:endParaRPr sz="2000">
              <a:latin typeface="Lato"/>
              <a:ea typeface="Lato"/>
              <a:cs typeface="Lato"/>
              <a:sym typeface="Lato"/>
            </a:endParaRPr>
          </a:p>
        </p:txBody>
      </p:sp>
      <p:sp>
        <p:nvSpPr>
          <p:cNvPr id="170" name="Google Shape;170;p19"/>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72" name="Google Shape;172;p19"/>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73" name="Google Shape;173;p19"/>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74" name="Google Shape;174;p19"/>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75" name="Google Shape;175;p19"/>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76" name="Google Shape;176;p19"/>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1">
  <p:cSld name="BLANK_2_1_1_1">
    <p:spTree>
      <p:nvGrpSpPr>
        <p:cNvPr id="177" name="Shape 177"/>
        <p:cNvGrpSpPr/>
        <p:nvPr/>
      </p:nvGrpSpPr>
      <p:grpSpPr>
        <a:xfrm>
          <a:off x="0" y="0"/>
          <a:ext cx="0" cy="0"/>
          <a:chOff x="0" y="0"/>
          <a:chExt cx="0" cy="0"/>
        </a:xfrm>
      </p:grpSpPr>
      <p:sp>
        <p:nvSpPr>
          <p:cNvPr id="178" name="Google Shape;178;p20"/>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License and Citation</a:t>
            </a:r>
            <a:endParaRPr sz="3600">
              <a:solidFill>
                <a:schemeClr val="accent3"/>
              </a:solidFill>
              <a:latin typeface="Raleway SemiBold"/>
              <a:ea typeface="Raleway SemiBold"/>
              <a:cs typeface="Raleway SemiBold"/>
              <a:sym typeface="Raleway SemiBold"/>
            </a:endParaRPr>
          </a:p>
        </p:txBody>
      </p:sp>
      <p:sp>
        <p:nvSpPr>
          <p:cNvPr id="179" name="Google Shape;179;p20"/>
          <p:cNvSpPr txBox="1"/>
          <p:nvPr/>
        </p:nvSpPr>
        <p:spPr>
          <a:xfrm>
            <a:off x="938625" y="1022419"/>
            <a:ext cx="73368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These materials have been developed by the </a:t>
            </a:r>
            <a:r>
              <a:rPr lang="en" sz="3000" u="sng">
                <a:solidFill>
                  <a:schemeClr val="accent3"/>
                </a:solidFill>
                <a:latin typeface="Lato"/>
                <a:ea typeface="Lato"/>
                <a:cs typeface="Lato"/>
                <a:sym typeface="Lato"/>
                <a:hlinkClick r:id="rId2"/>
              </a:rPr>
              <a:t>Reproducibility for Everyone community</a:t>
            </a:r>
            <a:r>
              <a:rPr lang="en" sz="3000">
                <a:latin typeface="Lato"/>
                <a:ea typeface="Lato"/>
                <a:cs typeface="Lato"/>
                <a:sym typeface="Lato"/>
              </a:rPr>
              <a:t>. </a:t>
            </a:r>
            <a:r>
              <a:rPr lang="en" sz="3000">
                <a:latin typeface="Lato"/>
                <a:ea typeface="Lato"/>
                <a:cs typeface="Lato"/>
                <a:sym typeface="Lato"/>
              </a:rPr>
              <a:t>Please f</a:t>
            </a:r>
            <a:r>
              <a:rPr lang="en" sz="3000">
                <a:latin typeface="Lato"/>
                <a:ea typeface="Lato"/>
                <a:cs typeface="Lato"/>
                <a:sym typeface="Lato"/>
              </a:rPr>
              <a:t>ind us at </a:t>
            </a:r>
            <a:r>
              <a:rPr lang="en" sz="3000" u="sng">
                <a:solidFill>
                  <a:schemeClr val="accent3"/>
                </a:solidFill>
                <a:latin typeface="Lato"/>
                <a:ea typeface="Lato"/>
                <a:cs typeface="Lato"/>
                <a:sym typeface="Lato"/>
                <a:hlinkClick r:id="rId3"/>
              </a:rPr>
              <a:t>osf.io</a:t>
            </a:r>
            <a:r>
              <a:rPr lang="en" sz="3000">
                <a:solidFill>
                  <a:schemeClr val="accent3"/>
                </a:solidFill>
                <a:latin typeface="Lato"/>
                <a:ea typeface="Lato"/>
                <a:cs typeface="Lato"/>
                <a:sym typeface="Lato"/>
              </a:rPr>
              <a:t> </a:t>
            </a:r>
            <a:r>
              <a:rPr lang="en" sz="3000">
                <a:latin typeface="Lato"/>
                <a:ea typeface="Lato"/>
                <a:cs typeface="Lato"/>
                <a:sym typeface="Lato"/>
              </a:rPr>
              <a:t>for full citation details. Slides are published under </a:t>
            </a:r>
            <a:r>
              <a:rPr lang="en" sz="3000" u="sng">
                <a:solidFill>
                  <a:schemeClr val="accent3"/>
                </a:solidFill>
                <a:latin typeface="Lato"/>
                <a:ea typeface="Lato"/>
                <a:cs typeface="Lato"/>
                <a:sym typeface="Lato"/>
                <a:hlinkClick r:id="rId4"/>
              </a:rPr>
              <a:t>Creative Commons with Attribution</a:t>
            </a:r>
            <a:r>
              <a:rPr lang="en" sz="3000">
                <a:latin typeface="Lato"/>
                <a:ea typeface="Lato"/>
                <a:cs typeface="Lato"/>
                <a:sym typeface="Lato"/>
              </a:rPr>
              <a:t> license (CC-BY 4.0)</a:t>
            </a:r>
            <a:endParaRPr sz="3000">
              <a:latin typeface="Lato"/>
              <a:ea typeface="Lato"/>
              <a:cs typeface="Lato"/>
              <a:sym typeface="Lato"/>
            </a:endParaRPr>
          </a:p>
        </p:txBody>
      </p:sp>
      <p:pic>
        <p:nvPicPr>
          <p:cNvPr id="180" name="Google Shape;180;p20"/>
          <p:cNvPicPr preferRelativeResize="0"/>
          <p:nvPr/>
        </p:nvPicPr>
        <p:blipFill>
          <a:blip r:embed="rId5">
            <a:alphaModFix/>
          </a:blip>
          <a:stretch>
            <a:fillRect/>
          </a:stretch>
        </p:blipFill>
        <p:spPr>
          <a:xfrm>
            <a:off x="5882034" y="3491800"/>
            <a:ext cx="2146290" cy="750950"/>
          </a:xfrm>
          <a:prstGeom prst="rect">
            <a:avLst/>
          </a:prstGeom>
          <a:noFill/>
          <a:ln>
            <a:noFill/>
          </a:ln>
        </p:spPr>
      </p:pic>
      <p:sp>
        <p:nvSpPr>
          <p:cNvPr id="181" name="Google Shape;181;p20"/>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83" name="Google Shape;183;p2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84" name="Google Shape;184;p20"/>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85" name="Google Shape;185;p20"/>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86" name="Google Shape;186;p2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87" name="Google Shape;187;p20"/>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8" name="Shape 18"/>
        <p:cNvGrpSpPr/>
        <p:nvPr/>
      </p:nvGrpSpPr>
      <p:grpSpPr>
        <a:xfrm>
          <a:off x="0" y="0"/>
          <a:ext cx="0" cy="0"/>
          <a:chOff x="0" y="0"/>
          <a:chExt cx="0" cy="0"/>
        </a:xfrm>
      </p:grpSpPr>
      <p:sp>
        <p:nvSpPr>
          <p:cNvPr id="19" name="Google Shape;19;p3"/>
          <p:cNvSpPr/>
          <p:nvPr/>
        </p:nvSpPr>
        <p:spPr>
          <a:xfrm flipH="1" rot="10800000">
            <a:off x="0" y="3993075"/>
            <a:ext cx="9144000" cy="1153800"/>
          </a:xfrm>
          <a:prstGeom prst="rect">
            <a:avLst/>
          </a:prstGeom>
          <a:solidFill>
            <a:srgbClr val="008B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ph type="ctrTitle"/>
          </p:nvPr>
        </p:nvSpPr>
        <p:spPr>
          <a:xfrm>
            <a:off x="685800" y="1583342"/>
            <a:ext cx="7772400" cy="11598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p:txBody>
      </p:sp>
      <p:sp>
        <p:nvSpPr>
          <p:cNvPr id="21" name="Google Shape;21;p3"/>
          <p:cNvSpPr txBox="1"/>
          <p:nvPr>
            <p:ph idx="1" type="subTitle"/>
          </p:nvPr>
        </p:nvSpPr>
        <p:spPr>
          <a:xfrm>
            <a:off x="685800" y="2840053"/>
            <a:ext cx="7772400" cy="784800"/>
          </a:xfrm>
          <a:prstGeom prst="rect">
            <a:avLst/>
          </a:prstGeom>
        </p:spPr>
        <p:txBody>
          <a:bodyPr anchorCtr="0" anchor="t" bIns="91425" lIns="91425" spcFirstLastPara="1" rIns="91425" wrap="square" tIns="91425"/>
          <a:lstStyle>
            <a:lvl1pPr lvl="0" rtl="0" algn="ctr">
              <a:spcBef>
                <a:spcPts val="0"/>
              </a:spcBef>
              <a:spcAft>
                <a:spcPts val="0"/>
              </a:spcAft>
              <a:buClr>
                <a:schemeClr val="accent4"/>
              </a:buClr>
              <a:buSzPts val="2400"/>
              <a:buNone/>
              <a:defRPr b="1" sz="2400">
                <a:solidFill>
                  <a:schemeClr val="accent4"/>
                </a:solidFill>
              </a:defRPr>
            </a:lvl1pPr>
            <a:lvl2pPr lvl="1" rtl="0" algn="ctr">
              <a:spcBef>
                <a:spcPts val="0"/>
              </a:spcBef>
              <a:spcAft>
                <a:spcPts val="0"/>
              </a:spcAft>
              <a:buClr>
                <a:srgbClr val="FFFFFF"/>
              </a:buClr>
              <a:buSzPts val="2400"/>
              <a:buNone/>
              <a:defRPr b="1">
                <a:solidFill>
                  <a:srgbClr val="FFFFFF"/>
                </a:solidFill>
              </a:defRPr>
            </a:lvl2pPr>
            <a:lvl3pPr lvl="2" rtl="0" algn="ctr">
              <a:spcBef>
                <a:spcPts val="0"/>
              </a:spcBef>
              <a:spcAft>
                <a:spcPts val="0"/>
              </a:spcAft>
              <a:buClr>
                <a:srgbClr val="FFFFFF"/>
              </a:buClr>
              <a:buSzPts val="2400"/>
              <a:buNone/>
              <a:defRPr b="1">
                <a:solidFill>
                  <a:srgbClr val="FFFFFF"/>
                </a:solidFill>
              </a:defRPr>
            </a:lvl3pPr>
            <a:lvl4pPr lvl="3" rtl="0" algn="ctr">
              <a:spcBef>
                <a:spcPts val="0"/>
              </a:spcBef>
              <a:spcAft>
                <a:spcPts val="0"/>
              </a:spcAft>
              <a:buClr>
                <a:srgbClr val="FFFFFF"/>
              </a:buClr>
              <a:buSzPts val="2400"/>
              <a:buNone/>
              <a:defRPr b="1" sz="2400">
                <a:solidFill>
                  <a:srgbClr val="FFFFFF"/>
                </a:solidFill>
              </a:defRPr>
            </a:lvl4pPr>
            <a:lvl5pPr lvl="4" rtl="0" algn="ctr">
              <a:spcBef>
                <a:spcPts val="0"/>
              </a:spcBef>
              <a:spcAft>
                <a:spcPts val="0"/>
              </a:spcAft>
              <a:buClr>
                <a:srgbClr val="FFFFFF"/>
              </a:buClr>
              <a:buSzPts val="2400"/>
              <a:buNone/>
              <a:defRPr b="1" sz="2400">
                <a:solidFill>
                  <a:srgbClr val="FFFFFF"/>
                </a:solidFill>
              </a:defRPr>
            </a:lvl5pPr>
            <a:lvl6pPr lvl="5" rtl="0" algn="ctr">
              <a:spcBef>
                <a:spcPts val="0"/>
              </a:spcBef>
              <a:spcAft>
                <a:spcPts val="0"/>
              </a:spcAft>
              <a:buClr>
                <a:srgbClr val="FFFFFF"/>
              </a:buClr>
              <a:buSzPts val="2400"/>
              <a:buNone/>
              <a:defRPr b="1" sz="2400">
                <a:solidFill>
                  <a:srgbClr val="FFFFFF"/>
                </a:solidFill>
              </a:defRPr>
            </a:lvl6pPr>
            <a:lvl7pPr lvl="6" rtl="0" algn="ctr">
              <a:spcBef>
                <a:spcPts val="0"/>
              </a:spcBef>
              <a:spcAft>
                <a:spcPts val="0"/>
              </a:spcAft>
              <a:buClr>
                <a:srgbClr val="FFFFFF"/>
              </a:buClr>
              <a:buSzPts val="2400"/>
              <a:buNone/>
              <a:defRPr b="1" sz="2400">
                <a:solidFill>
                  <a:srgbClr val="FFFFFF"/>
                </a:solidFill>
              </a:defRPr>
            </a:lvl7pPr>
            <a:lvl8pPr lvl="7" rtl="0" algn="ctr">
              <a:spcBef>
                <a:spcPts val="0"/>
              </a:spcBef>
              <a:spcAft>
                <a:spcPts val="0"/>
              </a:spcAft>
              <a:buClr>
                <a:srgbClr val="FFFFFF"/>
              </a:buClr>
              <a:buSzPts val="2400"/>
              <a:buNone/>
              <a:defRPr b="1" sz="2400">
                <a:solidFill>
                  <a:srgbClr val="FFFFFF"/>
                </a:solidFill>
              </a:defRPr>
            </a:lvl8pPr>
            <a:lvl9pPr lvl="8" rtl="0" algn="ctr">
              <a:spcBef>
                <a:spcPts val="0"/>
              </a:spcBef>
              <a:spcAft>
                <a:spcPts val="0"/>
              </a:spcAft>
              <a:buClr>
                <a:srgbClr val="FFFFFF"/>
              </a:buClr>
              <a:buSzPts val="2400"/>
              <a:buNone/>
              <a:defRPr b="1" sz="2400">
                <a:solidFill>
                  <a:srgbClr val="FFFFFF"/>
                </a:solidFill>
              </a:defRPr>
            </a:lvl9pPr>
          </a:lstStyle>
          <a:p/>
        </p:txBody>
      </p:sp>
      <p:pic>
        <p:nvPicPr>
          <p:cNvPr id="22" name="Google Shape;22;p3"/>
          <p:cNvPicPr preferRelativeResize="0"/>
          <p:nvPr/>
        </p:nvPicPr>
        <p:blipFill>
          <a:blip r:embed="rId2">
            <a:alphaModFix/>
          </a:blip>
          <a:stretch>
            <a:fillRect/>
          </a:stretch>
        </p:blipFill>
        <p:spPr>
          <a:xfrm>
            <a:off x="6984000" y="4070205"/>
            <a:ext cx="2099097" cy="1001925"/>
          </a:xfrm>
          <a:prstGeom prst="rect">
            <a:avLst/>
          </a:prstGeom>
          <a:noFill/>
          <a:ln>
            <a:noFill/>
          </a:ln>
        </p:spPr>
      </p:pic>
      <p:sp>
        <p:nvSpPr>
          <p:cNvPr id="23" name="Google Shape;23;p3"/>
          <p:cNvSpPr txBox="1"/>
          <p:nvPr/>
        </p:nvSpPr>
        <p:spPr>
          <a:xfrm>
            <a:off x="85300" y="4070163"/>
            <a:ext cx="3306300" cy="100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t/>
            </a:r>
            <a:endParaRPr sz="1800">
              <a:solidFill>
                <a:srgbClr val="FFFFFF"/>
              </a:solidFill>
              <a:latin typeface="Raleway Medium"/>
              <a:ea typeface="Raleway Medium"/>
              <a:cs typeface="Raleway Medium"/>
              <a:sym typeface="Raleway Medium"/>
            </a:endParaRPr>
          </a:p>
        </p:txBody>
      </p:sp>
      <p:sp>
        <p:nvSpPr>
          <p:cNvPr id="24" name="Google Shape;24;p3"/>
          <p:cNvSpPr txBox="1"/>
          <p:nvPr>
            <p:ph idx="2" type="subTitle"/>
          </p:nvPr>
        </p:nvSpPr>
        <p:spPr>
          <a:xfrm>
            <a:off x="85300" y="4559300"/>
            <a:ext cx="4428600" cy="460200"/>
          </a:xfrm>
          <a:prstGeom prst="rect">
            <a:avLst/>
          </a:prstGeom>
        </p:spPr>
        <p:txBody>
          <a:bodyPr anchorCtr="0" anchor="t" bIns="91425" lIns="91425" spcFirstLastPara="1" rIns="91425" wrap="square" tIns="91425"/>
          <a:lstStyle>
            <a:lvl1pPr lvl="0">
              <a:spcBef>
                <a:spcPts val="600"/>
              </a:spcBef>
              <a:spcAft>
                <a:spcPts val="0"/>
              </a:spcAft>
              <a:buNone/>
              <a:defRPr sz="1800">
                <a:solidFill>
                  <a:srgbClr val="FFFFFF"/>
                </a:solidFill>
              </a:defRPr>
            </a:lvl1pPr>
            <a:lvl2pPr lvl="1">
              <a:spcBef>
                <a:spcPts val="600"/>
              </a:spcBef>
              <a:spcAft>
                <a:spcPts val="0"/>
              </a:spcAft>
              <a:buNone/>
              <a:defRPr>
                <a:solidFill>
                  <a:srgbClr val="FFFFFF"/>
                </a:solidFill>
              </a:defRPr>
            </a:lvl2pPr>
            <a:lvl3pPr lvl="2">
              <a:spcBef>
                <a:spcPts val="600"/>
              </a:spcBef>
              <a:spcAft>
                <a:spcPts val="0"/>
              </a:spcAft>
              <a:buNone/>
              <a:defRPr>
                <a:solidFill>
                  <a:srgbClr val="FFFFFF"/>
                </a:solidFill>
              </a:defRPr>
            </a:lvl3pPr>
            <a:lvl4pPr lvl="3">
              <a:spcBef>
                <a:spcPts val="600"/>
              </a:spcBef>
              <a:spcAft>
                <a:spcPts val="0"/>
              </a:spcAft>
              <a:buNone/>
              <a:defRPr>
                <a:solidFill>
                  <a:srgbClr val="FFFFFF"/>
                </a:solidFill>
              </a:defRPr>
            </a:lvl4pPr>
            <a:lvl5pPr lvl="4">
              <a:spcBef>
                <a:spcPts val="600"/>
              </a:spcBef>
              <a:spcAft>
                <a:spcPts val="0"/>
              </a:spcAft>
              <a:buNone/>
              <a:defRPr>
                <a:solidFill>
                  <a:srgbClr val="FFFFFF"/>
                </a:solidFill>
              </a:defRPr>
            </a:lvl5pPr>
            <a:lvl6pPr lvl="5">
              <a:spcBef>
                <a:spcPts val="600"/>
              </a:spcBef>
              <a:spcAft>
                <a:spcPts val="0"/>
              </a:spcAft>
              <a:buNone/>
              <a:defRPr>
                <a:solidFill>
                  <a:srgbClr val="FFFFFF"/>
                </a:solidFill>
              </a:defRPr>
            </a:lvl6pPr>
            <a:lvl7pPr lvl="6">
              <a:spcBef>
                <a:spcPts val="600"/>
              </a:spcBef>
              <a:spcAft>
                <a:spcPts val="0"/>
              </a:spcAft>
              <a:buNone/>
              <a:defRPr>
                <a:solidFill>
                  <a:srgbClr val="FFFFFF"/>
                </a:solidFill>
              </a:defRPr>
            </a:lvl7pPr>
            <a:lvl8pPr lvl="7">
              <a:spcBef>
                <a:spcPts val="600"/>
              </a:spcBef>
              <a:spcAft>
                <a:spcPts val="0"/>
              </a:spcAft>
              <a:buNone/>
              <a:defRPr>
                <a:solidFill>
                  <a:srgbClr val="FFFFFF"/>
                </a:solidFill>
              </a:defRPr>
            </a:lvl8pPr>
            <a:lvl9pPr lvl="8">
              <a:spcBef>
                <a:spcPts val="600"/>
              </a:spcBef>
              <a:spcAft>
                <a:spcPts val="0"/>
              </a:spcAft>
              <a:buNone/>
              <a:defRPr>
                <a:solidFill>
                  <a:srgbClr val="FFFFFF"/>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 background">
  <p:cSld name="BLANK_1">
    <p:bg>
      <p:bgPr>
        <a:solidFill>
          <a:srgbClr val="0097D9"/>
        </a:solidFill>
      </p:bgPr>
    </p:bg>
    <p:spTree>
      <p:nvGrpSpPr>
        <p:cNvPr id="188" name="Shape 188"/>
        <p:cNvGrpSpPr/>
        <p:nvPr/>
      </p:nvGrpSpPr>
      <p:grpSpPr>
        <a:xfrm>
          <a:off x="0" y="0"/>
          <a:ext cx="0" cy="0"/>
          <a:chOff x="0" y="0"/>
          <a:chExt cx="0" cy="0"/>
        </a:xfrm>
      </p:grpSpPr>
      <p:sp>
        <p:nvSpPr>
          <p:cNvPr id="189" name="Google Shape;189;p21"/>
          <p:cNvSpPr txBox="1"/>
          <p:nvPr/>
        </p:nvSpPr>
        <p:spPr>
          <a:xfrm>
            <a:off x="5006500" y="4624325"/>
            <a:ext cx="4137600" cy="51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 </a:t>
            </a:r>
            <a:endParaRPr b="1">
              <a:solidFill>
                <a:srgbClr val="FFFFFF"/>
              </a:solidFill>
              <a:latin typeface="Lato"/>
              <a:ea typeface="Lato"/>
              <a:cs typeface="Lato"/>
              <a:sym typeface="Lato"/>
            </a:endParaRPr>
          </a:p>
          <a:p>
            <a:pPr indent="0" lvl="0" marL="0" rtl="0" algn="r">
              <a:spcBef>
                <a:spcPts val="0"/>
              </a:spcBef>
              <a:spcAft>
                <a:spcPts val="0"/>
              </a:spcAft>
              <a:buNone/>
            </a:pPr>
            <a:r>
              <a:rPr b="1" lang="en">
                <a:solidFill>
                  <a:srgbClr val="FFFFFF"/>
                </a:solidFill>
                <a:latin typeface="Lato"/>
                <a:ea typeface="Lato"/>
                <a:cs typeface="Lato"/>
                <a:sym typeface="Lato"/>
              </a:rPr>
              <a:t>{@your_handle}</a:t>
            </a:r>
            <a:endParaRPr b="1">
              <a:solidFill>
                <a:srgbClr val="FFFFFF"/>
              </a:solidFill>
              <a:latin typeface="Lato"/>
              <a:ea typeface="Lato"/>
              <a:cs typeface="Lato"/>
              <a:sym typeface="Lato"/>
            </a:endParaRPr>
          </a:p>
        </p:txBody>
      </p:sp>
      <p:sp>
        <p:nvSpPr>
          <p:cNvPr id="190" name="Google Shape;190;p21"/>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92" name="Google Shape;192;p21"/>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93" name="Google Shape;193;p21"/>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94" name="Google Shape;194;p21"/>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95" name="Google Shape;195;p21"/>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96" name="Google Shape;196;p21"/>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
    <p:spTree>
      <p:nvGrpSpPr>
        <p:cNvPr id="197" name="Shape 197"/>
        <p:cNvGrpSpPr/>
        <p:nvPr/>
      </p:nvGrpSpPr>
      <p:grpSpPr>
        <a:xfrm>
          <a:off x="0" y="0"/>
          <a:ext cx="0" cy="0"/>
          <a:chOff x="0" y="0"/>
          <a:chExt cx="0" cy="0"/>
        </a:xfrm>
      </p:grpSpPr>
      <p:sp>
        <p:nvSpPr>
          <p:cNvPr id="198" name="Google Shape;198;p22"/>
          <p:cNvSpPr/>
          <p:nvPr/>
        </p:nvSpPr>
        <p:spPr>
          <a:xfrm>
            <a:off x="81850" y="74250"/>
            <a:ext cx="8991000" cy="455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2"/>
          <p:cNvSpPr txBox="1"/>
          <p:nvPr>
            <p:ph type="title"/>
          </p:nvPr>
        </p:nvSpPr>
        <p:spPr>
          <a:xfrm>
            <a:off x="893700" y="206000"/>
            <a:ext cx="7587000" cy="857400"/>
          </a:xfrm>
          <a:prstGeom prst="rect">
            <a:avLst/>
          </a:prstGeom>
        </p:spPr>
        <p:txBody>
          <a:bodyPr anchorCtr="0" anchor="t" bIns="91425" lIns="91425" spcFirstLastPara="1" rIns="91425" wrap="square" tIns="91425"/>
          <a:lstStyle>
            <a:lvl1pPr lvl="0">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200" name="Google Shape;200;p22"/>
          <p:cNvSpPr txBox="1"/>
          <p:nvPr>
            <p:ph idx="12" type="sldNum"/>
          </p:nvPr>
        </p:nvSpPr>
        <p:spPr>
          <a:xfrm>
            <a:off x="4297650" y="4794733"/>
            <a:ext cx="548700" cy="3135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latin typeface="Raleway"/>
              <a:ea typeface="Raleway"/>
              <a:cs typeface="Raleway"/>
              <a:sym typeface="Raleway"/>
            </a:endParaRPr>
          </a:p>
        </p:txBody>
      </p:sp>
      <p:sp>
        <p:nvSpPr>
          <p:cNvPr id="201" name="Google Shape;201;p22"/>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02" name="Google Shape;202;p22"/>
          <p:cNvSpPr/>
          <p:nvPr/>
        </p:nvSpPr>
        <p:spPr>
          <a:xfrm>
            <a:off x="76500" y="4624325"/>
            <a:ext cx="8996400" cy="70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2"/>
          <p:cNvSpPr txBox="1"/>
          <p:nvPr/>
        </p:nvSpPr>
        <p:spPr>
          <a:xfrm>
            <a:off x="5402875" y="4872275"/>
            <a:ext cx="3719400" cy="17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chemeClr val="accent4"/>
                </a:solidFill>
                <a:latin typeface="Lato"/>
                <a:ea typeface="Lato"/>
                <a:cs typeface="Lato"/>
                <a:sym typeface="Lato"/>
              </a:rPr>
              <a:t>@repro4everyone | #repro4everyone</a:t>
            </a:r>
            <a:endParaRPr b="1">
              <a:solidFill>
                <a:schemeClr val="accent4"/>
              </a:solidFill>
              <a:latin typeface="Lato"/>
              <a:ea typeface="Lato"/>
              <a:cs typeface="Lato"/>
              <a:sym typeface="Lato"/>
            </a:endParaRPr>
          </a:p>
        </p:txBody>
      </p:sp>
      <p:sp>
        <p:nvSpPr>
          <p:cNvPr id="204" name="Google Shape;204;p2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accent4"/>
                </a:solidFill>
                <a:latin typeface="Lato"/>
                <a:ea typeface="Lato"/>
                <a:cs typeface="Lato"/>
                <a:sym typeface="Lato"/>
              </a:rPr>
              <a:t>Slides:</a:t>
            </a:r>
            <a:endParaRPr b="1">
              <a:solidFill>
                <a:schemeClr val="accent4"/>
              </a:solidFill>
              <a:latin typeface="Lato"/>
              <a:ea typeface="Lato"/>
              <a:cs typeface="Lato"/>
              <a:sym typeface="Lato"/>
            </a:endParaRPr>
          </a:p>
          <a:p>
            <a:pPr indent="0" lvl="0" marL="0" rtl="0" algn="l">
              <a:spcBef>
                <a:spcPts val="0"/>
              </a:spcBef>
              <a:spcAft>
                <a:spcPts val="0"/>
              </a:spcAft>
              <a:buNone/>
            </a:pPr>
            <a:r>
              <a:rPr b="1" lang="en">
                <a:solidFill>
                  <a:schemeClr val="accent4"/>
                </a:solidFill>
                <a:latin typeface="Lato"/>
                <a:ea typeface="Lato"/>
                <a:cs typeface="Lato"/>
                <a:sym typeface="Lato"/>
              </a:rPr>
              <a:t>Notes: </a:t>
            </a:r>
            <a:endParaRPr b="1">
              <a:solidFill>
                <a:schemeClr val="accent4"/>
              </a:solidFill>
              <a:latin typeface="Lato"/>
              <a:ea typeface="Lato"/>
              <a:cs typeface="Lato"/>
              <a:sym typeface="Lato"/>
            </a:endParaRPr>
          </a:p>
        </p:txBody>
      </p:sp>
      <p:sp>
        <p:nvSpPr>
          <p:cNvPr id="205" name="Google Shape;205;p22"/>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206" name="Google Shape;206;p22"/>
          <p:cNvSpPr txBox="1"/>
          <p:nvPr>
            <p:ph idx="3" type="subTitle"/>
          </p:nvPr>
        </p:nvSpPr>
        <p:spPr>
          <a:xfrm>
            <a:off x="650175" y="4852925"/>
            <a:ext cx="3129000" cy="1971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207" name="Google Shape;207;p22"/>
          <p:cNvSpPr txBox="1"/>
          <p:nvPr>
            <p:ph idx="4" type="subTitle"/>
          </p:nvPr>
        </p:nvSpPr>
        <p:spPr>
          <a:xfrm>
            <a:off x="6255600" y="4695125"/>
            <a:ext cx="2888400" cy="1758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chemeClr val="accent4"/>
                </a:solidFill>
              </a:defRPr>
            </a:lvl1pPr>
            <a:lvl2pPr lvl="1" rtl="0" algn="r">
              <a:spcBef>
                <a:spcPts val="600"/>
              </a:spcBef>
              <a:spcAft>
                <a:spcPts val="0"/>
              </a:spcAft>
              <a:buNone/>
              <a:defRPr>
                <a:solidFill>
                  <a:schemeClr val="accent4"/>
                </a:solidFill>
              </a:defRPr>
            </a:lvl2pPr>
            <a:lvl3pPr lvl="2" rtl="0" algn="r">
              <a:spcBef>
                <a:spcPts val="600"/>
              </a:spcBef>
              <a:spcAft>
                <a:spcPts val="0"/>
              </a:spcAft>
              <a:buNone/>
              <a:defRPr>
                <a:solidFill>
                  <a:schemeClr val="accent4"/>
                </a:solidFill>
              </a:defRPr>
            </a:lvl3pPr>
            <a:lvl4pPr lvl="3" rtl="0" algn="r">
              <a:spcBef>
                <a:spcPts val="600"/>
              </a:spcBef>
              <a:spcAft>
                <a:spcPts val="0"/>
              </a:spcAft>
              <a:buNone/>
              <a:defRPr>
                <a:solidFill>
                  <a:schemeClr val="accent4"/>
                </a:solidFill>
              </a:defRPr>
            </a:lvl4pPr>
            <a:lvl5pPr lvl="4" rtl="0" algn="r">
              <a:spcBef>
                <a:spcPts val="600"/>
              </a:spcBef>
              <a:spcAft>
                <a:spcPts val="0"/>
              </a:spcAft>
              <a:buNone/>
              <a:defRPr>
                <a:solidFill>
                  <a:schemeClr val="accent4"/>
                </a:solidFill>
              </a:defRPr>
            </a:lvl5pPr>
            <a:lvl6pPr lvl="5" rtl="0" algn="r">
              <a:spcBef>
                <a:spcPts val="600"/>
              </a:spcBef>
              <a:spcAft>
                <a:spcPts val="0"/>
              </a:spcAft>
              <a:buNone/>
              <a:defRPr>
                <a:solidFill>
                  <a:schemeClr val="accent4"/>
                </a:solidFill>
              </a:defRPr>
            </a:lvl6pPr>
            <a:lvl7pPr lvl="6" rtl="0" algn="r">
              <a:spcBef>
                <a:spcPts val="600"/>
              </a:spcBef>
              <a:spcAft>
                <a:spcPts val="0"/>
              </a:spcAft>
              <a:buNone/>
              <a:defRPr>
                <a:solidFill>
                  <a:schemeClr val="accent4"/>
                </a:solidFill>
              </a:defRPr>
            </a:lvl7pPr>
            <a:lvl8pPr lvl="7" rtl="0" algn="r">
              <a:spcBef>
                <a:spcPts val="600"/>
              </a:spcBef>
              <a:spcAft>
                <a:spcPts val="0"/>
              </a:spcAft>
              <a:buNone/>
              <a:defRPr>
                <a:solidFill>
                  <a:schemeClr val="accent4"/>
                </a:solidFill>
              </a:defRPr>
            </a:lvl8pPr>
            <a:lvl9pPr lvl="8" rtl="0" algn="r">
              <a:spcBef>
                <a:spcPts val="600"/>
              </a:spcBef>
              <a:spcAft>
                <a:spcPts val="0"/>
              </a:spcAft>
              <a:buNone/>
              <a:defRPr>
                <a:solidFill>
                  <a:schemeClr val="accent4"/>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chemeClr val="accent4"/>
        </a:solidFill>
      </p:bgPr>
    </p:bg>
    <p:spTree>
      <p:nvGrpSpPr>
        <p:cNvPr id="212" name="Shape 212"/>
        <p:cNvGrpSpPr/>
        <p:nvPr/>
      </p:nvGrpSpPr>
      <p:grpSpPr>
        <a:xfrm>
          <a:off x="0" y="0"/>
          <a:ext cx="0" cy="0"/>
          <a:chOff x="0" y="0"/>
          <a:chExt cx="0" cy="0"/>
        </a:xfrm>
      </p:grpSpPr>
      <p:sp>
        <p:nvSpPr>
          <p:cNvPr id="213" name="Google Shape;213;p24"/>
          <p:cNvSpPr/>
          <p:nvPr/>
        </p:nvSpPr>
        <p:spPr>
          <a:xfrm>
            <a:off x="81850" y="3920275"/>
            <a:ext cx="8991000" cy="1223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4"/>
          <p:cNvSpPr txBox="1"/>
          <p:nvPr>
            <p:ph type="ctrTitle"/>
          </p:nvPr>
        </p:nvSpPr>
        <p:spPr>
          <a:xfrm>
            <a:off x="507100" y="815800"/>
            <a:ext cx="8008800" cy="1635300"/>
          </a:xfrm>
          <a:prstGeom prst="rect">
            <a:avLst/>
          </a:prstGeom>
        </p:spPr>
        <p:txBody>
          <a:bodyPr anchorCtr="0" anchor="t" bIns="91425" lIns="91425" spcFirstLastPara="1" rIns="91425" wrap="square" tIns="91425"/>
          <a:lstStyle>
            <a:lvl1pPr lvl="0" rtl="0" algn="ctr">
              <a:spcBef>
                <a:spcPts val="0"/>
              </a:spcBef>
              <a:spcAft>
                <a:spcPts val="0"/>
              </a:spcAft>
              <a:buClr>
                <a:schemeClr val="dk2"/>
              </a:buClr>
              <a:buSzPts val="4800"/>
              <a:buNone/>
              <a:defRPr b="1" sz="4800">
                <a:solidFill>
                  <a:schemeClr val="dk2"/>
                </a:solidFill>
              </a:defRPr>
            </a:lvl1pPr>
            <a:lvl2pPr lvl="1" rtl="0" algn="ctr">
              <a:spcBef>
                <a:spcPts val="0"/>
              </a:spcBef>
              <a:spcAft>
                <a:spcPts val="0"/>
              </a:spcAft>
              <a:buClr>
                <a:srgbClr val="2185C5"/>
              </a:buClr>
              <a:buSzPts val="4800"/>
              <a:buNone/>
              <a:defRPr sz="4800">
                <a:solidFill>
                  <a:srgbClr val="2185C5"/>
                </a:solidFill>
              </a:defRPr>
            </a:lvl2pPr>
            <a:lvl3pPr lvl="2" rtl="0" algn="ctr">
              <a:spcBef>
                <a:spcPts val="0"/>
              </a:spcBef>
              <a:spcAft>
                <a:spcPts val="0"/>
              </a:spcAft>
              <a:buClr>
                <a:srgbClr val="2185C5"/>
              </a:buClr>
              <a:buSzPts val="4800"/>
              <a:buNone/>
              <a:defRPr sz="4800">
                <a:solidFill>
                  <a:srgbClr val="2185C5"/>
                </a:solidFill>
              </a:defRPr>
            </a:lvl3pPr>
            <a:lvl4pPr lvl="3" rtl="0" algn="ctr">
              <a:spcBef>
                <a:spcPts val="0"/>
              </a:spcBef>
              <a:spcAft>
                <a:spcPts val="0"/>
              </a:spcAft>
              <a:buClr>
                <a:srgbClr val="2185C5"/>
              </a:buClr>
              <a:buSzPts val="4800"/>
              <a:buNone/>
              <a:defRPr sz="4800">
                <a:solidFill>
                  <a:srgbClr val="2185C5"/>
                </a:solidFill>
              </a:defRPr>
            </a:lvl4pPr>
            <a:lvl5pPr lvl="4" rtl="0" algn="ctr">
              <a:spcBef>
                <a:spcPts val="0"/>
              </a:spcBef>
              <a:spcAft>
                <a:spcPts val="0"/>
              </a:spcAft>
              <a:buClr>
                <a:srgbClr val="2185C5"/>
              </a:buClr>
              <a:buSzPts val="4800"/>
              <a:buNone/>
              <a:defRPr sz="4800">
                <a:solidFill>
                  <a:srgbClr val="2185C5"/>
                </a:solidFill>
              </a:defRPr>
            </a:lvl5pPr>
            <a:lvl6pPr lvl="5" rtl="0" algn="ctr">
              <a:spcBef>
                <a:spcPts val="0"/>
              </a:spcBef>
              <a:spcAft>
                <a:spcPts val="0"/>
              </a:spcAft>
              <a:buClr>
                <a:srgbClr val="2185C5"/>
              </a:buClr>
              <a:buSzPts val="4800"/>
              <a:buNone/>
              <a:defRPr sz="4800">
                <a:solidFill>
                  <a:srgbClr val="2185C5"/>
                </a:solidFill>
              </a:defRPr>
            </a:lvl6pPr>
            <a:lvl7pPr lvl="6" rtl="0" algn="ctr">
              <a:spcBef>
                <a:spcPts val="0"/>
              </a:spcBef>
              <a:spcAft>
                <a:spcPts val="0"/>
              </a:spcAft>
              <a:buClr>
                <a:srgbClr val="2185C5"/>
              </a:buClr>
              <a:buSzPts val="4800"/>
              <a:buNone/>
              <a:defRPr sz="4800">
                <a:solidFill>
                  <a:srgbClr val="2185C5"/>
                </a:solidFill>
              </a:defRPr>
            </a:lvl7pPr>
            <a:lvl8pPr lvl="7" rtl="0" algn="ctr">
              <a:spcBef>
                <a:spcPts val="0"/>
              </a:spcBef>
              <a:spcAft>
                <a:spcPts val="0"/>
              </a:spcAft>
              <a:buClr>
                <a:srgbClr val="2185C5"/>
              </a:buClr>
              <a:buSzPts val="4800"/>
              <a:buNone/>
              <a:defRPr sz="4800">
                <a:solidFill>
                  <a:srgbClr val="2185C5"/>
                </a:solidFill>
              </a:defRPr>
            </a:lvl8pPr>
            <a:lvl9pPr lvl="8" rtl="0" algn="ctr">
              <a:spcBef>
                <a:spcPts val="0"/>
              </a:spcBef>
              <a:spcAft>
                <a:spcPts val="0"/>
              </a:spcAft>
              <a:buClr>
                <a:srgbClr val="2185C5"/>
              </a:buClr>
              <a:buSzPts val="4800"/>
              <a:buNone/>
              <a:defRPr sz="4800">
                <a:solidFill>
                  <a:srgbClr val="2185C5"/>
                </a:solidFill>
              </a:defRPr>
            </a:lvl9pPr>
          </a:lstStyle>
          <a:p/>
        </p:txBody>
      </p:sp>
      <p:pic>
        <p:nvPicPr>
          <p:cNvPr id="215" name="Google Shape;215;p24"/>
          <p:cNvPicPr preferRelativeResize="0"/>
          <p:nvPr/>
        </p:nvPicPr>
        <p:blipFill>
          <a:blip r:embed="rId2">
            <a:alphaModFix/>
          </a:blip>
          <a:stretch>
            <a:fillRect/>
          </a:stretch>
        </p:blipFill>
        <p:spPr>
          <a:xfrm>
            <a:off x="7260763" y="4175748"/>
            <a:ext cx="1812076" cy="864925"/>
          </a:xfrm>
          <a:prstGeom prst="rect">
            <a:avLst/>
          </a:prstGeom>
          <a:noFill/>
          <a:ln>
            <a:noFill/>
          </a:ln>
        </p:spPr>
      </p:pic>
      <p:sp>
        <p:nvSpPr>
          <p:cNvPr id="216" name="Google Shape;216;p24"/>
          <p:cNvSpPr txBox="1"/>
          <p:nvPr/>
        </p:nvSpPr>
        <p:spPr>
          <a:xfrm>
            <a:off x="3045000" y="4175760"/>
            <a:ext cx="3054000" cy="86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SemiBold"/>
                <a:ea typeface="Raleway SemiBold"/>
                <a:cs typeface="Raleway SemiBold"/>
                <a:sym typeface="Raleway SemiBold"/>
              </a:rPr>
              <a:t>@repro4everyone</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3"/>
              </a:rPr>
              <a:t>repro4everyone@gmail.com</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4"/>
              </a:rPr>
              <a:t>https://www.repro4everyone.org</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t/>
            </a:r>
            <a:endParaRPr>
              <a:solidFill>
                <a:srgbClr val="FFFFFF"/>
              </a:solidFill>
              <a:latin typeface="Raleway SemiBold"/>
              <a:ea typeface="Raleway SemiBold"/>
              <a:cs typeface="Raleway SemiBold"/>
              <a:sym typeface="Raleway SemiBold"/>
            </a:endParaRPr>
          </a:p>
        </p:txBody>
      </p:sp>
      <p:sp>
        <p:nvSpPr>
          <p:cNvPr id="217" name="Google Shape;217;p24"/>
          <p:cNvSpPr txBox="1"/>
          <p:nvPr/>
        </p:nvSpPr>
        <p:spPr>
          <a:xfrm>
            <a:off x="81850" y="4593800"/>
            <a:ext cx="1682100" cy="3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solidFill>
                  <a:srgbClr val="FFFFFF"/>
                </a:solidFill>
                <a:latin typeface="Lato"/>
                <a:ea typeface="Lato"/>
                <a:cs typeface="Lato"/>
                <a:sym typeface="Lato"/>
              </a:rPr>
              <a:t>Published under CC-BY 4.0 </a:t>
            </a:r>
            <a:endParaRPr i="1" sz="1000">
              <a:solidFill>
                <a:srgbClr val="FFFFFF"/>
              </a:solidFill>
              <a:latin typeface="Lato"/>
              <a:ea typeface="Lato"/>
              <a:cs typeface="Lato"/>
              <a:sym typeface="Lato"/>
            </a:endParaRPr>
          </a:p>
          <a:p>
            <a:pPr indent="0" lvl="0" marL="0" rtl="0" algn="l">
              <a:spcBef>
                <a:spcPts val="0"/>
              </a:spcBef>
              <a:spcAft>
                <a:spcPts val="0"/>
              </a:spcAft>
              <a:buNone/>
            </a:pPr>
            <a:r>
              <a:rPr i="1" lang="en" sz="1000">
                <a:solidFill>
                  <a:srgbClr val="FFFFFF"/>
                </a:solidFill>
                <a:latin typeface="Lato"/>
                <a:ea typeface="Lato"/>
                <a:cs typeface="Lato"/>
                <a:sym typeface="Lato"/>
              </a:rPr>
              <a:t>Creators: Repro4Everyone</a:t>
            </a:r>
            <a:endParaRPr i="1" sz="1000">
              <a:solidFill>
                <a:srgbClr val="FFFFFF"/>
              </a:solidFill>
              <a:latin typeface="Lato"/>
              <a:ea typeface="Lato"/>
              <a:cs typeface="Lato"/>
              <a:sym typeface="Lato"/>
            </a:endParaRPr>
          </a:p>
        </p:txBody>
      </p:sp>
      <p:pic>
        <p:nvPicPr>
          <p:cNvPr id="218" name="Google Shape;218;p24"/>
          <p:cNvPicPr preferRelativeResize="0"/>
          <p:nvPr/>
        </p:nvPicPr>
        <p:blipFill>
          <a:blip r:embed="rId5">
            <a:alphaModFix/>
          </a:blip>
          <a:stretch>
            <a:fillRect/>
          </a:stretch>
        </p:blipFill>
        <p:spPr>
          <a:xfrm>
            <a:off x="173622" y="4101747"/>
            <a:ext cx="1395750" cy="492050"/>
          </a:xfrm>
          <a:prstGeom prst="rect">
            <a:avLst/>
          </a:prstGeom>
          <a:noFill/>
          <a:ln>
            <a:noFill/>
          </a:ln>
        </p:spPr>
      </p:pic>
      <p:sp>
        <p:nvSpPr>
          <p:cNvPr id="219" name="Google Shape;219;p24"/>
          <p:cNvSpPr txBox="1"/>
          <p:nvPr>
            <p:ph idx="1" type="subTitle"/>
          </p:nvPr>
        </p:nvSpPr>
        <p:spPr>
          <a:xfrm>
            <a:off x="726675" y="2585725"/>
            <a:ext cx="3376200" cy="963600"/>
          </a:xfrm>
          <a:prstGeom prst="rect">
            <a:avLst/>
          </a:prstGeom>
        </p:spPr>
        <p:txBody>
          <a:bodyPr anchorCtr="0" anchor="t" bIns="91425" lIns="91425" spcFirstLastPara="1" rIns="91425" wrap="square" tIns="91425"/>
          <a:lstStyle>
            <a:lvl1pPr lvl="0" rtl="0">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
        <p:nvSpPr>
          <p:cNvPr id="220" name="Google Shape;220;p24"/>
          <p:cNvSpPr txBox="1"/>
          <p:nvPr>
            <p:ph idx="2" type="subTitle"/>
          </p:nvPr>
        </p:nvSpPr>
        <p:spPr>
          <a:xfrm>
            <a:off x="5041050" y="2587752"/>
            <a:ext cx="3374100" cy="963600"/>
          </a:xfrm>
          <a:prstGeom prst="rect">
            <a:avLst/>
          </a:prstGeom>
        </p:spPr>
        <p:txBody>
          <a:bodyPr anchorCtr="0" anchor="t" bIns="91425" lIns="91425" spcFirstLastPara="1" rIns="91425" wrap="square" tIns="91425"/>
          <a:lstStyle>
            <a:lvl1pPr lvl="0" rtl="0" algn="r">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Tree>
  </p:cSld>
  <p:clrMapOvr>
    <a:masterClrMapping/>
  </p:clrMapOvr>
  <p:extLst>
    <p:ext uri="{DCECCB84-F9BA-43D5-87BE-67443E8EF086}">
      <p15:sldGuideLst>
        <p15:guide id="1" orient="horz" pos="1620">
          <p15:clr>
            <a:srgbClr val="FA7B17"/>
          </p15:clr>
        </p15:guide>
        <p15:guide id="2" pos="515">
          <p15:clr>
            <a:srgbClr val="FA7B17"/>
          </p15:clr>
        </p15:guide>
        <p15:guide id="3" pos="2880">
          <p15:clr>
            <a:srgbClr val="FA7B17"/>
          </p15:clr>
        </p15:guide>
        <p15:guide id="4" pos="5256">
          <p15:clr>
            <a:srgbClr val="FA7B17"/>
          </p15:clr>
        </p15:guide>
        <p15:guide id="5" orient="horz" pos="2016">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221" name="Shape 221"/>
        <p:cNvGrpSpPr/>
        <p:nvPr/>
      </p:nvGrpSpPr>
      <p:grpSpPr>
        <a:xfrm>
          <a:off x="0" y="0"/>
          <a:ext cx="0" cy="0"/>
          <a:chOff x="0" y="0"/>
          <a:chExt cx="0" cy="0"/>
        </a:xfrm>
      </p:grpSpPr>
      <p:sp>
        <p:nvSpPr>
          <p:cNvPr id="222" name="Google Shape;222;p25"/>
          <p:cNvSpPr/>
          <p:nvPr/>
        </p:nvSpPr>
        <p:spPr>
          <a:xfrm flipH="1" rot="10800000">
            <a:off x="0" y="3993075"/>
            <a:ext cx="9144000" cy="1153800"/>
          </a:xfrm>
          <a:prstGeom prst="rect">
            <a:avLst/>
          </a:prstGeom>
          <a:solidFill>
            <a:srgbClr val="008B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5"/>
          <p:cNvSpPr txBox="1"/>
          <p:nvPr>
            <p:ph type="ctrTitle"/>
          </p:nvPr>
        </p:nvSpPr>
        <p:spPr>
          <a:xfrm>
            <a:off x="685800" y="1583342"/>
            <a:ext cx="7772400" cy="11598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p:txBody>
      </p:sp>
      <p:sp>
        <p:nvSpPr>
          <p:cNvPr id="224" name="Google Shape;224;p25"/>
          <p:cNvSpPr txBox="1"/>
          <p:nvPr>
            <p:ph idx="1" type="subTitle"/>
          </p:nvPr>
        </p:nvSpPr>
        <p:spPr>
          <a:xfrm>
            <a:off x="685800" y="2840053"/>
            <a:ext cx="7772400" cy="784800"/>
          </a:xfrm>
          <a:prstGeom prst="rect">
            <a:avLst/>
          </a:prstGeom>
        </p:spPr>
        <p:txBody>
          <a:bodyPr anchorCtr="0" anchor="t" bIns="91425" lIns="91425" spcFirstLastPara="1" rIns="91425" wrap="square" tIns="91425"/>
          <a:lstStyle>
            <a:lvl1pPr lvl="0" rtl="0" algn="ctr">
              <a:spcBef>
                <a:spcPts val="0"/>
              </a:spcBef>
              <a:spcAft>
                <a:spcPts val="0"/>
              </a:spcAft>
              <a:buClr>
                <a:schemeClr val="accent4"/>
              </a:buClr>
              <a:buSzPts val="2400"/>
              <a:buNone/>
              <a:defRPr b="1" sz="2400">
                <a:solidFill>
                  <a:schemeClr val="accent4"/>
                </a:solidFill>
              </a:defRPr>
            </a:lvl1pPr>
            <a:lvl2pPr lvl="1" rtl="0" algn="ctr">
              <a:spcBef>
                <a:spcPts val="0"/>
              </a:spcBef>
              <a:spcAft>
                <a:spcPts val="0"/>
              </a:spcAft>
              <a:buClr>
                <a:srgbClr val="FFFFFF"/>
              </a:buClr>
              <a:buSzPts val="2400"/>
              <a:buNone/>
              <a:defRPr b="1">
                <a:solidFill>
                  <a:srgbClr val="FFFFFF"/>
                </a:solidFill>
              </a:defRPr>
            </a:lvl2pPr>
            <a:lvl3pPr lvl="2" rtl="0" algn="ctr">
              <a:spcBef>
                <a:spcPts val="0"/>
              </a:spcBef>
              <a:spcAft>
                <a:spcPts val="0"/>
              </a:spcAft>
              <a:buClr>
                <a:srgbClr val="FFFFFF"/>
              </a:buClr>
              <a:buSzPts val="2400"/>
              <a:buNone/>
              <a:defRPr b="1">
                <a:solidFill>
                  <a:srgbClr val="FFFFFF"/>
                </a:solidFill>
              </a:defRPr>
            </a:lvl3pPr>
            <a:lvl4pPr lvl="3" rtl="0" algn="ctr">
              <a:spcBef>
                <a:spcPts val="0"/>
              </a:spcBef>
              <a:spcAft>
                <a:spcPts val="0"/>
              </a:spcAft>
              <a:buClr>
                <a:srgbClr val="FFFFFF"/>
              </a:buClr>
              <a:buSzPts val="2400"/>
              <a:buNone/>
              <a:defRPr b="1" sz="2400">
                <a:solidFill>
                  <a:srgbClr val="FFFFFF"/>
                </a:solidFill>
              </a:defRPr>
            </a:lvl4pPr>
            <a:lvl5pPr lvl="4" rtl="0" algn="ctr">
              <a:spcBef>
                <a:spcPts val="0"/>
              </a:spcBef>
              <a:spcAft>
                <a:spcPts val="0"/>
              </a:spcAft>
              <a:buClr>
                <a:srgbClr val="FFFFFF"/>
              </a:buClr>
              <a:buSzPts val="2400"/>
              <a:buNone/>
              <a:defRPr b="1" sz="2400">
                <a:solidFill>
                  <a:srgbClr val="FFFFFF"/>
                </a:solidFill>
              </a:defRPr>
            </a:lvl5pPr>
            <a:lvl6pPr lvl="5" rtl="0" algn="ctr">
              <a:spcBef>
                <a:spcPts val="0"/>
              </a:spcBef>
              <a:spcAft>
                <a:spcPts val="0"/>
              </a:spcAft>
              <a:buClr>
                <a:srgbClr val="FFFFFF"/>
              </a:buClr>
              <a:buSzPts val="2400"/>
              <a:buNone/>
              <a:defRPr b="1" sz="2400">
                <a:solidFill>
                  <a:srgbClr val="FFFFFF"/>
                </a:solidFill>
              </a:defRPr>
            </a:lvl6pPr>
            <a:lvl7pPr lvl="6" rtl="0" algn="ctr">
              <a:spcBef>
                <a:spcPts val="0"/>
              </a:spcBef>
              <a:spcAft>
                <a:spcPts val="0"/>
              </a:spcAft>
              <a:buClr>
                <a:srgbClr val="FFFFFF"/>
              </a:buClr>
              <a:buSzPts val="2400"/>
              <a:buNone/>
              <a:defRPr b="1" sz="2400">
                <a:solidFill>
                  <a:srgbClr val="FFFFFF"/>
                </a:solidFill>
              </a:defRPr>
            </a:lvl7pPr>
            <a:lvl8pPr lvl="7" rtl="0" algn="ctr">
              <a:spcBef>
                <a:spcPts val="0"/>
              </a:spcBef>
              <a:spcAft>
                <a:spcPts val="0"/>
              </a:spcAft>
              <a:buClr>
                <a:srgbClr val="FFFFFF"/>
              </a:buClr>
              <a:buSzPts val="2400"/>
              <a:buNone/>
              <a:defRPr b="1" sz="2400">
                <a:solidFill>
                  <a:srgbClr val="FFFFFF"/>
                </a:solidFill>
              </a:defRPr>
            </a:lvl8pPr>
            <a:lvl9pPr lvl="8" rtl="0" algn="ctr">
              <a:spcBef>
                <a:spcPts val="0"/>
              </a:spcBef>
              <a:spcAft>
                <a:spcPts val="0"/>
              </a:spcAft>
              <a:buClr>
                <a:srgbClr val="FFFFFF"/>
              </a:buClr>
              <a:buSzPts val="2400"/>
              <a:buNone/>
              <a:defRPr b="1" sz="2400">
                <a:solidFill>
                  <a:srgbClr val="FFFFFF"/>
                </a:solidFill>
              </a:defRPr>
            </a:lvl9pPr>
          </a:lstStyle>
          <a:p/>
        </p:txBody>
      </p:sp>
      <p:pic>
        <p:nvPicPr>
          <p:cNvPr id="225" name="Google Shape;225;p25"/>
          <p:cNvPicPr preferRelativeResize="0"/>
          <p:nvPr/>
        </p:nvPicPr>
        <p:blipFill>
          <a:blip r:embed="rId2">
            <a:alphaModFix/>
          </a:blip>
          <a:stretch>
            <a:fillRect/>
          </a:stretch>
        </p:blipFill>
        <p:spPr>
          <a:xfrm>
            <a:off x="6984000" y="4070205"/>
            <a:ext cx="2099097" cy="1001925"/>
          </a:xfrm>
          <a:prstGeom prst="rect">
            <a:avLst/>
          </a:prstGeom>
          <a:noFill/>
          <a:ln>
            <a:noFill/>
          </a:ln>
        </p:spPr>
      </p:pic>
      <p:sp>
        <p:nvSpPr>
          <p:cNvPr id="226" name="Google Shape;226;p25"/>
          <p:cNvSpPr txBox="1"/>
          <p:nvPr/>
        </p:nvSpPr>
        <p:spPr>
          <a:xfrm>
            <a:off x="85300" y="4070163"/>
            <a:ext cx="3306300" cy="100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t/>
            </a:r>
            <a:endParaRPr sz="1800">
              <a:solidFill>
                <a:srgbClr val="FFFFFF"/>
              </a:solidFill>
              <a:latin typeface="Raleway Medium"/>
              <a:ea typeface="Raleway Medium"/>
              <a:cs typeface="Raleway Medium"/>
              <a:sym typeface="Raleway Medium"/>
            </a:endParaRPr>
          </a:p>
        </p:txBody>
      </p:sp>
      <p:sp>
        <p:nvSpPr>
          <p:cNvPr id="227" name="Google Shape;227;p25"/>
          <p:cNvSpPr txBox="1"/>
          <p:nvPr>
            <p:ph idx="2" type="subTitle"/>
          </p:nvPr>
        </p:nvSpPr>
        <p:spPr>
          <a:xfrm>
            <a:off x="85300" y="4559300"/>
            <a:ext cx="4428600" cy="460200"/>
          </a:xfrm>
          <a:prstGeom prst="rect">
            <a:avLst/>
          </a:prstGeom>
        </p:spPr>
        <p:txBody>
          <a:bodyPr anchorCtr="0" anchor="t" bIns="91425" lIns="91425" spcFirstLastPara="1" rIns="91425" wrap="square" tIns="91425"/>
          <a:lstStyle>
            <a:lvl1pPr lvl="0" rtl="0">
              <a:spcBef>
                <a:spcPts val="600"/>
              </a:spcBef>
              <a:spcAft>
                <a:spcPts val="0"/>
              </a:spcAft>
              <a:buNone/>
              <a:defRPr sz="18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28" name="Shape 228"/>
        <p:cNvGrpSpPr/>
        <p:nvPr/>
      </p:nvGrpSpPr>
      <p:grpSpPr>
        <a:xfrm>
          <a:off x="0" y="0"/>
          <a:ext cx="0" cy="0"/>
          <a:chOff x="0" y="0"/>
          <a:chExt cx="0" cy="0"/>
        </a:xfrm>
      </p:grpSpPr>
      <p:sp>
        <p:nvSpPr>
          <p:cNvPr id="229" name="Google Shape;229;p26"/>
          <p:cNvSpPr/>
          <p:nvPr/>
        </p:nvSpPr>
        <p:spPr>
          <a:xfrm>
            <a:off x="81850" y="4620375"/>
            <a:ext cx="90372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6"/>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231" name="Google Shape;231;p26"/>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232" name="Google Shape;232;p26"/>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6"/>
          <p:cNvSpPr txBox="1"/>
          <p:nvPr>
            <p:ph idx="12" type="sldNum"/>
          </p:nvPr>
        </p:nvSpPr>
        <p:spPr>
          <a:xfrm>
            <a:off x="-125" y="4830281"/>
            <a:ext cx="9144000" cy="3135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34" name="Google Shape;234;p26"/>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235" name="Google Shape;235;p26"/>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37" name="Google Shape;237;p26"/>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38" name="Google Shape;238;p26"/>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39" name="Google Shape;239;p2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40" name="Google Shape;240;p26"/>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no footer">
  <p:cSld name="TITLE_1_1_1">
    <p:spTree>
      <p:nvGrpSpPr>
        <p:cNvPr id="241" name="Shape 241"/>
        <p:cNvGrpSpPr/>
        <p:nvPr/>
      </p:nvGrpSpPr>
      <p:grpSpPr>
        <a:xfrm>
          <a:off x="0" y="0"/>
          <a:ext cx="0" cy="0"/>
          <a:chOff x="0" y="0"/>
          <a:chExt cx="0" cy="0"/>
        </a:xfrm>
      </p:grpSpPr>
      <p:sp>
        <p:nvSpPr>
          <p:cNvPr id="242" name="Google Shape;242;p27"/>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243" name="Google Shape;243;p27"/>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244" name="Google Shape;244;p27"/>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246" name="Google Shape;246;p27"/>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7"/>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48" name="Shape 248"/>
        <p:cNvGrpSpPr/>
        <p:nvPr/>
      </p:nvGrpSpPr>
      <p:grpSpPr>
        <a:xfrm>
          <a:off x="0" y="0"/>
          <a:ext cx="0" cy="0"/>
          <a:chOff x="0" y="0"/>
          <a:chExt cx="0" cy="0"/>
        </a:xfrm>
      </p:grpSpPr>
      <p:sp>
        <p:nvSpPr>
          <p:cNvPr id="249" name="Google Shape;249;p2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8"/>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51" name="Google Shape;251;p28"/>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52" name="Google Shape;252;p2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53" name="Google Shape;253;p2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54" name="Google Shape;254;p2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55" name="Google Shape;255;p28"/>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56" name="Google Shape;256;p28"/>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57" name="Google Shape;257;p28"/>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no footer">
  <p:cSld name="TITLE_AND_BODY_2">
    <p:spTree>
      <p:nvGrpSpPr>
        <p:cNvPr id="258" name="Shape 258"/>
        <p:cNvGrpSpPr/>
        <p:nvPr/>
      </p:nvGrpSpPr>
      <p:grpSpPr>
        <a:xfrm>
          <a:off x="0" y="0"/>
          <a:ext cx="0" cy="0"/>
          <a:chOff x="0" y="0"/>
          <a:chExt cx="0" cy="0"/>
        </a:xfrm>
      </p:grpSpPr>
      <p:sp>
        <p:nvSpPr>
          <p:cNvPr id="259" name="Google Shape;259;p29"/>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60" name="Google Shape;260;p29"/>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61" name="Google Shape;261;p2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p:cSld name="TITLE_AND_BODY_1">
    <p:spTree>
      <p:nvGrpSpPr>
        <p:cNvPr id="262" name="Shape 262"/>
        <p:cNvGrpSpPr/>
        <p:nvPr/>
      </p:nvGrpSpPr>
      <p:grpSpPr>
        <a:xfrm>
          <a:off x="0" y="0"/>
          <a:ext cx="0" cy="0"/>
          <a:chOff x="0" y="0"/>
          <a:chExt cx="0" cy="0"/>
        </a:xfrm>
      </p:grpSpPr>
      <p:sp>
        <p:nvSpPr>
          <p:cNvPr id="263" name="Google Shape;263;p30"/>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0"/>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65" name="Google Shape;265;p30"/>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66" name="Google Shape;266;p3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67" name="Google Shape;267;p3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68" name="Google Shape;268;p30"/>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69" name="Google Shape;269;p30"/>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70" name="Google Shape;270;p3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71" name="Google Shape;271;p30"/>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 no footer">
  <p:cSld name="TITLE_AND_BODY_1_1">
    <p:spTree>
      <p:nvGrpSpPr>
        <p:cNvPr id="272" name="Shape 272"/>
        <p:cNvGrpSpPr/>
        <p:nvPr/>
      </p:nvGrpSpPr>
      <p:grpSpPr>
        <a:xfrm>
          <a:off x="0" y="0"/>
          <a:ext cx="0" cy="0"/>
          <a:chOff x="0" y="0"/>
          <a:chExt cx="0" cy="0"/>
        </a:xfrm>
      </p:grpSpPr>
      <p:sp>
        <p:nvSpPr>
          <p:cNvPr id="273" name="Google Shape;273;p31"/>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74" name="Google Shape;274;p31"/>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75" name="Google Shape;275;p3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5" name="Shape 25"/>
        <p:cNvGrpSpPr/>
        <p:nvPr/>
      </p:nvGrpSpPr>
      <p:grpSpPr>
        <a:xfrm>
          <a:off x="0" y="0"/>
          <a:ext cx="0" cy="0"/>
          <a:chOff x="0" y="0"/>
          <a:chExt cx="0" cy="0"/>
        </a:xfrm>
      </p:grpSpPr>
      <p:sp>
        <p:nvSpPr>
          <p:cNvPr id="26" name="Google Shape;26;p4"/>
          <p:cNvSpPr/>
          <p:nvPr/>
        </p:nvSpPr>
        <p:spPr>
          <a:xfrm>
            <a:off x="81850" y="4620375"/>
            <a:ext cx="90372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algn="ctr">
              <a:spcBef>
                <a:spcPts val="0"/>
              </a:spcBef>
              <a:spcAft>
                <a:spcPts val="0"/>
              </a:spcAft>
              <a:buSzPts val="1800"/>
              <a:buChar char="■"/>
              <a:defRPr i="1"/>
            </a:lvl9pPr>
          </a:lstStyle>
          <a:p/>
        </p:txBody>
      </p:sp>
      <p:sp>
        <p:nvSpPr>
          <p:cNvPr id="28" name="Google Shape;28;p4"/>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29" name="Google Shape;29;p4"/>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txBox="1"/>
          <p:nvPr>
            <p:ph idx="12" type="sldNum"/>
          </p:nvPr>
        </p:nvSpPr>
        <p:spPr>
          <a:xfrm>
            <a:off x="-125" y="4830281"/>
            <a:ext cx="9144000" cy="3135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1" name="Google Shape;31;p4"/>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32" name="Google Shape;32;p4"/>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4" name="Google Shape;34;p4"/>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5" name="Google Shape;35;p4"/>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6" name="Google Shape;36;p4"/>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7" name="Google Shape;37;p4"/>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76" name="Shape 276"/>
        <p:cNvGrpSpPr/>
        <p:nvPr/>
      </p:nvGrpSpPr>
      <p:grpSpPr>
        <a:xfrm>
          <a:off x="0" y="0"/>
          <a:ext cx="0" cy="0"/>
          <a:chOff x="0" y="0"/>
          <a:chExt cx="0" cy="0"/>
        </a:xfrm>
      </p:grpSpPr>
      <p:sp>
        <p:nvSpPr>
          <p:cNvPr id="277" name="Google Shape;277;p32"/>
          <p:cNvSpPr/>
          <p:nvPr/>
        </p:nvSpPr>
        <p:spPr>
          <a:xfrm>
            <a:off x="70875" y="4624325"/>
            <a:ext cx="90021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2"/>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79" name="Google Shape;279;p32"/>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80" name="Google Shape;280;p32"/>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81" name="Google Shape;281;p32"/>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82" name="Google Shape;282;p3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83" name="Google Shape;283;p32"/>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84" name="Google Shape;284;p32"/>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85" name="Google Shape;285;p32"/>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86" name="Google Shape;286;p32"/>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no footer">
  <p:cSld name="TITLE_AND_TWO_COLUMNS_2">
    <p:spTree>
      <p:nvGrpSpPr>
        <p:cNvPr id="287" name="Shape 287"/>
        <p:cNvGrpSpPr/>
        <p:nvPr/>
      </p:nvGrpSpPr>
      <p:grpSpPr>
        <a:xfrm>
          <a:off x="0" y="0"/>
          <a:ext cx="0" cy="0"/>
          <a:chOff x="0" y="0"/>
          <a:chExt cx="0" cy="0"/>
        </a:xfrm>
      </p:grpSpPr>
      <p:sp>
        <p:nvSpPr>
          <p:cNvPr id="288" name="Google Shape;288;p33"/>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89" name="Google Shape;289;p33"/>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90" name="Google Shape;290;p33"/>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91" name="Google Shape;291;p33"/>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
        <p:nvSpPr>
          <p:cNvPr id="292" name="Google Shape;292;p33"/>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293" name="Shape 293"/>
        <p:cNvGrpSpPr/>
        <p:nvPr/>
      </p:nvGrpSpPr>
      <p:grpSpPr>
        <a:xfrm>
          <a:off x="0" y="0"/>
          <a:ext cx="0" cy="0"/>
          <a:chOff x="0" y="0"/>
          <a:chExt cx="0" cy="0"/>
        </a:xfrm>
      </p:grpSpPr>
      <p:sp>
        <p:nvSpPr>
          <p:cNvPr id="294" name="Google Shape;294;p34"/>
          <p:cNvSpPr/>
          <p:nvPr/>
        </p:nvSpPr>
        <p:spPr>
          <a:xfrm>
            <a:off x="70875" y="4624325"/>
            <a:ext cx="9002100" cy="451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4"/>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96" name="Google Shape;296;p34"/>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297" name="Google Shape;297;p34"/>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298" name="Google Shape;298;p34"/>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299" name="Google Shape;299;p34"/>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00" name="Google Shape;300;p3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01" name="Google Shape;301;p34"/>
          <p:cNvSpPr txBox="1"/>
          <p:nvPr>
            <p:ph idx="4"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02" name="Google Shape;302;p34"/>
          <p:cNvSpPr txBox="1"/>
          <p:nvPr>
            <p:ph idx="5"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03" name="Google Shape;303;p34"/>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04" name="Google Shape;304;p34"/>
          <p:cNvSpPr txBox="1"/>
          <p:nvPr>
            <p:ph idx="6"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no footer">
  <p:cSld name="TITLE_AND_TWO_COLUMNS_1_1">
    <p:spTree>
      <p:nvGrpSpPr>
        <p:cNvPr id="305" name="Shape 305"/>
        <p:cNvGrpSpPr/>
        <p:nvPr/>
      </p:nvGrpSpPr>
      <p:grpSpPr>
        <a:xfrm>
          <a:off x="0" y="0"/>
          <a:ext cx="0" cy="0"/>
          <a:chOff x="0" y="0"/>
          <a:chExt cx="0" cy="0"/>
        </a:xfrm>
      </p:grpSpPr>
      <p:sp>
        <p:nvSpPr>
          <p:cNvPr id="306" name="Google Shape;306;p35"/>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07" name="Google Shape;307;p35"/>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08" name="Google Shape;308;p35"/>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09" name="Google Shape;309;p35"/>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10" name="Google Shape;310;p35"/>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1" name="Shape 311"/>
        <p:cNvGrpSpPr/>
        <p:nvPr/>
      </p:nvGrpSpPr>
      <p:grpSpPr>
        <a:xfrm>
          <a:off x="0" y="0"/>
          <a:ext cx="0" cy="0"/>
          <a:chOff x="0" y="0"/>
          <a:chExt cx="0" cy="0"/>
        </a:xfrm>
      </p:grpSpPr>
      <p:sp>
        <p:nvSpPr>
          <p:cNvPr id="312" name="Google Shape;312;p36"/>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6"/>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14" name="Google Shape;314;p36"/>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15" name="Google Shape;315;p3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16" name="Google Shape;316;p36"/>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17" name="Google Shape;317;p36"/>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18" name="Google Shape;318;p3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19" name="Google Shape;319;p36"/>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20" name="Shape 320"/>
        <p:cNvGrpSpPr/>
        <p:nvPr/>
      </p:nvGrpSpPr>
      <p:grpSpPr>
        <a:xfrm>
          <a:off x="0" y="0"/>
          <a:ext cx="0" cy="0"/>
          <a:chOff x="0" y="0"/>
          <a:chExt cx="0" cy="0"/>
        </a:xfrm>
      </p:grpSpPr>
      <p:sp>
        <p:nvSpPr>
          <p:cNvPr id="321" name="Google Shape;321;p37"/>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7"/>
          <p:cNvSpPr txBox="1"/>
          <p:nvPr>
            <p:ph idx="1" type="body"/>
          </p:nvPr>
        </p:nvSpPr>
        <p:spPr>
          <a:xfrm>
            <a:off x="893700" y="4307063"/>
            <a:ext cx="6462600" cy="350700"/>
          </a:xfrm>
          <a:prstGeom prst="rect">
            <a:avLst/>
          </a:prstGeom>
        </p:spPr>
        <p:txBody>
          <a:bodyPr anchorCtr="0" anchor="b" bIns="91425" lIns="91425" spcFirstLastPara="1" rIns="91425" wrap="square" tIns="91425"/>
          <a:lstStyle>
            <a:lvl1pPr indent="-228600" lvl="0" marL="457200" rtl="0">
              <a:spcBef>
                <a:spcPts val="360"/>
              </a:spcBef>
              <a:spcAft>
                <a:spcPts val="0"/>
              </a:spcAft>
              <a:buClr>
                <a:schemeClr val="accent3"/>
              </a:buClr>
              <a:buSzPts val="1400"/>
              <a:buNone/>
              <a:defRPr b="1" sz="1400">
                <a:solidFill>
                  <a:schemeClr val="accent3"/>
                </a:solidFill>
              </a:defRPr>
            </a:lvl1pPr>
          </a:lstStyle>
          <a:p/>
        </p:txBody>
      </p:sp>
      <p:sp>
        <p:nvSpPr>
          <p:cNvPr id="323" name="Google Shape;323;p3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24" name="Google Shape;324;p37"/>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25" name="Google Shape;325;p37"/>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26" name="Google Shape;326;p37"/>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27" name="Google Shape;327;p37"/>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28" name="Google Shape;328;p37"/>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29" name="Shape 329"/>
        <p:cNvGrpSpPr/>
        <p:nvPr/>
      </p:nvGrpSpPr>
      <p:grpSpPr>
        <a:xfrm>
          <a:off x="0" y="0"/>
          <a:ext cx="0" cy="0"/>
          <a:chOff x="0" y="0"/>
          <a:chExt cx="0" cy="0"/>
        </a:xfrm>
      </p:grpSpPr>
      <p:sp>
        <p:nvSpPr>
          <p:cNvPr id="330" name="Google Shape;330;p3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32" name="Google Shape;332;p3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33" name="Google Shape;333;p38"/>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34" name="Google Shape;334;p38"/>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35" name="Google Shape;335;p3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36" name="Google Shape;336;p38"/>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inal slide">
  <p:cSld name="BLANK_2">
    <p:spTree>
      <p:nvGrpSpPr>
        <p:cNvPr id="337" name="Shape 337"/>
        <p:cNvGrpSpPr/>
        <p:nvPr/>
      </p:nvGrpSpPr>
      <p:grpSpPr>
        <a:xfrm>
          <a:off x="0" y="0"/>
          <a:ext cx="0" cy="0"/>
          <a:chOff x="0" y="0"/>
          <a:chExt cx="0" cy="0"/>
        </a:xfrm>
      </p:grpSpPr>
      <p:sp>
        <p:nvSpPr>
          <p:cNvPr id="338" name="Google Shape;338;p39"/>
          <p:cNvSpPr txBox="1"/>
          <p:nvPr/>
        </p:nvSpPr>
        <p:spPr>
          <a:xfrm>
            <a:off x="896100" y="205750"/>
            <a:ext cx="7488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Next Steps</a:t>
            </a:r>
            <a:endParaRPr sz="3600">
              <a:solidFill>
                <a:schemeClr val="accent3"/>
              </a:solidFill>
              <a:latin typeface="Raleway SemiBold"/>
              <a:ea typeface="Raleway SemiBold"/>
              <a:cs typeface="Raleway SemiBold"/>
              <a:sym typeface="Raleway SemiBold"/>
            </a:endParaRPr>
          </a:p>
        </p:txBody>
      </p:sp>
      <p:sp>
        <p:nvSpPr>
          <p:cNvPr id="339" name="Google Shape;339;p39"/>
          <p:cNvSpPr txBox="1"/>
          <p:nvPr/>
        </p:nvSpPr>
        <p:spPr>
          <a:xfrm>
            <a:off x="759150" y="1428469"/>
            <a:ext cx="7625700" cy="119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highlight>
                  <a:srgbClr val="FFFFFF"/>
                </a:highlight>
                <a:latin typeface="Lato"/>
                <a:ea typeface="Lato"/>
                <a:cs typeface="Lato"/>
                <a:sym typeface="Lato"/>
              </a:rPr>
              <a:t>What is one thing that you can do today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to start making your research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more reproducible?</a:t>
            </a:r>
            <a:endParaRPr sz="3000">
              <a:highlight>
                <a:srgbClr val="FFFFFF"/>
              </a:highlight>
              <a:latin typeface="Lato"/>
              <a:ea typeface="Lato"/>
              <a:cs typeface="Lato"/>
              <a:sym typeface="Lato"/>
            </a:endParaRPr>
          </a:p>
        </p:txBody>
      </p:sp>
      <p:sp>
        <p:nvSpPr>
          <p:cNvPr id="340" name="Google Shape;340;p39"/>
          <p:cNvSpPr txBox="1"/>
          <p:nvPr/>
        </p:nvSpPr>
        <p:spPr>
          <a:xfrm>
            <a:off x="3914900" y="3157106"/>
            <a:ext cx="4902000" cy="128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https://www.repro4everyone.org</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repro4everyone@gmail.com</a:t>
            </a:r>
            <a:endParaRPr sz="2500">
              <a:solidFill>
                <a:schemeClr val="accent3"/>
              </a:solidFill>
              <a:highlight>
                <a:srgbClr val="FFFFFF"/>
              </a:highlight>
              <a:latin typeface="Lato"/>
              <a:ea typeface="Lato"/>
              <a:cs typeface="Lato"/>
              <a:sym typeface="Lato"/>
            </a:endParaRPr>
          </a:p>
        </p:txBody>
      </p:sp>
      <p:pic>
        <p:nvPicPr>
          <p:cNvPr id="341" name="Google Shape;341;p39"/>
          <p:cNvPicPr preferRelativeResize="0"/>
          <p:nvPr/>
        </p:nvPicPr>
        <p:blipFill>
          <a:blip r:embed="rId2">
            <a:alphaModFix/>
          </a:blip>
          <a:stretch>
            <a:fillRect/>
          </a:stretch>
        </p:blipFill>
        <p:spPr>
          <a:xfrm>
            <a:off x="505243" y="3167269"/>
            <a:ext cx="2649351" cy="1264575"/>
          </a:xfrm>
          <a:prstGeom prst="rect">
            <a:avLst/>
          </a:prstGeom>
          <a:noFill/>
          <a:ln>
            <a:noFill/>
          </a:ln>
        </p:spPr>
      </p:pic>
      <p:sp>
        <p:nvSpPr>
          <p:cNvPr id="342" name="Google Shape;342;p39"/>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44" name="Google Shape;344;p39"/>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45" name="Google Shape;345;p39"/>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46" name="Google Shape;346;p39"/>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47" name="Google Shape;347;p39"/>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48" name="Google Shape;348;p39"/>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cknowledgements-Funders 1">
  <p:cSld name="BLANK_2_1">
    <p:spTree>
      <p:nvGrpSpPr>
        <p:cNvPr id="349" name="Shape 349"/>
        <p:cNvGrpSpPr/>
        <p:nvPr/>
      </p:nvGrpSpPr>
      <p:grpSpPr>
        <a:xfrm>
          <a:off x="0" y="0"/>
          <a:ext cx="0" cy="0"/>
          <a:chOff x="0" y="0"/>
          <a:chExt cx="0" cy="0"/>
        </a:xfrm>
      </p:grpSpPr>
      <p:pic>
        <p:nvPicPr>
          <p:cNvPr descr="Image result for addgene" id="350" name="Google Shape;350;p40"/>
          <p:cNvPicPr preferRelativeResize="0"/>
          <p:nvPr/>
        </p:nvPicPr>
        <p:blipFill>
          <a:blip r:embed="rId2">
            <a:alphaModFix/>
          </a:blip>
          <a:stretch>
            <a:fillRect/>
          </a:stretch>
        </p:blipFill>
        <p:spPr>
          <a:xfrm>
            <a:off x="656150" y="1237591"/>
            <a:ext cx="2286000" cy="505777"/>
          </a:xfrm>
          <a:prstGeom prst="rect">
            <a:avLst/>
          </a:prstGeom>
          <a:noFill/>
          <a:ln>
            <a:noFill/>
          </a:ln>
        </p:spPr>
      </p:pic>
      <p:pic>
        <p:nvPicPr>
          <p:cNvPr descr="Image result for elife" id="351" name="Google Shape;351;p40"/>
          <p:cNvPicPr preferRelativeResize="0"/>
          <p:nvPr/>
        </p:nvPicPr>
        <p:blipFill>
          <a:blip r:embed="rId3">
            <a:alphaModFix/>
          </a:blip>
          <a:stretch>
            <a:fillRect/>
          </a:stretch>
        </p:blipFill>
        <p:spPr>
          <a:xfrm>
            <a:off x="3437143" y="3044803"/>
            <a:ext cx="2286000" cy="934402"/>
          </a:xfrm>
          <a:prstGeom prst="rect">
            <a:avLst/>
          </a:prstGeom>
          <a:noFill/>
          <a:ln>
            <a:noFill/>
          </a:ln>
        </p:spPr>
      </p:pic>
      <p:pic>
        <p:nvPicPr>
          <p:cNvPr descr="Image result for code ocean" id="352" name="Google Shape;352;p40"/>
          <p:cNvPicPr preferRelativeResize="0"/>
          <p:nvPr/>
        </p:nvPicPr>
        <p:blipFill>
          <a:blip r:embed="rId4">
            <a:alphaModFix/>
          </a:blip>
          <a:stretch>
            <a:fillRect/>
          </a:stretch>
        </p:blipFill>
        <p:spPr>
          <a:xfrm>
            <a:off x="6330789" y="1336181"/>
            <a:ext cx="2286000" cy="308610"/>
          </a:xfrm>
          <a:prstGeom prst="rect">
            <a:avLst/>
          </a:prstGeom>
          <a:noFill/>
          <a:ln>
            <a:noFill/>
          </a:ln>
        </p:spPr>
      </p:pic>
      <p:pic>
        <p:nvPicPr>
          <p:cNvPr id="353" name="Google Shape;353;p40"/>
          <p:cNvPicPr preferRelativeResize="0"/>
          <p:nvPr/>
        </p:nvPicPr>
        <p:blipFill>
          <a:blip r:embed="rId5">
            <a:alphaModFix/>
          </a:blip>
          <a:stretch>
            <a:fillRect/>
          </a:stretch>
        </p:blipFill>
        <p:spPr>
          <a:xfrm>
            <a:off x="656149" y="3361978"/>
            <a:ext cx="2286000" cy="300038"/>
          </a:xfrm>
          <a:prstGeom prst="rect">
            <a:avLst/>
          </a:prstGeom>
          <a:noFill/>
          <a:ln>
            <a:noFill/>
          </a:ln>
        </p:spPr>
      </p:pic>
      <p:pic>
        <p:nvPicPr>
          <p:cNvPr descr="Image result for aspb" id="354" name="Google Shape;354;p40"/>
          <p:cNvPicPr preferRelativeResize="0"/>
          <p:nvPr/>
        </p:nvPicPr>
        <p:blipFill>
          <a:blip r:embed="rId6">
            <a:alphaModFix/>
          </a:blip>
          <a:stretch>
            <a:fillRect/>
          </a:stretch>
        </p:blipFill>
        <p:spPr>
          <a:xfrm>
            <a:off x="3989700" y="1023280"/>
            <a:ext cx="1180911" cy="934406"/>
          </a:xfrm>
          <a:prstGeom prst="rect">
            <a:avLst/>
          </a:prstGeom>
          <a:noFill/>
          <a:ln>
            <a:noFill/>
          </a:ln>
        </p:spPr>
      </p:pic>
      <p:pic>
        <p:nvPicPr>
          <p:cNvPr id="355" name="Google Shape;355;p40"/>
          <p:cNvPicPr preferRelativeResize="0"/>
          <p:nvPr/>
        </p:nvPicPr>
        <p:blipFill>
          <a:blip r:embed="rId7">
            <a:alphaModFix/>
          </a:blip>
          <a:stretch>
            <a:fillRect/>
          </a:stretch>
        </p:blipFill>
        <p:spPr>
          <a:xfrm>
            <a:off x="6330789" y="3250538"/>
            <a:ext cx="2286000" cy="522922"/>
          </a:xfrm>
          <a:prstGeom prst="rect">
            <a:avLst/>
          </a:prstGeom>
          <a:noFill/>
          <a:ln>
            <a:noFill/>
          </a:ln>
        </p:spPr>
      </p:pic>
      <p:sp>
        <p:nvSpPr>
          <p:cNvPr id="356" name="Google Shape;356;p40"/>
          <p:cNvSpPr txBox="1"/>
          <p:nvPr/>
        </p:nvSpPr>
        <p:spPr>
          <a:xfrm>
            <a:off x="896100" y="205750"/>
            <a:ext cx="7353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Previous &amp; Current Funders</a:t>
            </a:r>
            <a:endParaRPr sz="3600">
              <a:solidFill>
                <a:schemeClr val="accent3"/>
              </a:solidFill>
              <a:latin typeface="Raleway SemiBold"/>
              <a:ea typeface="Raleway SemiBold"/>
              <a:cs typeface="Raleway SemiBold"/>
              <a:sym typeface="Raleway SemiBold"/>
            </a:endParaRPr>
          </a:p>
        </p:txBody>
      </p:sp>
      <p:sp>
        <p:nvSpPr>
          <p:cNvPr id="357" name="Google Shape;357;p40"/>
          <p:cNvSpPr txBox="1"/>
          <p:nvPr/>
        </p:nvSpPr>
        <p:spPr>
          <a:xfrm>
            <a:off x="6218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@CodeOceanHQ</a:t>
            </a:r>
            <a:endParaRPr sz="2400">
              <a:latin typeface="Lato"/>
              <a:ea typeface="Lato"/>
              <a:cs typeface="Lato"/>
              <a:sym typeface="Lato"/>
            </a:endParaRPr>
          </a:p>
        </p:txBody>
      </p:sp>
      <p:sp>
        <p:nvSpPr>
          <p:cNvPr id="358" name="Google Shape;358;p40"/>
          <p:cNvSpPr txBox="1"/>
          <p:nvPr/>
        </p:nvSpPr>
        <p:spPr>
          <a:xfrm>
            <a:off x="3380825"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@eLife</a:t>
            </a:r>
            <a:endParaRPr sz="2400">
              <a:latin typeface="Lato"/>
              <a:ea typeface="Lato"/>
              <a:cs typeface="Lato"/>
              <a:sym typeface="Lato"/>
            </a:endParaRPr>
          </a:p>
        </p:txBody>
      </p:sp>
      <p:sp>
        <p:nvSpPr>
          <p:cNvPr id="359" name="Google Shape;359;p40"/>
          <p:cNvSpPr txBox="1"/>
          <p:nvPr/>
        </p:nvSpPr>
        <p:spPr>
          <a:xfrm>
            <a:off x="3316350" y="2074144"/>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@ASPB</a:t>
            </a:r>
            <a:endParaRPr sz="2400">
              <a:latin typeface="Lato"/>
              <a:ea typeface="Lato"/>
              <a:cs typeface="Lato"/>
              <a:sym typeface="Lato"/>
            </a:endParaRPr>
          </a:p>
        </p:txBody>
      </p:sp>
      <p:sp>
        <p:nvSpPr>
          <p:cNvPr id="360" name="Google Shape;360;p40"/>
          <p:cNvSpPr txBox="1"/>
          <p:nvPr/>
        </p:nvSpPr>
        <p:spPr>
          <a:xfrm>
            <a:off x="656150" y="3979191"/>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@protocolsIO</a:t>
            </a:r>
            <a:endParaRPr sz="2400">
              <a:latin typeface="Lato"/>
              <a:ea typeface="Lato"/>
              <a:cs typeface="Lato"/>
              <a:sym typeface="Lato"/>
            </a:endParaRPr>
          </a:p>
        </p:txBody>
      </p:sp>
      <p:sp>
        <p:nvSpPr>
          <p:cNvPr id="361" name="Google Shape;361;p40"/>
          <p:cNvSpPr txBox="1"/>
          <p:nvPr/>
        </p:nvSpPr>
        <p:spPr>
          <a:xfrm>
            <a:off x="6218150"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@mozilla</a:t>
            </a:r>
            <a:endParaRPr sz="2400">
              <a:latin typeface="Lato"/>
              <a:ea typeface="Lato"/>
              <a:cs typeface="Lato"/>
              <a:sym typeface="Lato"/>
            </a:endParaRPr>
          </a:p>
        </p:txBody>
      </p:sp>
      <p:sp>
        <p:nvSpPr>
          <p:cNvPr id="362" name="Google Shape;362;p40"/>
          <p:cNvSpPr txBox="1"/>
          <p:nvPr/>
        </p:nvSpPr>
        <p:spPr>
          <a:xfrm>
            <a:off x="656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@Addgene</a:t>
            </a:r>
            <a:endParaRPr sz="2400">
              <a:latin typeface="Lato"/>
              <a:ea typeface="Lato"/>
              <a:cs typeface="Lato"/>
              <a:sym typeface="Lato"/>
            </a:endParaRPr>
          </a:p>
        </p:txBody>
      </p:sp>
      <p:sp>
        <p:nvSpPr>
          <p:cNvPr id="363" name="Google Shape;363;p40"/>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65" name="Google Shape;365;p4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66" name="Google Shape;366;p40"/>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67" name="Google Shape;367;p40"/>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68" name="Google Shape;368;p4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69" name="Google Shape;369;p40"/>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p:cSld name="BLANK_2_1_1">
    <p:spTree>
      <p:nvGrpSpPr>
        <p:cNvPr id="370" name="Shape 370"/>
        <p:cNvGrpSpPr/>
        <p:nvPr/>
      </p:nvGrpSpPr>
      <p:grpSpPr>
        <a:xfrm>
          <a:off x="0" y="0"/>
          <a:ext cx="0" cy="0"/>
          <a:chOff x="0" y="0"/>
          <a:chExt cx="0" cy="0"/>
        </a:xfrm>
      </p:grpSpPr>
      <p:sp>
        <p:nvSpPr>
          <p:cNvPr id="371" name="Google Shape;371;p41"/>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Contributors</a:t>
            </a:r>
            <a:endParaRPr sz="3600">
              <a:solidFill>
                <a:schemeClr val="accent3"/>
              </a:solidFill>
              <a:latin typeface="Raleway SemiBold"/>
              <a:ea typeface="Raleway SemiBold"/>
              <a:cs typeface="Raleway SemiBold"/>
              <a:sym typeface="Raleway SemiBold"/>
            </a:endParaRPr>
          </a:p>
        </p:txBody>
      </p:sp>
      <p:sp>
        <p:nvSpPr>
          <p:cNvPr id="372" name="Google Shape;372;p41"/>
          <p:cNvSpPr txBox="1"/>
          <p:nvPr/>
        </p:nvSpPr>
        <p:spPr>
          <a:xfrm>
            <a:off x="450850" y="793825"/>
            <a:ext cx="82854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Lato"/>
                <a:ea typeface="Lato"/>
                <a:cs typeface="Lato"/>
                <a:sym typeface="Lato"/>
              </a:rPr>
              <a:t>The following people have contributed to R4E materials in various ways:</a:t>
            </a:r>
            <a:endParaRPr sz="2000">
              <a:latin typeface="Lato"/>
              <a:ea typeface="Lato"/>
              <a:cs typeface="Lato"/>
              <a:sym typeface="Lato"/>
            </a:endParaRPr>
          </a:p>
        </p:txBody>
      </p:sp>
      <p:sp>
        <p:nvSpPr>
          <p:cNvPr id="373" name="Google Shape;373;p41"/>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75" name="Google Shape;375;p41"/>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76" name="Google Shape;376;p41"/>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77" name="Google Shape;377;p41"/>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78" name="Google Shape;378;p41"/>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79" name="Google Shape;379;p41"/>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no footer">
  <p:cSld name="TITLE_1_1_1">
    <p:spTree>
      <p:nvGrpSpPr>
        <p:cNvPr id="38" name="Shape 38"/>
        <p:cNvGrpSpPr/>
        <p:nvPr/>
      </p:nvGrpSpPr>
      <p:grpSpPr>
        <a:xfrm>
          <a:off x="0" y="0"/>
          <a:ext cx="0" cy="0"/>
          <a:chOff x="0" y="0"/>
          <a:chExt cx="0" cy="0"/>
        </a:xfrm>
      </p:grpSpPr>
      <p:sp>
        <p:nvSpPr>
          <p:cNvPr id="39" name="Google Shape;39;p5"/>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40" name="Google Shape;40;p5"/>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41" name="Google Shape;41;p5"/>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5"/>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43" name="Google Shape;43;p5"/>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1">
  <p:cSld name="BLANK_2_1_1_1">
    <p:spTree>
      <p:nvGrpSpPr>
        <p:cNvPr id="380" name="Shape 380"/>
        <p:cNvGrpSpPr/>
        <p:nvPr/>
      </p:nvGrpSpPr>
      <p:grpSpPr>
        <a:xfrm>
          <a:off x="0" y="0"/>
          <a:ext cx="0" cy="0"/>
          <a:chOff x="0" y="0"/>
          <a:chExt cx="0" cy="0"/>
        </a:xfrm>
      </p:grpSpPr>
      <p:sp>
        <p:nvSpPr>
          <p:cNvPr id="381" name="Google Shape;381;p42"/>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License and Citation</a:t>
            </a:r>
            <a:endParaRPr sz="3600">
              <a:solidFill>
                <a:schemeClr val="accent3"/>
              </a:solidFill>
              <a:latin typeface="Raleway SemiBold"/>
              <a:ea typeface="Raleway SemiBold"/>
              <a:cs typeface="Raleway SemiBold"/>
              <a:sym typeface="Raleway SemiBold"/>
            </a:endParaRPr>
          </a:p>
        </p:txBody>
      </p:sp>
      <p:sp>
        <p:nvSpPr>
          <p:cNvPr id="382" name="Google Shape;382;p42"/>
          <p:cNvSpPr txBox="1"/>
          <p:nvPr/>
        </p:nvSpPr>
        <p:spPr>
          <a:xfrm>
            <a:off x="938625" y="1022419"/>
            <a:ext cx="73368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These materials have been developed by the </a:t>
            </a:r>
            <a:r>
              <a:rPr lang="en" sz="3000" u="sng">
                <a:solidFill>
                  <a:schemeClr val="accent3"/>
                </a:solidFill>
                <a:latin typeface="Lato"/>
                <a:ea typeface="Lato"/>
                <a:cs typeface="Lato"/>
                <a:sym typeface="Lato"/>
                <a:hlinkClick r:id="rId2"/>
              </a:rPr>
              <a:t>Reproducibility for Everyone community</a:t>
            </a:r>
            <a:r>
              <a:rPr lang="en" sz="3000">
                <a:latin typeface="Lato"/>
                <a:ea typeface="Lato"/>
                <a:cs typeface="Lato"/>
                <a:sym typeface="Lato"/>
              </a:rPr>
              <a:t>. Please find us at </a:t>
            </a:r>
            <a:r>
              <a:rPr lang="en" sz="3000" u="sng">
                <a:solidFill>
                  <a:schemeClr val="accent3"/>
                </a:solidFill>
                <a:latin typeface="Lato"/>
                <a:ea typeface="Lato"/>
                <a:cs typeface="Lato"/>
                <a:sym typeface="Lato"/>
                <a:hlinkClick r:id="rId3"/>
              </a:rPr>
              <a:t>osf.io</a:t>
            </a:r>
            <a:r>
              <a:rPr lang="en" sz="3000">
                <a:solidFill>
                  <a:schemeClr val="accent3"/>
                </a:solidFill>
                <a:latin typeface="Lato"/>
                <a:ea typeface="Lato"/>
                <a:cs typeface="Lato"/>
                <a:sym typeface="Lato"/>
              </a:rPr>
              <a:t> </a:t>
            </a:r>
            <a:r>
              <a:rPr lang="en" sz="3000">
                <a:latin typeface="Lato"/>
                <a:ea typeface="Lato"/>
                <a:cs typeface="Lato"/>
                <a:sym typeface="Lato"/>
              </a:rPr>
              <a:t>for full citation details. Slides are published under </a:t>
            </a:r>
            <a:r>
              <a:rPr lang="en" sz="3000" u="sng">
                <a:solidFill>
                  <a:schemeClr val="accent3"/>
                </a:solidFill>
                <a:latin typeface="Lato"/>
                <a:ea typeface="Lato"/>
                <a:cs typeface="Lato"/>
                <a:sym typeface="Lato"/>
                <a:hlinkClick r:id="rId4"/>
              </a:rPr>
              <a:t>Creative Commons with Attribution</a:t>
            </a:r>
            <a:r>
              <a:rPr lang="en" sz="3000">
                <a:latin typeface="Lato"/>
                <a:ea typeface="Lato"/>
                <a:cs typeface="Lato"/>
                <a:sym typeface="Lato"/>
              </a:rPr>
              <a:t> license (CC-BY 4.0)</a:t>
            </a:r>
            <a:endParaRPr sz="3000">
              <a:latin typeface="Lato"/>
              <a:ea typeface="Lato"/>
              <a:cs typeface="Lato"/>
              <a:sym typeface="Lato"/>
            </a:endParaRPr>
          </a:p>
        </p:txBody>
      </p:sp>
      <p:pic>
        <p:nvPicPr>
          <p:cNvPr id="383" name="Google Shape;383;p42"/>
          <p:cNvPicPr preferRelativeResize="0"/>
          <p:nvPr/>
        </p:nvPicPr>
        <p:blipFill>
          <a:blip r:embed="rId5">
            <a:alphaModFix/>
          </a:blip>
          <a:stretch>
            <a:fillRect/>
          </a:stretch>
        </p:blipFill>
        <p:spPr>
          <a:xfrm>
            <a:off x="5882034" y="3491800"/>
            <a:ext cx="2146290" cy="750950"/>
          </a:xfrm>
          <a:prstGeom prst="rect">
            <a:avLst/>
          </a:prstGeom>
          <a:noFill/>
          <a:ln>
            <a:noFill/>
          </a:ln>
        </p:spPr>
      </p:pic>
      <p:sp>
        <p:nvSpPr>
          <p:cNvPr id="384" name="Google Shape;384;p42"/>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2"/>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86" name="Google Shape;386;p4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87" name="Google Shape;387;p42"/>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88" name="Google Shape;388;p42"/>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89" name="Google Shape;389;p42"/>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90" name="Google Shape;390;p42"/>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 background">
  <p:cSld name="BLANK_1">
    <p:bg>
      <p:bgPr>
        <a:solidFill>
          <a:srgbClr val="0097D9"/>
        </a:solidFill>
      </p:bgPr>
    </p:bg>
    <p:spTree>
      <p:nvGrpSpPr>
        <p:cNvPr id="391" name="Shape 391"/>
        <p:cNvGrpSpPr/>
        <p:nvPr/>
      </p:nvGrpSpPr>
      <p:grpSpPr>
        <a:xfrm>
          <a:off x="0" y="0"/>
          <a:ext cx="0" cy="0"/>
          <a:chOff x="0" y="0"/>
          <a:chExt cx="0" cy="0"/>
        </a:xfrm>
      </p:grpSpPr>
      <p:sp>
        <p:nvSpPr>
          <p:cNvPr id="392" name="Google Shape;392;p43"/>
          <p:cNvSpPr txBox="1"/>
          <p:nvPr/>
        </p:nvSpPr>
        <p:spPr>
          <a:xfrm>
            <a:off x="5006500" y="4624325"/>
            <a:ext cx="4137600" cy="51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 </a:t>
            </a:r>
            <a:endParaRPr b="1">
              <a:solidFill>
                <a:srgbClr val="FFFFFF"/>
              </a:solidFill>
              <a:latin typeface="Lato"/>
              <a:ea typeface="Lato"/>
              <a:cs typeface="Lato"/>
              <a:sym typeface="Lato"/>
            </a:endParaRPr>
          </a:p>
          <a:p>
            <a:pPr indent="0" lvl="0" marL="0" rtl="0" algn="r">
              <a:spcBef>
                <a:spcPts val="0"/>
              </a:spcBef>
              <a:spcAft>
                <a:spcPts val="0"/>
              </a:spcAft>
              <a:buNone/>
            </a:pPr>
            <a:r>
              <a:rPr b="1" lang="en">
                <a:solidFill>
                  <a:srgbClr val="FFFFFF"/>
                </a:solidFill>
                <a:latin typeface="Lato"/>
                <a:ea typeface="Lato"/>
                <a:cs typeface="Lato"/>
                <a:sym typeface="Lato"/>
              </a:rPr>
              <a:t>{@your_handle}</a:t>
            </a:r>
            <a:endParaRPr b="1">
              <a:solidFill>
                <a:srgbClr val="FFFFFF"/>
              </a:solidFill>
              <a:latin typeface="Lato"/>
              <a:ea typeface="Lato"/>
              <a:cs typeface="Lato"/>
              <a:sym typeface="Lato"/>
            </a:endParaRPr>
          </a:p>
        </p:txBody>
      </p:sp>
      <p:sp>
        <p:nvSpPr>
          <p:cNvPr id="393" name="Google Shape;393;p43"/>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3"/>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95" name="Google Shape;395;p43"/>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96" name="Google Shape;396;p43"/>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97" name="Google Shape;397;p43"/>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98" name="Google Shape;398;p43"/>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99" name="Google Shape;399;p43"/>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
    <p:spTree>
      <p:nvGrpSpPr>
        <p:cNvPr id="400" name="Shape 400"/>
        <p:cNvGrpSpPr/>
        <p:nvPr/>
      </p:nvGrpSpPr>
      <p:grpSpPr>
        <a:xfrm>
          <a:off x="0" y="0"/>
          <a:ext cx="0" cy="0"/>
          <a:chOff x="0" y="0"/>
          <a:chExt cx="0" cy="0"/>
        </a:xfrm>
      </p:grpSpPr>
      <p:sp>
        <p:nvSpPr>
          <p:cNvPr id="401" name="Google Shape;401;p44"/>
          <p:cNvSpPr/>
          <p:nvPr/>
        </p:nvSpPr>
        <p:spPr>
          <a:xfrm>
            <a:off x="81850" y="74250"/>
            <a:ext cx="8991000" cy="455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4"/>
          <p:cNvSpPr txBox="1"/>
          <p:nvPr>
            <p:ph type="title"/>
          </p:nvPr>
        </p:nvSpPr>
        <p:spPr>
          <a:xfrm>
            <a:off x="893700" y="206000"/>
            <a:ext cx="7587000" cy="857400"/>
          </a:xfrm>
          <a:prstGeom prst="rect">
            <a:avLst/>
          </a:prstGeom>
        </p:spPr>
        <p:txBody>
          <a:bodyPr anchorCtr="0" anchor="t" bIns="91425" lIns="91425" spcFirstLastPara="1" rIns="91425" wrap="square" tIns="91425"/>
          <a:lstStyle>
            <a:lvl1pPr lvl="0"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3" name="Google Shape;403;p44"/>
          <p:cNvSpPr txBox="1"/>
          <p:nvPr>
            <p:ph idx="12" type="sldNum"/>
          </p:nvPr>
        </p:nvSpPr>
        <p:spPr>
          <a:xfrm>
            <a:off x="4297650" y="4794733"/>
            <a:ext cx="548700" cy="3135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latin typeface="Raleway"/>
              <a:ea typeface="Raleway"/>
              <a:cs typeface="Raleway"/>
              <a:sym typeface="Raleway"/>
            </a:endParaRPr>
          </a:p>
        </p:txBody>
      </p:sp>
      <p:sp>
        <p:nvSpPr>
          <p:cNvPr id="404" name="Google Shape;404;p44"/>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405" name="Google Shape;405;p44"/>
          <p:cNvSpPr/>
          <p:nvPr/>
        </p:nvSpPr>
        <p:spPr>
          <a:xfrm>
            <a:off x="76500" y="4624325"/>
            <a:ext cx="8996400" cy="70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4"/>
          <p:cNvSpPr txBox="1"/>
          <p:nvPr/>
        </p:nvSpPr>
        <p:spPr>
          <a:xfrm>
            <a:off x="5402875" y="4872275"/>
            <a:ext cx="3719400" cy="17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chemeClr val="accent4"/>
                </a:solidFill>
                <a:latin typeface="Lato"/>
                <a:ea typeface="Lato"/>
                <a:cs typeface="Lato"/>
                <a:sym typeface="Lato"/>
              </a:rPr>
              <a:t>@repro4everyone | #repro4everyone</a:t>
            </a:r>
            <a:endParaRPr b="1">
              <a:solidFill>
                <a:schemeClr val="accent4"/>
              </a:solidFill>
              <a:latin typeface="Lato"/>
              <a:ea typeface="Lato"/>
              <a:cs typeface="Lato"/>
              <a:sym typeface="Lato"/>
            </a:endParaRPr>
          </a:p>
        </p:txBody>
      </p:sp>
      <p:sp>
        <p:nvSpPr>
          <p:cNvPr id="407" name="Google Shape;407;p4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accent4"/>
                </a:solidFill>
                <a:latin typeface="Lato"/>
                <a:ea typeface="Lato"/>
                <a:cs typeface="Lato"/>
                <a:sym typeface="Lato"/>
              </a:rPr>
              <a:t>Slides:</a:t>
            </a:r>
            <a:endParaRPr b="1">
              <a:solidFill>
                <a:schemeClr val="accent4"/>
              </a:solidFill>
              <a:latin typeface="Lato"/>
              <a:ea typeface="Lato"/>
              <a:cs typeface="Lato"/>
              <a:sym typeface="Lato"/>
            </a:endParaRPr>
          </a:p>
          <a:p>
            <a:pPr indent="0" lvl="0" marL="0" rtl="0" algn="l">
              <a:spcBef>
                <a:spcPts val="0"/>
              </a:spcBef>
              <a:spcAft>
                <a:spcPts val="0"/>
              </a:spcAft>
              <a:buNone/>
            </a:pPr>
            <a:r>
              <a:rPr b="1" lang="en">
                <a:solidFill>
                  <a:schemeClr val="accent4"/>
                </a:solidFill>
                <a:latin typeface="Lato"/>
                <a:ea typeface="Lato"/>
                <a:cs typeface="Lato"/>
                <a:sym typeface="Lato"/>
              </a:rPr>
              <a:t>Notes: </a:t>
            </a:r>
            <a:endParaRPr b="1">
              <a:solidFill>
                <a:schemeClr val="accent4"/>
              </a:solidFill>
              <a:latin typeface="Lato"/>
              <a:ea typeface="Lato"/>
              <a:cs typeface="Lato"/>
              <a:sym typeface="Lato"/>
            </a:endParaRPr>
          </a:p>
        </p:txBody>
      </p:sp>
      <p:sp>
        <p:nvSpPr>
          <p:cNvPr id="408" name="Google Shape;408;p44"/>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409" name="Google Shape;409;p44"/>
          <p:cNvSpPr txBox="1"/>
          <p:nvPr>
            <p:ph idx="3" type="subTitle"/>
          </p:nvPr>
        </p:nvSpPr>
        <p:spPr>
          <a:xfrm>
            <a:off x="650175" y="4852925"/>
            <a:ext cx="3129000" cy="1971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410" name="Google Shape;410;p44"/>
          <p:cNvSpPr txBox="1"/>
          <p:nvPr>
            <p:ph idx="4" type="subTitle"/>
          </p:nvPr>
        </p:nvSpPr>
        <p:spPr>
          <a:xfrm>
            <a:off x="6255600" y="4695125"/>
            <a:ext cx="2888400" cy="1758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chemeClr val="accent4"/>
                </a:solidFill>
              </a:defRPr>
            </a:lvl1pPr>
            <a:lvl2pPr lvl="1" rtl="0" algn="r">
              <a:spcBef>
                <a:spcPts val="600"/>
              </a:spcBef>
              <a:spcAft>
                <a:spcPts val="0"/>
              </a:spcAft>
              <a:buNone/>
              <a:defRPr>
                <a:solidFill>
                  <a:schemeClr val="accent4"/>
                </a:solidFill>
              </a:defRPr>
            </a:lvl2pPr>
            <a:lvl3pPr lvl="2" rtl="0" algn="r">
              <a:spcBef>
                <a:spcPts val="600"/>
              </a:spcBef>
              <a:spcAft>
                <a:spcPts val="0"/>
              </a:spcAft>
              <a:buNone/>
              <a:defRPr>
                <a:solidFill>
                  <a:schemeClr val="accent4"/>
                </a:solidFill>
              </a:defRPr>
            </a:lvl3pPr>
            <a:lvl4pPr lvl="3" rtl="0" algn="r">
              <a:spcBef>
                <a:spcPts val="600"/>
              </a:spcBef>
              <a:spcAft>
                <a:spcPts val="0"/>
              </a:spcAft>
              <a:buNone/>
              <a:defRPr>
                <a:solidFill>
                  <a:schemeClr val="accent4"/>
                </a:solidFill>
              </a:defRPr>
            </a:lvl4pPr>
            <a:lvl5pPr lvl="4" rtl="0" algn="r">
              <a:spcBef>
                <a:spcPts val="600"/>
              </a:spcBef>
              <a:spcAft>
                <a:spcPts val="0"/>
              </a:spcAft>
              <a:buNone/>
              <a:defRPr>
                <a:solidFill>
                  <a:schemeClr val="accent4"/>
                </a:solidFill>
              </a:defRPr>
            </a:lvl5pPr>
            <a:lvl6pPr lvl="5" rtl="0" algn="r">
              <a:spcBef>
                <a:spcPts val="600"/>
              </a:spcBef>
              <a:spcAft>
                <a:spcPts val="0"/>
              </a:spcAft>
              <a:buNone/>
              <a:defRPr>
                <a:solidFill>
                  <a:schemeClr val="accent4"/>
                </a:solidFill>
              </a:defRPr>
            </a:lvl6pPr>
            <a:lvl7pPr lvl="6" rtl="0" algn="r">
              <a:spcBef>
                <a:spcPts val="600"/>
              </a:spcBef>
              <a:spcAft>
                <a:spcPts val="0"/>
              </a:spcAft>
              <a:buNone/>
              <a:defRPr>
                <a:solidFill>
                  <a:schemeClr val="accent4"/>
                </a:solidFill>
              </a:defRPr>
            </a:lvl7pPr>
            <a:lvl8pPr lvl="7" rtl="0" algn="r">
              <a:spcBef>
                <a:spcPts val="600"/>
              </a:spcBef>
              <a:spcAft>
                <a:spcPts val="0"/>
              </a:spcAft>
              <a:buNone/>
              <a:defRPr>
                <a:solidFill>
                  <a:schemeClr val="accent4"/>
                </a:solidFill>
              </a:defRPr>
            </a:lvl8pPr>
            <a:lvl9pPr lvl="8" rtl="0" algn="r">
              <a:spcBef>
                <a:spcPts val="600"/>
              </a:spcBef>
              <a:spcAft>
                <a:spcPts val="0"/>
              </a:spcAft>
              <a:buNone/>
              <a:defRPr>
                <a:solidFill>
                  <a:schemeClr val="accent4"/>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45" name="Shape 45"/>
        <p:cNvGrpSpPr/>
        <p:nvPr/>
      </p:nvGrpSpPr>
      <p:grpSpPr>
        <a:xfrm>
          <a:off x="0" y="0"/>
          <a:ext cx="0" cy="0"/>
          <a:chOff x="0" y="0"/>
          <a:chExt cx="0" cy="0"/>
        </a:xfrm>
      </p:grpSpPr>
      <p:sp>
        <p:nvSpPr>
          <p:cNvPr id="46" name="Google Shape;46;p6"/>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a:spcBef>
                <a:spcPts val="0"/>
              </a:spcBef>
              <a:spcAft>
                <a:spcPts val="0"/>
              </a:spcAft>
              <a:buSzPts val="4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8" name="Google Shape;48;p6"/>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a:spcBef>
                <a:spcPts val="600"/>
              </a:spcBef>
              <a:spcAft>
                <a:spcPts val="0"/>
              </a:spcAft>
              <a:buSzPts val="28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9" name="Google Shape;49;p6"/>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50" name="Google Shape;50;p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51" name="Google Shape;51;p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52" name="Google Shape;52;p6"/>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3" name="Google Shape;53;p6"/>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4" name="Google Shape;54;p6"/>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no footer">
  <p:cSld name="TITLE_AND_BODY_2">
    <p:spTree>
      <p:nvGrpSpPr>
        <p:cNvPr id="55" name="Shape 55"/>
        <p:cNvGrpSpPr/>
        <p:nvPr/>
      </p:nvGrpSpPr>
      <p:grpSpPr>
        <a:xfrm>
          <a:off x="0" y="0"/>
          <a:ext cx="0" cy="0"/>
          <a:chOff x="0" y="0"/>
          <a:chExt cx="0" cy="0"/>
        </a:xfrm>
      </p:grpSpPr>
      <p:sp>
        <p:nvSpPr>
          <p:cNvPr id="56" name="Google Shape;56;p7"/>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7" name="Google Shape;57;p7"/>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8" name="Google Shape;58;p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p:cSld name="TITLE_AND_BODY_1">
    <p:spTree>
      <p:nvGrpSpPr>
        <p:cNvPr id="59" name="Shape 59"/>
        <p:cNvGrpSpPr/>
        <p:nvPr/>
      </p:nvGrpSpPr>
      <p:grpSpPr>
        <a:xfrm>
          <a:off x="0" y="0"/>
          <a:ext cx="0" cy="0"/>
          <a:chOff x="0" y="0"/>
          <a:chExt cx="0" cy="0"/>
        </a:xfrm>
      </p:grpSpPr>
      <p:sp>
        <p:nvSpPr>
          <p:cNvPr id="60" name="Google Shape;60;p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8"/>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2" name="Google Shape;62;p8"/>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a:spcBef>
                <a:spcPts val="600"/>
              </a:spcBef>
              <a:spcAft>
                <a:spcPts val="0"/>
              </a:spcAft>
              <a:buSzPts val="28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63" name="Google Shape;63;p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64" name="Google Shape;64;p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65" name="Google Shape;65;p8"/>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66" name="Google Shape;66;p8"/>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67" name="Google Shape;67;p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68" name="Google Shape;68;p8"/>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 no footer">
  <p:cSld name="TITLE_AND_BODY_1_1">
    <p:spTree>
      <p:nvGrpSpPr>
        <p:cNvPr id="69" name="Shape 69"/>
        <p:cNvGrpSpPr/>
        <p:nvPr/>
      </p:nvGrpSpPr>
      <p:grpSpPr>
        <a:xfrm>
          <a:off x="0" y="0"/>
          <a:ext cx="0" cy="0"/>
          <a:chOff x="0" y="0"/>
          <a:chExt cx="0" cy="0"/>
        </a:xfrm>
      </p:grpSpPr>
      <p:sp>
        <p:nvSpPr>
          <p:cNvPr id="70" name="Google Shape;70;p9"/>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1" name="Google Shape;71;p9"/>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72" name="Google Shape;72;p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73" name="Shape 73"/>
        <p:cNvGrpSpPr/>
        <p:nvPr/>
      </p:nvGrpSpPr>
      <p:grpSpPr>
        <a:xfrm>
          <a:off x="0" y="0"/>
          <a:ext cx="0" cy="0"/>
          <a:chOff x="0" y="0"/>
          <a:chExt cx="0" cy="0"/>
        </a:xfrm>
      </p:grpSpPr>
      <p:sp>
        <p:nvSpPr>
          <p:cNvPr id="74" name="Google Shape;74;p10"/>
          <p:cNvSpPr/>
          <p:nvPr/>
        </p:nvSpPr>
        <p:spPr>
          <a:xfrm>
            <a:off x="70875" y="4624325"/>
            <a:ext cx="90021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0"/>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a:spcBef>
                <a:spcPts val="0"/>
              </a:spcBef>
              <a:spcAft>
                <a:spcPts val="0"/>
              </a:spcAft>
              <a:buSzPts val="4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76" name="Google Shape;76;p10"/>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77" name="Google Shape;77;p10"/>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78" name="Google Shape;78;p1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79" name="Google Shape;79;p1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80" name="Google Shape;80;p10"/>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a:spcBef>
                <a:spcPts val="600"/>
              </a:spcBef>
              <a:spcAft>
                <a:spcPts val="0"/>
              </a:spcAft>
              <a:buNone/>
              <a:defRPr b="1" sz="1400">
                <a:solidFill>
                  <a:srgbClr val="FFFFFF"/>
                </a:solidFill>
              </a:defRPr>
            </a:lvl1pPr>
            <a:lvl2pPr lvl="1">
              <a:spcBef>
                <a:spcPts val="600"/>
              </a:spcBef>
              <a:spcAft>
                <a:spcPts val="0"/>
              </a:spcAft>
              <a:buNone/>
              <a:defRPr>
                <a:solidFill>
                  <a:srgbClr val="FFFFFF"/>
                </a:solidFill>
              </a:defRPr>
            </a:lvl2pPr>
            <a:lvl3pPr lvl="2">
              <a:spcBef>
                <a:spcPts val="600"/>
              </a:spcBef>
              <a:spcAft>
                <a:spcPts val="0"/>
              </a:spcAft>
              <a:buNone/>
              <a:defRPr>
                <a:solidFill>
                  <a:srgbClr val="FFFFFF"/>
                </a:solidFill>
              </a:defRPr>
            </a:lvl3pPr>
            <a:lvl4pPr lvl="3">
              <a:spcBef>
                <a:spcPts val="600"/>
              </a:spcBef>
              <a:spcAft>
                <a:spcPts val="0"/>
              </a:spcAft>
              <a:buNone/>
              <a:defRPr>
                <a:solidFill>
                  <a:srgbClr val="FFFFFF"/>
                </a:solidFill>
              </a:defRPr>
            </a:lvl4pPr>
            <a:lvl5pPr lvl="4">
              <a:spcBef>
                <a:spcPts val="600"/>
              </a:spcBef>
              <a:spcAft>
                <a:spcPts val="0"/>
              </a:spcAft>
              <a:buNone/>
              <a:defRPr>
                <a:solidFill>
                  <a:srgbClr val="FFFFFF"/>
                </a:solidFill>
              </a:defRPr>
            </a:lvl5pPr>
            <a:lvl6pPr lvl="5">
              <a:spcBef>
                <a:spcPts val="600"/>
              </a:spcBef>
              <a:spcAft>
                <a:spcPts val="0"/>
              </a:spcAft>
              <a:buNone/>
              <a:defRPr>
                <a:solidFill>
                  <a:srgbClr val="FFFFFF"/>
                </a:solidFill>
              </a:defRPr>
            </a:lvl6pPr>
            <a:lvl7pPr lvl="6">
              <a:spcBef>
                <a:spcPts val="600"/>
              </a:spcBef>
              <a:spcAft>
                <a:spcPts val="0"/>
              </a:spcAft>
              <a:buNone/>
              <a:defRPr>
                <a:solidFill>
                  <a:srgbClr val="FFFFFF"/>
                </a:solidFill>
              </a:defRPr>
            </a:lvl7pPr>
            <a:lvl8pPr lvl="7">
              <a:spcBef>
                <a:spcPts val="600"/>
              </a:spcBef>
              <a:spcAft>
                <a:spcPts val="0"/>
              </a:spcAft>
              <a:buNone/>
              <a:defRPr>
                <a:solidFill>
                  <a:srgbClr val="FFFFFF"/>
                </a:solidFill>
              </a:defRPr>
            </a:lvl8pPr>
            <a:lvl9pPr lvl="8">
              <a:spcBef>
                <a:spcPts val="600"/>
              </a:spcBef>
              <a:spcAft>
                <a:spcPts val="0"/>
              </a:spcAft>
              <a:buNone/>
              <a:defRPr>
                <a:solidFill>
                  <a:srgbClr val="FFFFFF"/>
                </a:solidFill>
              </a:defRPr>
            </a:lvl9pPr>
          </a:lstStyle>
          <a:p/>
        </p:txBody>
      </p:sp>
      <p:sp>
        <p:nvSpPr>
          <p:cNvPr id="81" name="Google Shape;81;p10"/>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82" name="Google Shape;82;p1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83" name="Google Shape;83;p10"/>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3.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1.xml"/><Relationship Id="rId11" Type="http://schemas.openxmlformats.org/officeDocument/2006/relationships/slideLayout" Target="../slideLayouts/slideLayout32.xml"/><Relationship Id="rId22" Type="http://schemas.openxmlformats.org/officeDocument/2006/relationships/theme" Target="../theme/theme1.xml"/><Relationship Id="rId10" Type="http://schemas.openxmlformats.org/officeDocument/2006/relationships/slideLayout" Target="../slideLayouts/slideLayout31.xml"/><Relationship Id="rId21" Type="http://schemas.openxmlformats.org/officeDocument/2006/relationships/slideLayout" Target="../slideLayouts/slideLayout42.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5" Type="http://schemas.openxmlformats.org/officeDocument/2006/relationships/slideLayout" Target="../slideLayouts/slideLayout36.xml"/><Relationship Id="rId14" Type="http://schemas.openxmlformats.org/officeDocument/2006/relationships/slideLayout" Target="../slideLayouts/slideLayout35.xml"/><Relationship Id="rId17" Type="http://schemas.openxmlformats.org/officeDocument/2006/relationships/slideLayout" Target="../slideLayouts/slideLayout38.xml"/><Relationship Id="rId16" Type="http://schemas.openxmlformats.org/officeDocument/2006/relationships/slideLayout" Target="../slideLayouts/slideLayout37.xml"/><Relationship Id="rId5" Type="http://schemas.openxmlformats.org/officeDocument/2006/relationships/slideLayout" Target="../slideLayouts/slideLayout26.xml"/><Relationship Id="rId19" Type="http://schemas.openxmlformats.org/officeDocument/2006/relationships/slideLayout" Target="../slideLayouts/slideLayout40.xml"/><Relationship Id="rId6" Type="http://schemas.openxmlformats.org/officeDocument/2006/relationships/slideLayout" Target="../slideLayouts/slideLayout27.xml"/><Relationship Id="rId18" Type="http://schemas.openxmlformats.org/officeDocument/2006/relationships/slideLayout" Target="../slideLayouts/slideLayout39.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accent4"/>
        </a:solidFill>
      </p:bgPr>
    </p:bg>
    <p:spTree>
      <p:nvGrpSpPr>
        <p:cNvPr id="5" name="Shape 5"/>
        <p:cNvGrpSpPr/>
        <p:nvPr/>
      </p:nvGrpSpPr>
      <p:grpSpPr>
        <a:xfrm>
          <a:off x="0" y="0"/>
          <a:ext cx="0" cy="0"/>
          <a:chOff x="0" y="0"/>
          <a:chExt cx="0" cy="0"/>
        </a:xfrm>
      </p:grpSpPr>
      <p:sp>
        <p:nvSpPr>
          <p:cNvPr id="6" name="Google Shape;6;p1"/>
          <p:cNvSpPr/>
          <p:nvPr/>
        </p:nvSpPr>
        <p:spPr>
          <a:xfrm>
            <a:off x="81850" y="81850"/>
            <a:ext cx="8991000" cy="499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893700" y="206000"/>
            <a:ext cx="7587000" cy="8574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accent3"/>
              </a:buClr>
              <a:buSzPts val="4000"/>
              <a:buFont typeface="Lato"/>
              <a:buNone/>
              <a:defRPr b="1" sz="4000">
                <a:solidFill>
                  <a:schemeClr val="accent3"/>
                </a:solidFill>
                <a:latin typeface="Lato"/>
                <a:ea typeface="Lato"/>
                <a:cs typeface="Lato"/>
                <a:sym typeface="Lato"/>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p:txBody>
      </p:sp>
      <p:sp>
        <p:nvSpPr>
          <p:cNvPr id="8" name="Google Shape;8;p1"/>
          <p:cNvSpPr txBox="1"/>
          <p:nvPr>
            <p:ph idx="1" type="body"/>
          </p:nvPr>
        </p:nvSpPr>
        <p:spPr>
          <a:xfrm>
            <a:off x="893700" y="1403025"/>
            <a:ext cx="6462600" cy="3552300"/>
          </a:xfrm>
          <a:prstGeom prst="rect">
            <a:avLst/>
          </a:prstGeom>
          <a:noFill/>
          <a:ln>
            <a:noFill/>
          </a:ln>
        </p:spPr>
        <p:txBody>
          <a:bodyPr anchorCtr="0" anchor="t" bIns="91425" lIns="91425" spcFirstLastPara="1" rIns="91425" wrap="square" tIns="91425"/>
          <a:lstStyle>
            <a:lvl1pPr indent="-406400" lvl="0" marL="457200">
              <a:spcBef>
                <a:spcPts val="600"/>
              </a:spcBef>
              <a:spcAft>
                <a:spcPts val="0"/>
              </a:spcAft>
              <a:buSzPts val="2800"/>
              <a:buFont typeface="Lato"/>
              <a:buChar char="●"/>
              <a:defRPr sz="2800">
                <a:latin typeface="Lato"/>
                <a:ea typeface="Lato"/>
                <a:cs typeface="Lato"/>
                <a:sym typeface="Lato"/>
              </a:defRPr>
            </a:lvl1pPr>
            <a:lvl2pPr indent="-381000" lvl="1" marL="914400">
              <a:spcBef>
                <a:spcPts val="0"/>
              </a:spcBef>
              <a:spcAft>
                <a:spcPts val="0"/>
              </a:spcAft>
              <a:buSzPts val="2400"/>
              <a:buFont typeface="Lato"/>
              <a:buChar char="○"/>
              <a:defRPr sz="2400">
                <a:latin typeface="Lato"/>
                <a:ea typeface="Lato"/>
                <a:cs typeface="Lato"/>
                <a:sym typeface="Lato"/>
              </a:defRPr>
            </a:lvl2pPr>
            <a:lvl3pPr indent="-381000" lvl="2" marL="1371600">
              <a:spcBef>
                <a:spcPts val="0"/>
              </a:spcBef>
              <a:spcAft>
                <a:spcPts val="0"/>
              </a:spcAft>
              <a:buSzPts val="2400"/>
              <a:buFont typeface="Lato"/>
              <a:buChar char="■"/>
              <a:defRPr sz="2400">
                <a:latin typeface="Lato"/>
                <a:ea typeface="Lato"/>
                <a:cs typeface="Lato"/>
                <a:sym typeface="Lato"/>
              </a:defRPr>
            </a:lvl3pPr>
            <a:lvl4pPr indent="-342900" lvl="3" marL="1828800">
              <a:spcBef>
                <a:spcPts val="0"/>
              </a:spcBef>
              <a:spcAft>
                <a:spcPts val="0"/>
              </a:spcAft>
              <a:buSzPts val="1800"/>
              <a:buFont typeface="Lato"/>
              <a:buChar char="●"/>
              <a:defRPr sz="1800">
                <a:latin typeface="Lato"/>
                <a:ea typeface="Lato"/>
                <a:cs typeface="Lato"/>
                <a:sym typeface="Lato"/>
              </a:defRPr>
            </a:lvl4pPr>
            <a:lvl5pPr indent="-342900" lvl="4" marL="2286000">
              <a:spcBef>
                <a:spcPts val="0"/>
              </a:spcBef>
              <a:spcAft>
                <a:spcPts val="0"/>
              </a:spcAft>
              <a:buSzPts val="1800"/>
              <a:buFont typeface="Lato"/>
              <a:buChar char="○"/>
              <a:defRPr sz="1800">
                <a:latin typeface="Lato"/>
                <a:ea typeface="Lato"/>
                <a:cs typeface="Lato"/>
                <a:sym typeface="Lato"/>
              </a:defRPr>
            </a:lvl5pPr>
            <a:lvl6pPr indent="-342900" lvl="5" marL="2743200">
              <a:spcBef>
                <a:spcPts val="0"/>
              </a:spcBef>
              <a:spcAft>
                <a:spcPts val="0"/>
              </a:spcAft>
              <a:buSzPts val="1800"/>
              <a:buFont typeface="Lato"/>
              <a:buChar char="■"/>
              <a:defRPr sz="1800">
                <a:latin typeface="Lato"/>
                <a:ea typeface="Lato"/>
                <a:cs typeface="Lato"/>
                <a:sym typeface="Lato"/>
              </a:defRPr>
            </a:lvl6pPr>
            <a:lvl7pPr indent="-342900" lvl="6" marL="3200400">
              <a:spcBef>
                <a:spcPts val="0"/>
              </a:spcBef>
              <a:spcAft>
                <a:spcPts val="0"/>
              </a:spcAft>
              <a:buSzPts val="1800"/>
              <a:buFont typeface="Lato"/>
              <a:buChar char="●"/>
              <a:defRPr sz="1800">
                <a:latin typeface="Lato"/>
                <a:ea typeface="Lato"/>
                <a:cs typeface="Lato"/>
                <a:sym typeface="Lato"/>
              </a:defRPr>
            </a:lvl7pPr>
            <a:lvl8pPr indent="-342900" lvl="7" marL="3657600">
              <a:spcBef>
                <a:spcPts val="0"/>
              </a:spcBef>
              <a:spcAft>
                <a:spcPts val="0"/>
              </a:spcAft>
              <a:buSzPts val="1800"/>
              <a:buFont typeface="Lato"/>
              <a:buChar char="○"/>
              <a:defRPr sz="1800">
                <a:latin typeface="Lato"/>
                <a:ea typeface="Lato"/>
                <a:cs typeface="Lato"/>
                <a:sym typeface="Lato"/>
              </a:defRPr>
            </a:lvl8pPr>
            <a:lvl9pPr indent="-342900" lvl="8" marL="4114800">
              <a:spcBef>
                <a:spcPts val="0"/>
              </a:spcBef>
              <a:spcAft>
                <a:spcPts val="0"/>
              </a:spcAft>
              <a:buSzPts val="1800"/>
              <a:buFont typeface="Lato"/>
              <a:buChar char="■"/>
              <a:defRPr sz="1800">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accent4"/>
        </a:solidFill>
      </p:bgPr>
    </p:bg>
    <p:spTree>
      <p:nvGrpSpPr>
        <p:cNvPr id="208" name="Shape 208"/>
        <p:cNvGrpSpPr/>
        <p:nvPr/>
      </p:nvGrpSpPr>
      <p:grpSpPr>
        <a:xfrm>
          <a:off x="0" y="0"/>
          <a:ext cx="0" cy="0"/>
          <a:chOff x="0" y="0"/>
          <a:chExt cx="0" cy="0"/>
        </a:xfrm>
      </p:grpSpPr>
      <p:sp>
        <p:nvSpPr>
          <p:cNvPr id="209" name="Google Shape;209;p23"/>
          <p:cNvSpPr/>
          <p:nvPr/>
        </p:nvSpPr>
        <p:spPr>
          <a:xfrm>
            <a:off x="81850" y="81850"/>
            <a:ext cx="8991000" cy="499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3"/>
          <p:cNvSpPr txBox="1"/>
          <p:nvPr>
            <p:ph type="title"/>
          </p:nvPr>
        </p:nvSpPr>
        <p:spPr>
          <a:xfrm>
            <a:off x="893700" y="206000"/>
            <a:ext cx="7587000" cy="8574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accent3"/>
              </a:buClr>
              <a:buSzPts val="4000"/>
              <a:buFont typeface="Lato"/>
              <a:buNone/>
              <a:defRPr b="1" sz="4000">
                <a:solidFill>
                  <a:schemeClr val="accent3"/>
                </a:solidFill>
                <a:latin typeface="Lato"/>
                <a:ea typeface="Lato"/>
                <a:cs typeface="Lato"/>
                <a:sym typeface="Lato"/>
              </a:defRPr>
            </a:lvl1pPr>
            <a:lvl2pPr lvl="1"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p:txBody>
      </p:sp>
      <p:sp>
        <p:nvSpPr>
          <p:cNvPr id="211" name="Google Shape;211;p23"/>
          <p:cNvSpPr txBox="1"/>
          <p:nvPr>
            <p:ph idx="1" type="body"/>
          </p:nvPr>
        </p:nvSpPr>
        <p:spPr>
          <a:xfrm>
            <a:off x="893700" y="1403025"/>
            <a:ext cx="6462600" cy="3552300"/>
          </a:xfrm>
          <a:prstGeom prst="rect">
            <a:avLst/>
          </a:prstGeom>
          <a:noFill/>
          <a:ln>
            <a:noFill/>
          </a:ln>
        </p:spPr>
        <p:txBody>
          <a:bodyPr anchorCtr="0" anchor="t" bIns="91425" lIns="91425" spcFirstLastPara="1" rIns="91425" wrap="square" tIns="91425"/>
          <a:lstStyle>
            <a:lvl1pPr indent="-406400" lvl="0" marL="457200" rtl="0">
              <a:spcBef>
                <a:spcPts val="600"/>
              </a:spcBef>
              <a:spcAft>
                <a:spcPts val="0"/>
              </a:spcAft>
              <a:buSzPts val="2800"/>
              <a:buFont typeface="Lato"/>
              <a:buChar char="●"/>
              <a:defRPr sz="2800">
                <a:latin typeface="Lato"/>
                <a:ea typeface="Lato"/>
                <a:cs typeface="Lato"/>
                <a:sym typeface="Lato"/>
              </a:defRPr>
            </a:lvl1pPr>
            <a:lvl2pPr indent="-381000" lvl="1" marL="914400" rtl="0">
              <a:spcBef>
                <a:spcPts val="0"/>
              </a:spcBef>
              <a:spcAft>
                <a:spcPts val="0"/>
              </a:spcAft>
              <a:buSzPts val="2400"/>
              <a:buFont typeface="Lato"/>
              <a:buChar char="○"/>
              <a:defRPr sz="2400">
                <a:latin typeface="Lato"/>
                <a:ea typeface="Lato"/>
                <a:cs typeface="Lato"/>
                <a:sym typeface="Lato"/>
              </a:defRPr>
            </a:lvl2pPr>
            <a:lvl3pPr indent="-381000" lvl="2" marL="1371600" rtl="0">
              <a:spcBef>
                <a:spcPts val="0"/>
              </a:spcBef>
              <a:spcAft>
                <a:spcPts val="0"/>
              </a:spcAft>
              <a:buSzPts val="2400"/>
              <a:buFont typeface="Lato"/>
              <a:buChar char="■"/>
              <a:defRPr sz="2400">
                <a:latin typeface="Lato"/>
                <a:ea typeface="Lato"/>
                <a:cs typeface="Lato"/>
                <a:sym typeface="Lato"/>
              </a:defRPr>
            </a:lvl3pPr>
            <a:lvl4pPr indent="-342900" lvl="3" marL="1828800" rtl="0">
              <a:spcBef>
                <a:spcPts val="0"/>
              </a:spcBef>
              <a:spcAft>
                <a:spcPts val="0"/>
              </a:spcAft>
              <a:buSzPts val="1800"/>
              <a:buFont typeface="Lato"/>
              <a:buChar char="●"/>
              <a:defRPr sz="1800">
                <a:latin typeface="Lato"/>
                <a:ea typeface="Lato"/>
                <a:cs typeface="Lato"/>
                <a:sym typeface="Lato"/>
              </a:defRPr>
            </a:lvl4pPr>
            <a:lvl5pPr indent="-342900" lvl="4" marL="2286000" rtl="0">
              <a:spcBef>
                <a:spcPts val="0"/>
              </a:spcBef>
              <a:spcAft>
                <a:spcPts val="0"/>
              </a:spcAft>
              <a:buSzPts val="1800"/>
              <a:buFont typeface="Lato"/>
              <a:buChar char="○"/>
              <a:defRPr sz="1800">
                <a:latin typeface="Lato"/>
                <a:ea typeface="Lato"/>
                <a:cs typeface="Lato"/>
                <a:sym typeface="Lato"/>
              </a:defRPr>
            </a:lvl5pPr>
            <a:lvl6pPr indent="-342900" lvl="5" marL="2743200" rtl="0">
              <a:spcBef>
                <a:spcPts val="0"/>
              </a:spcBef>
              <a:spcAft>
                <a:spcPts val="0"/>
              </a:spcAft>
              <a:buSzPts val="1800"/>
              <a:buFont typeface="Lato"/>
              <a:buChar char="■"/>
              <a:defRPr sz="1800">
                <a:latin typeface="Lato"/>
                <a:ea typeface="Lato"/>
                <a:cs typeface="Lato"/>
                <a:sym typeface="Lato"/>
              </a:defRPr>
            </a:lvl6pPr>
            <a:lvl7pPr indent="-342900" lvl="6" marL="3200400" rtl="0">
              <a:spcBef>
                <a:spcPts val="0"/>
              </a:spcBef>
              <a:spcAft>
                <a:spcPts val="0"/>
              </a:spcAft>
              <a:buSzPts val="1800"/>
              <a:buFont typeface="Lato"/>
              <a:buChar char="●"/>
              <a:defRPr sz="1800">
                <a:latin typeface="Lato"/>
                <a:ea typeface="Lato"/>
                <a:cs typeface="Lato"/>
                <a:sym typeface="Lato"/>
              </a:defRPr>
            </a:lvl7pPr>
            <a:lvl8pPr indent="-342900" lvl="7" marL="3657600" rtl="0">
              <a:spcBef>
                <a:spcPts val="0"/>
              </a:spcBef>
              <a:spcAft>
                <a:spcPts val="0"/>
              </a:spcAft>
              <a:buSzPts val="1800"/>
              <a:buFont typeface="Lato"/>
              <a:buChar char="○"/>
              <a:defRPr sz="1800">
                <a:latin typeface="Lato"/>
                <a:ea typeface="Lato"/>
                <a:cs typeface="Lato"/>
                <a:sym typeface="Lato"/>
              </a:defRPr>
            </a:lvl8pPr>
            <a:lvl9pPr indent="-342900" lvl="8" marL="4114800" rtl="0">
              <a:spcBef>
                <a:spcPts val="0"/>
              </a:spcBef>
              <a:spcAft>
                <a:spcPts val="0"/>
              </a:spcAft>
              <a:buSzPts val="1800"/>
              <a:buFont typeface="Lato"/>
              <a:buChar char="■"/>
              <a:defRPr sz="1800">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29.png"/><Relationship Id="rId5" Type="http://schemas.openxmlformats.org/officeDocument/2006/relationships/hyperlink" Target="https://conda.io/" TargetMode="External"/><Relationship Id="rId6" Type="http://schemas.openxmlformats.org/officeDocument/2006/relationships/hyperlink" Target="https://bioconda.github.io/"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hyperlink" Target="https://conda.io/" TargetMode="External"/><Relationship Id="rId6" Type="http://schemas.openxmlformats.org/officeDocument/2006/relationships/hyperlink" Target="https://bioconda.github.io/"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hyperlink" Target="https://docs.docker.com" TargetMode="External"/><Relationship Id="rId4" Type="http://schemas.openxmlformats.org/officeDocument/2006/relationships/image" Target="../media/image34.png"/><Relationship Id="rId5"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hyperlink" Target="https://tinyurl.com/jupyter-binder2-0" TargetMode="External"/><Relationship Id="rId4" Type="http://schemas.openxmlformats.org/officeDocument/2006/relationships/hyperlink" Target="https://tinyurl.com/eLife-binder2-0" TargetMode="External"/><Relationship Id="rId5" Type="http://schemas.openxmlformats.org/officeDocument/2006/relationships/image" Target="../media/image35.png"/><Relationship Id="rId6" Type="http://schemas.openxmlformats.org/officeDocument/2006/relationships/image" Target="../media/image44.png"/><Relationship Id="rId7"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hyperlink" Target="https://docs.docker.com/" TargetMode="External"/><Relationship Id="rId4" Type="http://schemas.openxmlformats.org/officeDocument/2006/relationships/hyperlink" Target="http://biocontainers.pro" TargetMode="External"/><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hyperlink" Target="mailto:repro4everyone@gmail.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hyperlink" Target="http://www.slidescarnival.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hyperlink" Target="https://carpentries.org" TargetMode="External"/><Relationship Id="rId5" Type="http://schemas.openxmlformats.org/officeDocument/2006/relationships/hyperlink" Target="http://shop.oreilly.com/product/0636920030157.do"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24.png"/><Relationship Id="rId5" Type="http://schemas.openxmlformats.org/officeDocument/2006/relationships/hyperlink" Target="https://carpentries.org" TargetMode="External"/><Relationship Id="rId6" Type="http://schemas.openxmlformats.org/officeDocument/2006/relationships/hyperlink" Target="http://shop.oreilly.com/product/0636920030157.d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hyperlink" Target="https://jupyter.org/" TargetMode="External"/><Relationship Id="rId6" Type="http://schemas.openxmlformats.org/officeDocument/2006/relationships/hyperlink" Target="https://www.rstudio.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hyperlink" Target="https://jupyter.org/" TargetMode="External"/><Relationship Id="rId6" Type="http://schemas.openxmlformats.org/officeDocument/2006/relationships/hyperlink" Target="https://www.rstudio.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p45"/>
          <p:cNvSpPr txBox="1"/>
          <p:nvPr>
            <p:ph idx="1" type="subTitle"/>
          </p:nvPr>
        </p:nvSpPr>
        <p:spPr>
          <a:xfrm>
            <a:off x="757425" y="2743250"/>
            <a:ext cx="3462600" cy="963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[Your name(s)/affiliation]</a:t>
            </a:r>
            <a:endParaRPr/>
          </a:p>
        </p:txBody>
      </p:sp>
      <p:sp>
        <p:nvSpPr>
          <p:cNvPr id="416" name="Google Shape;416;p45"/>
          <p:cNvSpPr txBox="1"/>
          <p:nvPr>
            <p:ph idx="2" type="subTitle"/>
          </p:nvPr>
        </p:nvSpPr>
        <p:spPr>
          <a:xfrm>
            <a:off x="4881300" y="2743250"/>
            <a:ext cx="3462600" cy="963600"/>
          </a:xfrm>
          <a:prstGeom prst="rect">
            <a:avLst/>
          </a:prstGeom>
        </p:spPr>
        <p:txBody>
          <a:bodyPr anchorCtr="0" anchor="t" bIns="91425" lIns="91425" spcFirstLastPara="1" rIns="91425" wrap="square" tIns="91425">
            <a:noAutofit/>
          </a:bodyPr>
          <a:lstStyle/>
          <a:p>
            <a:pPr indent="0" lvl="0" marL="0" rtl="0" algn="r">
              <a:spcBef>
                <a:spcPts val="600"/>
              </a:spcBef>
              <a:spcAft>
                <a:spcPts val="0"/>
              </a:spcAft>
              <a:buNone/>
            </a:pPr>
            <a:r>
              <a:rPr lang="en"/>
              <a:t>[Event/Date]</a:t>
            </a:r>
            <a:endParaRPr/>
          </a:p>
        </p:txBody>
      </p:sp>
      <p:sp>
        <p:nvSpPr>
          <p:cNvPr id="417" name="Google Shape;417;p45"/>
          <p:cNvSpPr txBox="1"/>
          <p:nvPr/>
        </p:nvSpPr>
        <p:spPr>
          <a:xfrm>
            <a:off x="283800" y="509450"/>
            <a:ext cx="8576400" cy="195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60C2EA"/>
                </a:solidFill>
                <a:latin typeface="Raleway"/>
                <a:ea typeface="Raleway"/>
                <a:cs typeface="Raleway"/>
                <a:sym typeface="Raleway"/>
              </a:rPr>
              <a:t>Reproducibility for Everyone</a:t>
            </a:r>
            <a:endParaRPr b="1" sz="3600">
              <a:solidFill>
                <a:srgbClr val="60C2EA"/>
              </a:solidFill>
              <a:latin typeface="Raleway"/>
              <a:ea typeface="Raleway"/>
              <a:cs typeface="Raleway"/>
              <a:sym typeface="Raleway"/>
            </a:endParaRPr>
          </a:p>
          <a:p>
            <a:pPr indent="0" lvl="0" marL="0" rtl="0" algn="ctr">
              <a:spcBef>
                <a:spcPts val="0"/>
              </a:spcBef>
              <a:spcAft>
                <a:spcPts val="0"/>
              </a:spcAft>
              <a:buNone/>
            </a:pPr>
            <a:r>
              <a:t/>
            </a:r>
            <a:endParaRPr b="1" sz="3600">
              <a:solidFill>
                <a:srgbClr val="60C2EA"/>
              </a:solidFill>
              <a:latin typeface="Raleway"/>
              <a:ea typeface="Raleway"/>
              <a:cs typeface="Raleway"/>
              <a:sym typeface="Raleway"/>
            </a:endParaRPr>
          </a:p>
          <a:p>
            <a:pPr indent="0" lvl="0" marL="0" rtl="0" algn="ctr">
              <a:spcBef>
                <a:spcPts val="0"/>
              </a:spcBef>
              <a:spcAft>
                <a:spcPts val="0"/>
              </a:spcAft>
              <a:buNone/>
            </a:pPr>
            <a:r>
              <a:rPr b="1" lang="en" sz="4800">
                <a:solidFill>
                  <a:srgbClr val="165797"/>
                </a:solidFill>
                <a:latin typeface="Lato"/>
                <a:ea typeface="Lato"/>
                <a:cs typeface="Lato"/>
                <a:sym typeface="Lato"/>
              </a:rPr>
              <a:t>Bioinformatics Tools</a:t>
            </a:r>
            <a:endParaRPr b="1" sz="4800">
              <a:solidFill>
                <a:srgbClr val="165797"/>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9" name="Shape 539"/>
        <p:cNvGrpSpPr/>
        <p:nvPr/>
      </p:nvGrpSpPr>
      <p:grpSpPr>
        <a:xfrm>
          <a:off x="0" y="0"/>
          <a:ext cx="0" cy="0"/>
          <a:chOff x="0" y="0"/>
          <a:chExt cx="0" cy="0"/>
        </a:xfrm>
      </p:grpSpPr>
      <p:sp>
        <p:nvSpPr>
          <p:cNvPr id="540" name="Google Shape;540;p54"/>
          <p:cNvSpPr txBox="1"/>
          <p:nvPr>
            <p:ph type="title"/>
          </p:nvPr>
        </p:nvSpPr>
        <p:spPr>
          <a:xfrm>
            <a:off x="893700" y="206000"/>
            <a:ext cx="758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Notebooks - Example</a:t>
            </a:r>
            <a:endParaRPr sz="3600"/>
          </a:p>
        </p:txBody>
      </p:sp>
      <p:sp>
        <p:nvSpPr>
          <p:cNvPr id="541" name="Google Shape;541;p54"/>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accent4"/>
                </a:solidFill>
              </a:rPr>
              <a:t>‹#›</a:t>
            </a:fld>
            <a:endParaRPr>
              <a:solidFill>
                <a:schemeClr val="accent4"/>
              </a:solidFill>
            </a:endParaRPr>
          </a:p>
        </p:txBody>
      </p:sp>
      <p:grpSp>
        <p:nvGrpSpPr>
          <p:cNvPr id="542" name="Google Shape;542;p54"/>
          <p:cNvGrpSpPr/>
          <p:nvPr/>
        </p:nvGrpSpPr>
        <p:grpSpPr>
          <a:xfrm>
            <a:off x="76450" y="52600"/>
            <a:ext cx="8991091" cy="310200"/>
            <a:chOff x="86000" y="52600"/>
            <a:chExt cx="8985700" cy="310200"/>
          </a:xfrm>
        </p:grpSpPr>
        <p:sp>
          <p:nvSpPr>
            <p:cNvPr id="543" name="Google Shape;543;p54"/>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544" name="Google Shape;544;p54"/>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545" name="Google Shape;545;p54"/>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546" name="Google Shape;546;p54"/>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pic>
        <p:nvPicPr>
          <p:cNvPr id="547" name="Google Shape;547;p54"/>
          <p:cNvPicPr preferRelativeResize="0"/>
          <p:nvPr/>
        </p:nvPicPr>
        <p:blipFill>
          <a:blip r:embed="rId3">
            <a:alphaModFix/>
          </a:blip>
          <a:stretch>
            <a:fillRect/>
          </a:stretch>
        </p:blipFill>
        <p:spPr>
          <a:xfrm>
            <a:off x="1001150" y="918825"/>
            <a:ext cx="7274325" cy="40575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1" name="Shape 551"/>
        <p:cNvGrpSpPr/>
        <p:nvPr/>
      </p:nvGrpSpPr>
      <p:grpSpPr>
        <a:xfrm>
          <a:off x="0" y="0"/>
          <a:ext cx="0" cy="0"/>
          <a:chOff x="0" y="0"/>
          <a:chExt cx="0" cy="0"/>
        </a:xfrm>
      </p:grpSpPr>
      <p:sp>
        <p:nvSpPr>
          <p:cNvPr id="552" name="Google Shape;552;p55"/>
          <p:cNvSpPr txBox="1"/>
          <p:nvPr>
            <p:ph type="title"/>
          </p:nvPr>
        </p:nvSpPr>
        <p:spPr>
          <a:xfrm>
            <a:off x="81900" y="362800"/>
            <a:ext cx="8991000" cy="837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How to install all these software packages?</a:t>
            </a:r>
            <a:endParaRPr sz="3600"/>
          </a:p>
        </p:txBody>
      </p:sp>
      <p:sp>
        <p:nvSpPr>
          <p:cNvPr id="553" name="Google Shape;553;p55"/>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54" name="Google Shape;554;p55"/>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55" name="Google Shape;555;p55"/>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grpSp>
        <p:nvGrpSpPr>
          <p:cNvPr id="556" name="Google Shape;556;p55"/>
          <p:cNvGrpSpPr/>
          <p:nvPr/>
        </p:nvGrpSpPr>
        <p:grpSpPr>
          <a:xfrm>
            <a:off x="76450" y="52600"/>
            <a:ext cx="8991091" cy="310200"/>
            <a:chOff x="86000" y="52600"/>
            <a:chExt cx="8985700" cy="310200"/>
          </a:xfrm>
        </p:grpSpPr>
        <p:sp>
          <p:nvSpPr>
            <p:cNvPr id="557" name="Google Shape;557;p55"/>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558" name="Google Shape;558;p55"/>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559" name="Google Shape;559;p55"/>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560" name="Google Shape;560;p55"/>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pic>
        <p:nvPicPr>
          <p:cNvPr id="561" name="Google Shape;561;p55"/>
          <p:cNvPicPr preferRelativeResize="0"/>
          <p:nvPr/>
        </p:nvPicPr>
        <p:blipFill>
          <a:blip r:embed="rId3">
            <a:alphaModFix/>
          </a:blip>
          <a:stretch>
            <a:fillRect/>
          </a:stretch>
        </p:blipFill>
        <p:spPr>
          <a:xfrm>
            <a:off x="611850" y="1873975"/>
            <a:ext cx="2724149" cy="2305050"/>
          </a:xfrm>
          <a:prstGeom prst="rect">
            <a:avLst/>
          </a:prstGeom>
          <a:noFill/>
          <a:ln>
            <a:noFill/>
          </a:ln>
        </p:spPr>
      </p:pic>
      <p:pic>
        <p:nvPicPr>
          <p:cNvPr id="562" name="Google Shape;562;p55"/>
          <p:cNvPicPr preferRelativeResize="0"/>
          <p:nvPr/>
        </p:nvPicPr>
        <p:blipFill>
          <a:blip r:embed="rId4">
            <a:alphaModFix/>
          </a:blip>
          <a:stretch>
            <a:fillRect/>
          </a:stretch>
        </p:blipFill>
        <p:spPr>
          <a:xfrm>
            <a:off x="5556475" y="1912075"/>
            <a:ext cx="2390775" cy="2228850"/>
          </a:xfrm>
          <a:prstGeom prst="rect">
            <a:avLst/>
          </a:prstGeom>
          <a:noFill/>
          <a:ln>
            <a:noFill/>
          </a:ln>
        </p:spPr>
      </p:pic>
      <p:sp>
        <p:nvSpPr>
          <p:cNvPr id="563" name="Google Shape;563;p55"/>
          <p:cNvSpPr txBox="1"/>
          <p:nvPr/>
        </p:nvSpPr>
        <p:spPr>
          <a:xfrm>
            <a:off x="5251863" y="1377975"/>
            <a:ext cx="3000000" cy="519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2400">
              <a:latin typeface="Lato"/>
              <a:ea typeface="Lato"/>
              <a:cs typeface="Lato"/>
              <a:sym typeface="Lato"/>
            </a:endParaRPr>
          </a:p>
          <a:p>
            <a:pPr indent="0" lvl="0" marL="0" rtl="0" algn="ctr">
              <a:lnSpc>
                <a:spcPct val="120000"/>
              </a:lnSpc>
              <a:spcBef>
                <a:spcPts val="0"/>
              </a:spcBef>
              <a:spcAft>
                <a:spcPts val="0"/>
              </a:spcAft>
              <a:buNone/>
            </a:pPr>
            <a:r>
              <a:rPr lang="en" sz="2400">
                <a:latin typeface="Lato"/>
                <a:ea typeface="Lato"/>
                <a:cs typeface="Lato"/>
                <a:sym typeface="Lato"/>
              </a:rPr>
              <a:t>Version conflict</a:t>
            </a:r>
            <a:endParaRPr sz="2400">
              <a:latin typeface="Lato"/>
              <a:ea typeface="Lato"/>
              <a:cs typeface="Lato"/>
              <a:sym typeface="Lato"/>
            </a:endParaRPr>
          </a:p>
          <a:p>
            <a:pPr indent="0" lvl="0" marL="0" rtl="0" algn="l">
              <a:lnSpc>
                <a:spcPct val="115000"/>
              </a:lnSpc>
              <a:spcBef>
                <a:spcPts val="0"/>
              </a:spcBef>
              <a:spcAft>
                <a:spcPts val="0"/>
              </a:spcAft>
              <a:buNone/>
            </a:pPr>
            <a:r>
              <a:t/>
            </a:r>
            <a:endParaRPr sz="2400">
              <a:latin typeface="Lato"/>
              <a:ea typeface="Lato"/>
              <a:cs typeface="Lato"/>
              <a:sym typeface="Lato"/>
            </a:endParaRPr>
          </a:p>
        </p:txBody>
      </p:sp>
      <p:sp>
        <p:nvSpPr>
          <p:cNvPr id="564" name="Google Shape;564;p55"/>
          <p:cNvSpPr txBox="1"/>
          <p:nvPr/>
        </p:nvSpPr>
        <p:spPr>
          <a:xfrm>
            <a:off x="409275" y="1781525"/>
            <a:ext cx="3318900" cy="6912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sz="2400">
                <a:solidFill>
                  <a:schemeClr val="dk1"/>
                </a:solidFill>
                <a:latin typeface="Lato"/>
                <a:ea typeface="Lato"/>
                <a:cs typeface="Lato"/>
                <a:sym typeface="Lato"/>
              </a:rPr>
              <a:t>Dependency dilemma</a:t>
            </a:r>
            <a:endParaRPr sz="2400">
              <a:latin typeface="Lato"/>
              <a:ea typeface="Lato"/>
              <a:cs typeface="Lato"/>
              <a:sym typeface="Lato"/>
            </a:endParaRPr>
          </a:p>
        </p:txBody>
      </p:sp>
      <p:sp>
        <p:nvSpPr>
          <p:cNvPr id="565" name="Google Shape;565;p55"/>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9" name="Shape 569"/>
        <p:cNvGrpSpPr/>
        <p:nvPr/>
      </p:nvGrpSpPr>
      <p:grpSpPr>
        <a:xfrm>
          <a:off x="0" y="0"/>
          <a:ext cx="0" cy="0"/>
          <a:chOff x="0" y="0"/>
          <a:chExt cx="0" cy="0"/>
        </a:xfrm>
      </p:grpSpPr>
      <p:sp>
        <p:nvSpPr>
          <p:cNvPr id="570" name="Google Shape;570;p56"/>
          <p:cNvSpPr/>
          <p:nvPr/>
        </p:nvSpPr>
        <p:spPr>
          <a:xfrm>
            <a:off x="91575" y="373500"/>
            <a:ext cx="2209200" cy="4250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56"/>
          <p:cNvSpPr txBox="1"/>
          <p:nvPr>
            <p:ph type="title"/>
          </p:nvPr>
        </p:nvSpPr>
        <p:spPr>
          <a:xfrm>
            <a:off x="2300700" y="282200"/>
            <a:ext cx="4531800" cy="857400"/>
          </a:xfrm>
          <a:prstGeom prst="rect">
            <a:avLst/>
          </a:prstGeom>
          <a:solidFill>
            <a:schemeClr val="accent4"/>
          </a:solidFill>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FFFF"/>
                </a:solidFill>
              </a:rPr>
              <a:t>Version Control</a:t>
            </a:r>
            <a:endParaRPr>
              <a:solidFill>
                <a:srgbClr val="FFFFFF"/>
              </a:solidFill>
            </a:endParaRPr>
          </a:p>
        </p:txBody>
      </p:sp>
      <p:sp>
        <p:nvSpPr>
          <p:cNvPr id="572" name="Google Shape;572;p56"/>
          <p:cNvSpPr txBox="1"/>
          <p:nvPr>
            <p:ph idx="1" type="body"/>
          </p:nvPr>
        </p:nvSpPr>
        <p:spPr>
          <a:xfrm>
            <a:off x="2300700" y="1139600"/>
            <a:ext cx="4531800" cy="39354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Clr>
                <a:srgbClr val="FFFFFF"/>
              </a:buClr>
              <a:buSzPts val="2200"/>
              <a:buFont typeface="Lato"/>
              <a:buChar char="●"/>
            </a:pPr>
            <a:r>
              <a:rPr i="1" lang="en" sz="2200">
                <a:solidFill>
                  <a:srgbClr val="FFFFFF"/>
                </a:solidFill>
              </a:rPr>
              <a:t>M</a:t>
            </a:r>
            <a:r>
              <a:rPr lang="en" sz="2200">
                <a:solidFill>
                  <a:srgbClr val="FFFFFF"/>
                </a:solidFill>
              </a:rPr>
              <a:t>anages formal </a:t>
            </a:r>
            <a:r>
              <a:rPr i="1" lang="en" sz="2200">
                <a:solidFill>
                  <a:srgbClr val="FFFFFF"/>
                </a:solidFill>
              </a:rPr>
              <a:t>versioning </a:t>
            </a:r>
            <a:r>
              <a:rPr lang="en" sz="2200">
                <a:solidFill>
                  <a:srgbClr val="FFFFFF"/>
                </a:solidFill>
              </a:rPr>
              <a:t>and </a:t>
            </a:r>
            <a:r>
              <a:rPr i="1" lang="en" sz="2200">
                <a:solidFill>
                  <a:srgbClr val="FFFFFF"/>
                </a:solidFill>
              </a:rPr>
              <a:t>diffs</a:t>
            </a:r>
            <a:r>
              <a:rPr lang="en" sz="2200">
                <a:solidFill>
                  <a:srgbClr val="FFFFFF"/>
                </a:solidFill>
              </a:rPr>
              <a:t> of documents</a:t>
            </a:r>
            <a:endParaRPr sz="2200">
              <a:solidFill>
                <a:srgbClr val="FFFFFF"/>
              </a:solidFill>
            </a:endParaRPr>
          </a:p>
          <a:p>
            <a:pPr indent="-368300" lvl="0" marL="457200" rtl="0" algn="l">
              <a:lnSpc>
                <a:spcPct val="115000"/>
              </a:lnSpc>
              <a:spcBef>
                <a:spcPts val="0"/>
              </a:spcBef>
              <a:spcAft>
                <a:spcPts val="0"/>
              </a:spcAft>
              <a:buClr>
                <a:srgbClr val="FFFFFF"/>
              </a:buClr>
              <a:buSzPts val="2200"/>
              <a:buFont typeface="Lato"/>
              <a:buChar char="●"/>
            </a:pPr>
            <a:r>
              <a:rPr lang="en" sz="2200">
                <a:solidFill>
                  <a:srgbClr val="FFFFFF"/>
                </a:solidFill>
              </a:rPr>
              <a:t>Documents version history</a:t>
            </a:r>
            <a:endParaRPr sz="2200">
              <a:solidFill>
                <a:srgbClr val="FFFFFF"/>
              </a:solidFill>
            </a:endParaRPr>
          </a:p>
          <a:p>
            <a:pPr indent="-368300" lvl="0" marL="457200" rtl="0" algn="l">
              <a:lnSpc>
                <a:spcPct val="115000"/>
              </a:lnSpc>
              <a:spcBef>
                <a:spcPts val="0"/>
              </a:spcBef>
              <a:spcAft>
                <a:spcPts val="0"/>
              </a:spcAft>
              <a:buClr>
                <a:srgbClr val="FFFFFF"/>
              </a:buClr>
              <a:buSzPts val="2200"/>
              <a:buFont typeface="Lato"/>
              <a:buChar char="●"/>
            </a:pPr>
            <a:r>
              <a:rPr lang="en" sz="2200">
                <a:solidFill>
                  <a:srgbClr val="FFFFFF"/>
                </a:solidFill>
              </a:rPr>
              <a:t>Illustrates changes between versions (diffs)</a:t>
            </a:r>
            <a:endParaRPr sz="2200">
              <a:solidFill>
                <a:srgbClr val="FFFFFF"/>
              </a:solidFill>
            </a:endParaRPr>
          </a:p>
          <a:p>
            <a:pPr indent="-368300" lvl="0" marL="457200" rtl="0" algn="l">
              <a:lnSpc>
                <a:spcPct val="115000"/>
              </a:lnSpc>
              <a:spcBef>
                <a:spcPts val="0"/>
              </a:spcBef>
              <a:spcAft>
                <a:spcPts val="0"/>
              </a:spcAft>
              <a:buClr>
                <a:srgbClr val="FFFFFF"/>
              </a:buClr>
              <a:buSzPts val="2200"/>
              <a:buFont typeface="Lato"/>
              <a:buChar char="●"/>
            </a:pPr>
            <a:r>
              <a:rPr i="1" lang="en" sz="2200">
                <a:solidFill>
                  <a:srgbClr val="FFFFFF"/>
                </a:solidFill>
              </a:rPr>
              <a:t>Github</a:t>
            </a:r>
            <a:r>
              <a:rPr lang="en" sz="2200">
                <a:solidFill>
                  <a:srgbClr val="FFFFFF"/>
                </a:solidFill>
              </a:rPr>
              <a:t> lets you share code easily</a:t>
            </a:r>
            <a:endParaRPr sz="2200">
              <a:solidFill>
                <a:srgbClr val="FFFFFF"/>
              </a:solidFill>
            </a:endParaRPr>
          </a:p>
          <a:p>
            <a:pPr indent="-368300" lvl="0" marL="457200" rtl="0" algn="l">
              <a:lnSpc>
                <a:spcPct val="115000"/>
              </a:lnSpc>
              <a:spcBef>
                <a:spcPts val="0"/>
              </a:spcBef>
              <a:spcAft>
                <a:spcPts val="0"/>
              </a:spcAft>
              <a:buClr>
                <a:srgbClr val="FFFFFF"/>
              </a:buClr>
              <a:buSzPts val="2200"/>
              <a:buFont typeface="Lato"/>
              <a:buChar char="●"/>
            </a:pPr>
            <a:r>
              <a:rPr i="1" lang="en" sz="2200">
                <a:solidFill>
                  <a:srgbClr val="FFFFFF"/>
                </a:solidFill>
              </a:rPr>
              <a:t>Github </a:t>
            </a:r>
            <a:r>
              <a:rPr lang="en" sz="2200">
                <a:solidFill>
                  <a:srgbClr val="FFFFFF"/>
                </a:solidFill>
              </a:rPr>
              <a:t>lets you collaborate on your code more easily</a:t>
            </a:r>
            <a:endParaRPr sz="22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spcBef>
                <a:spcPts val="600"/>
              </a:spcBef>
              <a:spcAft>
                <a:spcPts val="0"/>
              </a:spcAft>
              <a:buNone/>
            </a:pPr>
            <a:r>
              <a:rPr lang="en" sz="2400">
                <a:solidFill>
                  <a:srgbClr val="FFFFFF"/>
                </a:solidFill>
              </a:rPr>
              <a:t>`</a:t>
            </a:r>
            <a:endParaRPr sz="2400">
              <a:solidFill>
                <a:srgbClr val="FFFFFF"/>
              </a:solidFill>
            </a:endParaRPr>
          </a:p>
        </p:txBody>
      </p:sp>
      <p:sp>
        <p:nvSpPr>
          <p:cNvPr id="573" name="Google Shape;573;p56"/>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accent4"/>
                </a:solidFill>
              </a:rPr>
              <a:t>‹#›</a:t>
            </a:fld>
            <a:endParaRPr>
              <a:solidFill>
                <a:schemeClr val="accent4"/>
              </a:solidFill>
            </a:endParaRPr>
          </a:p>
        </p:txBody>
      </p:sp>
      <p:grpSp>
        <p:nvGrpSpPr>
          <p:cNvPr id="574" name="Google Shape;574;p56"/>
          <p:cNvGrpSpPr/>
          <p:nvPr/>
        </p:nvGrpSpPr>
        <p:grpSpPr>
          <a:xfrm>
            <a:off x="76450" y="52600"/>
            <a:ext cx="8991091" cy="310200"/>
            <a:chOff x="86000" y="52600"/>
            <a:chExt cx="8985700" cy="310200"/>
          </a:xfrm>
        </p:grpSpPr>
        <p:sp>
          <p:nvSpPr>
            <p:cNvPr id="575" name="Google Shape;575;p56"/>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576" name="Google Shape;576;p56"/>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577" name="Google Shape;577;p56"/>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578" name="Google Shape;578;p56"/>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pic>
        <p:nvPicPr>
          <p:cNvPr id="579" name="Google Shape;579;p56"/>
          <p:cNvPicPr preferRelativeResize="0"/>
          <p:nvPr/>
        </p:nvPicPr>
        <p:blipFill>
          <a:blip r:embed="rId3">
            <a:alphaModFix/>
          </a:blip>
          <a:stretch>
            <a:fillRect/>
          </a:stretch>
        </p:blipFill>
        <p:spPr>
          <a:xfrm>
            <a:off x="6891600" y="1025938"/>
            <a:ext cx="2134450" cy="1195292"/>
          </a:xfrm>
          <a:prstGeom prst="rect">
            <a:avLst/>
          </a:prstGeom>
          <a:noFill/>
          <a:ln>
            <a:noFill/>
          </a:ln>
        </p:spPr>
      </p:pic>
      <p:pic>
        <p:nvPicPr>
          <p:cNvPr id="580" name="Google Shape;580;p56"/>
          <p:cNvPicPr preferRelativeResize="0"/>
          <p:nvPr/>
        </p:nvPicPr>
        <p:blipFill>
          <a:blip r:embed="rId4">
            <a:alphaModFix/>
          </a:blip>
          <a:stretch>
            <a:fillRect/>
          </a:stretch>
        </p:blipFill>
        <p:spPr>
          <a:xfrm>
            <a:off x="327450" y="1237825"/>
            <a:ext cx="1838325" cy="771525"/>
          </a:xfrm>
          <a:prstGeom prst="rect">
            <a:avLst/>
          </a:prstGeom>
          <a:noFill/>
          <a:ln>
            <a:noFill/>
          </a:ln>
        </p:spPr>
      </p:pic>
      <p:sp>
        <p:nvSpPr>
          <p:cNvPr id="581" name="Google Shape;581;p56"/>
          <p:cNvSpPr txBox="1"/>
          <p:nvPr/>
        </p:nvSpPr>
        <p:spPr>
          <a:xfrm>
            <a:off x="6891575" y="2334475"/>
            <a:ext cx="2134500" cy="771600"/>
          </a:xfrm>
          <a:prstGeom prst="rect">
            <a:avLst/>
          </a:prstGeom>
          <a:no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None/>
            </a:pPr>
            <a:r>
              <a:rPr lang="en" sz="1800"/>
              <a:t>Git-based repository with </a:t>
            </a:r>
            <a:endParaRPr sz="1800"/>
          </a:p>
          <a:p>
            <a:pPr indent="0" lvl="0" marL="0" rtl="0" algn="ctr">
              <a:lnSpc>
                <a:spcPct val="120000"/>
              </a:lnSpc>
              <a:spcBef>
                <a:spcPts val="0"/>
              </a:spcBef>
              <a:spcAft>
                <a:spcPts val="0"/>
              </a:spcAft>
              <a:buNone/>
            </a:pPr>
            <a:r>
              <a:rPr lang="en" sz="1800"/>
              <a:t>a social media component.</a:t>
            </a:r>
            <a:endParaRPr sz="1800"/>
          </a:p>
        </p:txBody>
      </p:sp>
      <p:sp>
        <p:nvSpPr>
          <p:cNvPr id="582" name="Google Shape;582;p56"/>
          <p:cNvSpPr txBox="1"/>
          <p:nvPr/>
        </p:nvSpPr>
        <p:spPr>
          <a:xfrm>
            <a:off x="0" y="1949900"/>
            <a:ext cx="2300700" cy="20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Lato"/>
              <a:ea typeface="Lato"/>
              <a:cs typeface="Lato"/>
              <a:sym typeface="Lato"/>
            </a:endParaRPr>
          </a:p>
          <a:p>
            <a:pPr indent="0" lvl="0" marL="0" rtl="0" algn="ctr">
              <a:lnSpc>
                <a:spcPct val="120000"/>
              </a:lnSpc>
              <a:spcBef>
                <a:spcPts val="0"/>
              </a:spcBef>
              <a:spcAft>
                <a:spcPts val="0"/>
              </a:spcAft>
              <a:buNone/>
            </a:pPr>
            <a:r>
              <a:rPr lang="en" sz="1800">
                <a:solidFill>
                  <a:schemeClr val="dk1"/>
                </a:solidFill>
                <a:latin typeface="Lato"/>
                <a:ea typeface="Lato"/>
                <a:cs typeface="Lato"/>
                <a:sym typeface="Lato"/>
              </a:rPr>
              <a:t>Version-control</a:t>
            </a:r>
            <a:endParaRPr sz="1800">
              <a:solidFill>
                <a:schemeClr val="dk1"/>
              </a:solidFill>
              <a:latin typeface="Lato"/>
              <a:ea typeface="Lato"/>
              <a:cs typeface="Lato"/>
              <a:sym typeface="Lato"/>
            </a:endParaRPr>
          </a:p>
          <a:p>
            <a:pPr indent="0" lvl="0" marL="0" rtl="0" algn="ctr">
              <a:lnSpc>
                <a:spcPct val="120000"/>
              </a:lnSpc>
              <a:spcBef>
                <a:spcPts val="0"/>
              </a:spcBef>
              <a:spcAft>
                <a:spcPts val="0"/>
              </a:spcAft>
              <a:buNone/>
            </a:pPr>
            <a:r>
              <a:rPr lang="en" sz="1800">
                <a:solidFill>
                  <a:schemeClr val="dk1"/>
                </a:solidFill>
                <a:latin typeface="Lato"/>
                <a:ea typeface="Lato"/>
                <a:cs typeface="Lato"/>
                <a:sym typeface="Lato"/>
              </a:rPr>
              <a:t>system that </a:t>
            </a:r>
            <a:endParaRPr sz="1800">
              <a:solidFill>
                <a:schemeClr val="dk1"/>
              </a:solidFill>
              <a:latin typeface="Lato"/>
              <a:ea typeface="Lato"/>
              <a:cs typeface="Lato"/>
              <a:sym typeface="Lato"/>
            </a:endParaRPr>
          </a:p>
          <a:p>
            <a:pPr indent="0" lvl="0" marL="0" rtl="0" algn="ctr">
              <a:lnSpc>
                <a:spcPct val="120000"/>
              </a:lnSpc>
              <a:spcBef>
                <a:spcPts val="0"/>
              </a:spcBef>
              <a:spcAft>
                <a:spcPts val="0"/>
              </a:spcAft>
              <a:buNone/>
            </a:pPr>
            <a:r>
              <a:rPr lang="en" sz="1800">
                <a:solidFill>
                  <a:schemeClr val="dk1"/>
                </a:solidFill>
                <a:latin typeface="Lato"/>
                <a:ea typeface="Lato"/>
                <a:cs typeface="Lato"/>
                <a:sym typeface="Lato"/>
              </a:rPr>
              <a:t>uses </a:t>
            </a:r>
            <a:r>
              <a:rPr i="1" lang="en" sz="1800">
                <a:solidFill>
                  <a:schemeClr val="dk1"/>
                </a:solidFill>
                <a:latin typeface="Lato"/>
                <a:ea typeface="Lato"/>
                <a:cs typeface="Lato"/>
                <a:sym typeface="Lato"/>
              </a:rPr>
              <a:t>forks</a:t>
            </a:r>
            <a:r>
              <a:rPr lang="en" sz="1800">
                <a:solidFill>
                  <a:schemeClr val="dk1"/>
                </a:solidFill>
                <a:latin typeface="Lato"/>
                <a:ea typeface="Lato"/>
                <a:cs typeface="Lato"/>
                <a:sym typeface="Lato"/>
              </a:rPr>
              <a:t> and </a:t>
            </a:r>
            <a:r>
              <a:rPr i="1" lang="en" sz="1800">
                <a:solidFill>
                  <a:schemeClr val="dk1"/>
                </a:solidFill>
                <a:latin typeface="Lato"/>
                <a:ea typeface="Lato"/>
                <a:cs typeface="Lato"/>
                <a:sym typeface="Lato"/>
              </a:rPr>
              <a:t>pull requests</a:t>
            </a:r>
            <a:r>
              <a:rPr lang="en" sz="1800">
                <a:solidFill>
                  <a:schemeClr val="dk1"/>
                </a:solidFill>
                <a:latin typeface="Lato"/>
                <a:ea typeface="Lato"/>
                <a:cs typeface="Lato"/>
                <a:sym typeface="Lato"/>
              </a:rPr>
              <a:t>.</a:t>
            </a:r>
            <a:endParaRPr sz="1800">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6" name="Shape 586"/>
        <p:cNvGrpSpPr/>
        <p:nvPr/>
      </p:nvGrpSpPr>
      <p:grpSpPr>
        <a:xfrm>
          <a:off x="0" y="0"/>
          <a:ext cx="0" cy="0"/>
          <a:chOff x="0" y="0"/>
          <a:chExt cx="0" cy="0"/>
        </a:xfrm>
      </p:grpSpPr>
      <p:sp>
        <p:nvSpPr>
          <p:cNvPr id="587" name="Google Shape;587;p57"/>
          <p:cNvSpPr txBox="1"/>
          <p:nvPr>
            <p:ph type="title"/>
          </p:nvPr>
        </p:nvSpPr>
        <p:spPr>
          <a:xfrm>
            <a:off x="204875" y="362800"/>
            <a:ext cx="8712300" cy="76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Package, dependency &amp; environment managers</a:t>
            </a:r>
            <a:endParaRPr sz="3000"/>
          </a:p>
        </p:txBody>
      </p:sp>
      <p:sp>
        <p:nvSpPr>
          <p:cNvPr id="588" name="Google Shape;588;p57"/>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accent4"/>
                </a:solidFill>
              </a:rPr>
              <a:t>‹#›</a:t>
            </a:fld>
            <a:endParaRPr>
              <a:solidFill>
                <a:schemeClr val="accent4"/>
              </a:solidFill>
            </a:endParaRPr>
          </a:p>
        </p:txBody>
      </p:sp>
      <p:grpSp>
        <p:nvGrpSpPr>
          <p:cNvPr id="589" name="Google Shape;589;p57"/>
          <p:cNvGrpSpPr/>
          <p:nvPr/>
        </p:nvGrpSpPr>
        <p:grpSpPr>
          <a:xfrm>
            <a:off x="76450" y="52600"/>
            <a:ext cx="8991091" cy="310200"/>
            <a:chOff x="86000" y="52600"/>
            <a:chExt cx="8985700" cy="310200"/>
          </a:xfrm>
        </p:grpSpPr>
        <p:sp>
          <p:nvSpPr>
            <p:cNvPr id="590" name="Google Shape;590;p57"/>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591" name="Google Shape;591;p57"/>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592" name="Google Shape;592;p57"/>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593" name="Google Shape;593;p57"/>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594" name="Google Shape;594;p57"/>
          <p:cNvSpPr txBox="1"/>
          <p:nvPr>
            <p:ph idx="1" type="body"/>
          </p:nvPr>
        </p:nvSpPr>
        <p:spPr>
          <a:xfrm>
            <a:off x="2776625" y="1320725"/>
            <a:ext cx="6291000" cy="23919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600"/>
              </a:spcBef>
              <a:spcAft>
                <a:spcPts val="0"/>
              </a:spcAft>
              <a:buSzPts val="2400"/>
              <a:buChar char="●"/>
            </a:pPr>
            <a:r>
              <a:rPr lang="en" sz="2400"/>
              <a:t>Handles installs &amp; dependencies</a:t>
            </a:r>
            <a:endParaRPr sz="2400"/>
          </a:p>
          <a:p>
            <a:pPr indent="-381000" lvl="0" marL="457200" rtl="0" algn="l">
              <a:lnSpc>
                <a:spcPct val="115000"/>
              </a:lnSpc>
              <a:spcBef>
                <a:spcPts val="0"/>
              </a:spcBef>
              <a:spcAft>
                <a:spcPts val="0"/>
              </a:spcAft>
              <a:buSzPts val="2400"/>
              <a:buChar char="●"/>
            </a:pPr>
            <a:r>
              <a:rPr lang="en" sz="2400"/>
              <a:t>Allows multiple independent environments</a:t>
            </a:r>
            <a:endParaRPr sz="2400"/>
          </a:p>
          <a:p>
            <a:pPr indent="-381000" lvl="0" marL="457200" rtl="0" algn="l">
              <a:lnSpc>
                <a:spcPct val="115000"/>
              </a:lnSpc>
              <a:spcBef>
                <a:spcPts val="0"/>
              </a:spcBef>
              <a:spcAft>
                <a:spcPts val="0"/>
              </a:spcAft>
              <a:buSzPts val="2400"/>
              <a:buChar char="●"/>
            </a:pPr>
            <a:r>
              <a:rPr lang="en" sz="2400"/>
              <a:t>Easily configurable</a:t>
            </a:r>
            <a:endParaRPr sz="2400"/>
          </a:p>
          <a:p>
            <a:pPr indent="-381000" lvl="0" marL="457200" rtl="0" algn="l">
              <a:lnSpc>
                <a:spcPct val="115000"/>
              </a:lnSpc>
              <a:spcBef>
                <a:spcPts val="0"/>
              </a:spcBef>
              <a:spcAft>
                <a:spcPts val="0"/>
              </a:spcAft>
              <a:buSzPts val="2400"/>
              <a:buChar char="●"/>
            </a:pPr>
            <a:r>
              <a:rPr lang="en" sz="2400"/>
              <a:t>Runs on all three major operating systems</a:t>
            </a:r>
            <a:endParaRPr sz="2400"/>
          </a:p>
          <a:p>
            <a:pPr indent="-381000" lvl="0" marL="457200" rtl="0" algn="l">
              <a:lnSpc>
                <a:spcPct val="115000"/>
              </a:lnSpc>
              <a:spcBef>
                <a:spcPts val="0"/>
              </a:spcBef>
              <a:spcAft>
                <a:spcPts val="0"/>
              </a:spcAft>
              <a:buSzPts val="2400"/>
              <a:buChar char="●"/>
            </a:pPr>
            <a:r>
              <a:rPr lang="en" sz="2400"/>
              <a:t>Open Source</a:t>
            </a:r>
            <a:endParaRPr sz="2400"/>
          </a:p>
        </p:txBody>
      </p:sp>
      <p:pic>
        <p:nvPicPr>
          <p:cNvPr id="595" name="Google Shape;595;p57"/>
          <p:cNvPicPr preferRelativeResize="0"/>
          <p:nvPr/>
        </p:nvPicPr>
        <p:blipFill>
          <a:blip r:embed="rId3">
            <a:alphaModFix/>
          </a:blip>
          <a:stretch>
            <a:fillRect/>
          </a:stretch>
        </p:blipFill>
        <p:spPr>
          <a:xfrm>
            <a:off x="572679" y="4074975"/>
            <a:ext cx="2522296" cy="519300"/>
          </a:xfrm>
          <a:prstGeom prst="rect">
            <a:avLst/>
          </a:prstGeom>
          <a:noFill/>
          <a:ln>
            <a:noFill/>
          </a:ln>
        </p:spPr>
      </p:pic>
      <p:pic>
        <p:nvPicPr>
          <p:cNvPr id="596" name="Google Shape;596;p57"/>
          <p:cNvPicPr preferRelativeResize="0"/>
          <p:nvPr/>
        </p:nvPicPr>
        <p:blipFill>
          <a:blip r:embed="rId4">
            <a:alphaModFix/>
          </a:blip>
          <a:stretch>
            <a:fillRect/>
          </a:stretch>
        </p:blipFill>
        <p:spPr>
          <a:xfrm>
            <a:off x="5135475" y="4043539"/>
            <a:ext cx="3603624" cy="582175"/>
          </a:xfrm>
          <a:prstGeom prst="rect">
            <a:avLst/>
          </a:prstGeom>
          <a:noFill/>
          <a:ln>
            <a:noFill/>
          </a:ln>
        </p:spPr>
      </p:pic>
      <p:grpSp>
        <p:nvGrpSpPr>
          <p:cNvPr id="597" name="Google Shape;597;p57"/>
          <p:cNvGrpSpPr/>
          <p:nvPr/>
        </p:nvGrpSpPr>
        <p:grpSpPr>
          <a:xfrm>
            <a:off x="558100" y="1809875"/>
            <a:ext cx="2155500" cy="1621500"/>
            <a:chOff x="7106425" y="1150700"/>
            <a:chExt cx="2155500" cy="1621500"/>
          </a:xfrm>
        </p:grpSpPr>
        <p:sp>
          <p:nvSpPr>
            <p:cNvPr id="598" name="Google Shape;598;p57"/>
            <p:cNvSpPr txBox="1"/>
            <p:nvPr/>
          </p:nvSpPr>
          <p:spPr>
            <a:xfrm>
              <a:off x="7106425" y="1150700"/>
              <a:ext cx="2155500" cy="1621500"/>
            </a:xfrm>
            <a:prstGeom prst="rect">
              <a:avLst/>
            </a:prstGeom>
            <a:solidFill>
              <a:schemeClr val="accent4"/>
            </a:solid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Lato"/>
                  <a:ea typeface="Lato"/>
                  <a:cs typeface="Lato"/>
                  <a:sym typeface="Lato"/>
                </a:rPr>
                <a:t>You can package your own work &amp; contribute</a:t>
              </a:r>
              <a:endParaRPr b="1" sz="1800">
                <a:solidFill>
                  <a:srgbClr val="FFFFFF"/>
                </a:solidFill>
                <a:latin typeface="Lato"/>
                <a:ea typeface="Lato"/>
                <a:cs typeface="Lato"/>
                <a:sym typeface="Lato"/>
              </a:endParaRPr>
            </a:p>
          </p:txBody>
        </p:sp>
        <p:grpSp>
          <p:nvGrpSpPr>
            <p:cNvPr id="599" name="Google Shape;599;p57"/>
            <p:cNvGrpSpPr/>
            <p:nvPr/>
          </p:nvGrpSpPr>
          <p:grpSpPr>
            <a:xfrm>
              <a:off x="7620951" y="1319886"/>
              <a:ext cx="669247" cy="474813"/>
              <a:chOff x="1958100" y="5134689"/>
              <a:chExt cx="365150" cy="465275"/>
            </a:xfrm>
          </p:grpSpPr>
          <p:sp>
            <p:nvSpPr>
              <p:cNvPr id="600" name="Google Shape;600;p57"/>
              <p:cNvSpPr/>
              <p:nvPr/>
            </p:nvSpPr>
            <p:spPr>
              <a:xfrm>
                <a:off x="1958100" y="5134689"/>
                <a:ext cx="365150" cy="465275"/>
              </a:xfrm>
              <a:custGeom>
                <a:rect b="b" l="l" r="r" t="t"/>
                <a:pathLst>
                  <a:path extrusionOk="0" h="18611" w="14606">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01" name="Google Shape;601;p57"/>
              <p:cNvSpPr/>
              <p:nvPr/>
            </p:nvSpPr>
            <p:spPr>
              <a:xfrm>
                <a:off x="1977625" y="5386864"/>
                <a:ext cx="113600" cy="213100"/>
              </a:xfrm>
              <a:custGeom>
                <a:rect b="b" l="l" r="r" t="t"/>
                <a:pathLst>
                  <a:path extrusionOk="0" h="8524" w="4544">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02" name="Google Shape;602;p57"/>
              <p:cNvSpPr/>
              <p:nvPr/>
            </p:nvSpPr>
            <p:spPr>
              <a:xfrm>
                <a:off x="2190125" y="5386864"/>
                <a:ext cx="113575" cy="213100"/>
              </a:xfrm>
              <a:custGeom>
                <a:rect b="b" l="l" r="r" t="t"/>
                <a:pathLst>
                  <a:path extrusionOk="0" h="8524" w="4543">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sp>
        <p:nvSpPr>
          <p:cNvPr id="603" name="Google Shape;603;p57"/>
          <p:cNvSpPr txBox="1"/>
          <p:nvPr/>
        </p:nvSpPr>
        <p:spPr>
          <a:xfrm>
            <a:off x="441000" y="4553625"/>
            <a:ext cx="8476200" cy="424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sz="1800" u="sng">
                <a:solidFill>
                  <a:schemeClr val="hlink"/>
                </a:solidFill>
                <a:latin typeface="Lato"/>
                <a:ea typeface="Lato"/>
                <a:cs typeface="Lato"/>
                <a:sym typeface="Lato"/>
                <a:hlinkClick r:id="rId5"/>
              </a:rPr>
              <a:t>https://conda.io/</a:t>
            </a:r>
            <a:r>
              <a:rPr lang="en" sz="1800">
                <a:solidFill>
                  <a:schemeClr val="dk1"/>
                </a:solidFill>
                <a:latin typeface="Lato"/>
                <a:ea typeface="Lato"/>
                <a:cs typeface="Lato"/>
                <a:sym typeface="Lato"/>
              </a:rPr>
              <a:t>									</a:t>
            </a:r>
            <a:r>
              <a:rPr lang="en" sz="1800" u="sng">
                <a:solidFill>
                  <a:schemeClr val="hlink"/>
                </a:solidFill>
                <a:latin typeface="Lato"/>
                <a:ea typeface="Lato"/>
                <a:cs typeface="Lato"/>
                <a:sym typeface="Lato"/>
                <a:hlinkClick r:id="rId6"/>
              </a:rPr>
              <a:t>https://bioconda.github.io/</a:t>
            </a:r>
            <a:r>
              <a:rPr lang="en" sz="1800">
                <a:solidFill>
                  <a:schemeClr val="dk1"/>
                </a:solidFill>
                <a:latin typeface="Lato"/>
                <a:ea typeface="Lato"/>
                <a:cs typeface="Lato"/>
                <a:sym typeface="Lato"/>
              </a:rPr>
              <a:t> </a:t>
            </a:r>
            <a:endParaRPr sz="18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sz="1800">
              <a:solidFill>
                <a:schemeClr val="dk1"/>
              </a:solidFill>
              <a:latin typeface="Lato"/>
              <a:ea typeface="Lato"/>
              <a:cs typeface="Lato"/>
              <a:sym typeface="Lato"/>
            </a:endParaRPr>
          </a:p>
        </p:txBody>
      </p:sp>
      <p:sp>
        <p:nvSpPr>
          <p:cNvPr id="604" name="Google Shape;604;p57"/>
          <p:cNvSpPr txBox="1"/>
          <p:nvPr/>
        </p:nvSpPr>
        <p:spPr>
          <a:xfrm>
            <a:off x="1247175" y="4897100"/>
            <a:ext cx="6525600" cy="76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8" name="Shape 608"/>
        <p:cNvGrpSpPr/>
        <p:nvPr/>
      </p:nvGrpSpPr>
      <p:grpSpPr>
        <a:xfrm>
          <a:off x="0" y="0"/>
          <a:ext cx="0" cy="0"/>
          <a:chOff x="0" y="0"/>
          <a:chExt cx="0" cy="0"/>
        </a:xfrm>
      </p:grpSpPr>
      <p:sp>
        <p:nvSpPr>
          <p:cNvPr id="609" name="Google Shape;609;p58"/>
          <p:cNvSpPr txBox="1"/>
          <p:nvPr>
            <p:ph type="title"/>
          </p:nvPr>
        </p:nvSpPr>
        <p:spPr>
          <a:xfrm>
            <a:off x="885600" y="309325"/>
            <a:ext cx="758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It’s really that simple...</a:t>
            </a:r>
            <a:endParaRPr/>
          </a:p>
        </p:txBody>
      </p:sp>
      <p:sp>
        <p:nvSpPr>
          <p:cNvPr id="610" name="Google Shape;610;p58"/>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11" name="Google Shape;611;p58"/>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12" name="Google Shape;612;p58"/>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pic>
        <p:nvPicPr>
          <p:cNvPr id="613" name="Google Shape;613;p58"/>
          <p:cNvPicPr preferRelativeResize="0"/>
          <p:nvPr/>
        </p:nvPicPr>
        <p:blipFill>
          <a:blip r:embed="rId3">
            <a:alphaModFix/>
          </a:blip>
          <a:stretch>
            <a:fillRect/>
          </a:stretch>
        </p:blipFill>
        <p:spPr>
          <a:xfrm>
            <a:off x="152400" y="1815875"/>
            <a:ext cx="8839200" cy="1854493"/>
          </a:xfrm>
          <a:prstGeom prst="rect">
            <a:avLst/>
          </a:prstGeom>
          <a:noFill/>
          <a:ln>
            <a:noFill/>
          </a:ln>
        </p:spPr>
      </p:pic>
      <p:pic>
        <p:nvPicPr>
          <p:cNvPr id="614" name="Google Shape;614;p58"/>
          <p:cNvPicPr preferRelativeResize="0"/>
          <p:nvPr/>
        </p:nvPicPr>
        <p:blipFill>
          <a:blip r:embed="rId4">
            <a:alphaModFix/>
          </a:blip>
          <a:stretch>
            <a:fillRect/>
          </a:stretch>
        </p:blipFill>
        <p:spPr>
          <a:xfrm>
            <a:off x="4978675" y="1215800"/>
            <a:ext cx="3714751" cy="600075"/>
          </a:xfrm>
          <a:prstGeom prst="rect">
            <a:avLst/>
          </a:prstGeom>
          <a:noFill/>
          <a:ln>
            <a:noFill/>
          </a:ln>
        </p:spPr>
      </p:pic>
      <p:sp>
        <p:nvSpPr>
          <p:cNvPr id="615" name="Google Shape;615;p58"/>
          <p:cNvSpPr txBox="1"/>
          <p:nvPr/>
        </p:nvSpPr>
        <p:spPr>
          <a:xfrm>
            <a:off x="441000" y="4172625"/>
            <a:ext cx="8476200" cy="424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sz="1800" u="sng">
                <a:solidFill>
                  <a:schemeClr val="hlink"/>
                </a:solidFill>
                <a:latin typeface="Lato"/>
                <a:ea typeface="Lato"/>
                <a:cs typeface="Lato"/>
                <a:sym typeface="Lato"/>
                <a:hlinkClick r:id="rId5"/>
              </a:rPr>
              <a:t>https://conda.io/</a:t>
            </a:r>
            <a:r>
              <a:rPr lang="en" sz="1800">
                <a:solidFill>
                  <a:schemeClr val="dk1"/>
                </a:solidFill>
                <a:latin typeface="Lato"/>
                <a:ea typeface="Lato"/>
                <a:cs typeface="Lato"/>
                <a:sym typeface="Lato"/>
              </a:rPr>
              <a:t>									</a:t>
            </a:r>
            <a:r>
              <a:rPr lang="en" sz="1800" u="sng">
                <a:solidFill>
                  <a:schemeClr val="hlink"/>
                </a:solidFill>
                <a:latin typeface="Lato"/>
                <a:ea typeface="Lato"/>
                <a:cs typeface="Lato"/>
                <a:sym typeface="Lato"/>
                <a:hlinkClick r:id="rId6"/>
              </a:rPr>
              <a:t>https://bioconda.github.io/</a:t>
            </a:r>
            <a:r>
              <a:rPr lang="en" sz="1800">
                <a:solidFill>
                  <a:schemeClr val="dk1"/>
                </a:solidFill>
                <a:latin typeface="Lato"/>
                <a:ea typeface="Lato"/>
                <a:cs typeface="Lato"/>
                <a:sym typeface="Lato"/>
              </a:rPr>
              <a:t> </a:t>
            </a:r>
            <a:endParaRPr sz="18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sz="1800">
              <a:solidFill>
                <a:schemeClr val="dk1"/>
              </a:solidFill>
              <a:latin typeface="Lato"/>
              <a:ea typeface="Lato"/>
              <a:cs typeface="Lato"/>
              <a:sym typeface="Lato"/>
            </a:endParaRPr>
          </a:p>
        </p:txBody>
      </p:sp>
      <p:grpSp>
        <p:nvGrpSpPr>
          <p:cNvPr id="616" name="Google Shape;616;p58"/>
          <p:cNvGrpSpPr/>
          <p:nvPr/>
        </p:nvGrpSpPr>
        <p:grpSpPr>
          <a:xfrm>
            <a:off x="76450" y="52600"/>
            <a:ext cx="8991091" cy="310200"/>
            <a:chOff x="86000" y="52600"/>
            <a:chExt cx="8985700" cy="310200"/>
          </a:xfrm>
        </p:grpSpPr>
        <p:sp>
          <p:nvSpPr>
            <p:cNvPr id="617" name="Google Shape;617;p58"/>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618" name="Google Shape;618;p58"/>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619" name="Google Shape;619;p58"/>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620" name="Google Shape;620;p58"/>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621" name="Google Shape;621;p58"/>
          <p:cNvSpPr txBox="1"/>
          <p:nvPr/>
        </p:nvSpPr>
        <p:spPr>
          <a:xfrm>
            <a:off x="3614975" y="3579475"/>
            <a:ext cx="3415500" cy="424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sz="1800">
                <a:solidFill>
                  <a:schemeClr val="dk1"/>
                </a:solidFill>
                <a:latin typeface="Lato"/>
                <a:ea typeface="Lato"/>
                <a:cs typeface="Lato"/>
                <a:sym typeface="Lato"/>
              </a:rPr>
              <a:t>...most of the time</a:t>
            </a:r>
            <a:endParaRPr sz="18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sz="1800">
              <a:solidFill>
                <a:schemeClr val="dk1"/>
              </a:solidFill>
              <a:latin typeface="Lato"/>
              <a:ea typeface="Lato"/>
              <a:cs typeface="Lato"/>
              <a:sym typeface="Lato"/>
            </a:endParaRPr>
          </a:p>
        </p:txBody>
      </p:sp>
      <p:sp>
        <p:nvSpPr>
          <p:cNvPr id="622" name="Google Shape;622;p58"/>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6" name="Shape 626"/>
        <p:cNvGrpSpPr/>
        <p:nvPr/>
      </p:nvGrpSpPr>
      <p:grpSpPr>
        <a:xfrm>
          <a:off x="0" y="0"/>
          <a:ext cx="0" cy="0"/>
          <a:chOff x="0" y="0"/>
          <a:chExt cx="0" cy="0"/>
        </a:xfrm>
      </p:grpSpPr>
      <p:sp>
        <p:nvSpPr>
          <p:cNvPr id="627" name="Google Shape;627;p59"/>
          <p:cNvSpPr txBox="1"/>
          <p:nvPr>
            <p:ph type="title"/>
          </p:nvPr>
        </p:nvSpPr>
        <p:spPr>
          <a:xfrm>
            <a:off x="555150" y="362800"/>
            <a:ext cx="8247900" cy="87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Containers</a:t>
            </a:r>
            <a:endParaRPr sz="3600"/>
          </a:p>
        </p:txBody>
      </p:sp>
      <p:sp>
        <p:nvSpPr>
          <p:cNvPr id="628" name="Google Shape;628;p59"/>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accent4"/>
                </a:solidFill>
              </a:rPr>
              <a:t>‹#›</a:t>
            </a:fld>
            <a:endParaRPr>
              <a:solidFill>
                <a:schemeClr val="accent4"/>
              </a:solidFill>
            </a:endParaRPr>
          </a:p>
        </p:txBody>
      </p:sp>
      <p:grpSp>
        <p:nvGrpSpPr>
          <p:cNvPr id="629" name="Google Shape;629;p59"/>
          <p:cNvGrpSpPr/>
          <p:nvPr/>
        </p:nvGrpSpPr>
        <p:grpSpPr>
          <a:xfrm>
            <a:off x="76450" y="52600"/>
            <a:ext cx="8991091" cy="310200"/>
            <a:chOff x="86000" y="52600"/>
            <a:chExt cx="8985700" cy="310200"/>
          </a:xfrm>
        </p:grpSpPr>
        <p:sp>
          <p:nvSpPr>
            <p:cNvPr id="630" name="Google Shape;630;p59"/>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631" name="Google Shape;631;p59"/>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632" name="Google Shape;632;p59"/>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633" name="Google Shape;633;p59"/>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634" name="Google Shape;634;p59"/>
          <p:cNvSpPr txBox="1"/>
          <p:nvPr>
            <p:ph idx="1" type="body"/>
          </p:nvPr>
        </p:nvSpPr>
        <p:spPr>
          <a:xfrm>
            <a:off x="491200" y="1300075"/>
            <a:ext cx="6767700" cy="19902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a:t>Docker runs images as containers that are:</a:t>
            </a:r>
            <a:endParaRPr/>
          </a:p>
          <a:p>
            <a:pPr indent="-381000" lvl="0" marL="457200" rtl="0" algn="l">
              <a:lnSpc>
                <a:spcPct val="115000"/>
              </a:lnSpc>
              <a:spcBef>
                <a:spcPts val="600"/>
              </a:spcBef>
              <a:spcAft>
                <a:spcPts val="0"/>
              </a:spcAft>
              <a:buSzPts val="2400"/>
              <a:buChar char="●"/>
            </a:pPr>
            <a:r>
              <a:rPr lang="en" sz="2400"/>
              <a:t>Self-contained with all code, programs, libraries included.</a:t>
            </a:r>
            <a:endParaRPr sz="2400"/>
          </a:p>
          <a:p>
            <a:pPr indent="-381000" lvl="0" marL="457200" rtl="0" algn="l">
              <a:lnSpc>
                <a:spcPct val="115000"/>
              </a:lnSpc>
              <a:spcBef>
                <a:spcPts val="0"/>
              </a:spcBef>
              <a:spcAft>
                <a:spcPts val="0"/>
              </a:spcAft>
              <a:buSzPts val="2400"/>
              <a:buChar char="●"/>
            </a:pPr>
            <a:r>
              <a:rPr lang="en" sz="2400"/>
              <a:t>No subsequent installation required</a:t>
            </a:r>
            <a:endParaRPr sz="2400"/>
          </a:p>
          <a:p>
            <a:pPr indent="-381000" lvl="0" marL="457200" rtl="0" algn="l">
              <a:lnSpc>
                <a:spcPct val="115000"/>
              </a:lnSpc>
              <a:spcBef>
                <a:spcPts val="0"/>
              </a:spcBef>
              <a:spcAft>
                <a:spcPts val="0"/>
              </a:spcAft>
              <a:buSzPts val="2400"/>
              <a:buChar char="●"/>
            </a:pPr>
            <a:r>
              <a:rPr lang="en" sz="2400"/>
              <a:t>Isolated</a:t>
            </a:r>
            <a:endParaRPr sz="2400"/>
          </a:p>
          <a:p>
            <a:pPr indent="-381000" lvl="0" marL="457200" rtl="0" algn="l">
              <a:lnSpc>
                <a:spcPct val="115000"/>
              </a:lnSpc>
              <a:spcBef>
                <a:spcPts val="0"/>
              </a:spcBef>
              <a:spcAft>
                <a:spcPts val="0"/>
              </a:spcAft>
              <a:buSzPts val="2400"/>
              <a:buChar char="●"/>
            </a:pPr>
            <a:r>
              <a:rPr lang="en" sz="2400"/>
              <a:t>Portable including dissemination</a:t>
            </a:r>
            <a:endParaRPr sz="2400"/>
          </a:p>
          <a:p>
            <a:pPr indent="-381000" lvl="0" marL="457200" rtl="0" algn="l">
              <a:lnSpc>
                <a:spcPct val="115000"/>
              </a:lnSpc>
              <a:spcBef>
                <a:spcPts val="0"/>
              </a:spcBef>
              <a:spcAft>
                <a:spcPts val="0"/>
              </a:spcAft>
              <a:buSzPts val="2400"/>
              <a:buChar char="●"/>
            </a:pPr>
            <a:r>
              <a:rPr lang="en" sz="2400"/>
              <a:t>Lightweight</a:t>
            </a:r>
            <a:endParaRPr sz="2400"/>
          </a:p>
        </p:txBody>
      </p:sp>
      <p:sp>
        <p:nvSpPr>
          <p:cNvPr id="635" name="Google Shape;635;p59"/>
          <p:cNvSpPr txBox="1"/>
          <p:nvPr/>
        </p:nvSpPr>
        <p:spPr>
          <a:xfrm>
            <a:off x="441000" y="4553625"/>
            <a:ext cx="8476200" cy="424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sz="1800" u="sng">
                <a:solidFill>
                  <a:schemeClr val="hlink"/>
                </a:solidFill>
                <a:latin typeface="Lato"/>
                <a:ea typeface="Lato"/>
                <a:cs typeface="Lato"/>
                <a:sym typeface="Lato"/>
                <a:hlinkClick r:id="rId3"/>
              </a:rPr>
              <a:t>https://docs.docker.com</a:t>
            </a:r>
            <a:r>
              <a:rPr lang="en" sz="1800">
                <a:solidFill>
                  <a:schemeClr val="dk1"/>
                </a:solidFill>
                <a:latin typeface="Lato"/>
                <a:ea typeface="Lato"/>
                <a:cs typeface="Lato"/>
                <a:sym typeface="Lato"/>
              </a:rPr>
              <a:t> </a:t>
            </a:r>
            <a:endParaRPr sz="1800">
              <a:solidFill>
                <a:schemeClr val="dk1"/>
              </a:solidFill>
              <a:latin typeface="Lato"/>
              <a:ea typeface="Lato"/>
              <a:cs typeface="Lato"/>
              <a:sym typeface="Lato"/>
            </a:endParaRPr>
          </a:p>
        </p:txBody>
      </p:sp>
      <p:sp>
        <p:nvSpPr>
          <p:cNvPr id="636" name="Google Shape;636;p59"/>
          <p:cNvSpPr txBox="1"/>
          <p:nvPr/>
        </p:nvSpPr>
        <p:spPr>
          <a:xfrm>
            <a:off x="1247175" y="4897100"/>
            <a:ext cx="6525600" cy="76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pic>
        <p:nvPicPr>
          <p:cNvPr id="637" name="Google Shape;637;p59"/>
          <p:cNvPicPr preferRelativeResize="0"/>
          <p:nvPr/>
        </p:nvPicPr>
        <p:blipFill>
          <a:blip r:embed="rId4">
            <a:alphaModFix/>
          </a:blip>
          <a:stretch>
            <a:fillRect/>
          </a:stretch>
        </p:blipFill>
        <p:spPr>
          <a:xfrm>
            <a:off x="7487500" y="1841200"/>
            <a:ext cx="1285875" cy="1295400"/>
          </a:xfrm>
          <a:prstGeom prst="rect">
            <a:avLst/>
          </a:prstGeom>
          <a:noFill/>
          <a:ln>
            <a:noFill/>
          </a:ln>
        </p:spPr>
      </p:pic>
      <p:pic>
        <p:nvPicPr>
          <p:cNvPr id="638" name="Google Shape;638;p59"/>
          <p:cNvPicPr preferRelativeResize="0"/>
          <p:nvPr/>
        </p:nvPicPr>
        <p:blipFill>
          <a:blip r:embed="rId5">
            <a:alphaModFix/>
          </a:blip>
          <a:stretch>
            <a:fillRect/>
          </a:stretch>
        </p:blipFill>
        <p:spPr>
          <a:xfrm>
            <a:off x="7030300" y="3314713"/>
            <a:ext cx="1743075" cy="1295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2" name="Shape 642"/>
        <p:cNvGrpSpPr/>
        <p:nvPr/>
      </p:nvGrpSpPr>
      <p:grpSpPr>
        <a:xfrm>
          <a:off x="0" y="0"/>
          <a:ext cx="0" cy="0"/>
          <a:chOff x="0" y="0"/>
          <a:chExt cx="0" cy="0"/>
        </a:xfrm>
      </p:grpSpPr>
      <p:sp>
        <p:nvSpPr>
          <p:cNvPr id="643" name="Google Shape;643;p60"/>
          <p:cNvSpPr txBox="1"/>
          <p:nvPr>
            <p:ph type="title"/>
          </p:nvPr>
        </p:nvSpPr>
        <p:spPr>
          <a:xfrm>
            <a:off x="893700" y="437250"/>
            <a:ext cx="7587000" cy="700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Containers</a:t>
            </a:r>
            <a:endParaRPr/>
          </a:p>
        </p:txBody>
      </p:sp>
      <p:sp>
        <p:nvSpPr>
          <p:cNvPr id="644" name="Google Shape;644;p60"/>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accent4"/>
                </a:solidFill>
              </a:rPr>
              <a:t>‹#›</a:t>
            </a:fld>
            <a:endParaRPr>
              <a:solidFill>
                <a:schemeClr val="accent4"/>
              </a:solidFill>
            </a:endParaRPr>
          </a:p>
        </p:txBody>
      </p:sp>
      <p:sp>
        <p:nvSpPr>
          <p:cNvPr id="645" name="Google Shape;645;p60"/>
          <p:cNvSpPr txBox="1"/>
          <p:nvPr/>
        </p:nvSpPr>
        <p:spPr>
          <a:xfrm>
            <a:off x="352150" y="4477425"/>
            <a:ext cx="8565000" cy="424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sz="1800" u="sng">
                <a:solidFill>
                  <a:schemeClr val="hlink"/>
                </a:solidFill>
                <a:highlight>
                  <a:srgbClr val="FFFFFF"/>
                </a:highlight>
                <a:latin typeface="Lato"/>
                <a:ea typeface="Lato"/>
                <a:cs typeface="Lato"/>
                <a:sym typeface="Lato"/>
                <a:hlinkClick r:id="rId3"/>
              </a:rPr>
              <a:t>https://tinyurl.com/jupyter-binder2-0</a:t>
            </a:r>
            <a:r>
              <a:rPr lang="en" sz="1800">
                <a:solidFill>
                  <a:schemeClr val="dk1"/>
                </a:solidFill>
                <a:highlight>
                  <a:srgbClr val="FFFFFF"/>
                </a:highlight>
                <a:latin typeface="Lato"/>
                <a:ea typeface="Lato"/>
                <a:cs typeface="Lato"/>
                <a:sym typeface="Lato"/>
              </a:rPr>
              <a:t> </a:t>
            </a:r>
            <a:r>
              <a:rPr lang="en" sz="1800">
                <a:solidFill>
                  <a:schemeClr val="dk1"/>
                </a:solidFill>
                <a:latin typeface="Lato"/>
                <a:ea typeface="Lato"/>
                <a:cs typeface="Lato"/>
                <a:sym typeface="Lato"/>
              </a:rPr>
              <a:t>                  </a:t>
            </a:r>
            <a:r>
              <a:rPr lang="en" sz="1800" u="sng">
                <a:solidFill>
                  <a:schemeClr val="hlink"/>
                </a:solidFill>
                <a:latin typeface="Lato"/>
                <a:ea typeface="Lato"/>
                <a:cs typeface="Lato"/>
                <a:sym typeface="Lato"/>
                <a:hlinkClick r:id="rId4"/>
              </a:rPr>
              <a:t>https://tinyurl.com/eLife-binder2-0</a:t>
            </a:r>
            <a:r>
              <a:rPr lang="en" sz="1800">
                <a:solidFill>
                  <a:schemeClr val="dk1"/>
                </a:solidFill>
                <a:latin typeface="Lato"/>
                <a:ea typeface="Lato"/>
                <a:cs typeface="Lato"/>
                <a:sym typeface="Lato"/>
              </a:rPr>
              <a:t> </a:t>
            </a:r>
            <a:endParaRPr sz="18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sz="1800">
              <a:solidFill>
                <a:schemeClr val="dk1"/>
              </a:solidFill>
              <a:latin typeface="Lato"/>
              <a:ea typeface="Lato"/>
              <a:cs typeface="Lato"/>
              <a:sym typeface="Lato"/>
            </a:endParaRPr>
          </a:p>
        </p:txBody>
      </p:sp>
      <p:grpSp>
        <p:nvGrpSpPr>
          <p:cNvPr id="646" name="Google Shape;646;p60"/>
          <p:cNvGrpSpPr/>
          <p:nvPr/>
        </p:nvGrpSpPr>
        <p:grpSpPr>
          <a:xfrm>
            <a:off x="76450" y="52600"/>
            <a:ext cx="8991091" cy="310200"/>
            <a:chOff x="86000" y="52600"/>
            <a:chExt cx="8985700" cy="310200"/>
          </a:xfrm>
        </p:grpSpPr>
        <p:sp>
          <p:nvSpPr>
            <p:cNvPr id="647" name="Google Shape;647;p60"/>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648" name="Google Shape;648;p60"/>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649" name="Google Shape;649;p60"/>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650" name="Google Shape;650;p60"/>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651" name="Google Shape;651;p60"/>
          <p:cNvSpPr txBox="1"/>
          <p:nvPr/>
        </p:nvSpPr>
        <p:spPr>
          <a:xfrm>
            <a:off x="639550" y="1961975"/>
            <a:ext cx="3415500" cy="2109300"/>
          </a:xfrm>
          <a:prstGeom prst="rect">
            <a:avLst/>
          </a:prstGeom>
          <a:noFill/>
          <a:ln>
            <a:noFill/>
          </a:ln>
        </p:spPr>
        <p:txBody>
          <a:bodyPr anchorCtr="0" anchor="t" bIns="91425" lIns="91425" spcFirstLastPara="1" rIns="91425" wrap="square" tIns="91425">
            <a:noAutofit/>
          </a:bodyPr>
          <a:lstStyle/>
          <a:p>
            <a:pPr indent="-342900" lvl="0" marL="457200" rtl="0" algn="l">
              <a:lnSpc>
                <a:spcPct val="120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Turns a GitHub repo with data and notebooks into a collection of interactive notebooks </a:t>
            </a:r>
            <a:endParaRPr sz="1800">
              <a:solidFill>
                <a:schemeClr val="dk1"/>
              </a:solidFill>
              <a:latin typeface="Lato"/>
              <a:ea typeface="Lato"/>
              <a:cs typeface="Lato"/>
              <a:sym typeface="Lato"/>
            </a:endParaRPr>
          </a:p>
          <a:p>
            <a:pPr indent="-342900" lvl="0" marL="457200" rtl="0" algn="l">
              <a:lnSpc>
                <a:spcPct val="120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run in the cloud </a:t>
            </a:r>
            <a:endParaRPr sz="1800">
              <a:solidFill>
                <a:schemeClr val="dk1"/>
              </a:solidFill>
              <a:latin typeface="Lato"/>
              <a:ea typeface="Lato"/>
              <a:cs typeface="Lato"/>
              <a:sym typeface="Lato"/>
            </a:endParaRPr>
          </a:p>
          <a:p>
            <a:pPr indent="-342900" lvl="0" marL="457200" rtl="0" algn="l">
              <a:lnSpc>
                <a:spcPct val="120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executable</a:t>
            </a:r>
            <a:endParaRPr sz="1800">
              <a:solidFill>
                <a:schemeClr val="dk1"/>
              </a:solidFill>
              <a:latin typeface="Lato"/>
              <a:ea typeface="Lato"/>
              <a:cs typeface="Lato"/>
              <a:sym typeface="Lato"/>
            </a:endParaRPr>
          </a:p>
        </p:txBody>
      </p:sp>
      <p:pic>
        <p:nvPicPr>
          <p:cNvPr id="652" name="Google Shape;652;p60"/>
          <p:cNvPicPr preferRelativeResize="0"/>
          <p:nvPr/>
        </p:nvPicPr>
        <p:blipFill>
          <a:blip r:embed="rId5">
            <a:alphaModFix/>
          </a:blip>
          <a:stretch>
            <a:fillRect/>
          </a:stretch>
        </p:blipFill>
        <p:spPr>
          <a:xfrm>
            <a:off x="3700462" y="2775875"/>
            <a:ext cx="1743075" cy="1295400"/>
          </a:xfrm>
          <a:prstGeom prst="rect">
            <a:avLst/>
          </a:prstGeom>
          <a:noFill/>
          <a:ln>
            <a:noFill/>
          </a:ln>
        </p:spPr>
      </p:pic>
      <p:pic>
        <p:nvPicPr>
          <p:cNvPr id="653" name="Google Shape;653;p60"/>
          <p:cNvPicPr preferRelativeResize="0"/>
          <p:nvPr/>
        </p:nvPicPr>
        <p:blipFill>
          <a:blip r:embed="rId6">
            <a:alphaModFix/>
          </a:blip>
          <a:stretch>
            <a:fillRect/>
          </a:stretch>
        </p:blipFill>
        <p:spPr>
          <a:xfrm>
            <a:off x="639550" y="1088375"/>
            <a:ext cx="2505075" cy="781050"/>
          </a:xfrm>
          <a:prstGeom prst="rect">
            <a:avLst/>
          </a:prstGeom>
          <a:noFill/>
          <a:ln>
            <a:noFill/>
          </a:ln>
        </p:spPr>
      </p:pic>
      <p:pic>
        <p:nvPicPr>
          <p:cNvPr id="654" name="Google Shape;654;p60"/>
          <p:cNvPicPr preferRelativeResize="0"/>
          <p:nvPr/>
        </p:nvPicPr>
        <p:blipFill>
          <a:blip r:embed="rId7">
            <a:alphaModFix/>
          </a:blip>
          <a:stretch>
            <a:fillRect/>
          </a:stretch>
        </p:blipFill>
        <p:spPr>
          <a:xfrm>
            <a:off x="5494550" y="1212200"/>
            <a:ext cx="3219450" cy="533400"/>
          </a:xfrm>
          <a:prstGeom prst="rect">
            <a:avLst/>
          </a:prstGeom>
          <a:noFill/>
          <a:ln>
            <a:noFill/>
          </a:ln>
        </p:spPr>
      </p:pic>
      <p:sp>
        <p:nvSpPr>
          <p:cNvPr id="655" name="Google Shape;655;p60"/>
          <p:cNvSpPr txBox="1"/>
          <p:nvPr/>
        </p:nvSpPr>
        <p:spPr>
          <a:xfrm>
            <a:off x="5396525" y="1869425"/>
            <a:ext cx="3415500" cy="2109300"/>
          </a:xfrm>
          <a:prstGeom prst="rect">
            <a:avLst/>
          </a:prstGeom>
          <a:noFill/>
          <a:ln>
            <a:noFill/>
          </a:ln>
        </p:spPr>
        <p:txBody>
          <a:bodyPr anchorCtr="0" anchor="t" bIns="91425" lIns="91425" spcFirstLastPara="1" rIns="91425" wrap="square" tIns="91425">
            <a:noAutofit/>
          </a:bodyPr>
          <a:lstStyle/>
          <a:p>
            <a:pPr indent="-342900" lvl="0" marL="457200" rtl="0" algn="l">
              <a:lnSpc>
                <a:spcPct val="120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Configuration, preservation, and reuse of executable code using containers for researchers</a:t>
            </a:r>
            <a:endParaRPr sz="18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sz="1800">
              <a:solidFill>
                <a:schemeClr val="dk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9" name="Shape 659"/>
        <p:cNvGrpSpPr/>
        <p:nvPr/>
      </p:nvGrpSpPr>
      <p:grpSpPr>
        <a:xfrm>
          <a:off x="0" y="0"/>
          <a:ext cx="0" cy="0"/>
          <a:chOff x="0" y="0"/>
          <a:chExt cx="0" cy="0"/>
        </a:xfrm>
      </p:grpSpPr>
      <p:sp>
        <p:nvSpPr>
          <p:cNvPr id="660" name="Google Shape;660;p61"/>
          <p:cNvSpPr txBox="1"/>
          <p:nvPr>
            <p:ph type="title"/>
          </p:nvPr>
        </p:nvSpPr>
        <p:spPr>
          <a:xfrm>
            <a:off x="893700" y="437250"/>
            <a:ext cx="7587000" cy="700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Containers</a:t>
            </a:r>
            <a:endParaRPr/>
          </a:p>
        </p:txBody>
      </p:sp>
      <p:sp>
        <p:nvSpPr>
          <p:cNvPr id="661" name="Google Shape;661;p61"/>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accent4"/>
                </a:solidFill>
              </a:rPr>
              <a:t>‹#›</a:t>
            </a:fld>
            <a:endParaRPr>
              <a:solidFill>
                <a:schemeClr val="accent4"/>
              </a:solidFill>
            </a:endParaRPr>
          </a:p>
        </p:txBody>
      </p:sp>
      <p:sp>
        <p:nvSpPr>
          <p:cNvPr id="662" name="Google Shape;662;p61"/>
          <p:cNvSpPr txBox="1"/>
          <p:nvPr/>
        </p:nvSpPr>
        <p:spPr>
          <a:xfrm>
            <a:off x="352150" y="4477425"/>
            <a:ext cx="8565000" cy="424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sz="1800" u="sng">
                <a:solidFill>
                  <a:schemeClr val="hlink"/>
                </a:solidFill>
                <a:highlight>
                  <a:srgbClr val="FFFFFF"/>
                </a:highlight>
                <a:latin typeface="Lato"/>
                <a:ea typeface="Lato"/>
                <a:cs typeface="Lato"/>
                <a:sym typeface="Lato"/>
                <a:hlinkClick r:id="rId3"/>
              </a:rPr>
              <a:t>https://docs.docker.com/</a:t>
            </a:r>
            <a:r>
              <a:rPr lang="en" sz="1800">
                <a:solidFill>
                  <a:schemeClr val="dk1"/>
                </a:solidFill>
                <a:highlight>
                  <a:srgbClr val="FFFFFF"/>
                </a:highlight>
                <a:latin typeface="Lato"/>
                <a:ea typeface="Lato"/>
                <a:cs typeface="Lato"/>
                <a:sym typeface="Lato"/>
              </a:rPr>
              <a:t>							        </a:t>
            </a:r>
            <a:r>
              <a:rPr lang="en" sz="1800" u="sng">
                <a:solidFill>
                  <a:schemeClr val="hlink"/>
                </a:solidFill>
                <a:highlight>
                  <a:srgbClr val="FFFFFF"/>
                </a:highlight>
                <a:latin typeface="Lato"/>
                <a:ea typeface="Lato"/>
                <a:cs typeface="Lato"/>
                <a:sym typeface="Lato"/>
                <a:hlinkClick r:id="rId4"/>
              </a:rPr>
              <a:t>http://biocontainers.pro</a:t>
            </a:r>
            <a:r>
              <a:rPr lang="en" sz="1800">
                <a:solidFill>
                  <a:schemeClr val="dk1"/>
                </a:solidFill>
                <a:highlight>
                  <a:srgbClr val="FFFFFF"/>
                </a:highlight>
                <a:latin typeface="Lato"/>
                <a:ea typeface="Lato"/>
                <a:cs typeface="Lato"/>
                <a:sym typeface="Lato"/>
              </a:rPr>
              <a:t> </a:t>
            </a:r>
            <a:endParaRPr sz="18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sz="1800">
              <a:solidFill>
                <a:schemeClr val="dk1"/>
              </a:solidFill>
              <a:latin typeface="Lato"/>
              <a:ea typeface="Lato"/>
              <a:cs typeface="Lato"/>
              <a:sym typeface="Lato"/>
            </a:endParaRPr>
          </a:p>
        </p:txBody>
      </p:sp>
      <p:grpSp>
        <p:nvGrpSpPr>
          <p:cNvPr id="663" name="Google Shape;663;p61"/>
          <p:cNvGrpSpPr/>
          <p:nvPr/>
        </p:nvGrpSpPr>
        <p:grpSpPr>
          <a:xfrm>
            <a:off x="76450" y="52600"/>
            <a:ext cx="8991091" cy="310200"/>
            <a:chOff x="86000" y="52600"/>
            <a:chExt cx="8985700" cy="310200"/>
          </a:xfrm>
        </p:grpSpPr>
        <p:sp>
          <p:nvSpPr>
            <p:cNvPr id="664" name="Google Shape;664;p61"/>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665" name="Google Shape;665;p61"/>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666" name="Google Shape;666;p61"/>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667" name="Google Shape;667;p61"/>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pic>
        <p:nvPicPr>
          <p:cNvPr id="668" name="Google Shape;668;p61"/>
          <p:cNvPicPr preferRelativeResize="0"/>
          <p:nvPr/>
        </p:nvPicPr>
        <p:blipFill>
          <a:blip r:embed="rId5">
            <a:alphaModFix/>
          </a:blip>
          <a:stretch>
            <a:fillRect/>
          </a:stretch>
        </p:blipFill>
        <p:spPr>
          <a:xfrm>
            <a:off x="7174062" y="863250"/>
            <a:ext cx="1743075" cy="1295400"/>
          </a:xfrm>
          <a:prstGeom prst="rect">
            <a:avLst/>
          </a:prstGeom>
          <a:noFill/>
          <a:ln>
            <a:noFill/>
          </a:ln>
        </p:spPr>
      </p:pic>
      <p:pic>
        <p:nvPicPr>
          <p:cNvPr id="669" name="Google Shape;669;p61"/>
          <p:cNvPicPr preferRelativeResize="0"/>
          <p:nvPr/>
        </p:nvPicPr>
        <p:blipFill>
          <a:blip r:embed="rId6">
            <a:alphaModFix/>
          </a:blip>
          <a:stretch>
            <a:fillRect/>
          </a:stretch>
        </p:blipFill>
        <p:spPr>
          <a:xfrm>
            <a:off x="5499825" y="863250"/>
            <a:ext cx="1285875" cy="1295400"/>
          </a:xfrm>
          <a:prstGeom prst="rect">
            <a:avLst/>
          </a:prstGeom>
          <a:noFill/>
          <a:ln>
            <a:noFill/>
          </a:ln>
        </p:spPr>
      </p:pic>
      <p:pic>
        <p:nvPicPr>
          <p:cNvPr id="670" name="Google Shape;670;p61"/>
          <p:cNvPicPr preferRelativeResize="0"/>
          <p:nvPr/>
        </p:nvPicPr>
        <p:blipFill>
          <a:blip r:embed="rId7">
            <a:alphaModFix/>
          </a:blip>
          <a:stretch>
            <a:fillRect/>
          </a:stretch>
        </p:blipFill>
        <p:spPr>
          <a:xfrm>
            <a:off x="176213" y="2545650"/>
            <a:ext cx="8791574" cy="523875"/>
          </a:xfrm>
          <a:prstGeom prst="rect">
            <a:avLst/>
          </a:prstGeom>
          <a:noFill/>
          <a:ln>
            <a:noFill/>
          </a:ln>
        </p:spPr>
      </p:pic>
      <p:sp>
        <p:nvSpPr>
          <p:cNvPr id="671" name="Google Shape;671;p61"/>
          <p:cNvSpPr txBox="1"/>
          <p:nvPr/>
        </p:nvSpPr>
        <p:spPr>
          <a:xfrm>
            <a:off x="261500" y="2265013"/>
            <a:ext cx="1926000" cy="310200"/>
          </a:xfrm>
          <a:prstGeom prst="rect">
            <a:avLst/>
          </a:prstGeom>
          <a:noFill/>
          <a:ln>
            <a:noFill/>
          </a:ln>
        </p:spPr>
        <p:txBody>
          <a:bodyPr anchorCtr="0" anchor="ctr" bIns="91425" lIns="91425" spcFirstLastPara="1" rIns="91425" wrap="square" tIns="91425">
            <a:noAutofit/>
          </a:bodyPr>
          <a:lstStyle/>
          <a:p>
            <a:pPr indent="0" lvl="0" marL="0" rtl="0" algn="l">
              <a:lnSpc>
                <a:spcPct val="120000"/>
              </a:lnSpc>
              <a:spcBef>
                <a:spcPts val="0"/>
              </a:spcBef>
              <a:spcAft>
                <a:spcPts val="0"/>
              </a:spcAft>
              <a:buNone/>
            </a:pPr>
            <a:r>
              <a:rPr lang="en" sz="1800">
                <a:latin typeface="Lato"/>
                <a:ea typeface="Lato"/>
                <a:cs typeface="Lato"/>
                <a:sym typeface="Lato"/>
              </a:rPr>
              <a:t>Get local blast</a:t>
            </a:r>
            <a:endParaRPr sz="1800">
              <a:latin typeface="Lato"/>
              <a:ea typeface="Lato"/>
              <a:cs typeface="Lato"/>
              <a:sym typeface="Lato"/>
            </a:endParaRPr>
          </a:p>
        </p:txBody>
      </p:sp>
      <p:sp>
        <p:nvSpPr>
          <p:cNvPr id="672" name="Google Shape;672;p61"/>
          <p:cNvSpPr txBox="1"/>
          <p:nvPr/>
        </p:nvSpPr>
        <p:spPr>
          <a:xfrm>
            <a:off x="6180525" y="515200"/>
            <a:ext cx="2249400" cy="310200"/>
          </a:xfrm>
          <a:prstGeom prst="rect">
            <a:avLst/>
          </a:prstGeom>
          <a:noFill/>
          <a:ln>
            <a:noFill/>
          </a:ln>
        </p:spPr>
        <p:txBody>
          <a:bodyPr anchorCtr="0" anchor="ctr" bIns="91425" lIns="91425" spcFirstLastPara="1" rIns="91425" wrap="square" tIns="91425">
            <a:noAutofit/>
          </a:bodyPr>
          <a:lstStyle/>
          <a:p>
            <a:pPr indent="0" lvl="0" marL="0" rtl="0" algn="l">
              <a:lnSpc>
                <a:spcPct val="120000"/>
              </a:lnSpc>
              <a:spcBef>
                <a:spcPts val="0"/>
              </a:spcBef>
              <a:spcAft>
                <a:spcPts val="0"/>
              </a:spcAft>
              <a:buNone/>
            </a:pPr>
            <a:r>
              <a:rPr lang="en" sz="2400">
                <a:latin typeface="Lato"/>
                <a:ea typeface="Lato"/>
                <a:cs typeface="Lato"/>
                <a:sym typeface="Lato"/>
              </a:rPr>
              <a:t>Biocontainers</a:t>
            </a:r>
            <a:endParaRPr sz="2400">
              <a:latin typeface="Lato"/>
              <a:ea typeface="Lato"/>
              <a:cs typeface="Lato"/>
              <a:sym typeface="Lato"/>
            </a:endParaRPr>
          </a:p>
        </p:txBody>
      </p:sp>
      <p:sp>
        <p:nvSpPr>
          <p:cNvPr id="673" name="Google Shape;673;p61"/>
          <p:cNvSpPr txBox="1"/>
          <p:nvPr/>
        </p:nvSpPr>
        <p:spPr>
          <a:xfrm>
            <a:off x="7681150" y="2158650"/>
            <a:ext cx="1236000" cy="310200"/>
          </a:xfrm>
          <a:prstGeom prst="rect">
            <a:avLst/>
          </a:prstGeom>
          <a:noFill/>
          <a:ln>
            <a:noFill/>
          </a:ln>
        </p:spPr>
        <p:txBody>
          <a:bodyPr anchorCtr="0" anchor="ctr" bIns="91425" lIns="91425" spcFirstLastPara="1" rIns="91425" wrap="square" tIns="91425">
            <a:noAutofit/>
          </a:bodyPr>
          <a:lstStyle/>
          <a:p>
            <a:pPr indent="0" lvl="0" marL="0" rtl="0" algn="l">
              <a:lnSpc>
                <a:spcPct val="120000"/>
              </a:lnSpc>
              <a:spcBef>
                <a:spcPts val="0"/>
              </a:spcBef>
              <a:spcAft>
                <a:spcPts val="0"/>
              </a:spcAft>
              <a:buNone/>
            </a:pPr>
            <a:r>
              <a:rPr lang="en" sz="2400">
                <a:latin typeface="Lato"/>
                <a:ea typeface="Lato"/>
                <a:cs typeface="Lato"/>
                <a:sym typeface="Lato"/>
              </a:rPr>
              <a:t>Docker</a:t>
            </a:r>
            <a:endParaRPr sz="2400">
              <a:latin typeface="Lato"/>
              <a:ea typeface="Lato"/>
              <a:cs typeface="Lato"/>
              <a:sym typeface="Lato"/>
            </a:endParaRPr>
          </a:p>
        </p:txBody>
      </p:sp>
      <p:pic>
        <p:nvPicPr>
          <p:cNvPr id="674" name="Google Shape;674;p61"/>
          <p:cNvPicPr preferRelativeResize="0"/>
          <p:nvPr/>
        </p:nvPicPr>
        <p:blipFill>
          <a:blip r:embed="rId8">
            <a:alphaModFix/>
          </a:blip>
          <a:stretch>
            <a:fillRect/>
          </a:stretch>
        </p:blipFill>
        <p:spPr>
          <a:xfrm>
            <a:off x="228600" y="3414225"/>
            <a:ext cx="8572500" cy="552450"/>
          </a:xfrm>
          <a:prstGeom prst="rect">
            <a:avLst/>
          </a:prstGeom>
          <a:noFill/>
          <a:ln>
            <a:noFill/>
          </a:ln>
        </p:spPr>
      </p:pic>
      <p:sp>
        <p:nvSpPr>
          <p:cNvPr id="675" name="Google Shape;675;p61"/>
          <p:cNvSpPr txBox="1"/>
          <p:nvPr/>
        </p:nvSpPr>
        <p:spPr>
          <a:xfrm>
            <a:off x="261500" y="3176513"/>
            <a:ext cx="1926000" cy="310200"/>
          </a:xfrm>
          <a:prstGeom prst="rect">
            <a:avLst/>
          </a:prstGeom>
          <a:noFill/>
          <a:ln>
            <a:noFill/>
          </a:ln>
        </p:spPr>
        <p:txBody>
          <a:bodyPr anchorCtr="0" anchor="ctr" bIns="91425" lIns="91425" spcFirstLastPara="1" rIns="91425" wrap="square" tIns="91425">
            <a:noAutofit/>
          </a:bodyPr>
          <a:lstStyle/>
          <a:p>
            <a:pPr indent="0" lvl="0" marL="0" rtl="0" algn="l">
              <a:lnSpc>
                <a:spcPct val="120000"/>
              </a:lnSpc>
              <a:spcBef>
                <a:spcPts val="0"/>
              </a:spcBef>
              <a:spcAft>
                <a:spcPts val="0"/>
              </a:spcAft>
              <a:buNone/>
            </a:pPr>
            <a:r>
              <a:rPr lang="en" sz="1800">
                <a:latin typeface="Lato"/>
                <a:ea typeface="Lato"/>
                <a:cs typeface="Lato"/>
                <a:sym typeface="Lato"/>
              </a:rPr>
              <a:t>Run</a:t>
            </a:r>
            <a:r>
              <a:rPr lang="en" sz="1800">
                <a:latin typeface="Lato"/>
                <a:ea typeface="Lato"/>
                <a:cs typeface="Lato"/>
                <a:sym typeface="Lato"/>
              </a:rPr>
              <a:t> local blast</a:t>
            </a:r>
            <a:endParaRPr sz="1800">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9" name="Shape 679"/>
        <p:cNvGrpSpPr/>
        <p:nvPr/>
      </p:nvGrpSpPr>
      <p:grpSpPr>
        <a:xfrm>
          <a:off x="0" y="0"/>
          <a:ext cx="0" cy="0"/>
          <a:chOff x="0" y="0"/>
          <a:chExt cx="0" cy="0"/>
        </a:xfrm>
      </p:grpSpPr>
      <p:sp>
        <p:nvSpPr>
          <p:cNvPr id="680" name="Google Shape;680;p62"/>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681" name="Google Shape;681;p62"/>
          <p:cNvPicPr preferRelativeResize="0"/>
          <p:nvPr/>
        </p:nvPicPr>
        <p:blipFill>
          <a:blip r:embed="rId3">
            <a:alphaModFix/>
          </a:blip>
          <a:stretch>
            <a:fillRect/>
          </a:stretch>
        </p:blipFill>
        <p:spPr>
          <a:xfrm>
            <a:off x="152400" y="152400"/>
            <a:ext cx="8839200" cy="483393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5" name="Shape 685"/>
        <p:cNvGrpSpPr/>
        <p:nvPr/>
      </p:nvGrpSpPr>
      <p:grpSpPr>
        <a:xfrm>
          <a:off x="0" y="0"/>
          <a:ext cx="0" cy="0"/>
          <a:chOff x="0" y="0"/>
          <a:chExt cx="0" cy="0"/>
        </a:xfrm>
      </p:grpSpPr>
      <p:sp>
        <p:nvSpPr>
          <p:cNvPr id="686" name="Google Shape;686;p63"/>
          <p:cNvSpPr/>
          <p:nvPr/>
        </p:nvSpPr>
        <p:spPr>
          <a:xfrm>
            <a:off x="6202325" y="1027650"/>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63"/>
          <p:cNvSpPr/>
          <p:nvPr/>
        </p:nvSpPr>
        <p:spPr>
          <a:xfrm>
            <a:off x="6202475" y="2402525"/>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63"/>
          <p:cNvSpPr/>
          <p:nvPr/>
        </p:nvSpPr>
        <p:spPr>
          <a:xfrm>
            <a:off x="3321900" y="2402513"/>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63"/>
          <p:cNvSpPr/>
          <p:nvPr/>
        </p:nvSpPr>
        <p:spPr>
          <a:xfrm>
            <a:off x="441325" y="2402525"/>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63"/>
          <p:cNvSpPr/>
          <p:nvPr/>
        </p:nvSpPr>
        <p:spPr>
          <a:xfrm>
            <a:off x="441475" y="1027625"/>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63"/>
          <p:cNvSpPr/>
          <p:nvPr/>
        </p:nvSpPr>
        <p:spPr>
          <a:xfrm>
            <a:off x="3321900" y="1027650"/>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63"/>
          <p:cNvSpPr txBox="1"/>
          <p:nvPr>
            <p:ph type="title"/>
          </p:nvPr>
        </p:nvSpPr>
        <p:spPr>
          <a:xfrm>
            <a:off x="155100" y="362800"/>
            <a:ext cx="8917800" cy="835200"/>
          </a:xfrm>
          <a:prstGeom prst="rect">
            <a:avLst/>
          </a:prstGeom>
        </p:spPr>
        <p:txBody>
          <a:bodyPr anchorCtr="0" anchor="b" bIns="91425" lIns="91425" spcFirstLastPara="1" rIns="91425" wrap="square" tIns="91425">
            <a:noAutofit/>
          </a:bodyPr>
          <a:lstStyle/>
          <a:p>
            <a:pPr indent="0" lvl="0" marL="0" rtl="0" algn="l">
              <a:lnSpc>
                <a:spcPct val="138000"/>
              </a:lnSpc>
              <a:spcBef>
                <a:spcPts val="0"/>
              </a:spcBef>
              <a:spcAft>
                <a:spcPts val="0"/>
              </a:spcAft>
              <a:buNone/>
            </a:pPr>
            <a:r>
              <a:rPr b="0" lang="en" sz="3000">
                <a:latin typeface="Raleway SemiBold"/>
                <a:ea typeface="Raleway SemiBold"/>
                <a:cs typeface="Raleway SemiBold"/>
                <a:sym typeface="Raleway SemiBold"/>
              </a:rPr>
              <a:t>Reproducible research practices enables you to:</a:t>
            </a:r>
            <a:endParaRPr b="0" sz="3000">
              <a:latin typeface="Raleway SemiBold"/>
              <a:ea typeface="Raleway SemiBold"/>
              <a:cs typeface="Raleway SemiBold"/>
              <a:sym typeface="Raleway SemiBold"/>
            </a:endParaRPr>
          </a:p>
        </p:txBody>
      </p:sp>
      <p:grpSp>
        <p:nvGrpSpPr>
          <p:cNvPr id="693" name="Google Shape;693;p63"/>
          <p:cNvGrpSpPr/>
          <p:nvPr/>
        </p:nvGrpSpPr>
        <p:grpSpPr>
          <a:xfrm>
            <a:off x="76450" y="52600"/>
            <a:ext cx="8991091" cy="310200"/>
            <a:chOff x="86000" y="52600"/>
            <a:chExt cx="8985700" cy="310200"/>
          </a:xfrm>
        </p:grpSpPr>
        <p:sp>
          <p:nvSpPr>
            <p:cNvPr id="694" name="Google Shape;694;p63"/>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695" name="Google Shape;695;p63"/>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696" name="Google Shape;696;p63"/>
            <p:cNvSpPr txBox="1"/>
            <p:nvPr/>
          </p:nvSpPr>
          <p:spPr>
            <a:xfrm>
              <a:off x="4585500" y="52600"/>
              <a:ext cx="2261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697" name="Google Shape;697;p63"/>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698" name="Google Shape;698;p63"/>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99" name="Google Shape;699;p63"/>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00" name="Google Shape;700;p63"/>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01" name="Google Shape;701;p63"/>
          <p:cNvSpPr txBox="1"/>
          <p:nvPr>
            <p:ph idx="1" type="body"/>
          </p:nvPr>
        </p:nvSpPr>
        <p:spPr>
          <a:xfrm>
            <a:off x="351600" y="3774125"/>
            <a:ext cx="8524800" cy="724200"/>
          </a:xfrm>
          <a:prstGeom prst="rect">
            <a:avLst/>
          </a:prstGeom>
        </p:spPr>
        <p:txBody>
          <a:bodyPr anchorCtr="0" anchor="t" bIns="91425" lIns="91425" spcFirstLastPara="1" rIns="91425" wrap="square" tIns="91425">
            <a:noAutofit/>
          </a:bodyPr>
          <a:lstStyle/>
          <a:p>
            <a:pPr indent="0" lvl="0" marL="0" rtl="0" algn="ctr">
              <a:lnSpc>
                <a:spcPct val="138000"/>
              </a:lnSpc>
              <a:spcBef>
                <a:spcPts val="0"/>
              </a:spcBef>
              <a:spcAft>
                <a:spcPts val="0"/>
              </a:spcAft>
              <a:buNone/>
            </a:pPr>
            <a:r>
              <a:rPr lang="en" sz="1800"/>
              <a:t>Tools discussed here should provide you with the framework to make you research more reproducible and will save you time and resources in the long term</a:t>
            </a:r>
            <a:endParaRPr sz="1800"/>
          </a:p>
        </p:txBody>
      </p:sp>
      <p:grpSp>
        <p:nvGrpSpPr>
          <p:cNvPr id="702" name="Google Shape;702;p63"/>
          <p:cNvGrpSpPr/>
          <p:nvPr/>
        </p:nvGrpSpPr>
        <p:grpSpPr>
          <a:xfrm>
            <a:off x="521884" y="2610293"/>
            <a:ext cx="705638" cy="830049"/>
            <a:chOff x="3918650" y="293075"/>
            <a:chExt cx="488500" cy="412775"/>
          </a:xfrm>
        </p:grpSpPr>
        <p:sp>
          <p:nvSpPr>
            <p:cNvPr id="703" name="Google Shape;703;p63"/>
            <p:cNvSpPr/>
            <p:nvPr/>
          </p:nvSpPr>
          <p:spPr>
            <a:xfrm>
              <a:off x="4085350" y="293675"/>
              <a:ext cx="154500" cy="412175"/>
            </a:xfrm>
            <a:custGeom>
              <a:rect b="b" l="l" r="r" t="t"/>
              <a:pathLst>
                <a:path extrusionOk="0" h="16487" w="618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04" name="Google Shape;704;p63"/>
            <p:cNvSpPr/>
            <p:nvPr/>
          </p:nvSpPr>
          <p:spPr>
            <a:xfrm>
              <a:off x="3918650" y="293075"/>
              <a:ext cx="153900" cy="407275"/>
            </a:xfrm>
            <a:custGeom>
              <a:rect b="b" l="l" r="r" t="t"/>
              <a:pathLst>
                <a:path extrusionOk="0" h="16291" w="6156">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05" name="Google Shape;705;p63"/>
            <p:cNvSpPr/>
            <p:nvPr/>
          </p:nvSpPr>
          <p:spPr>
            <a:xfrm>
              <a:off x="4253250" y="298550"/>
              <a:ext cx="153900" cy="406675"/>
            </a:xfrm>
            <a:custGeom>
              <a:rect b="b" l="l" r="r" t="t"/>
              <a:pathLst>
                <a:path extrusionOk="0" h="16267" w="6156">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706" name="Google Shape;706;p63"/>
          <p:cNvGrpSpPr/>
          <p:nvPr/>
        </p:nvGrpSpPr>
        <p:grpSpPr>
          <a:xfrm>
            <a:off x="519255" y="1224740"/>
            <a:ext cx="669344" cy="906404"/>
            <a:chOff x="584925" y="922575"/>
            <a:chExt cx="415200" cy="502525"/>
          </a:xfrm>
        </p:grpSpPr>
        <p:sp>
          <p:nvSpPr>
            <p:cNvPr id="707" name="Google Shape;707;p63"/>
            <p:cNvSpPr/>
            <p:nvPr/>
          </p:nvSpPr>
          <p:spPr>
            <a:xfrm>
              <a:off x="584925" y="961025"/>
              <a:ext cx="378575" cy="464075"/>
            </a:xfrm>
            <a:custGeom>
              <a:rect b="b" l="l" r="r" t="t"/>
              <a:pathLst>
                <a:path extrusionOk="0" h="18563" w="15143">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08" name="Google Shape;708;p63"/>
            <p:cNvSpPr/>
            <p:nvPr/>
          </p:nvSpPr>
          <p:spPr>
            <a:xfrm>
              <a:off x="621550" y="922575"/>
              <a:ext cx="378575" cy="464050"/>
            </a:xfrm>
            <a:custGeom>
              <a:rect b="b" l="l" r="r" t="t"/>
              <a:pathLst>
                <a:path extrusionOk="0" h="18562" w="15143">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09" name="Google Shape;709;p63"/>
            <p:cNvSpPr/>
            <p:nvPr/>
          </p:nvSpPr>
          <p:spPr>
            <a:xfrm>
              <a:off x="915850" y="922575"/>
              <a:ext cx="84275" cy="84275"/>
            </a:xfrm>
            <a:custGeom>
              <a:rect b="b" l="l" r="r" t="t"/>
              <a:pathLst>
                <a:path extrusionOk="0" h="3371" w="3371">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710" name="Google Shape;710;p63"/>
          <p:cNvGrpSpPr/>
          <p:nvPr/>
        </p:nvGrpSpPr>
        <p:grpSpPr>
          <a:xfrm>
            <a:off x="6316954" y="1287447"/>
            <a:ext cx="565674" cy="781010"/>
            <a:chOff x="6625350" y="1613750"/>
            <a:chExt cx="480525" cy="438400"/>
          </a:xfrm>
        </p:grpSpPr>
        <p:sp>
          <p:nvSpPr>
            <p:cNvPr id="711" name="Google Shape;711;p63"/>
            <p:cNvSpPr/>
            <p:nvPr/>
          </p:nvSpPr>
          <p:spPr>
            <a:xfrm>
              <a:off x="6670525" y="1887275"/>
              <a:ext cx="117875" cy="164875"/>
            </a:xfrm>
            <a:custGeom>
              <a:rect b="b" l="l" r="r" t="t"/>
              <a:pathLst>
                <a:path extrusionOk="0" h="6595" w="4715">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12" name="Google Shape;712;p63"/>
            <p:cNvSpPr/>
            <p:nvPr/>
          </p:nvSpPr>
          <p:spPr>
            <a:xfrm>
              <a:off x="7075950" y="1754175"/>
              <a:ext cx="29925" cy="99550"/>
            </a:xfrm>
            <a:custGeom>
              <a:rect b="b" l="l" r="r" t="t"/>
              <a:pathLst>
                <a:path extrusionOk="0" h="3982" w="1197">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13" name="Google Shape;713;p63"/>
            <p:cNvSpPr/>
            <p:nvPr/>
          </p:nvSpPr>
          <p:spPr>
            <a:xfrm>
              <a:off x="6625350" y="1729750"/>
              <a:ext cx="97700" cy="147175"/>
            </a:xfrm>
            <a:custGeom>
              <a:rect b="b" l="l" r="r" t="t"/>
              <a:pathLst>
                <a:path extrusionOk="0" h="5887" w="3908">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14" name="Google Shape;714;p63"/>
            <p:cNvSpPr/>
            <p:nvPr/>
          </p:nvSpPr>
          <p:spPr>
            <a:xfrm>
              <a:off x="6736475" y="1638175"/>
              <a:ext cx="279650" cy="330325"/>
            </a:xfrm>
            <a:custGeom>
              <a:rect b="b" l="l" r="r" t="t"/>
              <a:pathLst>
                <a:path extrusionOk="0" h="13213" w="11186">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15" name="Google Shape;715;p63"/>
            <p:cNvSpPr/>
            <p:nvPr/>
          </p:nvSpPr>
          <p:spPr>
            <a:xfrm>
              <a:off x="7029550" y="1613750"/>
              <a:ext cx="34200" cy="379800"/>
            </a:xfrm>
            <a:custGeom>
              <a:rect b="b" l="l" r="r" t="t"/>
              <a:pathLst>
                <a:path extrusionOk="0" h="15192" w="1368">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716" name="Google Shape;716;p63"/>
          <p:cNvGrpSpPr/>
          <p:nvPr/>
        </p:nvGrpSpPr>
        <p:grpSpPr>
          <a:xfrm>
            <a:off x="3376679" y="2549286"/>
            <a:ext cx="676653" cy="952082"/>
            <a:chOff x="611175" y="2326900"/>
            <a:chExt cx="362700" cy="389575"/>
          </a:xfrm>
        </p:grpSpPr>
        <p:sp>
          <p:nvSpPr>
            <p:cNvPr id="717" name="Google Shape;717;p63"/>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18" name="Google Shape;718;p63"/>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19" name="Google Shape;719;p63"/>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20" name="Google Shape;720;p63"/>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721" name="Google Shape;721;p63"/>
          <p:cNvGrpSpPr/>
          <p:nvPr/>
        </p:nvGrpSpPr>
        <p:grpSpPr>
          <a:xfrm>
            <a:off x="6251805" y="2594605"/>
            <a:ext cx="776972" cy="906644"/>
            <a:chOff x="570875" y="4322250"/>
            <a:chExt cx="443300" cy="443325"/>
          </a:xfrm>
        </p:grpSpPr>
        <p:sp>
          <p:nvSpPr>
            <p:cNvPr id="722" name="Google Shape;722;p63"/>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23" name="Google Shape;723;p63"/>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24" name="Google Shape;724;p63"/>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25" name="Google Shape;725;p63"/>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726" name="Google Shape;726;p63"/>
          <p:cNvGrpSpPr/>
          <p:nvPr/>
        </p:nvGrpSpPr>
        <p:grpSpPr>
          <a:xfrm>
            <a:off x="3412062" y="1215217"/>
            <a:ext cx="809377" cy="870472"/>
            <a:chOff x="5970800" y="1619250"/>
            <a:chExt cx="428650" cy="456725"/>
          </a:xfrm>
        </p:grpSpPr>
        <p:sp>
          <p:nvSpPr>
            <p:cNvPr id="727" name="Google Shape;727;p63"/>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28" name="Google Shape;728;p63"/>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29" name="Google Shape;729;p63"/>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30" name="Google Shape;730;p63"/>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31" name="Google Shape;731;p63"/>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sp>
        <p:nvSpPr>
          <p:cNvPr id="732" name="Google Shape;732;p63"/>
          <p:cNvSpPr txBox="1"/>
          <p:nvPr/>
        </p:nvSpPr>
        <p:spPr>
          <a:xfrm>
            <a:off x="1415400" y="1169075"/>
            <a:ext cx="1526400" cy="10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Organize experiments productively</a:t>
            </a:r>
            <a:endParaRPr sz="1800">
              <a:latin typeface="Lato"/>
              <a:ea typeface="Lato"/>
              <a:cs typeface="Lato"/>
              <a:sym typeface="Lato"/>
            </a:endParaRPr>
          </a:p>
        </p:txBody>
      </p:sp>
      <p:sp>
        <p:nvSpPr>
          <p:cNvPr id="733" name="Google Shape;733;p63"/>
          <p:cNvSpPr txBox="1"/>
          <p:nvPr/>
        </p:nvSpPr>
        <p:spPr>
          <a:xfrm>
            <a:off x="1415125" y="25186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Share techniques</a:t>
            </a:r>
            <a:endParaRPr sz="1800">
              <a:latin typeface="Lato"/>
              <a:ea typeface="Lato"/>
              <a:cs typeface="Lato"/>
              <a:sym typeface="Lato"/>
            </a:endParaRPr>
          </a:p>
        </p:txBody>
      </p:sp>
      <p:sp>
        <p:nvSpPr>
          <p:cNvPr id="734" name="Google Shape;734;p63"/>
          <p:cNvSpPr txBox="1"/>
          <p:nvPr/>
        </p:nvSpPr>
        <p:spPr>
          <a:xfrm>
            <a:off x="4297650" y="11437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Accurately analyze results</a:t>
            </a:r>
            <a:endParaRPr sz="1800">
              <a:latin typeface="Lato"/>
              <a:ea typeface="Lato"/>
              <a:cs typeface="Lato"/>
              <a:sym typeface="Lato"/>
            </a:endParaRPr>
          </a:p>
        </p:txBody>
      </p:sp>
      <p:sp>
        <p:nvSpPr>
          <p:cNvPr id="735" name="Google Shape;735;p63"/>
          <p:cNvSpPr txBox="1"/>
          <p:nvPr/>
        </p:nvSpPr>
        <p:spPr>
          <a:xfrm>
            <a:off x="4297650" y="25186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Share reagents with future researchers</a:t>
            </a:r>
            <a:endParaRPr sz="1800">
              <a:latin typeface="Lato"/>
              <a:ea typeface="Lato"/>
              <a:cs typeface="Lato"/>
              <a:sym typeface="Lato"/>
            </a:endParaRPr>
          </a:p>
        </p:txBody>
      </p:sp>
      <p:sp>
        <p:nvSpPr>
          <p:cNvPr id="736" name="Google Shape;736;p63"/>
          <p:cNvSpPr txBox="1"/>
          <p:nvPr/>
        </p:nvSpPr>
        <p:spPr>
          <a:xfrm>
            <a:off x="7179900" y="11437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Share results with future researchers</a:t>
            </a:r>
            <a:endParaRPr sz="1800">
              <a:latin typeface="Lato"/>
              <a:ea typeface="Lato"/>
              <a:cs typeface="Lato"/>
              <a:sym typeface="Lato"/>
            </a:endParaRPr>
          </a:p>
        </p:txBody>
      </p:sp>
      <p:sp>
        <p:nvSpPr>
          <p:cNvPr id="737" name="Google Shape;737;p63"/>
          <p:cNvSpPr txBox="1"/>
          <p:nvPr/>
        </p:nvSpPr>
        <p:spPr>
          <a:xfrm>
            <a:off x="7180175" y="25186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Accelerate science!</a:t>
            </a:r>
            <a:endParaRPr sz="1800">
              <a:latin typeface="Lato"/>
              <a:ea typeface="Lato"/>
              <a:cs typeface="Lato"/>
              <a:sym typeface="Lato"/>
            </a:endParaRPr>
          </a:p>
        </p:txBody>
      </p:sp>
      <p:sp>
        <p:nvSpPr>
          <p:cNvPr id="738" name="Google Shape;738;p63"/>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46"/>
          <p:cNvSpPr txBox="1"/>
          <p:nvPr>
            <p:ph type="title"/>
          </p:nvPr>
        </p:nvSpPr>
        <p:spPr>
          <a:xfrm>
            <a:off x="893700" y="206000"/>
            <a:ext cx="7587000" cy="59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to use these slides</a:t>
            </a:r>
            <a:endParaRPr/>
          </a:p>
        </p:txBody>
      </p:sp>
      <p:sp>
        <p:nvSpPr>
          <p:cNvPr id="423" name="Google Shape;423;p46"/>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24" name="Google Shape;424;p46"/>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25" name="Google Shape;425;p46"/>
          <p:cNvSpPr txBox="1"/>
          <p:nvPr>
            <p:ph idx="1" type="body"/>
          </p:nvPr>
        </p:nvSpPr>
        <p:spPr>
          <a:xfrm>
            <a:off x="295500" y="562825"/>
            <a:ext cx="8655600" cy="39684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AutoNum type="arabicPeriod"/>
            </a:pPr>
            <a:r>
              <a:rPr lang="en" sz="1400"/>
              <a:t>Add your name/affiliation to front page</a:t>
            </a:r>
            <a:endParaRPr sz="1400"/>
          </a:p>
          <a:p>
            <a:pPr indent="-317500" lvl="0" marL="457200" rtl="0" algn="l">
              <a:spcBef>
                <a:spcPts val="0"/>
              </a:spcBef>
              <a:spcAft>
                <a:spcPts val="0"/>
              </a:spcAft>
              <a:buSzPts val="1400"/>
              <a:buAutoNum type="arabicPeriod"/>
            </a:pPr>
            <a:r>
              <a:rPr lang="en" sz="1400"/>
              <a:t>Add the event name and date of presentation to front page</a:t>
            </a:r>
            <a:endParaRPr sz="1400"/>
          </a:p>
          <a:p>
            <a:pPr indent="-317500" lvl="0" marL="457200" rtl="0" algn="l">
              <a:spcBef>
                <a:spcPts val="0"/>
              </a:spcBef>
              <a:spcAft>
                <a:spcPts val="0"/>
              </a:spcAft>
              <a:buSzPts val="1400"/>
              <a:buAutoNum type="arabicPeriod"/>
            </a:pPr>
            <a:r>
              <a:rPr lang="en" sz="1400"/>
              <a:t>Add your name and information to slide 2 (or delete this slide if preferred)</a:t>
            </a:r>
            <a:endParaRPr sz="1400"/>
          </a:p>
          <a:p>
            <a:pPr indent="-317500" lvl="0" marL="457200" rtl="0" algn="l">
              <a:spcBef>
                <a:spcPts val="0"/>
              </a:spcBef>
              <a:spcAft>
                <a:spcPts val="0"/>
              </a:spcAft>
              <a:buSzPts val="1400"/>
              <a:buAutoNum type="arabicPeriod"/>
            </a:pPr>
            <a:r>
              <a:rPr lang="en" sz="1400"/>
              <a:t>Add your twitter handle or email address to each slide’s footer on the right (Click to add subtitle should be replaced)</a:t>
            </a:r>
            <a:endParaRPr sz="1400"/>
          </a:p>
          <a:p>
            <a:pPr indent="-317500" lvl="0" marL="457200" rtl="0" algn="l">
              <a:spcBef>
                <a:spcPts val="0"/>
              </a:spcBef>
              <a:spcAft>
                <a:spcPts val="0"/>
              </a:spcAft>
              <a:buSzPts val="1400"/>
              <a:buAutoNum type="arabicPeriod"/>
            </a:pPr>
            <a:r>
              <a:rPr lang="en" sz="1400"/>
              <a:t>Add the link for these slides to the footer of each slide next to “Slides:” so that people can follow along online (alternatively add the DOI for the master copy from Figshare as reference)  - [Click to add subtitle] should be replaced</a:t>
            </a:r>
            <a:endParaRPr sz="1400"/>
          </a:p>
          <a:p>
            <a:pPr indent="-317500" lvl="0" marL="457200" rtl="0" algn="l">
              <a:spcBef>
                <a:spcPts val="0"/>
              </a:spcBef>
              <a:spcAft>
                <a:spcPts val="0"/>
              </a:spcAft>
              <a:buSzPts val="1400"/>
              <a:buAutoNum type="arabicPeriod"/>
            </a:pPr>
            <a:r>
              <a:rPr lang="en" sz="1400"/>
              <a:t>Add a link to a collaborative note taking document such as Google Docs or Etherpad or other where people can ask questions, respond to quizzes, and sign in (to track who participated in the event). Replace [Click to add subtitle] in the footer of each slide next to “Notes:”</a:t>
            </a:r>
            <a:endParaRPr sz="1400"/>
          </a:p>
          <a:p>
            <a:pPr indent="-317500" lvl="0" marL="457200" rtl="0" algn="l">
              <a:spcBef>
                <a:spcPts val="0"/>
              </a:spcBef>
              <a:spcAft>
                <a:spcPts val="0"/>
              </a:spcAft>
              <a:buSzPts val="1400"/>
              <a:buAutoNum type="arabicPeriod"/>
            </a:pPr>
            <a:r>
              <a:rPr lang="en" sz="1400"/>
              <a:t>Customise the last slide with your contact details or those of R4E</a:t>
            </a:r>
            <a:endParaRPr sz="1400"/>
          </a:p>
          <a:p>
            <a:pPr indent="-317500" lvl="0" marL="457200" rtl="0" algn="l">
              <a:spcBef>
                <a:spcPts val="0"/>
              </a:spcBef>
              <a:spcAft>
                <a:spcPts val="0"/>
              </a:spcAft>
              <a:buSzPts val="1400"/>
              <a:buAutoNum type="arabicPeriod"/>
            </a:pPr>
            <a:r>
              <a:rPr lang="en" sz="1400"/>
              <a:t>Any questions, comments, or suggestions can be addressed to </a:t>
            </a:r>
            <a:r>
              <a:rPr lang="en" sz="1400" u="sng">
                <a:solidFill>
                  <a:schemeClr val="hlink"/>
                </a:solidFill>
                <a:hlinkClick r:id="rId3"/>
              </a:rPr>
              <a:t>repro4everyone@gmail.com</a:t>
            </a:r>
            <a:r>
              <a:rPr lang="en" sz="1400"/>
              <a:t> or @repro4everyone. We’d love to hear from you!</a:t>
            </a:r>
            <a:endParaRPr sz="1400"/>
          </a:p>
          <a:p>
            <a:pPr indent="-317500" lvl="0" marL="457200" rtl="0" algn="l">
              <a:spcBef>
                <a:spcPts val="0"/>
              </a:spcBef>
              <a:spcAft>
                <a:spcPts val="0"/>
              </a:spcAft>
              <a:buSzPts val="1400"/>
              <a:buAutoNum type="arabicPeriod"/>
            </a:pPr>
            <a:r>
              <a:rPr lang="en" sz="1400"/>
              <a:t>D</a:t>
            </a:r>
            <a:r>
              <a:rPr lang="en" sz="1400">
                <a:solidFill>
                  <a:schemeClr val="dk1"/>
                </a:solidFill>
              </a:rPr>
              <a:t>elete this slide along with other duplicate/unnecessary slides once you’re ready for your presentation</a:t>
            </a:r>
            <a:endParaRPr sz="1400"/>
          </a:p>
          <a:p>
            <a:pPr indent="-317500" lvl="0" marL="457200" rtl="0" algn="l">
              <a:spcBef>
                <a:spcPts val="0"/>
              </a:spcBef>
              <a:spcAft>
                <a:spcPts val="0"/>
              </a:spcAft>
              <a:buSzPts val="1400"/>
              <a:buAutoNum type="arabicPeriod"/>
            </a:pPr>
            <a:r>
              <a:rPr lang="en" sz="1400"/>
              <a:t>Alternatively download a few R4E slide sets and combine into one - remember to delete duplicate slides</a:t>
            </a:r>
            <a:endParaRPr sz="1400"/>
          </a:p>
          <a:p>
            <a:pPr indent="-317500" lvl="0" marL="457200" rtl="0" algn="l">
              <a:spcBef>
                <a:spcPts val="0"/>
              </a:spcBef>
              <a:spcAft>
                <a:spcPts val="0"/>
              </a:spcAft>
              <a:buSzPts val="1400"/>
              <a:buAutoNum type="arabicPeriod"/>
            </a:pPr>
            <a:r>
              <a:rPr lang="en" sz="1400"/>
              <a:t>Thanks for using these slides!</a:t>
            </a:r>
            <a:endParaRPr sz="1400"/>
          </a:p>
        </p:txBody>
      </p:sp>
      <p:sp>
        <p:nvSpPr>
          <p:cNvPr id="426" name="Google Shape;426;p46"/>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27" name="Google Shape;427;p46"/>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2" name="Shape 742"/>
        <p:cNvGrpSpPr/>
        <p:nvPr/>
      </p:nvGrpSpPr>
      <p:grpSpPr>
        <a:xfrm>
          <a:off x="0" y="0"/>
          <a:ext cx="0" cy="0"/>
          <a:chOff x="0" y="0"/>
          <a:chExt cx="0" cy="0"/>
        </a:xfrm>
      </p:grpSpPr>
      <p:sp>
        <p:nvSpPr>
          <p:cNvPr id="743" name="Google Shape;743;p64"/>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44" name="Google Shape;744;p64"/>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45" name="Google Shape;745;p64"/>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46" name="Google Shape;746;p64"/>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0" name="Shape 750"/>
        <p:cNvGrpSpPr/>
        <p:nvPr/>
      </p:nvGrpSpPr>
      <p:grpSpPr>
        <a:xfrm>
          <a:off x="0" y="0"/>
          <a:ext cx="0" cy="0"/>
          <a:chOff x="0" y="0"/>
          <a:chExt cx="0" cy="0"/>
        </a:xfrm>
      </p:grpSpPr>
      <p:sp>
        <p:nvSpPr>
          <p:cNvPr id="751" name="Google Shape;751;p65"/>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52" name="Google Shape;752;p65"/>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53" name="Google Shape;753;p65"/>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54" name="Google Shape;754;p65"/>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8" name="Shape 758"/>
        <p:cNvGrpSpPr/>
        <p:nvPr/>
      </p:nvGrpSpPr>
      <p:grpSpPr>
        <a:xfrm>
          <a:off x="0" y="0"/>
          <a:ext cx="0" cy="0"/>
          <a:chOff x="0" y="0"/>
          <a:chExt cx="0" cy="0"/>
        </a:xfrm>
      </p:grpSpPr>
      <p:sp>
        <p:nvSpPr>
          <p:cNvPr id="759" name="Google Shape;759;p66"/>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60" name="Google Shape;760;p66"/>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61" name="Google Shape;761;p66"/>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62" name="Google Shape;762;p66"/>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6" name="Shape 766"/>
        <p:cNvGrpSpPr/>
        <p:nvPr/>
      </p:nvGrpSpPr>
      <p:grpSpPr>
        <a:xfrm>
          <a:off x="0" y="0"/>
          <a:ext cx="0" cy="0"/>
          <a:chOff x="0" y="0"/>
          <a:chExt cx="0" cy="0"/>
        </a:xfrm>
      </p:grpSpPr>
      <p:sp>
        <p:nvSpPr>
          <p:cNvPr id="767" name="Google Shape;767;p67"/>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68" name="Google Shape;768;p67"/>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69" name="Google Shape;769;p67"/>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graphicFrame>
        <p:nvGraphicFramePr>
          <p:cNvPr id="770" name="Google Shape;770;p67"/>
          <p:cNvGraphicFramePr/>
          <p:nvPr/>
        </p:nvGraphicFramePr>
        <p:xfrm>
          <a:off x="334150" y="1339631"/>
          <a:ext cx="3000000" cy="3000000"/>
        </p:xfrm>
        <a:graphic>
          <a:graphicData uri="http://schemas.openxmlformats.org/drawingml/2006/table">
            <a:tbl>
              <a:tblPr>
                <a:noFill/>
                <a:tableStyleId>{8E976539-4E79-44CE-A7F5-6F6A7561ABE9}</a:tableStyleId>
              </a:tblPr>
              <a:tblGrid>
                <a:gridCol w="2825225"/>
                <a:gridCol w="2825225"/>
                <a:gridCol w="2825225"/>
              </a:tblGrid>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Angela Abitua</a:t>
                      </a:r>
                      <a:endParaRPr sz="1800">
                        <a:solidFill>
                          <a:srgbClr val="2185C5"/>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Ian Li</a:t>
                      </a:r>
                      <a:endParaRPr sz="1800">
                        <a:solidFill>
                          <a:schemeClr val="dk1"/>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Sarah Robinson</a:t>
                      </a:r>
                      <a:endParaRPr sz="1800">
                        <a:solidFill>
                          <a:srgbClr val="2185C5"/>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April Clyburne-Sherin</a:t>
                      </a:r>
                      <a:endParaRPr sz="1800">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Jennifer Tsang</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Sonali Roy</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Benjamin Schwessinger</a:t>
                      </a:r>
                      <a:endParaRPr sz="1800">
                        <a:solidFill>
                          <a:schemeClr val="dk1"/>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Joanne Kamens</a:t>
                      </a:r>
                      <a:endParaRPr sz="1800">
                        <a:solidFill>
                          <a:schemeClr val="dk1"/>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Steven Burgess</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Bradly Alicea</a:t>
                      </a:r>
                      <a:endParaRPr sz="1800">
                        <a:solidFill>
                          <a:schemeClr val="dk1"/>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Lenny Teytelman</a:t>
                      </a:r>
                      <a:endParaRPr sz="1800">
                        <a:solidFill>
                          <a:schemeClr val="dk1"/>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Tracey Weissgerber</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Diep Ganguly</a:t>
                      </a:r>
                      <a:endParaRPr sz="1800">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Nicolas Schmelling</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Tyler Ford</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tcPr>
                </a:tc>
              </a:tr>
            </a:tbl>
          </a:graphicData>
        </a:graphic>
      </p:graphicFrame>
      <p:sp>
        <p:nvSpPr>
          <p:cNvPr id="771" name="Google Shape;771;p67"/>
          <p:cNvSpPr txBox="1"/>
          <p:nvPr/>
        </p:nvSpPr>
        <p:spPr>
          <a:xfrm>
            <a:off x="3642925" y="4187375"/>
            <a:ext cx="5430000" cy="7461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600"/>
              </a:spcBef>
              <a:spcAft>
                <a:spcPts val="0"/>
              </a:spcAft>
              <a:buNone/>
            </a:pPr>
            <a:r>
              <a:rPr lang="en">
                <a:solidFill>
                  <a:schemeClr val="accent3"/>
                </a:solidFill>
                <a:latin typeface="Raleway"/>
                <a:ea typeface="Raleway"/>
                <a:cs typeface="Raleway"/>
                <a:sym typeface="Raleway"/>
              </a:rPr>
              <a:t>Presentation template by </a:t>
            </a:r>
            <a:r>
              <a:rPr lang="en" u="sng">
                <a:solidFill>
                  <a:schemeClr val="accent3"/>
                </a:solidFill>
                <a:latin typeface="Raleway"/>
                <a:ea typeface="Raleway"/>
                <a:cs typeface="Raleway"/>
                <a:sym typeface="Raleway"/>
                <a:hlinkClick r:id="rId3"/>
              </a:rPr>
              <a:t>SlidesCarnival</a:t>
            </a:r>
            <a:r>
              <a:rPr lang="en">
                <a:solidFill>
                  <a:schemeClr val="accent3"/>
                </a:solidFill>
                <a:latin typeface="Raleway"/>
                <a:ea typeface="Raleway"/>
                <a:cs typeface="Raleway"/>
                <a:sym typeface="Raleway"/>
              </a:rPr>
              <a:t> modified for R4E</a:t>
            </a:r>
            <a:endParaRPr>
              <a:solidFill>
                <a:schemeClr val="accent3"/>
              </a:solidFill>
              <a:latin typeface="Raleway"/>
              <a:ea typeface="Raleway"/>
              <a:cs typeface="Raleway"/>
              <a:sym typeface="Raleway"/>
            </a:endParaRPr>
          </a:p>
        </p:txBody>
      </p:sp>
      <p:sp>
        <p:nvSpPr>
          <p:cNvPr id="772" name="Google Shape;772;p67"/>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6" name="Shape 776"/>
        <p:cNvGrpSpPr/>
        <p:nvPr/>
      </p:nvGrpSpPr>
      <p:grpSpPr>
        <a:xfrm>
          <a:off x="0" y="0"/>
          <a:ext cx="0" cy="0"/>
          <a:chOff x="0" y="0"/>
          <a:chExt cx="0" cy="0"/>
        </a:xfrm>
      </p:grpSpPr>
      <p:sp>
        <p:nvSpPr>
          <p:cNvPr id="777" name="Google Shape;777;p68"/>
          <p:cNvSpPr txBox="1"/>
          <p:nvPr>
            <p:ph idx="4294967295" type="ctrTitle"/>
          </p:nvPr>
        </p:nvSpPr>
        <p:spPr>
          <a:xfrm>
            <a:off x="923125" y="726094"/>
            <a:ext cx="55611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Thanks!</a:t>
            </a:r>
            <a:endParaRPr sz="6000"/>
          </a:p>
        </p:txBody>
      </p:sp>
      <p:sp>
        <p:nvSpPr>
          <p:cNvPr id="778" name="Google Shape;778;p68"/>
          <p:cNvSpPr txBox="1"/>
          <p:nvPr>
            <p:ph idx="1" type="subTitle"/>
          </p:nvPr>
        </p:nvSpPr>
        <p:spPr>
          <a:xfrm>
            <a:off x="1001400" y="3558475"/>
            <a:ext cx="6443100" cy="6423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sz="4800">
                <a:solidFill>
                  <a:schemeClr val="accent3"/>
                </a:solidFill>
              </a:rPr>
              <a:t>Any questions?</a:t>
            </a:r>
            <a:endParaRPr b="1" sz="4800">
              <a:solidFill>
                <a:schemeClr val="accent3"/>
              </a:solidFill>
            </a:endParaRPr>
          </a:p>
        </p:txBody>
      </p:sp>
      <p:sp>
        <p:nvSpPr>
          <p:cNvPr id="779" name="Google Shape;779;p68"/>
          <p:cNvSpPr txBox="1"/>
          <p:nvPr>
            <p:ph idx="4294967295" type="body"/>
          </p:nvPr>
        </p:nvSpPr>
        <p:spPr>
          <a:xfrm>
            <a:off x="1001400" y="1885901"/>
            <a:ext cx="5561100" cy="15393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600"/>
              </a:spcBef>
              <a:spcAft>
                <a:spcPts val="0"/>
              </a:spcAft>
              <a:buNone/>
            </a:pPr>
            <a:r>
              <a:rPr lang="en" sz="2400">
                <a:solidFill>
                  <a:schemeClr val="accent4"/>
                </a:solidFill>
              </a:rPr>
              <a:t>You can find me at:</a:t>
            </a:r>
            <a:endParaRPr sz="2400">
              <a:solidFill>
                <a:schemeClr val="accent4"/>
              </a:solidFill>
            </a:endParaRPr>
          </a:p>
          <a:p>
            <a:pPr indent="0" lvl="0" marL="0" rtl="0" algn="l">
              <a:spcBef>
                <a:spcPts val="600"/>
              </a:spcBef>
              <a:spcAft>
                <a:spcPts val="0"/>
              </a:spcAft>
              <a:buNone/>
            </a:pPr>
            <a:r>
              <a:rPr lang="en" sz="2400">
                <a:solidFill>
                  <a:schemeClr val="accent4"/>
                </a:solidFill>
              </a:rPr>
              <a:t>@username</a:t>
            </a:r>
            <a:endParaRPr sz="2400">
              <a:solidFill>
                <a:schemeClr val="accent4"/>
              </a:solidFill>
            </a:endParaRPr>
          </a:p>
          <a:p>
            <a:pPr indent="0" lvl="0" marL="0" rtl="0" algn="l">
              <a:spcBef>
                <a:spcPts val="600"/>
              </a:spcBef>
              <a:spcAft>
                <a:spcPts val="0"/>
              </a:spcAft>
              <a:buNone/>
            </a:pPr>
            <a:r>
              <a:rPr lang="en" sz="2400">
                <a:solidFill>
                  <a:schemeClr val="accent4"/>
                </a:solidFill>
              </a:rPr>
              <a:t>user@mail.me</a:t>
            </a:r>
            <a:endParaRPr sz="2400">
              <a:solidFill>
                <a:schemeClr val="accent4"/>
              </a:solidFill>
            </a:endParaRPr>
          </a:p>
        </p:txBody>
      </p:sp>
      <p:sp>
        <p:nvSpPr>
          <p:cNvPr id="780" name="Google Shape;780;p68"/>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81" name="Google Shape;781;p68"/>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82" name="Google Shape;782;p68"/>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47"/>
          <p:cNvSpPr txBox="1"/>
          <p:nvPr>
            <p:ph idx="4294967295" type="ctrTitle"/>
          </p:nvPr>
        </p:nvSpPr>
        <p:spPr>
          <a:xfrm>
            <a:off x="916025" y="440344"/>
            <a:ext cx="55611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solidFill>
                  <a:srgbClr val="7ECEFD"/>
                </a:solidFill>
              </a:rPr>
              <a:t>Hello!</a:t>
            </a:r>
            <a:endParaRPr sz="6000">
              <a:solidFill>
                <a:srgbClr val="7ECEFD"/>
              </a:solidFill>
            </a:endParaRPr>
          </a:p>
        </p:txBody>
      </p:sp>
      <p:sp>
        <p:nvSpPr>
          <p:cNvPr id="433" name="Google Shape;433;p47"/>
          <p:cNvSpPr txBox="1"/>
          <p:nvPr>
            <p:ph idx="1" type="subTitle"/>
          </p:nvPr>
        </p:nvSpPr>
        <p:spPr>
          <a:xfrm>
            <a:off x="916025" y="1266075"/>
            <a:ext cx="6279600" cy="15561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sz="4800">
                <a:solidFill>
                  <a:srgbClr val="2185C5"/>
                </a:solidFill>
              </a:rPr>
              <a:t>I am </a:t>
            </a:r>
            <a:r>
              <a:rPr lang="en" sz="4800">
                <a:solidFill>
                  <a:srgbClr val="2185C5"/>
                </a:solidFill>
              </a:rPr>
              <a:t>[Name]</a:t>
            </a:r>
            <a:endParaRPr b="1" sz="4800">
              <a:solidFill>
                <a:srgbClr val="2185C5"/>
              </a:solidFill>
            </a:endParaRPr>
          </a:p>
        </p:txBody>
      </p:sp>
      <p:sp>
        <p:nvSpPr>
          <p:cNvPr id="434" name="Google Shape;434;p47"/>
          <p:cNvSpPr txBox="1"/>
          <p:nvPr>
            <p:ph idx="4294967295" type="body"/>
          </p:nvPr>
        </p:nvSpPr>
        <p:spPr>
          <a:xfrm>
            <a:off x="916025" y="2569425"/>
            <a:ext cx="7059600" cy="1995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[Some introduction]</a:t>
            </a:r>
            <a:endParaRPr sz="2400"/>
          </a:p>
          <a:p>
            <a:pPr indent="0" lvl="0" marL="0" rtl="0" algn="l">
              <a:spcBef>
                <a:spcPts val="600"/>
              </a:spcBef>
              <a:spcAft>
                <a:spcPts val="0"/>
              </a:spcAft>
              <a:buNone/>
            </a:pPr>
            <a:r>
              <a:rPr lang="en" sz="2400"/>
              <a:t>You can find me at: </a:t>
            </a:r>
            <a:endParaRPr sz="2400"/>
          </a:p>
          <a:p>
            <a:pPr indent="0" lvl="0" marL="0" rtl="0" algn="l">
              <a:spcBef>
                <a:spcPts val="600"/>
              </a:spcBef>
              <a:spcAft>
                <a:spcPts val="0"/>
              </a:spcAft>
              <a:buNone/>
            </a:pPr>
            <a:r>
              <a:rPr lang="en" sz="2400"/>
              <a:t>@username</a:t>
            </a:r>
            <a:endParaRPr sz="2400"/>
          </a:p>
        </p:txBody>
      </p:sp>
      <p:sp>
        <p:nvSpPr>
          <p:cNvPr id="435" name="Google Shape;435;p47"/>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36" name="Google Shape;436;p47"/>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37" name="Google Shape;437;p47"/>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38" name="Google Shape;438;p47"/>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Google Shape;443;p48"/>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Bioinformatics Tools</a:t>
            </a:r>
            <a:endParaRPr/>
          </a:p>
        </p:txBody>
      </p:sp>
      <p:sp>
        <p:nvSpPr>
          <p:cNvPr id="444" name="Google Shape;444;p48"/>
          <p:cNvSpPr txBox="1"/>
          <p:nvPr>
            <p:ph idx="1" type="subTitle"/>
          </p:nvPr>
        </p:nvSpPr>
        <p:spPr>
          <a:xfrm>
            <a:off x="685800" y="2840053"/>
            <a:ext cx="7772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Slide Deck 6</a:t>
            </a:r>
            <a:endParaRPr/>
          </a:p>
        </p:txBody>
      </p:sp>
      <p:grpSp>
        <p:nvGrpSpPr>
          <p:cNvPr id="445" name="Google Shape;445;p48"/>
          <p:cNvGrpSpPr/>
          <p:nvPr/>
        </p:nvGrpSpPr>
        <p:grpSpPr>
          <a:xfrm>
            <a:off x="76450" y="52600"/>
            <a:ext cx="8991091" cy="310200"/>
            <a:chOff x="86000" y="52600"/>
            <a:chExt cx="8985700" cy="310200"/>
          </a:xfrm>
        </p:grpSpPr>
        <p:sp>
          <p:nvSpPr>
            <p:cNvPr id="446" name="Google Shape;446;p48"/>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447" name="Google Shape;447;p48"/>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448" name="Google Shape;448;p48"/>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449" name="Google Shape;449;p48"/>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450" name="Google Shape;450;p48"/>
          <p:cNvSpPr txBox="1"/>
          <p:nvPr>
            <p:ph idx="2" type="subTitle"/>
          </p:nvPr>
        </p:nvSpPr>
        <p:spPr>
          <a:xfrm>
            <a:off x="85300" y="4559300"/>
            <a:ext cx="4428600" cy="460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Google Shape;455;p49"/>
          <p:cNvSpPr txBox="1"/>
          <p:nvPr>
            <p:ph idx="4294967295" type="ctrTitle"/>
          </p:nvPr>
        </p:nvSpPr>
        <p:spPr>
          <a:xfrm>
            <a:off x="916025" y="440344"/>
            <a:ext cx="55611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solidFill>
                  <a:srgbClr val="7ECEFD"/>
                </a:solidFill>
              </a:rPr>
              <a:t>Hello!</a:t>
            </a:r>
            <a:endParaRPr sz="6000">
              <a:solidFill>
                <a:srgbClr val="7ECEFD"/>
              </a:solidFill>
            </a:endParaRPr>
          </a:p>
        </p:txBody>
      </p:sp>
      <p:sp>
        <p:nvSpPr>
          <p:cNvPr id="456" name="Google Shape;456;p49"/>
          <p:cNvSpPr txBox="1"/>
          <p:nvPr>
            <p:ph idx="1" type="subTitle"/>
          </p:nvPr>
        </p:nvSpPr>
        <p:spPr>
          <a:xfrm>
            <a:off x="916025" y="1266075"/>
            <a:ext cx="6279600" cy="15561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sz="4800">
                <a:solidFill>
                  <a:srgbClr val="2185C5"/>
                </a:solidFill>
              </a:rPr>
              <a:t>I am </a:t>
            </a:r>
            <a:r>
              <a:rPr lang="en" sz="4800">
                <a:solidFill>
                  <a:srgbClr val="2185C5"/>
                </a:solidFill>
              </a:rPr>
              <a:t>[Name]</a:t>
            </a:r>
            <a:endParaRPr b="1" sz="4800">
              <a:solidFill>
                <a:srgbClr val="2185C5"/>
              </a:solidFill>
            </a:endParaRPr>
          </a:p>
        </p:txBody>
      </p:sp>
      <p:sp>
        <p:nvSpPr>
          <p:cNvPr id="457" name="Google Shape;457;p49"/>
          <p:cNvSpPr txBox="1"/>
          <p:nvPr>
            <p:ph idx="4294967295" type="body"/>
          </p:nvPr>
        </p:nvSpPr>
        <p:spPr>
          <a:xfrm>
            <a:off x="916025" y="2569425"/>
            <a:ext cx="7059600" cy="1995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[Some introduction]</a:t>
            </a:r>
            <a:endParaRPr sz="2400"/>
          </a:p>
          <a:p>
            <a:pPr indent="0" lvl="0" marL="0" rtl="0" algn="l">
              <a:spcBef>
                <a:spcPts val="600"/>
              </a:spcBef>
              <a:spcAft>
                <a:spcPts val="0"/>
              </a:spcAft>
              <a:buNone/>
            </a:pPr>
            <a:r>
              <a:rPr lang="en" sz="2400"/>
              <a:t>You can find me at: </a:t>
            </a:r>
            <a:endParaRPr sz="2400"/>
          </a:p>
          <a:p>
            <a:pPr indent="0" lvl="0" marL="0" rtl="0" algn="l">
              <a:spcBef>
                <a:spcPts val="600"/>
              </a:spcBef>
              <a:spcAft>
                <a:spcPts val="0"/>
              </a:spcAft>
              <a:buNone/>
            </a:pPr>
            <a:r>
              <a:rPr lang="en" sz="2400"/>
              <a:t>@username</a:t>
            </a:r>
            <a:endParaRPr sz="2400"/>
          </a:p>
        </p:txBody>
      </p:sp>
      <p:sp>
        <p:nvSpPr>
          <p:cNvPr id="458" name="Google Shape;458;p49"/>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59" name="Google Shape;459;p49"/>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60" name="Google Shape;460;p49"/>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61" name="Google Shape;461;p49"/>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Google Shape;466;p50"/>
          <p:cNvSpPr txBox="1"/>
          <p:nvPr>
            <p:ph type="title"/>
          </p:nvPr>
        </p:nvSpPr>
        <p:spPr>
          <a:xfrm>
            <a:off x="240650" y="362800"/>
            <a:ext cx="8631300" cy="700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What version of the program, data, etc…?</a:t>
            </a:r>
            <a:endParaRPr sz="3600"/>
          </a:p>
        </p:txBody>
      </p:sp>
      <p:sp>
        <p:nvSpPr>
          <p:cNvPr id="467" name="Google Shape;467;p50"/>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rgbClr val="FFFFFF"/>
                </a:solidFill>
              </a:rPr>
              <a:t>‹#›</a:t>
            </a:fld>
            <a:endParaRPr>
              <a:solidFill>
                <a:srgbClr val="FFFFFF"/>
              </a:solidFill>
            </a:endParaRPr>
          </a:p>
        </p:txBody>
      </p:sp>
      <p:grpSp>
        <p:nvGrpSpPr>
          <p:cNvPr id="468" name="Google Shape;468;p50"/>
          <p:cNvGrpSpPr/>
          <p:nvPr/>
        </p:nvGrpSpPr>
        <p:grpSpPr>
          <a:xfrm>
            <a:off x="76450" y="52600"/>
            <a:ext cx="8991091" cy="310200"/>
            <a:chOff x="86000" y="52600"/>
            <a:chExt cx="8985700" cy="310200"/>
          </a:xfrm>
        </p:grpSpPr>
        <p:sp>
          <p:nvSpPr>
            <p:cNvPr id="469" name="Google Shape;469;p50"/>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470" name="Google Shape;470;p50"/>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471" name="Google Shape;471;p50"/>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472" name="Google Shape;472;p50"/>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pic>
        <p:nvPicPr>
          <p:cNvPr id="473" name="Google Shape;473;p50"/>
          <p:cNvPicPr preferRelativeResize="0"/>
          <p:nvPr/>
        </p:nvPicPr>
        <p:blipFill>
          <a:blip r:embed="rId3">
            <a:alphaModFix/>
          </a:blip>
          <a:stretch>
            <a:fillRect/>
          </a:stretch>
        </p:blipFill>
        <p:spPr>
          <a:xfrm>
            <a:off x="2499271" y="1299027"/>
            <a:ext cx="4145446" cy="1705250"/>
          </a:xfrm>
          <a:prstGeom prst="rect">
            <a:avLst/>
          </a:prstGeom>
          <a:noFill/>
          <a:ln>
            <a:noFill/>
          </a:ln>
        </p:spPr>
      </p:pic>
      <p:sp>
        <p:nvSpPr>
          <p:cNvPr id="474" name="Google Shape;474;p50"/>
          <p:cNvSpPr txBox="1"/>
          <p:nvPr/>
        </p:nvSpPr>
        <p:spPr>
          <a:xfrm>
            <a:off x="2416200" y="3224513"/>
            <a:ext cx="4311600" cy="543600"/>
          </a:xfrm>
          <a:prstGeom prst="rect">
            <a:avLst/>
          </a:prstGeom>
          <a:no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None/>
            </a:pPr>
            <a:r>
              <a:rPr lang="en" sz="3000">
                <a:solidFill>
                  <a:schemeClr val="dk1"/>
                </a:solidFill>
              </a:rPr>
              <a:t>Why did I do this?</a:t>
            </a:r>
            <a:endParaRPr sz="3000">
              <a:solidFill>
                <a:schemeClr val="dk1"/>
              </a:solidFill>
            </a:endParaRPr>
          </a:p>
        </p:txBody>
      </p:sp>
      <p:sp>
        <p:nvSpPr>
          <p:cNvPr id="475" name="Google Shape;475;p50"/>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76" name="Google Shape;476;p50"/>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77" name="Google Shape;477;p50"/>
          <p:cNvSpPr txBox="1"/>
          <p:nvPr/>
        </p:nvSpPr>
        <p:spPr>
          <a:xfrm>
            <a:off x="403850" y="3988350"/>
            <a:ext cx="8468100" cy="5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latin typeface="Lato"/>
                <a:ea typeface="Lato"/>
                <a:cs typeface="Lato"/>
                <a:sym typeface="Lato"/>
                <a:hlinkClick r:id="rId4"/>
              </a:rPr>
              <a:t>https://carpentries.org</a:t>
            </a:r>
            <a:r>
              <a:rPr lang="en" sz="1800">
                <a:latin typeface="Lato"/>
                <a:ea typeface="Lato"/>
                <a:cs typeface="Lato"/>
                <a:sym typeface="Lato"/>
              </a:rPr>
              <a:t>                                  </a:t>
            </a:r>
            <a:r>
              <a:rPr lang="en" sz="1800" u="sng">
                <a:solidFill>
                  <a:schemeClr val="accent3"/>
                </a:solidFill>
                <a:hlinkClick r:id="rId5"/>
              </a:rPr>
              <a:t>‘Bioinformatic data skills’</a:t>
            </a:r>
            <a:r>
              <a:rPr lang="en" sz="1800">
                <a:solidFill>
                  <a:schemeClr val="dk1"/>
                </a:solidFill>
              </a:rPr>
              <a:t> Vincent Buffalo</a:t>
            </a:r>
            <a:endParaRPr sz="18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a:latin typeface="Lato"/>
              <a:ea typeface="Lato"/>
              <a:cs typeface="Lato"/>
              <a:sym typeface="Lato"/>
            </a:endParaRPr>
          </a:p>
        </p:txBody>
      </p:sp>
      <p:sp>
        <p:nvSpPr>
          <p:cNvPr id="478" name="Google Shape;478;p50"/>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sp>
        <p:nvSpPr>
          <p:cNvPr id="483" name="Google Shape;483;p51"/>
          <p:cNvSpPr txBox="1"/>
          <p:nvPr>
            <p:ph type="title"/>
          </p:nvPr>
        </p:nvSpPr>
        <p:spPr>
          <a:xfrm>
            <a:off x="374800" y="206000"/>
            <a:ext cx="8394900" cy="150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version of the program, data, etc… did I use?</a:t>
            </a:r>
            <a:endParaRPr/>
          </a:p>
        </p:txBody>
      </p:sp>
      <p:sp>
        <p:nvSpPr>
          <p:cNvPr id="484" name="Google Shape;484;p51"/>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85" name="Google Shape;485;p51"/>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86" name="Google Shape;486;p51"/>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pic>
        <p:nvPicPr>
          <p:cNvPr id="487" name="Google Shape;487;p51"/>
          <p:cNvPicPr preferRelativeResize="0"/>
          <p:nvPr/>
        </p:nvPicPr>
        <p:blipFill>
          <a:blip r:embed="rId3">
            <a:alphaModFix/>
          </a:blip>
          <a:stretch>
            <a:fillRect/>
          </a:stretch>
        </p:blipFill>
        <p:spPr>
          <a:xfrm>
            <a:off x="374800" y="1793300"/>
            <a:ext cx="3129000" cy="2568786"/>
          </a:xfrm>
          <a:prstGeom prst="rect">
            <a:avLst/>
          </a:prstGeom>
          <a:noFill/>
          <a:ln>
            <a:noFill/>
          </a:ln>
        </p:spPr>
      </p:pic>
      <p:pic>
        <p:nvPicPr>
          <p:cNvPr id="488" name="Google Shape;488;p51"/>
          <p:cNvPicPr preferRelativeResize="0"/>
          <p:nvPr/>
        </p:nvPicPr>
        <p:blipFill>
          <a:blip r:embed="rId4">
            <a:alphaModFix/>
          </a:blip>
          <a:stretch>
            <a:fillRect/>
          </a:stretch>
        </p:blipFill>
        <p:spPr>
          <a:xfrm>
            <a:off x="4752100" y="2223250"/>
            <a:ext cx="3848100" cy="1582933"/>
          </a:xfrm>
          <a:prstGeom prst="rect">
            <a:avLst/>
          </a:prstGeom>
          <a:noFill/>
          <a:ln>
            <a:noFill/>
          </a:ln>
        </p:spPr>
      </p:pic>
      <p:sp>
        <p:nvSpPr>
          <p:cNvPr id="489" name="Google Shape;489;p51"/>
          <p:cNvSpPr txBox="1"/>
          <p:nvPr/>
        </p:nvSpPr>
        <p:spPr>
          <a:xfrm>
            <a:off x="193525" y="1674275"/>
            <a:ext cx="33420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None/>
            </a:pPr>
            <a:r>
              <a:rPr lang="en" sz="1800">
                <a:latin typeface="Lato"/>
                <a:ea typeface="Lato"/>
                <a:cs typeface="Lato"/>
                <a:sym typeface="Lato"/>
              </a:rPr>
              <a:t>Dependency </a:t>
            </a:r>
            <a:r>
              <a:rPr lang="en" sz="1800">
                <a:latin typeface="Lato"/>
                <a:ea typeface="Lato"/>
                <a:cs typeface="Lato"/>
                <a:sym typeface="Lato"/>
              </a:rPr>
              <a:t>dilemma</a:t>
            </a:r>
            <a:r>
              <a:rPr lang="en" sz="1800">
                <a:latin typeface="Lato"/>
                <a:ea typeface="Lato"/>
                <a:cs typeface="Lato"/>
                <a:sym typeface="Lato"/>
              </a:rPr>
              <a:t> (files require other files)</a:t>
            </a:r>
            <a:endParaRPr sz="1800">
              <a:latin typeface="Lato"/>
              <a:ea typeface="Lato"/>
              <a:cs typeface="Lato"/>
              <a:sym typeface="Lato"/>
            </a:endParaRPr>
          </a:p>
        </p:txBody>
      </p:sp>
      <p:sp>
        <p:nvSpPr>
          <p:cNvPr id="490" name="Google Shape;490;p51"/>
          <p:cNvSpPr txBox="1"/>
          <p:nvPr/>
        </p:nvSpPr>
        <p:spPr>
          <a:xfrm>
            <a:off x="5176150" y="1577625"/>
            <a:ext cx="3000000" cy="6897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sz="2400">
                <a:solidFill>
                  <a:schemeClr val="dk1"/>
                </a:solidFill>
                <a:latin typeface="Lato"/>
                <a:ea typeface="Lato"/>
                <a:cs typeface="Lato"/>
                <a:sym typeface="Lato"/>
              </a:rPr>
              <a:t>Why did I do this?</a:t>
            </a:r>
            <a:endParaRPr sz="24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sz="1100">
              <a:solidFill>
                <a:schemeClr val="dk1"/>
              </a:solidFill>
            </a:endParaRPr>
          </a:p>
        </p:txBody>
      </p:sp>
      <p:sp>
        <p:nvSpPr>
          <p:cNvPr id="491" name="Google Shape;491;p51"/>
          <p:cNvSpPr txBox="1"/>
          <p:nvPr/>
        </p:nvSpPr>
        <p:spPr>
          <a:xfrm>
            <a:off x="403850" y="4140750"/>
            <a:ext cx="8468100" cy="5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latin typeface="Lato"/>
                <a:ea typeface="Lato"/>
                <a:cs typeface="Lato"/>
                <a:sym typeface="Lato"/>
                <a:hlinkClick r:id="rId5"/>
              </a:rPr>
              <a:t>https://carpentries.org</a:t>
            </a:r>
            <a:r>
              <a:rPr lang="en" sz="1800">
                <a:latin typeface="Lato"/>
                <a:ea typeface="Lato"/>
                <a:cs typeface="Lato"/>
                <a:sym typeface="Lato"/>
              </a:rPr>
              <a:t>                                  </a:t>
            </a:r>
            <a:r>
              <a:rPr lang="en" sz="1800" u="sng">
                <a:solidFill>
                  <a:schemeClr val="accent3"/>
                </a:solidFill>
                <a:hlinkClick r:id="rId6"/>
              </a:rPr>
              <a:t>‘Bioinformatic data skills’</a:t>
            </a:r>
            <a:r>
              <a:rPr lang="en" sz="1800">
                <a:solidFill>
                  <a:schemeClr val="dk1"/>
                </a:solidFill>
              </a:rPr>
              <a:t> Vincent Buffalo</a:t>
            </a:r>
            <a:endParaRPr sz="18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a:latin typeface="Lato"/>
              <a:ea typeface="Lato"/>
              <a:cs typeface="Lato"/>
              <a:sym typeface="Lato"/>
            </a:endParaRPr>
          </a:p>
        </p:txBody>
      </p:sp>
      <p:grpSp>
        <p:nvGrpSpPr>
          <p:cNvPr id="492" name="Google Shape;492;p51"/>
          <p:cNvGrpSpPr/>
          <p:nvPr/>
        </p:nvGrpSpPr>
        <p:grpSpPr>
          <a:xfrm>
            <a:off x="76450" y="52600"/>
            <a:ext cx="8991091" cy="310200"/>
            <a:chOff x="86000" y="52600"/>
            <a:chExt cx="8985700" cy="310200"/>
          </a:xfrm>
        </p:grpSpPr>
        <p:sp>
          <p:nvSpPr>
            <p:cNvPr id="493" name="Google Shape;493;p51"/>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494" name="Google Shape;494;p51"/>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495" name="Google Shape;495;p51"/>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496" name="Google Shape;496;p51"/>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497" name="Google Shape;497;p51"/>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1" name="Shape 501"/>
        <p:cNvGrpSpPr/>
        <p:nvPr/>
      </p:nvGrpSpPr>
      <p:grpSpPr>
        <a:xfrm>
          <a:off x="0" y="0"/>
          <a:ext cx="0" cy="0"/>
          <a:chOff x="0" y="0"/>
          <a:chExt cx="0" cy="0"/>
        </a:xfrm>
      </p:grpSpPr>
      <p:sp>
        <p:nvSpPr>
          <p:cNvPr id="502" name="Google Shape;502;p52"/>
          <p:cNvSpPr txBox="1"/>
          <p:nvPr>
            <p:ph type="title"/>
          </p:nvPr>
        </p:nvSpPr>
        <p:spPr>
          <a:xfrm>
            <a:off x="893700" y="362800"/>
            <a:ext cx="7587000" cy="882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Notebooks</a:t>
            </a:r>
            <a:endParaRPr/>
          </a:p>
        </p:txBody>
      </p:sp>
      <p:sp>
        <p:nvSpPr>
          <p:cNvPr id="503" name="Google Shape;503;p52"/>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04" name="Google Shape;504;p52"/>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05" name="Google Shape;505;p52"/>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06" name="Google Shape;506;p52"/>
          <p:cNvSpPr txBox="1"/>
          <p:nvPr>
            <p:ph idx="1" type="body"/>
          </p:nvPr>
        </p:nvSpPr>
        <p:spPr>
          <a:xfrm>
            <a:off x="896100" y="1197875"/>
            <a:ext cx="5641800" cy="3303600"/>
          </a:xfrm>
          <a:prstGeom prst="rect">
            <a:avLst/>
          </a:prstGeom>
        </p:spPr>
        <p:txBody>
          <a:bodyPr anchorCtr="0" anchor="t" bIns="91425" lIns="91425" spcFirstLastPara="1" rIns="91425" wrap="square" tIns="91425">
            <a:noAutofit/>
          </a:bodyPr>
          <a:lstStyle/>
          <a:p>
            <a:pPr indent="-406400" lvl="0" marL="457200" rtl="0" algn="l">
              <a:spcBef>
                <a:spcPts val="600"/>
              </a:spcBef>
              <a:spcAft>
                <a:spcPts val="0"/>
              </a:spcAft>
              <a:buSzPts val="2800"/>
              <a:buChar char="●"/>
            </a:pPr>
            <a:r>
              <a:rPr lang="en"/>
              <a:t>Keep track of analysis</a:t>
            </a:r>
            <a:endParaRPr/>
          </a:p>
          <a:p>
            <a:pPr indent="-406400" lvl="0" marL="457200" rtl="0" algn="l">
              <a:spcBef>
                <a:spcPts val="0"/>
              </a:spcBef>
              <a:spcAft>
                <a:spcPts val="0"/>
              </a:spcAft>
              <a:buSzPts val="2800"/>
              <a:buChar char="●"/>
            </a:pPr>
            <a:r>
              <a:rPr lang="en"/>
              <a:t>Interactive coding</a:t>
            </a:r>
            <a:endParaRPr/>
          </a:p>
          <a:p>
            <a:pPr indent="-406400" lvl="0" marL="457200" rtl="0" algn="l">
              <a:spcBef>
                <a:spcPts val="0"/>
              </a:spcBef>
              <a:spcAft>
                <a:spcPts val="0"/>
              </a:spcAft>
              <a:buSzPts val="2800"/>
              <a:buChar char="●"/>
            </a:pPr>
            <a:r>
              <a:rPr lang="en"/>
              <a:t>Interactive data exploration</a:t>
            </a:r>
            <a:endParaRPr/>
          </a:p>
          <a:p>
            <a:pPr indent="-406400" lvl="0" marL="457200" rtl="0" algn="l">
              <a:spcBef>
                <a:spcPts val="0"/>
              </a:spcBef>
              <a:spcAft>
                <a:spcPts val="0"/>
              </a:spcAft>
              <a:buSzPts val="2800"/>
              <a:buChar char="●"/>
            </a:pPr>
            <a:r>
              <a:rPr lang="en"/>
              <a:t>Embedded </a:t>
            </a:r>
            <a:r>
              <a:rPr lang="en"/>
              <a:t>visualization</a:t>
            </a:r>
            <a:endParaRPr/>
          </a:p>
          <a:p>
            <a:pPr indent="-406400" lvl="0" marL="457200" rtl="0" algn="l">
              <a:spcBef>
                <a:spcPts val="0"/>
              </a:spcBef>
              <a:spcAft>
                <a:spcPts val="0"/>
              </a:spcAft>
              <a:buSzPts val="2800"/>
              <a:buChar char="●"/>
            </a:pPr>
            <a:r>
              <a:rPr lang="en"/>
              <a:t>Easy access to docstrings</a:t>
            </a:r>
            <a:endParaRPr/>
          </a:p>
          <a:p>
            <a:pPr indent="-406400" lvl="0" marL="457200" rtl="0" algn="l">
              <a:spcBef>
                <a:spcPts val="0"/>
              </a:spcBef>
              <a:spcAft>
                <a:spcPts val="0"/>
              </a:spcAft>
              <a:buSzPts val="2800"/>
              <a:buChar char="●"/>
            </a:pPr>
            <a:r>
              <a:rPr lang="en"/>
              <a:t>Mix of code and documentation</a:t>
            </a:r>
            <a:endParaRPr/>
          </a:p>
        </p:txBody>
      </p:sp>
      <p:pic>
        <p:nvPicPr>
          <p:cNvPr id="507" name="Google Shape;507;p52"/>
          <p:cNvPicPr preferRelativeResize="0"/>
          <p:nvPr/>
        </p:nvPicPr>
        <p:blipFill>
          <a:blip r:embed="rId3">
            <a:alphaModFix/>
          </a:blip>
          <a:stretch>
            <a:fillRect/>
          </a:stretch>
        </p:blipFill>
        <p:spPr>
          <a:xfrm>
            <a:off x="5929775" y="362800"/>
            <a:ext cx="3143250" cy="1495426"/>
          </a:xfrm>
          <a:prstGeom prst="rect">
            <a:avLst/>
          </a:prstGeom>
          <a:noFill/>
          <a:ln>
            <a:noFill/>
          </a:ln>
        </p:spPr>
      </p:pic>
      <p:pic>
        <p:nvPicPr>
          <p:cNvPr id="508" name="Google Shape;508;p52"/>
          <p:cNvPicPr preferRelativeResize="0"/>
          <p:nvPr/>
        </p:nvPicPr>
        <p:blipFill>
          <a:blip r:embed="rId4">
            <a:alphaModFix/>
          </a:blip>
          <a:stretch>
            <a:fillRect/>
          </a:stretch>
        </p:blipFill>
        <p:spPr>
          <a:xfrm>
            <a:off x="6350750" y="2348676"/>
            <a:ext cx="2301300" cy="811114"/>
          </a:xfrm>
          <a:prstGeom prst="rect">
            <a:avLst/>
          </a:prstGeom>
          <a:noFill/>
          <a:ln>
            <a:noFill/>
          </a:ln>
        </p:spPr>
      </p:pic>
      <p:sp>
        <p:nvSpPr>
          <p:cNvPr id="509" name="Google Shape;509;p52"/>
          <p:cNvSpPr txBox="1"/>
          <p:nvPr/>
        </p:nvSpPr>
        <p:spPr>
          <a:xfrm>
            <a:off x="6407600" y="1796825"/>
            <a:ext cx="2187600" cy="4446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sz="1800" u="sng">
                <a:solidFill>
                  <a:schemeClr val="hlink"/>
                </a:solidFill>
                <a:latin typeface="Lato"/>
                <a:ea typeface="Lato"/>
                <a:cs typeface="Lato"/>
                <a:sym typeface="Lato"/>
                <a:hlinkClick r:id="rId5"/>
              </a:rPr>
              <a:t>https://jupyter.org/</a:t>
            </a:r>
            <a:r>
              <a:rPr lang="en" sz="1800">
                <a:solidFill>
                  <a:schemeClr val="dk1"/>
                </a:solidFill>
                <a:latin typeface="Lato"/>
                <a:ea typeface="Lato"/>
                <a:cs typeface="Lato"/>
                <a:sym typeface="Lato"/>
              </a:rPr>
              <a:t> </a:t>
            </a:r>
            <a:endParaRPr sz="18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sz="1100">
              <a:solidFill>
                <a:schemeClr val="dk1"/>
              </a:solidFill>
            </a:endParaRPr>
          </a:p>
        </p:txBody>
      </p:sp>
      <p:grpSp>
        <p:nvGrpSpPr>
          <p:cNvPr id="510" name="Google Shape;510;p52"/>
          <p:cNvGrpSpPr/>
          <p:nvPr/>
        </p:nvGrpSpPr>
        <p:grpSpPr>
          <a:xfrm>
            <a:off x="76450" y="52600"/>
            <a:ext cx="8991091" cy="310200"/>
            <a:chOff x="86000" y="52600"/>
            <a:chExt cx="8985700" cy="310200"/>
          </a:xfrm>
        </p:grpSpPr>
        <p:sp>
          <p:nvSpPr>
            <p:cNvPr id="511" name="Google Shape;511;p52"/>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512" name="Google Shape;512;p52"/>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513" name="Google Shape;513;p52"/>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514" name="Google Shape;514;p52"/>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515" name="Google Shape;515;p52"/>
          <p:cNvSpPr txBox="1"/>
          <p:nvPr/>
        </p:nvSpPr>
        <p:spPr>
          <a:xfrm>
            <a:off x="6232050" y="3133275"/>
            <a:ext cx="2730300" cy="4446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sz="1800" u="sng">
                <a:solidFill>
                  <a:schemeClr val="hlink"/>
                </a:solidFill>
                <a:latin typeface="Lato"/>
                <a:ea typeface="Lato"/>
                <a:cs typeface="Lato"/>
                <a:sym typeface="Lato"/>
                <a:hlinkClick r:id="rId6"/>
              </a:rPr>
              <a:t>https://www.rstudio.com</a:t>
            </a:r>
            <a:r>
              <a:rPr lang="en" sz="1800">
                <a:solidFill>
                  <a:schemeClr val="dk1"/>
                </a:solidFill>
                <a:latin typeface="Lato"/>
                <a:ea typeface="Lato"/>
                <a:cs typeface="Lato"/>
                <a:sym typeface="Lato"/>
              </a:rPr>
              <a:t> </a:t>
            </a:r>
            <a:endParaRPr sz="18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sz="1100">
              <a:solidFill>
                <a:schemeClr val="dk1"/>
              </a:solidFill>
            </a:endParaRPr>
          </a:p>
        </p:txBody>
      </p:sp>
      <p:sp>
        <p:nvSpPr>
          <p:cNvPr id="516" name="Google Shape;516;p52"/>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0" name="Shape 520"/>
        <p:cNvGrpSpPr/>
        <p:nvPr/>
      </p:nvGrpSpPr>
      <p:grpSpPr>
        <a:xfrm>
          <a:off x="0" y="0"/>
          <a:ext cx="0" cy="0"/>
          <a:chOff x="0" y="0"/>
          <a:chExt cx="0" cy="0"/>
        </a:xfrm>
      </p:grpSpPr>
      <p:sp>
        <p:nvSpPr>
          <p:cNvPr id="521" name="Google Shape;521;p53"/>
          <p:cNvSpPr txBox="1"/>
          <p:nvPr>
            <p:ph type="title"/>
          </p:nvPr>
        </p:nvSpPr>
        <p:spPr>
          <a:xfrm>
            <a:off x="893700" y="362800"/>
            <a:ext cx="7587000" cy="882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Notebooks</a:t>
            </a:r>
            <a:endParaRPr/>
          </a:p>
        </p:txBody>
      </p:sp>
      <p:sp>
        <p:nvSpPr>
          <p:cNvPr id="522" name="Google Shape;522;p53"/>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23" name="Google Shape;523;p53"/>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24" name="Google Shape;524;p53"/>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pic>
        <p:nvPicPr>
          <p:cNvPr id="525" name="Google Shape;525;p53"/>
          <p:cNvPicPr preferRelativeResize="0"/>
          <p:nvPr/>
        </p:nvPicPr>
        <p:blipFill rotWithShape="1">
          <a:blip r:embed="rId3">
            <a:alphaModFix/>
          </a:blip>
          <a:srcRect b="0" l="0" r="8105" t="0"/>
          <a:stretch/>
        </p:blipFill>
        <p:spPr>
          <a:xfrm>
            <a:off x="6153000" y="447075"/>
            <a:ext cx="2888399" cy="1495426"/>
          </a:xfrm>
          <a:prstGeom prst="rect">
            <a:avLst/>
          </a:prstGeom>
          <a:noFill/>
          <a:ln>
            <a:noFill/>
          </a:ln>
        </p:spPr>
      </p:pic>
      <p:pic>
        <p:nvPicPr>
          <p:cNvPr id="526" name="Google Shape;526;p53"/>
          <p:cNvPicPr preferRelativeResize="0"/>
          <p:nvPr/>
        </p:nvPicPr>
        <p:blipFill>
          <a:blip r:embed="rId4">
            <a:alphaModFix/>
          </a:blip>
          <a:stretch>
            <a:fillRect/>
          </a:stretch>
        </p:blipFill>
        <p:spPr>
          <a:xfrm>
            <a:off x="6350750" y="3339276"/>
            <a:ext cx="2301300" cy="811114"/>
          </a:xfrm>
          <a:prstGeom prst="rect">
            <a:avLst/>
          </a:prstGeom>
          <a:noFill/>
          <a:ln>
            <a:noFill/>
          </a:ln>
        </p:spPr>
      </p:pic>
      <p:sp>
        <p:nvSpPr>
          <p:cNvPr id="527" name="Google Shape;527;p53"/>
          <p:cNvSpPr txBox="1"/>
          <p:nvPr/>
        </p:nvSpPr>
        <p:spPr>
          <a:xfrm>
            <a:off x="6879950" y="1847100"/>
            <a:ext cx="2187600" cy="4446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sz="1800" u="sng">
                <a:solidFill>
                  <a:schemeClr val="hlink"/>
                </a:solidFill>
                <a:latin typeface="Lato"/>
                <a:ea typeface="Lato"/>
                <a:cs typeface="Lato"/>
                <a:sym typeface="Lato"/>
                <a:hlinkClick r:id="rId5"/>
              </a:rPr>
              <a:t>https://jupyter.org/</a:t>
            </a:r>
            <a:r>
              <a:rPr lang="en" sz="1800">
                <a:solidFill>
                  <a:schemeClr val="dk1"/>
                </a:solidFill>
                <a:latin typeface="Lato"/>
                <a:ea typeface="Lato"/>
                <a:cs typeface="Lato"/>
                <a:sym typeface="Lato"/>
              </a:rPr>
              <a:t> </a:t>
            </a:r>
            <a:endParaRPr sz="18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sz="1100">
              <a:solidFill>
                <a:schemeClr val="dk1"/>
              </a:solidFill>
            </a:endParaRPr>
          </a:p>
        </p:txBody>
      </p:sp>
      <p:grpSp>
        <p:nvGrpSpPr>
          <p:cNvPr id="528" name="Google Shape;528;p53"/>
          <p:cNvGrpSpPr/>
          <p:nvPr/>
        </p:nvGrpSpPr>
        <p:grpSpPr>
          <a:xfrm>
            <a:off x="76450" y="52600"/>
            <a:ext cx="8991091" cy="310200"/>
            <a:chOff x="86000" y="52600"/>
            <a:chExt cx="8985700" cy="310200"/>
          </a:xfrm>
        </p:grpSpPr>
        <p:sp>
          <p:nvSpPr>
            <p:cNvPr id="529" name="Google Shape;529;p53"/>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530" name="Google Shape;530;p53"/>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531" name="Google Shape;531;p53"/>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532" name="Google Shape;532;p53"/>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533" name="Google Shape;533;p53"/>
          <p:cNvSpPr txBox="1"/>
          <p:nvPr/>
        </p:nvSpPr>
        <p:spPr>
          <a:xfrm>
            <a:off x="6232050" y="4123875"/>
            <a:ext cx="2730300" cy="4446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sz="1800" u="sng">
                <a:solidFill>
                  <a:schemeClr val="hlink"/>
                </a:solidFill>
                <a:latin typeface="Lato"/>
                <a:ea typeface="Lato"/>
                <a:cs typeface="Lato"/>
                <a:sym typeface="Lato"/>
                <a:hlinkClick r:id="rId6"/>
              </a:rPr>
              <a:t>https://www.rstudio.com</a:t>
            </a:r>
            <a:r>
              <a:rPr lang="en" sz="1800">
                <a:solidFill>
                  <a:schemeClr val="dk1"/>
                </a:solidFill>
                <a:latin typeface="Lato"/>
                <a:ea typeface="Lato"/>
                <a:cs typeface="Lato"/>
                <a:sym typeface="Lato"/>
              </a:rPr>
              <a:t> </a:t>
            </a:r>
            <a:endParaRPr sz="18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sz="1100">
              <a:solidFill>
                <a:schemeClr val="dk1"/>
              </a:solidFill>
            </a:endParaRPr>
          </a:p>
        </p:txBody>
      </p:sp>
      <p:sp>
        <p:nvSpPr>
          <p:cNvPr id="534" name="Google Shape;534;p53"/>
          <p:cNvSpPr txBox="1"/>
          <p:nvPr>
            <p:ph idx="1" type="body"/>
          </p:nvPr>
        </p:nvSpPr>
        <p:spPr>
          <a:xfrm>
            <a:off x="650175" y="1254850"/>
            <a:ext cx="6941400" cy="3303600"/>
          </a:xfrm>
          <a:prstGeom prst="rect">
            <a:avLst/>
          </a:prstGeom>
        </p:spPr>
        <p:txBody>
          <a:bodyPr anchorCtr="0" anchor="t" bIns="91425" lIns="91425" spcFirstLastPara="1" rIns="91425" wrap="square" tIns="91425">
            <a:noAutofit/>
          </a:bodyPr>
          <a:lstStyle/>
          <a:p>
            <a:pPr indent="-381000" lvl="0" marL="457200" rtl="0" algn="l">
              <a:lnSpc>
                <a:spcPct val="150000"/>
              </a:lnSpc>
              <a:spcBef>
                <a:spcPts val="600"/>
              </a:spcBef>
              <a:spcAft>
                <a:spcPts val="0"/>
              </a:spcAft>
              <a:buSzPts val="2400"/>
              <a:buChar char="●"/>
            </a:pPr>
            <a:r>
              <a:rPr lang="en" sz="2400"/>
              <a:t>Easily shared</a:t>
            </a:r>
            <a:endParaRPr sz="2400"/>
          </a:p>
          <a:p>
            <a:pPr indent="-381000" lvl="0" marL="457200" rtl="0" algn="l">
              <a:lnSpc>
                <a:spcPct val="150000"/>
              </a:lnSpc>
              <a:spcBef>
                <a:spcPts val="0"/>
              </a:spcBef>
              <a:spcAft>
                <a:spcPts val="0"/>
              </a:spcAft>
              <a:buSzPts val="2400"/>
              <a:buChar char="●"/>
            </a:pPr>
            <a:r>
              <a:rPr lang="en" sz="2400"/>
              <a:t>Widgets available (customization)</a:t>
            </a:r>
            <a:endParaRPr sz="2400"/>
          </a:p>
          <a:p>
            <a:pPr indent="-381000" lvl="0" marL="457200" rtl="0" algn="l">
              <a:lnSpc>
                <a:spcPct val="150000"/>
              </a:lnSpc>
              <a:spcBef>
                <a:spcPts val="0"/>
              </a:spcBef>
              <a:spcAft>
                <a:spcPts val="0"/>
              </a:spcAft>
              <a:buSzPts val="2400"/>
              <a:buChar char="●"/>
            </a:pPr>
            <a:r>
              <a:rPr lang="en" sz="2400">
                <a:solidFill>
                  <a:schemeClr val="dk1"/>
                </a:solidFill>
              </a:rPr>
              <a:t>Compatible with &gt;40 programming languages</a:t>
            </a:r>
            <a:endParaRPr sz="2400">
              <a:solidFill>
                <a:schemeClr val="dk1"/>
              </a:solidFill>
            </a:endParaRPr>
          </a:p>
          <a:p>
            <a:pPr indent="-381000" lvl="0" marL="457200" rtl="0" algn="l">
              <a:lnSpc>
                <a:spcPct val="150000"/>
              </a:lnSpc>
              <a:spcBef>
                <a:spcPts val="0"/>
              </a:spcBef>
              <a:spcAft>
                <a:spcPts val="0"/>
              </a:spcAft>
              <a:buSzPts val="2400"/>
              <a:buChar char="●"/>
            </a:pPr>
            <a:r>
              <a:rPr lang="en" sz="2400"/>
              <a:t>Interactive plots</a:t>
            </a:r>
            <a:endParaRPr sz="2400"/>
          </a:p>
          <a:p>
            <a:pPr indent="-381000" lvl="0" marL="457200" rtl="0" algn="l">
              <a:lnSpc>
                <a:spcPct val="150000"/>
              </a:lnSpc>
              <a:spcBef>
                <a:spcPts val="0"/>
              </a:spcBef>
              <a:spcAft>
                <a:spcPts val="0"/>
              </a:spcAft>
              <a:buSzPts val="2400"/>
              <a:buChar char="●"/>
            </a:pPr>
            <a:r>
              <a:rPr lang="en" sz="2400"/>
              <a:t>Can run remotely on server</a:t>
            </a:r>
            <a:endParaRPr sz="2400"/>
          </a:p>
          <a:p>
            <a:pPr indent="0" lvl="0" marL="0" rtl="0" algn="l">
              <a:lnSpc>
                <a:spcPct val="150000"/>
              </a:lnSpc>
              <a:spcBef>
                <a:spcPts val="600"/>
              </a:spcBef>
              <a:spcAft>
                <a:spcPts val="0"/>
              </a:spcAft>
              <a:buNone/>
            </a:pPr>
            <a:r>
              <a:t/>
            </a:r>
            <a:endParaRPr sz="2400"/>
          </a:p>
        </p:txBody>
      </p:sp>
      <p:sp>
        <p:nvSpPr>
          <p:cNvPr id="535" name="Google Shape;535;p53"/>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Repro4everyone Template">
  <a:themeElements>
    <a:clrScheme name="Custom 347">
      <a:dk1>
        <a:srgbClr val="000000"/>
      </a:dk1>
      <a:lt1>
        <a:srgbClr val="FFFFFF"/>
      </a:lt1>
      <a:dk2>
        <a:srgbClr val="165797"/>
      </a:dk2>
      <a:lt2>
        <a:srgbClr val="CCCCCC"/>
      </a:lt2>
      <a:accent1>
        <a:srgbClr val="3A81BA"/>
      </a:accent1>
      <a:accent2>
        <a:srgbClr val="D89F39"/>
      </a:accent2>
      <a:accent3>
        <a:srgbClr val="165797"/>
      </a:accent3>
      <a:accent4>
        <a:srgbClr val="0496D4"/>
      </a:accent4>
      <a:accent5>
        <a:srgbClr val="60C2EA"/>
      </a:accent5>
      <a:accent6>
        <a:srgbClr val="A4D7F2"/>
      </a:accent6>
      <a:hlink>
        <a:srgbClr val="16579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epro4everyone Template">
  <a:themeElements>
    <a:clrScheme name="Custom 347">
      <a:dk1>
        <a:srgbClr val="000000"/>
      </a:dk1>
      <a:lt1>
        <a:srgbClr val="FFFFFF"/>
      </a:lt1>
      <a:dk2>
        <a:srgbClr val="165797"/>
      </a:dk2>
      <a:lt2>
        <a:srgbClr val="CCCCCC"/>
      </a:lt2>
      <a:accent1>
        <a:srgbClr val="3A81BA"/>
      </a:accent1>
      <a:accent2>
        <a:srgbClr val="D89F39"/>
      </a:accent2>
      <a:accent3>
        <a:srgbClr val="165797"/>
      </a:accent3>
      <a:accent4>
        <a:srgbClr val="0496D4"/>
      </a:accent4>
      <a:accent5>
        <a:srgbClr val="60C2EA"/>
      </a:accent5>
      <a:accent6>
        <a:srgbClr val="A4D7F2"/>
      </a:accent6>
      <a:hlink>
        <a:srgbClr val="16579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