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aleway"/>
      <p:regular r:id="rId23"/>
      <p:bold r:id="rId24"/>
      <p:italic r:id="rId25"/>
      <p:boldItalic r:id="rId26"/>
    </p:embeddedFont>
    <p:embeddedFont>
      <p:font typeface="Raleway SemiBold"/>
      <p:regular r:id="rId27"/>
      <p:bold r:id="rId28"/>
      <p:italic r:id="rId29"/>
      <p:boldItalic r:id="rId30"/>
    </p:embeddedFont>
    <p:embeddedFont>
      <p:font typeface="Lato"/>
      <p:regular r:id="rId31"/>
      <p:bold r:id="rId32"/>
      <p:italic r:id="rId33"/>
      <p:boldItalic r:id="rId34"/>
    </p:embeddedFont>
    <p:embeddedFont>
      <p:font typeface="Raleway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67A7652-853B-401E-B42C-9CA5B2D42539}">
  <a:tblStyle styleId="{F67A7652-853B-401E-B42C-9CA5B2D42539}"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RalewaySemiBold-bold.fntdata"/><Relationship Id="rId27" Type="http://schemas.openxmlformats.org/officeDocument/2006/relationships/font" Target="fonts/Raleway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Semi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RalewaySemiBold-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RalewayMedium-regular.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37" Type="http://schemas.openxmlformats.org/officeDocument/2006/relationships/font" Target="fonts/RalewayMedium-italic.fntdata"/><Relationship Id="rId14" Type="http://schemas.openxmlformats.org/officeDocument/2006/relationships/slide" Target="slides/slide8.xml"/><Relationship Id="rId36" Type="http://schemas.openxmlformats.org/officeDocument/2006/relationships/font" Target="fonts/RalewayMedium-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Raleway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598894b8f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598894b8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5936045db2_0_5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5936045db2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598894b547_0_2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598894b547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g598894b547_0_3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598894b547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g598894b547_0_3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598894b547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g598894b547_0_3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598894b547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598894b547_0_3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598894b547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g598894b547_0_3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598894b547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98894b8fa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98894b8f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936045db2_0_4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5936045db2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598894b547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598894b54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5936045db2_0_4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5936045db2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5936045db2_0_4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5936045db2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5936045db2_0_4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5936045db2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g5936045db2_0_4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5936045db2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2.jpg"/><Relationship Id="rId7"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17.jpg"/><Relationship Id="rId7"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9" name="Shape 9"/>
        <p:cNvGrpSpPr/>
        <p:nvPr/>
      </p:nvGrpSpPr>
      <p:grpSpPr>
        <a:xfrm>
          <a:off x="0" y="0"/>
          <a:ext cx="0" cy="0"/>
          <a:chOff x="0" y="0"/>
          <a:chExt cx="0" cy="0"/>
        </a:xfrm>
      </p:grpSpPr>
      <p:sp>
        <p:nvSpPr>
          <p:cNvPr id="10" name="Google Shape;10;p2"/>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4800"/>
              <a:buNone/>
              <a:defRPr b="1" sz="4800">
                <a:solidFill>
                  <a:schemeClr val="dk2"/>
                </a:solidFill>
              </a:defRPr>
            </a:lvl1pPr>
            <a:lvl2pPr lvl="1" algn="ctr">
              <a:spcBef>
                <a:spcPts val="0"/>
              </a:spcBef>
              <a:spcAft>
                <a:spcPts val="0"/>
              </a:spcAft>
              <a:buClr>
                <a:srgbClr val="2185C5"/>
              </a:buClr>
              <a:buSzPts val="4800"/>
              <a:buNone/>
              <a:defRPr sz="4800">
                <a:solidFill>
                  <a:srgbClr val="2185C5"/>
                </a:solidFill>
              </a:defRPr>
            </a:lvl2pPr>
            <a:lvl3pPr lvl="2" algn="ctr">
              <a:spcBef>
                <a:spcPts val="0"/>
              </a:spcBef>
              <a:spcAft>
                <a:spcPts val="0"/>
              </a:spcAft>
              <a:buClr>
                <a:srgbClr val="2185C5"/>
              </a:buClr>
              <a:buSzPts val="4800"/>
              <a:buNone/>
              <a:defRPr sz="4800">
                <a:solidFill>
                  <a:srgbClr val="2185C5"/>
                </a:solidFill>
              </a:defRPr>
            </a:lvl3pPr>
            <a:lvl4pPr lvl="3" algn="ctr">
              <a:spcBef>
                <a:spcPts val="0"/>
              </a:spcBef>
              <a:spcAft>
                <a:spcPts val="0"/>
              </a:spcAft>
              <a:buClr>
                <a:srgbClr val="2185C5"/>
              </a:buClr>
              <a:buSzPts val="4800"/>
              <a:buNone/>
              <a:defRPr sz="4800">
                <a:solidFill>
                  <a:srgbClr val="2185C5"/>
                </a:solidFill>
              </a:defRPr>
            </a:lvl4pPr>
            <a:lvl5pPr lvl="4" algn="ctr">
              <a:spcBef>
                <a:spcPts val="0"/>
              </a:spcBef>
              <a:spcAft>
                <a:spcPts val="0"/>
              </a:spcAft>
              <a:buClr>
                <a:srgbClr val="2185C5"/>
              </a:buClr>
              <a:buSzPts val="4800"/>
              <a:buNone/>
              <a:defRPr sz="4800">
                <a:solidFill>
                  <a:srgbClr val="2185C5"/>
                </a:solidFill>
              </a:defRPr>
            </a:lvl5pPr>
            <a:lvl6pPr lvl="5" algn="ctr">
              <a:spcBef>
                <a:spcPts val="0"/>
              </a:spcBef>
              <a:spcAft>
                <a:spcPts val="0"/>
              </a:spcAft>
              <a:buClr>
                <a:srgbClr val="2185C5"/>
              </a:buClr>
              <a:buSzPts val="4800"/>
              <a:buNone/>
              <a:defRPr sz="4800">
                <a:solidFill>
                  <a:srgbClr val="2185C5"/>
                </a:solidFill>
              </a:defRPr>
            </a:lvl6pPr>
            <a:lvl7pPr lvl="6" algn="ctr">
              <a:spcBef>
                <a:spcPts val="0"/>
              </a:spcBef>
              <a:spcAft>
                <a:spcPts val="0"/>
              </a:spcAft>
              <a:buClr>
                <a:srgbClr val="2185C5"/>
              </a:buClr>
              <a:buSzPts val="4800"/>
              <a:buNone/>
              <a:defRPr sz="4800">
                <a:solidFill>
                  <a:srgbClr val="2185C5"/>
                </a:solidFill>
              </a:defRPr>
            </a:lvl7pPr>
            <a:lvl8pPr lvl="7" algn="ctr">
              <a:spcBef>
                <a:spcPts val="0"/>
              </a:spcBef>
              <a:spcAft>
                <a:spcPts val="0"/>
              </a:spcAft>
              <a:buClr>
                <a:srgbClr val="2185C5"/>
              </a:buClr>
              <a:buSzPts val="4800"/>
              <a:buNone/>
              <a:defRPr sz="4800">
                <a:solidFill>
                  <a:srgbClr val="2185C5"/>
                </a:solidFill>
              </a:defRPr>
            </a:lvl8pPr>
            <a:lvl9pPr lvl="8" algn="ctr">
              <a:spcBef>
                <a:spcPts val="0"/>
              </a:spcBef>
              <a:spcAft>
                <a:spcPts val="0"/>
              </a:spcAft>
              <a:buClr>
                <a:srgbClr val="2185C5"/>
              </a:buClr>
              <a:buSzPts val="4800"/>
              <a:buNone/>
              <a:defRPr sz="4800">
                <a:solidFill>
                  <a:srgbClr val="2185C5"/>
                </a:solidFill>
              </a:defRPr>
            </a:lvl9pPr>
          </a:lstStyle>
          <a:p/>
        </p:txBody>
      </p:sp>
      <p:pic>
        <p:nvPicPr>
          <p:cNvPr id="12" name="Google Shape;12;p2"/>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13" name="Google Shape;13;p2"/>
          <p:cNvSpPr txBox="1"/>
          <p:nvPr/>
        </p:nvSpPr>
        <p:spPr>
          <a:xfrm>
            <a:off x="2935300" y="4175763"/>
            <a:ext cx="32841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14" name="Google Shape;14;p2"/>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15" name="Google Shape;15;p2"/>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16" name="Google Shape;16;p2"/>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a:spcBef>
                <a:spcPts val="600"/>
              </a:spcBef>
              <a:spcAft>
                <a:spcPts val="0"/>
              </a:spcAft>
              <a:buNone/>
              <a:defRPr b="1" sz="1800">
                <a:solidFill>
                  <a:schemeClr val="dk1"/>
                </a:solidFill>
              </a:defRPr>
            </a:lvl1pPr>
            <a:lvl2pPr lvl="1">
              <a:spcBef>
                <a:spcPts val="600"/>
              </a:spcBef>
              <a:spcAft>
                <a:spcPts val="0"/>
              </a:spcAft>
              <a:buNone/>
              <a:defRPr b="1" sz="1800"/>
            </a:lvl2pPr>
            <a:lvl3pPr lvl="2">
              <a:spcBef>
                <a:spcPts val="600"/>
              </a:spcBef>
              <a:spcAft>
                <a:spcPts val="0"/>
              </a:spcAft>
              <a:buNone/>
              <a:defRPr b="1" sz="1800"/>
            </a:lvl3pPr>
            <a:lvl4pPr lvl="3">
              <a:spcBef>
                <a:spcPts val="600"/>
              </a:spcBef>
              <a:spcAft>
                <a:spcPts val="0"/>
              </a:spcAft>
              <a:buNone/>
              <a:defRPr b="1" sz="1800"/>
            </a:lvl4pPr>
            <a:lvl5pPr lvl="4">
              <a:spcBef>
                <a:spcPts val="600"/>
              </a:spcBef>
              <a:spcAft>
                <a:spcPts val="0"/>
              </a:spcAft>
              <a:buNone/>
              <a:defRPr b="1" sz="1800"/>
            </a:lvl5pPr>
            <a:lvl6pPr lvl="5">
              <a:spcBef>
                <a:spcPts val="600"/>
              </a:spcBef>
              <a:spcAft>
                <a:spcPts val="0"/>
              </a:spcAft>
              <a:buNone/>
              <a:defRPr b="1" sz="1800"/>
            </a:lvl6pPr>
            <a:lvl7pPr lvl="6">
              <a:spcBef>
                <a:spcPts val="600"/>
              </a:spcBef>
              <a:spcAft>
                <a:spcPts val="0"/>
              </a:spcAft>
              <a:buNone/>
              <a:defRPr b="1" sz="1800"/>
            </a:lvl7pPr>
            <a:lvl8pPr lvl="7">
              <a:spcBef>
                <a:spcPts val="600"/>
              </a:spcBef>
              <a:spcAft>
                <a:spcPts val="0"/>
              </a:spcAft>
              <a:buNone/>
              <a:defRPr b="1" sz="1800"/>
            </a:lvl8pPr>
            <a:lvl9pPr lvl="8">
              <a:spcBef>
                <a:spcPts val="600"/>
              </a:spcBef>
              <a:spcAft>
                <a:spcPts val="0"/>
              </a:spcAft>
              <a:buNone/>
              <a:defRPr b="1" sz="1800"/>
            </a:lvl9pPr>
          </a:lstStyle>
          <a:p/>
        </p:txBody>
      </p:sp>
      <p:sp>
        <p:nvSpPr>
          <p:cNvPr id="17" name="Google Shape;17;p2"/>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84" name="Shape 84"/>
        <p:cNvGrpSpPr/>
        <p:nvPr/>
      </p:nvGrpSpPr>
      <p:grpSpPr>
        <a:xfrm>
          <a:off x="0" y="0"/>
          <a:ext cx="0" cy="0"/>
          <a:chOff x="0" y="0"/>
          <a:chExt cx="0" cy="0"/>
        </a:xfrm>
      </p:grpSpPr>
      <p:sp>
        <p:nvSpPr>
          <p:cNvPr id="85" name="Google Shape;85;p1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6" name="Google Shape;86;p1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7" name="Google Shape;87;p1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8" name="Google Shape;88;p1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1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12"/>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3" name="Google Shape;93;p12"/>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4" name="Google Shape;94;p12"/>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2"/>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1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98" name="Google Shape;98;p12"/>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99" name="Google Shape;99;p12"/>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00" name="Google Shape;100;p1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01" name="Google Shape;101;p12"/>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102" name="Shape 102"/>
        <p:cNvGrpSpPr/>
        <p:nvPr/>
      </p:nvGrpSpPr>
      <p:grpSpPr>
        <a:xfrm>
          <a:off x="0" y="0"/>
          <a:ext cx="0" cy="0"/>
          <a:chOff x="0" y="0"/>
          <a:chExt cx="0" cy="0"/>
        </a:xfrm>
      </p:grpSpPr>
      <p:sp>
        <p:nvSpPr>
          <p:cNvPr id="103" name="Google Shape;103;p1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 name="Google Shape;104;p1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5" name="Google Shape;105;p1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6" name="Google Shape;106;p1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7" name="Google Shape;107;p1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8" name="Shape 108"/>
        <p:cNvGrpSpPr/>
        <p:nvPr/>
      </p:nvGrpSpPr>
      <p:grpSpPr>
        <a:xfrm>
          <a:off x="0" y="0"/>
          <a:ext cx="0" cy="0"/>
          <a:chOff x="0" y="0"/>
          <a:chExt cx="0" cy="0"/>
        </a:xfrm>
      </p:grpSpPr>
      <p:sp>
        <p:nvSpPr>
          <p:cNvPr id="109" name="Google Shape;109;p1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1" name="Google Shape;111;p1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1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13" name="Google Shape;113;p1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4" name="Google Shape;114;p1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5" name="Google Shape;115;p1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16" name="Google Shape;116;p1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7" name="Shape 117"/>
        <p:cNvGrpSpPr/>
        <p:nvPr/>
      </p:nvGrpSpPr>
      <p:grpSpPr>
        <a:xfrm>
          <a:off x="0" y="0"/>
          <a:ext cx="0" cy="0"/>
          <a:chOff x="0" y="0"/>
          <a:chExt cx="0" cy="0"/>
        </a:xfrm>
      </p:grpSpPr>
      <p:sp>
        <p:nvSpPr>
          <p:cNvPr id="118" name="Google Shape;118;p1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a:spcBef>
                <a:spcPts val="360"/>
              </a:spcBef>
              <a:spcAft>
                <a:spcPts val="0"/>
              </a:spcAft>
              <a:buClr>
                <a:schemeClr val="accent3"/>
              </a:buClr>
              <a:buSzPts val="1400"/>
              <a:buNone/>
              <a:defRPr b="1" sz="1400">
                <a:solidFill>
                  <a:schemeClr val="accent3"/>
                </a:solidFill>
              </a:defRPr>
            </a:lvl1pPr>
          </a:lstStyle>
          <a:p/>
        </p:txBody>
      </p:sp>
      <p:sp>
        <p:nvSpPr>
          <p:cNvPr id="120" name="Google Shape;120;p1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22" name="Google Shape;122;p15"/>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3" name="Google Shape;123;p15"/>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4" name="Google Shape;124;p1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25" name="Google Shape;125;p15"/>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1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9" name="Google Shape;129;p1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30" name="Google Shape;130;p1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1" name="Google Shape;131;p1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2" name="Google Shape;132;p1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33" name="Google Shape;133;p1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134" name="Shape 134"/>
        <p:cNvGrpSpPr/>
        <p:nvPr/>
      </p:nvGrpSpPr>
      <p:grpSpPr>
        <a:xfrm>
          <a:off x="0" y="0"/>
          <a:ext cx="0" cy="0"/>
          <a:chOff x="0" y="0"/>
          <a:chExt cx="0" cy="0"/>
        </a:xfrm>
      </p:grpSpPr>
      <p:sp>
        <p:nvSpPr>
          <p:cNvPr id="135" name="Google Shape;135;p17"/>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136" name="Google Shape;136;p17"/>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137" name="Google Shape;137;p17"/>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138" name="Google Shape;138;p17"/>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139" name="Google Shape;139;p1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1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42" name="Google Shape;142;p1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3" name="Google Shape;143;p1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4" name="Google Shape;144;p1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45" name="Google Shape;145;p1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146" name="Shape 146"/>
        <p:cNvGrpSpPr/>
        <p:nvPr/>
      </p:nvGrpSpPr>
      <p:grpSpPr>
        <a:xfrm>
          <a:off x="0" y="0"/>
          <a:ext cx="0" cy="0"/>
          <a:chOff x="0" y="0"/>
          <a:chExt cx="0" cy="0"/>
        </a:xfrm>
      </p:grpSpPr>
      <p:pic>
        <p:nvPicPr>
          <p:cNvPr descr="Image result for addgene" id="147" name="Google Shape;147;p18"/>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148" name="Google Shape;148;p18"/>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149" name="Google Shape;149;p18"/>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150" name="Google Shape;150;p18"/>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151" name="Google Shape;151;p18"/>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152" name="Google Shape;152;p18"/>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153" name="Google Shape;153;p18"/>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154" name="Google Shape;154;p18"/>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155" name="Google Shape;155;p18"/>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156" name="Google Shape;156;p18"/>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157" name="Google Shape;157;p18"/>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158" name="Google Shape;158;p18"/>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159" name="Google Shape;159;p18"/>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160" name="Google Shape;160;p1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62" name="Google Shape;162;p1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63" name="Google Shape;163;p1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4" name="Google Shape;164;p1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5" name="Google Shape;165;p1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66" name="Google Shape;166;p1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167" name="Shape 167"/>
        <p:cNvGrpSpPr/>
        <p:nvPr/>
      </p:nvGrpSpPr>
      <p:grpSpPr>
        <a:xfrm>
          <a:off x="0" y="0"/>
          <a:ext cx="0" cy="0"/>
          <a:chOff x="0" y="0"/>
          <a:chExt cx="0" cy="0"/>
        </a:xfrm>
      </p:grpSpPr>
      <p:sp>
        <p:nvSpPr>
          <p:cNvPr id="168" name="Google Shape;168;p19"/>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169" name="Google Shape;169;p19"/>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170" name="Google Shape;170;p1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72" name="Google Shape;172;p1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73" name="Google Shape;173;p1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4" name="Google Shape;174;p1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5" name="Google Shape;175;p1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76" name="Google Shape;176;p1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177" name="Shape 177"/>
        <p:cNvGrpSpPr/>
        <p:nvPr/>
      </p:nvGrpSpPr>
      <p:grpSpPr>
        <a:xfrm>
          <a:off x="0" y="0"/>
          <a:ext cx="0" cy="0"/>
          <a:chOff x="0" y="0"/>
          <a:chExt cx="0" cy="0"/>
        </a:xfrm>
      </p:grpSpPr>
      <p:sp>
        <p:nvSpPr>
          <p:cNvPr id="178" name="Google Shape;178;p2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179" name="Google Shape;179;p2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a:t>
            </a:r>
            <a:r>
              <a:rPr lang="en" sz="3000">
                <a:latin typeface="Lato"/>
                <a:ea typeface="Lato"/>
                <a:cs typeface="Lato"/>
                <a:sym typeface="Lato"/>
              </a:rPr>
              <a:t>Please f</a:t>
            </a:r>
            <a:r>
              <a:rPr lang="en" sz="3000">
                <a:latin typeface="Lato"/>
                <a:ea typeface="Lato"/>
                <a:cs typeface="Lato"/>
                <a:sym typeface="Lato"/>
              </a:rPr>
              <a:t>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180" name="Google Shape;180;p20"/>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181" name="Google Shape;181;p2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83" name="Google Shape;183;p2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84" name="Google Shape;184;p2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5" name="Google Shape;185;p2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6" name="Google Shape;186;p2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87" name="Google Shape;187;p2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8" name="Shape 18"/>
        <p:cNvGrpSpPr/>
        <p:nvPr/>
      </p:nvGrpSpPr>
      <p:grpSpPr>
        <a:xfrm>
          <a:off x="0" y="0"/>
          <a:ext cx="0" cy="0"/>
          <a:chOff x="0" y="0"/>
          <a:chExt cx="0" cy="0"/>
        </a:xfrm>
      </p:grpSpPr>
      <p:sp>
        <p:nvSpPr>
          <p:cNvPr id="19" name="Google Shape;19;p3"/>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1" name="Google Shape;21;p3"/>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 name="Google Shape;22;p3"/>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3" name="Google Shape;23;p3"/>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4" name="Google Shape;24;p3"/>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a:spcBef>
                <a:spcPts val="600"/>
              </a:spcBef>
              <a:spcAft>
                <a:spcPts val="0"/>
              </a:spcAft>
              <a:buNone/>
              <a:defRPr sz="18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188" name="Shape 188"/>
        <p:cNvGrpSpPr/>
        <p:nvPr/>
      </p:nvGrpSpPr>
      <p:grpSpPr>
        <a:xfrm>
          <a:off x="0" y="0"/>
          <a:ext cx="0" cy="0"/>
          <a:chOff x="0" y="0"/>
          <a:chExt cx="0" cy="0"/>
        </a:xfrm>
      </p:grpSpPr>
      <p:sp>
        <p:nvSpPr>
          <p:cNvPr id="189" name="Google Shape;189;p21"/>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190" name="Google Shape;190;p2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2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93" name="Google Shape;193;p2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4" name="Google Shape;194;p2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5" name="Google Shape;195;p2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96" name="Google Shape;196;p2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97" name="Shape 197"/>
        <p:cNvGrpSpPr/>
        <p:nvPr/>
      </p:nvGrpSpPr>
      <p:grpSpPr>
        <a:xfrm>
          <a:off x="0" y="0"/>
          <a:ext cx="0" cy="0"/>
          <a:chOff x="0" y="0"/>
          <a:chExt cx="0" cy="0"/>
        </a:xfrm>
      </p:grpSpPr>
      <p:sp>
        <p:nvSpPr>
          <p:cNvPr id="198" name="Google Shape;198;p22"/>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0" name="Google Shape;200;p22"/>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201" name="Google Shape;201;p22"/>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02" name="Google Shape;202;p22"/>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204" name="Google Shape;204;p2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205" name="Google Shape;205;p2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6" name="Google Shape;206;p22"/>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7" name="Google Shape;207;p22"/>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212" name="Shape 212"/>
        <p:cNvGrpSpPr/>
        <p:nvPr/>
      </p:nvGrpSpPr>
      <p:grpSpPr>
        <a:xfrm>
          <a:off x="0" y="0"/>
          <a:ext cx="0" cy="0"/>
          <a:chOff x="0" y="0"/>
          <a:chExt cx="0" cy="0"/>
        </a:xfrm>
      </p:grpSpPr>
      <p:sp>
        <p:nvSpPr>
          <p:cNvPr id="213" name="Google Shape;213;p24"/>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215" name="Google Shape;215;p24"/>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216" name="Google Shape;216;p24"/>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217" name="Google Shape;217;p24"/>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218" name="Google Shape;218;p24"/>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219" name="Google Shape;219;p24"/>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220" name="Google Shape;220;p24"/>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21" name="Shape 221"/>
        <p:cNvGrpSpPr/>
        <p:nvPr/>
      </p:nvGrpSpPr>
      <p:grpSpPr>
        <a:xfrm>
          <a:off x="0" y="0"/>
          <a:ext cx="0" cy="0"/>
          <a:chOff x="0" y="0"/>
          <a:chExt cx="0" cy="0"/>
        </a:xfrm>
      </p:grpSpPr>
      <p:sp>
        <p:nvSpPr>
          <p:cNvPr id="222" name="Google Shape;222;p25"/>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24" name="Google Shape;224;p25"/>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5" name="Google Shape;225;p25"/>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26" name="Google Shape;226;p25"/>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27" name="Google Shape;227;p25"/>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28" name="Shape 228"/>
        <p:cNvGrpSpPr/>
        <p:nvPr/>
      </p:nvGrpSpPr>
      <p:grpSpPr>
        <a:xfrm>
          <a:off x="0" y="0"/>
          <a:ext cx="0" cy="0"/>
          <a:chOff x="0" y="0"/>
          <a:chExt cx="0" cy="0"/>
        </a:xfrm>
      </p:grpSpPr>
      <p:sp>
        <p:nvSpPr>
          <p:cNvPr id="229" name="Google Shape;229;p26"/>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31" name="Google Shape;231;p26"/>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32" name="Google Shape;232;p26"/>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6"/>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35" name="Google Shape;235;p26"/>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37" name="Google Shape;237;p26"/>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8" name="Google Shape;238;p26"/>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9" name="Google Shape;239;p2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40" name="Google Shape;240;p26"/>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241" name="Shape 241"/>
        <p:cNvGrpSpPr/>
        <p:nvPr/>
      </p:nvGrpSpPr>
      <p:grpSpPr>
        <a:xfrm>
          <a:off x="0" y="0"/>
          <a:ext cx="0" cy="0"/>
          <a:chOff x="0" y="0"/>
          <a:chExt cx="0" cy="0"/>
        </a:xfrm>
      </p:grpSpPr>
      <p:sp>
        <p:nvSpPr>
          <p:cNvPr id="242" name="Google Shape;242;p27"/>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43" name="Google Shape;243;p27"/>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44" name="Google Shape;244;p27"/>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46" name="Google Shape;246;p27"/>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8" name="Shape 248"/>
        <p:cNvGrpSpPr/>
        <p:nvPr/>
      </p:nvGrpSpPr>
      <p:grpSpPr>
        <a:xfrm>
          <a:off x="0" y="0"/>
          <a:ext cx="0" cy="0"/>
          <a:chOff x="0" y="0"/>
          <a:chExt cx="0" cy="0"/>
        </a:xfrm>
      </p:grpSpPr>
      <p:sp>
        <p:nvSpPr>
          <p:cNvPr id="249" name="Google Shape;249;p2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1" name="Google Shape;251;p28"/>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52" name="Google Shape;252;p2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53" name="Google Shape;253;p2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54" name="Google Shape;254;p2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55" name="Google Shape;255;p2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6" name="Google Shape;256;p2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7" name="Google Shape;257;p2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258" name="Shape 258"/>
        <p:cNvGrpSpPr/>
        <p:nvPr/>
      </p:nvGrpSpPr>
      <p:grpSpPr>
        <a:xfrm>
          <a:off x="0" y="0"/>
          <a:ext cx="0" cy="0"/>
          <a:chOff x="0" y="0"/>
          <a:chExt cx="0" cy="0"/>
        </a:xfrm>
      </p:grpSpPr>
      <p:sp>
        <p:nvSpPr>
          <p:cNvPr id="259" name="Google Shape;259;p2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0" name="Google Shape;260;p2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1" name="Google Shape;261;p2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262" name="Shape 262"/>
        <p:cNvGrpSpPr/>
        <p:nvPr/>
      </p:nvGrpSpPr>
      <p:grpSpPr>
        <a:xfrm>
          <a:off x="0" y="0"/>
          <a:ext cx="0" cy="0"/>
          <a:chOff x="0" y="0"/>
          <a:chExt cx="0" cy="0"/>
        </a:xfrm>
      </p:grpSpPr>
      <p:sp>
        <p:nvSpPr>
          <p:cNvPr id="263" name="Google Shape;263;p3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5" name="Google Shape;265;p30"/>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6" name="Google Shape;266;p3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67" name="Google Shape;267;p3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68" name="Google Shape;268;p30"/>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9" name="Google Shape;269;p30"/>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0" name="Google Shape;270;p3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71" name="Google Shape;271;p30"/>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272" name="Shape 272"/>
        <p:cNvGrpSpPr/>
        <p:nvPr/>
      </p:nvGrpSpPr>
      <p:grpSpPr>
        <a:xfrm>
          <a:off x="0" y="0"/>
          <a:ext cx="0" cy="0"/>
          <a:chOff x="0" y="0"/>
          <a:chExt cx="0" cy="0"/>
        </a:xfrm>
      </p:grpSpPr>
      <p:sp>
        <p:nvSpPr>
          <p:cNvPr id="273" name="Google Shape;273;p3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4" name="Google Shape;274;p31"/>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75" name="Google Shape;275;p3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5" name="Shape 25"/>
        <p:cNvGrpSpPr/>
        <p:nvPr/>
      </p:nvGrpSpPr>
      <p:grpSpPr>
        <a:xfrm>
          <a:off x="0" y="0"/>
          <a:ext cx="0" cy="0"/>
          <a:chOff x="0" y="0"/>
          <a:chExt cx="0" cy="0"/>
        </a:xfrm>
      </p:grpSpPr>
      <p:sp>
        <p:nvSpPr>
          <p:cNvPr id="26" name="Google Shape;26;p4"/>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8" name="Google Shape;28;p4"/>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9" name="Google Shape;29;p4"/>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 name="Google Shape;31;p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4"/>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 name="Google Shape;34;p4"/>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 name="Google Shape;35;p4"/>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 name="Google Shape;36;p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 name="Google Shape;37;p4"/>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6" name="Shape 276"/>
        <p:cNvGrpSpPr/>
        <p:nvPr/>
      </p:nvGrpSpPr>
      <p:grpSpPr>
        <a:xfrm>
          <a:off x="0" y="0"/>
          <a:ext cx="0" cy="0"/>
          <a:chOff x="0" y="0"/>
          <a:chExt cx="0" cy="0"/>
        </a:xfrm>
      </p:grpSpPr>
      <p:sp>
        <p:nvSpPr>
          <p:cNvPr id="277" name="Google Shape;277;p32"/>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9" name="Google Shape;279;p32"/>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0" name="Google Shape;280;p32"/>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1" name="Google Shape;281;p3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82" name="Google Shape;282;p3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83" name="Google Shape;283;p32"/>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4" name="Google Shape;284;p32"/>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5" name="Google Shape;285;p3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86" name="Google Shape;286;p32"/>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287" name="Shape 287"/>
        <p:cNvGrpSpPr/>
        <p:nvPr/>
      </p:nvGrpSpPr>
      <p:grpSpPr>
        <a:xfrm>
          <a:off x="0" y="0"/>
          <a:ext cx="0" cy="0"/>
          <a:chOff x="0" y="0"/>
          <a:chExt cx="0" cy="0"/>
        </a:xfrm>
      </p:grpSpPr>
      <p:sp>
        <p:nvSpPr>
          <p:cNvPr id="288" name="Google Shape;288;p3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9" name="Google Shape;289;p33"/>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0" name="Google Shape;290;p33"/>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1" name="Google Shape;291;p3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292" name="Google Shape;292;p33"/>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93" name="Shape 293"/>
        <p:cNvGrpSpPr/>
        <p:nvPr/>
      </p:nvGrpSpPr>
      <p:grpSpPr>
        <a:xfrm>
          <a:off x="0" y="0"/>
          <a:ext cx="0" cy="0"/>
          <a:chOff x="0" y="0"/>
          <a:chExt cx="0" cy="0"/>
        </a:xfrm>
      </p:grpSpPr>
      <p:sp>
        <p:nvSpPr>
          <p:cNvPr id="294" name="Google Shape;294;p34"/>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6" name="Google Shape;296;p34"/>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7" name="Google Shape;297;p34"/>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8" name="Google Shape;298;p34"/>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9" name="Google Shape;299;p3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00" name="Google Shape;300;p3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01" name="Google Shape;301;p34"/>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2" name="Google Shape;302;p34"/>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3" name="Google Shape;303;p3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04" name="Google Shape;304;p34"/>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305" name="Shape 305"/>
        <p:cNvGrpSpPr/>
        <p:nvPr/>
      </p:nvGrpSpPr>
      <p:grpSpPr>
        <a:xfrm>
          <a:off x="0" y="0"/>
          <a:ext cx="0" cy="0"/>
          <a:chOff x="0" y="0"/>
          <a:chExt cx="0" cy="0"/>
        </a:xfrm>
      </p:grpSpPr>
      <p:sp>
        <p:nvSpPr>
          <p:cNvPr id="306" name="Google Shape;306;p3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7" name="Google Shape;307;p35"/>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8" name="Google Shape;308;p35"/>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9" name="Google Shape;309;p35"/>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0" name="Google Shape;310;p3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1" name="Shape 311"/>
        <p:cNvGrpSpPr/>
        <p:nvPr/>
      </p:nvGrpSpPr>
      <p:grpSpPr>
        <a:xfrm>
          <a:off x="0" y="0"/>
          <a:ext cx="0" cy="0"/>
          <a:chOff x="0" y="0"/>
          <a:chExt cx="0" cy="0"/>
        </a:xfrm>
      </p:grpSpPr>
      <p:sp>
        <p:nvSpPr>
          <p:cNvPr id="312" name="Google Shape;312;p3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4" name="Google Shape;314;p3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15" name="Google Shape;315;p3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16" name="Google Shape;316;p3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7" name="Google Shape;317;p3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8" name="Google Shape;318;p3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19" name="Google Shape;319;p3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20" name="Shape 320"/>
        <p:cNvGrpSpPr/>
        <p:nvPr/>
      </p:nvGrpSpPr>
      <p:grpSpPr>
        <a:xfrm>
          <a:off x="0" y="0"/>
          <a:ext cx="0" cy="0"/>
          <a:chOff x="0" y="0"/>
          <a:chExt cx="0" cy="0"/>
        </a:xfrm>
      </p:grpSpPr>
      <p:sp>
        <p:nvSpPr>
          <p:cNvPr id="321" name="Google Shape;321;p3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323" name="Google Shape;323;p3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24" name="Google Shape;324;p3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25" name="Google Shape;325;p37"/>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6" name="Google Shape;326;p37"/>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7" name="Google Shape;327;p3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28" name="Google Shape;328;p37"/>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9" name="Shape 329"/>
        <p:cNvGrpSpPr/>
        <p:nvPr/>
      </p:nvGrpSpPr>
      <p:grpSpPr>
        <a:xfrm>
          <a:off x="0" y="0"/>
          <a:ext cx="0" cy="0"/>
          <a:chOff x="0" y="0"/>
          <a:chExt cx="0" cy="0"/>
        </a:xfrm>
      </p:grpSpPr>
      <p:sp>
        <p:nvSpPr>
          <p:cNvPr id="330" name="Google Shape;330;p3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32" name="Google Shape;332;p3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33" name="Google Shape;333;p3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4" name="Google Shape;334;p3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5" name="Google Shape;335;p3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36" name="Google Shape;336;p3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337" name="Shape 337"/>
        <p:cNvGrpSpPr/>
        <p:nvPr/>
      </p:nvGrpSpPr>
      <p:grpSpPr>
        <a:xfrm>
          <a:off x="0" y="0"/>
          <a:ext cx="0" cy="0"/>
          <a:chOff x="0" y="0"/>
          <a:chExt cx="0" cy="0"/>
        </a:xfrm>
      </p:grpSpPr>
      <p:sp>
        <p:nvSpPr>
          <p:cNvPr id="338" name="Google Shape;338;p39"/>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339" name="Google Shape;339;p39"/>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340" name="Google Shape;340;p39"/>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341" name="Google Shape;341;p39"/>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342" name="Google Shape;342;p3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4" name="Google Shape;344;p3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5" name="Google Shape;345;p3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6" name="Google Shape;346;p3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7" name="Google Shape;347;p3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8" name="Google Shape;348;p3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349" name="Shape 349"/>
        <p:cNvGrpSpPr/>
        <p:nvPr/>
      </p:nvGrpSpPr>
      <p:grpSpPr>
        <a:xfrm>
          <a:off x="0" y="0"/>
          <a:ext cx="0" cy="0"/>
          <a:chOff x="0" y="0"/>
          <a:chExt cx="0" cy="0"/>
        </a:xfrm>
      </p:grpSpPr>
      <p:pic>
        <p:nvPicPr>
          <p:cNvPr descr="Image result for addgene" id="350" name="Google Shape;350;p40"/>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351" name="Google Shape;351;p40"/>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352" name="Google Shape;352;p40"/>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353" name="Google Shape;353;p40"/>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354" name="Google Shape;354;p40"/>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355" name="Google Shape;355;p40"/>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356" name="Google Shape;356;p40"/>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357" name="Google Shape;357;p40"/>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358" name="Google Shape;358;p40"/>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359" name="Google Shape;359;p40"/>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60" name="Google Shape;360;p40"/>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361" name="Google Shape;361;p40"/>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362" name="Google Shape;362;p40"/>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363" name="Google Shape;363;p4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65" name="Google Shape;365;p4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66" name="Google Shape;366;p4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7" name="Google Shape;367;p4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8" name="Google Shape;368;p4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69" name="Google Shape;369;p4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370" name="Shape 370"/>
        <p:cNvGrpSpPr/>
        <p:nvPr/>
      </p:nvGrpSpPr>
      <p:grpSpPr>
        <a:xfrm>
          <a:off x="0" y="0"/>
          <a:ext cx="0" cy="0"/>
          <a:chOff x="0" y="0"/>
          <a:chExt cx="0" cy="0"/>
        </a:xfrm>
      </p:grpSpPr>
      <p:sp>
        <p:nvSpPr>
          <p:cNvPr id="371" name="Google Shape;371;p41"/>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372" name="Google Shape;372;p41"/>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373" name="Google Shape;373;p4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75" name="Google Shape;375;p4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76" name="Google Shape;376;p4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7" name="Google Shape;377;p4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8" name="Google Shape;378;p4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9" name="Google Shape;379;p4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38" name="Shape 38"/>
        <p:cNvGrpSpPr/>
        <p:nvPr/>
      </p:nvGrpSpPr>
      <p:grpSpPr>
        <a:xfrm>
          <a:off x="0" y="0"/>
          <a:ext cx="0" cy="0"/>
          <a:chOff x="0" y="0"/>
          <a:chExt cx="0" cy="0"/>
        </a:xfrm>
      </p:grpSpPr>
      <p:sp>
        <p:nvSpPr>
          <p:cNvPr id="39" name="Google Shape;39;p5"/>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0" name="Google Shape;40;p5"/>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1" name="Google Shape;41;p5"/>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5"/>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380" name="Shape 380"/>
        <p:cNvGrpSpPr/>
        <p:nvPr/>
      </p:nvGrpSpPr>
      <p:grpSpPr>
        <a:xfrm>
          <a:off x="0" y="0"/>
          <a:ext cx="0" cy="0"/>
          <a:chOff x="0" y="0"/>
          <a:chExt cx="0" cy="0"/>
        </a:xfrm>
      </p:grpSpPr>
      <p:sp>
        <p:nvSpPr>
          <p:cNvPr id="381" name="Google Shape;381;p42"/>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382" name="Google Shape;382;p42"/>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383" name="Google Shape;383;p42"/>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384" name="Google Shape;384;p4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86" name="Google Shape;386;p4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87" name="Google Shape;387;p4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8" name="Google Shape;388;p4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9" name="Google Shape;389;p4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0" name="Google Shape;390;p42"/>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391" name="Shape 391"/>
        <p:cNvGrpSpPr/>
        <p:nvPr/>
      </p:nvGrpSpPr>
      <p:grpSpPr>
        <a:xfrm>
          <a:off x="0" y="0"/>
          <a:ext cx="0" cy="0"/>
          <a:chOff x="0" y="0"/>
          <a:chExt cx="0" cy="0"/>
        </a:xfrm>
      </p:grpSpPr>
      <p:sp>
        <p:nvSpPr>
          <p:cNvPr id="392" name="Google Shape;392;p43"/>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393" name="Google Shape;393;p43"/>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95" name="Google Shape;395;p4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96" name="Google Shape;396;p4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7" name="Google Shape;397;p43"/>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8" name="Google Shape;398;p4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9" name="Google Shape;399;p43"/>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400" name="Shape 400"/>
        <p:cNvGrpSpPr/>
        <p:nvPr/>
      </p:nvGrpSpPr>
      <p:grpSpPr>
        <a:xfrm>
          <a:off x="0" y="0"/>
          <a:ext cx="0" cy="0"/>
          <a:chOff x="0" y="0"/>
          <a:chExt cx="0" cy="0"/>
        </a:xfrm>
      </p:grpSpPr>
      <p:sp>
        <p:nvSpPr>
          <p:cNvPr id="401" name="Google Shape;401;p44"/>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4"/>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3" name="Google Shape;403;p44"/>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404" name="Google Shape;404;p4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05" name="Google Shape;405;p44"/>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4"/>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407" name="Google Shape;407;p4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408" name="Google Shape;408;p4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09" name="Google Shape;409;p44"/>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10" name="Google Shape;410;p44"/>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8" name="Google Shape;48;p6"/>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9" name="Google Shape;49;p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1" name="Google Shape;51;p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 name="Google Shape;52;p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 name="Google Shape;53;p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 name="Google Shape;54;p6"/>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55" name="Shape 55"/>
        <p:cNvGrpSpPr/>
        <p:nvPr/>
      </p:nvGrpSpPr>
      <p:grpSpPr>
        <a:xfrm>
          <a:off x="0" y="0"/>
          <a:ext cx="0" cy="0"/>
          <a:chOff x="0" y="0"/>
          <a:chExt cx="0" cy="0"/>
        </a:xfrm>
      </p:grpSpPr>
      <p:sp>
        <p:nvSpPr>
          <p:cNvPr id="56" name="Google Shape;56;p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7" name="Google Shape;57;p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8" name="Google Shape;58;p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59" name="Shape 59"/>
        <p:cNvGrpSpPr/>
        <p:nvPr/>
      </p:nvGrpSpPr>
      <p:grpSpPr>
        <a:xfrm>
          <a:off x="0" y="0"/>
          <a:ext cx="0" cy="0"/>
          <a:chOff x="0" y="0"/>
          <a:chExt cx="0" cy="0"/>
        </a:xfrm>
      </p:grpSpPr>
      <p:sp>
        <p:nvSpPr>
          <p:cNvPr id="60" name="Google Shape;60;p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2" name="Google Shape;62;p8"/>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3" name="Google Shape;63;p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4" name="Google Shape;64;p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5" name="Google Shape;65;p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6" name="Google Shape;66;p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7" name="Google Shape;67;p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8" name="Google Shape;68;p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69" name="Shape 69"/>
        <p:cNvGrpSpPr/>
        <p:nvPr/>
      </p:nvGrpSpPr>
      <p:grpSpPr>
        <a:xfrm>
          <a:off x="0" y="0"/>
          <a:ext cx="0" cy="0"/>
          <a:chOff x="0" y="0"/>
          <a:chExt cx="0" cy="0"/>
        </a:xfrm>
      </p:grpSpPr>
      <p:sp>
        <p:nvSpPr>
          <p:cNvPr id="70" name="Google Shape;70;p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1" name="Google Shape;71;p9"/>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2" name="Google Shape;72;p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3" name="Shape 73"/>
        <p:cNvGrpSpPr/>
        <p:nvPr/>
      </p:nvGrpSpPr>
      <p:grpSpPr>
        <a:xfrm>
          <a:off x="0" y="0"/>
          <a:ext cx="0" cy="0"/>
          <a:chOff x="0" y="0"/>
          <a:chExt cx="0" cy="0"/>
        </a:xfrm>
      </p:grpSpPr>
      <p:sp>
        <p:nvSpPr>
          <p:cNvPr id="74" name="Google Shape;74;p10"/>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6" name="Google Shape;76;p10"/>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7" name="Google Shape;77;p10"/>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8" name="Google Shape;78;p1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80" name="Google Shape;80;p10"/>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a:spcBef>
                <a:spcPts val="600"/>
              </a:spcBef>
              <a:spcAft>
                <a:spcPts val="0"/>
              </a:spcAft>
              <a:buNone/>
              <a:defRPr b="1" sz="14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
        <p:nvSpPr>
          <p:cNvPr id="81" name="Google Shape;81;p10"/>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82" name="Google Shape;82;p1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83" name="Google Shape;83;p10"/>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11" Type="http://schemas.openxmlformats.org/officeDocument/2006/relationships/slideLayout" Target="../slideLayouts/slideLayout32.xml"/><Relationship Id="rId22" Type="http://schemas.openxmlformats.org/officeDocument/2006/relationships/theme" Target="../theme/theme1.xml"/><Relationship Id="rId10" Type="http://schemas.openxmlformats.org/officeDocument/2006/relationships/slideLayout" Target="../slideLayouts/slideLayout31.xml"/><Relationship Id="rId21" Type="http://schemas.openxmlformats.org/officeDocument/2006/relationships/slideLayout" Target="../slideLayouts/slideLayout42.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5" name="Shape 5"/>
        <p:cNvGrpSpPr/>
        <p:nvPr/>
      </p:nvGrpSpPr>
      <p:grpSpPr>
        <a:xfrm>
          <a:off x="0" y="0"/>
          <a:ext cx="0" cy="0"/>
          <a:chOff x="0" y="0"/>
          <a:chExt cx="0" cy="0"/>
        </a:xfrm>
      </p:grpSpPr>
      <p:sp>
        <p:nvSpPr>
          <p:cNvPr id="6" name="Google Shape;6;p1"/>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8" name="Google Shape;8;p1"/>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a:spcBef>
                <a:spcPts val="600"/>
              </a:spcBef>
              <a:spcAft>
                <a:spcPts val="0"/>
              </a:spcAft>
              <a:buSzPts val="2800"/>
              <a:buFont typeface="Lato"/>
              <a:buChar char="●"/>
              <a:defRPr sz="28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208" name="Shape 208"/>
        <p:cNvGrpSpPr/>
        <p:nvPr/>
      </p:nvGrpSpPr>
      <p:grpSpPr>
        <a:xfrm>
          <a:off x="0" y="0"/>
          <a:ext cx="0" cy="0"/>
          <a:chOff x="0" y="0"/>
          <a:chExt cx="0" cy="0"/>
        </a:xfrm>
      </p:grpSpPr>
      <p:sp>
        <p:nvSpPr>
          <p:cNvPr id="209" name="Google Shape;209;p23"/>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211" name="Google Shape;211;p23"/>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hyperlink" Target="http://www.slidescarniva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hyperlink" Target="mailto:repro4everyone@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34.png"/><Relationship Id="rId6" Type="http://schemas.openxmlformats.org/officeDocument/2006/relationships/image" Target="../media/image21.png"/><Relationship Id="rId7"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45"/>
          <p:cNvSpPr txBox="1"/>
          <p:nvPr>
            <p:ph idx="1" type="subTitle"/>
          </p:nvPr>
        </p:nvSpPr>
        <p:spPr>
          <a:xfrm>
            <a:off x="757425" y="2743250"/>
            <a:ext cx="3462600" cy="96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[Your name(s)/affiliation]</a:t>
            </a:r>
            <a:endParaRPr/>
          </a:p>
        </p:txBody>
      </p:sp>
      <p:sp>
        <p:nvSpPr>
          <p:cNvPr id="416" name="Google Shape;416;p45"/>
          <p:cNvSpPr txBox="1"/>
          <p:nvPr>
            <p:ph idx="2" type="subTitle"/>
          </p:nvPr>
        </p:nvSpPr>
        <p:spPr>
          <a:xfrm>
            <a:off x="4881300" y="2743250"/>
            <a:ext cx="3462600" cy="9636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a:t>[Event/Date]</a:t>
            </a:r>
            <a:endParaRPr/>
          </a:p>
        </p:txBody>
      </p:sp>
      <p:sp>
        <p:nvSpPr>
          <p:cNvPr id="417" name="Google Shape;417;p45"/>
          <p:cNvSpPr txBox="1"/>
          <p:nvPr/>
        </p:nvSpPr>
        <p:spPr>
          <a:xfrm>
            <a:off x="283800" y="509450"/>
            <a:ext cx="8576400" cy="19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60C2EA"/>
                </a:solidFill>
                <a:latin typeface="Raleway"/>
                <a:ea typeface="Raleway"/>
                <a:cs typeface="Raleway"/>
                <a:sym typeface="Raleway"/>
              </a:rPr>
              <a:t>Reproducibility for Everyone</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rPr b="1" lang="en" sz="4800">
                <a:solidFill>
                  <a:srgbClr val="165797"/>
                </a:solidFill>
                <a:latin typeface="Lato"/>
                <a:ea typeface="Lato"/>
                <a:cs typeface="Lato"/>
                <a:sym typeface="Lato"/>
              </a:rPr>
              <a:t>‘Wet lab’ Reagent Sharing</a:t>
            </a:r>
            <a:endParaRPr b="1" sz="4800">
              <a:solidFill>
                <a:srgbClr val="16579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54"/>
          <p:cNvSpPr txBox="1"/>
          <p:nvPr>
            <p:ph type="title"/>
          </p:nvPr>
        </p:nvSpPr>
        <p:spPr>
          <a:xfrm>
            <a:off x="357375" y="220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Examples of reagent repositories</a:t>
            </a:r>
            <a:endParaRPr sz="3600"/>
          </a:p>
        </p:txBody>
      </p:sp>
      <p:sp>
        <p:nvSpPr>
          <p:cNvPr id="546" name="Google Shape;546;p54"/>
          <p:cNvSpPr txBox="1"/>
          <p:nvPr>
            <p:ph idx="1" type="body"/>
          </p:nvPr>
        </p:nvSpPr>
        <p:spPr>
          <a:xfrm>
            <a:off x="357375" y="1044125"/>
            <a:ext cx="4316700" cy="33984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Addgene</a:t>
            </a:r>
            <a:endParaRPr sz="2000"/>
          </a:p>
          <a:p>
            <a:pPr indent="-355600" lvl="0" marL="457200" rtl="0" algn="l">
              <a:spcBef>
                <a:spcPts val="0"/>
              </a:spcBef>
              <a:spcAft>
                <a:spcPts val="0"/>
              </a:spcAft>
              <a:buSzPts val="2000"/>
              <a:buChar char="●"/>
            </a:pPr>
            <a:r>
              <a:rPr lang="en" sz="2000"/>
              <a:t>DNASU</a:t>
            </a:r>
            <a:endParaRPr sz="2000"/>
          </a:p>
          <a:p>
            <a:pPr indent="-355600" lvl="0" marL="457200" rtl="0" algn="l">
              <a:spcBef>
                <a:spcPts val="0"/>
              </a:spcBef>
              <a:spcAft>
                <a:spcPts val="0"/>
              </a:spcAft>
              <a:buSzPts val="2000"/>
              <a:buChar char="●"/>
            </a:pPr>
            <a:r>
              <a:rPr lang="en" sz="2000"/>
              <a:t>ATCC</a:t>
            </a:r>
            <a:endParaRPr sz="2000"/>
          </a:p>
          <a:p>
            <a:pPr indent="-355600" lvl="0" marL="457200" rtl="0" algn="l">
              <a:spcBef>
                <a:spcPts val="0"/>
              </a:spcBef>
              <a:spcAft>
                <a:spcPts val="0"/>
              </a:spcAft>
              <a:buSzPts val="2000"/>
              <a:buChar char="●"/>
            </a:pPr>
            <a:r>
              <a:rPr lang="en" sz="2000"/>
              <a:t>NCI Mouse Repository</a:t>
            </a:r>
            <a:endParaRPr sz="2000"/>
          </a:p>
          <a:p>
            <a:pPr indent="-355600" lvl="0" marL="457200" rtl="0" algn="l">
              <a:spcBef>
                <a:spcPts val="0"/>
              </a:spcBef>
              <a:spcAft>
                <a:spcPts val="0"/>
              </a:spcAft>
              <a:buSzPts val="2000"/>
              <a:buChar char="●"/>
            </a:pPr>
            <a:r>
              <a:rPr lang="en" sz="2000"/>
              <a:t>Coriell Institute</a:t>
            </a:r>
            <a:endParaRPr sz="2000"/>
          </a:p>
          <a:p>
            <a:pPr indent="-355600" lvl="0" marL="457200" rtl="0" algn="l">
              <a:spcBef>
                <a:spcPts val="0"/>
              </a:spcBef>
              <a:spcAft>
                <a:spcPts val="0"/>
              </a:spcAft>
              <a:buSzPts val="2000"/>
              <a:buChar char="●"/>
            </a:pPr>
            <a:r>
              <a:rPr lang="en" sz="2000"/>
              <a:t>ABRC</a:t>
            </a:r>
            <a:endParaRPr sz="2000"/>
          </a:p>
          <a:p>
            <a:pPr indent="-355600" lvl="0" marL="457200" rtl="0" algn="l">
              <a:spcBef>
                <a:spcPts val="0"/>
              </a:spcBef>
              <a:spcAft>
                <a:spcPts val="0"/>
              </a:spcAft>
              <a:buSzPts val="2000"/>
              <a:buChar char="●"/>
            </a:pPr>
            <a:r>
              <a:rPr lang="en" sz="2000"/>
              <a:t>The Bloomington Drosophila Stock Center</a:t>
            </a:r>
            <a:endParaRPr sz="2000"/>
          </a:p>
          <a:p>
            <a:pPr indent="-355600" lvl="0" marL="457200" rtl="0" algn="l">
              <a:spcBef>
                <a:spcPts val="0"/>
              </a:spcBef>
              <a:spcAft>
                <a:spcPts val="0"/>
              </a:spcAft>
              <a:buSzPts val="2000"/>
              <a:buChar char="●"/>
            </a:pPr>
            <a:r>
              <a:rPr lang="en" sz="2000"/>
              <a:t>Developmental Studies Hybridoma Bank</a:t>
            </a:r>
            <a:endParaRPr sz="2000"/>
          </a:p>
        </p:txBody>
      </p:sp>
      <p:sp>
        <p:nvSpPr>
          <p:cNvPr id="547" name="Google Shape;547;p5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48" name="Google Shape;548;p54"/>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49" name="Google Shape;549;p54"/>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50" name="Google Shape;550;p54"/>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551" name="Google Shape;551;p54"/>
          <p:cNvGrpSpPr/>
          <p:nvPr/>
        </p:nvGrpSpPr>
        <p:grpSpPr>
          <a:xfrm>
            <a:off x="76450" y="52600"/>
            <a:ext cx="8991091" cy="310200"/>
            <a:chOff x="86000" y="52600"/>
            <a:chExt cx="8985700" cy="310200"/>
          </a:xfrm>
        </p:grpSpPr>
        <p:sp>
          <p:nvSpPr>
            <p:cNvPr id="552" name="Google Shape;552;p54"/>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53" name="Google Shape;553;p54"/>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54" name="Google Shape;554;p54"/>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55" name="Google Shape;555;p54"/>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56" name="Google Shape;556;p54"/>
          <p:cNvPicPr preferRelativeResize="0"/>
          <p:nvPr/>
        </p:nvPicPr>
        <p:blipFill>
          <a:blip r:embed="rId3">
            <a:alphaModFix/>
          </a:blip>
          <a:stretch>
            <a:fillRect/>
          </a:stretch>
        </p:blipFill>
        <p:spPr>
          <a:xfrm>
            <a:off x="5741725" y="979925"/>
            <a:ext cx="1193802" cy="1021425"/>
          </a:xfrm>
          <a:prstGeom prst="rect">
            <a:avLst/>
          </a:prstGeom>
          <a:noFill/>
          <a:ln>
            <a:noFill/>
          </a:ln>
        </p:spPr>
      </p:pic>
      <p:pic>
        <p:nvPicPr>
          <p:cNvPr id="557" name="Google Shape;557;p54"/>
          <p:cNvPicPr preferRelativeResize="0"/>
          <p:nvPr/>
        </p:nvPicPr>
        <p:blipFill>
          <a:blip r:embed="rId4">
            <a:alphaModFix/>
          </a:blip>
          <a:stretch>
            <a:fillRect/>
          </a:stretch>
        </p:blipFill>
        <p:spPr>
          <a:xfrm>
            <a:off x="7012375" y="1588300"/>
            <a:ext cx="1457449" cy="1164074"/>
          </a:xfrm>
          <a:prstGeom prst="rect">
            <a:avLst/>
          </a:prstGeom>
          <a:noFill/>
          <a:ln>
            <a:noFill/>
          </a:ln>
        </p:spPr>
      </p:pic>
      <p:pic>
        <p:nvPicPr>
          <p:cNvPr id="558" name="Google Shape;558;p54"/>
          <p:cNvPicPr preferRelativeResize="0"/>
          <p:nvPr/>
        </p:nvPicPr>
        <p:blipFill>
          <a:blip r:embed="rId5">
            <a:alphaModFix/>
          </a:blip>
          <a:stretch>
            <a:fillRect/>
          </a:stretch>
        </p:blipFill>
        <p:spPr>
          <a:xfrm>
            <a:off x="4630975" y="2210329"/>
            <a:ext cx="1457450" cy="566458"/>
          </a:xfrm>
          <a:prstGeom prst="rect">
            <a:avLst/>
          </a:prstGeom>
          <a:noFill/>
          <a:ln>
            <a:noFill/>
          </a:ln>
        </p:spPr>
      </p:pic>
      <p:pic>
        <p:nvPicPr>
          <p:cNvPr id="559" name="Google Shape;559;p54"/>
          <p:cNvPicPr preferRelativeResize="0"/>
          <p:nvPr/>
        </p:nvPicPr>
        <p:blipFill>
          <a:blip r:embed="rId6">
            <a:alphaModFix/>
          </a:blip>
          <a:stretch>
            <a:fillRect/>
          </a:stretch>
        </p:blipFill>
        <p:spPr>
          <a:xfrm>
            <a:off x="7261875" y="3076825"/>
            <a:ext cx="823274" cy="908400"/>
          </a:xfrm>
          <a:prstGeom prst="rect">
            <a:avLst/>
          </a:prstGeom>
          <a:noFill/>
          <a:ln>
            <a:noFill/>
          </a:ln>
        </p:spPr>
      </p:pic>
      <p:pic>
        <p:nvPicPr>
          <p:cNvPr id="560" name="Google Shape;560;p54"/>
          <p:cNvPicPr preferRelativeResize="0"/>
          <p:nvPr/>
        </p:nvPicPr>
        <p:blipFill>
          <a:blip r:embed="rId7">
            <a:alphaModFix/>
          </a:blip>
          <a:stretch>
            <a:fillRect/>
          </a:stretch>
        </p:blipFill>
        <p:spPr>
          <a:xfrm>
            <a:off x="5604950" y="3314204"/>
            <a:ext cx="1193800" cy="1183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55"/>
          <p:cNvSpPr/>
          <p:nvPr/>
        </p:nvSpPr>
        <p:spPr>
          <a:xfrm>
            <a:off x="6202325"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5"/>
          <p:cNvSpPr/>
          <p:nvPr/>
        </p:nvSpPr>
        <p:spPr>
          <a:xfrm>
            <a:off x="620247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5"/>
          <p:cNvSpPr/>
          <p:nvPr/>
        </p:nvSpPr>
        <p:spPr>
          <a:xfrm>
            <a:off x="3321900" y="2402513"/>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5"/>
          <p:cNvSpPr/>
          <p:nvPr/>
        </p:nvSpPr>
        <p:spPr>
          <a:xfrm>
            <a:off x="44132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5"/>
          <p:cNvSpPr/>
          <p:nvPr/>
        </p:nvSpPr>
        <p:spPr>
          <a:xfrm>
            <a:off x="441475" y="10276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5"/>
          <p:cNvSpPr/>
          <p:nvPr/>
        </p:nvSpPr>
        <p:spPr>
          <a:xfrm>
            <a:off x="3321900"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5"/>
          <p:cNvSpPr txBox="1"/>
          <p:nvPr>
            <p:ph type="title"/>
          </p:nvPr>
        </p:nvSpPr>
        <p:spPr>
          <a:xfrm>
            <a:off x="155100" y="362800"/>
            <a:ext cx="8917800" cy="835200"/>
          </a:xfrm>
          <a:prstGeom prst="rect">
            <a:avLst/>
          </a:prstGeom>
        </p:spPr>
        <p:txBody>
          <a:bodyPr anchorCtr="0" anchor="b" bIns="91425" lIns="91425" spcFirstLastPara="1" rIns="91425" wrap="square" tIns="91425">
            <a:noAutofit/>
          </a:bodyPr>
          <a:lstStyle/>
          <a:p>
            <a:pPr indent="0" lvl="0" marL="0" rtl="0" algn="l">
              <a:lnSpc>
                <a:spcPct val="138000"/>
              </a:lnSpc>
              <a:spcBef>
                <a:spcPts val="0"/>
              </a:spcBef>
              <a:spcAft>
                <a:spcPts val="0"/>
              </a:spcAft>
              <a:buNone/>
            </a:pPr>
            <a:r>
              <a:rPr b="0" lang="en" sz="3000">
                <a:latin typeface="Raleway SemiBold"/>
                <a:ea typeface="Raleway SemiBold"/>
                <a:cs typeface="Raleway SemiBold"/>
                <a:sym typeface="Raleway SemiBold"/>
              </a:rPr>
              <a:t>Reproducible research practices enables you to:</a:t>
            </a:r>
            <a:endParaRPr b="0" sz="3000">
              <a:latin typeface="Raleway SemiBold"/>
              <a:ea typeface="Raleway SemiBold"/>
              <a:cs typeface="Raleway SemiBold"/>
              <a:sym typeface="Raleway SemiBold"/>
            </a:endParaRPr>
          </a:p>
        </p:txBody>
      </p:sp>
      <p:grpSp>
        <p:nvGrpSpPr>
          <p:cNvPr id="572" name="Google Shape;572;p55"/>
          <p:cNvGrpSpPr/>
          <p:nvPr/>
        </p:nvGrpSpPr>
        <p:grpSpPr>
          <a:xfrm>
            <a:off x="76450" y="52600"/>
            <a:ext cx="8991091" cy="310200"/>
            <a:chOff x="86000" y="52600"/>
            <a:chExt cx="8985700" cy="310200"/>
          </a:xfrm>
        </p:grpSpPr>
        <p:sp>
          <p:nvSpPr>
            <p:cNvPr id="573" name="Google Shape;573;p55"/>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74" name="Google Shape;574;p55"/>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75" name="Google Shape;575;p55"/>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76" name="Google Shape;576;p55"/>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77" name="Google Shape;577;p5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78" name="Google Shape;578;p55"/>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79" name="Google Shape;579;p55"/>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80" name="Google Shape;580;p55"/>
          <p:cNvSpPr txBox="1"/>
          <p:nvPr>
            <p:ph idx="1" type="body"/>
          </p:nvPr>
        </p:nvSpPr>
        <p:spPr>
          <a:xfrm>
            <a:off x="351600" y="3774125"/>
            <a:ext cx="8524800" cy="7242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800"/>
              <a:t>Tools discussed here should provide you with the framework to make you research more reproducible and will save you time and resources in the long term</a:t>
            </a:r>
            <a:endParaRPr sz="1800"/>
          </a:p>
        </p:txBody>
      </p:sp>
      <p:grpSp>
        <p:nvGrpSpPr>
          <p:cNvPr id="581" name="Google Shape;581;p55"/>
          <p:cNvGrpSpPr/>
          <p:nvPr/>
        </p:nvGrpSpPr>
        <p:grpSpPr>
          <a:xfrm>
            <a:off x="521884" y="2610293"/>
            <a:ext cx="705638" cy="830049"/>
            <a:chOff x="3918650" y="293075"/>
            <a:chExt cx="488500" cy="412775"/>
          </a:xfrm>
        </p:grpSpPr>
        <p:sp>
          <p:nvSpPr>
            <p:cNvPr id="582" name="Google Shape;582;p55"/>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83" name="Google Shape;583;p55"/>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84" name="Google Shape;584;p55"/>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585" name="Google Shape;585;p55"/>
          <p:cNvGrpSpPr/>
          <p:nvPr/>
        </p:nvGrpSpPr>
        <p:grpSpPr>
          <a:xfrm>
            <a:off x="519255" y="1224740"/>
            <a:ext cx="669344" cy="906404"/>
            <a:chOff x="584925" y="922575"/>
            <a:chExt cx="415200" cy="502525"/>
          </a:xfrm>
        </p:grpSpPr>
        <p:sp>
          <p:nvSpPr>
            <p:cNvPr id="586" name="Google Shape;586;p55"/>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87" name="Google Shape;587;p55"/>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88" name="Google Shape;588;p55"/>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589" name="Google Shape;589;p55"/>
          <p:cNvGrpSpPr/>
          <p:nvPr/>
        </p:nvGrpSpPr>
        <p:grpSpPr>
          <a:xfrm>
            <a:off x="6316954" y="1287447"/>
            <a:ext cx="565674" cy="781010"/>
            <a:chOff x="6625350" y="1613750"/>
            <a:chExt cx="480525" cy="438400"/>
          </a:xfrm>
        </p:grpSpPr>
        <p:sp>
          <p:nvSpPr>
            <p:cNvPr id="590" name="Google Shape;590;p55"/>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91" name="Google Shape;591;p55"/>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92" name="Google Shape;592;p55"/>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93" name="Google Shape;593;p55"/>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94" name="Google Shape;594;p55"/>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595" name="Google Shape;595;p55"/>
          <p:cNvGrpSpPr/>
          <p:nvPr/>
        </p:nvGrpSpPr>
        <p:grpSpPr>
          <a:xfrm>
            <a:off x="3376679" y="2549286"/>
            <a:ext cx="676653" cy="952082"/>
            <a:chOff x="611175" y="2326900"/>
            <a:chExt cx="362700" cy="389575"/>
          </a:xfrm>
        </p:grpSpPr>
        <p:sp>
          <p:nvSpPr>
            <p:cNvPr id="596" name="Google Shape;596;p55"/>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97" name="Google Shape;597;p55"/>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98" name="Google Shape;598;p55"/>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99" name="Google Shape;599;p55"/>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600" name="Google Shape;600;p55"/>
          <p:cNvGrpSpPr/>
          <p:nvPr/>
        </p:nvGrpSpPr>
        <p:grpSpPr>
          <a:xfrm>
            <a:off x="6251805" y="2594605"/>
            <a:ext cx="776972" cy="906644"/>
            <a:chOff x="570875" y="4322250"/>
            <a:chExt cx="443300" cy="443325"/>
          </a:xfrm>
        </p:grpSpPr>
        <p:sp>
          <p:nvSpPr>
            <p:cNvPr id="601" name="Google Shape;601;p55"/>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02" name="Google Shape;602;p55"/>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03" name="Google Shape;603;p55"/>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04" name="Google Shape;604;p55"/>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605" name="Google Shape;605;p55"/>
          <p:cNvGrpSpPr/>
          <p:nvPr/>
        </p:nvGrpSpPr>
        <p:grpSpPr>
          <a:xfrm>
            <a:off x="3412062" y="1215217"/>
            <a:ext cx="809377" cy="870472"/>
            <a:chOff x="5970800" y="1619250"/>
            <a:chExt cx="428650" cy="456725"/>
          </a:xfrm>
        </p:grpSpPr>
        <p:sp>
          <p:nvSpPr>
            <p:cNvPr id="606" name="Google Shape;606;p55"/>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07" name="Google Shape;607;p55"/>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08" name="Google Shape;608;p55"/>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09" name="Google Shape;609;p55"/>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10" name="Google Shape;610;p55"/>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611" name="Google Shape;611;p55"/>
          <p:cNvSpPr txBox="1"/>
          <p:nvPr/>
        </p:nvSpPr>
        <p:spPr>
          <a:xfrm>
            <a:off x="1415400" y="1169075"/>
            <a:ext cx="1526400" cy="1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Organize experiments productively</a:t>
            </a:r>
            <a:endParaRPr sz="1800">
              <a:latin typeface="Lato"/>
              <a:ea typeface="Lato"/>
              <a:cs typeface="Lato"/>
              <a:sym typeface="Lato"/>
            </a:endParaRPr>
          </a:p>
        </p:txBody>
      </p:sp>
      <p:sp>
        <p:nvSpPr>
          <p:cNvPr id="612" name="Google Shape;612;p55"/>
          <p:cNvSpPr txBox="1"/>
          <p:nvPr/>
        </p:nvSpPr>
        <p:spPr>
          <a:xfrm>
            <a:off x="141512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techniques</a:t>
            </a:r>
            <a:endParaRPr sz="1800">
              <a:latin typeface="Lato"/>
              <a:ea typeface="Lato"/>
              <a:cs typeface="Lato"/>
              <a:sym typeface="Lato"/>
            </a:endParaRPr>
          </a:p>
        </p:txBody>
      </p:sp>
      <p:sp>
        <p:nvSpPr>
          <p:cNvPr id="613" name="Google Shape;613;p55"/>
          <p:cNvSpPr txBox="1"/>
          <p:nvPr/>
        </p:nvSpPr>
        <p:spPr>
          <a:xfrm>
            <a:off x="429765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Accurately analyze results</a:t>
            </a:r>
            <a:endParaRPr sz="1800">
              <a:latin typeface="Lato"/>
              <a:ea typeface="Lato"/>
              <a:cs typeface="Lato"/>
              <a:sym typeface="Lato"/>
            </a:endParaRPr>
          </a:p>
        </p:txBody>
      </p:sp>
      <p:sp>
        <p:nvSpPr>
          <p:cNvPr id="614" name="Google Shape;614;p55"/>
          <p:cNvSpPr txBox="1"/>
          <p:nvPr/>
        </p:nvSpPr>
        <p:spPr>
          <a:xfrm>
            <a:off x="4297650"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reagents with future researchers</a:t>
            </a:r>
            <a:endParaRPr sz="1800">
              <a:latin typeface="Lato"/>
              <a:ea typeface="Lato"/>
              <a:cs typeface="Lato"/>
              <a:sym typeface="Lato"/>
            </a:endParaRPr>
          </a:p>
        </p:txBody>
      </p:sp>
      <p:sp>
        <p:nvSpPr>
          <p:cNvPr id="615" name="Google Shape;615;p55"/>
          <p:cNvSpPr txBox="1"/>
          <p:nvPr/>
        </p:nvSpPr>
        <p:spPr>
          <a:xfrm>
            <a:off x="717990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results with future researchers</a:t>
            </a:r>
            <a:endParaRPr sz="1800">
              <a:latin typeface="Lato"/>
              <a:ea typeface="Lato"/>
              <a:cs typeface="Lato"/>
              <a:sym typeface="Lato"/>
            </a:endParaRPr>
          </a:p>
        </p:txBody>
      </p:sp>
      <p:sp>
        <p:nvSpPr>
          <p:cNvPr id="616" name="Google Shape;616;p55"/>
          <p:cNvSpPr txBox="1"/>
          <p:nvPr/>
        </p:nvSpPr>
        <p:spPr>
          <a:xfrm>
            <a:off x="718017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Accelerate science!</a:t>
            </a:r>
            <a:endParaRPr sz="1800">
              <a:latin typeface="Lato"/>
              <a:ea typeface="Lato"/>
              <a:cs typeface="Lato"/>
              <a:sym typeface="Lato"/>
            </a:endParaRPr>
          </a:p>
        </p:txBody>
      </p:sp>
      <p:sp>
        <p:nvSpPr>
          <p:cNvPr id="617" name="Google Shape;617;p55"/>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5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23" name="Google Shape;623;p56"/>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24" name="Google Shape;624;p56"/>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25" name="Google Shape;625;p56"/>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5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31" name="Google Shape;631;p57"/>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32" name="Google Shape;632;p5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33" name="Google Shape;633;p5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p5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39" name="Google Shape;639;p58"/>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40" name="Google Shape;640;p5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41" name="Google Shape;641;p5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5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47" name="Google Shape;647;p59"/>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48" name="Google Shape;648;p59"/>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aphicFrame>
        <p:nvGraphicFramePr>
          <p:cNvPr id="649" name="Google Shape;649;p59"/>
          <p:cNvGraphicFramePr/>
          <p:nvPr/>
        </p:nvGraphicFramePr>
        <p:xfrm>
          <a:off x="334150" y="1339631"/>
          <a:ext cx="3000000" cy="3000000"/>
        </p:xfrm>
        <a:graphic>
          <a:graphicData uri="http://schemas.openxmlformats.org/drawingml/2006/table">
            <a:tbl>
              <a:tblPr>
                <a:noFill/>
                <a:tableStyleId>{F67A7652-853B-401E-B42C-9CA5B2D42539}</a:tableStyleId>
              </a:tblPr>
              <a:tblGrid>
                <a:gridCol w="2825225"/>
                <a:gridCol w="2825225"/>
                <a:gridCol w="2825225"/>
              </a:tblGrid>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Angela Abitua</a:t>
                      </a:r>
                      <a:endParaRPr sz="1800">
                        <a:solidFill>
                          <a:srgbClr val="2185C5"/>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Ian Li</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Sarah Robinson</a:t>
                      </a:r>
                      <a:endParaRPr sz="18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April Clyburne-Sherin</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Jennifer Tsang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Sonali Roy</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Benjamin Schwessinger</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Joanne Kamens</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Steven Burgess</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Bradly Alicea</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Lenny Teytelman</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Tracey Weissgerber</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Diep Ganguly</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Nicolas Schmelling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Tyler Ford</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r>
            </a:tbl>
          </a:graphicData>
        </a:graphic>
      </p:graphicFrame>
      <p:sp>
        <p:nvSpPr>
          <p:cNvPr id="650" name="Google Shape;650;p59"/>
          <p:cNvSpPr txBox="1"/>
          <p:nvPr/>
        </p:nvSpPr>
        <p:spPr>
          <a:xfrm>
            <a:off x="3642925" y="4187375"/>
            <a:ext cx="5430000" cy="746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accent3"/>
                </a:solidFill>
                <a:latin typeface="Raleway"/>
                <a:ea typeface="Raleway"/>
                <a:cs typeface="Raleway"/>
                <a:sym typeface="Raleway"/>
              </a:rPr>
              <a:t>Presentation template by </a:t>
            </a:r>
            <a:r>
              <a:rPr lang="en" u="sng">
                <a:solidFill>
                  <a:schemeClr val="accent3"/>
                </a:solidFill>
                <a:latin typeface="Raleway"/>
                <a:ea typeface="Raleway"/>
                <a:cs typeface="Raleway"/>
                <a:sym typeface="Raleway"/>
                <a:hlinkClick r:id="rId3"/>
              </a:rPr>
              <a:t>SlidesCarnival</a:t>
            </a:r>
            <a:r>
              <a:rPr lang="en">
                <a:solidFill>
                  <a:schemeClr val="accent3"/>
                </a:solidFill>
                <a:latin typeface="Raleway"/>
                <a:ea typeface="Raleway"/>
                <a:cs typeface="Raleway"/>
                <a:sym typeface="Raleway"/>
              </a:rPr>
              <a:t> modified for R4E</a:t>
            </a:r>
            <a:endParaRPr>
              <a:solidFill>
                <a:schemeClr val="accent3"/>
              </a:solidFill>
              <a:latin typeface="Raleway"/>
              <a:ea typeface="Raleway"/>
              <a:cs typeface="Raleway"/>
              <a:sym typeface="Raleway"/>
            </a:endParaRPr>
          </a:p>
        </p:txBody>
      </p:sp>
      <p:sp>
        <p:nvSpPr>
          <p:cNvPr id="651" name="Google Shape;651;p59"/>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60"/>
          <p:cNvSpPr txBox="1"/>
          <p:nvPr>
            <p:ph idx="4294967295" type="ctrTitle"/>
          </p:nvPr>
        </p:nvSpPr>
        <p:spPr>
          <a:xfrm>
            <a:off x="923125" y="72609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657" name="Google Shape;657;p60"/>
          <p:cNvSpPr txBox="1"/>
          <p:nvPr>
            <p:ph idx="1" type="subTitle"/>
          </p:nvPr>
        </p:nvSpPr>
        <p:spPr>
          <a:xfrm>
            <a:off x="1001400" y="3558475"/>
            <a:ext cx="6443100" cy="6423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chemeClr val="accent3"/>
                </a:solidFill>
              </a:rPr>
              <a:t>Any questions?</a:t>
            </a:r>
            <a:endParaRPr b="1" sz="4800">
              <a:solidFill>
                <a:schemeClr val="accent3"/>
              </a:solidFill>
            </a:endParaRPr>
          </a:p>
        </p:txBody>
      </p:sp>
      <p:sp>
        <p:nvSpPr>
          <p:cNvPr id="658" name="Google Shape;658;p60"/>
          <p:cNvSpPr txBox="1"/>
          <p:nvPr>
            <p:ph idx="4294967295" type="body"/>
          </p:nvPr>
        </p:nvSpPr>
        <p:spPr>
          <a:xfrm>
            <a:off x="1001400" y="1885901"/>
            <a:ext cx="5561100" cy="1539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chemeClr val="accent4"/>
                </a:solidFill>
              </a:rPr>
              <a:t>You can find me at:</a:t>
            </a:r>
            <a:endParaRPr sz="2400">
              <a:solidFill>
                <a:schemeClr val="accent4"/>
              </a:solidFill>
            </a:endParaRPr>
          </a:p>
          <a:p>
            <a:pPr indent="0" lvl="0" marL="0" rtl="0" algn="l">
              <a:spcBef>
                <a:spcPts val="600"/>
              </a:spcBef>
              <a:spcAft>
                <a:spcPts val="0"/>
              </a:spcAft>
              <a:buNone/>
            </a:pPr>
            <a:r>
              <a:rPr lang="en" sz="2400">
                <a:solidFill>
                  <a:schemeClr val="accent4"/>
                </a:solidFill>
              </a:rPr>
              <a:t>@username</a:t>
            </a:r>
            <a:endParaRPr sz="2400">
              <a:solidFill>
                <a:schemeClr val="accent4"/>
              </a:solidFill>
            </a:endParaRPr>
          </a:p>
          <a:p>
            <a:pPr indent="0" lvl="0" marL="0" rtl="0" algn="l">
              <a:spcBef>
                <a:spcPts val="600"/>
              </a:spcBef>
              <a:spcAft>
                <a:spcPts val="0"/>
              </a:spcAft>
              <a:buNone/>
            </a:pPr>
            <a:r>
              <a:rPr lang="en" sz="2400">
                <a:solidFill>
                  <a:schemeClr val="accent4"/>
                </a:solidFill>
              </a:rPr>
              <a:t>user@mail.me</a:t>
            </a:r>
            <a:endParaRPr sz="2400">
              <a:solidFill>
                <a:schemeClr val="accent4"/>
              </a:solidFill>
            </a:endParaRPr>
          </a:p>
        </p:txBody>
      </p:sp>
      <p:sp>
        <p:nvSpPr>
          <p:cNvPr id="659" name="Google Shape;659;p6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0" name="Google Shape;660;p6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61" name="Google Shape;661;p6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6"/>
          <p:cNvSpPr txBox="1"/>
          <p:nvPr>
            <p:ph type="title"/>
          </p:nvPr>
        </p:nvSpPr>
        <p:spPr>
          <a:xfrm>
            <a:off x="893700" y="206000"/>
            <a:ext cx="7587000" cy="59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these slides</a:t>
            </a:r>
            <a:endParaRPr/>
          </a:p>
        </p:txBody>
      </p:sp>
      <p:sp>
        <p:nvSpPr>
          <p:cNvPr id="423" name="Google Shape;423;p46"/>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4" name="Google Shape;424;p46"/>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5" name="Google Shape;425;p46"/>
          <p:cNvSpPr txBox="1"/>
          <p:nvPr>
            <p:ph idx="1" type="body"/>
          </p:nvPr>
        </p:nvSpPr>
        <p:spPr>
          <a:xfrm>
            <a:off x="295500" y="562825"/>
            <a:ext cx="8655600" cy="3968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sz="1400"/>
              <a:t>Add your name/affiliation to front page</a:t>
            </a:r>
            <a:endParaRPr sz="1400"/>
          </a:p>
          <a:p>
            <a:pPr indent="-317500" lvl="0" marL="457200" rtl="0" algn="l">
              <a:spcBef>
                <a:spcPts val="0"/>
              </a:spcBef>
              <a:spcAft>
                <a:spcPts val="0"/>
              </a:spcAft>
              <a:buSzPts val="1400"/>
              <a:buAutoNum type="arabicPeriod"/>
            </a:pPr>
            <a:r>
              <a:rPr lang="en" sz="1400"/>
              <a:t>Add the event name and date of presentation to front page</a:t>
            </a:r>
            <a:endParaRPr sz="1400"/>
          </a:p>
          <a:p>
            <a:pPr indent="-317500" lvl="0" marL="457200" rtl="0" algn="l">
              <a:spcBef>
                <a:spcPts val="0"/>
              </a:spcBef>
              <a:spcAft>
                <a:spcPts val="0"/>
              </a:spcAft>
              <a:buSzPts val="1400"/>
              <a:buAutoNum type="arabicPeriod"/>
            </a:pPr>
            <a:r>
              <a:rPr lang="en" sz="1400"/>
              <a:t>Add your name and information to slide 2 (or delete this slide if preferred)</a:t>
            </a:r>
            <a:endParaRPr sz="1400"/>
          </a:p>
          <a:p>
            <a:pPr indent="-317500" lvl="0" marL="457200" rtl="0" algn="l">
              <a:spcBef>
                <a:spcPts val="0"/>
              </a:spcBef>
              <a:spcAft>
                <a:spcPts val="0"/>
              </a:spcAft>
              <a:buSzPts val="1400"/>
              <a:buAutoNum type="arabicPeriod"/>
            </a:pPr>
            <a:r>
              <a:rPr lang="en" sz="1400"/>
              <a:t>Add your twitter handle or email address to each slide’s footer on the right (Click to add subtitle should be replaced)</a:t>
            </a:r>
            <a:endParaRPr sz="1400"/>
          </a:p>
          <a:p>
            <a:pPr indent="-317500" lvl="0" marL="457200" rtl="0" algn="l">
              <a:spcBef>
                <a:spcPts val="0"/>
              </a:spcBef>
              <a:spcAft>
                <a:spcPts val="0"/>
              </a:spcAft>
              <a:buSzPts val="1400"/>
              <a:buAutoNum type="arabicPeriod"/>
            </a:pPr>
            <a:r>
              <a:rPr lang="en" sz="1400"/>
              <a:t>Add the link for these slides to the footer of each slide next to “Slides:” so that people can follow along online (alternatively add the DOI for the master copy from Figshare as reference)  - [Click to add subtitle] should be replaced</a:t>
            </a:r>
            <a:endParaRPr sz="1400"/>
          </a:p>
          <a:p>
            <a:pPr indent="-317500" lvl="0" marL="457200" rtl="0" algn="l">
              <a:spcBef>
                <a:spcPts val="0"/>
              </a:spcBef>
              <a:spcAft>
                <a:spcPts val="0"/>
              </a:spcAft>
              <a:buSzPts val="1400"/>
              <a:buAutoNum type="arabicPeriod"/>
            </a:pPr>
            <a:r>
              <a:rPr lang="en" sz="1400"/>
              <a:t>Add a link to a collaborative note taking document such as Google Docs or Etherpad or other where people can ask questions, respond to quizzes, and sign in (to track who participated in the event). Replace [Click to add subtitle] in the footer of each slide next to “Notes:”</a:t>
            </a:r>
            <a:endParaRPr sz="1400"/>
          </a:p>
          <a:p>
            <a:pPr indent="-317500" lvl="0" marL="457200" rtl="0" algn="l">
              <a:spcBef>
                <a:spcPts val="0"/>
              </a:spcBef>
              <a:spcAft>
                <a:spcPts val="0"/>
              </a:spcAft>
              <a:buSzPts val="1400"/>
              <a:buAutoNum type="arabicPeriod"/>
            </a:pPr>
            <a:r>
              <a:rPr lang="en" sz="1400"/>
              <a:t>Customise the last slide with your contact details or those of R4E</a:t>
            </a:r>
            <a:endParaRPr sz="1400"/>
          </a:p>
          <a:p>
            <a:pPr indent="-317500" lvl="0" marL="457200" rtl="0" algn="l">
              <a:spcBef>
                <a:spcPts val="0"/>
              </a:spcBef>
              <a:spcAft>
                <a:spcPts val="0"/>
              </a:spcAft>
              <a:buSzPts val="1400"/>
              <a:buAutoNum type="arabicPeriod"/>
            </a:pPr>
            <a:r>
              <a:rPr lang="en" sz="1400"/>
              <a:t>Any questions, comments, or suggestions can be addressed to </a:t>
            </a:r>
            <a:r>
              <a:rPr lang="en" sz="1400" u="sng">
                <a:solidFill>
                  <a:schemeClr val="hlink"/>
                </a:solidFill>
                <a:hlinkClick r:id="rId3"/>
              </a:rPr>
              <a:t>repro4everyone@gmail.com</a:t>
            </a:r>
            <a:r>
              <a:rPr lang="en" sz="1400"/>
              <a:t> or @repro4everyone. We’d love to hear from you!</a:t>
            </a:r>
            <a:endParaRPr sz="1400"/>
          </a:p>
          <a:p>
            <a:pPr indent="-317500" lvl="0" marL="457200" rtl="0" algn="l">
              <a:spcBef>
                <a:spcPts val="0"/>
              </a:spcBef>
              <a:spcAft>
                <a:spcPts val="0"/>
              </a:spcAft>
              <a:buSzPts val="1400"/>
              <a:buAutoNum type="arabicPeriod"/>
            </a:pPr>
            <a:r>
              <a:rPr lang="en" sz="1400">
                <a:solidFill>
                  <a:schemeClr val="dk1"/>
                </a:solidFill>
              </a:rPr>
              <a:t>Delete this slide along with other duplicate/unnecessary slides once you’re ready for your presentation</a:t>
            </a:r>
            <a:endParaRPr sz="1400"/>
          </a:p>
          <a:p>
            <a:pPr indent="-317500" lvl="0" marL="457200" rtl="0" algn="l">
              <a:spcBef>
                <a:spcPts val="0"/>
              </a:spcBef>
              <a:spcAft>
                <a:spcPts val="0"/>
              </a:spcAft>
              <a:buSzPts val="1400"/>
              <a:buAutoNum type="arabicPeriod"/>
            </a:pPr>
            <a:r>
              <a:rPr lang="en" sz="1400"/>
              <a:t>Alternatively download a few R4E slide sets and combine into one - remember to delete duplicate slides</a:t>
            </a:r>
            <a:endParaRPr sz="1400"/>
          </a:p>
          <a:p>
            <a:pPr indent="-317500" lvl="0" marL="457200" rtl="0" algn="l">
              <a:spcBef>
                <a:spcPts val="0"/>
              </a:spcBef>
              <a:spcAft>
                <a:spcPts val="0"/>
              </a:spcAft>
              <a:buSzPts val="1400"/>
              <a:buAutoNum type="arabicPeriod"/>
            </a:pPr>
            <a:r>
              <a:rPr lang="en" sz="1400"/>
              <a:t>Thanks for using these slides!</a:t>
            </a:r>
            <a:endParaRPr sz="1400"/>
          </a:p>
        </p:txBody>
      </p:sp>
      <p:sp>
        <p:nvSpPr>
          <p:cNvPr id="426" name="Google Shape;426;p4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7" name="Google Shape;427;p46"/>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7"/>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433" name="Google Shape;433;p47"/>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434" name="Google Shape;434;p47"/>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435" name="Google Shape;435;p4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6" name="Google Shape;436;p4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7" name="Google Shape;437;p4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8" name="Google Shape;438;p4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48"/>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‘Wet lab’ Reagent Sharing</a:t>
            </a:r>
            <a:endParaRPr/>
          </a:p>
        </p:txBody>
      </p:sp>
      <p:sp>
        <p:nvSpPr>
          <p:cNvPr id="444" name="Google Shape;444;p48"/>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Slide Deck 5</a:t>
            </a:r>
            <a:endParaRPr/>
          </a:p>
        </p:txBody>
      </p:sp>
      <p:grpSp>
        <p:nvGrpSpPr>
          <p:cNvPr id="445" name="Google Shape;445;p48"/>
          <p:cNvGrpSpPr/>
          <p:nvPr/>
        </p:nvGrpSpPr>
        <p:grpSpPr>
          <a:xfrm>
            <a:off x="76450" y="52600"/>
            <a:ext cx="8991091" cy="310200"/>
            <a:chOff x="86000" y="52600"/>
            <a:chExt cx="8985700" cy="310200"/>
          </a:xfrm>
        </p:grpSpPr>
        <p:sp>
          <p:nvSpPr>
            <p:cNvPr id="446" name="Google Shape;446;p48"/>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47" name="Google Shape;447;p48"/>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48" name="Google Shape;448;p48"/>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49" name="Google Shape;449;p48"/>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50" name="Google Shape;450;p48"/>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49"/>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456" name="Google Shape;456;p49"/>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457" name="Google Shape;457;p49"/>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458" name="Google Shape;458;p4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59" name="Google Shape;459;p49"/>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60" name="Google Shape;460;p49"/>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61" name="Google Shape;461;p49"/>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50"/>
          <p:cNvSpPr txBox="1"/>
          <p:nvPr>
            <p:ph type="title"/>
          </p:nvPr>
        </p:nvSpPr>
        <p:spPr>
          <a:xfrm>
            <a:off x="91100" y="88150"/>
            <a:ext cx="8981700" cy="975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Problems with wet-lab reagent availability</a:t>
            </a:r>
            <a:endParaRPr sz="3600"/>
          </a:p>
        </p:txBody>
      </p:sp>
      <p:sp>
        <p:nvSpPr>
          <p:cNvPr id="467" name="Google Shape;467;p50"/>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68" name="Google Shape;468;p5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69" name="Google Shape;469;p5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70" name="Google Shape;470;p50"/>
          <p:cNvGrpSpPr/>
          <p:nvPr/>
        </p:nvGrpSpPr>
        <p:grpSpPr>
          <a:xfrm>
            <a:off x="490528" y="1436449"/>
            <a:ext cx="2084772" cy="2601126"/>
            <a:chOff x="566728" y="1817449"/>
            <a:chExt cx="2084772" cy="2601126"/>
          </a:xfrm>
        </p:grpSpPr>
        <p:pic>
          <p:nvPicPr>
            <p:cNvPr id="471" name="Google Shape;471;p50"/>
            <p:cNvPicPr preferRelativeResize="0"/>
            <p:nvPr/>
          </p:nvPicPr>
          <p:blipFill>
            <a:blip r:embed="rId3">
              <a:alphaModFix/>
            </a:blip>
            <a:stretch>
              <a:fillRect/>
            </a:stretch>
          </p:blipFill>
          <p:spPr>
            <a:xfrm>
              <a:off x="852275" y="1817449"/>
              <a:ext cx="1519024" cy="1965803"/>
            </a:xfrm>
            <a:prstGeom prst="rect">
              <a:avLst/>
            </a:prstGeom>
            <a:noFill/>
            <a:ln>
              <a:noFill/>
            </a:ln>
          </p:spPr>
        </p:pic>
        <p:pic>
          <p:nvPicPr>
            <p:cNvPr id="472" name="Google Shape;472;p50"/>
            <p:cNvPicPr preferRelativeResize="0"/>
            <p:nvPr/>
          </p:nvPicPr>
          <p:blipFill>
            <a:blip r:embed="rId4">
              <a:alphaModFix/>
            </a:blip>
            <a:stretch>
              <a:fillRect/>
            </a:stretch>
          </p:blipFill>
          <p:spPr>
            <a:xfrm>
              <a:off x="2061175" y="2195050"/>
              <a:ext cx="590325" cy="721500"/>
            </a:xfrm>
            <a:prstGeom prst="rect">
              <a:avLst/>
            </a:prstGeom>
            <a:noFill/>
            <a:ln>
              <a:noFill/>
            </a:ln>
          </p:spPr>
        </p:pic>
        <p:sp>
          <p:nvSpPr>
            <p:cNvPr id="473" name="Google Shape;473;p50"/>
            <p:cNvSpPr txBox="1"/>
            <p:nvPr/>
          </p:nvSpPr>
          <p:spPr>
            <a:xfrm>
              <a:off x="566728" y="3548875"/>
              <a:ext cx="2084700" cy="8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Scientist creates &amp; publishes on a reagent</a:t>
              </a:r>
              <a:endParaRPr sz="1800">
                <a:latin typeface="Lato"/>
                <a:ea typeface="Lato"/>
                <a:cs typeface="Lato"/>
                <a:sym typeface="Lato"/>
              </a:endParaRPr>
            </a:p>
          </p:txBody>
        </p:sp>
      </p:grpSp>
      <p:grpSp>
        <p:nvGrpSpPr>
          <p:cNvPr id="474" name="Google Shape;474;p50"/>
          <p:cNvGrpSpPr/>
          <p:nvPr/>
        </p:nvGrpSpPr>
        <p:grpSpPr>
          <a:xfrm>
            <a:off x="2899000" y="1120651"/>
            <a:ext cx="2536412" cy="2919962"/>
            <a:chOff x="2975200" y="1501651"/>
            <a:chExt cx="2536412" cy="2919962"/>
          </a:xfrm>
        </p:grpSpPr>
        <p:cxnSp>
          <p:nvCxnSpPr>
            <p:cNvPr id="475" name="Google Shape;475;p50"/>
            <p:cNvCxnSpPr/>
            <p:nvPr/>
          </p:nvCxnSpPr>
          <p:spPr>
            <a:xfrm>
              <a:off x="2975200" y="2739600"/>
              <a:ext cx="559800" cy="0"/>
            </a:xfrm>
            <a:prstGeom prst="straightConnector1">
              <a:avLst/>
            </a:prstGeom>
            <a:noFill/>
            <a:ln cap="flat" cmpd="sng" w="9525">
              <a:solidFill>
                <a:srgbClr val="595959"/>
              </a:solidFill>
              <a:prstDash val="solid"/>
              <a:round/>
              <a:headEnd len="med" w="med" type="none"/>
              <a:tailEnd len="med" w="med" type="triangle"/>
            </a:ln>
          </p:spPr>
        </p:cxnSp>
        <p:pic>
          <p:nvPicPr>
            <p:cNvPr id="476" name="Google Shape;476;p50"/>
            <p:cNvPicPr preferRelativeResize="0"/>
            <p:nvPr/>
          </p:nvPicPr>
          <p:blipFill>
            <a:blip r:embed="rId5">
              <a:alphaModFix/>
            </a:blip>
            <a:stretch>
              <a:fillRect/>
            </a:stretch>
          </p:blipFill>
          <p:spPr>
            <a:xfrm>
              <a:off x="3581850" y="1501651"/>
              <a:ext cx="1434904" cy="1993066"/>
            </a:xfrm>
            <a:prstGeom prst="rect">
              <a:avLst/>
            </a:prstGeom>
            <a:noFill/>
            <a:ln>
              <a:noFill/>
            </a:ln>
          </p:spPr>
        </p:pic>
        <p:sp>
          <p:nvSpPr>
            <p:cNvPr id="477" name="Google Shape;477;p50"/>
            <p:cNvSpPr txBox="1"/>
            <p:nvPr/>
          </p:nvSpPr>
          <p:spPr>
            <a:xfrm>
              <a:off x="3087012" y="3551913"/>
              <a:ext cx="2424600" cy="8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Scientist leaves the lab and stores reagent in freezer</a:t>
              </a:r>
              <a:endParaRPr sz="1800">
                <a:latin typeface="Lato"/>
                <a:ea typeface="Lato"/>
                <a:cs typeface="Lato"/>
                <a:sym typeface="Lato"/>
              </a:endParaRPr>
            </a:p>
          </p:txBody>
        </p:sp>
      </p:grpSp>
      <p:grpSp>
        <p:nvGrpSpPr>
          <p:cNvPr id="478" name="Google Shape;478;p50"/>
          <p:cNvGrpSpPr/>
          <p:nvPr/>
        </p:nvGrpSpPr>
        <p:grpSpPr>
          <a:xfrm>
            <a:off x="5070175" y="826850"/>
            <a:ext cx="3815200" cy="3210725"/>
            <a:chOff x="5146375" y="1207850"/>
            <a:chExt cx="3815200" cy="3210725"/>
          </a:xfrm>
        </p:grpSpPr>
        <p:cxnSp>
          <p:nvCxnSpPr>
            <p:cNvPr id="479" name="Google Shape;479;p50"/>
            <p:cNvCxnSpPr/>
            <p:nvPr/>
          </p:nvCxnSpPr>
          <p:spPr>
            <a:xfrm>
              <a:off x="5146375" y="2657550"/>
              <a:ext cx="559800" cy="0"/>
            </a:xfrm>
            <a:prstGeom prst="straightConnector1">
              <a:avLst/>
            </a:prstGeom>
            <a:noFill/>
            <a:ln cap="flat" cmpd="sng" w="9525">
              <a:solidFill>
                <a:srgbClr val="595959"/>
              </a:solidFill>
              <a:prstDash val="solid"/>
              <a:round/>
              <a:headEnd len="med" w="med" type="none"/>
              <a:tailEnd len="med" w="med" type="triangle"/>
            </a:ln>
          </p:spPr>
        </p:cxnSp>
        <p:pic>
          <p:nvPicPr>
            <p:cNvPr id="480" name="Google Shape;480;p50"/>
            <p:cNvPicPr preferRelativeResize="0"/>
            <p:nvPr/>
          </p:nvPicPr>
          <p:blipFill>
            <a:blip r:embed="rId6">
              <a:alphaModFix/>
            </a:blip>
            <a:stretch>
              <a:fillRect/>
            </a:stretch>
          </p:blipFill>
          <p:spPr>
            <a:xfrm>
              <a:off x="5872550" y="1209225"/>
              <a:ext cx="802575" cy="1038634"/>
            </a:xfrm>
            <a:prstGeom prst="rect">
              <a:avLst/>
            </a:prstGeom>
            <a:noFill/>
            <a:ln>
              <a:noFill/>
            </a:ln>
          </p:spPr>
        </p:pic>
        <p:pic>
          <p:nvPicPr>
            <p:cNvPr id="481" name="Google Shape;481;p50"/>
            <p:cNvPicPr preferRelativeResize="0"/>
            <p:nvPr/>
          </p:nvPicPr>
          <p:blipFill>
            <a:blip r:embed="rId6">
              <a:alphaModFix/>
            </a:blip>
            <a:stretch>
              <a:fillRect/>
            </a:stretch>
          </p:blipFill>
          <p:spPr>
            <a:xfrm>
              <a:off x="5872550" y="1953981"/>
              <a:ext cx="802575" cy="1038634"/>
            </a:xfrm>
            <a:prstGeom prst="rect">
              <a:avLst/>
            </a:prstGeom>
            <a:noFill/>
            <a:ln>
              <a:noFill/>
            </a:ln>
          </p:spPr>
        </p:pic>
        <p:pic>
          <p:nvPicPr>
            <p:cNvPr id="482" name="Google Shape;482;p50"/>
            <p:cNvPicPr preferRelativeResize="0"/>
            <p:nvPr/>
          </p:nvPicPr>
          <p:blipFill>
            <a:blip r:embed="rId6">
              <a:alphaModFix/>
            </a:blip>
            <a:stretch>
              <a:fillRect/>
            </a:stretch>
          </p:blipFill>
          <p:spPr>
            <a:xfrm>
              <a:off x="5872550" y="2743240"/>
              <a:ext cx="802575" cy="1038634"/>
            </a:xfrm>
            <a:prstGeom prst="rect">
              <a:avLst/>
            </a:prstGeom>
            <a:noFill/>
            <a:ln>
              <a:noFill/>
            </a:ln>
          </p:spPr>
        </p:pic>
        <p:sp>
          <p:nvSpPr>
            <p:cNvPr id="483" name="Google Shape;483;p50"/>
            <p:cNvSpPr txBox="1"/>
            <p:nvPr/>
          </p:nvSpPr>
          <p:spPr>
            <a:xfrm>
              <a:off x="7061438" y="1207850"/>
              <a:ext cx="945300" cy="37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a:t>
              </a:r>
              <a:endParaRPr sz="1800">
                <a:latin typeface="Lato"/>
                <a:ea typeface="Lato"/>
                <a:cs typeface="Lato"/>
                <a:sym typeface="Lato"/>
              </a:endParaRPr>
            </a:p>
          </p:txBody>
        </p:sp>
        <p:sp>
          <p:nvSpPr>
            <p:cNvPr id="484" name="Google Shape;484;p50"/>
            <p:cNvSpPr txBox="1"/>
            <p:nvPr/>
          </p:nvSpPr>
          <p:spPr>
            <a:xfrm>
              <a:off x="7115513" y="3285450"/>
              <a:ext cx="945300" cy="37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a:t>
              </a:r>
              <a:endParaRPr sz="1800">
                <a:latin typeface="Lato"/>
                <a:ea typeface="Lato"/>
                <a:cs typeface="Lato"/>
                <a:sym typeface="Lato"/>
              </a:endParaRPr>
            </a:p>
          </p:txBody>
        </p:sp>
        <p:sp>
          <p:nvSpPr>
            <p:cNvPr id="485" name="Google Shape;485;p50"/>
            <p:cNvSpPr txBox="1"/>
            <p:nvPr/>
          </p:nvSpPr>
          <p:spPr>
            <a:xfrm>
              <a:off x="6312875" y="3548875"/>
              <a:ext cx="2648700" cy="8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Other scientists request the reagents, but none of the remaining remembers know where they are</a:t>
              </a:r>
              <a:endParaRPr sz="1800">
                <a:latin typeface="Lato"/>
                <a:ea typeface="Lato"/>
                <a:cs typeface="Lato"/>
                <a:sym typeface="Lato"/>
              </a:endParaRPr>
            </a:p>
          </p:txBody>
        </p:sp>
        <p:pic>
          <p:nvPicPr>
            <p:cNvPr id="486" name="Google Shape;486;p50"/>
            <p:cNvPicPr preferRelativeResize="0"/>
            <p:nvPr/>
          </p:nvPicPr>
          <p:blipFill>
            <a:blip r:embed="rId7">
              <a:alphaModFix/>
            </a:blip>
            <a:stretch>
              <a:fillRect/>
            </a:stretch>
          </p:blipFill>
          <p:spPr>
            <a:xfrm>
              <a:off x="6850316" y="1623125"/>
              <a:ext cx="1401882" cy="1633000"/>
            </a:xfrm>
            <a:prstGeom prst="rect">
              <a:avLst/>
            </a:prstGeom>
            <a:noFill/>
            <a:ln>
              <a:noFill/>
            </a:ln>
          </p:spPr>
        </p:pic>
      </p:grpSp>
      <p:grpSp>
        <p:nvGrpSpPr>
          <p:cNvPr id="487" name="Google Shape;487;p50"/>
          <p:cNvGrpSpPr/>
          <p:nvPr/>
        </p:nvGrpSpPr>
        <p:grpSpPr>
          <a:xfrm>
            <a:off x="76450" y="52600"/>
            <a:ext cx="8991091" cy="310200"/>
            <a:chOff x="86000" y="52600"/>
            <a:chExt cx="8985700" cy="310200"/>
          </a:xfrm>
        </p:grpSpPr>
        <p:sp>
          <p:nvSpPr>
            <p:cNvPr id="488" name="Google Shape;488;p50"/>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89" name="Google Shape;489;p50"/>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90" name="Google Shape;490;p50"/>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91" name="Google Shape;491;p50"/>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92" name="Google Shape;492;p5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5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98" name="Google Shape;498;p51"/>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99" name="Google Shape;499;p51"/>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00" name="Google Shape;500;p51"/>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
        <p:nvSpPr>
          <p:cNvPr id="501" name="Google Shape;501;p51"/>
          <p:cNvSpPr txBox="1"/>
          <p:nvPr>
            <p:ph idx="1" type="body"/>
          </p:nvPr>
        </p:nvSpPr>
        <p:spPr>
          <a:xfrm>
            <a:off x="329350" y="1147100"/>
            <a:ext cx="8394900" cy="3036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600"/>
              </a:spcBef>
              <a:spcAft>
                <a:spcPts val="0"/>
              </a:spcAft>
              <a:buSzPts val="1800"/>
              <a:buChar char="●"/>
            </a:pPr>
            <a:r>
              <a:rPr lang="en" sz="1800"/>
              <a:t>Wasted time, money, and resources when reagents are recreated</a:t>
            </a:r>
            <a:endParaRPr sz="1800"/>
          </a:p>
          <a:p>
            <a:pPr indent="-342900" lvl="0" marL="457200" rtl="0" algn="l">
              <a:lnSpc>
                <a:spcPct val="150000"/>
              </a:lnSpc>
              <a:spcBef>
                <a:spcPts val="0"/>
              </a:spcBef>
              <a:spcAft>
                <a:spcPts val="0"/>
              </a:spcAft>
              <a:buSzPts val="1800"/>
              <a:buChar char="●"/>
            </a:pPr>
            <a:r>
              <a:rPr lang="en" sz="1800"/>
              <a:t>Mistakes in recreation can lead to spurious results</a:t>
            </a:r>
            <a:endParaRPr sz="1800"/>
          </a:p>
          <a:p>
            <a:pPr indent="-342900" lvl="0" marL="457200" rtl="0" algn="l">
              <a:lnSpc>
                <a:spcPct val="150000"/>
              </a:lnSpc>
              <a:spcBef>
                <a:spcPts val="0"/>
              </a:spcBef>
              <a:spcAft>
                <a:spcPts val="0"/>
              </a:spcAft>
              <a:buSzPts val="1800"/>
              <a:buChar char="●"/>
            </a:pPr>
            <a:r>
              <a:rPr lang="en" sz="1800"/>
              <a:t>Individual labs don’t usually have the resources to:</a:t>
            </a:r>
            <a:endParaRPr sz="1800"/>
          </a:p>
          <a:p>
            <a:pPr indent="-342900" lvl="1" marL="914400" rtl="0" algn="l">
              <a:lnSpc>
                <a:spcPct val="150000"/>
              </a:lnSpc>
              <a:spcBef>
                <a:spcPts val="0"/>
              </a:spcBef>
              <a:spcAft>
                <a:spcPts val="0"/>
              </a:spcAft>
              <a:buSzPts val="1800"/>
              <a:buChar char="○"/>
            </a:pPr>
            <a:r>
              <a:rPr lang="en" sz="1800"/>
              <a:t>Keep track of all reagents created in lab</a:t>
            </a:r>
            <a:endParaRPr sz="1800"/>
          </a:p>
          <a:p>
            <a:pPr indent="-342900" lvl="1" marL="914400" rtl="0" algn="l">
              <a:lnSpc>
                <a:spcPct val="150000"/>
              </a:lnSpc>
              <a:spcBef>
                <a:spcPts val="0"/>
              </a:spcBef>
              <a:spcAft>
                <a:spcPts val="0"/>
              </a:spcAft>
              <a:buSzPts val="1800"/>
              <a:buChar char="○"/>
            </a:pPr>
            <a:r>
              <a:rPr lang="en" sz="1800"/>
              <a:t>Consistently validate all reagents in the lab</a:t>
            </a:r>
            <a:endParaRPr sz="1800"/>
          </a:p>
          <a:p>
            <a:pPr indent="-342900" lvl="1" marL="914400" rtl="0" algn="l">
              <a:lnSpc>
                <a:spcPct val="150000"/>
              </a:lnSpc>
              <a:spcBef>
                <a:spcPts val="0"/>
              </a:spcBef>
              <a:spcAft>
                <a:spcPts val="0"/>
              </a:spcAft>
              <a:buSzPts val="1800"/>
              <a:buChar char="○"/>
            </a:pPr>
            <a:r>
              <a:rPr lang="en" sz="1800"/>
              <a:t>Properly label and store all reagents</a:t>
            </a:r>
            <a:endParaRPr sz="1800"/>
          </a:p>
          <a:p>
            <a:pPr indent="-342900" lvl="1" marL="914400" rtl="0" algn="l">
              <a:lnSpc>
                <a:spcPct val="150000"/>
              </a:lnSpc>
              <a:spcBef>
                <a:spcPts val="0"/>
              </a:spcBef>
              <a:spcAft>
                <a:spcPts val="0"/>
              </a:spcAft>
              <a:buSzPts val="1800"/>
              <a:buChar char="○"/>
            </a:pPr>
            <a:r>
              <a:rPr lang="en" sz="1800"/>
              <a:t>(Legally) distribute all reagents to interested researchers</a:t>
            </a:r>
            <a:endParaRPr sz="1800"/>
          </a:p>
          <a:p>
            <a:pPr indent="-342900" lvl="0" marL="457200" rtl="0" algn="l">
              <a:lnSpc>
                <a:spcPct val="150000"/>
              </a:lnSpc>
              <a:spcBef>
                <a:spcPts val="0"/>
              </a:spcBef>
              <a:spcAft>
                <a:spcPts val="0"/>
              </a:spcAft>
              <a:buSzPts val="1800"/>
              <a:buChar char="●"/>
            </a:pPr>
            <a:r>
              <a:rPr lang="en" sz="1800"/>
              <a:t>Reagents repositories are part of the solution!</a:t>
            </a:r>
            <a:endParaRPr sz="1800"/>
          </a:p>
        </p:txBody>
      </p:sp>
      <p:sp>
        <p:nvSpPr>
          <p:cNvPr id="502" name="Google Shape;502;p51"/>
          <p:cNvSpPr txBox="1"/>
          <p:nvPr>
            <p:ph type="title"/>
          </p:nvPr>
        </p:nvSpPr>
        <p:spPr>
          <a:xfrm>
            <a:off x="81150" y="251125"/>
            <a:ext cx="8981700" cy="975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Problems with wet-lab reagent availability</a:t>
            </a:r>
            <a:endParaRPr sz="3600"/>
          </a:p>
        </p:txBody>
      </p:sp>
      <p:grpSp>
        <p:nvGrpSpPr>
          <p:cNvPr id="503" name="Google Shape;503;p51"/>
          <p:cNvGrpSpPr/>
          <p:nvPr/>
        </p:nvGrpSpPr>
        <p:grpSpPr>
          <a:xfrm>
            <a:off x="76450" y="52600"/>
            <a:ext cx="8991091" cy="310200"/>
            <a:chOff x="86000" y="52600"/>
            <a:chExt cx="8985700" cy="310200"/>
          </a:xfrm>
        </p:grpSpPr>
        <p:sp>
          <p:nvSpPr>
            <p:cNvPr id="504" name="Google Shape;504;p51"/>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05" name="Google Shape;505;p51"/>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06" name="Google Shape;506;p51"/>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07" name="Google Shape;507;p51"/>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52"/>
          <p:cNvSpPr txBox="1"/>
          <p:nvPr>
            <p:ph type="title"/>
          </p:nvPr>
        </p:nvSpPr>
        <p:spPr>
          <a:xfrm>
            <a:off x="357375" y="220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Functions of reagent repositories</a:t>
            </a:r>
            <a:endParaRPr sz="3600"/>
          </a:p>
        </p:txBody>
      </p:sp>
      <p:sp>
        <p:nvSpPr>
          <p:cNvPr id="513" name="Google Shape;513;p52"/>
          <p:cNvSpPr txBox="1"/>
          <p:nvPr>
            <p:ph idx="1" type="body"/>
          </p:nvPr>
        </p:nvSpPr>
        <p:spPr>
          <a:xfrm>
            <a:off x="357375" y="893075"/>
            <a:ext cx="4316700" cy="314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They:</a:t>
            </a:r>
            <a:endParaRPr sz="2000"/>
          </a:p>
          <a:p>
            <a:pPr indent="-355600" lvl="0" marL="457200" rtl="0" algn="l">
              <a:spcBef>
                <a:spcPts val="600"/>
              </a:spcBef>
              <a:spcAft>
                <a:spcPts val="0"/>
              </a:spcAft>
              <a:buSzPts val="2000"/>
              <a:buChar char="●"/>
            </a:pPr>
            <a:r>
              <a:rPr lang="en" sz="2000"/>
              <a:t>Verify reagents</a:t>
            </a:r>
            <a:endParaRPr sz="2000"/>
          </a:p>
          <a:p>
            <a:pPr indent="-355600" lvl="0" marL="457200" rtl="0" algn="l">
              <a:spcBef>
                <a:spcPts val="0"/>
              </a:spcBef>
              <a:spcAft>
                <a:spcPts val="0"/>
              </a:spcAft>
              <a:buSzPts val="2000"/>
              <a:buChar char="●"/>
            </a:pPr>
            <a:r>
              <a:rPr lang="en" sz="2000"/>
              <a:t>Curate reagents</a:t>
            </a:r>
            <a:endParaRPr sz="2000"/>
          </a:p>
          <a:p>
            <a:pPr indent="-355600" lvl="0" marL="457200" rtl="0" algn="l">
              <a:spcBef>
                <a:spcPts val="0"/>
              </a:spcBef>
              <a:spcAft>
                <a:spcPts val="0"/>
              </a:spcAft>
              <a:buSzPts val="2000"/>
              <a:buChar char="●"/>
            </a:pPr>
            <a:r>
              <a:rPr lang="en" sz="2000"/>
              <a:t>Facilitate and track shipping</a:t>
            </a:r>
            <a:endParaRPr sz="2000"/>
          </a:p>
          <a:p>
            <a:pPr indent="-355600" lvl="0" marL="457200" rtl="0" algn="l">
              <a:spcBef>
                <a:spcPts val="0"/>
              </a:spcBef>
              <a:spcAft>
                <a:spcPts val="0"/>
              </a:spcAft>
              <a:buSzPts val="2000"/>
              <a:buChar char="●"/>
            </a:pPr>
            <a:r>
              <a:rPr lang="en" sz="2000"/>
              <a:t>Protect IP</a:t>
            </a:r>
            <a:endParaRPr sz="2000"/>
          </a:p>
        </p:txBody>
      </p:sp>
      <p:sp>
        <p:nvSpPr>
          <p:cNvPr id="514" name="Google Shape;514;p5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15" name="Google Shape;515;p52"/>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16" name="Google Shape;516;p52"/>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17" name="Google Shape;517;p52"/>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518" name="Google Shape;518;p52"/>
          <p:cNvGrpSpPr/>
          <p:nvPr/>
        </p:nvGrpSpPr>
        <p:grpSpPr>
          <a:xfrm>
            <a:off x="76450" y="52600"/>
            <a:ext cx="8991091" cy="310200"/>
            <a:chOff x="86000" y="52600"/>
            <a:chExt cx="8985700" cy="310200"/>
          </a:xfrm>
        </p:grpSpPr>
        <p:sp>
          <p:nvSpPr>
            <p:cNvPr id="519" name="Google Shape;519;p52"/>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20" name="Google Shape;520;p52"/>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21" name="Google Shape;521;p52"/>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22" name="Google Shape;522;p52"/>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23" name="Google Shape;523;p52"/>
          <p:cNvSpPr txBox="1"/>
          <p:nvPr>
            <p:ph idx="1" type="body"/>
          </p:nvPr>
        </p:nvSpPr>
        <p:spPr>
          <a:xfrm>
            <a:off x="4472175" y="893075"/>
            <a:ext cx="4316700" cy="31401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2000"/>
              <a:t>Process is easier if you:</a:t>
            </a:r>
            <a:endParaRPr sz="2000"/>
          </a:p>
          <a:p>
            <a:pPr indent="-355600" lvl="0" marL="457200" rtl="0" algn="l">
              <a:lnSpc>
                <a:spcPct val="115000"/>
              </a:lnSpc>
              <a:spcBef>
                <a:spcPts val="600"/>
              </a:spcBef>
              <a:spcAft>
                <a:spcPts val="0"/>
              </a:spcAft>
              <a:buSzPts val="2000"/>
              <a:buChar char="●"/>
            </a:pPr>
            <a:r>
              <a:rPr lang="en" sz="2000"/>
              <a:t>Record how a reagent was created</a:t>
            </a:r>
            <a:endParaRPr sz="2000"/>
          </a:p>
          <a:p>
            <a:pPr indent="-355600" lvl="0" marL="457200" rtl="0" algn="l">
              <a:lnSpc>
                <a:spcPct val="115000"/>
              </a:lnSpc>
              <a:spcBef>
                <a:spcPts val="0"/>
              </a:spcBef>
              <a:spcAft>
                <a:spcPts val="0"/>
              </a:spcAft>
              <a:buSzPts val="2000"/>
              <a:buChar char="●"/>
            </a:pPr>
            <a:r>
              <a:rPr lang="en" sz="2000"/>
              <a:t>Provide associated publications</a:t>
            </a:r>
            <a:endParaRPr sz="2000"/>
          </a:p>
          <a:p>
            <a:pPr indent="-355600" lvl="0" marL="457200" rtl="0" algn="l">
              <a:lnSpc>
                <a:spcPct val="115000"/>
              </a:lnSpc>
              <a:spcBef>
                <a:spcPts val="0"/>
              </a:spcBef>
              <a:spcAft>
                <a:spcPts val="0"/>
              </a:spcAft>
              <a:buSzPts val="2000"/>
              <a:buChar char="●"/>
            </a:pPr>
            <a:r>
              <a:rPr lang="en" sz="2000"/>
              <a:t>Provide associated protocols </a:t>
            </a:r>
            <a:endParaRPr sz="2000"/>
          </a:p>
          <a:p>
            <a:pPr indent="0" lvl="0" marL="0" rtl="0" algn="ctr">
              <a:lnSpc>
                <a:spcPct val="115000"/>
              </a:lnSpc>
              <a:spcBef>
                <a:spcPts val="600"/>
              </a:spcBef>
              <a:spcAft>
                <a:spcPts val="0"/>
              </a:spcAft>
              <a:buNone/>
            </a:pPr>
            <a:r>
              <a:rPr lang="en" sz="2000"/>
              <a:t>(All of these are facilitated by other tools discussed in this workshop)</a:t>
            </a:r>
            <a:endParaRPr sz="2000"/>
          </a:p>
        </p:txBody>
      </p:sp>
      <p:pic>
        <p:nvPicPr>
          <p:cNvPr id="524" name="Google Shape;524;p52"/>
          <p:cNvPicPr preferRelativeResize="0"/>
          <p:nvPr/>
        </p:nvPicPr>
        <p:blipFill>
          <a:blip r:embed="rId3">
            <a:alphaModFix/>
          </a:blip>
          <a:stretch>
            <a:fillRect/>
          </a:stretch>
        </p:blipFill>
        <p:spPr>
          <a:xfrm>
            <a:off x="526400" y="2752075"/>
            <a:ext cx="3624344" cy="1781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Google Shape;529;p53"/>
          <p:cNvSpPr txBox="1"/>
          <p:nvPr>
            <p:ph type="title"/>
          </p:nvPr>
        </p:nvSpPr>
        <p:spPr>
          <a:xfrm>
            <a:off x="357375" y="220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Incentivizing reagent sharing</a:t>
            </a:r>
            <a:endParaRPr sz="3600"/>
          </a:p>
        </p:txBody>
      </p:sp>
      <p:sp>
        <p:nvSpPr>
          <p:cNvPr id="530" name="Google Shape;530;p53"/>
          <p:cNvSpPr txBox="1"/>
          <p:nvPr>
            <p:ph idx="1" type="body"/>
          </p:nvPr>
        </p:nvSpPr>
        <p:spPr>
          <a:xfrm>
            <a:off x="357375" y="893075"/>
            <a:ext cx="4316700" cy="31401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2000"/>
              <a:t>DIRECT</a:t>
            </a:r>
            <a:endParaRPr b="1" sz="2000"/>
          </a:p>
          <a:p>
            <a:pPr indent="-355600" lvl="0" marL="457200" rtl="0" algn="l">
              <a:lnSpc>
                <a:spcPct val="115000"/>
              </a:lnSpc>
              <a:spcBef>
                <a:spcPts val="600"/>
              </a:spcBef>
              <a:spcAft>
                <a:spcPts val="0"/>
              </a:spcAft>
              <a:buSzPts val="2000"/>
              <a:buChar char="●"/>
            </a:pPr>
            <a:r>
              <a:rPr lang="en" sz="2000"/>
              <a:t>Archiving</a:t>
            </a:r>
            <a:endParaRPr sz="2000"/>
          </a:p>
          <a:p>
            <a:pPr indent="-355600" lvl="0" marL="457200" rtl="0" algn="l">
              <a:lnSpc>
                <a:spcPct val="115000"/>
              </a:lnSpc>
              <a:spcBef>
                <a:spcPts val="0"/>
              </a:spcBef>
              <a:spcAft>
                <a:spcPts val="0"/>
              </a:spcAft>
              <a:buSzPts val="2000"/>
              <a:buChar char="●"/>
            </a:pPr>
            <a:r>
              <a:rPr lang="en" sz="2000"/>
              <a:t>Reducing time spent sending out reagents</a:t>
            </a:r>
            <a:endParaRPr sz="2000"/>
          </a:p>
          <a:p>
            <a:pPr indent="-355600" lvl="0" marL="457200" rtl="0" algn="l">
              <a:lnSpc>
                <a:spcPct val="115000"/>
              </a:lnSpc>
              <a:spcBef>
                <a:spcPts val="0"/>
              </a:spcBef>
              <a:spcAft>
                <a:spcPts val="0"/>
              </a:spcAft>
              <a:buSzPts val="2000"/>
              <a:buChar char="●"/>
            </a:pPr>
            <a:r>
              <a:rPr lang="en" sz="2000"/>
              <a:t>Occasional monetary benefits</a:t>
            </a:r>
            <a:endParaRPr sz="2000"/>
          </a:p>
          <a:p>
            <a:pPr indent="0" lvl="0" marL="0" rtl="0" algn="l">
              <a:lnSpc>
                <a:spcPct val="115000"/>
              </a:lnSpc>
              <a:spcBef>
                <a:spcPts val="600"/>
              </a:spcBef>
              <a:spcAft>
                <a:spcPts val="0"/>
              </a:spcAft>
              <a:buNone/>
            </a:pPr>
            <a:r>
              <a:rPr b="1" lang="en" sz="2000"/>
              <a:t>INDIRECT</a:t>
            </a:r>
            <a:endParaRPr b="1" sz="2000"/>
          </a:p>
          <a:p>
            <a:pPr indent="-355600" lvl="0" marL="457200" rtl="0" algn="l">
              <a:lnSpc>
                <a:spcPct val="115000"/>
              </a:lnSpc>
              <a:spcBef>
                <a:spcPts val="600"/>
              </a:spcBef>
              <a:spcAft>
                <a:spcPts val="0"/>
              </a:spcAft>
              <a:buSzPts val="2000"/>
              <a:buChar char="●"/>
            </a:pPr>
            <a:r>
              <a:rPr lang="en" sz="2000"/>
              <a:t>Creation of educational content</a:t>
            </a:r>
            <a:endParaRPr sz="2000"/>
          </a:p>
          <a:p>
            <a:pPr indent="-355600" lvl="0" marL="457200" rtl="0" algn="l">
              <a:lnSpc>
                <a:spcPct val="115000"/>
              </a:lnSpc>
              <a:spcBef>
                <a:spcPts val="0"/>
              </a:spcBef>
              <a:spcAft>
                <a:spcPts val="0"/>
              </a:spcAft>
              <a:buSzPts val="2000"/>
              <a:buChar char="●"/>
            </a:pPr>
            <a:r>
              <a:rPr lang="en" sz="2000"/>
              <a:t>Direct promotion</a:t>
            </a:r>
            <a:endParaRPr sz="2000"/>
          </a:p>
          <a:p>
            <a:pPr indent="-355600" lvl="0" marL="457200" rtl="0" algn="l">
              <a:lnSpc>
                <a:spcPct val="115000"/>
              </a:lnSpc>
              <a:spcBef>
                <a:spcPts val="0"/>
              </a:spcBef>
              <a:spcAft>
                <a:spcPts val="0"/>
              </a:spcAft>
              <a:buSzPts val="2000"/>
              <a:buChar char="●"/>
            </a:pPr>
            <a:r>
              <a:rPr lang="en" sz="2000"/>
              <a:t>Analysis of reagent distribution</a:t>
            </a:r>
            <a:endParaRPr sz="2000"/>
          </a:p>
        </p:txBody>
      </p:sp>
      <p:sp>
        <p:nvSpPr>
          <p:cNvPr id="531" name="Google Shape;531;p5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32" name="Google Shape;532;p53"/>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33" name="Google Shape;533;p53"/>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34" name="Google Shape;534;p53"/>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535" name="Google Shape;535;p53"/>
          <p:cNvGrpSpPr/>
          <p:nvPr/>
        </p:nvGrpSpPr>
        <p:grpSpPr>
          <a:xfrm>
            <a:off x="76450" y="52600"/>
            <a:ext cx="8991091" cy="310200"/>
            <a:chOff x="86000" y="52600"/>
            <a:chExt cx="8985700" cy="310200"/>
          </a:xfrm>
        </p:grpSpPr>
        <p:sp>
          <p:nvSpPr>
            <p:cNvPr id="536" name="Google Shape;536;p53"/>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37" name="Google Shape;537;p53"/>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38" name="Google Shape;538;p53"/>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39" name="Google Shape;539;p53"/>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40" name="Google Shape;540;p53"/>
          <p:cNvPicPr preferRelativeResize="0"/>
          <p:nvPr/>
        </p:nvPicPr>
        <p:blipFill>
          <a:blip r:embed="rId3">
            <a:alphaModFix/>
          </a:blip>
          <a:stretch>
            <a:fillRect/>
          </a:stretch>
        </p:blipFill>
        <p:spPr>
          <a:xfrm>
            <a:off x="4789225" y="1192825"/>
            <a:ext cx="4049975" cy="3059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