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showSpecialPlsOnTitleSld="0">
  <p:sldMasterIdLst>
    <p:sldMasterId id="2147483710" r:id="rId4"/>
    <p:sldMasterId id="2147483711" r:id="rId5"/>
    <p:sldMasterId id="2147483712"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Lst>
  <p:sldSz cy="5143500" cx="9144000"/>
  <p:notesSz cx="6858000" cy="9144000"/>
  <p:embeddedFontLst>
    <p:embeddedFont>
      <p:font typeface="Raleway"/>
      <p:regular r:id="rId25"/>
      <p:bold r:id="rId26"/>
      <p:italic r:id="rId27"/>
      <p:boldItalic r:id="rId28"/>
    </p:embeddedFont>
    <p:embeddedFont>
      <p:font typeface="Raleway SemiBold"/>
      <p:regular r:id="rId29"/>
      <p:bold r:id="rId30"/>
      <p:italic r:id="rId31"/>
      <p:boldItalic r:id="rId32"/>
    </p:embeddedFont>
    <p:embeddedFont>
      <p:font typeface="Lato"/>
      <p:regular r:id="rId33"/>
      <p:bold r:id="rId34"/>
      <p:italic r:id="rId35"/>
      <p:boldItalic r:id="rId36"/>
    </p:embeddedFont>
    <p:embeddedFont>
      <p:font typeface="Raleway Medium"/>
      <p:regular r:id="rId37"/>
      <p:bold r:id="rId38"/>
      <p:italic r:id="rId39"/>
      <p:boldItalic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298AB1E2-EC8D-4023-A659-074B73F5EDDB}">
  <a:tblStyle styleId="{298AB1E2-EC8D-4023-A659-074B73F5EDDB}" styleName="Table_0">
    <a:wholeTbl>
      <a:tcTxStyle>
        <a:font>
          <a:latin typeface="Arial"/>
          <a:ea typeface="Arial"/>
          <a:cs typeface="Arial"/>
        </a:font>
        <a:srgbClr val="000000"/>
      </a:tcTxStyle>
      <a:tcStyle>
        <a:tcBdr>
          <a:left>
            <a:ln cap="flat" cmpd="sng" w="9525">
              <a:solidFill>
                <a:srgbClr val="000000"/>
              </a:solidFill>
              <a:prstDash val="solid"/>
              <a:round/>
              <a:headEnd len="sm" w="sm" type="none"/>
              <a:tailEnd len="sm" w="sm" type="none"/>
            </a:ln>
          </a:left>
          <a:right>
            <a:ln cap="flat" cmpd="sng" w="9525">
              <a:solidFill>
                <a:srgbClr val="000000"/>
              </a:solidFill>
              <a:prstDash val="solid"/>
              <a:round/>
              <a:headEnd len="sm" w="sm" type="none"/>
              <a:tailEnd len="sm" w="sm" type="none"/>
            </a:ln>
          </a:right>
          <a:top>
            <a:ln cap="flat" cmpd="sng" w="9525">
              <a:solidFill>
                <a:srgbClr val="000000"/>
              </a:solidFill>
              <a:prstDash val="solid"/>
              <a:round/>
              <a:headEnd len="sm" w="sm" type="none"/>
              <a:tailEnd len="sm" w="sm" type="none"/>
            </a:ln>
          </a:top>
          <a:bottom>
            <a:ln cap="flat" cmpd="sng" w="9525">
              <a:solidFill>
                <a:srgbClr val="000000"/>
              </a:solidFill>
              <a:prstDash val="solid"/>
              <a:round/>
              <a:headEnd len="sm" w="sm" type="none"/>
              <a:tailEnd len="sm" w="sm" type="none"/>
            </a:ln>
          </a:bottom>
          <a:insideH>
            <a:ln cap="flat" cmpd="sng" w="9525">
              <a:solidFill>
                <a:srgbClr val="000000"/>
              </a:solidFill>
              <a:prstDash val="solid"/>
              <a:round/>
              <a:headEnd len="sm" w="sm" type="none"/>
              <a:tailEnd len="sm" w="sm" type="none"/>
            </a:ln>
          </a:insideH>
          <a:insideV>
            <a:ln cap="flat" cmpd="sng" w="9525">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RalewayMedium-boldItalic.fntdata"/><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26" Type="http://schemas.openxmlformats.org/officeDocument/2006/relationships/font" Target="fonts/Raleway-bold.fntdata"/><Relationship Id="rId25" Type="http://schemas.openxmlformats.org/officeDocument/2006/relationships/font" Target="fonts/Raleway-regular.fntdata"/><Relationship Id="rId28" Type="http://schemas.openxmlformats.org/officeDocument/2006/relationships/font" Target="fonts/Raleway-boldItalic.fntdata"/><Relationship Id="rId27" Type="http://schemas.openxmlformats.org/officeDocument/2006/relationships/font" Target="fonts/Raleway-italic.fntdata"/><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font" Target="fonts/RalewaySemiBold-regular.fntdata"/><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RalewaySemiBold-italic.fntdata"/><Relationship Id="rId30" Type="http://schemas.openxmlformats.org/officeDocument/2006/relationships/font" Target="fonts/RalewaySemiBold-bold.fntdata"/><Relationship Id="rId11" Type="http://schemas.openxmlformats.org/officeDocument/2006/relationships/slide" Target="slides/slide4.xml"/><Relationship Id="rId33" Type="http://schemas.openxmlformats.org/officeDocument/2006/relationships/font" Target="fonts/Lato-regular.fntdata"/><Relationship Id="rId10" Type="http://schemas.openxmlformats.org/officeDocument/2006/relationships/slide" Target="slides/slide3.xml"/><Relationship Id="rId32" Type="http://schemas.openxmlformats.org/officeDocument/2006/relationships/font" Target="fonts/RalewaySemiBold-boldItalic.fntdata"/><Relationship Id="rId13" Type="http://schemas.openxmlformats.org/officeDocument/2006/relationships/slide" Target="slides/slide6.xml"/><Relationship Id="rId35" Type="http://schemas.openxmlformats.org/officeDocument/2006/relationships/font" Target="fonts/Lato-italic.fntdata"/><Relationship Id="rId12" Type="http://schemas.openxmlformats.org/officeDocument/2006/relationships/slide" Target="slides/slide5.xml"/><Relationship Id="rId34" Type="http://schemas.openxmlformats.org/officeDocument/2006/relationships/font" Target="fonts/Lato-bold.fntdata"/><Relationship Id="rId15" Type="http://schemas.openxmlformats.org/officeDocument/2006/relationships/slide" Target="slides/slide8.xml"/><Relationship Id="rId37" Type="http://schemas.openxmlformats.org/officeDocument/2006/relationships/font" Target="fonts/RalewayMedium-regular.fntdata"/><Relationship Id="rId14" Type="http://schemas.openxmlformats.org/officeDocument/2006/relationships/slide" Target="slides/slide7.xml"/><Relationship Id="rId36" Type="http://schemas.openxmlformats.org/officeDocument/2006/relationships/font" Target="fonts/Lato-boldItalic.fntdata"/><Relationship Id="rId17" Type="http://schemas.openxmlformats.org/officeDocument/2006/relationships/slide" Target="slides/slide10.xml"/><Relationship Id="rId39" Type="http://schemas.openxmlformats.org/officeDocument/2006/relationships/font" Target="fonts/RalewayMedium-italic.fntdata"/><Relationship Id="rId16" Type="http://schemas.openxmlformats.org/officeDocument/2006/relationships/slide" Target="slides/slide9.xml"/><Relationship Id="rId38" Type="http://schemas.openxmlformats.org/officeDocument/2006/relationships/font" Target="fonts/RalewayMedium-bold.fntdata"/><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1" name="Shape 631"/>
        <p:cNvGrpSpPr/>
        <p:nvPr/>
      </p:nvGrpSpPr>
      <p:grpSpPr>
        <a:xfrm>
          <a:off x="0" y="0"/>
          <a:ext cx="0" cy="0"/>
          <a:chOff x="0" y="0"/>
          <a:chExt cx="0" cy="0"/>
        </a:xfrm>
      </p:grpSpPr>
      <p:sp>
        <p:nvSpPr>
          <p:cNvPr id="632" name="Google Shape;632;g598894b7f2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33" name="Google Shape;633;g598894b7f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1" name="Shape 761"/>
        <p:cNvGrpSpPr/>
        <p:nvPr/>
      </p:nvGrpSpPr>
      <p:grpSpPr>
        <a:xfrm>
          <a:off x="0" y="0"/>
          <a:ext cx="0" cy="0"/>
          <a:chOff x="0" y="0"/>
          <a:chExt cx="0" cy="0"/>
        </a:xfrm>
      </p:grpSpPr>
      <p:sp>
        <p:nvSpPr>
          <p:cNvPr id="762" name="Google Shape;762;g5936045db2_0_37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63" name="Google Shape;763;g5936045db2_0_3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6" name="Shape 776"/>
        <p:cNvGrpSpPr/>
        <p:nvPr/>
      </p:nvGrpSpPr>
      <p:grpSpPr>
        <a:xfrm>
          <a:off x="0" y="0"/>
          <a:ext cx="0" cy="0"/>
          <a:chOff x="0" y="0"/>
          <a:chExt cx="0" cy="0"/>
        </a:xfrm>
      </p:grpSpPr>
      <p:sp>
        <p:nvSpPr>
          <p:cNvPr id="777" name="Google Shape;777;g5936045db2_0_39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78" name="Google Shape;778;g5936045db2_0_3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98" name="Shape 798"/>
        <p:cNvGrpSpPr/>
        <p:nvPr/>
      </p:nvGrpSpPr>
      <p:grpSpPr>
        <a:xfrm>
          <a:off x="0" y="0"/>
          <a:ext cx="0" cy="0"/>
          <a:chOff x="0" y="0"/>
          <a:chExt cx="0" cy="0"/>
        </a:xfrm>
      </p:grpSpPr>
      <p:sp>
        <p:nvSpPr>
          <p:cNvPr id="799" name="Google Shape;799;g598894b547_0_35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00" name="Google Shape;800;g598894b547_0_3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55" name="Shape 855"/>
        <p:cNvGrpSpPr/>
        <p:nvPr/>
      </p:nvGrpSpPr>
      <p:grpSpPr>
        <a:xfrm>
          <a:off x="0" y="0"/>
          <a:ext cx="0" cy="0"/>
          <a:chOff x="0" y="0"/>
          <a:chExt cx="0" cy="0"/>
        </a:xfrm>
      </p:grpSpPr>
      <p:sp>
        <p:nvSpPr>
          <p:cNvPr id="856" name="Google Shape;856;g598894b547_0_41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57" name="Google Shape;857;g598894b547_0_4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3" name="Shape 863"/>
        <p:cNvGrpSpPr/>
        <p:nvPr/>
      </p:nvGrpSpPr>
      <p:grpSpPr>
        <a:xfrm>
          <a:off x="0" y="0"/>
          <a:ext cx="0" cy="0"/>
          <a:chOff x="0" y="0"/>
          <a:chExt cx="0" cy="0"/>
        </a:xfrm>
      </p:grpSpPr>
      <p:sp>
        <p:nvSpPr>
          <p:cNvPr id="864" name="Google Shape;864;g598894b547_0_41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65" name="Google Shape;865;g598894b547_0_4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1" name="Shape 871"/>
        <p:cNvGrpSpPr/>
        <p:nvPr/>
      </p:nvGrpSpPr>
      <p:grpSpPr>
        <a:xfrm>
          <a:off x="0" y="0"/>
          <a:ext cx="0" cy="0"/>
          <a:chOff x="0" y="0"/>
          <a:chExt cx="0" cy="0"/>
        </a:xfrm>
      </p:grpSpPr>
      <p:sp>
        <p:nvSpPr>
          <p:cNvPr id="872" name="Google Shape;872;g598894b547_0_42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73" name="Google Shape;873;g598894b547_0_4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9" name="Shape 879"/>
        <p:cNvGrpSpPr/>
        <p:nvPr/>
      </p:nvGrpSpPr>
      <p:grpSpPr>
        <a:xfrm>
          <a:off x="0" y="0"/>
          <a:ext cx="0" cy="0"/>
          <a:chOff x="0" y="0"/>
          <a:chExt cx="0" cy="0"/>
        </a:xfrm>
      </p:grpSpPr>
      <p:sp>
        <p:nvSpPr>
          <p:cNvPr id="880" name="Google Shape;880;g598894b547_0_43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81" name="Google Shape;881;g598894b547_0_4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89" name="Shape 889"/>
        <p:cNvGrpSpPr/>
        <p:nvPr/>
      </p:nvGrpSpPr>
      <p:grpSpPr>
        <a:xfrm>
          <a:off x="0" y="0"/>
          <a:ext cx="0" cy="0"/>
          <a:chOff x="0" y="0"/>
          <a:chExt cx="0" cy="0"/>
        </a:xfrm>
      </p:grpSpPr>
      <p:sp>
        <p:nvSpPr>
          <p:cNvPr id="890" name="Google Shape;890;g598894b547_0_44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91" name="Google Shape;891;g598894b547_0_4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8" name="Shape 638"/>
        <p:cNvGrpSpPr/>
        <p:nvPr/>
      </p:nvGrpSpPr>
      <p:grpSpPr>
        <a:xfrm>
          <a:off x="0" y="0"/>
          <a:ext cx="0" cy="0"/>
          <a:chOff x="0" y="0"/>
          <a:chExt cx="0" cy="0"/>
        </a:xfrm>
      </p:grpSpPr>
      <p:sp>
        <p:nvSpPr>
          <p:cNvPr id="639" name="Google Shape;639;g598894b7f2_0_42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40" name="Google Shape;640;g598894b7f2_0_4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8" name="Shape 648"/>
        <p:cNvGrpSpPr/>
        <p:nvPr/>
      </p:nvGrpSpPr>
      <p:grpSpPr>
        <a:xfrm>
          <a:off x="0" y="0"/>
          <a:ext cx="0" cy="0"/>
          <a:chOff x="0" y="0"/>
          <a:chExt cx="0" cy="0"/>
        </a:xfrm>
      </p:grpSpPr>
      <p:sp>
        <p:nvSpPr>
          <p:cNvPr id="649" name="Google Shape;649;g35f391192_0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50" name="Google Shape;650;g35f391192_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9" name="Shape 659"/>
        <p:cNvGrpSpPr/>
        <p:nvPr/>
      </p:nvGrpSpPr>
      <p:grpSpPr>
        <a:xfrm>
          <a:off x="0" y="0"/>
          <a:ext cx="0" cy="0"/>
          <a:chOff x="0" y="0"/>
          <a:chExt cx="0" cy="0"/>
        </a:xfrm>
      </p:grpSpPr>
      <p:sp>
        <p:nvSpPr>
          <p:cNvPr id="660" name="Google Shape;660;g58a12a0789_0_173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61" name="Google Shape;661;g58a12a0789_0_17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1" name="Shape 671"/>
        <p:cNvGrpSpPr/>
        <p:nvPr/>
      </p:nvGrpSpPr>
      <p:grpSpPr>
        <a:xfrm>
          <a:off x="0" y="0"/>
          <a:ext cx="0" cy="0"/>
          <a:chOff x="0" y="0"/>
          <a:chExt cx="0" cy="0"/>
        </a:xfrm>
      </p:grpSpPr>
      <p:sp>
        <p:nvSpPr>
          <p:cNvPr id="672" name="Google Shape;672;g5936045db2_0_16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73" name="Google Shape;673;g5936045db2_0_1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9" name="Shape 689"/>
        <p:cNvGrpSpPr/>
        <p:nvPr/>
      </p:nvGrpSpPr>
      <p:grpSpPr>
        <a:xfrm>
          <a:off x="0" y="0"/>
          <a:ext cx="0" cy="0"/>
          <a:chOff x="0" y="0"/>
          <a:chExt cx="0" cy="0"/>
        </a:xfrm>
      </p:grpSpPr>
      <p:sp>
        <p:nvSpPr>
          <p:cNvPr id="690" name="Google Shape;690;g5936045db2_0_27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91" name="Google Shape;691;g5936045db2_0_2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8" name="Shape 708"/>
        <p:cNvGrpSpPr/>
        <p:nvPr/>
      </p:nvGrpSpPr>
      <p:grpSpPr>
        <a:xfrm>
          <a:off x="0" y="0"/>
          <a:ext cx="0" cy="0"/>
          <a:chOff x="0" y="0"/>
          <a:chExt cx="0" cy="0"/>
        </a:xfrm>
      </p:grpSpPr>
      <p:sp>
        <p:nvSpPr>
          <p:cNvPr id="709" name="Google Shape;709;g5936045db2_0_31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10" name="Google Shape;710;g5936045db2_0_3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5" name="Shape 725"/>
        <p:cNvGrpSpPr/>
        <p:nvPr/>
      </p:nvGrpSpPr>
      <p:grpSpPr>
        <a:xfrm>
          <a:off x="0" y="0"/>
          <a:ext cx="0" cy="0"/>
          <a:chOff x="0" y="0"/>
          <a:chExt cx="0" cy="0"/>
        </a:xfrm>
      </p:grpSpPr>
      <p:sp>
        <p:nvSpPr>
          <p:cNvPr id="726" name="Google Shape;726;g5936045db2_0_33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27" name="Google Shape;727;g5936045db2_0_3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4" name="Shape 744"/>
        <p:cNvGrpSpPr/>
        <p:nvPr/>
      </p:nvGrpSpPr>
      <p:grpSpPr>
        <a:xfrm>
          <a:off x="0" y="0"/>
          <a:ext cx="0" cy="0"/>
          <a:chOff x="0" y="0"/>
          <a:chExt cx="0" cy="0"/>
        </a:xfrm>
      </p:grpSpPr>
      <p:sp>
        <p:nvSpPr>
          <p:cNvPr id="745" name="Google Shape;745;g58a12a0789_0_176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46" name="Google Shape;746;g58a12a0789_0_17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png"/><Relationship Id="rId3" Type="http://schemas.openxmlformats.org/officeDocument/2006/relationships/hyperlink" Target="mailto:repro4everyone@gmail.com" TargetMode="External"/><Relationship Id="rId4" Type="http://schemas.openxmlformats.org/officeDocument/2006/relationships/hyperlink" Target="https://www.repro4everyone.org" TargetMode="External"/><Relationship Id="rId5"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9.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jpg"/><Relationship Id="rId7"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www.repro4everyone.org" TargetMode="External"/><Relationship Id="rId3" Type="http://schemas.openxmlformats.org/officeDocument/2006/relationships/hyperlink" Target="https://osf.io/" TargetMode="External"/><Relationship Id="rId4" Type="http://schemas.openxmlformats.org/officeDocument/2006/relationships/hyperlink" Target="https://creativecommons.org/licenses/by/4.0/" TargetMode="External"/><Relationship Id="rId5"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6.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7.png"/><Relationship Id="rId3" Type="http://schemas.openxmlformats.org/officeDocument/2006/relationships/hyperlink" Target="mailto:repro4everyone@gmail.com" TargetMode="External"/><Relationship Id="rId4" Type="http://schemas.openxmlformats.org/officeDocument/2006/relationships/hyperlink" Target="https://www.repro4everyone.org" TargetMode="External"/><Relationship Id="rId5"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8.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5.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png"/><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image" Target="../media/image11.jpg"/><Relationship Id="rId7" Type="http://schemas.openxmlformats.org/officeDocument/2006/relationships/image" Target="../media/image10.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hyperlink" Target="https://www.repro4everyone.org" TargetMode="External"/><Relationship Id="rId3" Type="http://schemas.openxmlformats.org/officeDocument/2006/relationships/hyperlink" Target="https://osf.io/" TargetMode="External"/><Relationship Id="rId4" Type="http://schemas.openxmlformats.org/officeDocument/2006/relationships/hyperlink" Target="https://creativecommons.org/licenses/by/4.0/" TargetMode="External"/><Relationship Id="rId5" Type="http://schemas.openxmlformats.org/officeDocument/2006/relationships/image" Target="../media/image1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3.png"/><Relationship Id="rId3" Type="http://schemas.openxmlformats.org/officeDocument/2006/relationships/hyperlink" Target="mailto:repro4everyone@gmail.com" TargetMode="External"/><Relationship Id="rId4" Type="http://schemas.openxmlformats.org/officeDocument/2006/relationships/hyperlink" Target="https://www.repro4everyone.org" TargetMode="External"/><Relationship Id="rId5" Type="http://schemas.openxmlformats.org/officeDocument/2006/relationships/image" Target="../media/image12.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1.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4.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2.png"/><Relationship Id="rId3" Type="http://schemas.openxmlformats.org/officeDocument/2006/relationships/image" Target="../media/image19.png"/><Relationship Id="rId4" Type="http://schemas.openxmlformats.org/officeDocument/2006/relationships/image" Target="../media/image21.png"/><Relationship Id="rId5" Type="http://schemas.openxmlformats.org/officeDocument/2006/relationships/image" Target="../media/image25.png"/><Relationship Id="rId6" Type="http://schemas.openxmlformats.org/officeDocument/2006/relationships/image" Target="../media/image23.jpg"/><Relationship Id="rId7" Type="http://schemas.openxmlformats.org/officeDocument/2006/relationships/image" Target="../media/image24.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hyperlink" Target="https://www.repro4everyone.org" TargetMode="External"/><Relationship Id="rId3" Type="http://schemas.openxmlformats.org/officeDocument/2006/relationships/hyperlink" Target="https://osf.io/" TargetMode="External"/><Relationship Id="rId4" Type="http://schemas.openxmlformats.org/officeDocument/2006/relationships/hyperlink" Target="https://creativecommons.org/licenses/by/4.0/" TargetMode="External"/><Relationship Id="rId5" Type="http://schemas.openxmlformats.org/officeDocument/2006/relationships/image" Target="../media/image18.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type="title">
  <p:cSld name="TITLE">
    <p:bg>
      <p:bgPr>
        <a:solidFill>
          <a:schemeClr val="accent4"/>
        </a:solidFill>
      </p:bgPr>
    </p:bg>
    <p:spTree>
      <p:nvGrpSpPr>
        <p:cNvPr id="9" name="Shape 9"/>
        <p:cNvGrpSpPr/>
        <p:nvPr/>
      </p:nvGrpSpPr>
      <p:grpSpPr>
        <a:xfrm>
          <a:off x="0" y="0"/>
          <a:ext cx="0" cy="0"/>
          <a:chOff x="0" y="0"/>
          <a:chExt cx="0" cy="0"/>
        </a:xfrm>
      </p:grpSpPr>
      <p:sp>
        <p:nvSpPr>
          <p:cNvPr id="10" name="Google Shape;10;p2"/>
          <p:cNvSpPr/>
          <p:nvPr/>
        </p:nvSpPr>
        <p:spPr>
          <a:xfrm>
            <a:off x="81850" y="3920275"/>
            <a:ext cx="8991000" cy="12231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txBox="1"/>
          <p:nvPr>
            <p:ph type="ctrTitle"/>
          </p:nvPr>
        </p:nvSpPr>
        <p:spPr>
          <a:xfrm>
            <a:off x="507100" y="815800"/>
            <a:ext cx="8008800" cy="1635300"/>
          </a:xfrm>
          <a:prstGeom prst="rect">
            <a:avLst/>
          </a:prstGeom>
        </p:spPr>
        <p:txBody>
          <a:bodyPr anchorCtr="0" anchor="t" bIns="91425" lIns="91425" spcFirstLastPara="1" rIns="91425" wrap="square" tIns="91425"/>
          <a:lstStyle>
            <a:lvl1pPr lvl="0" algn="ctr">
              <a:spcBef>
                <a:spcPts val="0"/>
              </a:spcBef>
              <a:spcAft>
                <a:spcPts val="0"/>
              </a:spcAft>
              <a:buClr>
                <a:schemeClr val="dk2"/>
              </a:buClr>
              <a:buSzPts val="4800"/>
              <a:buNone/>
              <a:defRPr b="1" sz="4800">
                <a:solidFill>
                  <a:schemeClr val="dk2"/>
                </a:solidFill>
              </a:defRPr>
            </a:lvl1pPr>
            <a:lvl2pPr lvl="1" algn="ctr">
              <a:spcBef>
                <a:spcPts val="0"/>
              </a:spcBef>
              <a:spcAft>
                <a:spcPts val="0"/>
              </a:spcAft>
              <a:buClr>
                <a:srgbClr val="2185C5"/>
              </a:buClr>
              <a:buSzPts val="4800"/>
              <a:buNone/>
              <a:defRPr sz="4800">
                <a:solidFill>
                  <a:srgbClr val="2185C5"/>
                </a:solidFill>
              </a:defRPr>
            </a:lvl2pPr>
            <a:lvl3pPr lvl="2" algn="ctr">
              <a:spcBef>
                <a:spcPts val="0"/>
              </a:spcBef>
              <a:spcAft>
                <a:spcPts val="0"/>
              </a:spcAft>
              <a:buClr>
                <a:srgbClr val="2185C5"/>
              </a:buClr>
              <a:buSzPts val="4800"/>
              <a:buNone/>
              <a:defRPr sz="4800">
                <a:solidFill>
                  <a:srgbClr val="2185C5"/>
                </a:solidFill>
              </a:defRPr>
            </a:lvl3pPr>
            <a:lvl4pPr lvl="3" algn="ctr">
              <a:spcBef>
                <a:spcPts val="0"/>
              </a:spcBef>
              <a:spcAft>
                <a:spcPts val="0"/>
              </a:spcAft>
              <a:buClr>
                <a:srgbClr val="2185C5"/>
              </a:buClr>
              <a:buSzPts val="4800"/>
              <a:buNone/>
              <a:defRPr sz="4800">
                <a:solidFill>
                  <a:srgbClr val="2185C5"/>
                </a:solidFill>
              </a:defRPr>
            </a:lvl4pPr>
            <a:lvl5pPr lvl="4" algn="ctr">
              <a:spcBef>
                <a:spcPts val="0"/>
              </a:spcBef>
              <a:spcAft>
                <a:spcPts val="0"/>
              </a:spcAft>
              <a:buClr>
                <a:srgbClr val="2185C5"/>
              </a:buClr>
              <a:buSzPts val="4800"/>
              <a:buNone/>
              <a:defRPr sz="4800">
                <a:solidFill>
                  <a:srgbClr val="2185C5"/>
                </a:solidFill>
              </a:defRPr>
            </a:lvl5pPr>
            <a:lvl6pPr lvl="5" algn="ctr">
              <a:spcBef>
                <a:spcPts val="0"/>
              </a:spcBef>
              <a:spcAft>
                <a:spcPts val="0"/>
              </a:spcAft>
              <a:buClr>
                <a:srgbClr val="2185C5"/>
              </a:buClr>
              <a:buSzPts val="4800"/>
              <a:buNone/>
              <a:defRPr sz="4800">
                <a:solidFill>
                  <a:srgbClr val="2185C5"/>
                </a:solidFill>
              </a:defRPr>
            </a:lvl6pPr>
            <a:lvl7pPr lvl="6" algn="ctr">
              <a:spcBef>
                <a:spcPts val="0"/>
              </a:spcBef>
              <a:spcAft>
                <a:spcPts val="0"/>
              </a:spcAft>
              <a:buClr>
                <a:srgbClr val="2185C5"/>
              </a:buClr>
              <a:buSzPts val="4800"/>
              <a:buNone/>
              <a:defRPr sz="4800">
                <a:solidFill>
                  <a:srgbClr val="2185C5"/>
                </a:solidFill>
              </a:defRPr>
            </a:lvl7pPr>
            <a:lvl8pPr lvl="7" algn="ctr">
              <a:spcBef>
                <a:spcPts val="0"/>
              </a:spcBef>
              <a:spcAft>
                <a:spcPts val="0"/>
              </a:spcAft>
              <a:buClr>
                <a:srgbClr val="2185C5"/>
              </a:buClr>
              <a:buSzPts val="4800"/>
              <a:buNone/>
              <a:defRPr sz="4800">
                <a:solidFill>
                  <a:srgbClr val="2185C5"/>
                </a:solidFill>
              </a:defRPr>
            </a:lvl8pPr>
            <a:lvl9pPr lvl="8" algn="ctr">
              <a:spcBef>
                <a:spcPts val="0"/>
              </a:spcBef>
              <a:spcAft>
                <a:spcPts val="0"/>
              </a:spcAft>
              <a:buClr>
                <a:srgbClr val="2185C5"/>
              </a:buClr>
              <a:buSzPts val="4800"/>
              <a:buNone/>
              <a:defRPr sz="4800">
                <a:solidFill>
                  <a:srgbClr val="2185C5"/>
                </a:solidFill>
              </a:defRPr>
            </a:lvl9pPr>
          </a:lstStyle>
          <a:p/>
        </p:txBody>
      </p:sp>
      <p:pic>
        <p:nvPicPr>
          <p:cNvPr id="12" name="Google Shape;12;p2"/>
          <p:cNvPicPr preferRelativeResize="0"/>
          <p:nvPr/>
        </p:nvPicPr>
        <p:blipFill>
          <a:blip r:embed="rId2">
            <a:alphaModFix/>
          </a:blip>
          <a:stretch>
            <a:fillRect/>
          </a:stretch>
        </p:blipFill>
        <p:spPr>
          <a:xfrm>
            <a:off x="7260763" y="4175748"/>
            <a:ext cx="1812076" cy="864925"/>
          </a:xfrm>
          <a:prstGeom prst="rect">
            <a:avLst/>
          </a:prstGeom>
          <a:noFill/>
          <a:ln>
            <a:noFill/>
          </a:ln>
        </p:spPr>
      </p:pic>
      <p:sp>
        <p:nvSpPr>
          <p:cNvPr id="13" name="Google Shape;13;p2"/>
          <p:cNvSpPr txBox="1"/>
          <p:nvPr/>
        </p:nvSpPr>
        <p:spPr>
          <a:xfrm>
            <a:off x="3045000" y="4175760"/>
            <a:ext cx="3054000" cy="864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aleway SemiBold"/>
                <a:ea typeface="Raleway SemiBold"/>
                <a:cs typeface="Raleway SemiBold"/>
                <a:sym typeface="Raleway SemiBold"/>
              </a:rPr>
              <a:t>@repro4everyone</a:t>
            </a:r>
            <a:endParaRPr>
              <a:solidFill>
                <a:srgbClr val="FFFFFF"/>
              </a:solidFill>
              <a:latin typeface="Raleway SemiBold"/>
              <a:ea typeface="Raleway SemiBold"/>
              <a:cs typeface="Raleway SemiBold"/>
              <a:sym typeface="Raleway SemiBold"/>
            </a:endParaRPr>
          </a:p>
          <a:p>
            <a:pPr indent="0" lvl="0" marL="0" rtl="0" algn="ctr">
              <a:spcBef>
                <a:spcPts val="0"/>
              </a:spcBef>
              <a:spcAft>
                <a:spcPts val="0"/>
              </a:spcAft>
              <a:buNone/>
            </a:pPr>
            <a:r>
              <a:rPr lang="en">
                <a:solidFill>
                  <a:srgbClr val="FFFFFF"/>
                </a:solidFill>
                <a:uFill>
                  <a:noFill/>
                </a:uFill>
                <a:latin typeface="Raleway SemiBold"/>
                <a:ea typeface="Raleway SemiBold"/>
                <a:cs typeface="Raleway SemiBold"/>
                <a:sym typeface="Raleway SemiBold"/>
                <a:hlinkClick r:id="rId3"/>
              </a:rPr>
              <a:t>repro4everyone@gmail.com</a:t>
            </a:r>
            <a:endParaRPr>
              <a:solidFill>
                <a:srgbClr val="FFFFFF"/>
              </a:solidFill>
              <a:latin typeface="Raleway SemiBold"/>
              <a:ea typeface="Raleway SemiBold"/>
              <a:cs typeface="Raleway SemiBold"/>
              <a:sym typeface="Raleway SemiBold"/>
            </a:endParaRPr>
          </a:p>
          <a:p>
            <a:pPr indent="0" lvl="0" marL="0" rtl="0" algn="ctr">
              <a:spcBef>
                <a:spcPts val="0"/>
              </a:spcBef>
              <a:spcAft>
                <a:spcPts val="0"/>
              </a:spcAft>
              <a:buNone/>
            </a:pPr>
            <a:r>
              <a:rPr lang="en">
                <a:solidFill>
                  <a:srgbClr val="FFFFFF"/>
                </a:solidFill>
                <a:uFill>
                  <a:noFill/>
                </a:uFill>
                <a:latin typeface="Raleway SemiBold"/>
                <a:ea typeface="Raleway SemiBold"/>
                <a:cs typeface="Raleway SemiBold"/>
                <a:sym typeface="Raleway SemiBold"/>
                <a:hlinkClick r:id="rId4"/>
              </a:rPr>
              <a:t>https://www.repro4everyone.org</a:t>
            </a:r>
            <a:endParaRPr>
              <a:solidFill>
                <a:srgbClr val="FFFFFF"/>
              </a:solidFill>
              <a:latin typeface="Raleway SemiBold"/>
              <a:ea typeface="Raleway SemiBold"/>
              <a:cs typeface="Raleway SemiBold"/>
              <a:sym typeface="Raleway SemiBold"/>
            </a:endParaRPr>
          </a:p>
          <a:p>
            <a:pPr indent="0" lvl="0" marL="0" rtl="0" algn="ctr">
              <a:spcBef>
                <a:spcPts val="0"/>
              </a:spcBef>
              <a:spcAft>
                <a:spcPts val="0"/>
              </a:spcAft>
              <a:buNone/>
            </a:pPr>
            <a:r>
              <a:t/>
            </a:r>
            <a:endParaRPr>
              <a:solidFill>
                <a:srgbClr val="FFFFFF"/>
              </a:solidFill>
              <a:latin typeface="Raleway SemiBold"/>
              <a:ea typeface="Raleway SemiBold"/>
              <a:cs typeface="Raleway SemiBold"/>
              <a:sym typeface="Raleway SemiBold"/>
            </a:endParaRPr>
          </a:p>
        </p:txBody>
      </p:sp>
      <p:sp>
        <p:nvSpPr>
          <p:cNvPr id="14" name="Google Shape;14;p2"/>
          <p:cNvSpPr txBox="1"/>
          <p:nvPr/>
        </p:nvSpPr>
        <p:spPr>
          <a:xfrm>
            <a:off x="81850" y="4593800"/>
            <a:ext cx="1682100" cy="368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1000">
                <a:solidFill>
                  <a:srgbClr val="FFFFFF"/>
                </a:solidFill>
                <a:latin typeface="Lato"/>
                <a:ea typeface="Lato"/>
                <a:cs typeface="Lato"/>
                <a:sym typeface="Lato"/>
              </a:rPr>
              <a:t>Published under CC-BY 4.0 </a:t>
            </a:r>
            <a:endParaRPr i="1" sz="1000">
              <a:solidFill>
                <a:srgbClr val="FFFFFF"/>
              </a:solidFill>
              <a:latin typeface="Lato"/>
              <a:ea typeface="Lato"/>
              <a:cs typeface="Lato"/>
              <a:sym typeface="Lato"/>
            </a:endParaRPr>
          </a:p>
          <a:p>
            <a:pPr indent="0" lvl="0" marL="0" rtl="0" algn="l">
              <a:spcBef>
                <a:spcPts val="0"/>
              </a:spcBef>
              <a:spcAft>
                <a:spcPts val="0"/>
              </a:spcAft>
              <a:buNone/>
            </a:pPr>
            <a:r>
              <a:rPr i="1" lang="en" sz="1000">
                <a:solidFill>
                  <a:srgbClr val="FFFFFF"/>
                </a:solidFill>
                <a:latin typeface="Lato"/>
                <a:ea typeface="Lato"/>
                <a:cs typeface="Lato"/>
                <a:sym typeface="Lato"/>
              </a:rPr>
              <a:t>Creators: Repro4Everyone</a:t>
            </a:r>
            <a:endParaRPr i="1" sz="1000">
              <a:solidFill>
                <a:srgbClr val="FFFFFF"/>
              </a:solidFill>
              <a:latin typeface="Lato"/>
              <a:ea typeface="Lato"/>
              <a:cs typeface="Lato"/>
              <a:sym typeface="Lato"/>
            </a:endParaRPr>
          </a:p>
        </p:txBody>
      </p:sp>
      <p:pic>
        <p:nvPicPr>
          <p:cNvPr id="15" name="Google Shape;15;p2"/>
          <p:cNvPicPr preferRelativeResize="0"/>
          <p:nvPr/>
        </p:nvPicPr>
        <p:blipFill>
          <a:blip r:embed="rId5">
            <a:alphaModFix/>
          </a:blip>
          <a:stretch>
            <a:fillRect/>
          </a:stretch>
        </p:blipFill>
        <p:spPr>
          <a:xfrm>
            <a:off x="173622" y="4101747"/>
            <a:ext cx="1395750" cy="492050"/>
          </a:xfrm>
          <a:prstGeom prst="rect">
            <a:avLst/>
          </a:prstGeom>
          <a:noFill/>
          <a:ln>
            <a:noFill/>
          </a:ln>
        </p:spPr>
      </p:pic>
      <p:sp>
        <p:nvSpPr>
          <p:cNvPr id="16" name="Google Shape;16;p2"/>
          <p:cNvSpPr txBox="1"/>
          <p:nvPr>
            <p:ph idx="1" type="subTitle"/>
          </p:nvPr>
        </p:nvSpPr>
        <p:spPr>
          <a:xfrm>
            <a:off x="726675" y="2585725"/>
            <a:ext cx="3376200" cy="963600"/>
          </a:xfrm>
          <a:prstGeom prst="rect">
            <a:avLst/>
          </a:prstGeom>
        </p:spPr>
        <p:txBody>
          <a:bodyPr anchorCtr="0" anchor="t" bIns="91425" lIns="91425" spcFirstLastPara="1" rIns="91425" wrap="square" tIns="91425"/>
          <a:lstStyle>
            <a:lvl1pPr lvl="0">
              <a:spcBef>
                <a:spcPts val="600"/>
              </a:spcBef>
              <a:spcAft>
                <a:spcPts val="0"/>
              </a:spcAft>
              <a:buNone/>
              <a:defRPr b="1" sz="1800">
                <a:solidFill>
                  <a:schemeClr val="dk1"/>
                </a:solidFill>
              </a:defRPr>
            </a:lvl1pPr>
            <a:lvl2pPr lvl="1">
              <a:spcBef>
                <a:spcPts val="600"/>
              </a:spcBef>
              <a:spcAft>
                <a:spcPts val="0"/>
              </a:spcAft>
              <a:buNone/>
              <a:defRPr b="1" sz="1800"/>
            </a:lvl2pPr>
            <a:lvl3pPr lvl="2">
              <a:spcBef>
                <a:spcPts val="600"/>
              </a:spcBef>
              <a:spcAft>
                <a:spcPts val="0"/>
              </a:spcAft>
              <a:buNone/>
              <a:defRPr b="1" sz="1800"/>
            </a:lvl3pPr>
            <a:lvl4pPr lvl="3">
              <a:spcBef>
                <a:spcPts val="600"/>
              </a:spcBef>
              <a:spcAft>
                <a:spcPts val="0"/>
              </a:spcAft>
              <a:buNone/>
              <a:defRPr b="1" sz="1800"/>
            </a:lvl4pPr>
            <a:lvl5pPr lvl="4">
              <a:spcBef>
                <a:spcPts val="600"/>
              </a:spcBef>
              <a:spcAft>
                <a:spcPts val="0"/>
              </a:spcAft>
              <a:buNone/>
              <a:defRPr b="1" sz="1800"/>
            </a:lvl5pPr>
            <a:lvl6pPr lvl="5">
              <a:spcBef>
                <a:spcPts val="600"/>
              </a:spcBef>
              <a:spcAft>
                <a:spcPts val="0"/>
              </a:spcAft>
              <a:buNone/>
              <a:defRPr b="1" sz="1800"/>
            </a:lvl6pPr>
            <a:lvl7pPr lvl="6">
              <a:spcBef>
                <a:spcPts val="600"/>
              </a:spcBef>
              <a:spcAft>
                <a:spcPts val="0"/>
              </a:spcAft>
              <a:buNone/>
              <a:defRPr b="1" sz="1800"/>
            </a:lvl7pPr>
            <a:lvl8pPr lvl="7">
              <a:spcBef>
                <a:spcPts val="600"/>
              </a:spcBef>
              <a:spcAft>
                <a:spcPts val="0"/>
              </a:spcAft>
              <a:buNone/>
              <a:defRPr b="1" sz="1800"/>
            </a:lvl8pPr>
            <a:lvl9pPr lvl="8">
              <a:spcBef>
                <a:spcPts val="600"/>
              </a:spcBef>
              <a:spcAft>
                <a:spcPts val="0"/>
              </a:spcAft>
              <a:buNone/>
              <a:defRPr b="1" sz="1800"/>
            </a:lvl9pPr>
          </a:lstStyle>
          <a:p/>
        </p:txBody>
      </p:sp>
      <p:sp>
        <p:nvSpPr>
          <p:cNvPr id="17" name="Google Shape;17;p2"/>
          <p:cNvSpPr txBox="1"/>
          <p:nvPr>
            <p:ph idx="2" type="subTitle"/>
          </p:nvPr>
        </p:nvSpPr>
        <p:spPr>
          <a:xfrm>
            <a:off x="5041050" y="2587752"/>
            <a:ext cx="3374100" cy="963600"/>
          </a:xfrm>
          <a:prstGeom prst="rect">
            <a:avLst/>
          </a:prstGeom>
        </p:spPr>
        <p:txBody>
          <a:bodyPr anchorCtr="0" anchor="t" bIns="91425" lIns="91425" spcFirstLastPara="1" rIns="91425" wrap="square" tIns="91425"/>
          <a:lstStyle>
            <a:lvl1pPr lvl="0" rtl="0" algn="r">
              <a:spcBef>
                <a:spcPts val="600"/>
              </a:spcBef>
              <a:spcAft>
                <a:spcPts val="0"/>
              </a:spcAft>
              <a:buNone/>
              <a:defRPr b="1" sz="1800">
                <a:solidFill>
                  <a:schemeClr val="dk1"/>
                </a:solidFill>
              </a:defRPr>
            </a:lvl1pPr>
            <a:lvl2pPr lvl="1" rtl="0">
              <a:spcBef>
                <a:spcPts val="600"/>
              </a:spcBef>
              <a:spcAft>
                <a:spcPts val="0"/>
              </a:spcAft>
              <a:buNone/>
              <a:defRPr b="1" sz="1800"/>
            </a:lvl2pPr>
            <a:lvl3pPr lvl="2" rtl="0">
              <a:spcBef>
                <a:spcPts val="600"/>
              </a:spcBef>
              <a:spcAft>
                <a:spcPts val="0"/>
              </a:spcAft>
              <a:buNone/>
              <a:defRPr b="1" sz="1800"/>
            </a:lvl3pPr>
            <a:lvl4pPr lvl="3" rtl="0">
              <a:spcBef>
                <a:spcPts val="600"/>
              </a:spcBef>
              <a:spcAft>
                <a:spcPts val="0"/>
              </a:spcAft>
              <a:buNone/>
              <a:defRPr b="1" sz="1800"/>
            </a:lvl4pPr>
            <a:lvl5pPr lvl="4" rtl="0">
              <a:spcBef>
                <a:spcPts val="600"/>
              </a:spcBef>
              <a:spcAft>
                <a:spcPts val="0"/>
              </a:spcAft>
              <a:buNone/>
              <a:defRPr b="1" sz="1800"/>
            </a:lvl5pPr>
            <a:lvl6pPr lvl="5" rtl="0">
              <a:spcBef>
                <a:spcPts val="600"/>
              </a:spcBef>
              <a:spcAft>
                <a:spcPts val="0"/>
              </a:spcAft>
              <a:buNone/>
              <a:defRPr b="1" sz="1800"/>
            </a:lvl6pPr>
            <a:lvl7pPr lvl="6" rtl="0">
              <a:spcBef>
                <a:spcPts val="600"/>
              </a:spcBef>
              <a:spcAft>
                <a:spcPts val="0"/>
              </a:spcAft>
              <a:buNone/>
              <a:defRPr b="1" sz="1800"/>
            </a:lvl7pPr>
            <a:lvl8pPr lvl="7" rtl="0">
              <a:spcBef>
                <a:spcPts val="600"/>
              </a:spcBef>
              <a:spcAft>
                <a:spcPts val="0"/>
              </a:spcAft>
              <a:buNone/>
              <a:defRPr b="1" sz="1800"/>
            </a:lvl8pPr>
            <a:lvl9pPr lvl="8" rtl="0">
              <a:spcBef>
                <a:spcPts val="600"/>
              </a:spcBef>
              <a:spcAft>
                <a:spcPts val="0"/>
              </a:spcAft>
              <a:buNone/>
              <a:defRPr b="1" sz="1800"/>
            </a:lvl9pPr>
          </a:lstStyle>
          <a:p/>
        </p:txBody>
      </p:sp>
    </p:spTree>
  </p:cSld>
  <p:clrMapOvr>
    <a:masterClrMapping/>
  </p:clrMapOvr>
  <p:extLst>
    <p:ext uri="{DCECCB84-F9BA-43D5-87BE-67443E8EF086}">
      <p15:sldGuideLst>
        <p15:guide id="1" orient="horz" pos="1620">
          <p15:clr>
            <a:srgbClr val="FA7B17"/>
          </p15:clr>
        </p15:guide>
        <p15:guide id="2" pos="515">
          <p15:clr>
            <a:srgbClr val="FA7B17"/>
          </p15:clr>
        </p15:guide>
        <p15:guide id="3" pos="2880">
          <p15:clr>
            <a:srgbClr val="FA7B17"/>
          </p15:clr>
        </p15:guide>
        <p15:guide id="4" pos="5256">
          <p15:clr>
            <a:srgbClr val="FA7B17"/>
          </p15:clr>
        </p15:guide>
        <p15:guide id="5" orient="horz" pos="2016">
          <p15:clr>
            <a:srgbClr val="FA7B17"/>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2 columns - no footer">
  <p:cSld name="TITLE_AND_TWO_COLUMNS_2">
    <p:spTree>
      <p:nvGrpSpPr>
        <p:cNvPr id="84" name="Shape 84"/>
        <p:cNvGrpSpPr/>
        <p:nvPr/>
      </p:nvGrpSpPr>
      <p:grpSpPr>
        <a:xfrm>
          <a:off x="0" y="0"/>
          <a:ext cx="0" cy="0"/>
          <a:chOff x="0" y="0"/>
          <a:chExt cx="0" cy="0"/>
        </a:xfrm>
      </p:grpSpPr>
      <p:sp>
        <p:nvSpPr>
          <p:cNvPr id="85" name="Google Shape;85;p11"/>
          <p:cNvSpPr txBox="1"/>
          <p:nvPr>
            <p:ph type="title"/>
          </p:nvPr>
        </p:nvSpPr>
        <p:spPr>
          <a:xfrm>
            <a:off x="893700" y="206000"/>
            <a:ext cx="7587000" cy="857400"/>
          </a:xfrm>
          <a:prstGeom prst="rect">
            <a:avLst/>
          </a:prstGeom>
        </p:spPr>
        <p:txBody>
          <a:bodyPr anchorCtr="0" anchor="b" bIns="91425" lIns="91425" spcFirstLastPara="1" rIns="91425" wrap="square" tIns="91425"/>
          <a:lstStyle>
            <a:lvl1pPr lvl="0" rtl="0">
              <a:spcBef>
                <a:spcPts val="0"/>
              </a:spcBef>
              <a:spcAft>
                <a:spcPts val="0"/>
              </a:spcAft>
              <a:buSzPts val="4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86" name="Google Shape;86;p11"/>
          <p:cNvSpPr txBox="1"/>
          <p:nvPr>
            <p:ph idx="1" type="body"/>
          </p:nvPr>
        </p:nvSpPr>
        <p:spPr>
          <a:xfrm>
            <a:off x="893625" y="1200150"/>
            <a:ext cx="3374100" cy="3241800"/>
          </a:xfrm>
          <a:prstGeom prst="rect">
            <a:avLst/>
          </a:prstGeom>
        </p:spPr>
        <p:txBody>
          <a:bodyPr anchorCtr="0" anchor="t" bIns="91425" lIns="91425" spcFirstLastPara="1" rIns="91425" wrap="square" tIns="91425"/>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87" name="Google Shape;87;p11"/>
          <p:cNvSpPr txBox="1"/>
          <p:nvPr>
            <p:ph idx="2" type="body"/>
          </p:nvPr>
        </p:nvSpPr>
        <p:spPr>
          <a:xfrm>
            <a:off x="4878850" y="1202025"/>
            <a:ext cx="3371100" cy="3240000"/>
          </a:xfrm>
          <a:prstGeom prst="rect">
            <a:avLst/>
          </a:prstGeom>
        </p:spPr>
        <p:txBody>
          <a:bodyPr anchorCtr="0" anchor="t" bIns="91425" lIns="91425" spcFirstLastPara="1" rIns="91425" wrap="square" tIns="91425"/>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88" name="Google Shape;88;p11"/>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chemeClr val="accent4"/>
                </a:solidFill>
              </a:defRPr>
            </a:lvl1pPr>
            <a:lvl2pPr lvl="1" rtl="0" algn="ctr">
              <a:buNone/>
              <a:defRPr>
                <a:solidFill>
                  <a:schemeClr val="accent4"/>
                </a:solidFill>
              </a:defRPr>
            </a:lvl2pPr>
            <a:lvl3pPr lvl="2" rtl="0" algn="ctr">
              <a:buNone/>
              <a:defRPr>
                <a:solidFill>
                  <a:schemeClr val="accent4"/>
                </a:solidFill>
              </a:defRPr>
            </a:lvl3pPr>
            <a:lvl4pPr lvl="3" rtl="0" algn="ctr">
              <a:buNone/>
              <a:defRPr>
                <a:solidFill>
                  <a:schemeClr val="accent4"/>
                </a:solidFill>
              </a:defRPr>
            </a:lvl4pPr>
            <a:lvl5pPr lvl="4" rtl="0" algn="ctr">
              <a:buNone/>
              <a:defRPr>
                <a:solidFill>
                  <a:schemeClr val="accent4"/>
                </a:solidFill>
              </a:defRPr>
            </a:lvl5pPr>
            <a:lvl6pPr lvl="5" rtl="0" algn="ctr">
              <a:buNone/>
              <a:defRPr>
                <a:solidFill>
                  <a:schemeClr val="accent4"/>
                </a:solidFill>
              </a:defRPr>
            </a:lvl6pPr>
            <a:lvl7pPr lvl="6" rtl="0" algn="ctr">
              <a:buNone/>
              <a:defRPr>
                <a:solidFill>
                  <a:schemeClr val="accent4"/>
                </a:solidFill>
              </a:defRPr>
            </a:lvl7pPr>
            <a:lvl8pPr lvl="7" rtl="0" algn="ctr">
              <a:buNone/>
              <a:defRPr>
                <a:solidFill>
                  <a:schemeClr val="accent4"/>
                </a:solidFill>
              </a:defRPr>
            </a:lvl8pPr>
            <a:lvl9pPr lvl="8" rtl="0" algn="ctr">
              <a:buNone/>
              <a:defRPr>
                <a:solidFill>
                  <a:schemeClr val="accent4"/>
                </a:solidFill>
              </a:defRPr>
            </a:lvl9pPr>
          </a:lstStyle>
          <a:p>
            <a:pPr indent="0" lvl="0" marL="0" rtl="0" algn="ctr">
              <a:spcBef>
                <a:spcPts val="0"/>
              </a:spcBef>
              <a:spcAft>
                <a:spcPts val="0"/>
              </a:spcAft>
              <a:buNone/>
            </a:pPr>
            <a:fld id="{00000000-1234-1234-1234-123412341234}" type="slidenum">
              <a:rPr lang="en"/>
              <a:t>‹#›</a:t>
            </a:fld>
            <a:endParaRPr/>
          </a:p>
        </p:txBody>
      </p:sp>
      <p:sp>
        <p:nvSpPr>
          <p:cNvPr id="89" name="Google Shape;89;p11"/>
          <p:cNvSpPr txBox="1"/>
          <p:nvPr/>
        </p:nvSpPr>
        <p:spPr>
          <a:xfrm>
            <a:off x="5424850" y="46243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3 columns">
  <p:cSld name="TITLE_AND_TWO_COLUMNS_1">
    <p:spTree>
      <p:nvGrpSpPr>
        <p:cNvPr id="90" name="Shape 90"/>
        <p:cNvGrpSpPr/>
        <p:nvPr/>
      </p:nvGrpSpPr>
      <p:grpSpPr>
        <a:xfrm>
          <a:off x="0" y="0"/>
          <a:ext cx="0" cy="0"/>
          <a:chOff x="0" y="0"/>
          <a:chExt cx="0" cy="0"/>
        </a:xfrm>
      </p:grpSpPr>
      <p:sp>
        <p:nvSpPr>
          <p:cNvPr id="91" name="Google Shape;91;p12"/>
          <p:cNvSpPr/>
          <p:nvPr/>
        </p:nvSpPr>
        <p:spPr>
          <a:xfrm>
            <a:off x="70875" y="4624325"/>
            <a:ext cx="9002100" cy="4518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2"/>
          <p:cNvSpPr txBox="1"/>
          <p:nvPr>
            <p:ph type="title"/>
          </p:nvPr>
        </p:nvSpPr>
        <p:spPr>
          <a:xfrm>
            <a:off x="893700" y="206000"/>
            <a:ext cx="7587000" cy="857400"/>
          </a:xfrm>
          <a:prstGeom prst="rect">
            <a:avLst/>
          </a:prstGeom>
        </p:spPr>
        <p:txBody>
          <a:bodyPr anchorCtr="0" anchor="b" bIns="91425" lIns="91425" spcFirstLastPara="1" rIns="91425" wrap="square" tIns="91425"/>
          <a:lstStyle>
            <a:lvl1pPr lvl="0" rtl="0">
              <a:spcBef>
                <a:spcPts val="0"/>
              </a:spcBef>
              <a:spcAft>
                <a:spcPts val="0"/>
              </a:spcAft>
              <a:buSzPts val="4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93" name="Google Shape;93;p12"/>
          <p:cNvSpPr txBox="1"/>
          <p:nvPr>
            <p:ph idx="1" type="body"/>
          </p:nvPr>
        </p:nvSpPr>
        <p:spPr>
          <a:xfrm>
            <a:off x="893700" y="1200150"/>
            <a:ext cx="2371200" cy="3725700"/>
          </a:xfrm>
          <a:prstGeom prst="rect">
            <a:avLst/>
          </a:prstGeom>
        </p:spPr>
        <p:txBody>
          <a:bodyPr anchorCtr="0" anchor="t" bIns="91425" lIns="91425" spcFirstLastPara="1" rIns="91425" wrap="square" tIns="91425"/>
          <a:lstStyle>
            <a:lvl1pPr indent="-317500" lvl="0" marL="457200" rtl="0">
              <a:spcBef>
                <a:spcPts val="600"/>
              </a:spcBef>
              <a:spcAft>
                <a:spcPts val="0"/>
              </a:spcAft>
              <a:buSzPts val="1400"/>
              <a:buChar char="●"/>
              <a:defRPr sz="1400"/>
            </a:lvl1pPr>
            <a:lvl2pPr indent="-317500" lvl="1" marL="914400" rtl="0">
              <a:spcBef>
                <a:spcPts val="0"/>
              </a:spcBef>
              <a:spcAft>
                <a:spcPts val="0"/>
              </a:spcAft>
              <a:buSzPts val="1400"/>
              <a:buChar char="○"/>
              <a:defRPr sz="1400"/>
            </a:lvl2pPr>
            <a:lvl3pPr indent="-317500" lvl="2" marL="1371600" rtl="0">
              <a:spcBef>
                <a:spcPts val="0"/>
              </a:spcBef>
              <a:spcAft>
                <a:spcPts val="0"/>
              </a:spcAft>
              <a:buSzPts val="1400"/>
              <a:buChar char="■"/>
              <a:defRPr sz="1400"/>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sp>
        <p:nvSpPr>
          <p:cNvPr id="94" name="Google Shape;94;p12"/>
          <p:cNvSpPr txBox="1"/>
          <p:nvPr>
            <p:ph idx="2" type="body"/>
          </p:nvPr>
        </p:nvSpPr>
        <p:spPr>
          <a:xfrm>
            <a:off x="3386404" y="1200150"/>
            <a:ext cx="2371200" cy="3725700"/>
          </a:xfrm>
          <a:prstGeom prst="rect">
            <a:avLst/>
          </a:prstGeom>
        </p:spPr>
        <p:txBody>
          <a:bodyPr anchorCtr="0" anchor="t" bIns="91425" lIns="91425" spcFirstLastPara="1" rIns="91425" wrap="square" tIns="91425"/>
          <a:lstStyle>
            <a:lvl1pPr indent="-317500" lvl="0" marL="457200" rtl="0">
              <a:spcBef>
                <a:spcPts val="600"/>
              </a:spcBef>
              <a:spcAft>
                <a:spcPts val="0"/>
              </a:spcAft>
              <a:buSzPts val="1400"/>
              <a:buChar char="●"/>
              <a:defRPr sz="1400"/>
            </a:lvl1pPr>
            <a:lvl2pPr indent="-317500" lvl="1" marL="914400" rtl="0">
              <a:spcBef>
                <a:spcPts val="0"/>
              </a:spcBef>
              <a:spcAft>
                <a:spcPts val="0"/>
              </a:spcAft>
              <a:buSzPts val="1400"/>
              <a:buChar char="○"/>
              <a:defRPr sz="1400"/>
            </a:lvl2pPr>
            <a:lvl3pPr indent="-317500" lvl="2" marL="1371600" rtl="0">
              <a:spcBef>
                <a:spcPts val="0"/>
              </a:spcBef>
              <a:spcAft>
                <a:spcPts val="0"/>
              </a:spcAft>
              <a:buSzPts val="1400"/>
              <a:buChar char="■"/>
              <a:defRPr sz="1400"/>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sp>
        <p:nvSpPr>
          <p:cNvPr id="95" name="Google Shape;95;p12"/>
          <p:cNvSpPr txBox="1"/>
          <p:nvPr>
            <p:ph idx="3" type="body"/>
          </p:nvPr>
        </p:nvSpPr>
        <p:spPr>
          <a:xfrm>
            <a:off x="5879107" y="1200150"/>
            <a:ext cx="2371200" cy="3725700"/>
          </a:xfrm>
          <a:prstGeom prst="rect">
            <a:avLst/>
          </a:prstGeom>
        </p:spPr>
        <p:txBody>
          <a:bodyPr anchorCtr="0" anchor="t" bIns="91425" lIns="91425" spcFirstLastPara="1" rIns="91425" wrap="square" tIns="91425"/>
          <a:lstStyle>
            <a:lvl1pPr indent="-317500" lvl="0" marL="457200" rtl="0">
              <a:spcBef>
                <a:spcPts val="600"/>
              </a:spcBef>
              <a:spcAft>
                <a:spcPts val="0"/>
              </a:spcAft>
              <a:buSzPts val="1400"/>
              <a:buChar char="●"/>
              <a:defRPr sz="1400"/>
            </a:lvl1pPr>
            <a:lvl2pPr indent="-317500" lvl="1" marL="914400" rtl="0">
              <a:spcBef>
                <a:spcPts val="0"/>
              </a:spcBef>
              <a:spcAft>
                <a:spcPts val="0"/>
              </a:spcAft>
              <a:buSzPts val="1400"/>
              <a:buChar char="○"/>
              <a:defRPr sz="1400"/>
            </a:lvl2pPr>
            <a:lvl3pPr indent="-317500" lvl="2" marL="1371600" rtl="0">
              <a:spcBef>
                <a:spcPts val="0"/>
              </a:spcBef>
              <a:spcAft>
                <a:spcPts val="0"/>
              </a:spcAft>
              <a:buSzPts val="1400"/>
              <a:buChar char="■"/>
              <a:defRPr sz="1400"/>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sp>
        <p:nvSpPr>
          <p:cNvPr id="96" name="Google Shape;96;p12"/>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rgbClr val="FFFFFF"/>
                </a:solidFill>
              </a:defRPr>
            </a:lvl1pPr>
            <a:lvl2pPr lvl="1" rtl="0" algn="ctr">
              <a:buNone/>
              <a:defRPr>
                <a:solidFill>
                  <a:srgbClr val="FFFFFF"/>
                </a:solidFill>
              </a:defRPr>
            </a:lvl2pPr>
            <a:lvl3pPr lvl="2" rtl="0" algn="ctr">
              <a:buNone/>
              <a:defRPr>
                <a:solidFill>
                  <a:srgbClr val="FFFFFF"/>
                </a:solidFill>
              </a:defRPr>
            </a:lvl3pPr>
            <a:lvl4pPr lvl="3" rtl="0" algn="ctr">
              <a:buNone/>
              <a:defRPr>
                <a:solidFill>
                  <a:srgbClr val="FFFFFF"/>
                </a:solidFill>
              </a:defRPr>
            </a:lvl4pPr>
            <a:lvl5pPr lvl="4" rtl="0" algn="ctr">
              <a:buNone/>
              <a:defRPr>
                <a:solidFill>
                  <a:srgbClr val="FFFFFF"/>
                </a:solidFill>
              </a:defRPr>
            </a:lvl5pPr>
            <a:lvl6pPr lvl="5" rtl="0" algn="ctr">
              <a:buNone/>
              <a:defRPr>
                <a:solidFill>
                  <a:srgbClr val="FFFFFF"/>
                </a:solidFill>
              </a:defRPr>
            </a:lvl6pPr>
            <a:lvl7pPr lvl="6" rtl="0" algn="ctr">
              <a:buNone/>
              <a:defRPr>
                <a:solidFill>
                  <a:srgbClr val="FFFFFF"/>
                </a:solidFill>
              </a:defRPr>
            </a:lvl7pPr>
            <a:lvl8pPr lvl="7" rtl="0" algn="ctr">
              <a:buNone/>
              <a:defRPr>
                <a:solidFill>
                  <a:srgbClr val="FFFFFF"/>
                </a:solidFill>
              </a:defRPr>
            </a:lvl8pPr>
            <a:lvl9pPr lvl="8" rtl="0"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97" name="Google Shape;97;p12"/>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Slides:</a:t>
            </a:r>
            <a:endParaRPr b="1">
              <a:solidFill>
                <a:srgbClr val="FFFFFF"/>
              </a:solidFill>
              <a:latin typeface="Lato"/>
              <a:ea typeface="Lato"/>
              <a:cs typeface="Lato"/>
              <a:sym typeface="Lato"/>
            </a:endParaRPr>
          </a:p>
          <a:p>
            <a:pPr indent="0" lvl="0" marL="0" rtl="0" algn="l">
              <a:spcBef>
                <a:spcPts val="0"/>
              </a:spcBef>
              <a:spcAft>
                <a:spcPts val="0"/>
              </a:spcAft>
              <a:buNone/>
            </a:pPr>
            <a:r>
              <a:rPr b="1" lang="en">
                <a:solidFill>
                  <a:srgbClr val="FFFFFF"/>
                </a:solidFill>
                <a:latin typeface="Lato"/>
                <a:ea typeface="Lato"/>
                <a:cs typeface="Lato"/>
                <a:sym typeface="Lato"/>
              </a:rPr>
              <a:t>Notes: </a:t>
            </a:r>
            <a:endParaRPr b="1">
              <a:solidFill>
                <a:srgbClr val="FFFFFF"/>
              </a:solidFill>
              <a:latin typeface="Lato"/>
              <a:ea typeface="Lato"/>
              <a:cs typeface="Lato"/>
              <a:sym typeface="Lato"/>
            </a:endParaRPr>
          </a:p>
        </p:txBody>
      </p:sp>
      <p:sp>
        <p:nvSpPr>
          <p:cNvPr id="98" name="Google Shape;98;p12"/>
          <p:cNvSpPr txBox="1"/>
          <p:nvPr>
            <p:ph idx="4"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99" name="Google Shape;99;p12"/>
          <p:cNvSpPr txBox="1"/>
          <p:nvPr>
            <p:ph idx="5" type="subTitle"/>
          </p:nvPr>
        </p:nvSpPr>
        <p:spPr>
          <a:xfrm>
            <a:off x="650175" y="48529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100" name="Google Shape;100;p12"/>
          <p:cNvSpPr txBox="1"/>
          <p:nvPr/>
        </p:nvSpPr>
        <p:spPr>
          <a:xfrm>
            <a:off x="5424850" y="48529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
        <p:nvSpPr>
          <p:cNvPr id="101" name="Google Shape;101;p12"/>
          <p:cNvSpPr txBox="1"/>
          <p:nvPr>
            <p:ph idx="6" type="subTitle"/>
          </p:nvPr>
        </p:nvSpPr>
        <p:spPr>
          <a:xfrm>
            <a:off x="6184575" y="4624325"/>
            <a:ext cx="2888400" cy="2466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rgbClr val="FFFFFF"/>
                </a:solidFill>
              </a:defRPr>
            </a:lvl1pPr>
            <a:lvl2pPr lvl="1" rtl="0" algn="r">
              <a:spcBef>
                <a:spcPts val="600"/>
              </a:spcBef>
              <a:spcAft>
                <a:spcPts val="0"/>
              </a:spcAft>
              <a:buNone/>
              <a:defRPr>
                <a:solidFill>
                  <a:srgbClr val="FFFFFF"/>
                </a:solidFill>
              </a:defRPr>
            </a:lvl2pPr>
            <a:lvl3pPr lvl="2" rtl="0" algn="r">
              <a:spcBef>
                <a:spcPts val="600"/>
              </a:spcBef>
              <a:spcAft>
                <a:spcPts val="0"/>
              </a:spcAft>
              <a:buNone/>
              <a:defRPr>
                <a:solidFill>
                  <a:srgbClr val="FFFFFF"/>
                </a:solidFill>
              </a:defRPr>
            </a:lvl3pPr>
            <a:lvl4pPr lvl="3" rtl="0" algn="r">
              <a:spcBef>
                <a:spcPts val="600"/>
              </a:spcBef>
              <a:spcAft>
                <a:spcPts val="0"/>
              </a:spcAft>
              <a:buNone/>
              <a:defRPr>
                <a:solidFill>
                  <a:srgbClr val="FFFFFF"/>
                </a:solidFill>
              </a:defRPr>
            </a:lvl4pPr>
            <a:lvl5pPr lvl="4" rtl="0" algn="r">
              <a:spcBef>
                <a:spcPts val="600"/>
              </a:spcBef>
              <a:spcAft>
                <a:spcPts val="0"/>
              </a:spcAft>
              <a:buNone/>
              <a:defRPr>
                <a:solidFill>
                  <a:srgbClr val="FFFFFF"/>
                </a:solidFill>
              </a:defRPr>
            </a:lvl5pPr>
            <a:lvl6pPr lvl="5" rtl="0" algn="r">
              <a:spcBef>
                <a:spcPts val="600"/>
              </a:spcBef>
              <a:spcAft>
                <a:spcPts val="0"/>
              </a:spcAft>
              <a:buNone/>
              <a:defRPr>
                <a:solidFill>
                  <a:srgbClr val="FFFFFF"/>
                </a:solidFill>
              </a:defRPr>
            </a:lvl6pPr>
            <a:lvl7pPr lvl="6" rtl="0" algn="r">
              <a:spcBef>
                <a:spcPts val="600"/>
              </a:spcBef>
              <a:spcAft>
                <a:spcPts val="0"/>
              </a:spcAft>
              <a:buNone/>
              <a:defRPr>
                <a:solidFill>
                  <a:srgbClr val="FFFFFF"/>
                </a:solidFill>
              </a:defRPr>
            </a:lvl7pPr>
            <a:lvl8pPr lvl="7" rtl="0" algn="r">
              <a:spcBef>
                <a:spcPts val="600"/>
              </a:spcBef>
              <a:spcAft>
                <a:spcPts val="0"/>
              </a:spcAft>
              <a:buNone/>
              <a:defRPr>
                <a:solidFill>
                  <a:srgbClr val="FFFFFF"/>
                </a:solidFill>
              </a:defRPr>
            </a:lvl8pPr>
            <a:lvl9pPr lvl="8" rtl="0" algn="r">
              <a:spcBef>
                <a:spcPts val="600"/>
              </a:spcBef>
              <a:spcAft>
                <a:spcPts val="0"/>
              </a:spcAft>
              <a:buNone/>
              <a:defRPr>
                <a:solidFill>
                  <a:srgbClr val="FFFFFF"/>
                </a:solidFill>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3 columns - no footer">
  <p:cSld name="TITLE_AND_TWO_COLUMNS_1_1">
    <p:spTree>
      <p:nvGrpSpPr>
        <p:cNvPr id="102" name="Shape 102"/>
        <p:cNvGrpSpPr/>
        <p:nvPr/>
      </p:nvGrpSpPr>
      <p:grpSpPr>
        <a:xfrm>
          <a:off x="0" y="0"/>
          <a:ext cx="0" cy="0"/>
          <a:chOff x="0" y="0"/>
          <a:chExt cx="0" cy="0"/>
        </a:xfrm>
      </p:grpSpPr>
      <p:sp>
        <p:nvSpPr>
          <p:cNvPr id="103" name="Google Shape;103;p13"/>
          <p:cNvSpPr txBox="1"/>
          <p:nvPr>
            <p:ph type="title"/>
          </p:nvPr>
        </p:nvSpPr>
        <p:spPr>
          <a:xfrm>
            <a:off x="893700" y="206000"/>
            <a:ext cx="7587000" cy="857400"/>
          </a:xfrm>
          <a:prstGeom prst="rect">
            <a:avLst/>
          </a:prstGeom>
        </p:spPr>
        <p:txBody>
          <a:bodyPr anchorCtr="0" anchor="b" bIns="91425" lIns="91425" spcFirstLastPara="1" rIns="91425" wrap="square" tIns="91425"/>
          <a:lstStyle>
            <a:lvl1pPr lvl="0" rtl="0">
              <a:spcBef>
                <a:spcPts val="0"/>
              </a:spcBef>
              <a:spcAft>
                <a:spcPts val="0"/>
              </a:spcAft>
              <a:buSzPts val="4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104" name="Google Shape;104;p13"/>
          <p:cNvSpPr txBox="1"/>
          <p:nvPr>
            <p:ph idx="1" type="body"/>
          </p:nvPr>
        </p:nvSpPr>
        <p:spPr>
          <a:xfrm>
            <a:off x="893700" y="1200150"/>
            <a:ext cx="2371200" cy="3725700"/>
          </a:xfrm>
          <a:prstGeom prst="rect">
            <a:avLst/>
          </a:prstGeom>
        </p:spPr>
        <p:txBody>
          <a:bodyPr anchorCtr="0" anchor="t" bIns="91425" lIns="91425" spcFirstLastPara="1" rIns="91425" wrap="square" tIns="91425"/>
          <a:lstStyle>
            <a:lvl1pPr indent="-317500" lvl="0" marL="457200" rtl="0">
              <a:spcBef>
                <a:spcPts val="600"/>
              </a:spcBef>
              <a:spcAft>
                <a:spcPts val="0"/>
              </a:spcAft>
              <a:buSzPts val="1400"/>
              <a:buChar char="●"/>
              <a:defRPr sz="1400"/>
            </a:lvl1pPr>
            <a:lvl2pPr indent="-317500" lvl="1" marL="914400" rtl="0">
              <a:spcBef>
                <a:spcPts val="0"/>
              </a:spcBef>
              <a:spcAft>
                <a:spcPts val="0"/>
              </a:spcAft>
              <a:buSzPts val="1400"/>
              <a:buChar char="○"/>
              <a:defRPr sz="1400"/>
            </a:lvl2pPr>
            <a:lvl3pPr indent="-317500" lvl="2" marL="1371600" rtl="0">
              <a:spcBef>
                <a:spcPts val="0"/>
              </a:spcBef>
              <a:spcAft>
                <a:spcPts val="0"/>
              </a:spcAft>
              <a:buSzPts val="1400"/>
              <a:buChar char="■"/>
              <a:defRPr sz="1400"/>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sp>
        <p:nvSpPr>
          <p:cNvPr id="105" name="Google Shape;105;p13"/>
          <p:cNvSpPr txBox="1"/>
          <p:nvPr>
            <p:ph idx="2" type="body"/>
          </p:nvPr>
        </p:nvSpPr>
        <p:spPr>
          <a:xfrm>
            <a:off x="3386404" y="1200150"/>
            <a:ext cx="2371200" cy="3725700"/>
          </a:xfrm>
          <a:prstGeom prst="rect">
            <a:avLst/>
          </a:prstGeom>
        </p:spPr>
        <p:txBody>
          <a:bodyPr anchorCtr="0" anchor="t" bIns="91425" lIns="91425" spcFirstLastPara="1" rIns="91425" wrap="square" tIns="91425"/>
          <a:lstStyle>
            <a:lvl1pPr indent="-317500" lvl="0" marL="457200" rtl="0">
              <a:spcBef>
                <a:spcPts val="600"/>
              </a:spcBef>
              <a:spcAft>
                <a:spcPts val="0"/>
              </a:spcAft>
              <a:buSzPts val="1400"/>
              <a:buChar char="●"/>
              <a:defRPr sz="1400"/>
            </a:lvl1pPr>
            <a:lvl2pPr indent="-317500" lvl="1" marL="914400" rtl="0">
              <a:spcBef>
                <a:spcPts val="0"/>
              </a:spcBef>
              <a:spcAft>
                <a:spcPts val="0"/>
              </a:spcAft>
              <a:buSzPts val="1400"/>
              <a:buChar char="○"/>
              <a:defRPr sz="1400"/>
            </a:lvl2pPr>
            <a:lvl3pPr indent="-317500" lvl="2" marL="1371600" rtl="0">
              <a:spcBef>
                <a:spcPts val="0"/>
              </a:spcBef>
              <a:spcAft>
                <a:spcPts val="0"/>
              </a:spcAft>
              <a:buSzPts val="1400"/>
              <a:buChar char="■"/>
              <a:defRPr sz="1400"/>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sp>
        <p:nvSpPr>
          <p:cNvPr id="106" name="Google Shape;106;p13"/>
          <p:cNvSpPr txBox="1"/>
          <p:nvPr>
            <p:ph idx="3" type="body"/>
          </p:nvPr>
        </p:nvSpPr>
        <p:spPr>
          <a:xfrm>
            <a:off x="5879107" y="1200150"/>
            <a:ext cx="2371200" cy="3725700"/>
          </a:xfrm>
          <a:prstGeom prst="rect">
            <a:avLst/>
          </a:prstGeom>
        </p:spPr>
        <p:txBody>
          <a:bodyPr anchorCtr="0" anchor="t" bIns="91425" lIns="91425" spcFirstLastPara="1" rIns="91425" wrap="square" tIns="91425"/>
          <a:lstStyle>
            <a:lvl1pPr indent="-317500" lvl="0" marL="457200" rtl="0">
              <a:spcBef>
                <a:spcPts val="600"/>
              </a:spcBef>
              <a:spcAft>
                <a:spcPts val="0"/>
              </a:spcAft>
              <a:buSzPts val="1400"/>
              <a:buChar char="●"/>
              <a:defRPr sz="1400"/>
            </a:lvl1pPr>
            <a:lvl2pPr indent="-317500" lvl="1" marL="914400" rtl="0">
              <a:spcBef>
                <a:spcPts val="0"/>
              </a:spcBef>
              <a:spcAft>
                <a:spcPts val="0"/>
              </a:spcAft>
              <a:buSzPts val="1400"/>
              <a:buChar char="○"/>
              <a:defRPr sz="1400"/>
            </a:lvl2pPr>
            <a:lvl3pPr indent="-317500" lvl="2" marL="1371600" rtl="0">
              <a:spcBef>
                <a:spcPts val="0"/>
              </a:spcBef>
              <a:spcAft>
                <a:spcPts val="0"/>
              </a:spcAft>
              <a:buSzPts val="1400"/>
              <a:buChar char="■"/>
              <a:defRPr sz="1400"/>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sp>
        <p:nvSpPr>
          <p:cNvPr id="107" name="Google Shape;107;p13"/>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chemeClr val="accent4"/>
                </a:solidFill>
              </a:defRPr>
            </a:lvl1pPr>
            <a:lvl2pPr lvl="1" rtl="0" algn="ctr">
              <a:buNone/>
              <a:defRPr>
                <a:solidFill>
                  <a:schemeClr val="accent4"/>
                </a:solidFill>
              </a:defRPr>
            </a:lvl2pPr>
            <a:lvl3pPr lvl="2" rtl="0" algn="ctr">
              <a:buNone/>
              <a:defRPr>
                <a:solidFill>
                  <a:schemeClr val="accent4"/>
                </a:solidFill>
              </a:defRPr>
            </a:lvl3pPr>
            <a:lvl4pPr lvl="3" rtl="0" algn="ctr">
              <a:buNone/>
              <a:defRPr>
                <a:solidFill>
                  <a:schemeClr val="accent4"/>
                </a:solidFill>
              </a:defRPr>
            </a:lvl4pPr>
            <a:lvl5pPr lvl="4" rtl="0" algn="ctr">
              <a:buNone/>
              <a:defRPr>
                <a:solidFill>
                  <a:schemeClr val="accent4"/>
                </a:solidFill>
              </a:defRPr>
            </a:lvl5pPr>
            <a:lvl6pPr lvl="5" rtl="0" algn="ctr">
              <a:buNone/>
              <a:defRPr>
                <a:solidFill>
                  <a:schemeClr val="accent4"/>
                </a:solidFill>
              </a:defRPr>
            </a:lvl6pPr>
            <a:lvl7pPr lvl="6" rtl="0" algn="ctr">
              <a:buNone/>
              <a:defRPr>
                <a:solidFill>
                  <a:schemeClr val="accent4"/>
                </a:solidFill>
              </a:defRPr>
            </a:lvl7pPr>
            <a:lvl8pPr lvl="7" rtl="0" algn="ctr">
              <a:buNone/>
              <a:defRPr>
                <a:solidFill>
                  <a:schemeClr val="accent4"/>
                </a:solidFill>
              </a:defRPr>
            </a:lvl8pPr>
            <a:lvl9pPr lvl="8" rtl="0" algn="ctr">
              <a:buNone/>
              <a:defRPr>
                <a:solidFill>
                  <a:schemeClr val="accent4"/>
                </a:solidFill>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108" name="Shape 108"/>
        <p:cNvGrpSpPr/>
        <p:nvPr/>
      </p:nvGrpSpPr>
      <p:grpSpPr>
        <a:xfrm>
          <a:off x="0" y="0"/>
          <a:ext cx="0" cy="0"/>
          <a:chOff x="0" y="0"/>
          <a:chExt cx="0" cy="0"/>
        </a:xfrm>
      </p:grpSpPr>
      <p:sp>
        <p:nvSpPr>
          <p:cNvPr id="109" name="Google Shape;109;p14"/>
          <p:cNvSpPr/>
          <p:nvPr/>
        </p:nvSpPr>
        <p:spPr>
          <a:xfrm>
            <a:off x="70875" y="4624325"/>
            <a:ext cx="9002100" cy="519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4"/>
          <p:cNvSpPr txBox="1"/>
          <p:nvPr>
            <p:ph type="title"/>
          </p:nvPr>
        </p:nvSpPr>
        <p:spPr>
          <a:xfrm>
            <a:off x="893700" y="206000"/>
            <a:ext cx="7587000" cy="857400"/>
          </a:xfrm>
          <a:prstGeom prst="rect">
            <a:avLst/>
          </a:prstGeom>
        </p:spPr>
        <p:txBody>
          <a:bodyPr anchorCtr="0" anchor="b" bIns="91425" lIns="91425" spcFirstLastPara="1" rIns="91425" wrap="square" tIns="91425"/>
          <a:lstStyle>
            <a:lvl1pPr lvl="0">
              <a:spcBef>
                <a:spcPts val="0"/>
              </a:spcBef>
              <a:spcAft>
                <a:spcPts val="0"/>
              </a:spcAft>
              <a:buSzPts val="40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111" name="Google Shape;111;p14"/>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rgbClr val="FFFFFF"/>
                </a:solidFill>
              </a:defRPr>
            </a:lvl1pPr>
            <a:lvl2pPr lvl="1" rtl="0" algn="ctr">
              <a:buNone/>
              <a:defRPr>
                <a:solidFill>
                  <a:srgbClr val="FFFFFF"/>
                </a:solidFill>
              </a:defRPr>
            </a:lvl2pPr>
            <a:lvl3pPr lvl="2" rtl="0" algn="ctr">
              <a:buNone/>
              <a:defRPr>
                <a:solidFill>
                  <a:srgbClr val="FFFFFF"/>
                </a:solidFill>
              </a:defRPr>
            </a:lvl3pPr>
            <a:lvl4pPr lvl="3" rtl="0" algn="ctr">
              <a:buNone/>
              <a:defRPr>
                <a:solidFill>
                  <a:srgbClr val="FFFFFF"/>
                </a:solidFill>
              </a:defRPr>
            </a:lvl4pPr>
            <a:lvl5pPr lvl="4" rtl="0" algn="ctr">
              <a:buNone/>
              <a:defRPr>
                <a:solidFill>
                  <a:srgbClr val="FFFFFF"/>
                </a:solidFill>
              </a:defRPr>
            </a:lvl5pPr>
            <a:lvl6pPr lvl="5" rtl="0" algn="ctr">
              <a:buNone/>
              <a:defRPr>
                <a:solidFill>
                  <a:srgbClr val="FFFFFF"/>
                </a:solidFill>
              </a:defRPr>
            </a:lvl6pPr>
            <a:lvl7pPr lvl="6" rtl="0" algn="ctr">
              <a:buNone/>
              <a:defRPr>
                <a:solidFill>
                  <a:srgbClr val="FFFFFF"/>
                </a:solidFill>
              </a:defRPr>
            </a:lvl7pPr>
            <a:lvl8pPr lvl="7" rtl="0" algn="ctr">
              <a:buNone/>
              <a:defRPr>
                <a:solidFill>
                  <a:srgbClr val="FFFFFF"/>
                </a:solidFill>
              </a:defRPr>
            </a:lvl8pPr>
            <a:lvl9pPr lvl="8" rtl="0"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112" name="Google Shape;112;p14"/>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Slides:</a:t>
            </a:r>
            <a:endParaRPr b="1">
              <a:solidFill>
                <a:srgbClr val="FFFFFF"/>
              </a:solidFill>
              <a:latin typeface="Lato"/>
              <a:ea typeface="Lato"/>
              <a:cs typeface="Lato"/>
              <a:sym typeface="Lato"/>
            </a:endParaRPr>
          </a:p>
          <a:p>
            <a:pPr indent="0" lvl="0" marL="0" rtl="0" algn="l">
              <a:spcBef>
                <a:spcPts val="0"/>
              </a:spcBef>
              <a:spcAft>
                <a:spcPts val="0"/>
              </a:spcAft>
              <a:buNone/>
            </a:pPr>
            <a:r>
              <a:rPr b="1" lang="en">
                <a:solidFill>
                  <a:srgbClr val="FFFFFF"/>
                </a:solidFill>
                <a:latin typeface="Lato"/>
                <a:ea typeface="Lato"/>
                <a:cs typeface="Lato"/>
                <a:sym typeface="Lato"/>
              </a:rPr>
              <a:t>Notes: </a:t>
            </a:r>
            <a:endParaRPr b="1">
              <a:solidFill>
                <a:srgbClr val="FFFFFF"/>
              </a:solidFill>
              <a:latin typeface="Lato"/>
              <a:ea typeface="Lato"/>
              <a:cs typeface="Lato"/>
              <a:sym typeface="Lato"/>
            </a:endParaRPr>
          </a:p>
        </p:txBody>
      </p:sp>
      <p:sp>
        <p:nvSpPr>
          <p:cNvPr id="113" name="Google Shape;113;p14"/>
          <p:cNvSpPr txBox="1"/>
          <p:nvPr>
            <p:ph idx="1"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114" name="Google Shape;114;p14"/>
          <p:cNvSpPr txBox="1"/>
          <p:nvPr>
            <p:ph idx="2" type="subTitle"/>
          </p:nvPr>
        </p:nvSpPr>
        <p:spPr>
          <a:xfrm>
            <a:off x="650175" y="48529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115" name="Google Shape;115;p14"/>
          <p:cNvSpPr txBox="1"/>
          <p:nvPr/>
        </p:nvSpPr>
        <p:spPr>
          <a:xfrm>
            <a:off x="5424850" y="48529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
        <p:nvSpPr>
          <p:cNvPr id="116" name="Google Shape;116;p14"/>
          <p:cNvSpPr txBox="1"/>
          <p:nvPr>
            <p:ph idx="3" type="subTitle"/>
          </p:nvPr>
        </p:nvSpPr>
        <p:spPr>
          <a:xfrm>
            <a:off x="6184575" y="4624325"/>
            <a:ext cx="2888400" cy="2466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rgbClr val="FFFFFF"/>
                </a:solidFill>
              </a:defRPr>
            </a:lvl1pPr>
            <a:lvl2pPr lvl="1" rtl="0" algn="r">
              <a:spcBef>
                <a:spcPts val="600"/>
              </a:spcBef>
              <a:spcAft>
                <a:spcPts val="0"/>
              </a:spcAft>
              <a:buNone/>
              <a:defRPr>
                <a:solidFill>
                  <a:srgbClr val="FFFFFF"/>
                </a:solidFill>
              </a:defRPr>
            </a:lvl2pPr>
            <a:lvl3pPr lvl="2" rtl="0" algn="r">
              <a:spcBef>
                <a:spcPts val="600"/>
              </a:spcBef>
              <a:spcAft>
                <a:spcPts val="0"/>
              </a:spcAft>
              <a:buNone/>
              <a:defRPr>
                <a:solidFill>
                  <a:srgbClr val="FFFFFF"/>
                </a:solidFill>
              </a:defRPr>
            </a:lvl3pPr>
            <a:lvl4pPr lvl="3" rtl="0" algn="r">
              <a:spcBef>
                <a:spcPts val="600"/>
              </a:spcBef>
              <a:spcAft>
                <a:spcPts val="0"/>
              </a:spcAft>
              <a:buNone/>
              <a:defRPr>
                <a:solidFill>
                  <a:srgbClr val="FFFFFF"/>
                </a:solidFill>
              </a:defRPr>
            </a:lvl4pPr>
            <a:lvl5pPr lvl="4" rtl="0" algn="r">
              <a:spcBef>
                <a:spcPts val="600"/>
              </a:spcBef>
              <a:spcAft>
                <a:spcPts val="0"/>
              </a:spcAft>
              <a:buNone/>
              <a:defRPr>
                <a:solidFill>
                  <a:srgbClr val="FFFFFF"/>
                </a:solidFill>
              </a:defRPr>
            </a:lvl5pPr>
            <a:lvl6pPr lvl="5" rtl="0" algn="r">
              <a:spcBef>
                <a:spcPts val="600"/>
              </a:spcBef>
              <a:spcAft>
                <a:spcPts val="0"/>
              </a:spcAft>
              <a:buNone/>
              <a:defRPr>
                <a:solidFill>
                  <a:srgbClr val="FFFFFF"/>
                </a:solidFill>
              </a:defRPr>
            </a:lvl6pPr>
            <a:lvl7pPr lvl="6" rtl="0" algn="r">
              <a:spcBef>
                <a:spcPts val="600"/>
              </a:spcBef>
              <a:spcAft>
                <a:spcPts val="0"/>
              </a:spcAft>
              <a:buNone/>
              <a:defRPr>
                <a:solidFill>
                  <a:srgbClr val="FFFFFF"/>
                </a:solidFill>
              </a:defRPr>
            </a:lvl7pPr>
            <a:lvl8pPr lvl="7" rtl="0" algn="r">
              <a:spcBef>
                <a:spcPts val="600"/>
              </a:spcBef>
              <a:spcAft>
                <a:spcPts val="0"/>
              </a:spcAft>
              <a:buNone/>
              <a:defRPr>
                <a:solidFill>
                  <a:srgbClr val="FFFFFF"/>
                </a:solidFill>
              </a:defRPr>
            </a:lvl8pPr>
            <a:lvl9pPr lvl="8" rtl="0" algn="r">
              <a:spcBef>
                <a:spcPts val="600"/>
              </a:spcBef>
              <a:spcAft>
                <a:spcPts val="0"/>
              </a:spcAft>
              <a:buNone/>
              <a:defRPr>
                <a:solidFill>
                  <a:srgbClr val="FFFFFF"/>
                </a:solidFill>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117" name="Shape 117"/>
        <p:cNvGrpSpPr/>
        <p:nvPr/>
      </p:nvGrpSpPr>
      <p:grpSpPr>
        <a:xfrm>
          <a:off x="0" y="0"/>
          <a:ext cx="0" cy="0"/>
          <a:chOff x="0" y="0"/>
          <a:chExt cx="0" cy="0"/>
        </a:xfrm>
      </p:grpSpPr>
      <p:sp>
        <p:nvSpPr>
          <p:cNvPr id="118" name="Google Shape;118;p15"/>
          <p:cNvSpPr/>
          <p:nvPr/>
        </p:nvSpPr>
        <p:spPr>
          <a:xfrm>
            <a:off x="70875" y="4624325"/>
            <a:ext cx="9002100" cy="519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5"/>
          <p:cNvSpPr txBox="1"/>
          <p:nvPr>
            <p:ph idx="1" type="body"/>
          </p:nvPr>
        </p:nvSpPr>
        <p:spPr>
          <a:xfrm>
            <a:off x="893700" y="4307063"/>
            <a:ext cx="6462600" cy="350700"/>
          </a:xfrm>
          <a:prstGeom prst="rect">
            <a:avLst/>
          </a:prstGeom>
        </p:spPr>
        <p:txBody>
          <a:bodyPr anchorCtr="0" anchor="b" bIns="91425" lIns="91425" spcFirstLastPara="1" rIns="91425" wrap="square" tIns="91425"/>
          <a:lstStyle>
            <a:lvl1pPr indent="-228600" lvl="0" marL="457200">
              <a:spcBef>
                <a:spcPts val="360"/>
              </a:spcBef>
              <a:spcAft>
                <a:spcPts val="0"/>
              </a:spcAft>
              <a:buClr>
                <a:schemeClr val="accent3"/>
              </a:buClr>
              <a:buSzPts val="1400"/>
              <a:buNone/>
              <a:defRPr b="1" sz="1400">
                <a:solidFill>
                  <a:schemeClr val="accent3"/>
                </a:solidFill>
              </a:defRPr>
            </a:lvl1pPr>
          </a:lstStyle>
          <a:p/>
        </p:txBody>
      </p:sp>
      <p:sp>
        <p:nvSpPr>
          <p:cNvPr id="120" name="Google Shape;120;p15"/>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rgbClr val="FFFFFF"/>
                </a:solidFill>
              </a:defRPr>
            </a:lvl1pPr>
            <a:lvl2pPr lvl="1" rtl="0" algn="ctr">
              <a:buNone/>
              <a:defRPr>
                <a:solidFill>
                  <a:srgbClr val="FFFFFF"/>
                </a:solidFill>
              </a:defRPr>
            </a:lvl2pPr>
            <a:lvl3pPr lvl="2" rtl="0" algn="ctr">
              <a:buNone/>
              <a:defRPr>
                <a:solidFill>
                  <a:srgbClr val="FFFFFF"/>
                </a:solidFill>
              </a:defRPr>
            </a:lvl3pPr>
            <a:lvl4pPr lvl="3" rtl="0" algn="ctr">
              <a:buNone/>
              <a:defRPr>
                <a:solidFill>
                  <a:srgbClr val="FFFFFF"/>
                </a:solidFill>
              </a:defRPr>
            </a:lvl4pPr>
            <a:lvl5pPr lvl="4" rtl="0" algn="ctr">
              <a:buNone/>
              <a:defRPr>
                <a:solidFill>
                  <a:srgbClr val="FFFFFF"/>
                </a:solidFill>
              </a:defRPr>
            </a:lvl5pPr>
            <a:lvl6pPr lvl="5" rtl="0" algn="ctr">
              <a:buNone/>
              <a:defRPr>
                <a:solidFill>
                  <a:srgbClr val="FFFFFF"/>
                </a:solidFill>
              </a:defRPr>
            </a:lvl6pPr>
            <a:lvl7pPr lvl="6" rtl="0" algn="ctr">
              <a:buNone/>
              <a:defRPr>
                <a:solidFill>
                  <a:srgbClr val="FFFFFF"/>
                </a:solidFill>
              </a:defRPr>
            </a:lvl7pPr>
            <a:lvl8pPr lvl="7" rtl="0" algn="ctr">
              <a:buNone/>
              <a:defRPr>
                <a:solidFill>
                  <a:srgbClr val="FFFFFF"/>
                </a:solidFill>
              </a:defRPr>
            </a:lvl8pPr>
            <a:lvl9pPr lvl="8" rtl="0"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121" name="Google Shape;121;p15"/>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Slides:</a:t>
            </a:r>
            <a:endParaRPr b="1">
              <a:solidFill>
                <a:srgbClr val="FFFFFF"/>
              </a:solidFill>
              <a:latin typeface="Lato"/>
              <a:ea typeface="Lato"/>
              <a:cs typeface="Lato"/>
              <a:sym typeface="Lato"/>
            </a:endParaRPr>
          </a:p>
          <a:p>
            <a:pPr indent="0" lvl="0" marL="0" rtl="0" algn="l">
              <a:spcBef>
                <a:spcPts val="0"/>
              </a:spcBef>
              <a:spcAft>
                <a:spcPts val="0"/>
              </a:spcAft>
              <a:buNone/>
            </a:pPr>
            <a:r>
              <a:rPr b="1" lang="en">
                <a:solidFill>
                  <a:srgbClr val="FFFFFF"/>
                </a:solidFill>
                <a:latin typeface="Lato"/>
                <a:ea typeface="Lato"/>
                <a:cs typeface="Lato"/>
                <a:sym typeface="Lato"/>
              </a:rPr>
              <a:t>Notes: </a:t>
            </a:r>
            <a:endParaRPr b="1">
              <a:solidFill>
                <a:srgbClr val="FFFFFF"/>
              </a:solidFill>
              <a:latin typeface="Lato"/>
              <a:ea typeface="Lato"/>
              <a:cs typeface="Lato"/>
              <a:sym typeface="Lato"/>
            </a:endParaRPr>
          </a:p>
        </p:txBody>
      </p:sp>
      <p:sp>
        <p:nvSpPr>
          <p:cNvPr id="122" name="Google Shape;122;p15"/>
          <p:cNvSpPr txBox="1"/>
          <p:nvPr>
            <p:ph idx="2"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123" name="Google Shape;123;p15"/>
          <p:cNvSpPr txBox="1"/>
          <p:nvPr>
            <p:ph idx="3" type="subTitle"/>
          </p:nvPr>
        </p:nvSpPr>
        <p:spPr>
          <a:xfrm>
            <a:off x="650175" y="48529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124" name="Google Shape;124;p15"/>
          <p:cNvSpPr txBox="1"/>
          <p:nvPr/>
        </p:nvSpPr>
        <p:spPr>
          <a:xfrm>
            <a:off x="5424850" y="48529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
        <p:nvSpPr>
          <p:cNvPr id="125" name="Google Shape;125;p15"/>
          <p:cNvSpPr txBox="1"/>
          <p:nvPr>
            <p:ph idx="4" type="subTitle"/>
          </p:nvPr>
        </p:nvSpPr>
        <p:spPr>
          <a:xfrm>
            <a:off x="6184575" y="4624325"/>
            <a:ext cx="2888400" cy="2466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rgbClr val="FFFFFF"/>
                </a:solidFill>
              </a:defRPr>
            </a:lvl1pPr>
            <a:lvl2pPr lvl="1" rtl="0" algn="r">
              <a:spcBef>
                <a:spcPts val="600"/>
              </a:spcBef>
              <a:spcAft>
                <a:spcPts val="0"/>
              </a:spcAft>
              <a:buNone/>
              <a:defRPr>
                <a:solidFill>
                  <a:srgbClr val="FFFFFF"/>
                </a:solidFill>
              </a:defRPr>
            </a:lvl2pPr>
            <a:lvl3pPr lvl="2" rtl="0" algn="r">
              <a:spcBef>
                <a:spcPts val="600"/>
              </a:spcBef>
              <a:spcAft>
                <a:spcPts val="0"/>
              </a:spcAft>
              <a:buNone/>
              <a:defRPr>
                <a:solidFill>
                  <a:srgbClr val="FFFFFF"/>
                </a:solidFill>
              </a:defRPr>
            </a:lvl3pPr>
            <a:lvl4pPr lvl="3" rtl="0" algn="r">
              <a:spcBef>
                <a:spcPts val="600"/>
              </a:spcBef>
              <a:spcAft>
                <a:spcPts val="0"/>
              </a:spcAft>
              <a:buNone/>
              <a:defRPr>
                <a:solidFill>
                  <a:srgbClr val="FFFFFF"/>
                </a:solidFill>
              </a:defRPr>
            </a:lvl4pPr>
            <a:lvl5pPr lvl="4" rtl="0" algn="r">
              <a:spcBef>
                <a:spcPts val="600"/>
              </a:spcBef>
              <a:spcAft>
                <a:spcPts val="0"/>
              </a:spcAft>
              <a:buNone/>
              <a:defRPr>
                <a:solidFill>
                  <a:srgbClr val="FFFFFF"/>
                </a:solidFill>
              </a:defRPr>
            </a:lvl5pPr>
            <a:lvl6pPr lvl="5" rtl="0" algn="r">
              <a:spcBef>
                <a:spcPts val="600"/>
              </a:spcBef>
              <a:spcAft>
                <a:spcPts val="0"/>
              </a:spcAft>
              <a:buNone/>
              <a:defRPr>
                <a:solidFill>
                  <a:srgbClr val="FFFFFF"/>
                </a:solidFill>
              </a:defRPr>
            </a:lvl6pPr>
            <a:lvl7pPr lvl="6" rtl="0" algn="r">
              <a:spcBef>
                <a:spcPts val="600"/>
              </a:spcBef>
              <a:spcAft>
                <a:spcPts val="0"/>
              </a:spcAft>
              <a:buNone/>
              <a:defRPr>
                <a:solidFill>
                  <a:srgbClr val="FFFFFF"/>
                </a:solidFill>
              </a:defRPr>
            </a:lvl7pPr>
            <a:lvl8pPr lvl="7" rtl="0" algn="r">
              <a:spcBef>
                <a:spcPts val="600"/>
              </a:spcBef>
              <a:spcAft>
                <a:spcPts val="0"/>
              </a:spcAft>
              <a:buNone/>
              <a:defRPr>
                <a:solidFill>
                  <a:srgbClr val="FFFFFF"/>
                </a:solidFill>
              </a:defRPr>
            </a:lvl8pPr>
            <a:lvl9pPr lvl="8" rtl="0" algn="r">
              <a:spcBef>
                <a:spcPts val="600"/>
              </a:spcBef>
              <a:spcAft>
                <a:spcPts val="0"/>
              </a:spcAft>
              <a:buNone/>
              <a:defRPr>
                <a:solidFill>
                  <a:srgbClr val="FFFFFF"/>
                </a:solidFill>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26" name="Shape 126"/>
        <p:cNvGrpSpPr/>
        <p:nvPr/>
      </p:nvGrpSpPr>
      <p:grpSpPr>
        <a:xfrm>
          <a:off x="0" y="0"/>
          <a:ext cx="0" cy="0"/>
          <a:chOff x="0" y="0"/>
          <a:chExt cx="0" cy="0"/>
        </a:xfrm>
      </p:grpSpPr>
      <p:sp>
        <p:nvSpPr>
          <p:cNvPr id="127" name="Google Shape;127;p16"/>
          <p:cNvSpPr/>
          <p:nvPr/>
        </p:nvSpPr>
        <p:spPr>
          <a:xfrm>
            <a:off x="70875" y="4624325"/>
            <a:ext cx="9002100" cy="519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16"/>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rgbClr val="FFFFFF"/>
                </a:solidFill>
              </a:defRPr>
            </a:lvl1pPr>
            <a:lvl2pPr lvl="1" rtl="0" algn="ctr">
              <a:buNone/>
              <a:defRPr>
                <a:solidFill>
                  <a:srgbClr val="FFFFFF"/>
                </a:solidFill>
              </a:defRPr>
            </a:lvl2pPr>
            <a:lvl3pPr lvl="2" rtl="0" algn="ctr">
              <a:buNone/>
              <a:defRPr>
                <a:solidFill>
                  <a:srgbClr val="FFFFFF"/>
                </a:solidFill>
              </a:defRPr>
            </a:lvl3pPr>
            <a:lvl4pPr lvl="3" rtl="0" algn="ctr">
              <a:buNone/>
              <a:defRPr>
                <a:solidFill>
                  <a:srgbClr val="FFFFFF"/>
                </a:solidFill>
              </a:defRPr>
            </a:lvl4pPr>
            <a:lvl5pPr lvl="4" rtl="0" algn="ctr">
              <a:buNone/>
              <a:defRPr>
                <a:solidFill>
                  <a:srgbClr val="FFFFFF"/>
                </a:solidFill>
              </a:defRPr>
            </a:lvl5pPr>
            <a:lvl6pPr lvl="5" rtl="0" algn="ctr">
              <a:buNone/>
              <a:defRPr>
                <a:solidFill>
                  <a:srgbClr val="FFFFFF"/>
                </a:solidFill>
              </a:defRPr>
            </a:lvl6pPr>
            <a:lvl7pPr lvl="6" rtl="0" algn="ctr">
              <a:buNone/>
              <a:defRPr>
                <a:solidFill>
                  <a:srgbClr val="FFFFFF"/>
                </a:solidFill>
              </a:defRPr>
            </a:lvl7pPr>
            <a:lvl8pPr lvl="7" rtl="0" algn="ctr">
              <a:buNone/>
              <a:defRPr>
                <a:solidFill>
                  <a:srgbClr val="FFFFFF"/>
                </a:solidFill>
              </a:defRPr>
            </a:lvl8pPr>
            <a:lvl9pPr lvl="8" rtl="0"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129" name="Google Shape;129;p16"/>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Slides:</a:t>
            </a:r>
            <a:endParaRPr b="1">
              <a:solidFill>
                <a:srgbClr val="FFFFFF"/>
              </a:solidFill>
              <a:latin typeface="Lato"/>
              <a:ea typeface="Lato"/>
              <a:cs typeface="Lato"/>
              <a:sym typeface="Lato"/>
            </a:endParaRPr>
          </a:p>
          <a:p>
            <a:pPr indent="0" lvl="0" marL="0" rtl="0" algn="l">
              <a:spcBef>
                <a:spcPts val="0"/>
              </a:spcBef>
              <a:spcAft>
                <a:spcPts val="0"/>
              </a:spcAft>
              <a:buNone/>
            </a:pPr>
            <a:r>
              <a:rPr b="1" lang="en">
                <a:solidFill>
                  <a:srgbClr val="FFFFFF"/>
                </a:solidFill>
                <a:latin typeface="Lato"/>
                <a:ea typeface="Lato"/>
                <a:cs typeface="Lato"/>
                <a:sym typeface="Lato"/>
              </a:rPr>
              <a:t>Notes: </a:t>
            </a:r>
            <a:endParaRPr b="1">
              <a:solidFill>
                <a:srgbClr val="FFFFFF"/>
              </a:solidFill>
              <a:latin typeface="Lato"/>
              <a:ea typeface="Lato"/>
              <a:cs typeface="Lato"/>
              <a:sym typeface="Lato"/>
            </a:endParaRPr>
          </a:p>
        </p:txBody>
      </p:sp>
      <p:sp>
        <p:nvSpPr>
          <p:cNvPr id="130" name="Google Shape;130;p16"/>
          <p:cNvSpPr txBox="1"/>
          <p:nvPr>
            <p:ph idx="1"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131" name="Google Shape;131;p16"/>
          <p:cNvSpPr txBox="1"/>
          <p:nvPr>
            <p:ph idx="2" type="subTitle"/>
          </p:nvPr>
        </p:nvSpPr>
        <p:spPr>
          <a:xfrm>
            <a:off x="650175" y="48529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132" name="Google Shape;132;p16"/>
          <p:cNvSpPr txBox="1"/>
          <p:nvPr/>
        </p:nvSpPr>
        <p:spPr>
          <a:xfrm>
            <a:off x="5424850" y="48529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
        <p:nvSpPr>
          <p:cNvPr id="133" name="Google Shape;133;p16"/>
          <p:cNvSpPr txBox="1"/>
          <p:nvPr>
            <p:ph idx="3" type="subTitle"/>
          </p:nvPr>
        </p:nvSpPr>
        <p:spPr>
          <a:xfrm>
            <a:off x="6184575" y="4624325"/>
            <a:ext cx="2888400" cy="2466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rgbClr val="FFFFFF"/>
                </a:solidFill>
              </a:defRPr>
            </a:lvl1pPr>
            <a:lvl2pPr lvl="1" rtl="0" algn="r">
              <a:spcBef>
                <a:spcPts val="600"/>
              </a:spcBef>
              <a:spcAft>
                <a:spcPts val="0"/>
              </a:spcAft>
              <a:buNone/>
              <a:defRPr>
                <a:solidFill>
                  <a:srgbClr val="FFFFFF"/>
                </a:solidFill>
              </a:defRPr>
            </a:lvl2pPr>
            <a:lvl3pPr lvl="2" rtl="0" algn="r">
              <a:spcBef>
                <a:spcPts val="600"/>
              </a:spcBef>
              <a:spcAft>
                <a:spcPts val="0"/>
              </a:spcAft>
              <a:buNone/>
              <a:defRPr>
                <a:solidFill>
                  <a:srgbClr val="FFFFFF"/>
                </a:solidFill>
              </a:defRPr>
            </a:lvl3pPr>
            <a:lvl4pPr lvl="3" rtl="0" algn="r">
              <a:spcBef>
                <a:spcPts val="600"/>
              </a:spcBef>
              <a:spcAft>
                <a:spcPts val="0"/>
              </a:spcAft>
              <a:buNone/>
              <a:defRPr>
                <a:solidFill>
                  <a:srgbClr val="FFFFFF"/>
                </a:solidFill>
              </a:defRPr>
            </a:lvl4pPr>
            <a:lvl5pPr lvl="4" rtl="0" algn="r">
              <a:spcBef>
                <a:spcPts val="600"/>
              </a:spcBef>
              <a:spcAft>
                <a:spcPts val="0"/>
              </a:spcAft>
              <a:buNone/>
              <a:defRPr>
                <a:solidFill>
                  <a:srgbClr val="FFFFFF"/>
                </a:solidFill>
              </a:defRPr>
            </a:lvl5pPr>
            <a:lvl6pPr lvl="5" rtl="0" algn="r">
              <a:spcBef>
                <a:spcPts val="600"/>
              </a:spcBef>
              <a:spcAft>
                <a:spcPts val="0"/>
              </a:spcAft>
              <a:buNone/>
              <a:defRPr>
                <a:solidFill>
                  <a:srgbClr val="FFFFFF"/>
                </a:solidFill>
              </a:defRPr>
            </a:lvl6pPr>
            <a:lvl7pPr lvl="6" rtl="0" algn="r">
              <a:spcBef>
                <a:spcPts val="600"/>
              </a:spcBef>
              <a:spcAft>
                <a:spcPts val="0"/>
              </a:spcAft>
              <a:buNone/>
              <a:defRPr>
                <a:solidFill>
                  <a:srgbClr val="FFFFFF"/>
                </a:solidFill>
              </a:defRPr>
            </a:lvl7pPr>
            <a:lvl8pPr lvl="7" rtl="0" algn="r">
              <a:spcBef>
                <a:spcPts val="600"/>
              </a:spcBef>
              <a:spcAft>
                <a:spcPts val="0"/>
              </a:spcAft>
              <a:buNone/>
              <a:defRPr>
                <a:solidFill>
                  <a:srgbClr val="FFFFFF"/>
                </a:solidFill>
              </a:defRPr>
            </a:lvl8pPr>
            <a:lvl9pPr lvl="8" rtl="0" algn="r">
              <a:spcBef>
                <a:spcPts val="600"/>
              </a:spcBef>
              <a:spcAft>
                <a:spcPts val="0"/>
              </a:spcAft>
              <a:buNone/>
              <a:defRPr>
                <a:solidFill>
                  <a:srgbClr val="FFFFFF"/>
                </a:solidFill>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Final slide">
  <p:cSld name="BLANK_2">
    <p:spTree>
      <p:nvGrpSpPr>
        <p:cNvPr id="134" name="Shape 134"/>
        <p:cNvGrpSpPr/>
        <p:nvPr/>
      </p:nvGrpSpPr>
      <p:grpSpPr>
        <a:xfrm>
          <a:off x="0" y="0"/>
          <a:ext cx="0" cy="0"/>
          <a:chOff x="0" y="0"/>
          <a:chExt cx="0" cy="0"/>
        </a:xfrm>
      </p:grpSpPr>
      <p:sp>
        <p:nvSpPr>
          <p:cNvPr id="135" name="Google Shape;135;p17"/>
          <p:cNvSpPr txBox="1"/>
          <p:nvPr/>
        </p:nvSpPr>
        <p:spPr>
          <a:xfrm>
            <a:off x="896100" y="205750"/>
            <a:ext cx="7488900" cy="86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accent3"/>
                </a:solidFill>
                <a:latin typeface="Raleway SemiBold"/>
                <a:ea typeface="Raleway SemiBold"/>
                <a:cs typeface="Raleway SemiBold"/>
                <a:sym typeface="Raleway SemiBold"/>
              </a:rPr>
              <a:t>Next Steps</a:t>
            </a:r>
            <a:endParaRPr sz="3600">
              <a:solidFill>
                <a:schemeClr val="accent3"/>
              </a:solidFill>
              <a:latin typeface="Raleway SemiBold"/>
              <a:ea typeface="Raleway SemiBold"/>
              <a:cs typeface="Raleway SemiBold"/>
              <a:sym typeface="Raleway SemiBold"/>
            </a:endParaRPr>
          </a:p>
        </p:txBody>
      </p:sp>
      <p:sp>
        <p:nvSpPr>
          <p:cNvPr id="136" name="Google Shape;136;p17"/>
          <p:cNvSpPr txBox="1"/>
          <p:nvPr/>
        </p:nvSpPr>
        <p:spPr>
          <a:xfrm>
            <a:off x="759150" y="1428469"/>
            <a:ext cx="7625700" cy="1199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000">
                <a:highlight>
                  <a:srgbClr val="FFFFFF"/>
                </a:highlight>
                <a:latin typeface="Lato"/>
                <a:ea typeface="Lato"/>
                <a:cs typeface="Lato"/>
                <a:sym typeface="Lato"/>
              </a:rPr>
              <a:t>What is one thing that you can do today </a:t>
            </a:r>
            <a:endParaRPr sz="3000">
              <a:highlight>
                <a:srgbClr val="FFFFFF"/>
              </a:highlight>
              <a:latin typeface="Lato"/>
              <a:ea typeface="Lato"/>
              <a:cs typeface="Lato"/>
              <a:sym typeface="Lato"/>
            </a:endParaRPr>
          </a:p>
          <a:p>
            <a:pPr indent="0" lvl="0" marL="0" rtl="0" algn="ctr">
              <a:spcBef>
                <a:spcPts val="0"/>
              </a:spcBef>
              <a:spcAft>
                <a:spcPts val="0"/>
              </a:spcAft>
              <a:buNone/>
            </a:pPr>
            <a:r>
              <a:rPr lang="en" sz="3000">
                <a:highlight>
                  <a:srgbClr val="FFFFFF"/>
                </a:highlight>
                <a:latin typeface="Lato"/>
                <a:ea typeface="Lato"/>
                <a:cs typeface="Lato"/>
                <a:sym typeface="Lato"/>
              </a:rPr>
              <a:t>to start making your research </a:t>
            </a:r>
            <a:endParaRPr sz="3000">
              <a:highlight>
                <a:srgbClr val="FFFFFF"/>
              </a:highlight>
              <a:latin typeface="Lato"/>
              <a:ea typeface="Lato"/>
              <a:cs typeface="Lato"/>
              <a:sym typeface="Lato"/>
            </a:endParaRPr>
          </a:p>
          <a:p>
            <a:pPr indent="0" lvl="0" marL="0" rtl="0" algn="ctr">
              <a:spcBef>
                <a:spcPts val="0"/>
              </a:spcBef>
              <a:spcAft>
                <a:spcPts val="0"/>
              </a:spcAft>
              <a:buNone/>
            </a:pPr>
            <a:r>
              <a:rPr lang="en" sz="3000">
                <a:highlight>
                  <a:srgbClr val="FFFFFF"/>
                </a:highlight>
                <a:latin typeface="Lato"/>
                <a:ea typeface="Lato"/>
                <a:cs typeface="Lato"/>
                <a:sym typeface="Lato"/>
              </a:rPr>
              <a:t>more reproducible?</a:t>
            </a:r>
            <a:endParaRPr sz="3000">
              <a:highlight>
                <a:srgbClr val="FFFFFF"/>
              </a:highlight>
              <a:latin typeface="Lato"/>
              <a:ea typeface="Lato"/>
              <a:cs typeface="Lato"/>
              <a:sym typeface="Lato"/>
            </a:endParaRPr>
          </a:p>
        </p:txBody>
      </p:sp>
      <p:sp>
        <p:nvSpPr>
          <p:cNvPr id="137" name="Google Shape;137;p17"/>
          <p:cNvSpPr txBox="1"/>
          <p:nvPr/>
        </p:nvSpPr>
        <p:spPr>
          <a:xfrm>
            <a:off x="3914900" y="3157106"/>
            <a:ext cx="4902000" cy="1284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500">
                <a:solidFill>
                  <a:schemeClr val="accent3"/>
                </a:solidFill>
                <a:highlight>
                  <a:srgbClr val="FFFFFF"/>
                </a:highlight>
                <a:latin typeface="Lato"/>
                <a:ea typeface="Lato"/>
                <a:cs typeface="Lato"/>
                <a:sym typeface="Lato"/>
              </a:rPr>
              <a:t>@repro4everyone</a:t>
            </a:r>
            <a:endParaRPr sz="2500">
              <a:solidFill>
                <a:schemeClr val="accent3"/>
              </a:solidFill>
              <a:highlight>
                <a:srgbClr val="FFFFFF"/>
              </a:highlight>
              <a:latin typeface="Lato"/>
              <a:ea typeface="Lato"/>
              <a:cs typeface="Lato"/>
              <a:sym typeface="Lato"/>
            </a:endParaRPr>
          </a:p>
          <a:p>
            <a:pPr indent="0" lvl="0" marL="0" rtl="0" algn="ctr">
              <a:spcBef>
                <a:spcPts val="0"/>
              </a:spcBef>
              <a:spcAft>
                <a:spcPts val="0"/>
              </a:spcAft>
              <a:buNone/>
            </a:pPr>
            <a:r>
              <a:rPr lang="en" sz="2500">
                <a:solidFill>
                  <a:schemeClr val="accent3"/>
                </a:solidFill>
                <a:highlight>
                  <a:srgbClr val="FFFFFF"/>
                </a:highlight>
                <a:latin typeface="Lato"/>
                <a:ea typeface="Lato"/>
                <a:cs typeface="Lato"/>
                <a:sym typeface="Lato"/>
              </a:rPr>
              <a:t>https://www.repro4everyone.org</a:t>
            </a:r>
            <a:endParaRPr sz="2500">
              <a:solidFill>
                <a:schemeClr val="accent3"/>
              </a:solidFill>
              <a:highlight>
                <a:srgbClr val="FFFFFF"/>
              </a:highlight>
              <a:latin typeface="Lato"/>
              <a:ea typeface="Lato"/>
              <a:cs typeface="Lato"/>
              <a:sym typeface="Lato"/>
            </a:endParaRPr>
          </a:p>
          <a:p>
            <a:pPr indent="0" lvl="0" marL="0" rtl="0" algn="ctr">
              <a:spcBef>
                <a:spcPts val="0"/>
              </a:spcBef>
              <a:spcAft>
                <a:spcPts val="0"/>
              </a:spcAft>
              <a:buNone/>
            </a:pPr>
            <a:r>
              <a:rPr lang="en" sz="2500">
                <a:solidFill>
                  <a:schemeClr val="accent3"/>
                </a:solidFill>
                <a:highlight>
                  <a:srgbClr val="FFFFFF"/>
                </a:highlight>
                <a:latin typeface="Lato"/>
                <a:ea typeface="Lato"/>
                <a:cs typeface="Lato"/>
                <a:sym typeface="Lato"/>
              </a:rPr>
              <a:t>repro4everyone@gmail.com</a:t>
            </a:r>
            <a:endParaRPr sz="2500">
              <a:solidFill>
                <a:schemeClr val="accent3"/>
              </a:solidFill>
              <a:highlight>
                <a:srgbClr val="FFFFFF"/>
              </a:highlight>
              <a:latin typeface="Lato"/>
              <a:ea typeface="Lato"/>
              <a:cs typeface="Lato"/>
              <a:sym typeface="Lato"/>
            </a:endParaRPr>
          </a:p>
        </p:txBody>
      </p:sp>
      <p:pic>
        <p:nvPicPr>
          <p:cNvPr id="138" name="Google Shape;138;p17"/>
          <p:cNvPicPr preferRelativeResize="0"/>
          <p:nvPr/>
        </p:nvPicPr>
        <p:blipFill>
          <a:blip r:embed="rId2">
            <a:alphaModFix/>
          </a:blip>
          <a:stretch>
            <a:fillRect/>
          </a:stretch>
        </p:blipFill>
        <p:spPr>
          <a:xfrm>
            <a:off x="505243" y="3167269"/>
            <a:ext cx="2649351" cy="1264575"/>
          </a:xfrm>
          <a:prstGeom prst="rect">
            <a:avLst/>
          </a:prstGeom>
          <a:noFill/>
          <a:ln>
            <a:noFill/>
          </a:ln>
        </p:spPr>
      </p:pic>
      <p:sp>
        <p:nvSpPr>
          <p:cNvPr id="139" name="Google Shape;139;p17"/>
          <p:cNvSpPr/>
          <p:nvPr/>
        </p:nvSpPr>
        <p:spPr>
          <a:xfrm>
            <a:off x="70875" y="4624325"/>
            <a:ext cx="9002100" cy="519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17"/>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rgbClr val="FFFFFF"/>
                </a:solidFill>
              </a:defRPr>
            </a:lvl1pPr>
            <a:lvl2pPr lvl="1" rtl="0" algn="ctr">
              <a:buNone/>
              <a:defRPr>
                <a:solidFill>
                  <a:srgbClr val="FFFFFF"/>
                </a:solidFill>
              </a:defRPr>
            </a:lvl2pPr>
            <a:lvl3pPr lvl="2" rtl="0" algn="ctr">
              <a:buNone/>
              <a:defRPr>
                <a:solidFill>
                  <a:srgbClr val="FFFFFF"/>
                </a:solidFill>
              </a:defRPr>
            </a:lvl3pPr>
            <a:lvl4pPr lvl="3" rtl="0" algn="ctr">
              <a:buNone/>
              <a:defRPr>
                <a:solidFill>
                  <a:srgbClr val="FFFFFF"/>
                </a:solidFill>
              </a:defRPr>
            </a:lvl4pPr>
            <a:lvl5pPr lvl="4" rtl="0" algn="ctr">
              <a:buNone/>
              <a:defRPr>
                <a:solidFill>
                  <a:srgbClr val="FFFFFF"/>
                </a:solidFill>
              </a:defRPr>
            </a:lvl5pPr>
            <a:lvl6pPr lvl="5" rtl="0" algn="ctr">
              <a:buNone/>
              <a:defRPr>
                <a:solidFill>
                  <a:srgbClr val="FFFFFF"/>
                </a:solidFill>
              </a:defRPr>
            </a:lvl6pPr>
            <a:lvl7pPr lvl="6" rtl="0" algn="ctr">
              <a:buNone/>
              <a:defRPr>
                <a:solidFill>
                  <a:srgbClr val="FFFFFF"/>
                </a:solidFill>
              </a:defRPr>
            </a:lvl7pPr>
            <a:lvl8pPr lvl="7" rtl="0" algn="ctr">
              <a:buNone/>
              <a:defRPr>
                <a:solidFill>
                  <a:srgbClr val="FFFFFF"/>
                </a:solidFill>
              </a:defRPr>
            </a:lvl8pPr>
            <a:lvl9pPr lvl="8" rtl="0"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141" name="Google Shape;141;p17"/>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Slides:</a:t>
            </a:r>
            <a:endParaRPr b="1">
              <a:solidFill>
                <a:srgbClr val="FFFFFF"/>
              </a:solidFill>
              <a:latin typeface="Lato"/>
              <a:ea typeface="Lato"/>
              <a:cs typeface="Lato"/>
              <a:sym typeface="Lato"/>
            </a:endParaRPr>
          </a:p>
          <a:p>
            <a:pPr indent="0" lvl="0" marL="0" rtl="0" algn="l">
              <a:spcBef>
                <a:spcPts val="0"/>
              </a:spcBef>
              <a:spcAft>
                <a:spcPts val="0"/>
              </a:spcAft>
              <a:buNone/>
            </a:pPr>
            <a:r>
              <a:rPr b="1" lang="en">
                <a:solidFill>
                  <a:srgbClr val="FFFFFF"/>
                </a:solidFill>
                <a:latin typeface="Lato"/>
                <a:ea typeface="Lato"/>
                <a:cs typeface="Lato"/>
                <a:sym typeface="Lato"/>
              </a:rPr>
              <a:t>Notes: </a:t>
            </a:r>
            <a:endParaRPr b="1">
              <a:solidFill>
                <a:srgbClr val="FFFFFF"/>
              </a:solidFill>
              <a:latin typeface="Lato"/>
              <a:ea typeface="Lato"/>
              <a:cs typeface="Lato"/>
              <a:sym typeface="Lato"/>
            </a:endParaRPr>
          </a:p>
        </p:txBody>
      </p:sp>
      <p:sp>
        <p:nvSpPr>
          <p:cNvPr id="142" name="Google Shape;142;p17"/>
          <p:cNvSpPr txBox="1"/>
          <p:nvPr>
            <p:ph idx="1"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143" name="Google Shape;143;p17"/>
          <p:cNvSpPr txBox="1"/>
          <p:nvPr>
            <p:ph idx="2" type="subTitle"/>
          </p:nvPr>
        </p:nvSpPr>
        <p:spPr>
          <a:xfrm>
            <a:off x="650175" y="48529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144" name="Google Shape;144;p17"/>
          <p:cNvSpPr txBox="1"/>
          <p:nvPr/>
        </p:nvSpPr>
        <p:spPr>
          <a:xfrm>
            <a:off x="5424850" y="48529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
        <p:nvSpPr>
          <p:cNvPr id="145" name="Google Shape;145;p17"/>
          <p:cNvSpPr txBox="1"/>
          <p:nvPr>
            <p:ph idx="3" type="subTitle"/>
          </p:nvPr>
        </p:nvSpPr>
        <p:spPr>
          <a:xfrm>
            <a:off x="6184575" y="4624325"/>
            <a:ext cx="2888400" cy="2466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rgbClr val="FFFFFF"/>
                </a:solidFill>
              </a:defRPr>
            </a:lvl1pPr>
            <a:lvl2pPr lvl="1" rtl="0" algn="r">
              <a:spcBef>
                <a:spcPts val="600"/>
              </a:spcBef>
              <a:spcAft>
                <a:spcPts val="0"/>
              </a:spcAft>
              <a:buNone/>
              <a:defRPr>
                <a:solidFill>
                  <a:srgbClr val="FFFFFF"/>
                </a:solidFill>
              </a:defRPr>
            </a:lvl2pPr>
            <a:lvl3pPr lvl="2" rtl="0" algn="r">
              <a:spcBef>
                <a:spcPts val="600"/>
              </a:spcBef>
              <a:spcAft>
                <a:spcPts val="0"/>
              </a:spcAft>
              <a:buNone/>
              <a:defRPr>
                <a:solidFill>
                  <a:srgbClr val="FFFFFF"/>
                </a:solidFill>
              </a:defRPr>
            </a:lvl3pPr>
            <a:lvl4pPr lvl="3" rtl="0" algn="r">
              <a:spcBef>
                <a:spcPts val="600"/>
              </a:spcBef>
              <a:spcAft>
                <a:spcPts val="0"/>
              </a:spcAft>
              <a:buNone/>
              <a:defRPr>
                <a:solidFill>
                  <a:srgbClr val="FFFFFF"/>
                </a:solidFill>
              </a:defRPr>
            </a:lvl4pPr>
            <a:lvl5pPr lvl="4" rtl="0" algn="r">
              <a:spcBef>
                <a:spcPts val="600"/>
              </a:spcBef>
              <a:spcAft>
                <a:spcPts val="0"/>
              </a:spcAft>
              <a:buNone/>
              <a:defRPr>
                <a:solidFill>
                  <a:srgbClr val="FFFFFF"/>
                </a:solidFill>
              </a:defRPr>
            </a:lvl5pPr>
            <a:lvl6pPr lvl="5" rtl="0" algn="r">
              <a:spcBef>
                <a:spcPts val="600"/>
              </a:spcBef>
              <a:spcAft>
                <a:spcPts val="0"/>
              </a:spcAft>
              <a:buNone/>
              <a:defRPr>
                <a:solidFill>
                  <a:srgbClr val="FFFFFF"/>
                </a:solidFill>
              </a:defRPr>
            </a:lvl6pPr>
            <a:lvl7pPr lvl="6" rtl="0" algn="r">
              <a:spcBef>
                <a:spcPts val="600"/>
              </a:spcBef>
              <a:spcAft>
                <a:spcPts val="0"/>
              </a:spcAft>
              <a:buNone/>
              <a:defRPr>
                <a:solidFill>
                  <a:srgbClr val="FFFFFF"/>
                </a:solidFill>
              </a:defRPr>
            </a:lvl7pPr>
            <a:lvl8pPr lvl="7" rtl="0" algn="r">
              <a:spcBef>
                <a:spcPts val="600"/>
              </a:spcBef>
              <a:spcAft>
                <a:spcPts val="0"/>
              </a:spcAft>
              <a:buNone/>
              <a:defRPr>
                <a:solidFill>
                  <a:srgbClr val="FFFFFF"/>
                </a:solidFill>
              </a:defRPr>
            </a:lvl8pPr>
            <a:lvl9pPr lvl="8" rtl="0" algn="r">
              <a:spcBef>
                <a:spcPts val="600"/>
              </a:spcBef>
              <a:spcAft>
                <a:spcPts val="0"/>
              </a:spcAft>
              <a:buNone/>
              <a:defRPr>
                <a:solidFill>
                  <a:srgbClr val="FFFFFF"/>
                </a:solidFill>
              </a:defRPr>
            </a:lvl9pPr>
          </a:lstStyle>
          <a:p/>
        </p:txBody>
      </p:sp>
    </p:spTree>
  </p:cSld>
  <p:clrMapOvr>
    <a:masterClrMapping/>
  </p:clrMapOvr>
  <p:extLst>
    <p:ext uri="{DCECCB84-F9BA-43D5-87BE-67443E8EF086}">
      <p15:sldGuideLst>
        <p15:guide id="1" orient="horz" pos="1620">
          <p15:clr>
            <a:srgbClr val="FA7B17"/>
          </p15:clr>
        </p15:guide>
        <p15:guide id="2" pos="2880">
          <p15:clr>
            <a:srgbClr val="FA7B17"/>
          </p15:clr>
        </p15:guide>
      </p15:sldGuideLst>
    </p:ext>
  </p:extLst>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Acknowledgements-Funders 1">
  <p:cSld name="BLANK_2_1">
    <p:spTree>
      <p:nvGrpSpPr>
        <p:cNvPr id="146" name="Shape 146"/>
        <p:cNvGrpSpPr/>
        <p:nvPr/>
      </p:nvGrpSpPr>
      <p:grpSpPr>
        <a:xfrm>
          <a:off x="0" y="0"/>
          <a:ext cx="0" cy="0"/>
          <a:chOff x="0" y="0"/>
          <a:chExt cx="0" cy="0"/>
        </a:xfrm>
      </p:grpSpPr>
      <p:pic>
        <p:nvPicPr>
          <p:cNvPr descr="Image result for addgene" id="147" name="Google Shape;147;p18"/>
          <p:cNvPicPr preferRelativeResize="0"/>
          <p:nvPr/>
        </p:nvPicPr>
        <p:blipFill>
          <a:blip r:embed="rId2">
            <a:alphaModFix/>
          </a:blip>
          <a:stretch>
            <a:fillRect/>
          </a:stretch>
        </p:blipFill>
        <p:spPr>
          <a:xfrm>
            <a:off x="656150" y="1237591"/>
            <a:ext cx="2286000" cy="505777"/>
          </a:xfrm>
          <a:prstGeom prst="rect">
            <a:avLst/>
          </a:prstGeom>
          <a:noFill/>
          <a:ln>
            <a:noFill/>
          </a:ln>
        </p:spPr>
      </p:pic>
      <p:pic>
        <p:nvPicPr>
          <p:cNvPr descr="Image result for elife" id="148" name="Google Shape;148;p18"/>
          <p:cNvPicPr preferRelativeResize="0"/>
          <p:nvPr/>
        </p:nvPicPr>
        <p:blipFill>
          <a:blip r:embed="rId3">
            <a:alphaModFix/>
          </a:blip>
          <a:stretch>
            <a:fillRect/>
          </a:stretch>
        </p:blipFill>
        <p:spPr>
          <a:xfrm>
            <a:off x="3437143" y="3044803"/>
            <a:ext cx="2286000" cy="934402"/>
          </a:xfrm>
          <a:prstGeom prst="rect">
            <a:avLst/>
          </a:prstGeom>
          <a:noFill/>
          <a:ln>
            <a:noFill/>
          </a:ln>
        </p:spPr>
      </p:pic>
      <p:pic>
        <p:nvPicPr>
          <p:cNvPr descr="Image result for code ocean" id="149" name="Google Shape;149;p18"/>
          <p:cNvPicPr preferRelativeResize="0"/>
          <p:nvPr/>
        </p:nvPicPr>
        <p:blipFill>
          <a:blip r:embed="rId4">
            <a:alphaModFix/>
          </a:blip>
          <a:stretch>
            <a:fillRect/>
          </a:stretch>
        </p:blipFill>
        <p:spPr>
          <a:xfrm>
            <a:off x="6330789" y="1336181"/>
            <a:ext cx="2286000" cy="308610"/>
          </a:xfrm>
          <a:prstGeom prst="rect">
            <a:avLst/>
          </a:prstGeom>
          <a:noFill/>
          <a:ln>
            <a:noFill/>
          </a:ln>
        </p:spPr>
      </p:pic>
      <p:pic>
        <p:nvPicPr>
          <p:cNvPr id="150" name="Google Shape;150;p18"/>
          <p:cNvPicPr preferRelativeResize="0"/>
          <p:nvPr/>
        </p:nvPicPr>
        <p:blipFill>
          <a:blip r:embed="rId5">
            <a:alphaModFix/>
          </a:blip>
          <a:stretch>
            <a:fillRect/>
          </a:stretch>
        </p:blipFill>
        <p:spPr>
          <a:xfrm>
            <a:off x="656149" y="3361978"/>
            <a:ext cx="2286000" cy="300038"/>
          </a:xfrm>
          <a:prstGeom prst="rect">
            <a:avLst/>
          </a:prstGeom>
          <a:noFill/>
          <a:ln>
            <a:noFill/>
          </a:ln>
        </p:spPr>
      </p:pic>
      <p:pic>
        <p:nvPicPr>
          <p:cNvPr descr="Image result for aspb" id="151" name="Google Shape;151;p18"/>
          <p:cNvPicPr preferRelativeResize="0"/>
          <p:nvPr/>
        </p:nvPicPr>
        <p:blipFill>
          <a:blip r:embed="rId6">
            <a:alphaModFix/>
          </a:blip>
          <a:stretch>
            <a:fillRect/>
          </a:stretch>
        </p:blipFill>
        <p:spPr>
          <a:xfrm>
            <a:off x="3989700" y="1023280"/>
            <a:ext cx="1180911" cy="934406"/>
          </a:xfrm>
          <a:prstGeom prst="rect">
            <a:avLst/>
          </a:prstGeom>
          <a:noFill/>
          <a:ln>
            <a:noFill/>
          </a:ln>
        </p:spPr>
      </p:pic>
      <p:pic>
        <p:nvPicPr>
          <p:cNvPr id="152" name="Google Shape;152;p18"/>
          <p:cNvPicPr preferRelativeResize="0"/>
          <p:nvPr/>
        </p:nvPicPr>
        <p:blipFill>
          <a:blip r:embed="rId7">
            <a:alphaModFix/>
          </a:blip>
          <a:stretch>
            <a:fillRect/>
          </a:stretch>
        </p:blipFill>
        <p:spPr>
          <a:xfrm>
            <a:off x="6330789" y="3250538"/>
            <a:ext cx="2286000" cy="522922"/>
          </a:xfrm>
          <a:prstGeom prst="rect">
            <a:avLst/>
          </a:prstGeom>
          <a:noFill/>
          <a:ln>
            <a:noFill/>
          </a:ln>
        </p:spPr>
      </p:pic>
      <p:sp>
        <p:nvSpPr>
          <p:cNvPr id="153" name="Google Shape;153;p18"/>
          <p:cNvSpPr txBox="1"/>
          <p:nvPr/>
        </p:nvSpPr>
        <p:spPr>
          <a:xfrm>
            <a:off x="896100" y="205750"/>
            <a:ext cx="7353900" cy="86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accent3"/>
                </a:solidFill>
                <a:latin typeface="Raleway SemiBold"/>
                <a:ea typeface="Raleway SemiBold"/>
                <a:cs typeface="Raleway SemiBold"/>
                <a:sym typeface="Raleway SemiBold"/>
              </a:rPr>
              <a:t>Previous &amp; Current Funders</a:t>
            </a:r>
            <a:endParaRPr sz="3600">
              <a:solidFill>
                <a:schemeClr val="accent3"/>
              </a:solidFill>
              <a:latin typeface="Raleway SemiBold"/>
              <a:ea typeface="Raleway SemiBold"/>
              <a:cs typeface="Raleway SemiBold"/>
              <a:sym typeface="Raleway SemiBold"/>
            </a:endParaRPr>
          </a:p>
        </p:txBody>
      </p:sp>
      <p:sp>
        <p:nvSpPr>
          <p:cNvPr id="154" name="Google Shape;154;p18"/>
          <p:cNvSpPr txBox="1"/>
          <p:nvPr/>
        </p:nvSpPr>
        <p:spPr>
          <a:xfrm>
            <a:off x="6218150" y="1806638"/>
            <a:ext cx="2511300" cy="43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latin typeface="Lato"/>
                <a:ea typeface="Lato"/>
                <a:cs typeface="Lato"/>
                <a:sym typeface="Lato"/>
              </a:rPr>
              <a:t>@CodeOceanHQ</a:t>
            </a:r>
            <a:endParaRPr sz="2400">
              <a:latin typeface="Lato"/>
              <a:ea typeface="Lato"/>
              <a:cs typeface="Lato"/>
              <a:sym typeface="Lato"/>
            </a:endParaRPr>
          </a:p>
        </p:txBody>
      </p:sp>
      <p:sp>
        <p:nvSpPr>
          <p:cNvPr id="155" name="Google Shape;155;p18"/>
          <p:cNvSpPr txBox="1"/>
          <p:nvPr/>
        </p:nvSpPr>
        <p:spPr>
          <a:xfrm>
            <a:off x="3380825" y="3979200"/>
            <a:ext cx="2511300" cy="43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latin typeface="Lato"/>
                <a:ea typeface="Lato"/>
                <a:cs typeface="Lato"/>
                <a:sym typeface="Lato"/>
              </a:rPr>
              <a:t>@eLife</a:t>
            </a:r>
            <a:endParaRPr sz="2400">
              <a:latin typeface="Lato"/>
              <a:ea typeface="Lato"/>
              <a:cs typeface="Lato"/>
              <a:sym typeface="Lato"/>
            </a:endParaRPr>
          </a:p>
        </p:txBody>
      </p:sp>
      <p:sp>
        <p:nvSpPr>
          <p:cNvPr id="156" name="Google Shape;156;p18"/>
          <p:cNvSpPr txBox="1"/>
          <p:nvPr/>
        </p:nvSpPr>
        <p:spPr>
          <a:xfrm>
            <a:off x="3316350" y="2074144"/>
            <a:ext cx="2511300" cy="43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latin typeface="Lato"/>
                <a:ea typeface="Lato"/>
                <a:cs typeface="Lato"/>
                <a:sym typeface="Lato"/>
              </a:rPr>
              <a:t>@ASPB</a:t>
            </a:r>
            <a:endParaRPr sz="2400">
              <a:latin typeface="Lato"/>
              <a:ea typeface="Lato"/>
              <a:cs typeface="Lato"/>
              <a:sym typeface="Lato"/>
            </a:endParaRPr>
          </a:p>
        </p:txBody>
      </p:sp>
      <p:sp>
        <p:nvSpPr>
          <p:cNvPr id="157" name="Google Shape;157;p18"/>
          <p:cNvSpPr txBox="1"/>
          <p:nvPr/>
        </p:nvSpPr>
        <p:spPr>
          <a:xfrm>
            <a:off x="656150" y="3979191"/>
            <a:ext cx="2511300" cy="43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latin typeface="Lato"/>
                <a:ea typeface="Lato"/>
                <a:cs typeface="Lato"/>
                <a:sym typeface="Lato"/>
              </a:rPr>
              <a:t>@protocolsIO</a:t>
            </a:r>
            <a:endParaRPr sz="2400">
              <a:latin typeface="Lato"/>
              <a:ea typeface="Lato"/>
              <a:cs typeface="Lato"/>
              <a:sym typeface="Lato"/>
            </a:endParaRPr>
          </a:p>
        </p:txBody>
      </p:sp>
      <p:sp>
        <p:nvSpPr>
          <p:cNvPr id="158" name="Google Shape;158;p18"/>
          <p:cNvSpPr txBox="1"/>
          <p:nvPr/>
        </p:nvSpPr>
        <p:spPr>
          <a:xfrm>
            <a:off x="6218150" y="3979200"/>
            <a:ext cx="2511300" cy="43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latin typeface="Lato"/>
                <a:ea typeface="Lato"/>
                <a:cs typeface="Lato"/>
                <a:sym typeface="Lato"/>
              </a:rPr>
              <a:t>@mozilla</a:t>
            </a:r>
            <a:endParaRPr sz="2400">
              <a:latin typeface="Lato"/>
              <a:ea typeface="Lato"/>
              <a:cs typeface="Lato"/>
              <a:sym typeface="Lato"/>
            </a:endParaRPr>
          </a:p>
        </p:txBody>
      </p:sp>
      <p:sp>
        <p:nvSpPr>
          <p:cNvPr id="159" name="Google Shape;159;p18"/>
          <p:cNvSpPr txBox="1"/>
          <p:nvPr/>
        </p:nvSpPr>
        <p:spPr>
          <a:xfrm>
            <a:off x="656150" y="1806638"/>
            <a:ext cx="2511300" cy="43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latin typeface="Lato"/>
                <a:ea typeface="Lato"/>
                <a:cs typeface="Lato"/>
                <a:sym typeface="Lato"/>
              </a:rPr>
              <a:t>@Addgene</a:t>
            </a:r>
            <a:endParaRPr sz="2400">
              <a:latin typeface="Lato"/>
              <a:ea typeface="Lato"/>
              <a:cs typeface="Lato"/>
              <a:sym typeface="Lato"/>
            </a:endParaRPr>
          </a:p>
        </p:txBody>
      </p:sp>
      <p:sp>
        <p:nvSpPr>
          <p:cNvPr id="160" name="Google Shape;160;p18"/>
          <p:cNvSpPr/>
          <p:nvPr/>
        </p:nvSpPr>
        <p:spPr>
          <a:xfrm>
            <a:off x="70875" y="4624325"/>
            <a:ext cx="9002100" cy="519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8"/>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rgbClr val="FFFFFF"/>
                </a:solidFill>
              </a:defRPr>
            </a:lvl1pPr>
            <a:lvl2pPr lvl="1" rtl="0" algn="ctr">
              <a:buNone/>
              <a:defRPr>
                <a:solidFill>
                  <a:srgbClr val="FFFFFF"/>
                </a:solidFill>
              </a:defRPr>
            </a:lvl2pPr>
            <a:lvl3pPr lvl="2" rtl="0" algn="ctr">
              <a:buNone/>
              <a:defRPr>
                <a:solidFill>
                  <a:srgbClr val="FFFFFF"/>
                </a:solidFill>
              </a:defRPr>
            </a:lvl3pPr>
            <a:lvl4pPr lvl="3" rtl="0" algn="ctr">
              <a:buNone/>
              <a:defRPr>
                <a:solidFill>
                  <a:srgbClr val="FFFFFF"/>
                </a:solidFill>
              </a:defRPr>
            </a:lvl4pPr>
            <a:lvl5pPr lvl="4" rtl="0" algn="ctr">
              <a:buNone/>
              <a:defRPr>
                <a:solidFill>
                  <a:srgbClr val="FFFFFF"/>
                </a:solidFill>
              </a:defRPr>
            </a:lvl5pPr>
            <a:lvl6pPr lvl="5" rtl="0" algn="ctr">
              <a:buNone/>
              <a:defRPr>
                <a:solidFill>
                  <a:srgbClr val="FFFFFF"/>
                </a:solidFill>
              </a:defRPr>
            </a:lvl6pPr>
            <a:lvl7pPr lvl="6" rtl="0" algn="ctr">
              <a:buNone/>
              <a:defRPr>
                <a:solidFill>
                  <a:srgbClr val="FFFFFF"/>
                </a:solidFill>
              </a:defRPr>
            </a:lvl7pPr>
            <a:lvl8pPr lvl="7" rtl="0" algn="ctr">
              <a:buNone/>
              <a:defRPr>
                <a:solidFill>
                  <a:srgbClr val="FFFFFF"/>
                </a:solidFill>
              </a:defRPr>
            </a:lvl8pPr>
            <a:lvl9pPr lvl="8" rtl="0"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162" name="Google Shape;162;p18"/>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Slides:</a:t>
            </a:r>
            <a:endParaRPr b="1">
              <a:solidFill>
                <a:srgbClr val="FFFFFF"/>
              </a:solidFill>
              <a:latin typeface="Lato"/>
              <a:ea typeface="Lato"/>
              <a:cs typeface="Lato"/>
              <a:sym typeface="Lato"/>
            </a:endParaRPr>
          </a:p>
          <a:p>
            <a:pPr indent="0" lvl="0" marL="0" rtl="0" algn="l">
              <a:spcBef>
                <a:spcPts val="0"/>
              </a:spcBef>
              <a:spcAft>
                <a:spcPts val="0"/>
              </a:spcAft>
              <a:buNone/>
            </a:pPr>
            <a:r>
              <a:rPr b="1" lang="en">
                <a:solidFill>
                  <a:srgbClr val="FFFFFF"/>
                </a:solidFill>
                <a:latin typeface="Lato"/>
                <a:ea typeface="Lato"/>
                <a:cs typeface="Lato"/>
                <a:sym typeface="Lato"/>
              </a:rPr>
              <a:t>Notes: </a:t>
            </a:r>
            <a:endParaRPr b="1">
              <a:solidFill>
                <a:srgbClr val="FFFFFF"/>
              </a:solidFill>
              <a:latin typeface="Lato"/>
              <a:ea typeface="Lato"/>
              <a:cs typeface="Lato"/>
              <a:sym typeface="Lato"/>
            </a:endParaRPr>
          </a:p>
        </p:txBody>
      </p:sp>
      <p:sp>
        <p:nvSpPr>
          <p:cNvPr id="163" name="Google Shape;163;p18"/>
          <p:cNvSpPr txBox="1"/>
          <p:nvPr>
            <p:ph idx="1"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164" name="Google Shape;164;p18"/>
          <p:cNvSpPr txBox="1"/>
          <p:nvPr>
            <p:ph idx="2" type="subTitle"/>
          </p:nvPr>
        </p:nvSpPr>
        <p:spPr>
          <a:xfrm>
            <a:off x="650175" y="48529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165" name="Google Shape;165;p18"/>
          <p:cNvSpPr txBox="1"/>
          <p:nvPr/>
        </p:nvSpPr>
        <p:spPr>
          <a:xfrm>
            <a:off x="5424850" y="48529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
        <p:nvSpPr>
          <p:cNvPr id="166" name="Google Shape;166;p18"/>
          <p:cNvSpPr txBox="1"/>
          <p:nvPr>
            <p:ph idx="3" type="subTitle"/>
          </p:nvPr>
        </p:nvSpPr>
        <p:spPr>
          <a:xfrm>
            <a:off x="6184575" y="4624325"/>
            <a:ext cx="2888400" cy="2466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rgbClr val="FFFFFF"/>
                </a:solidFill>
              </a:defRPr>
            </a:lvl1pPr>
            <a:lvl2pPr lvl="1" rtl="0" algn="r">
              <a:spcBef>
                <a:spcPts val="600"/>
              </a:spcBef>
              <a:spcAft>
                <a:spcPts val="0"/>
              </a:spcAft>
              <a:buNone/>
              <a:defRPr>
                <a:solidFill>
                  <a:srgbClr val="FFFFFF"/>
                </a:solidFill>
              </a:defRPr>
            </a:lvl2pPr>
            <a:lvl3pPr lvl="2" rtl="0" algn="r">
              <a:spcBef>
                <a:spcPts val="600"/>
              </a:spcBef>
              <a:spcAft>
                <a:spcPts val="0"/>
              </a:spcAft>
              <a:buNone/>
              <a:defRPr>
                <a:solidFill>
                  <a:srgbClr val="FFFFFF"/>
                </a:solidFill>
              </a:defRPr>
            </a:lvl3pPr>
            <a:lvl4pPr lvl="3" rtl="0" algn="r">
              <a:spcBef>
                <a:spcPts val="600"/>
              </a:spcBef>
              <a:spcAft>
                <a:spcPts val="0"/>
              </a:spcAft>
              <a:buNone/>
              <a:defRPr>
                <a:solidFill>
                  <a:srgbClr val="FFFFFF"/>
                </a:solidFill>
              </a:defRPr>
            </a:lvl4pPr>
            <a:lvl5pPr lvl="4" rtl="0" algn="r">
              <a:spcBef>
                <a:spcPts val="600"/>
              </a:spcBef>
              <a:spcAft>
                <a:spcPts val="0"/>
              </a:spcAft>
              <a:buNone/>
              <a:defRPr>
                <a:solidFill>
                  <a:srgbClr val="FFFFFF"/>
                </a:solidFill>
              </a:defRPr>
            </a:lvl5pPr>
            <a:lvl6pPr lvl="5" rtl="0" algn="r">
              <a:spcBef>
                <a:spcPts val="600"/>
              </a:spcBef>
              <a:spcAft>
                <a:spcPts val="0"/>
              </a:spcAft>
              <a:buNone/>
              <a:defRPr>
                <a:solidFill>
                  <a:srgbClr val="FFFFFF"/>
                </a:solidFill>
              </a:defRPr>
            </a:lvl6pPr>
            <a:lvl7pPr lvl="6" rtl="0" algn="r">
              <a:spcBef>
                <a:spcPts val="600"/>
              </a:spcBef>
              <a:spcAft>
                <a:spcPts val="0"/>
              </a:spcAft>
              <a:buNone/>
              <a:defRPr>
                <a:solidFill>
                  <a:srgbClr val="FFFFFF"/>
                </a:solidFill>
              </a:defRPr>
            </a:lvl7pPr>
            <a:lvl8pPr lvl="7" rtl="0" algn="r">
              <a:spcBef>
                <a:spcPts val="600"/>
              </a:spcBef>
              <a:spcAft>
                <a:spcPts val="0"/>
              </a:spcAft>
              <a:buNone/>
              <a:defRPr>
                <a:solidFill>
                  <a:srgbClr val="FFFFFF"/>
                </a:solidFill>
              </a:defRPr>
            </a:lvl8pPr>
            <a:lvl9pPr lvl="8" rtl="0" algn="r">
              <a:spcBef>
                <a:spcPts val="600"/>
              </a:spcBef>
              <a:spcAft>
                <a:spcPts val="0"/>
              </a:spcAft>
              <a:buNone/>
              <a:defRPr>
                <a:solidFill>
                  <a:srgbClr val="FFFFFF"/>
                </a:solidFill>
              </a:defRPr>
            </a:lvl9pPr>
          </a:lstStyle>
          <a:p/>
        </p:txBody>
      </p:sp>
    </p:spTree>
  </p:cSld>
  <p:clrMapOvr>
    <a:masterClrMapping/>
  </p:clrMapOvr>
  <p:extLst>
    <p:ext uri="{DCECCB84-F9BA-43D5-87BE-67443E8EF086}">
      <p15:sldGuideLst>
        <p15:guide id="1" orient="horz" pos="1620">
          <p15:clr>
            <a:srgbClr val="FA7B17"/>
          </p15:clr>
        </p15:guide>
        <p15:guide id="2" pos="2880">
          <p15:clr>
            <a:srgbClr val="FA7B17"/>
          </p15:clr>
        </p15:guide>
      </p15:sldGuideLst>
    </p:ext>
  </p:extLst>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ributers">
  <p:cSld name="BLANK_2_1_1">
    <p:spTree>
      <p:nvGrpSpPr>
        <p:cNvPr id="167" name="Shape 167"/>
        <p:cNvGrpSpPr/>
        <p:nvPr/>
      </p:nvGrpSpPr>
      <p:grpSpPr>
        <a:xfrm>
          <a:off x="0" y="0"/>
          <a:ext cx="0" cy="0"/>
          <a:chOff x="0" y="0"/>
          <a:chExt cx="0" cy="0"/>
        </a:xfrm>
      </p:grpSpPr>
      <p:sp>
        <p:nvSpPr>
          <p:cNvPr id="168" name="Google Shape;168;p19"/>
          <p:cNvSpPr txBox="1"/>
          <p:nvPr/>
        </p:nvSpPr>
        <p:spPr>
          <a:xfrm>
            <a:off x="896100" y="205750"/>
            <a:ext cx="7379400" cy="86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accent3"/>
                </a:solidFill>
                <a:latin typeface="Raleway SemiBold"/>
                <a:ea typeface="Raleway SemiBold"/>
                <a:cs typeface="Raleway SemiBold"/>
                <a:sym typeface="Raleway SemiBold"/>
              </a:rPr>
              <a:t>Contributors</a:t>
            </a:r>
            <a:endParaRPr sz="3600">
              <a:solidFill>
                <a:schemeClr val="accent3"/>
              </a:solidFill>
              <a:latin typeface="Raleway SemiBold"/>
              <a:ea typeface="Raleway SemiBold"/>
              <a:cs typeface="Raleway SemiBold"/>
              <a:sym typeface="Raleway SemiBold"/>
            </a:endParaRPr>
          </a:p>
        </p:txBody>
      </p:sp>
      <p:sp>
        <p:nvSpPr>
          <p:cNvPr id="169" name="Google Shape;169;p19"/>
          <p:cNvSpPr txBox="1"/>
          <p:nvPr/>
        </p:nvSpPr>
        <p:spPr>
          <a:xfrm>
            <a:off x="450850" y="793825"/>
            <a:ext cx="8285400" cy="64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latin typeface="Lato"/>
                <a:ea typeface="Lato"/>
                <a:cs typeface="Lato"/>
                <a:sym typeface="Lato"/>
              </a:rPr>
              <a:t>The following people have contributed to R4E materials in various ways:</a:t>
            </a:r>
            <a:endParaRPr sz="2000">
              <a:latin typeface="Lato"/>
              <a:ea typeface="Lato"/>
              <a:cs typeface="Lato"/>
              <a:sym typeface="Lato"/>
            </a:endParaRPr>
          </a:p>
        </p:txBody>
      </p:sp>
      <p:sp>
        <p:nvSpPr>
          <p:cNvPr id="170" name="Google Shape;170;p19"/>
          <p:cNvSpPr/>
          <p:nvPr/>
        </p:nvSpPr>
        <p:spPr>
          <a:xfrm>
            <a:off x="70875" y="4624325"/>
            <a:ext cx="9002100" cy="519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9"/>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rgbClr val="FFFFFF"/>
                </a:solidFill>
              </a:defRPr>
            </a:lvl1pPr>
            <a:lvl2pPr lvl="1" rtl="0" algn="ctr">
              <a:buNone/>
              <a:defRPr>
                <a:solidFill>
                  <a:srgbClr val="FFFFFF"/>
                </a:solidFill>
              </a:defRPr>
            </a:lvl2pPr>
            <a:lvl3pPr lvl="2" rtl="0" algn="ctr">
              <a:buNone/>
              <a:defRPr>
                <a:solidFill>
                  <a:srgbClr val="FFFFFF"/>
                </a:solidFill>
              </a:defRPr>
            </a:lvl3pPr>
            <a:lvl4pPr lvl="3" rtl="0" algn="ctr">
              <a:buNone/>
              <a:defRPr>
                <a:solidFill>
                  <a:srgbClr val="FFFFFF"/>
                </a:solidFill>
              </a:defRPr>
            </a:lvl4pPr>
            <a:lvl5pPr lvl="4" rtl="0" algn="ctr">
              <a:buNone/>
              <a:defRPr>
                <a:solidFill>
                  <a:srgbClr val="FFFFFF"/>
                </a:solidFill>
              </a:defRPr>
            </a:lvl5pPr>
            <a:lvl6pPr lvl="5" rtl="0" algn="ctr">
              <a:buNone/>
              <a:defRPr>
                <a:solidFill>
                  <a:srgbClr val="FFFFFF"/>
                </a:solidFill>
              </a:defRPr>
            </a:lvl6pPr>
            <a:lvl7pPr lvl="6" rtl="0" algn="ctr">
              <a:buNone/>
              <a:defRPr>
                <a:solidFill>
                  <a:srgbClr val="FFFFFF"/>
                </a:solidFill>
              </a:defRPr>
            </a:lvl7pPr>
            <a:lvl8pPr lvl="7" rtl="0" algn="ctr">
              <a:buNone/>
              <a:defRPr>
                <a:solidFill>
                  <a:srgbClr val="FFFFFF"/>
                </a:solidFill>
              </a:defRPr>
            </a:lvl8pPr>
            <a:lvl9pPr lvl="8" rtl="0"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172" name="Google Shape;172;p19"/>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Slides:</a:t>
            </a:r>
            <a:endParaRPr b="1">
              <a:solidFill>
                <a:srgbClr val="FFFFFF"/>
              </a:solidFill>
              <a:latin typeface="Lato"/>
              <a:ea typeface="Lato"/>
              <a:cs typeface="Lato"/>
              <a:sym typeface="Lato"/>
            </a:endParaRPr>
          </a:p>
          <a:p>
            <a:pPr indent="0" lvl="0" marL="0" rtl="0" algn="l">
              <a:spcBef>
                <a:spcPts val="0"/>
              </a:spcBef>
              <a:spcAft>
                <a:spcPts val="0"/>
              </a:spcAft>
              <a:buNone/>
            </a:pPr>
            <a:r>
              <a:rPr b="1" lang="en">
                <a:solidFill>
                  <a:srgbClr val="FFFFFF"/>
                </a:solidFill>
                <a:latin typeface="Lato"/>
                <a:ea typeface="Lato"/>
                <a:cs typeface="Lato"/>
                <a:sym typeface="Lato"/>
              </a:rPr>
              <a:t>Notes: </a:t>
            </a:r>
            <a:endParaRPr b="1">
              <a:solidFill>
                <a:srgbClr val="FFFFFF"/>
              </a:solidFill>
              <a:latin typeface="Lato"/>
              <a:ea typeface="Lato"/>
              <a:cs typeface="Lato"/>
              <a:sym typeface="Lato"/>
            </a:endParaRPr>
          </a:p>
        </p:txBody>
      </p:sp>
      <p:sp>
        <p:nvSpPr>
          <p:cNvPr id="173" name="Google Shape;173;p19"/>
          <p:cNvSpPr txBox="1"/>
          <p:nvPr>
            <p:ph idx="1"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174" name="Google Shape;174;p19"/>
          <p:cNvSpPr txBox="1"/>
          <p:nvPr>
            <p:ph idx="2" type="subTitle"/>
          </p:nvPr>
        </p:nvSpPr>
        <p:spPr>
          <a:xfrm>
            <a:off x="650175" y="48529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175" name="Google Shape;175;p19"/>
          <p:cNvSpPr txBox="1"/>
          <p:nvPr/>
        </p:nvSpPr>
        <p:spPr>
          <a:xfrm>
            <a:off x="5424850" y="48529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
        <p:nvSpPr>
          <p:cNvPr id="176" name="Google Shape;176;p19"/>
          <p:cNvSpPr txBox="1"/>
          <p:nvPr>
            <p:ph idx="3" type="subTitle"/>
          </p:nvPr>
        </p:nvSpPr>
        <p:spPr>
          <a:xfrm>
            <a:off x="6184575" y="4624325"/>
            <a:ext cx="2888400" cy="2466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rgbClr val="FFFFFF"/>
                </a:solidFill>
              </a:defRPr>
            </a:lvl1pPr>
            <a:lvl2pPr lvl="1" rtl="0" algn="r">
              <a:spcBef>
                <a:spcPts val="600"/>
              </a:spcBef>
              <a:spcAft>
                <a:spcPts val="0"/>
              </a:spcAft>
              <a:buNone/>
              <a:defRPr>
                <a:solidFill>
                  <a:srgbClr val="FFFFFF"/>
                </a:solidFill>
              </a:defRPr>
            </a:lvl2pPr>
            <a:lvl3pPr lvl="2" rtl="0" algn="r">
              <a:spcBef>
                <a:spcPts val="600"/>
              </a:spcBef>
              <a:spcAft>
                <a:spcPts val="0"/>
              </a:spcAft>
              <a:buNone/>
              <a:defRPr>
                <a:solidFill>
                  <a:srgbClr val="FFFFFF"/>
                </a:solidFill>
              </a:defRPr>
            </a:lvl3pPr>
            <a:lvl4pPr lvl="3" rtl="0" algn="r">
              <a:spcBef>
                <a:spcPts val="600"/>
              </a:spcBef>
              <a:spcAft>
                <a:spcPts val="0"/>
              </a:spcAft>
              <a:buNone/>
              <a:defRPr>
                <a:solidFill>
                  <a:srgbClr val="FFFFFF"/>
                </a:solidFill>
              </a:defRPr>
            </a:lvl4pPr>
            <a:lvl5pPr lvl="4" rtl="0" algn="r">
              <a:spcBef>
                <a:spcPts val="600"/>
              </a:spcBef>
              <a:spcAft>
                <a:spcPts val="0"/>
              </a:spcAft>
              <a:buNone/>
              <a:defRPr>
                <a:solidFill>
                  <a:srgbClr val="FFFFFF"/>
                </a:solidFill>
              </a:defRPr>
            </a:lvl5pPr>
            <a:lvl6pPr lvl="5" rtl="0" algn="r">
              <a:spcBef>
                <a:spcPts val="600"/>
              </a:spcBef>
              <a:spcAft>
                <a:spcPts val="0"/>
              </a:spcAft>
              <a:buNone/>
              <a:defRPr>
                <a:solidFill>
                  <a:srgbClr val="FFFFFF"/>
                </a:solidFill>
              </a:defRPr>
            </a:lvl6pPr>
            <a:lvl7pPr lvl="6" rtl="0" algn="r">
              <a:spcBef>
                <a:spcPts val="600"/>
              </a:spcBef>
              <a:spcAft>
                <a:spcPts val="0"/>
              </a:spcAft>
              <a:buNone/>
              <a:defRPr>
                <a:solidFill>
                  <a:srgbClr val="FFFFFF"/>
                </a:solidFill>
              </a:defRPr>
            </a:lvl7pPr>
            <a:lvl8pPr lvl="7" rtl="0" algn="r">
              <a:spcBef>
                <a:spcPts val="600"/>
              </a:spcBef>
              <a:spcAft>
                <a:spcPts val="0"/>
              </a:spcAft>
              <a:buNone/>
              <a:defRPr>
                <a:solidFill>
                  <a:srgbClr val="FFFFFF"/>
                </a:solidFill>
              </a:defRPr>
            </a:lvl8pPr>
            <a:lvl9pPr lvl="8" rtl="0" algn="r">
              <a:spcBef>
                <a:spcPts val="600"/>
              </a:spcBef>
              <a:spcAft>
                <a:spcPts val="0"/>
              </a:spcAft>
              <a:buNone/>
              <a:defRPr>
                <a:solidFill>
                  <a:srgbClr val="FFFFFF"/>
                </a:solidFill>
              </a:defRPr>
            </a:lvl9pPr>
          </a:lstStyle>
          <a:p/>
        </p:txBody>
      </p:sp>
    </p:spTree>
  </p:cSld>
  <p:clrMapOvr>
    <a:masterClrMapping/>
  </p:clrMapOvr>
  <p:extLst>
    <p:ext uri="{DCECCB84-F9BA-43D5-87BE-67443E8EF086}">
      <p15:sldGuideLst>
        <p15:guide id="1" orient="horz" pos="1620">
          <p15:clr>
            <a:srgbClr val="FA7B17"/>
          </p15:clr>
        </p15:guide>
        <p15:guide id="2" pos="2880">
          <p15:clr>
            <a:srgbClr val="FA7B17"/>
          </p15:clr>
        </p15:guide>
      </p15:sldGuideLst>
    </p:ext>
  </p:extLst>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ributers 1">
  <p:cSld name="BLANK_2_1_1_1">
    <p:spTree>
      <p:nvGrpSpPr>
        <p:cNvPr id="177" name="Shape 177"/>
        <p:cNvGrpSpPr/>
        <p:nvPr/>
      </p:nvGrpSpPr>
      <p:grpSpPr>
        <a:xfrm>
          <a:off x="0" y="0"/>
          <a:ext cx="0" cy="0"/>
          <a:chOff x="0" y="0"/>
          <a:chExt cx="0" cy="0"/>
        </a:xfrm>
      </p:grpSpPr>
      <p:sp>
        <p:nvSpPr>
          <p:cNvPr id="178" name="Google Shape;178;p20"/>
          <p:cNvSpPr txBox="1"/>
          <p:nvPr/>
        </p:nvSpPr>
        <p:spPr>
          <a:xfrm>
            <a:off x="896100" y="205750"/>
            <a:ext cx="7379400" cy="86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accent3"/>
                </a:solidFill>
                <a:latin typeface="Raleway SemiBold"/>
                <a:ea typeface="Raleway SemiBold"/>
                <a:cs typeface="Raleway SemiBold"/>
                <a:sym typeface="Raleway SemiBold"/>
              </a:rPr>
              <a:t>License and Citation</a:t>
            </a:r>
            <a:endParaRPr sz="3600">
              <a:solidFill>
                <a:schemeClr val="accent3"/>
              </a:solidFill>
              <a:latin typeface="Raleway SemiBold"/>
              <a:ea typeface="Raleway SemiBold"/>
              <a:cs typeface="Raleway SemiBold"/>
              <a:sym typeface="Raleway SemiBold"/>
            </a:endParaRPr>
          </a:p>
        </p:txBody>
      </p:sp>
      <p:sp>
        <p:nvSpPr>
          <p:cNvPr id="179" name="Google Shape;179;p20"/>
          <p:cNvSpPr txBox="1"/>
          <p:nvPr/>
        </p:nvSpPr>
        <p:spPr>
          <a:xfrm>
            <a:off x="938625" y="1022419"/>
            <a:ext cx="7336800" cy="64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latin typeface="Lato"/>
                <a:ea typeface="Lato"/>
                <a:cs typeface="Lato"/>
                <a:sym typeface="Lato"/>
              </a:rPr>
              <a:t>These materials have been developed by the </a:t>
            </a:r>
            <a:r>
              <a:rPr lang="en" sz="3000" u="sng">
                <a:solidFill>
                  <a:schemeClr val="accent3"/>
                </a:solidFill>
                <a:latin typeface="Lato"/>
                <a:ea typeface="Lato"/>
                <a:cs typeface="Lato"/>
                <a:sym typeface="Lato"/>
                <a:hlinkClick r:id="rId2"/>
              </a:rPr>
              <a:t>Reproducibility for Everyone community</a:t>
            </a:r>
            <a:r>
              <a:rPr lang="en" sz="3000">
                <a:latin typeface="Lato"/>
                <a:ea typeface="Lato"/>
                <a:cs typeface="Lato"/>
                <a:sym typeface="Lato"/>
              </a:rPr>
              <a:t>. </a:t>
            </a:r>
            <a:r>
              <a:rPr lang="en" sz="3000">
                <a:latin typeface="Lato"/>
                <a:ea typeface="Lato"/>
                <a:cs typeface="Lato"/>
                <a:sym typeface="Lato"/>
              </a:rPr>
              <a:t>Please f</a:t>
            </a:r>
            <a:r>
              <a:rPr lang="en" sz="3000">
                <a:latin typeface="Lato"/>
                <a:ea typeface="Lato"/>
                <a:cs typeface="Lato"/>
                <a:sym typeface="Lato"/>
              </a:rPr>
              <a:t>ind us at </a:t>
            </a:r>
            <a:r>
              <a:rPr lang="en" sz="3000" u="sng">
                <a:solidFill>
                  <a:schemeClr val="accent3"/>
                </a:solidFill>
                <a:latin typeface="Lato"/>
                <a:ea typeface="Lato"/>
                <a:cs typeface="Lato"/>
                <a:sym typeface="Lato"/>
                <a:hlinkClick r:id="rId3"/>
              </a:rPr>
              <a:t>osf.io</a:t>
            </a:r>
            <a:r>
              <a:rPr lang="en" sz="3000">
                <a:solidFill>
                  <a:schemeClr val="accent3"/>
                </a:solidFill>
                <a:latin typeface="Lato"/>
                <a:ea typeface="Lato"/>
                <a:cs typeface="Lato"/>
                <a:sym typeface="Lato"/>
              </a:rPr>
              <a:t> </a:t>
            </a:r>
            <a:r>
              <a:rPr lang="en" sz="3000">
                <a:latin typeface="Lato"/>
                <a:ea typeface="Lato"/>
                <a:cs typeface="Lato"/>
                <a:sym typeface="Lato"/>
              </a:rPr>
              <a:t>for full citation details. Slides are published under </a:t>
            </a:r>
            <a:r>
              <a:rPr lang="en" sz="3000" u="sng">
                <a:solidFill>
                  <a:schemeClr val="accent3"/>
                </a:solidFill>
                <a:latin typeface="Lato"/>
                <a:ea typeface="Lato"/>
                <a:cs typeface="Lato"/>
                <a:sym typeface="Lato"/>
                <a:hlinkClick r:id="rId4"/>
              </a:rPr>
              <a:t>Creative Commons with Attribution</a:t>
            </a:r>
            <a:r>
              <a:rPr lang="en" sz="3000">
                <a:latin typeface="Lato"/>
                <a:ea typeface="Lato"/>
                <a:cs typeface="Lato"/>
                <a:sym typeface="Lato"/>
              </a:rPr>
              <a:t> license (CC-BY 4.0)</a:t>
            </a:r>
            <a:endParaRPr sz="3000">
              <a:latin typeface="Lato"/>
              <a:ea typeface="Lato"/>
              <a:cs typeface="Lato"/>
              <a:sym typeface="Lato"/>
            </a:endParaRPr>
          </a:p>
        </p:txBody>
      </p:sp>
      <p:pic>
        <p:nvPicPr>
          <p:cNvPr id="180" name="Google Shape;180;p20"/>
          <p:cNvPicPr preferRelativeResize="0"/>
          <p:nvPr/>
        </p:nvPicPr>
        <p:blipFill>
          <a:blip r:embed="rId5">
            <a:alphaModFix/>
          </a:blip>
          <a:stretch>
            <a:fillRect/>
          </a:stretch>
        </p:blipFill>
        <p:spPr>
          <a:xfrm>
            <a:off x="5882034" y="3491800"/>
            <a:ext cx="2146290" cy="750950"/>
          </a:xfrm>
          <a:prstGeom prst="rect">
            <a:avLst/>
          </a:prstGeom>
          <a:noFill/>
          <a:ln>
            <a:noFill/>
          </a:ln>
        </p:spPr>
      </p:pic>
      <p:sp>
        <p:nvSpPr>
          <p:cNvPr id="181" name="Google Shape;181;p20"/>
          <p:cNvSpPr/>
          <p:nvPr/>
        </p:nvSpPr>
        <p:spPr>
          <a:xfrm>
            <a:off x="70875" y="4624325"/>
            <a:ext cx="9002100" cy="519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20"/>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rgbClr val="FFFFFF"/>
                </a:solidFill>
              </a:defRPr>
            </a:lvl1pPr>
            <a:lvl2pPr lvl="1" rtl="0" algn="ctr">
              <a:buNone/>
              <a:defRPr>
                <a:solidFill>
                  <a:srgbClr val="FFFFFF"/>
                </a:solidFill>
              </a:defRPr>
            </a:lvl2pPr>
            <a:lvl3pPr lvl="2" rtl="0" algn="ctr">
              <a:buNone/>
              <a:defRPr>
                <a:solidFill>
                  <a:srgbClr val="FFFFFF"/>
                </a:solidFill>
              </a:defRPr>
            </a:lvl3pPr>
            <a:lvl4pPr lvl="3" rtl="0" algn="ctr">
              <a:buNone/>
              <a:defRPr>
                <a:solidFill>
                  <a:srgbClr val="FFFFFF"/>
                </a:solidFill>
              </a:defRPr>
            </a:lvl4pPr>
            <a:lvl5pPr lvl="4" rtl="0" algn="ctr">
              <a:buNone/>
              <a:defRPr>
                <a:solidFill>
                  <a:srgbClr val="FFFFFF"/>
                </a:solidFill>
              </a:defRPr>
            </a:lvl5pPr>
            <a:lvl6pPr lvl="5" rtl="0" algn="ctr">
              <a:buNone/>
              <a:defRPr>
                <a:solidFill>
                  <a:srgbClr val="FFFFFF"/>
                </a:solidFill>
              </a:defRPr>
            </a:lvl6pPr>
            <a:lvl7pPr lvl="6" rtl="0" algn="ctr">
              <a:buNone/>
              <a:defRPr>
                <a:solidFill>
                  <a:srgbClr val="FFFFFF"/>
                </a:solidFill>
              </a:defRPr>
            </a:lvl7pPr>
            <a:lvl8pPr lvl="7" rtl="0" algn="ctr">
              <a:buNone/>
              <a:defRPr>
                <a:solidFill>
                  <a:srgbClr val="FFFFFF"/>
                </a:solidFill>
              </a:defRPr>
            </a:lvl8pPr>
            <a:lvl9pPr lvl="8" rtl="0"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183" name="Google Shape;183;p20"/>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Slides:</a:t>
            </a:r>
            <a:endParaRPr b="1">
              <a:solidFill>
                <a:srgbClr val="FFFFFF"/>
              </a:solidFill>
              <a:latin typeface="Lato"/>
              <a:ea typeface="Lato"/>
              <a:cs typeface="Lato"/>
              <a:sym typeface="Lato"/>
            </a:endParaRPr>
          </a:p>
          <a:p>
            <a:pPr indent="0" lvl="0" marL="0" rtl="0" algn="l">
              <a:spcBef>
                <a:spcPts val="0"/>
              </a:spcBef>
              <a:spcAft>
                <a:spcPts val="0"/>
              </a:spcAft>
              <a:buNone/>
            </a:pPr>
            <a:r>
              <a:rPr b="1" lang="en">
                <a:solidFill>
                  <a:srgbClr val="FFFFFF"/>
                </a:solidFill>
                <a:latin typeface="Lato"/>
                <a:ea typeface="Lato"/>
                <a:cs typeface="Lato"/>
                <a:sym typeface="Lato"/>
              </a:rPr>
              <a:t>Notes: </a:t>
            </a:r>
            <a:endParaRPr b="1">
              <a:solidFill>
                <a:srgbClr val="FFFFFF"/>
              </a:solidFill>
              <a:latin typeface="Lato"/>
              <a:ea typeface="Lato"/>
              <a:cs typeface="Lato"/>
              <a:sym typeface="Lato"/>
            </a:endParaRPr>
          </a:p>
        </p:txBody>
      </p:sp>
      <p:sp>
        <p:nvSpPr>
          <p:cNvPr id="184" name="Google Shape;184;p20"/>
          <p:cNvSpPr txBox="1"/>
          <p:nvPr>
            <p:ph idx="1"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185" name="Google Shape;185;p20"/>
          <p:cNvSpPr txBox="1"/>
          <p:nvPr>
            <p:ph idx="2" type="subTitle"/>
          </p:nvPr>
        </p:nvSpPr>
        <p:spPr>
          <a:xfrm>
            <a:off x="650175" y="48529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186" name="Google Shape;186;p20"/>
          <p:cNvSpPr txBox="1"/>
          <p:nvPr/>
        </p:nvSpPr>
        <p:spPr>
          <a:xfrm>
            <a:off x="5424850" y="48529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
        <p:nvSpPr>
          <p:cNvPr id="187" name="Google Shape;187;p20"/>
          <p:cNvSpPr txBox="1"/>
          <p:nvPr>
            <p:ph idx="3" type="subTitle"/>
          </p:nvPr>
        </p:nvSpPr>
        <p:spPr>
          <a:xfrm>
            <a:off x="6184575" y="4624325"/>
            <a:ext cx="2888400" cy="2466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rgbClr val="FFFFFF"/>
                </a:solidFill>
              </a:defRPr>
            </a:lvl1pPr>
            <a:lvl2pPr lvl="1" rtl="0" algn="r">
              <a:spcBef>
                <a:spcPts val="600"/>
              </a:spcBef>
              <a:spcAft>
                <a:spcPts val="0"/>
              </a:spcAft>
              <a:buNone/>
              <a:defRPr>
                <a:solidFill>
                  <a:srgbClr val="FFFFFF"/>
                </a:solidFill>
              </a:defRPr>
            </a:lvl2pPr>
            <a:lvl3pPr lvl="2" rtl="0" algn="r">
              <a:spcBef>
                <a:spcPts val="600"/>
              </a:spcBef>
              <a:spcAft>
                <a:spcPts val="0"/>
              </a:spcAft>
              <a:buNone/>
              <a:defRPr>
                <a:solidFill>
                  <a:srgbClr val="FFFFFF"/>
                </a:solidFill>
              </a:defRPr>
            </a:lvl3pPr>
            <a:lvl4pPr lvl="3" rtl="0" algn="r">
              <a:spcBef>
                <a:spcPts val="600"/>
              </a:spcBef>
              <a:spcAft>
                <a:spcPts val="0"/>
              </a:spcAft>
              <a:buNone/>
              <a:defRPr>
                <a:solidFill>
                  <a:srgbClr val="FFFFFF"/>
                </a:solidFill>
              </a:defRPr>
            </a:lvl4pPr>
            <a:lvl5pPr lvl="4" rtl="0" algn="r">
              <a:spcBef>
                <a:spcPts val="600"/>
              </a:spcBef>
              <a:spcAft>
                <a:spcPts val="0"/>
              </a:spcAft>
              <a:buNone/>
              <a:defRPr>
                <a:solidFill>
                  <a:srgbClr val="FFFFFF"/>
                </a:solidFill>
              </a:defRPr>
            </a:lvl5pPr>
            <a:lvl6pPr lvl="5" rtl="0" algn="r">
              <a:spcBef>
                <a:spcPts val="600"/>
              </a:spcBef>
              <a:spcAft>
                <a:spcPts val="0"/>
              </a:spcAft>
              <a:buNone/>
              <a:defRPr>
                <a:solidFill>
                  <a:srgbClr val="FFFFFF"/>
                </a:solidFill>
              </a:defRPr>
            </a:lvl6pPr>
            <a:lvl7pPr lvl="6" rtl="0" algn="r">
              <a:spcBef>
                <a:spcPts val="600"/>
              </a:spcBef>
              <a:spcAft>
                <a:spcPts val="0"/>
              </a:spcAft>
              <a:buNone/>
              <a:defRPr>
                <a:solidFill>
                  <a:srgbClr val="FFFFFF"/>
                </a:solidFill>
              </a:defRPr>
            </a:lvl7pPr>
            <a:lvl8pPr lvl="7" rtl="0" algn="r">
              <a:spcBef>
                <a:spcPts val="600"/>
              </a:spcBef>
              <a:spcAft>
                <a:spcPts val="0"/>
              </a:spcAft>
              <a:buNone/>
              <a:defRPr>
                <a:solidFill>
                  <a:srgbClr val="FFFFFF"/>
                </a:solidFill>
              </a:defRPr>
            </a:lvl8pPr>
            <a:lvl9pPr lvl="8" rtl="0" algn="r">
              <a:spcBef>
                <a:spcPts val="600"/>
              </a:spcBef>
              <a:spcAft>
                <a:spcPts val="0"/>
              </a:spcAft>
              <a:buNone/>
              <a:defRPr>
                <a:solidFill>
                  <a:srgbClr val="FFFFFF"/>
                </a:solidFill>
              </a:defRPr>
            </a:lvl9pPr>
          </a:lstStyle>
          <a:p/>
        </p:txBody>
      </p:sp>
    </p:spTree>
  </p:cSld>
  <p:clrMapOvr>
    <a:masterClrMapping/>
  </p:clrMapOvr>
  <p:extLst>
    <p:ext uri="{DCECCB84-F9BA-43D5-87BE-67443E8EF086}">
      <p15:sldGuideLst>
        <p15:guide id="1" orient="horz" pos="1620">
          <p15:clr>
            <a:srgbClr val="FA7B17"/>
          </p15:clr>
        </p15:guide>
        <p15:guide id="2" pos="2880">
          <p15:clr>
            <a:srgbClr val="FA7B17"/>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ubtitle">
  <p:cSld name="TITLE_1">
    <p:spTree>
      <p:nvGrpSpPr>
        <p:cNvPr id="18" name="Shape 18"/>
        <p:cNvGrpSpPr/>
        <p:nvPr/>
      </p:nvGrpSpPr>
      <p:grpSpPr>
        <a:xfrm>
          <a:off x="0" y="0"/>
          <a:ext cx="0" cy="0"/>
          <a:chOff x="0" y="0"/>
          <a:chExt cx="0" cy="0"/>
        </a:xfrm>
      </p:grpSpPr>
      <p:sp>
        <p:nvSpPr>
          <p:cNvPr id="19" name="Google Shape;19;p3"/>
          <p:cNvSpPr/>
          <p:nvPr/>
        </p:nvSpPr>
        <p:spPr>
          <a:xfrm flipH="1" rot="10800000">
            <a:off x="0" y="3993075"/>
            <a:ext cx="9144000" cy="1153800"/>
          </a:xfrm>
          <a:prstGeom prst="rect">
            <a:avLst/>
          </a:prstGeom>
          <a:solidFill>
            <a:srgbClr val="008BD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3"/>
          <p:cNvSpPr txBox="1"/>
          <p:nvPr>
            <p:ph type="ctrTitle"/>
          </p:nvPr>
        </p:nvSpPr>
        <p:spPr>
          <a:xfrm>
            <a:off x="685800" y="1583342"/>
            <a:ext cx="7772400" cy="1159800"/>
          </a:xfrm>
          <a:prstGeom prst="rect">
            <a:avLst/>
          </a:prstGeom>
        </p:spPr>
        <p:txBody>
          <a:bodyPr anchorCtr="0" anchor="b" bIns="91425" lIns="91425" spcFirstLastPara="1" rIns="91425" wrap="square" tIns="91425"/>
          <a:lstStyle>
            <a:lvl1pPr lvl="0" rtl="0" algn="ctr">
              <a:spcBef>
                <a:spcPts val="0"/>
              </a:spcBef>
              <a:spcAft>
                <a:spcPts val="0"/>
              </a:spcAft>
              <a:buSzPts val="4800"/>
              <a:buNone/>
              <a:defRPr sz="4800"/>
            </a:lvl1pPr>
            <a:lvl2pPr lvl="1" rtl="0" algn="ctr">
              <a:spcBef>
                <a:spcPts val="0"/>
              </a:spcBef>
              <a:spcAft>
                <a:spcPts val="0"/>
              </a:spcAft>
              <a:buClr>
                <a:srgbClr val="FFFFFF"/>
              </a:buClr>
              <a:buSzPts val="4800"/>
              <a:buNone/>
              <a:defRPr sz="4800">
                <a:solidFill>
                  <a:srgbClr val="FFFFFF"/>
                </a:solidFill>
              </a:defRPr>
            </a:lvl2pPr>
            <a:lvl3pPr lvl="2" rtl="0" algn="ctr">
              <a:spcBef>
                <a:spcPts val="0"/>
              </a:spcBef>
              <a:spcAft>
                <a:spcPts val="0"/>
              </a:spcAft>
              <a:buClr>
                <a:srgbClr val="FFFFFF"/>
              </a:buClr>
              <a:buSzPts val="4800"/>
              <a:buNone/>
              <a:defRPr sz="4800">
                <a:solidFill>
                  <a:srgbClr val="FFFFFF"/>
                </a:solidFill>
              </a:defRPr>
            </a:lvl3pPr>
            <a:lvl4pPr lvl="3" rtl="0" algn="ctr">
              <a:spcBef>
                <a:spcPts val="0"/>
              </a:spcBef>
              <a:spcAft>
                <a:spcPts val="0"/>
              </a:spcAft>
              <a:buClr>
                <a:srgbClr val="FFFFFF"/>
              </a:buClr>
              <a:buSzPts val="4800"/>
              <a:buNone/>
              <a:defRPr sz="4800">
                <a:solidFill>
                  <a:srgbClr val="FFFFFF"/>
                </a:solidFill>
              </a:defRPr>
            </a:lvl4pPr>
            <a:lvl5pPr lvl="4" rtl="0" algn="ctr">
              <a:spcBef>
                <a:spcPts val="0"/>
              </a:spcBef>
              <a:spcAft>
                <a:spcPts val="0"/>
              </a:spcAft>
              <a:buClr>
                <a:srgbClr val="FFFFFF"/>
              </a:buClr>
              <a:buSzPts val="4800"/>
              <a:buNone/>
              <a:defRPr sz="4800">
                <a:solidFill>
                  <a:srgbClr val="FFFFFF"/>
                </a:solidFill>
              </a:defRPr>
            </a:lvl5pPr>
            <a:lvl6pPr lvl="5" rtl="0" algn="ctr">
              <a:spcBef>
                <a:spcPts val="0"/>
              </a:spcBef>
              <a:spcAft>
                <a:spcPts val="0"/>
              </a:spcAft>
              <a:buClr>
                <a:srgbClr val="FFFFFF"/>
              </a:buClr>
              <a:buSzPts val="4800"/>
              <a:buNone/>
              <a:defRPr sz="4800">
                <a:solidFill>
                  <a:srgbClr val="FFFFFF"/>
                </a:solidFill>
              </a:defRPr>
            </a:lvl6pPr>
            <a:lvl7pPr lvl="6" rtl="0" algn="ctr">
              <a:spcBef>
                <a:spcPts val="0"/>
              </a:spcBef>
              <a:spcAft>
                <a:spcPts val="0"/>
              </a:spcAft>
              <a:buClr>
                <a:srgbClr val="FFFFFF"/>
              </a:buClr>
              <a:buSzPts val="4800"/>
              <a:buNone/>
              <a:defRPr sz="4800">
                <a:solidFill>
                  <a:srgbClr val="FFFFFF"/>
                </a:solidFill>
              </a:defRPr>
            </a:lvl7pPr>
            <a:lvl8pPr lvl="7" rtl="0" algn="ctr">
              <a:spcBef>
                <a:spcPts val="0"/>
              </a:spcBef>
              <a:spcAft>
                <a:spcPts val="0"/>
              </a:spcAft>
              <a:buClr>
                <a:srgbClr val="FFFFFF"/>
              </a:buClr>
              <a:buSzPts val="4800"/>
              <a:buNone/>
              <a:defRPr sz="4800">
                <a:solidFill>
                  <a:srgbClr val="FFFFFF"/>
                </a:solidFill>
              </a:defRPr>
            </a:lvl8pPr>
            <a:lvl9pPr lvl="8" rtl="0" algn="ctr">
              <a:spcBef>
                <a:spcPts val="0"/>
              </a:spcBef>
              <a:spcAft>
                <a:spcPts val="0"/>
              </a:spcAft>
              <a:buClr>
                <a:srgbClr val="FFFFFF"/>
              </a:buClr>
              <a:buSzPts val="4800"/>
              <a:buNone/>
              <a:defRPr sz="4800">
                <a:solidFill>
                  <a:srgbClr val="FFFFFF"/>
                </a:solidFill>
              </a:defRPr>
            </a:lvl9pPr>
          </a:lstStyle>
          <a:p/>
        </p:txBody>
      </p:sp>
      <p:sp>
        <p:nvSpPr>
          <p:cNvPr id="21" name="Google Shape;21;p3"/>
          <p:cNvSpPr txBox="1"/>
          <p:nvPr>
            <p:ph idx="1" type="subTitle"/>
          </p:nvPr>
        </p:nvSpPr>
        <p:spPr>
          <a:xfrm>
            <a:off x="685800" y="2840053"/>
            <a:ext cx="7772400" cy="784800"/>
          </a:xfrm>
          <a:prstGeom prst="rect">
            <a:avLst/>
          </a:prstGeom>
        </p:spPr>
        <p:txBody>
          <a:bodyPr anchorCtr="0" anchor="t" bIns="91425" lIns="91425" spcFirstLastPara="1" rIns="91425" wrap="square" tIns="91425"/>
          <a:lstStyle>
            <a:lvl1pPr lvl="0" rtl="0" algn="ctr">
              <a:spcBef>
                <a:spcPts val="0"/>
              </a:spcBef>
              <a:spcAft>
                <a:spcPts val="0"/>
              </a:spcAft>
              <a:buClr>
                <a:schemeClr val="accent4"/>
              </a:buClr>
              <a:buSzPts val="2400"/>
              <a:buNone/>
              <a:defRPr b="1" sz="2400">
                <a:solidFill>
                  <a:schemeClr val="accent4"/>
                </a:solidFill>
              </a:defRPr>
            </a:lvl1pPr>
            <a:lvl2pPr lvl="1" rtl="0" algn="ctr">
              <a:spcBef>
                <a:spcPts val="0"/>
              </a:spcBef>
              <a:spcAft>
                <a:spcPts val="0"/>
              </a:spcAft>
              <a:buClr>
                <a:srgbClr val="FFFFFF"/>
              </a:buClr>
              <a:buSzPts val="2400"/>
              <a:buNone/>
              <a:defRPr b="1">
                <a:solidFill>
                  <a:srgbClr val="FFFFFF"/>
                </a:solidFill>
              </a:defRPr>
            </a:lvl2pPr>
            <a:lvl3pPr lvl="2" rtl="0" algn="ctr">
              <a:spcBef>
                <a:spcPts val="0"/>
              </a:spcBef>
              <a:spcAft>
                <a:spcPts val="0"/>
              </a:spcAft>
              <a:buClr>
                <a:srgbClr val="FFFFFF"/>
              </a:buClr>
              <a:buSzPts val="2400"/>
              <a:buNone/>
              <a:defRPr b="1">
                <a:solidFill>
                  <a:srgbClr val="FFFFFF"/>
                </a:solidFill>
              </a:defRPr>
            </a:lvl3pPr>
            <a:lvl4pPr lvl="3" rtl="0" algn="ctr">
              <a:spcBef>
                <a:spcPts val="0"/>
              </a:spcBef>
              <a:spcAft>
                <a:spcPts val="0"/>
              </a:spcAft>
              <a:buClr>
                <a:srgbClr val="FFFFFF"/>
              </a:buClr>
              <a:buSzPts val="2400"/>
              <a:buNone/>
              <a:defRPr b="1" sz="2400">
                <a:solidFill>
                  <a:srgbClr val="FFFFFF"/>
                </a:solidFill>
              </a:defRPr>
            </a:lvl4pPr>
            <a:lvl5pPr lvl="4" rtl="0" algn="ctr">
              <a:spcBef>
                <a:spcPts val="0"/>
              </a:spcBef>
              <a:spcAft>
                <a:spcPts val="0"/>
              </a:spcAft>
              <a:buClr>
                <a:srgbClr val="FFFFFF"/>
              </a:buClr>
              <a:buSzPts val="2400"/>
              <a:buNone/>
              <a:defRPr b="1" sz="2400">
                <a:solidFill>
                  <a:srgbClr val="FFFFFF"/>
                </a:solidFill>
              </a:defRPr>
            </a:lvl5pPr>
            <a:lvl6pPr lvl="5" rtl="0" algn="ctr">
              <a:spcBef>
                <a:spcPts val="0"/>
              </a:spcBef>
              <a:spcAft>
                <a:spcPts val="0"/>
              </a:spcAft>
              <a:buClr>
                <a:srgbClr val="FFFFFF"/>
              </a:buClr>
              <a:buSzPts val="2400"/>
              <a:buNone/>
              <a:defRPr b="1" sz="2400">
                <a:solidFill>
                  <a:srgbClr val="FFFFFF"/>
                </a:solidFill>
              </a:defRPr>
            </a:lvl6pPr>
            <a:lvl7pPr lvl="6" rtl="0" algn="ctr">
              <a:spcBef>
                <a:spcPts val="0"/>
              </a:spcBef>
              <a:spcAft>
                <a:spcPts val="0"/>
              </a:spcAft>
              <a:buClr>
                <a:srgbClr val="FFFFFF"/>
              </a:buClr>
              <a:buSzPts val="2400"/>
              <a:buNone/>
              <a:defRPr b="1" sz="2400">
                <a:solidFill>
                  <a:srgbClr val="FFFFFF"/>
                </a:solidFill>
              </a:defRPr>
            </a:lvl7pPr>
            <a:lvl8pPr lvl="7" rtl="0" algn="ctr">
              <a:spcBef>
                <a:spcPts val="0"/>
              </a:spcBef>
              <a:spcAft>
                <a:spcPts val="0"/>
              </a:spcAft>
              <a:buClr>
                <a:srgbClr val="FFFFFF"/>
              </a:buClr>
              <a:buSzPts val="2400"/>
              <a:buNone/>
              <a:defRPr b="1" sz="2400">
                <a:solidFill>
                  <a:srgbClr val="FFFFFF"/>
                </a:solidFill>
              </a:defRPr>
            </a:lvl8pPr>
            <a:lvl9pPr lvl="8" rtl="0" algn="ctr">
              <a:spcBef>
                <a:spcPts val="0"/>
              </a:spcBef>
              <a:spcAft>
                <a:spcPts val="0"/>
              </a:spcAft>
              <a:buClr>
                <a:srgbClr val="FFFFFF"/>
              </a:buClr>
              <a:buSzPts val="2400"/>
              <a:buNone/>
              <a:defRPr b="1" sz="2400">
                <a:solidFill>
                  <a:srgbClr val="FFFFFF"/>
                </a:solidFill>
              </a:defRPr>
            </a:lvl9pPr>
          </a:lstStyle>
          <a:p/>
        </p:txBody>
      </p:sp>
      <p:pic>
        <p:nvPicPr>
          <p:cNvPr id="22" name="Google Shape;22;p3"/>
          <p:cNvPicPr preferRelativeResize="0"/>
          <p:nvPr/>
        </p:nvPicPr>
        <p:blipFill>
          <a:blip r:embed="rId2">
            <a:alphaModFix/>
          </a:blip>
          <a:stretch>
            <a:fillRect/>
          </a:stretch>
        </p:blipFill>
        <p:spPr>
          <a:xfrm>
            <a:off x="6984000" y="4070205"/>
            <a:ext cx="2099097" cy="1001925"/>
          </a:xfrm>
          <a:prstGeom prst="rect">
            <a:avLst/>
          </a:prstGeom>
          <a:noFill/>
          <a:ln>
            <a:noFill/>
          </a:ln>
        </p:spPr>
      </p:pic>
      <p:sp>
        <p:nvSpPr>
          <p:cNvPr id="23" name="Google Shape;23;p3"/>
          <p:cNvSpPr txBox="1"/>
          <p:nvPr/>
        </p:nvSpPr>
        <p:spPr>
          <a:xfrm>
            <a:off x="85300" y="4070163"/>
            <a:ext cx="3306300" cy="1002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solidFill>
                  <a:srgbClr val="FFFFFF"/>
                </a:solidFill>
                <a:latin typeface="Raleway Medium"/>
                <a:ea typeface="Raleway Medium"/>
                <a:cs typeface="Raleway Medium"/>
                <a:sym typeface="Raleway Medium"/>
              </a:rPr>
              <a:t>@repro4everyone</a:t>
            </a:r>
            <a:endParaRPr sz="1800">
              <a:solidFill>
                <a:srgbClr val="FFFFFF"/>
              </a:solidFill>
              <a:latin typeface="Raleway Medium"/>
              <a:ea typeface="Raleway Medium"/>
              <a:cs typeface="Raleway Medium"/>
              <a:sym typeface="Raleway Medium"/>
            </a:endParaRPr>
          </a:p>
          <a:p>
            <a:pPr indent="0" lvl="0" marL="0" rtl="0" algn="l">
              <a:spcBef>
                <a:spcPts val="0"/>
              </a:spcBef>
              <a:spcAft>
                <a:spcPts val="0"/>
              </a:spcAft>
              <a:buNone/>
            </a:pPr>
            <a:r>
              <a:rPr lang="en" sz="1800">
                <a:solidFill>
                  <a:srgbClr val="FFFFFF"/>
                </a:solidFill>
                <a:latin typeface="Raleway Medium"/>
                <a:ea typeface="Raleway Medium"/>
                <a:cs typeface="Raleway Medium"/>
                <a:sym typeface="Raleway Medium"/>
              </a:rPr>
              <a:t>#repro4everyone</a:t>
            </a:r>
            <a:endParaRPr sz="1800">
              <a:solidFill>
                <a:srgbClr val="FFFFFF"/>
              </a:solidFill>
              <a:latin typeface="Raleway Medium"/>
              <a:ea typeface="Raleway Medium"/>
              <a:cs typeface="Raleway Medium"/>
              <a:sym typeface="Raleway Medium"/>
            </a:endParaRPr>
          </a:p>
          <a:p>
            <a:pPr indent="0" lvl="0" marL="0" rtl="0" algn="l">
              <a:spcBef>
                <a:spcPts val="0"/>
              </a:spcBef>
              <a:spcAft>
                <a:spcPts val="0"/>
              </a:spcAft>
              <a:buNone/>
            </a:pPr>
            <a:r>
              <a:t/>
            </a:r>
            <a:endParaRPr sz="1800">
              <a:solidFill>
                <a:srgbClr val="FFFFFF"/>
              </a:solidFill>
              <a:latin typeface="Raleway Medium"/>
              <a:ea typeface="Raleway Medium"/>
              <a:cs typeface="Raleway Medium"/>
              <a:sym typeface="Raleway Medium"/>
            </a:endParaRPr>
          </a:p>
        </p:txBody>
      </p:sp>
      <p:sp>
        <p:nvSpPr>
          <p:cNvPr id="24" name="Google Shape;24;p3"/>
          <p:cNvSpPr txBox="1"/>
          <p:nvPr>
            <p:ph idx="2" type="subTitle"/>
          </p:nvPr>
        </p:nvSpPr>
        <p:spPr>
          <a:xfrm>
            <a:off x="85300" y="4559300"/>
            <a:ext cx="4428600" cy="460200"/>
          </a:xfrm>
          <a:prstGeom prst="rect">
            <a:avLst/>
          </a:prstGeom>
        </p:spPr>
        <p:txBody>
          <a:bodyPr anchorCtr="0" anchor="t" bIns="91425" lIns="91425" spcFirstLastPara="1" rIns="91425" wrap="square" tIns="91425"/>
          <a:lstStyle>
            <a:lvl1pPr lvl="0">
              <a:spcBef>
                <a:spcPts val="600"/>
              </a:spcBef>
              <a:spcAft>
                <a:spcPts val="0"/>
              </a:spcAft>
              <a:buNone/>
              <a:defRPr sz="1800">
                <a:solidFill>
                  <a:srgbClr val="FFFFFF"/>
                </a:solidFill>
              </a:defRPr>
            </a:lvl1pPr>
            <a:lvl2pPr lvl="1">
              <a:spcBef>
                <a:spcPts val="600"/>
              </a:spcBef>
              <a:spcAft>
                <a:spcPts val="0"/>
              </a:spcAft>
              <a:buNone/>
              <a:defRPr>
                <a:solidFill>
                  <a:srgbClr val="FFFFFF"/>
                </a:solidFill>
              </a:defRPr>
            </a:lvl2pPr>
            <a:lvl3pPr lvl="2">
              <a:spcBef>
                <a:spcPts val="600"/>
              </a:spcBef>
              <a:spcAft>
                <a:spcPts val="0"/>
              </a:spcAft>
              <a:buNone/>
              <a:defRPr>
                <a:solidFill>
                  <a:srgbClr val="FFFFFF"/>
                </a:solidFill>
              </a:defRPr>
            </a:lvl3pPr>
            <a:lvl4pPr lvl="3">
              <a:spcBef>
                <a:spcPts val="600"/>
              </a:spcBef>
              <a:spcAft>
                <a:spcPts val="0"/>
              </a:spcAft>
              <a:buNone/>
              <a:defRPr>
                <a:solidFill>
                  <a:srgbClr val="FFFFFF"/>
                </a:solidFill>
              </a:defRPr>
            </a:lvl4pPr>
            <a:lvl5pPr lvl="4">
              <a:spcBef>
                <a:spcPts val="600"/>
              </a:spcBef>
              <a:spcAft>
                <a:spcPts val="0"/>
              </a:spcAft>
              <a:buNone/>
              <a:defRPr>
                <a:solidFill>
                  <a:srgbClr val="FFFFFF"/>
                </a:solidFill>
              </a:defRPr>
            </a:lvl5pPr>
            <a:lvl6pPr lvl="5">
              <a:spcBef>
                <a:spcPts val="600"/>
              </a:spcBef>
              <a:spcAft>
                <a:spcPts val="0"/>
              </a:spcAft>
              <a:buNone/>
              <a:defRPr>
                <a:solidFill>
                  <a:srgbClr val="FFFFFF"/>
                </a:solidFill>
              </a:defRPr>
            </a:lvl6pPr>
            <a:lvl7pPr lvl="6">
              <a:spcBef>
                <a:spcPts val="600"/>
              </a:spcBef>
              <a:spcAft>
                <a:spcPts val="0"/>
              </a:spcAft>
              <a:buNone/>
              <a:defRPr>
                <a:solidFill>
                  <a:srgbClr val="FFFFFF"/>
                </a:solidFill>
              </a:defRPr>
            </a:lvl7pPr>
            <a:lvl8pPr lvl="7">
              <a:spcBef>
                <a:spcPts val="600"/>
              </a:spcBef>
              <a:spcAft>
                <a:spcPts val="0"/>
              </a:spcAft>
              <a:buNone/>
              <a:defRPr>
                <a:solidFill>
                  <a:srgbClr val="FFFFFF"/>
                </a:solidFill>
              </a:defRPr>
            </a:lvl8pPr>
            <a:lvl9pPr lvl="8">
              <a:spcBef>
                <a:spcPts val="600"/>
              </a:spcBef>
              <a:spcAft>
                <a:spcPts val="0"/>
              </a:spcAft>
              <a:buNone/>
              <a:defRPr>
                <a:solidFill>
                  <a:srgbClr val="FFFFFF"/>
                </a:solidFill>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color background">
  <p:cSld name="BLANK_1">
    <p:bg>
      <p:bgPr>
        <a:solidFill>
          <a:srgbClr val="0097D9"/>
        </a:solidFill>
      </p:bgPr>
    </p:bg>
    <p:spTree>
      <p:nvGrpSpPr>
        <p:cNvPr id="188" name="Shape 188"/>
        <p:cNvGrpSpPr/>
        <p:nvPr/>
      </p:nvGrpSpPr>
      <p:grpSpPr>
        <a:xfrm>
          <a:off x="0" y="0"/>
          <a:ext cx="0" cy="0"/>
          <a:chOff x="0" y="0"/>
          <a:chExt cx="0" cy="0"/>
        </a:xfrm>
      </p:grpSpPr>
      <p:sp>
        <p:nvSpPr>
          <p:cNvPr id="189" name="Google Shape;189;p21"/>
          <p:cNvSpPr txBox="1"/>
          <p:nvPr/>
        </p:nvSpPr>
        <p:spPr>
          <a:xfrm>
            <a:off x="5006500" y="4624325"/>
            <a:ext cx="4137600" cy="5193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 </a:t>
            </a:r>
            <a:endParaRPr b="1">
              <a:solidFill>
                <a:srgbClr val="FFFFFF"/>
              </a:solidFill>
              <a:latin typeface="Lato"/>
              <a:ea typeface="Lato"/>
              <a:cs typeface="Lato"/>
              <a:sym typeface="Lato"/>
            </a:endParaRPr>
          </a:p>
          <a:p>
            <a:pPr indent="0" lvl="0" marL="0" rtl="0" algn="r">
              <a:spcBef>
                <a:spcPts val="0"/>
              </a:spcBef>
              <a:spcAft>
                <a:spcPts val="0"/>
              </a:spcAft>
              <a:buNone/>
            </a:pPr>
            <a:r>
              <a:rPr b="1" lang="en">
                <a:solidFill>
                  <a:srgbClr val="FFFFFF"/>
                </a:solidFill>
                <a:latin typeface="Lato"/>
                <a:ea typeface="Lato"/>
                <a:cs typeface="Lato"/>
                <a:sym typeface="Lato"/>
              </a:rPr>
              <a:t>{@your_handle}</a:t>
            </a:r>
            <a:endParaRPr b="1">
              <a:solidFill>
                <a:srgbClr val="FFFFFF"/>
              </a:solidFill>
              <a:latin typeface="Lato"/>
              <a:ea typeface="Lato"/>
              <a:cs typeface="Lato"/>
              <a:sym typeface="Lato"/>
            </a:endParaRPr>
          </a:p>
        </p:txBody>
      </p:sp>
      <p:sp>
        <p:nvSpPr>
          <p:cNvPr id="190" name="Google Shape;190;p21"/>
          <p:cNvSpPr/>
          <p:nvPr/>
        </p:nvSpPr>
        <p:spPr>
          <a:xfrm>
            <a:off x="70875" y="4624325"/>
            <a:ext cx="9002100" cy="519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21"/>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rgbClr val="FFFFFF"/>
                </a:solidFill>
              </a:defRPr>
            </a:lvl1pPr>
            <a:lvl2pPr lvl="1" rtl="0" algn="ctr">
              <a:buNone/>
              <a:defRPr>
                <a:solidFill>
                  <a:srgbClr val="FFFFFF"/>
                </a:solidFill>
              </a:defRPr>
            </a:lvl2pPr>
            <a:lvl3pPr lvl="2" rtl="0" algn="ctr">
              <a:buNone/>
              <a:defRPr>
                <a:solidFill>
                  <a:srgbClr val="FFFFFF"/>
                </a:solidFill>
              </a:defRPr>
            </a:lvl3pPr>
            <a:lvl4pPr lvl="3" rtl="0" algn="ctr">
              <a:buNone/>
              <a:defRPr>
                <a:solidFill>
                  <a:srgbClr val="FFFFFF"/>
                </a:solidFill>
              </a:defRPr>
            </a:lvl4pPr>
            <a:lvl5pPr lvl="4" rtl="0" algn="ctr">
              <a:buNone/>
              <a:defRPr>
                <a:solidFill>
                  <a:srgbClr val="FFFFFF"/>
                </a:solidFill>
              </a:defRPr>
            </a:lvl5pPr>
            <a:lvl6pPr lvl="5" rtl="0" algn="ctr">
              <a:buNone/>
              <a:defRPr>
                <a:solidFill>
                  <a:srgbClr val="FFFFFF"/>
                </a:solidFill>
              </a:defRPr>
            </a:lvl6pPr>
            <a:lvl7pPr lvl="6" rtl="0" algn="ctr">
              <a:buNone/>
              <a:defRPr>
                <a:solidFill>
                  <a:srgbClr val="FFFFFF"/>
                </a:solidFill>
              </a:defRPr>
            </a:lvl7pPr>
            <a:lvl8pPr lvl="7" rtl="0" algn="ctr">
              <a:buNone/>
              <a:defRPr>
                <a:solidFill>
                  <a:srgbClr val="FFFFFF"/>
                </a:solidFill>
              </a:defRPr>
            </a:lvl8pPr>
            <a:lvl9pPr lvl="8" rtl="0"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192" name="Google Shape;192;p21"/>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Slides:</a:t>
            </a:r>
            <a:endParaRPr b="1">
              <a:solidFill>
                <a:srgbClr val="FFFFFF"/>
              </a:solidFill>
              <a:latin typeface="Lato"/>
              <a:ea typeface="Lato"/>
              <a:cs typeface="Lato"/>
              <a:sym typeface="Lato"/>
            </a:endParaRPr>
          </a:p>
          <a:p>
            <a:pPr indent="0" lvl="0" marL="0" rtl="0" algn="l">
              <a:spcBef>
                <a:spcPts val="0"/>
              </a:spcBef>
              <a:spcAft>
                <a:spcPts val="0"/>
              </a:spcAft>
              <a:buNone/>
            </a:pPr>
            <a:r>
              <a:rPr b="1" lang="en">
                <a:solidFill>
                  <a:srgbClr val="FFFFFF"/>
                </a:solidFill>
                <a:latin typeface="Lato"/>
                <a:ea typeface="Lato"/>
                <a:cs typeface="Lato"/>
                <a:sym typeface="Lato"/>
              </a:rPr>
              <a:t>Notes: </a:t>
            </a:r>
            <a:endParaRPr b="1">
              <a:solidFill>
                <a:srgbClr val="FFFFFF"/>
              </a:solidFill>
              <a:latin typeface="Lato"/>
              <a:ea typeface="Lato"/>
              <a:cs typeface="Lato"/>
              <a:sym typeface="Lato"/>
            </a:endParaRPr>
          </a:p>
        </p:txBody>
      </p:sp>
      <p:sp>
        <p:nvSpPr>
          <p:cNvPr id="193" name="Google Shape;193;p21"/>
          <p:cNvSpPr txBox="1"/>
          <p:nvPr>
            <p:ph idx="1"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194" name="Google Shape;194;p21"/>
          <p:cNvSpPr txBox="1"/>
          <p:nvPr>
            <p:ph idx="2" type="subTitle"/>
          </p:nvPr>
        </p:nvSpPr>
        <p:spPr>
          <a:xfrm>
            <a:off x="650175" y="48529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195" name="Google Shape;195;p21"/>
          <p:cNvSpPr txBox="1"/>
          <p:nvPr/>
        </p:nvSpPr>
        <p:spPr>
          <a:xfrm>
            <a:off x="5424850" y="48529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
        <p:nvSpPr>
          <p:cNvPr id="196" name="Google Shape;196;p21"/>
          <p:cNvSpPr txBox="1"/>
          <p:nvPr>
            <p:ph idx="3" type="subTitle"/>
          </p:nvPr>
        </p:nvSpPr>
        <p:spPr>
          <a:xfrm>
            <a:off x="6184575" y="4624325"/>
            <a:ext cx="2888400" cy="2466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rgbClr val="FFFFFF"/>
                </a:solidFill>
              </a:defRPr>
            </a:lvl1pPr>
            <a:lvl2pPr lvl="1" rtl="0" algn="r">
              <a:spcBef>
                <a:spcPts val="600"/>
              </a:spcBef>
              <a:spcAft>
                <a:spcPts val="0"/>
              </a:spcAft>
              <a:buNone/>
              <a:defRPr>
                <a:solidFill>
                  <a:srgbClr val="FFFFFF"/>
                </a:solidFill>
              </a:defRPr>
            </a:lvl2pPr>
            <a:lvl3pPr lvl="2" rtl="0" algn="r">
              <a:spcBef>
                <a:spcPts val="600"/>
              </a:spcBef>
              <a:spcAft>
                <a:spcPts val="0"/>
              </a:spcAft>
              <a:buNone/>
              <a:defRPr>
                <a:solidFill>
                  <a:srgbClr val="FFFFFF"/>
                </a:solidFill>
              </a:defRPr>
            </a:lvl3pPr>
            <a:lvl4pPr lvl="3" rtl="0" algn="r">
              <a:spcBef>
                <a:spcPts val="600"/>
              </a:spcBef>
              <a:spcAft>
                <a:spcPts val="0"/>
              </a:spcAft>
              <a:buNone/>
              <a:defRPr>
                <a:solidFill>
                  <a:srgbClr val="FFFFFF"/>
                </a:solidFill>
              </a:defRPr>
            </a:lvl4pPr>
            <a:lvl5pPr lvl="4" rtl="0" algn="r">
              <a:spcBef>
                <a:spcPts val="600"/>
              </a:spcBef>
              <a:spcAft>
                <a:spcPts val="0"/>
              </a:spcAft>
              <a:buNone/>
              <a:defRPr>
                <a:solidFill>
                  <a:srgbClr val="FFFFFF"/>
                </a:solidFill>
              </a:defRPr>
            </a:lvl5pPr>
            <a:lvl6pPr lvl="5" rtl="0" algn="r">
              <a:spcBef>
                <a:spcPts val="600"/>
              </a:spcBef>
              <a:spcAft>
                <a:spcPts val="0"/>
              </a:spcAft>
              <a:buNone/>
              <a:defRPr>
                <a:solidFill>
                  <a:srgbClr val="FFFFFF"/>
                </a:solidFill>
              </a:defRPr>
            </a:lvl6pPr>
            <a:lvl7pPr lvl="6" rtl="0" algn="r">
              <a:spcBef>
                <a:spcPts val="600"/>
              </a:spcBef>
              <a:spcAft>
                <a:spcPts val="0"/>
              </a:spcAft>
              <a:buNone/>
              <a:defRPr>
                <a:solidFill>
                  <a:srgbClr val="FFFFFF"/>
                </a:solidFill>
              </a:defRPr>
            </a:lvl7pPr>
            <a:lvl8pPr lvl="7" rtl="0" algn="r">
              <a:spcBef>
                <a:spcPts val="600"/>
              </a:spcBef>
              <a:spcAft>
                <a:spcPts val="0"/>
              </a:spcAft>
              <a:buNone/>
              <a:defRPr>
                <a:solidFill>
                  <a:srgbClr val="FFFFFF"/>
                </a:solidFill>
              </a:defRPr>
            </a:lvl8pPr>
            <a:lvl9pPr lvl="8" rtl="0" algn="r">
              <a:spcBef>
                <a:spcPts val="600"/>
              </a:spcBef>
              <a:spcAft>
                <a:spcPts val="0"/>
              </a:spcAft>
              <a:buNone/>
              <a:defRPr>
                <a:solidFill>
                  <a:srgbClr val="FFFFFF"/>
                </a:solidFill>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1">
  <p:cSld name="CUSTOM">
    <p:spTree>
      <p:nvGrpSpPr>
        <p:cNvPr id="197" name="Shape 197"/>
        <p:cNvGrpSpPr/>
        <p:nvPr/>
      </p:nvGrpSpPr>
      <p:grpSpPr>
        <a:xfrm>
          <a:off x="0" y="0"/>
          <a:ext cx="0" cy="0"/>
          <a:chOff x="0" y="0"/>
          <a:chExt cx="0" cy="0"/>
        </a:xfrm>
      </p:grpSpPr>
      <p:sp>
        <p:nvSpPr>
          <p:cNvPr id="198" name="Google Shape;198;p22"/>
          <p:cNvSpPr/>
          <p:nvPr/>
        </p:nvSpPr>
        <p:spPr>
          <a:xfrm>
            <a:off x="81850" y="74250"/>
            <a:ext cx="8991000" cy="45501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22"/>
          <p:cNvSpPr txBox="1"/>
          <p:nvPr>
            <p:ph type="title"/>
          </p:nvPr>
        </p:nvSpPr>
        <p:spPr>
          <a:xfrm>
            <a:off x="893700" y="206000"/>
            <a:ext cx="7587000" cy="857400"/>
          </a:xfrm>
          <a:prstGeom prst="rect">
            <a:avLst/>
          </a:prstGeom>
        </p:spPr>
        <p:txBody>
          <a:bodyPr anchorCtr="0" anchor="t" bIns="91425" lIns="91425" spcFirstLastPara="1" rIns="91425" wrap="square" tIns="91425"/>
          <a:lstStyle>
            <a:lvl1pPr lvl="0">
              <a:spcBef>
                <a:spcPts val="0"/>
              </a:spcBef>
              <a:spcAft>
                <a:spcPts val="0"/>
              </a:spcAft>
              <a:buNone/>
              <a:defRPr>
                <a:solidFill>
                  <a:srgbClr val="FFFFFF"/>
                </a:solidFill>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p:txBody>
      </p:sp>
      <p:sp>
        <p:nvSpPr>
          <p:cNvPr id="200" name="Google Shape;200;p22"/>
          <p:cNvSpPr txBox="1"/>
          <p:nvPr>
            <p:ph idx="12" type="sldNum"/>
          </p:nvPr>
        </p:nvSpPr>
        <p:spPr>
          <a:xfrm>
            <a:off x="4297650" y="4794733"/>
            <a:ext cx="548700" cy="3135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latin typeface="Raleway"/>
              <a:ea typeface="Raleway"/>
              <a:cs typeface="Raleway"/>
              <a:sym typeface="Raleway"/>
            </a:endParaRPr>
          </a:p>
        </p:txBody>
      </p:sp>
      <p:sp>
        <p:nvSpPr>
          <p:cNvPr id="201" name="Google Shape;201;p22"/>
          <p:cNvSpPr txBox="1"/>
          <p:nvPr>
            <p:ph idx="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rgbClr val="FFFFFF"/>
                </a:solidFill>
              </a:defRPr>
            </a:lvl1pPr>
            <a:lvl2pPr lvl="1" rtl="0" algn="ctr">
              <a:buNone/>
              <a:defRPr>
                <a:solidFill>
                  <a:srgbClr val="FFFFFF"/>
                </a:solidFill>
              </a:defRPr>
            </a:lvl2pPr>
            <a:lvl3pPr lvl="2" rtl="0" algn="ctr">
              <a:buNone/>
              <a:defRPr>
                <a:solidFill>
                  <a:srgbClr val="FFFFFF"/>
                </a:solidFill>
              </a:defRPr>
            </a:lvl3pPr>
            <a:lvl4pPr lvl="3" rtl="0" algn="ctr">
              <a:buNone/>
              <a:defRPr>
                <a:solidFill>
                  <a:srgbClr val="FFFFFF"/>
                </a:solidFill>
              </a:defRPr>
            </a:lvl4pPr>
            <a:lvl5pPr lvl="4" rtl="0" algn="ctr">
              <a:buNone/>
              <a:defRPr>
                <a:solidFill>
                  <a:srgbClr val="FFFFFF"/>
                </a:solidFill>
              </a:defRPr>
            </a:lvl5pPr>
            <a:lvl6pPr lvl="5" rtl="0" algn="ctr">
              <a:buNone/>
              <a:defRPr>
                <a:solidFill>
                  <a:srgbClr val="FFFFFF"/>
                </a:solidFill>
              </a:defRPr>
            </a:lvl6pPr>
            <a:lvl7pPr lvl="6" rtl="0" algn="ctr">
              <a:buNone/>
              <a:defRPr>
                <a:solidFill>
                  <a:srgbClr val="FFFFFF"/>
                </a:solidFill>
              </a:defRPr>
            </a:lvl7pPr>
            <a:lvl8pPr lvl="7" rtl="0" algn="ctr">
              <a:buNone/>
              <a:defRPr>
                <a:solidFill>
                  <a:srgbClr val="FFFFFF"/>
                </a:solidFill>
              </a:defRPr>
            </a:lvl8pPr>
            <a:lvl9pPr lvl="8" rtl="0"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202" name="Google Shape;202;p22"/>
          <p:cNvSpPr/>
          <p:nvPr/>
        </p:nvSpPr>
        <p:spPr>
          <a:xfrm>
            <a:off x="76500" y="4624325"/>
            <a:ext cx="8996400" cy="708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22"/>
          <p:cNvSpPr txBox="1"/>
          <p:nvPr/>
        </p:nvSpPr>
        <p:spPr>
          <a:xfrm>
            <a:off x="5402875" y="4872275"/>
            <a:ext cx="3719400" cy="1758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chemeClr val="accent4"/>
                </a:solidFill>
                <a:latin typeface="Lato"/>
                <a:ea typeface="Lato"/>
                <a:cs typeface="Lato"/>
                <a:sym typeface="Lato"/>
              </a:rPr>
              <a:t>@repro4everyone | #repro4everyone</a:t>
            </a:r>
            <a:endParaRPr b="1">
              <a:solidFill>
                <a:schemeClr val="accent4"/>
              </a:solidFill>
              <a:latin typeface="Lato"/>
              <a:ea typeface="Lato"/>
              <a:cs typeface="Lato"/>
              <a:sym typeface="Lato"/>
            </a:endParaRPr>
          </a:p>
        </p:txBody>
      </p:sp>
      <p:sp>
        <p:nvSpPr>
          <p:cNvPr id="204" name="Google Shape;204;p22"/>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chemeClr val="accent4"/>
                </a:solidFill>
                <a:latin typeface="Lato"/>
                <a:ea typeface="Lato"/>
                <a:cs typeface="Lato"/>
                <a:sym typeface="Lato"/>
              </a:rPr>
              <a:t>Slides:</a:t>
            </a:r>
            <a:endParaRPr b="1">
              <a:solidFill>
                <a:schemeClr val="accent4"/>
              </a:solidFill>
              <a:latin typeface="Lato"/>
              <a:ea typeface="Lato"/>
              <a:cs typeface="Lato"/>
              <a:sym typeface="Lato"/>
            </a:endParaRPr>
          </a:p>
          <a:p>
            <a:pPr indent="0" lvl="0" marL="0" rtl="0" algn="l">
              <a:spcBef>
                <a:spcPts val="0"/>
              </a:spcBef>
              <a:spcAft>
                <a:spcPts val="0"/>
              </a:spcAft>
              <a:buNone/>
            </a:pPr>
            <a:r>
              <a:rPr b="1" lang="en">
                <a:solidFill>
                  <a:schemeClr val="accent4"/>
                </a:solidFill>
                <a:latin typeface="Lato"/>
                <a:ea typeface="Lato"/>
                <a:cs typeface="Lato"/>
                <a:sym typeface="Lato"/>
              </a:rPr>
              <a:t>Notes: </a:t>
            </a:r>
            <a:endParaRPr b="1">
              <a:solidFill>
                <a:schemeClr val="accent4"/>
              </a:solidFill>
              <a:latin typeface="Lato"/>
              <a:ea typeface="Lato"/>
              <a:cs typeface="Lato"/>
              <a:sym typeface="Lato"/>
            </a:endParaRPr>
          </a:p>
        </p:txBody>
      </p:sp>
      <p:sp>
        <p:nvSpPr>
          <p:cNvPr id="205" name="Google Shape;205;p22"/>
          <p:cNvSpPr txBox="1"/>
          <p:nvPr>
            <p:ph idx="1"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chemeClr val="accent4"/>
                </a:solidFill>
              </a:defRPr>
            </a:lvl1pPr>
            <a:lvl2pPr lvl="1" rtl="0">
              <a:spcBef>
                <a:spcPts val="600"/>
              </a:spcBef>
              <a:spcAft>
                <a:spcPts val="0"/>
              </a:spcAft>
              <a:buNone/>
              <a:defRPr>
                <a:solidFill>
                  <a:schemeClr val="accent4"/>
                </a:solidFill>
              </a:defRPr>
            </a:lvl2pPr>
            <a:lvl3pPr lvl="2" rtl="0">
              <a:spcBef>
                <a:spcPts val="600"/>
              </a:spcBef>
              <a:spcAft>
                <a:spcPts val="0"/>
              </a:spcAft>
              <a:buNone/>
              <a:defRPr>
                <a:solidFill>
                  <a:schemeClr val="accent4"/>
                </a:solidFill>
              </a:defRPr>
            </a:lvl3pPr>
            <a:lvl4pPr lvl="3" rtl="0">
              <a:spcBef>
                <a:spcPts val="600"/>
              </a:spcBef>
              <a:spcAft>
                <a:spcPts val="0"/>
              </a:spcAft>
              <a:buNone/>
              <a:defRPr>
                <a:solidFill>
                  <a:schemeClr val="accent4"/>
                </a:solidFill>
              </a:defRPr>
            </a:lvl4pPr>
            <a:lvl5pPr lvl="4" rtl="0">
              <a:spcBef>
                <a:spcPts val="600"/>
              </a:spcBef>
              <a:spcAft>
                <a:spcPts val="0"/>
              </a:spcAft>
              <a:buNone/>
              <a:defRPr>
                <a:solidFill>
                  <a:schemeClr val="accent4"/>
                </a:solidFill>
              </a:defRPr>
            </a:lvl5pPr>
            <a:lvl6pPr lvl="5" rtl="0">
              <a:spcBef>
                <a:spcPts val="600"/>
              </a:spcBef>
              <a:spcAft>
                <a:spcPts val="0"/>
              </a:spcAft>
              <a:buNone/>
              <a:defRPr>
                <a:solidFill>
                  <a:schemeClr val="accent4"/>
                </a:solidFill>
              </a:defRPr>
            </a:lvl6pPr>
            <a:lvl7pPr lvl="6" rtl="0">
              <a:spcBef>
                <a:spcPts val="600"/>
              </a:spcBef>
              <a:spcAft>
                <a:spcPts val="0"/>
              </a:spcAft>
              <a:buNone/>
              <a:defRPr>
                <a:solidFill>
                  <a:schemeClr val="accent4"/>
                </a:solidFill>
              </a:defRPr>
            </a:lvl7pPr>
            <a:lvl8pPr lvl="7" rtl="0">
              <a:spcBef>
                <a:spcPts val="600"/>
              </a:spcBef>
              <a:spcAft>
                <a:spcPts val="0"/>
              </a:spcAft>
              <a:buNone/>
              <a:defRPr>
                <a:solidFill>
                  <a:schemeClr val="accent4"/>
                </a:solidFill>
              </a:defRPr>
            </a:lvl8pPr>
            <a:lvl9pPr lvl="8" rtl="0">
              <a:spcBef>
                <a:spcPts val="600"/>
              </a:spcBef>
              <a:spcAft>
                <a:spcPts val="0"/>
              </a:spcAft>
              <a:buNone/>
              <a:defRPr>
                <a:solidFill>
                  <a:schemeClr val="accent4"/>
                </a:solidFill>
              </a:defRPr>
            </a:lvl9pPr>
          </a:lstStyle>
          <a:p/>
        </p:txBody>
      </p:sp>
      <p:sp>
        <p:nvSpPr>
          <p:cNvPr id="206" name="Google Shape;206;p22"/>
          <p:cNvSpPr txBox="1"/>
          <p:nvPr>
            <p:ph idx="3" type="subTitle"/>
          </p:nvPr>
        </p:nvSpPr>
        <p:spPr>
          <a:xfrm>
            <a:off x="650175" y="4852925"/>
            <a:ext cx="3129000" cy="1971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chemeClr val="accent4"/>
                </a:solidFill>
              </a:defRPr>
            </a:lvl1pPr>
            <a:lvl2pPr lvl="1" rtl="0">
              <a:spcBef>
                <a:spcPts val="600"/>
              </a:spcBef>
              <a:spcAft>
                <a:spcPts val="0"/>
              </a:spcAft>
              <a:buNone/>
              <a:defRPr>
                <a:solidFill>
                  <a:schemeClr val="accent4"/>
                </a:solidFill>
              </a:defRPr>
            </a:lvl2pPr>
            <a:lvl3pPr lvl="2" rtl="0">
              <a:spcBef>
                <a:spcPts val="600"/>
              </a:spcBef>
              <a:spcAft>
                <a:spcPts val="0"/>
              </a:spcAft>
              <a:buNone/>
              <a:defRPr>
                <a:solidFill>
                  <a:schemeClr val="accent4"/>
                </a:solidFill>
              </a:defRPr>
            </a:lvl3pPr>
            <a:lvl4pPr lvl="3" rtl="0">
              <a:spcBef>
                <a:spcPts val="600"/>
              </a:spcBef>
              <a:spcAft>
                <a:spcPts val="0"/>
              </a:spcAft>
              <a:buNone/>
              <a:defRPr>
                <a:solidFill>
                  <a:schemeClr val="accent4"/>
                </a:solidFill>
              </a:defRPr>
            </a:lvl4pPr>
            <a:lvl5pPr lvl="4" rtl="0">
              <a:spcBef>
                <a:spcPts val="600"/>
              </a:spcBef>
              <a:spcAft>
                <a:spcPts val="0"/>
              </a:spcAft>
              <a:buNone/>
              <a:defRPr>
                <a:solidFill>
                  <a:schemeClr val="accent4"/>
                </a:solidFill>
              </a:defRPr>
            </a:lvl5pPr>
            <a:lvl6pPr lvl="5" rtl="0">
              <a:spcBef>
                <a:spcPts val="600"/>
              </a:spcBef>
              <a:spcAft>
                <a:spcPts val="0"/>
              </a:spcAft>
              <a:buNone/>
              <a:defRPr>
                <a:solidFill>
                  <a:schemeClr val="accent4"/>
                </a:solidFill>
              </a:defRPr>
            </a:lvl6pPr>
            <a:lvl7pPr lvl="6" rtl="0">
              <a:spcBef>
                <a:spcPts val="600"/>
              </a:spcBef>
              <a:spcAft>
                <a:spcPts val="0"/>
              </a:spcAft>
              <a:buNone/>
              <a:defRPr>
                <a:solidFill>
                  <a:schemeClr val="accent4"/>
                </a:solidFill>
              </a:defRPr>
            </a:lvl7pPr>
            <a:lvl8pPr lvl="7" rtl="0">
              <a:spcBef>
                <a:spcPts val="600"/>
              </a:spcBef>
              <a:spcAft>
                <a:spcPts val="0"/>
              </a:spcAft>
              <a:buNone/>
              <a:defRPr>
                <a:solidFill>
                  <a:schemeClr val="accent4"/>
                </a:solidFill>
              </a:defRPr>
            </a:lvl8pPr>
            <a:lvl9pPr lvl="8" rtl="0">
              <a:spcBef>
                <a:spcPts val="600"/>
              </a:spcBef>
              <a:spcAft>
                <a:spcPts val="0"/>
              </a:spcAft>
              <a:buNone/>
              <a:defRPr>
                <a:solidFill>
                  <a:schemeClr val="accent4"/>
                </a:solidFill>
              </a:defRPr>
            </a:lvl9pPr>
          </a:lstStyle>
          <a:p/>
        </p:txBody>
      </p:sp>
      <p:sp>
        <p:nvSpPr>
          <p:cNvPr id="207" name="Google Shape;207;p22"/>
          <p:cNvSpPr txBox="1"/>
          <p:nvPr>
            <p:ph idx="4" type="subTitle"/>
          </p:nvPr>
        </p:nvSpPr>
        <p:spPr>
          <a:xfrm>
            <a:off x="6255600" y="4695125"/>
            <a:ext cx="2888400" cy="1758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chemeClr val="accent4"/>
                </a:solidFill>
              </a:defRPr>
            </a:lvl1pPr>
            <a:lvl2pPr lvl="1" rtl="0" algn="r">
              <a:spcBef>
                <a:spcPts val="600"/>
              </a:spcBef>
              <a:spcAft>
                <a:spcPts val="0"/>
              </a:spcAft>
              <a:buNone/>
              <a:defRPr>
                <a:solidFill>
                  <a:schemeClr val="accent4"/>
                </a:solidFill>
              </a:defRPr>
            </a:lvl2pPr>
            <a:lvl3pPr lvl="2" rtl="0" algn="r">
              <a:spcBef>
                <a:spcPts val="600"/>
              </a:spcBef>
              <a:spcAft>
                <a:spcPts val="0"/>
              </a:spcAft>
              <a:buNone/>
              <a:defRPr>
                <a:solidFill>
                  <a:schemeClr val="accent4"/>
                </a:solidFill>
              </a:defRPr>
            </a:lvl3pPr>
            <a:lvl4pPr lvl="3" rtl="0" algn="r">
              <a:spcBef>
                <a:spcPts val="600"/>
              </a:spcBef>
              <a:spcAft>
                <a:spcPts val="0"/>
              </a:spcAft>
              <a:buNone/>
              <a:defRPr>
                <a:solidFill>
                  <a:schemeClr val="accent4"/>
                </a:solidFill>
              </a:defRPr>
            </a:lvl4pPr>
            <a:lvl5pPr lvl="4" rtl="0" algn="r">
              <a:spcBef>
                <a:spcPts val="600"/>
              </a:spcBef>
              <a:spcAft>
                <a:spcPts val="0"/>
              </a:spcAft>
              <a:buNone/>
              <a:defRPr>
                <a:solidFill>
                  <a:schemeClr val="accent4"/>
                </a:solidFill>
              </a:defRPr>
            </a:lvl5pPr>
            <a:lvl6pPr lvl="5" rtl="0" algn="r">
              <a:spcBef>
                <a:spcPts val="600"/>
              </a:spcBef>
              <a:spcAft>
                <a:spcPts val="0"/>
              </a:spcAft>
              <a:buNone/>
              <a:defRPr>
                <a:solidFill>
                  <a:schemeClr val="accent4"/>
                </a:solidFill>
              </a:defRPr>
            </a:lvl6pPr>
            <a:lvl7pPr lvl="6" rtl="0" algn="r">
              <a:spcBef>
                <a:spcPts val="600"/>
              </a:spcBef>
              <a:spcAft>
                <a:spcPts val="0"/>
              </a:spcAft>
              <a:buNone/>
              <a:defRPr>
                <a:solidFill>
                  <a:schemeClr val="accent4"/>
                </a:solidFill>
              </a:defRPr>
            </a:lvl7pPr>
            <a:lvl8pPr lvl="7" rtl="0" algn="r">
              <a:spcBef>
                <a:spcPts val="600"/>
              </a:spcBef>
              <a:spcAft>
                <a:spcPts val="0"/>
              </a:spcAft>
              <a:buNone/>
              <a:defRPr>
                <a:solidFill>
                  <a:schemeClr val="accent4"/>
                </a:solidFill>
              </a:defRPr>
            </a:lvl8pPr>
            <a:lvl9pPr lvl="8" rtl="0" algn="r">
              <a:spcBef>
                <a:spcPts val="600"/>
              </a:spcBef>
              <a:spcAft>
                <a:spcPts val="0"/>
              </a:spcAft>
              <a:buNone/>
              <a:defRPr>
                <a:solidFill>
                  <a:schemeClr val="accent4"/>
                </a:solidFill>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type="title">
  <p:cSld name="TITLE">
    <p:bg>
      <p:bgPr>
        <a:solidFill>
          <a:schemeClr val="accent4"/>
        </a:solidFill>
      </p:bgPr>
    </p:bg>
    <p:spTree>
      <p:nvGrpSpPr>
        <p:cNvPr id="213" name="Shape 213"/>
        <p:cNvGrpSpPr/>
        <p:nvPr/>
      </p:nvGrpSpPr>
      <p:grpSpPr>
        <a:xfrm>
          <a:off x="0" y="0"/>
          <a:ext cx="0" cy="0"/>
          <a:chOff x="0" y="0"/>
          <a:chExt cx="0" cy="0"/>
        </a:xfrm>
      </p:grpSpPr>
      <p:sp>
        <p:nvSpPr>
          <p:cNvPr id="214" name="Google Shape;214;p24"/>
          <p:cNvSpPr/>
          <p:nvPr/>
        </p:nvSpPr>
        <p:spPr>
          <a:xfrm>
            <a:off x="81850" y="3920275"/>
            <a:ext cx="8991000" cy="12231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24"/>
          <p:cNvSpPr txBox="1"/>
          <p:nvPr>
            <p:ph type="ctrTitle"/>
          </p:nvPr>
        </p:nvSpPr>
        <p:spPr>
          <a:xfrm>
            <a:off x="507100" y="815800"/>
            <a:ext cx="8008800" cy="1635300"/>
          </a:xfrm>
          <a:prstGeom prst="rect">
            <a:avLst/>
          </a:prstGeom>
        </p:spPr>
        <p:txBody>
          <a:bodyPr anchorCtr="0" anchor="t" bIns="91425" lIns="91425" spcFirstLastPara="1" rIns="91425" wrap="square" tIns="91425"/>
          <a:lstStyle>
            <a:lvl1pPr lvl="0" rtl="0" algn="ctr">
              <a:spcBef>
                <a:spcPts val="0"/>
              </a:spcBef>
              <a:spcAft>
                <a:spcPts val="0"/>
              </a:spcAft>
              <a:buClr>
                <a:schemeClr val="dk2"/>
              </a:buClr>
              <a:buSzPts val="4800"/>
              <a:buNone/>
              <a:defRPr b="1" sz="4800">
                <a:solidFill>
                  <a:schemeClr val="dk2"/>
                </a:solidFill>
              </a:defRPr>
            </a:lvl1pPr>
            <a:lvl2pPr lvl="1" rtl="0" algn="ctr">
              <a:spcBef>
                <a:spcPts val="0"/>
              </a:spcBef>
              <a:spcAft>
                <a:spcPts val="0"/>
              </a:spcAft>
              <a:buClr>
                <a:srgbClr val="2185C5"/>
              </a:buClr>
              <a:buSzPts val="4800"/>
              <a:buNone/>
              <a:defRPr sz="4800">
                <a:solidFill>
                  <a:srgbClr val="2185C5"/>
                </a:solidFill>
              </a:defRPr>
            </a:lvl2pPr>
            <a:lvl3pPr lvl="2" rtl="0" algn="ctr">
              <a:spcBef>
                <a:spcPts val="0"/>
              </a:spcBef>
              <a:spcAft>
                <a:spcPts val="0"/>
              </a:spcAft>
              <a:buClr>
                <a:srgbClr val="2185C5"/>
              </a:buClr>
              <a:buSzPts val="4800"/>
              <a:buNone/>
              <a:defRPr sz="4800">
                <a:solidFill>
                  <a:srgbClr val="2185C5"/>
                </a:solidFill>
              </a:defRPr>
            </a:lvl3pPr>
            <a:lvl4pPr lvl="3" rtl="0" algn="ctr">
              <a:spcBef>
                <a:spcPts val="0"/>
              </a:spcBef>
              <a:spcAft>
                <a:spcPts val="0"/>
              </a:spcAft>
              <a:buClr>
                <a:srgbClr val="2185C5"/>
              </a:buClr>
              <a:buSzPts val="4800"/>
              <a:buNone/>
              <a:defRPr sz="4800">
                <a:solidFill>
                  <a:srgbClr val="2185C5"/>
                </a:solidFill>
              </a:defRPr>
            </a:lvl4pPr>
            <a:lvl5pPr lvl="4" rtl="0" algn="ctr">
              <a:spcBef>
                <a:spcPts val="0"/>
              </a:spcBef>
              <a:spcAft>
                <a:spcPts val="0"/>
              </a:spcAft>
              <a:buClr>
                <a:srgbClr val="2185C5"/>
              </a:buClr>
              <a:buSzPts val="4800"/>
              <a:buNone/>
              <a:defRPr sz="4800">
                <a:solidFill>
                  <a:srgbClr val="2185C5"/>
                </a:solidFill>
              </a:defRPr>
            </a:lvl5pPr>
            <a:lvl6pPr lvl="5" rtl="0" algn="ctr">
              <a:spcBef>
                <a:spcPts val="0"/>
              </a:spcBef>
              <a:spcAft>
                <a:spcPts val="0"/>
              </a:spcAft>
              <a:buClr>
                <a:srgbClr val="2185C5"/>
              </a:buClr>
              <a:buSzPts val="4800"/>
              <a:buNone/>
              <a:defRPr sz="4800">
                <a:solidFill>
                  <a:srgbClr val="2185C5"/>
                </a:solidFill>
              </a:defRPr>
            </a:lvl6pPr>
            <a:lvl7pPr lvl="6" rtl="0" algn="ctr">
              <a:spcBef>
                <a:spcPts val="0"/>
              </a:spcBef>
              <a:spcAft>
                <a:spcPts val="0"/>
              </a:spcAft>
              <a:buClr>
                <a:srgbClr val="2185C5"/>
              </a:buClr>
              <a:buSzPts val="4800"/>
              <a:buNone/>
              <a:defRPr sz="4800">
                <a:solidFill>
                  <a:srgbClr val="2185C5"/>
                </a:solidFill>
              </a:defRPr>
            </a:lvl7pPr>
            <a:lvl8pPr lvl="7" rtl="0" algn="ctr">
              <a:spcBef>
                <a:spcPts val="0"/>
              </a:spcBef>
              <a:spcAft>
                <a:spcPts val="0"/>
              </a:spcAft>
              <a:buClr>
                <a:srgbClr val="2185C5"/>
              </a:buClr>
              <a:buSzPts val="4800"/>
              <a:buNone/>
              <a:defRPr sz="4800">
                <a:solidFill>
                  <a:srgbClr val="2185C5"/>
                </a:solidFill>
              </a:defRPr>
            </a:lvl8pPr>
            <a:lvl9pPr lvl="8" rtl="0" algn="ctr">
              <a:spcBef>
                <a:spcPts val="0"/>
              </a:spcBef>
              <a:spcAft>
                <a:spcPts val="0"/>
              </a:spcAft>
              <a:buClr>
                <a:srgbClr val="2185C5"/>
              </a:buClr>
              <a:buSzPts val="4800"/>
              <a:buNone/>
              <a:defRPr sz="4800">
                <a:solidFill>
                  <a:srgbClr val="2185C5"/>
                </a:solidFill>
              </a:defRPr>
            </a:lvl9pPr>
          </a:lstStyle>
          <a:p/>
        </p:txBody>
      </p:sp>
      <p:pic>
        <p:nvPicPr>
          <p:cNvPr id="216" name="Google Shape;216;p24"/>
          <p:cNvPicPr preferRelativeResize="0"/>
          <p:nvPr/>
        </p:nvPicPr>
        <p:blipFill>
          <a:blip r:embed="rId2">
            <a:alphaModFix/>
          </a:blip>
          <a:stretch>
            <a:fillRect/>
          </a:stretch>
        </p:blipFill>
        <p:spPr>
          <a:xfrm>
            <a:off x="6531813" y="4175760"/>
            <a:ext cx="1812076" cy="864925"/>
          </a:xfrm>
          <a:prstGeom prst="rect">
            <a:avLst/>
          </a:prstGeom>
          <a:noFill/>
          <a:ln>
            <a:noFill/>
          </a:ln>
        </p:spPr>
      </p:pic>
      <p:sp>
        <p:nvSpPr>
          <p:cNvPr id="217" name="Google Shape;217;p24"/>
          <p:cNvSpPr txBox="1"/>
          <p:nvPr/>
        </p:nvSpPr>
        <p:spPr>
          <a:xfrm>
            <a:off x="3045000" y="4175760"/>
            <a:ext cx="3054000" cy="864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aleway SemiBold"/>
                <a:ea typeface="Raleway SemiBold"/>
                <a:cs typeface="Raleway SemiBold"/>
                <a:sym typeface="Raleway SemiBold"/>
              </a:rPr>
              <a:t>@repro4everyone</a:t>
            </a:r>
            <a:endParaRPr>
              <a:solidFill>
                <a:srgbClr val="FFFFFF"/>
              </a:solidFill>
              <a:latin typeface="Raleway SemiBold"/>
              <a:ea typeface="Raleway SemiBold"/>
              <a:cs typeface="Raleway SemiBold"/>
              <a:sym typeface="Raleway SemiBold"/>
            </a:endParaRPr>
          </a:p>
          <a:p>
            <a:pPr indent="0" lvl="0" marL="0" rtl="0" algn="ctr">
              <a:spcBef>
                <a:spcPts val="0"/>
              </a:spcBef>
              <a:spcAft>
                <a:spcPts val="0"/>
              </a:spcAft>
              <a:buNone/>
            </a:pPr>
            <a:r>
              <a:rPr lang="en">
                <a:solidFill>
                  <a:srgbClr val="FFFFFF"/>
                </a:solidFill>
                <a:uFill>
                  <a:noFill/>
                </a:uFill>
                <a:latin typeface="Raleway SemiBold"/>
                <a:ea typeface="Raleway SemiBold"/>
                <a:cs typeface="Raleway SemiBold"/>
                <a:sym typeface="Raleway SemiBold"/>
                <a:hlinkClick r:id="rId3"/>
              </a:rPr>
              <a:t>repro4everyone@gmail.com</a:t>
            </a:r>
            <a:endParaRPr>
              <a:solidFill>
                <a:srgbClr val="FFFFFF"/>
              </a:solidFill>
              <a:latin typeface="Raleway SemiBold"/>
              <a:ea typeface="Raleway SemiBold"/>
              <a:cs typeface="Raleway SemiBold"/>
              <a:sym typeface="Raleway SemiBold"/>
            </a:endParaRPr>
          </a:p>
          <a:p>
            <a:pPr indent="0" lvl="0" marL="0" rtl="0" algn="ctr">
              <a:spcBef>
                <a:spcPts val="0"/>
              </a:spcBef>
              <a:spcAft>
                <a:spcPts val="0"/>
              </a:spcAft>
              <a:buNone/>
            </a:pPr>
            <a:r>
              <a:rPr lang="en">
                <a:solidFill>
                  <a:srgbClr val="FFFFFF"/>
                </a:solidFill>
                <a:uFill>
                  <a:noFill/>
                </a:uFill>
                <a:latin typeface="Raleway SemiBold"/>
                <a:ea typeface="Raleway SemiBold"/>
                <a:cs typeface="Raleway SemiBold"/>
                <a:sym typeface="Raleway SemiBold"/>
                <a:hlinkClick r:id="rId4"/>
              </a:rPr>
              <a:t>https://www.repro4everyone.org</a:t>
            </a:r>
            <a:endParaRPr>
              <a:solidFill>
                <a:srgbClr val="FFFFFF"/>
              </a:solidFill>
              <a:latin typeface="Raleway SemiBold"/>
              <a:ea typeface="Raleway SemiBold"/>
              <a:cs typeface="Raleway SemiBold"/>
              <a:sym typeface="Raleway SemiBold"/>
            </a:endParaRPr>
          </a:p>
          <a:p>
            <a:pPr indent="0" lvl="0" marL="0" rtl="0" algn="ctr">
              <a:spcBef>
                <a:spcPts val="0"/>
              </a:spcBef>
              <a:spcAft>
                <a:spcPts val="0"/>
              </a:spcAft>
              <a:buNone/>
            </a:pPr>
            <a:r>
              <a:t/>
            </a:r>
            <a:endParaRPr>
              <a:solidFill>
                <a:srgbClr val="FFFFFF"/>
              </a:solidFill>
              <a:latin typeface="Raleway SemiBold"/>
              <a:ea typeface="Raleway SemiBold"/>
              <a:cs typeface="Raleway SemiBold"/>
              <a:sym typeface="Raleway SemiBold"/>
            </a:endParaRPr>
          </a:p>
        </p:txBody>
      </p:sp>
      <p:sp>
        <p:nvSpPr>
          <p:cNvPr id="218" name="Google Shape;218;p24"/>
          <p:cNvSpPr txBox="1"/>
          <p:nvPr/>
        </p:nvSpPr>
        <p:spPr>
          <a:xfrm>
            <a:off x="726675" y="4663450"/>
            <a:ext cx="1682100" cy="368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1000">
                <a:solidFill>
                  <a:srgbClr val="FFFFFF"/>
                </a:solidFill>
                <a:latin typeface="Lato"/>
                <a:ea typeface="Lato"/>
                <a:cs typeface="Lato"/>
                <a:sym typeface="Lato"/>
              </a:rPr>
              <a:t>Published under CC-BY 4.0 </a:t>
            </a:r>
            <a:endParaRPr i="1" sz="1000">
              <a:solidFill>
                <a:srgbClr val="FFFFFF"/>
              </a:solidFill>
              <a:latin typeface="Lato"/>
              <a:ea typeface="Lato"/>
              <a:cs typeface="Lato"/>
              <a:sym typeface="Lato"/>
            </a:endParaRPr>
          </a:p>
          <a:p>
            <a:pPr indent="0" lvl="0" marL="0" rtl="0" algn="l">
              <a:spcBef>
                <a:spcPts val="0"/>
              </a:spcBef>
              <a:spcAft>
                <a:spcPts val="0"/>
              </a:spcAft>
              <a:buNone/>
            </a:pPr>
            <a:r>
              <a:rPr i="1" lang="en" sz="1000">
                <a:solidFill>
                  <a:srgbClr val="FFFFFF"/>
                </a:solidFill>
                <a:latin typeface="Lato"/>
                <a:ea typeface="Lato"/>
                <a:cs typeface="Lato"/>
                <a:sym typeface="Lato"/>
              </a:rPr>
              <a:t>Creators: Repro4Everyone</a:t>
            </a:r>
            <a:endParaRPr i="1" sz="1000">
              <a:solidFill>
                <a:srgbClr val="FFFFFF"/>
              </a:solidFill>
              <a:latin typeface="Lato"/>
              <a:ea typeface="Lato"/>
              <a:cs typeface="Lato"/>
              <a:sym typeface="Lato"/>
            </a:endParaRPr>
          </a:p>
        </p:txBody>
      </p:sp>
      <p:pic>
        <p:nvPicPr>
          <p:cNvPr id="219" name="Google Shape;219;p24"/>
          <p:cNvPicPr preferRelativeResize="0"/>
          <p:nvPr/>
        </p:nvPicPr>
        <p:blipFill>
          <a:blip r:embed="rId5">
            <a:alphaModFix/>
          </a:blip>
          <a:stretch>
            <a:fillRect/>
          </a:stretch>
        </p:blipFill>
        <p:spPr>
          <a:xfrm>
            <a:off x="818447" y="4171397"/>
            <a:ext cx="1395750" cy="492050"/>
          </a:xfrm>
          <a:prstGeom prst="rect">
            <a:avLst/>
          </a:prstGeom>
          <a:noFill/>
          <a:ln>
            <a:noFill/>
          </a:ln>
        </p:spPr>
      </p:pic>
      <p:sp>
        <p:nvSpPr>
          <p:cNvPr id="220" name="Google Shape;220;p24"/>
          <p:cNvSpPr txBox="1"/>
          <p:nvPr>
            <p:ph idx="1" type="subTitle"/>
          </p:nvPr>
        </p:nvSpPr>
        <p:spPr>
          <a:xfrm>
            <a:off x="726675" y="2585725"/>
            <a:ext cx="3376200" cy="963600"/>
          </a:xfrm>
          <a:prstGeom prst="rect">
            <a:avLst/>
          </a:prstGeom>
        </p:spPr>
        <p:txBody>
          <a:bodyPr anchorCtr="0" anchor="t" bIns="91425" lIns="91425" spcFirstLastPara="1" rIns="91425" wrap="square" tIns="91425"/>
          <a:lstStyle>
            <a:lvl1pPr lvl="0" rtl="0">
              <a:spcBef>
                <a:spcPts val="600"/>
              </a:spcBef>
              <a:spcAft>
                <a:spcPts val="0"/>
              </a:spcAft>
              <a:buNone/>
              <a:defRPr b="1" sz="1800">
                <a:solidFill>
                  <a:schemeClr val="dk1"/>
                </a:solidFill>
              </a:defRPr>
            </a:lvl1pPr>
            <a:lvl2pPr lvl="1" rtl="0">
              <a:spcBef>
                <a:spcPts val="600"/>
              </a:spcBef>
              <a:spcAft>
                <a:spcPts val="0"/>
              </a:spcAft>
              <a:buNone/>
              <a:defRPr b="1" sz="1800"/>
            </a:lvl2pPr>
            <a:lvl3pPr lvl="2" rtl="0">
              <a:spcBef>
                <a:spcPts val="600"/>
              </a:spcBef>
              <a:spcAft>
                <a:spcPts val="0"/>
              </a:spcAft>
              <a:buNone/>
              <a:defRPr b="1" sz="1800"/>
            </a:lvl3pPr>
            <a:lvl4pPr lvl="3" rtl="0">
              <a:spcBef>
                <a:spcPts val="600"/>
              </a:spcBef>
              <a:spcAft>
                <a:spcPts val="0"/>
              </a:spcAft>
              <a:buNone/>
              <a:defRPr b="1" sz="1800"/>
            </a:lvl4pPr>
            <a:lvl5pPr lvl="4" rtl="0">
              <a:spcBef>
                <a:spcPts val="600"/>
              </a:spcBef>
              <a:spcAft>
                <a:spcPts val="0"/>
              </a:spcAft>
              <a:buNone/>
              <a:defRPr b="1" sz="1800"/>
            </a:lvl5pPr>
            <a:lvl6pPr lvl="5" rtl="0">
              <a:spcBef>
                <a:spcPts val="600"/>
              </a:spcBef>
              <a:spcAft>
                <a:spcPts val="0"/>
              </a:spcAft>
              <a:buNone/>
              <a:defRPr b="1" sz="1800"/>
            </a:lvl6pPr>
            <a:lvl7pPr lvl="6" rtl="0">
              <a:spcBef>
                <a:spcPts val="600"/>
              </a:spcBef>
              <a:spcAft>
                <a:spcPts val="0"/>
              </a:spcAft>
              <a:buNone/>
              <a:defRPr b="1" sz="1800"/>
            </a:lvl7pPr>
            <a:lvl8pPr lvl="7" rtl="0">
              <a:spcBef>
                <a:spcPts val="600"/>
              </a:spcBef>
              <a:spcAft>
                <a:spcPts val="0"/>
              </a:spcAft>
              <a:buNone/>
              <a:defRPr b="1" sz="1800"/>
            </a:lvl8pPr>
            <a:lvl9pPr lvl="8" rtl="0">
              <a:spcBef>
                <a:spcPts val="600"/>
              </a:spcBef>
              <a:spcAft>
                <a:spcPts val="0"/>
              </a:spcAft>
              <a:buNone/>
              <a:defRPr b="1" sz="1800"/>
            </a:lvl9pPr>
          </a:lstStyle>
          <a:p/>
        </p:txBody>
      </p:sp>
      <p:sp>
        <p:nvSpPr>
          <p:cNvPr id="221" name="Google Shape;221;p24"/>
          <p:cNvSpPr txBox="1"/>
          <p:nvPr>
            <p:ph idx="2" type="subTitle"/>
          </p:nvPr>
        </p:nvSpPr>
        <p:spPr>
          <a:xfrm>
            <a:off x="5041050" y="2587752"/>
            <a:ext cx="3374100" cy="963600"/>
          </a:xfrm>
          <a:prstGeom prst="rect">
            <a:avLst/>
          </a:prstGeom>
        </p:spPr>
        <p:txBody>
          <a:bodyPr anchorCtr="0" anchor="t" bIns="91425" lIns="91425" spcFirstLastPara="1" rIns="91425" wrap="square" tIns="91425"/>
          <a:lstStyle>
            <a:lvl1pPr lvl="0" rtl="0" algn="r">
              <a:spcBef>
                <a:spcPts val="600"/>
              </a:spcBef>
              <a:spcAft>
                <a:spcPts val="0"/>
              </a:spcAft>
              <a:buNone/>
              <a:defRPr b="1" sz="1800">
                <a:solidFill>
                  <a:schemeClr val="dk1"/>
                </a:solidFill>
              </a:defRPr>
            </a:lvl1pPr>
            <a:lvl2pPr lvl="1" rtl="0">
              <a:spcBef>
                <a:spcPts val="600"/>
              </a:spcBef>
              <a:spcAft>
                <a:spcPts val="0"/>
              </a:spcAft>
              <a:buNone/>
              <a:defRPr b="1" sz="1800"/>
            </a:lvl2pPr>
            <a:lvl3pPr lvl="2" rtl="0">
              <a:spcBef>
                <a:spcPts val="600"/>
              </a:spcBef>
              <a:spcAft>
                <a:spcPts val="0"/>
              </a:spcAft>
              <a:buNone/>
              <a:defRPr b="1" sz="1800"/>
            </a:lvl3pPr>
            <a:lvl4pPr lvl="3" rtl="0">
              <a:spcBef>
                <a:spcPts val="600"/>
              </a:spcBef>
              <a:spcAft>
                <a:spcPts val="0"/>
              </a:spcAft>
              <a:buNone/>
              <a:defRPr b="1" sz="1800"/>
            </a:lvl4pPr>
            <a:lvl5pPr lvl="4" rtl="0">
              <a:spcBef>
                <a:spcPts val="600"/>
              </a:spcBef>
              <a:spcAft>
                <a:spcPts val="0"/>
              </a:spcAft>
              <a:buNone/>
              <a:defRPr b="1" sz="1800"/>
            </a:lvl5pPr>
            <a:lvl6pPr lvl="5" rtl="0">
              <a:spcBef>
                <a:spcPts val="600"/>
              </a:spcBef>
              <a:spcAft>
                <a:spcPts val="0"/>
              </a:spcAft>
              <a:buNone/>
              <a:defRPr b="1" sz="1800"/>
            </a:lvl6pPr>
            <a:lvl7pPr lvl="6" rtl="0">
              <a:spcBef>
                <a:spcPts val="600"/>
              </a:spcBef>
              <a:spcAft>
                <a:spcPts val="0"/>
              </a:spcAft>
              <a:buNone/>
              <a:defRPr b="1" sz="1800"/>
            </a:lvl7pPr>
            <a:lvl8pPr lvl="7" rtl="0">
              <a:spcBef>
                <a:spcPts val="600"/>
              </a:spcBef>
              <a:spcAft>
                <a:spcPts val="0"/>
              </a:spcAft>
              <a:buNone/>
              <a:defRPr b="1" sz="1800"/>
            </a:lvl8pPr>
            <a:lvl9pPr lvl="8" rtl="0">
              <a:spcBef>
                <a:spcPts val="600"/>
              </a:spcBef>
              <a:spcAft>
                <a:spcPts val="0"/>
              </a:spcAft>
              <a:buNone/>
              <a:defRPr b="1" sz="1800"/>
            </a:lvl9pPr>
          </a:lstStyle>
          <a:p/>
        </p:txBody>
      </p:sp>
    </p:spTree>
  </p:cSld>
  <p:clrMapOvr>
    <a:masterClrMapping/>
  </p:clrMapOvr>
  <p:extLst>
    <p:ext uri="{DCECCB84-F9BA-43D5-87BE-67443E8EF086}">
      <p15:sldGuideLst>
        <p15:guide id="1" orient="horz" pos="1620">
          <p15:clr>
            <a:srgbClr val="FA7B17"/>
          </p15:clr>
        </p15:guide>
        <p15:guide id="2" pos="515">
          <p15:clr>
            <a:srgbClr val="FA7B17"/>
          </p15:clr>
        </p15:guide>
        <p15:guide id="3" pos="2880">
          <p15:clr>
            <a:srgbClr val="FA7B17"/>
          </p15:clr>
        </p15:guide>
        <p15:guide id="4" pos="5256">
          <p15:clr>
            <a:srgbClr val="FA7B17"/>
          </p15:clr>
        </p15:guide>
        <p15:guide id="5" orient="horz" pos="2016">
          <p15:clr>
            <a:srgbClr val="FA7B17"/>
          </p15:clr>
        </p15:guide>
      </p15:sldGuideLst>
    </p:ext>
  </p:extLst>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ubtitle">
  <p:cSld name="TITLE_1">
    <p:spTree>
      <p:nvGrpSpPr>
        <p:cNvPr id="222" name="Shape 222"/>
        <p:cNvGrpSpPr/>
        <p:nvPr/>
      </p:nvGrpSpPr>
      <p:grpSpPr>
        <a:xfrm>
          <a:off x="0" y="0"/>
          <a:ext cx="0" cy="0"/>
          <a:chOff x="0" y="0"/>
          <a:chExt cx="0" cy="0"/>
        </a:xfrm>
      </p:grpSpPr>
      <p:sp>
        <p:nvSpPr>
          <p:cNvPr id="223" name="Google Shape;223;p25"/>
          <p:cNvSpPr/>
          <p:nvPr/>
        </p:nvSpPr>
        <p:spPr>
          <a:xfrm flipH="1" rot="10800000">
            <a:off x="0" y="3993075"/>
            <a:ext cx="9144000" cy="1153800"/>
          </a:xfrm>
          <a:prstGeom prst="rect">
            <a:avLst/>
          </a:prstGeom>
          <a:solidFill>
            <a:srgbClr val="008BD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25"/>
          <p:cNvSpPr txBox="1"/>
          <p:nvPr>
            <p:ph type="ctrTitle"/>
          </p:nvPr>
        </p:nvSpPr>
        <p:spPr>
          <a:xfrm>
            <a:off x="685800" y="1583342"/>
            <a:ext cx="7772400" cy="1159800"/>
          </a:xfrm>
          <a:prstGeom prst="rect">
            <a:avLst/>
          </a:prstGeom>
        </p:spPr>
        <p:txBody>
          <a:bodyPr anchorCtr="0" anchor="b" bIns="91425" lIns="91425" spcFirstLastPara="1" rIns="91425" wrap="square" tIns="91425"/>
          <a:lstStyle>
            <a:lvl1pPr lvl="0" rtl="0" algn="ctr">
              <a:spcBef>
                <a:spcPts val="0"/>
              </a:spcBef>
              <a:spcAft>
                <a:spcPts val="0"/>
              </a:spcAft>
              <a:buSzPts val="4800"/>
              <a:buNone/>
              <a:defRPr sz="4800"/>
            </a:lvl1pPr>
            <a:lvl2pPr lvl="1" rtl="0" algn="ctr">
              <a:spcBef>
                <a:spcPts val="0"/>
              </a:spcBef>
              <a:spcAft>
                <a:spcPts val="0"/>
              </a:spcAft>
              <a:buClr>
                <a:srgbClr val="FFFFFF"/>
              </a:buClr>
              <a:buSzPts val="4800"/>
              <a:buNone/>
              <a:defRPr sz="4800">
                <a:solidFill>
                  <a:srgbClr val="FFFFFF"/>
                </a:solidFill>
              </a:defRPr>
            </a:lvl2pPr>
            <a:lvl3pPr lvl="2" rtl="0" algn="ctr">
              <a:spcBef>
                <a:spcPts val="0"/>
              </a:spcBef>
              <a:spcAft>
                <a:spcPts val="0"/>
              </a:spcAft>
              <a:buClr>
                <a:srgbClr val="FFFFFF"/>
              </a:buClr>
              <a:buSzPts val="4800"/>
              <a:buNone/>
              <a:defRPr sz="4800">
                <a:solidFill>
                  <a:srgbClr val="FFFFFF"/>
                </a:solidFill>
              </a:defRPr>
            </a:lvl3pPr>
            <a:lvl4pPr lvl="3" rtl="0" algn="ctr">
              <a:spcBef>
                <a:spcPts val="0"/>
              </a:spcBef>
              <a:spcAft>
                <a:spcPts val="0"/>
              </a:spcAft>
              <a:buClr>
                <a:srgbClr val="FFFFFF"/>
              </a:buClr>
              <a:buSzPts val="4800"/>
              <a:buNone/>
              <a:defRPr sz="4800">
                <a:solidFill>
                  <a:srgbClr val="FFFFFF"/>
                </a:solidFill>
              </a:defRPr>
            </a:lvl4pPr>
            <a:lvl5pPr lvl="4" rtl="0" algn="ctr">
              <a:spcBef>
                <a:spcPts val="0"/>
              </a:spcBef>
              <a:spcAft>
                <a:spcPts val="0"/>
              </a:spcAft>
              <a:buClr>
                <a:srgbClr val="FFFFFF"/>
              </a:buClr>
              <a:buSzPts val="4800"/>
              <a:buNone/>
              <a:defRPr sz="4800">
                <a:solidFill>
                  <a:srgbClr val="FFFFFF"/>
                </a:solidFill>
              </a:defRPr>
            </a:lvl5pPr>
            <a:lvl6pPr lvl="5" rtl="0" algn="ctr">
              <a:spcBef>
                <a:spcPts val="0"/>
              </a:spcBef>
              <a:spcAft>
                <a:spcPts val="0"/>
              </a:spcAft>
              <a:buClr>
                <a:srgbClr val="FFFFFF"/>
              </a:buClr>
              <a:buSzPts val="4800"/>
              <a:buNone/>
              <a:defRPr sz="4800">
                <a:solidFill>
                  <a:srgbClr val="FFFFFF"/>
                </a:solidFill>
              </a:defRPr>
            </a:lvl6pPr>
            <a:lvl7pPr lvl="6" rtl="0" algn="ctr">
              <a:spcBef>
                <a:spcPts val="0"/>
              </a:spcBef>
              <a:spcAft>
                <a:spcPts val="0"/>
              </a:spcAft>
              <a:buClr>
                <a:srgbClr val="FFFFFF"/>
              </a:buClr>
              <a:buSzPts val="4800"/>
              <a:buNone/>
              <a:defRPr sz="4800">
                <a:solidFill>
                  <a:srgbClr val="FFFFFF"/>
                </a:solidFill>
              </a:defRPr>
            </a:lvl7pPr>
            <a:lvl8pPr lvl="7" rtl="0" algn="ctr">
              <a:spcBef>
                <a:spcPts val="0"/>
              </a:spcBef>
              <a:spcAft>
                <a:spcPts val="0"/>
              </a:spcAft>
              <a:buClr>
                <a:srgbClr val="FFFFFF"/>
              </a:buClr>
              <a:buSzPts val="4800"/>
              <a:buNone/>
              <a:defRPr sz="4800">
                <a:solidFill>
                  <a:srgbClr val="FFFFFF"/>
                </a:solidFill>
              </a:defRPr>
            </a:lvl8pPr>
            <a:lvl9pPr lvl="8" rtl="0" algn="ctr">
              <a:spcBef>
                <a:spcPts val="0"/>
              </a:spcBef>
              <a:spcAft>
                <a:spcPts val="0"/>
              </a:spcAft>
              <a:buClr>
                <a:srgbClr val="FFFFFF"/>
              </a:buClr>
              <a:buSzPts val="4800"/>
              <a:buNone/>
              <a:defRPr sz="4800">
                <a:solidFill>
                  <a:srgbClr val="FFFFFF"/>
                </a:solidFill>
              </a:defRPr>
            </a:lvl9pPr>
          </a:lstStyle>
          <a:p/>
        </p:txBody>
      </p:sp>
      <p:sp>
        <p:nvSpPr>
          <p:cNvPr id="225" name="Google Shape;225;p25"/>
          <p:cNvSpPr txBox="1"/>
          <p:nvPr>
            <p:ph idx="1" type="subTitle"/>
          </p:nvPr>
        </p:nvSpPr>
        <p:spPr>
          <a:xfrm>
            <a:off x="685800" y="2840053"/>
            <a:ext cx="7772400" cy="784800"/>
          </a:xfrm>
          <a:prstGeom prst="rect">
            <a:avLst/>
          </a:prstGeom>
        </p:spPr>
        <p:txBody>
          <a:bodyPr anchorCtr="0" anchor="t" bIns="91425" lIns="91425" spcFirstLastPara="1" rIns="91425" wrap="square" tIns="91425"/>
          <a:lstStyle>
            <a:lvl1pPr lvl="0" rtl="0" algn="ctr">
              <a:spcBef>
                <a:spcPts val="0"/>
              </a:spcBef>
              <a:spcAft>
                <a:spcPts val="0"/>
              </a:spcAft>
              <a:buClr>
                <a:schemeClr val="accent4"/>
              </a:buClr>
              <a:buSzPts val="2400"/>
              <a:buNone/>
              <a:defRPr b="1" sz="2400">
                <a:solidFill>
                  <a:schemeClr val="accent4"/>
                </a:solidFill>
              </a:defRPr>
            </a:lvl1pPr>
            <a:lvl2pPr lvl="1" rtl="0" algn="ctr">
              <a:spcBef>
                <a:spcPts val="0"/>
              </a:spcBef>
              <a:spcAft>
                <a:spcPts val="0"/>
              </a:spcAft>
              <a:buClr>
                <a:srgbClr val="FFFFFF"/>
              </a:buClr>
              <a:buSzPts val="2400"/>
              <a:buNone/>
              <a:defRPr b="1">
                <a:solidFill>
                  <a:srgbClr val="FFFFFF"/>
                </a:solidFill>
              </a:defRPr>
            </a:lvl2pPr>
            <a:lvl3pPr lvl="2" rtl="0" algn="ctr">
              <a:spcBef>
                <a:spcPts val="0"/>
              </a:spcBef>
              <a:spcAft>
                <a:spcPts val="0"/>
              </a:spcAft>
              <a:buClr>
                <a:srgbClr val="FFFFFF"/>
              </a:buClr>
              <a:buSzPts val="2400"/>
              <a:buNone/>
              <a:defRPr b="1">
                <a:solidFill>
                  <a:srgbClr val="FFFFFF"/>
                </a:solidFill>
              </a:defRPr>
            </a:lvl3pPr>
            <a:lvl4pPr lvl="3" rtl="0" algn="ctr">
              <a:spcBef>
                <a:spcPts val="0"/>
              </a:spcBef>
              <a:spcAft>
                <a:spcPts val="0"/>
              </a:spcAft>
              <a:buClr>
                <a:srgbClr val="FFFFFF"/>
              </a:buClr>
              <a:buSzPts val="2400"/>
              <a:buNone/>
              <a:defRPr b="1" sz="2400">
                <a:solidFill>
                  <a:srgbClr val="FFFFFF"/>
                </a:solidFill>
              </a:defRPr>
            </a:lvl4pPr>
            <a:lvl5pPr lvl="4" rtl="0" algn="ctr">
              <a:spcBef>
                <a:spcPts val="0"/>
              </a:spcBef>
              <a:spcAft>
                <a:spcPts val="0"/>
              </a:spcAft>
              <a:buClr>
                <a:srgbClr val="FFFFFF"/>
              </a:buClr>
              <a:buSzPts val="2400"/>
              <a:buNone/>
              <a:defRPr b="1" sz="2400">
                <a:solidFill>
                  <a:srgbClr val="FFFFFF"/>
                </a:solidFill>
              </a:defRPr>
            </a:lvl5pPr>
            <a:lvl6pPr lvl="5" rtl="0" algn="ctr">
              <a:spcBef>
                <a:spcPts val="0"/>
              </a:spcBef>
              <a:spcAft>
                <a:spcPts val="0"/>
              </a:spcAft>
              <a:buClr>
                <a:srgbClr val="FFFFFF"/>
              </a:buClr>
              <a:buSzPts val="2400"/>
              <a:buNone/>
              <a:defRPr b="1" sz="2400">
                <a:solidFill>
                  <a:srgbClr val="FFFFFF"/>
                </a:solidFill>
              </a:defRPr>
            </a:lvl6pPr>
            <a:lvl7pPr lvl="6" rtl="0" algn="ctr">
              <a:spcBef>
                <a:spcPts val="0"/>
              </a:spcBef>
              <a:spcAft>
                <a:spcPts val="0"/>
              </a:spcAft>
              <a:buClr>
                <a:srgbClr val="FFFFFF"/>
              </a:buClr>
              <a:buSzPts val="2400"/>
              <a:buNone/>
              <a:defRPr b="1" sz="2400">
                <a:solidFill>
                  <a:srgbClr val="FFFFFF"/>
                </a:solidFill>
              </a:defRPr>
            </a:lvl7pPr>
            <a:lvl8pPr lvl="7" rtl="0" algn="ctr">
              <a:spcBef>
                <a:spcPts val="0"/>
              </a:spcBef>
              <a:spcAft>
                <a:spcPts val="0"/>
              </a:spcAft>
              <a:buClr>
                <a:srgbClr val="FFFFFF"/>
              </a:buClr>
              <a:buSzPts val="2400"/>
              <a:buNone/>
              <a:defRPr b="1" sz="2400">
                <a:solidFill>
                  <a:srgbClr val="FFFFFF"/>
                </a:solidFill>
              </a:defRPr>
            </a:lvl8pPr>
            <a:lvl9pPr lvl="8" rtl="0" algn="ctr">
              <a:spcBef>
                <a:spcPts val="0"/>
              </a:spcBef>
              <a:spcAft>
                <a:spcPts val="0"/>
              </a:spcAft>
              <a:buClr>
                <a:srgbClr val="FFFFFF"/>
              </a:buClr>
              <a:buSzPts val="2400"/>
              <a:buNone/>
              <a:defRPr b="1" sz="2400">
                <a:solidFill>
                  <a:srgbClr val="FFFFFF"/>
                </a:solidFill>
              </a:defRPr>
            </a:lvl9pPr>
          </a:lstStyle>
          <a:p/>
        </p:txBody>
      </p:sp>
      <p:pic>
        <p:nvPicPr>
          <p:cNvPr id="226" name="Google Shape;226;p25"/>
          <p:cNvPicPr preferRelativeResize="0"/>
          <p:nvPr/>
        </p:nvPicPr>
        <p:blipFill>
          <a:blip r:embed="rId2">
            <a:alphaModFix/>
          </a:blip>
          <a:stretch>
            <a:fillRect/>
          </a:stretch>
        </p:blipFill>
        <p:spPr>
          <a:xfrm>
            <a:off x="6975550" y="4069018"/>
            <a:ext cx="2099097" cy="1001925"/>
          </a:xfrm>
          <a:prstGeom prst="rect">
            <a:avLst/>
          </a:prstGeom>
          <a:noFill/>
          <a:ln>
            <a:noFill/>
          </a:ln>
        </p:spPr>
      </p:pic>
      <p:sp>
        <p:nvSpPr>
          <p:cNvPr id="227" name="Google Shape;227;p25"/>
          <p:cNvSpPr txBox="1"/>
          <p:nvPr/>
        </p:nvSpPr>
        <p:spPr>
          <a:xfrm>
            <a:off x="76200" y="4070175"/>
            <a:ext cx="3306300" cy="625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solidFill>
                  <a:srgbClr val="FFFFFF"/>
                </a:solidFill>
                <a:latin typeface="Lato"/>
                <a:ea typeface="Lato"/>
                <a:cs typeface="Lato"/>
                <a:sym typeface="Lato"/>
              </a:rPr>
              <a:t>@repro4everyone</a:t>
            </a:r>
            <a:endParaRPr sz="1800">
              <a:solidFill>
                <a:srgbClr val="FFFFFF"/>
              </a:solidFill>
              <a:latin typeface="Lato"/>
              <a:ea typeface="Lato"/>
              <a:cs typeface="Lato"/>
              <a:sym typeface="Lato"/>
            </a:endParaRPr>
          </a:p>
          <a:p>
            <a:pPr indent="0" lvl="0" marL="0" rtl="0" algn="l">
              <a:spcBef>
                <a:spcPts val="0"/>
              </a:spcBef>
              <a:spcAft>
                <a:spcPts val="0"/>
              </a:spcAft>
              <a:buNone/>
            </a:pPr>
            <a:r>
              <a:rPr lang="en" sz="1800">
                <a:solidFill>
                  <a:srgbClr val="FFFFFF"/>
                </a:solidFill>
                <a:latin typeface="Lato"/>
                <a:ea typeface="Lato"/>
                <a:cs typeface="Lato"/>
                <a:sym typeface="Lato"/>
              </a:rPr>
              <a:t>#repro4everyone</a:t>
            </a:r>
            <a:endParaRPr sz="1800">
              <a:solidFill>
                <a:srgbClr val="FFFFFF"/>
              </a:solidFill>
              <a:latin typeface="Lato"/>
              <a:ea typeface="Lato"/>
              <a:cs typeface="Lato"/>
              <a:sym typeface="Lato"/>
            </a:endParaRPr>
          </a:p>
        </p:txBody>
      </p:sp>
      <p:sp>
        <p:nvSpPr>
          <p:cNvPr id="228" name="Google Shape;228;p25"/>
          <p:cNvSpPr txBox="1"/>
          <p:nvPr>
            <p:ph idx="2" type="subTitle"/>
          </p:nvPr>
        </p:nvSpPr>
        <p:spPr>
          <a:xfrm>
            <a:off x="76200" y="4695675"/>
            <a:ext cx="3676200" cy="246600"/>
          </a:xfrm>
          <a:prstGeom prst="rect">
            <a:avLst/>
          </a:prstGeom>
        </p:spPr>
        <p:txBody>
          <a:bodyPr anchorCtr="0" anchor="ctr" bIns="91425" lIns="91425" spcFirstLastPara="1" rIns="91425" wrap="square" tIns="91425"/>
          <a:lstStyle>
            <a:lvl1pPr lvl="0" rtl="0">
              <a:spcBef>
                <a:spcPts val="600"/>
              </a:spcBef>
              <a:spcAft>
                <a:spcPts val="0"/>
              </a:spcAft>
              <a:buNone/>
              <a:defRPr sz="1800">
                <a:solidFill>
                  <a:srgbClr val="FFFFFF"/>
                </a:solidFill>
              </a:defRPr>
            </a:lvl1pPr>
            <a:lvl2pPr lvl="1" rtl="0">
              <a:spcBef>
                <a:spcPts val="600"/>
              </a:spcBef>
              <a:spcAft>
                <a:spcPts val="0"/>
              </a:spcAft>
              <a:buNone/>
              <a:defRPr sz="1800">
                <a:solidFill>
                  <a:srgbClr val="FFFFFF"/>
                </a:solidFill>
              </a:defRPr>
            </a:lvl2pPr>
            <a:lvl3pPr lvl="2" rtl="0">
              <a:spcBef>
                <a:spcPts val="600"/>
              </a:spcBef>
              <a:spcAft>
                <a:spcPts val="0"/>
              </a:spcAft>
              <a:buNone/>
              <a:defRPr sz="1800">
                <a:solidFill>
                  <a:srgbClr val="FFFFFF"/>
                </a:solidFill>
              </a:defRPr>
            </a:lvl3pPr>
            <a:lvl4pPr lvl="3" rtl="0">
              <a:spcBef>
                <a:spcPts val="600"/>
              </a:spcBef>
              <a:spcAft>
                <a:spcPts val="0"/>
              </a:spcAft>
              <a:buNone/>
              <a:defRPr sz="1800">
                <a:solidFill>
                  <a:srgbClr val="FFFFFF"/>
                </a:solidFill>
              </a:defRPr>
            </a:lvl4pPr>
            <a:lvl5pPr lvl="4" rtl="0">
              <a:spcBef>
                <a:spcPts val="600"/>
              </a:spcBef>
              <a:spcAft>
                <a:spcPts val="0"/>
              </a:spcAft>
              <a:buNone/>
              <a:defRPr sz="1800">
                <a:solidFill>
                  <a:srgbClr val="FFFFFF"/>
                </a:solidFill>
              </a:defRPr>
            </a:lvl5pPr>
            <a:lvl6pPr lvl="5" rtl="0">
              <a:spcBef>
                <a:spcPts val="600"/>
              </a:spcBef>
              <a:spcAft>
                <a:spcPts val="0"/>
              </a:spcAft>
              <a:buNone/>
              <a:defRPr sz="1800">
                <a:solidFill>
                  <a:srgbClr val="FFFFFF"/>
                </a:solidFill>
              </a:defRPr>
            </a:lvl6pPr>
            <a:lvl7pPr lvl="6" rtl="0">
              <a:spcBef>
                <a:spcPts val="600"/>
              </a:spcBef>
              <a:spcAft>
                <a:spcPts val="0"/>
              </a:spcAft>
              <a:buNone/>
              <a:defRPr sz="1800">
                <a:solidFill>
                  <a:srgbClr val="FFFFFF"/>
                </a:solidFill>
              </a:defRPr>
            </a:lvl7pPr>
            <a:lvl8pPr lvl="7" rtl="0">
              <a:spcBef>
                <a:spcPts val="600"/>
              </a:spcBef>
              <a:spcAft>
                <a:spcPts val="0"/>
              </a:spcAft>
              <a:buNone/>
              <a:defRPr sz="1800">
                <a:solidFill>
                  <a:srgbClr val="FFFFFF"/>
                </a:solidFill>
              </a:defRPr>
            </a:lvl8pPr>
            <a:lvl9pPr lvl="8" rtl="0">
              <a:spcBef>
                <a:spcPts val="600"/>
              </a:spcBef>
              <a:spcAft>
                <a:spcPts val="0"/>
              </a:spcAft>
              <a:buNone/>
              <a:defRPr sz="1800">
                <a:solidFill>
                  <a:srgbClr val="FFFFFF"/>
                </a:solidFill>
              </a:defRPr>
            </a:lvl9pPr>
          </a:lstStyle>
          <a:p/>
        </p:txBody>
      </p:sp>
      <p:sp>
        <p:nvSpPr>
          <p:cNvPr id="229" name="Google Shape;229;p25"/>
          <p:cNvSpPr txBox="1"/>
          <p:nvPr>
            <p:ph idx="12" type="sldNum"/>
          </p:nvPr>
        </p:nvSpPr>
        <p:spPr>
          <a:xfrm>
            <a:off x="4297650" y="4624325"/>
            <a:ext cx="548700" cy="519300"/>
          </a:xfrm>
          <a:prstGeom prst="rect">
            <a:avLst/>
          </a:prstGeom>
        </p:spPr>
        <p:txBody>
          <a:bodyPr anchorCtr="0" anchor="ctr" bIns="91425" lIns="91425" spcFirstLastPara="1" rIns="91425" wrap="square" tIns="91425">
            <a:noAutofit/>
          </a:bodyPr>
          <a:lstStyle>
            <a:lvl1pPr lvl="0" rtl="0" algn="ctr">
              <a:buNone/>
              <a:defRPr>
                <a:solidFill>
                  <a:srgbClr val="FFFFFF"/>
                </a:solidFill>
              </a:defRPr>
            </a:lvl1pPr>
            <a:lvl2pPr lvl="1" rtl="0" algn="ctr">
              <a:buNone/>
              <a:defRPr>
                <a:solidFill>
                  <a:srgbClr val="FFFFFF"/>
                </a:solidFill>
              </a:defRPr>
            </a:lvl2pPr>
            <a:lvl3pPr lvl="2" rtl="0" algn="ctr">
              <a:buNone/>
              <a:defRPr>
                <a:solidFill>
                  <a:srgbClr val="FFFFFF"/>
                </a:solidFill>
              </a:defRPr>
            </a:lvl3pPr>
            <a:lvl4pPr lvl="3" rtl="0" algn="ctr">
              <a:buNone/>
              <a:defRPr>
                <a:solidFill>
                  <a:srgbClr val="FFFFFF"/>
                </a:solidFill>
              </a:defRPr>
            </a:lvl4pPr>
            <a:lvl5pPr lvl="4" rtl="0" algn="ctr">
              <a:buNone/>
              <a:defRPr>
                <a:solidFill>
                  <a:srgbClr val="FFFFFF"/>
                </a:solidFill>
              </a:defRPr>
            </a:lvl5pPr>
            <a:lvl6pPr lvl="5" rtl="0" algn="ctr">
              <a:buNone/>
              <a:defRPr>
                <a:solidFill>
                  <a:srgbClr val="FFFFFF"/>
                </a:solidFill>
              </a:defRPr>
            </a:lvl6pPr>
            <a:lvl7pPr lvl="6" rtl="0" algn="ctr">
              <a:buNone/>
              <a:defRPr>
                <a:solidFill>
                  <a:srgbClr val="FFFFFF"/>
                </a:solidFill>
              </a:defRPr>
            </a:lvl7pPr>
            <a:lvl8pPr lvl="7" rtl="0" algn="ctr">
              <a:buNone/>
              <a:defRPr>
                <a:solidFill>
                  <a:srgbClr val="FFFFFF"/>
                </a:solidFill>
              </a:defRPr>
            </a:lvl8pPr>
            <a:lvl9pPr lvl="8" rtl="0"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p:cSld name="TITLE_1_1">
    <p:spTree>
      <p:nvGrpSpPr>
        <p:cNvPr id="230" name="Shape 230"/>
        <p:cNvGrpSpPr/>
        <p:nvPr/>
      </p:nvGrpSpPr>
      <p:grpSpPr>
        <a:xfrm>
          <a:off x="0" y="0"/>
          <a:ext cx="0" cy="0"/>
          <a:chOff x="0" y="0"/>
          <a:chExt cx="0" cy="0"/>
        </a:xfrm>
      </p:grpSpPr>
      <p:sp>
        <p:nvSpPr>
          <p:cNvPr id="231" name="Google Shape;231;p26"/>
          <p:cNvSpPr/>
          <p:nvPr/>
        </p:nvSpPr>
        <p:spPr>
          <a:xfrm>
            <a:off x="81850" y="4620375"/>
            <a:ext cx="9037200" cy="519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26"/>
          <p:cNvSpPr txBox="1"/>
          <p:nvPr>
            <p:ph idx="1" type="body"/>
          </p:nvPr>
        </p:nvSpPr>
        <p:spPr>
          <a:xfrm>
            <a:off x="1710425" y="1476000"/>
            <a:ext cx="5723700" cy="3148200"/>
          </a:xfrm>
          <a:prstGeom prst="rect">
            <a:avLst/>
          </a:prstGeom>
        </p:spPr>
        <p:txBody>
          <a:bodyPr anchorCtr="0" anchor="t" bIns="91425" lIns="91425" spcFirstLastPara="1" rIns="91425" wrap="square" tIns="91425"/>
          <a:lstStyle>
            <a:lvl1pPr indent="-406400" lvl="0" marL="457200" rtl="0" algn="ctr">
              <a:spcBef>
                <a:spcPts val="600"/>
              </a:spcBef>
              <a:spcAft>
                <a:spcPts val="0"/>
              </a:spcAft>
              <a:buSzPts val="2800"/>
              <a:buChar char="●"/>
              <a:defRPr i="1"/>
            </a:lvl1pPr>
            <a:lvl2pPr indent="-381000" lvl="1" marL="914400" rtl="0" algn="ctr">
              <a:spcBef>
                <a:spcPts val="0"/>
              </a:spcBef>
              <a:spcAft>
                <a:spcPts val="0"/>
              </a:spcAft>
              <a:buSzPts val="2400"/>
              <a:buChar char="○"/>
              <a:defRPr i="1"/>
            </a:lvl2pPr>
            <a:lvl3pPr indent="-381000" lvl="2" marL="1371600" rtl="0" algn="ctr">
              <a:spcBef>
                <a:spcPts val="0"/>
              </a:spcBef>
              <a:spcAft>
                <a:spcPts val="0"/>
              </a:spcAft>
              <a:buSzPts val="2400"/>
              <a:buChar char="■"/>
              <a:defRPr i="1"/>
            </a:lvl3pPr>
            <a:lvl4pPr indent="-342900" lvl="3" marL="1828800" rtl="0" algn="ctr">
              <a:spcBef>
                <a:spcPts val="0"/>
              </a:spcBef>
              <a:spcAft>
                <a:spcPts val="0"/>
              </a:spcAft>
              <a:buSzPts val="1800"/>
              <a:buChar char="●"/>
              <a:defRPr i="1"/>
            </a:lvl4pPr>
            <a:lvl5pPr indent="-342900" lvl="4" marL="2286000" rtl="0" algn="ctr">
              <a:spcBef>
                <a:spcPts val="0"/>
              </a:spcBef>
              <a:spcAft>
                <a:spcPts val="0"/>
              </a:spcAft>
              <a:buSzPts val="1800"/>
              <a:buChar char="○"/>
              <a:defRPr i="1"/>
            </a:lvl5pPr>
            <a:lvl6pPr indent="-342900" lvl="5" marL="2743200" rtl="0" algn="ctr">
              <a:spcBef>
                <a:spcPts val="0"/>
              </a:spcBef>
              <a:spcAft>
                <a:spcPts val="0"/>
              </a:spcAft>
              <a:buSzPts val="1800"/>
              <a:buChar char="■"/>
              <a:defRPr i="1"/>
            </a:lvl6pPr>
            <a:lvl7pPr indent="-342900" lvl="6" marL="3200400" rtl="0" algn="ctr">
              <a:spcBef>
                <a:spcPts val="0"/>
              </a:spcBef>
              <a:spcAft>
                <a:spcPts val="0"/>
              </a:spcAft>
              <a:buSzPts val="1800"/>
              <a:buChar char="●"/>
              <a:defRPr i="1"/>
            </a:lvl7pPr>
            <a:lvl8pPr indent="-342900" lvl="7" marL="3657600" rtl="0" algn="ctr">
              <a:spcBef>
                <a:spcPts val="0"/>
              </a:spcBef>
              <a:spcAft>
                <a:spcPts val="0"/>
              </a:spcAft>
              <a:buSzPts val="1800"/>
              <a:buChar char="○"/>
              <a:defRPr i="1"/>
            </a:lvl8pPr>
            <a:lvl9pPr indent="-342900" lvl="8" marL="4114800" rtl="0" algn="ctr">
              <a:spcBef>
                <a:spcPts val="0"/>
              </a:spcBef>
              <a:spcAft>
                <a:spcPts val="0"/>
              </a:spcAft>
              <a:buSzPts val="1800"/>
              <a:buChar char="■"/>
              <a:defRPr i="1"/>
            </a:lvl9pPr>
          </a:lstStyle>
          <a:p/>
        </p:txBody>
      </p:sp>
      <p:sp>
        <p:nvSpPr>
          <p:cNvPr id="233" name="Google Shape;233;p26"/>
          <p:cNvSpPr txBox="1"/>
          <p:nvPr/>
        </p:nvSpPr>
        <p:spPr>
          <a:xfrm>
            <a:off x="3593400" y="495628"/>
            <a:ext cx="1957200" cy="980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9600">
                <a:solidFill>
                  <a:schemeClr val="dk2"/>
                </a:solidFill>
              </a:rPr>
              <a:t>“</a:t>
            </a:r>
            <a:endParaRPr b="1" sz="600">
              <a:solidFill>
                <a:schemeClr val="dk2"/>
              </a:solidFill>
            </a:endParaRPr>
          </a:p>
        </p:txBody>
      </p:sp>
      <p:sp>
        <p:nvSpPr>
          <p:cNvPr id="234" name="Google Shape;234;p26"/>
          <p:cNvSpPr/>
          <p:nvPr/>
        </p:nvSpPr>
        <p:spPr>
          <a:xfrm>
            <a:off x="0" y="913875"/>
            <a:ext cx="3666000" cy="51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26"/>
          <p:cNvSpPr txBox="1"/>
          <p:nvPr>
            <p:ph idx="12" type="sldNum"/>
          </p:nvPr>
        </p:nvSpPr>
        <p:spPr>
          <a:xfrm>
            <a:off x="-125" y="4830281"/>
            <a:ext cx="9144000" cy="3135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236" name="Google Shape;236;p26"/>
          <p:cNvSpPr txBox="1"/>
          <p:nvPr>
            <p:ph idx="2" type="sldNum"/>
          </p:nvPr>
        </p:nvSpPr>
        <p:spPr>
          <a:xfrm>
            <a:off x="4297650" y="4624325"/>
            <a:ext cx="548700" cy="519300"/>
          </a:xfrm>
          <a:prstGeom prst="rect">
            <a:avLst/>
          </a:prstGeom>
        </p:spPr>
        <p:txBody>
          <a:bodyPr anchorCtr="0" anchor="ctr" bIns="91425" lIns="91425" spcFirstLastPara="1" rIns="91425" wrap="square" tIns="91425">
            <a:noAutofit/>
          </a:bodyPr>
          <a:lstStyle>
            <a:lvl1pPr lvl="0" rtl="0" algn="ctr">
              <a:buNone/>
              <a:defRPr>
                <a:solidFill>
                  <a:schemeClr val="lt1"/>
                </a:solidFill>
              </a:defRPr>
            </a:lvl1pPr>
            <a:lvl2pPr lvl="1" rtl="0" algn="ctr">
              <a:buNone/>
              <a:defRPr>
                <a:solidFill>
                  <a:schemeClr val="lt1"/>
                </a:solidFill>
              </a:defRPr>
            </a:lvl2pPr>
            <a:lvl3pPr lvl="2" rtl="0" algn="ctr">
              <a:buNone/>
              <a:defRPr>
                <a:solidFill>
                  <a:schemeClr val="lt1"/>
                </a:solidFill>
              </a:defRPr>
            </a:lvl3pPr>
            <a:lvl4pPr lvl="3" rtl="0" algn="ctr">
              <a:buNone/>
              <a:defRPr>
                <a:solidFill>
                  <a:schemeClr val="lt1"/>
                </a:solidFill>
              </a:defRPr>
            </a:lvl4pPr>
            <a:lvl5pPr lvl="4" rtl="0" algn="ctr">
              <a:buNone/>
              <a:defRPr>
                <a:solidFill>
                  <a:schemeClr val="lt1"/>
                </a:solidFill>
              </a:defRPr>
            </a:lvl5pPr>
            <a:lvl6pPr lvl="5" rtl="0" algn="ctr">
              <a:buNone/>
              <a:defRPr>
                <a:solidFill>
                  <a:schemeClr val="lt1"/>
                </a:solidFill>
              </a:defRPr>
            </a:lvl6pPr>
            <a:lvl7pPr lvl="6" rtl="0" algn="ctr">
              <a:buNone/>
              <a:defRPr>
                <a:solidFill>
                  <a:schemeClr val="lt1"/>
                </a:solidFill>
              </a:defRPr>
            </a:lvl7pPr>
            <a:lvl8pPr lvl="7" rtl="0" algn="ctr">
              <a:buNone/>
              <a:defRPr>
                <a:solidFill>
                  <a:schemeClr val="lt1"/>
                </a:solidFill>
              </a:defRPr>
            </a:lvl8pPr>
            <a:lvl9pPr lvl="8" rtl="0" algn="ctr">
              <a:buNone/>
              <a:defRPr>
                <a:solidFill>
                  <a:schemeClr val="lt1"/>
                </a:solidFill>
              </a:defRPr>
            </a:lvl9pPr>
          </a:lstStyle>
          <a:p>
            <a:pPr indent="0" lvl="0" marL="0" rtl="0" algn="ctr">
              <a:spcBef>
                <a:spcPts val="0"/>
              </a:spcBef>
              <a:spcAft>
                <a:spcPts val="0"/>
              </a:spcAft>
              <a:buNone/>
            </a:pPr>
            <a:fld id="{00000000-1234-1234-1234-123412341234}" type="slidenum">
              <a:rPr lang="en"/>
              <a:t>‹#›</a:t>
            </a:fld>
            <a:endParaRPr/>
          </a:p>
        </p:txBody>
      </p:sp>
      <p:sp>
        <p:nvSpPr>
          <p:cNvPr id="237" name="Google Shape;237;p26"/>
          <p:cNvSpPr/>
          <p:nvPr/>
        </p:nvSpPr>
        <p:spPr>
          <a:xfrm>
            <a:off x="5453100" y="913875"/>
            <a:ext cx="3666000" cy="51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26"/>
          <p:cNvSpPr txBox="1"/>
          <p:nvPr/>
        </p:nvSpPr>
        <p:spPr>
          <a:xfrm>
            <a:off x="5424850" y="46243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
        <p:nvSpPr>
          <p:cNvPr id="239" name="Google Shape;239;p26"/>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Slides:</a:t>
            </a:r>
            <a:endParaRPr b="1">
              <a:solidFill>
                <a:srgbClr val="FFFFFF"/>
              </a:solidFill>
              <a:latin typeface="Lato"/>
              <a:ea typeface="Lato"/>
              <a:cs typeface="Lato"/>
              <a:sym typeface="Lato"/>
            </a:endParaRPr>
          </a:p>
          <a:p>
            <a:pPr indent="0" lvl="0" marL="0" rtl="0" algn="l">
              <a:spcBef>
                <a:spcPts val="0"/>
              </a:spcBef>
              <a:spcAft>
                <a:spcPts val="0"/>
              </a:spcAft>
              <a:buNone/>
            </a:pPr>
            <a:r>
              <a:rPr b="1" lang="en">
                <a:solidFill>
                  <a:srgbClr val="FFFFFF"/>
                </a:solidFill>
                <a:latin typeface="Lato"/>
                <a:ea typeface="Lato"/>
                <a:cs typeface="Lato"/>
                <a:sym typeface="Lato"/>
              </a:rPr>
              <a:t>Notes: </a:t>
            </a:r>
            <a:endParaRPr b="1">
              <a:solidFill>
                <a:srgbClr val="FFFFFF"/>
              </a:solidFill>
              <a:latin typeface="Lato"/>
              <a:ea typeface="Lato"/>
              <a:cs typeface="Lato"/>
              <a:sym typeface="Lato"/>
            </a:endParaRPr>
          </a:p>
        </p:txBody>
      </p:sp>
      <p:sp>
        <p:nvSpPr>
          <p:cNvPr id="240" name="Google Shape;240;p26"/>
          <p:cNvSpPr txBox="1"/>
          <p:nvPr>
            <p:ph idx="3"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241" name="Google Shape;241;p26"/>
          <p:cNvSpPr txBox="1"/>
          <p:nvPr>
            <p:ph idx="4" type="subTitle"/>
          </p:nvPr>
        </p:nvSpPr>
        <p:spPr>
          <a:xfrm>
            <a:off x="650175" y="48529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242" name="Google Shape;242;p26"/>
          <p:cNvSpPr txBox="1"/>
          <p:nvPr>
            <p:ph idx="5" type="subTitle"/>
          </p:nvPr>
        </p:nvSpPr>
        <p:spPr>
          <a:xfrm>
            <a:off x="6184625" y="4852925"/>
            <a:ext cx="2888400" cy="2466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rgbClr val="FFFFFF"/>
                </a:solidFill>
              </a:defRPr>
            </a:lvl1pPr>
            <a:lvl2pPr lvl="1" rtl="0" algn="r">
              <a:spcBef>
                <a:spcPts val="600"/>
              </a:spcBef>
              <a:spcAft>
                <a:spcPts val="0"/>
              </a:spcAft>
              <a:buNone/>
              <a:defRPr>
                <a:solidFill>
                  <a:srgbClr val="FFFFFF"/>
                </a:solidFill>
              </a:defRPr>
            </a:lvl2pPr>
            <a:lvl3pPr lvl="2" rtl="0" algn="r">
              <a:spcBef>
                <a:spcPts val="600"/>
              </a:spcBef>
              <a:spcAft>
                <a:spcPts val="0"/>
              </a:spcAft>
              <a:buNone/>
              <a:defRPr>
                <a:solidFill>
                  <a:srgbClr val="FFFFFF"/>
                </a:solidFill>
              </a:defRPr>
            </a:lvl3pPr>
            <a:lvl4pPr lvl="3" rtl="0" algn="r">
              <a:spcBef>
                <a:spcPts val="600"/>
              </a:spcBef>
              <a:spcAft>
                <a:spcPts val="0"/>
              </a:spcAft>
              <a:buNone/>
              <a:defRPr>
                <a:solidFill>
                  <a:srgbClr val="FFFFFF"/>
                </a:solidFill>
              </a:defRPr>
            </a:lvl4pPr>
            <a:lvl5pPr lvl="4" rtl="0" algn="r">
              <a:spcBef>
                <a:spcPts val="600"/>
              </a:spcBef>
              <a:spcAft>
                <a:spcPts val="0"/>
              </a:spcAft>
              <a:buNone/>
              <a:defRPr>
                <a:solidFill>
                  <a:srgbClr val="FFFFFF"/>
                </a:solidFill>
              </a:defRPr>
            </a:lvl5pPr>
            <a:lvl6pPr lvl="5" rtl="0" algn="r">
              <a:spcBef>
                <a:spcPts val="600"/>
              </a:spcBef>
              <a:spcAft>
                <a:spcPts val="0"/>
              </a:spcAft>
              <a:buNone/>
              <a:defRPr>
                <a:solidFill>
                  <a:srgbClr val="FFFFFF"/>
                </a:solidFill>
              </a:defRPr>
            </a:lvl6pPr>
            <a:lvl7pPr lvl="6" rtl="0" algn="r">
              <a:spcBef>
                <a:spcPts val="600"/>
              </a:spcBef>
              <a:spcAft>
                <a:spcPts val="0"/>
              </a:spcAft>
              <a:buNone/>
              <a:defRPr>
                <a:solidFill>
                  <a:srgbClr val="FFFFFF"/>
                </a:solidFill>
              </a:defRPr>
            </a:lvl7pPr>
            <a:lvl8pPr lvl="7" rtl="0" algn="r">
              <a:spcBef>
                <a:spcPts val="600"/>
              </a:spcBef>
              <a:spcAft>
                <a:spcPts val="0"/>
              </a:spcAft>
              <a:buNone/>
              <a:defRPr>
                <a:solidFill>
                  <a:srgbClr val="FFFFFF"/>
                </a:solidFill>
              </a:defRPr>
            </a:lvl8pPr>
            <a:lvl9pPr lvl="8" rtl="0" algn="r">
              <a:spcBef>
                <a:spcPts val="600"/>
              </a:spcBef>
              <a:spcAft>
                <a:spcPts val="0"/>
              </a:spcAft>
              <a:buNone/>
              <a:defRPr>
                <a:solidFill>
                  <a:srgbClr val="FFFFFF"/>
                </a:solidFill>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1 column" type="tx">
  <p:cSld name="TITLE_AND_BODY">
    <p:spTree>
      <p:nvGrpSpPr>
        <p:cNvPr id="243" name="Shape 243"/>
        <p:cNvGrpSpPr/>
        <p:nvPr/>
      </p:nvGrpSpPr>
      <p:grpSpPr>
        <a:xfrm>
          <a:off x="0" y="0"/>
          <a:ext cx="0" cy="0"/>
          <a:chOff x="0" y="0"/>
          <a:chExt cx="0" cy="0"/>
        </a:xfrm>
      </p:grpSpPr>
      <p:sp>
        <p:nvSpPr>
          <p:cNvPr id="244" name="Google Shape;244;p27"/>
          <p:cNvSpPr/>
          <p:nvPr/>
        </p:nvSpPr>
        <p:spPr>
          <a:xfrm>
            <a:off x="70875" y="4624325"/>
            <a:ext cx="9002100" cy="519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27"/>
          <p:cNvSpPr txBox="1"/>
          <p:nvPr>
            <p:ph type="title"/>
          </p:nvPr>
        </p:nvSpPr>
        <p:spPr>
          <a:xfrm>
            <a:off x="893700" y="206000"/>
            <a:ext cx="7587000" cy="857400"/>
          </a:xfrm>
          <a:prstGeom prst="rect">
            <a:avLst/>
          </a:prstGeom>
        </p:spPr>
        <p:txBody>
          <a:bodyPr anchorCtr="0" anchor="b" bIns="91425" lIns="91425" spcFirstLastPara="1" rIns="91425" wrap="square" tIns="91425"/>
          <a:lstStyle>
            <a:lvl1pPr lvl="0" rtl="0">
              <a:spcBef>
                <a:spcPts val="0"/>
              </a:spcBef>
              <a:spcAft>
                <a:spcPts val="0"/>
              </a:spcAft>
              <a:buSzPts val="4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246" name="Google Shape;246;p27"/>
          <p:cNvSpPr txBox="1"/>
          <p:nvPr>
            <p:ph idx="1" type="body"/>
          </p:nvPr>
        </p:nvSpPr>
        <p:spPr>
          <a:xfrm>
            <a:off x="893700" y="1197874"/>
            <a:ext cx="7356600" cy="3140100"/>
          </a:xfrm>
          <a:prstGeom prst="rect">
            <a:avLst/>
          </a:prstGeom>
        </p:spPr>
        <p:txBody>
          <a:bodyPr anchorCtr="0" anchor="t" bIns="91425" lIns="91425" spcFirstLastPara="1" rIns="91425" wrap="square" tIns="91425"/>
          <a:lstStyle>
            <a:lvl1pPr indent="-406400" lvl="0" marL="457200" rtl="0">
              <a:spcBef>
                <a:spcPts val="600"/>
              </a:spcBef>
              <a:spcAft>
                <a:spcPts val="0"/>
              </a:spcAft>
              <a:buSzPts val="2800"/>
              <a:buChar char="●"/>
              <a:defRPr/>
            </a:lvl1pPr>
            <a:lvl2pPr indent="-381000" lvl="1" marL="914400" rtl="0">
              <a:spcBef>
                <a:spcPts val="0"/>
              </a:spcBef>
              <a:spcAft>
                <a:spcPts val="0"/>
              </a:spcAft>
              <a:buSzPts val="2400"/>
              <a:buChar char="○"/>
              <a:defRPr/>
            </a:lvl2pPr>
            <a:lvl3pPr indent="-381000" lvl="2" marL="1371600" rtl="0">
              <a:spcBef>
                <a:spcPts val="0"/>
              </a:spcBef>
              <a:spcAft>
                <a:spcPts val="0"/>
              </a:spcAft>
              <a:buSzPts val="2400"/>
              <a:buChar char="■"/>
              <a:defRPr/>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247" name="Google Shape;247;p27"/>
          <p:cNvSpPr txBox="1"/>
          <p:nvPr>
            <p:ph idx="12" type="sldNum"/>
          </p:nvPr>
        </p:nvSpPr>
        <p:spPr>
          <a:xfrm>
            <a:off x="4297650" y="4624325"/>
            <a:ext cx="548700" cy="519300"/>
          </a:xfrm>
          <a:prstGeom prst="rect">
            <a:avLst/>
          </a:prstGeom>
        </p:spPr>
        <p:txBody>
          <a:bodyPr anchorCtr="0" anchor="ctr" bIns="91425" lIns="91425" spcFirstLastPara="1" rIns="91425" wrap="square" tIns="91425">
            <a:noAutofit/>
          </a:bodyPr>
          <a:lstStyle>
            <a:lvl1pPr lvl="0" rtl="0" algn="ctr">
              <a:buNone/>
              <a:defRPr>
                <a:solidFill>
                  <a:srgbClr val="FFFFFF"/>
                </a:solidFill>
              </a:defRPr>
            </a:lvl1pPr>
            <a:lvl2pPr lvl="1" rtl="0" algn="ctr">
              <a:buNone/>
              <a:defRPr>
                <a:solidFill>
                  <a:srgbClr val="FFFFFF"/>
                </a:solidFill>
              </a:defRPr>
            </a:lvl2pPr>
            <a:lvl3pPr lvl="2" rtl="0" algn="ctr">
              <a:buNone/>
              <a:defRPr>
                <a:solidFill>
                  <a:srgbClr val="FFFFFF"/>
                </a:solidFill>
              </a:defRPr>
            </a:lvl3pPr>
            <a:lvl4pPr lvl="3" rtl="0" algn="ctr">
              <a:buNone/>
              <a:defRPr>
                <a:solidFill>
                  <a:srgbClr val="FFFFFF"/>
                </a:solidFill>
              </a:defRPr>
            </a:lvl4pPr>
            <a:lvl5pPr lvl="4" rtl="0" algn="ctr">
              <a:buNone/>
              <a:defRPr>
                <a:solidFill>
                  <a:srgbClr val="FFFFFF"/>
                </a:solidFill>
              </a:defRPr>
            </a:lvl5pPr>
            <a:lvl6pPr lvl="5" rtl="0" algn="ctr">
              <a:buNone/>
              <a:defRPr>
                <a:solidFill>
                  <a:srgbClr val="FFFFFF"/>
                </a:solidFill>
              </a:defRPr>
            </a:lvl6pPr>
            <a:lvl7pPr lvl="6" rtl="0" algn="ctr">
              <a:buNone/>
              <a:defRPr>
                <a:solidFill>
                  <a:srgbClr val="FFFFFF"/>
                </a:solidFill>
              </a:defRPr>
            </a:lvl7pPr>
            <a:lvl8pPr lvl="7" rtl="0" algn="ctr">
              <a:buNone/>
              <a:defRPr>
                <a:solidFill>
                  <a:srgbClr val="FFFFFF"/>
                </a:solidFill>
              </a:defRPr>
            </a:lvl8pPr>
            <a:lvl9pPr lvl="8" rtl="0"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248" name="Google Shape;248;p27"/>
          <p:cNvSpPr txBox="1"/>
          <p:nvPr/>
        </p:nvSpPr>
        <p:spPr>
          <a:xfrm>
            <a:off x="5424850" y="46243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
        <p:nvSpPr>
          <p:cNvPr id="249" name="Google Shape;249;p27"/>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Slides:</a:t>
            </a:r>
            <a:endParaRPr b="1">
              <a:solidFill>
                <a:srgbClr val="FFFFFF"/>
              </a:solidFill>
              <a:latin typeface="Lato"/>
              <a:ea typeface="Lato"/>
              <a:cs typeface="Lato"/>
              <a:sym typeface="Lato"/>
            </a:endParaRPr>
          </a:p>
          <a:p>
            <a:pPr indent="0" lvl="0" marL="0" rtl="0" algn="l">
              <a:spcBef>
                <a:spcPts val="0"/>
              </a:spcBef>
              <a:spcAft>
                <a:spcPts val="0"/>
              </a:spcAft>
              <a:buNone/>
            </a:pPr>
            <a:r>
              <a:rPr b="1" lang="en">
                <a:solidFill>
                  <a:srgbClr val="FFFFFF"/>
                </a:solidFill>
                <a:latin typeface="Lato"/>
                <a:ea typeface="Lato"/>
                <a:cs typeface="Lato"/>
                <a:sym typeface="Lato"/>
              </a:rPr>
              <a:t>Notes: </a:t>
            </a:r>
            <a:endParaRPr b="1">
              <a:solidFill>
                <a:srgbClr val="FFFFFF"/>
              </a:solidFill>
              <a:latin typeface="Lato"/>
              <a:ea typeface="Lato"/>
              <a:cs typeface="Lato"/>
              <a:sym typeface="Lato"/>
            </a:endParaRPr>
          </a:p>
        </p:txBody>
      </p:sp>
      <p:sp>
        <p:nvSpPr>
          <p:cNvPr id="250" name="Google Shape;250;p27"/>
          <p:cNvSpPr txBox="1"/>
          <p:nvPr>
            <p:ph idx="2"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251" name="Google Shape;251;p27"/>
          <p:cNvSpPr txBox="1"/>
          <p:nvPr>
            <p:ph idx="3" type="subTitle"/>
          </p:nvPr>
        </p:nvSpPr>
        <p:spPr>
          <a:xfrm>
            <a:off x="650175" y="48529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252" name="Google Shape;252;p27"/>
          <p:cNvSpPr txBox="1"/>
          <p:nvPr>
            <p:ph idx="4" type="subTitle"/>
          </p:nvPr>
        </p:nvSpPr>
        <p:spPr>
          <a:xfrm>
            <a:off x="6184625" y="4852925"/>
            <a:ext cx="2888400" cy="2466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rgbClr val="FFFFFF"/>
                </a:solidFill>
              </a:defRPr>
            </a:lvl1pPr>
            <a:lvl2pPr lvl="1" rtl="0" algn="r">
              <a:spcBef>
                <a:spcPts val="600"/>
              </a:spcBef>
              <a:spcAft>
                <a:spcPts val="0"/>
              </a:spcAft>
              <a:buNone/>
              <a:defRPr>
                <a:solidFill>
                  <a:srgbClr val="FFFFFF"/>
                </a:solidFill>
              </a:defRPr>
            </a:lvl2pPr>
            <a:lvl3pPr lvl="2" rtl="0" algn="r">
              <a:spcBef>
                <a:spcPts val="600"/>
              </a:spcBef>
              <a:spcAft>
                <a:spcPts val="0"/>
              </a:spcAft>
              <a:buNone/>
              <a:defRPr>
                <a:solidFill>
                  <a:srgbClr val="FFFFFF"/>
                </a:solidFill>
              </a:defRPr>
            </a:lvl3pPr>
            <a:lvl4pPr lvl="3" rtl="0" algn="r">
              <a:spcBef>
                <a:spcPts val="600"/>
              </a:spcBef>
              <a:spcAft>
                <a:spcPts val="0"/>
              </a:spcAft>
              <a:buNone/>
              <a:defRPr>
                <a:solidFill>
                  <a:srgbClr val="FFFFFF"/>
                </a:solidFill>
              </a:defRPr>
            </a:lvl4pPr>
            <a:lvl5pPr lvl="4" rtl="0" algn="r">
              <a:spcBef>
                <a:spcPts val="600"/>
              </a:spcBef>
              <a:spcAft>
                <a:spcPts val="0"/>
              </a:spcAft>
              <a:buNone/>
              <a:defRPr>
                <a:solidFill>
                  <a:srgbClr val="FFFFFF"/>
                </a:solidFill>
              </a:defRPr>
            </a:lvl5pPr>
            <a:lvl6pPr lvl="5" rtl="0" algn="r">
              <a:spcBef>
                <a:spcPts val="600"/>
              </a:spcBef>
              <a:spcAft>
                <a:spcPts val="0"/>
              </a:spcAft>
              <a:buNone/>
              <a:defRPr>
                <a:solidFill>
                  <a:srgbClr val="FFFFFF"/>
                </a:solidFill>
              </a:defRPr>
            </a:lvl6pPr>
            <a:lvl7pPr lvl="6" rtl="0" algn="r">
              <a:spcBef>
                <a:spcPts val="600"/>
              </a:spcBef>
              <a:spcAft>
                <a:spcPts val="0"/>
              </a:spcAft>
              <a:buNone/>
              <a:defRPr>
                <a:solidFill>
                  <a:srgbClr val="FFFFFF"/>
                </a:solidFill>
              </a:defRPr>
            </a:lvl7pPr>
            <a:lvl8pPr lvl="7" rtl="0" algn="r">
              <a:spcBef>
                <a:spcPts val="600"/>
              </a:spcBef>
              <a:spcAft>
                <a:spcPts val="0"/>
              </a:spcAft>
              <a:buNone/>
              <a:defRPr>
                <a:solidFill>
                  <a:srgbClr val="FFFFFF"/>
                </a:solidFill>
              </a:defRPr>
            </a:lvl8pPr>
            <a:lvl9pPr lvl="8" rtl="0" algn="r">
              <a:spcBef>
                <a:spcPts val="600"/>
              </a:spcBef>
              <a:spcAft>
                <a:spcPts val="0"/>
              </a:spcAft>
              <a:buNone/>
              <a:defRPr>
                <a:solidFill>
                  <a:srgbClr val="FFFFFF"/>
                </a:solidFill>
              </a:defRPr>
            </a:lvl9pPr>
          </a:lstStyle>
          <a:p/>
        </p:txBody>
      </p:sp>
    </p:spTree>
  </p:cSld>
  <p:clrMapOvr>
    <a:masterClrMapping/>
  </p:clrMapOvr>
  <p:extLst>
    <p:ext uri="{DCECCB84-F9BA-43D5-87BE-67443E8EF086}">
      <p15:sldGuideLst>
        <p15:guide id="1" orient="horz" pos="1620">
          <p15:clr>
            <a:srgbClr val="FA7B17"/>
          </p15:clr>
        </p15:guide>
        <p15:guide id="2" pos="2880">
          <p15:clr>
            <a:srgbClr val="FA7B17"/>
          </p15:clr>
        </p15:guide>
      </p15:sldGuideLst>
    </p:ext>
  </p:extLst>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1 column - no footer">
  <p:cSld name="TITLE_AND_BODY_3">
    <p:spTree>
      <p:nvGrpSpPr>
        <p:cNvPr id="253" name="Shape 253"/>
        <p:cNvGrpSpPr/>
        <p:nvPr/>
      </p:nvGrpSpPr>
      <p:grpSpPr>
        <a:xfrm>
          <a:off x="0" y="0"/>
          <a:ext cx="0" cy="0"/>
          <a:chOff x="0" y="0"/>
          <a:chExt cx="0" cy="0"/>
        </a:xfrm>
      </p:grpSpPr>
      <p:sp>
        <p:nvSpPr>
          <p:cNvPr id="254" name="Google Shape;254;p28"/>
          <p:cNvSpPr txBox="1"/>
          <p:nvPr>
            <p:ph type="title"/>
          </p:nvPr>
        </p:nvSpPr>
        <p:spPr>
          <a:xfrm>
            <a:off x="893700" y="206000"/>
            <a:ext cx="7587000" cy="857400"/>
          </a:xfrm>
          <a:prstGeom prst="rect">
            <a:avLst/>
          </a:prstGeom>
        </p:spPr>
        <p:txBody>
          <a:bodyPr anchorCtr="0" anchor="b" bIns="91425" lIns="91425" spcFirstLastPara="1" rIns="91425" wrap="square" tIns="91425"/>
          <a:lstStyle>
            <a:lvl1pPr lvl="0" rtl="0">
              <a:spcBef>
                <a:spcPts val="0"/>
              </a:spcBef>
              <a:spcAft>
                <a:spcPts val="0"/>
              </a:spcAft>
              <a:buSzPts val="4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255" name="Google Shape;255;p28"/>
          <p:cNvSpPr txBox="1"/>
          <p:nvPr>
            <p:ph idx="1" type="body"/>
          </p:nvPr>
        </p:nvSpPr>
        <p:spPr>
          <a:xfrm>
            <a:off x="893700" y="1197874"/>
            <a:ext cx="7356600" cy="3140100"/>
          </a:xfrm>
          <a:prstGeom prst="rect">
            <a:avLst/>
          </a:prstGeom>
        </p:spPr>
        <p:txBody>
          <a:bodyPr anchorCtr="0" anchor="t" bIns="91425" lIns="91425" spcFirstLastPara="1" rIns="91425" wrap="square" tIns="91425"/>
          <a:lstStyle>
            <a:lvl1pPr indent="-406400" lvl="0" marL="457200" rtl="0">
              <a:spcBef>
                <a:spcPts val="600"/>
              </a:spcBef>
              <a:spcAft>
                <a:spcPts val="0"/>
              </a:spcAft>
              <a:buSzPts val="2800"/>
              <a:buChar char="●"/>
              <a:defRPr/>
            </a:lvl1pPr>
            <a:lvl2pPr indent="-381000" lvl="1" marL="914400" rtl="0">
              <a:spcBef>
                <a:spcPts val="0"/>
              </a:spcBef>
              <a:spcAft>
                <a:spcPts val="0"/>
              </a:spcAft>
              <a:buSzPts val="2400"/>
              <a:buChar char="○"/>
              <a:defRPr/>
            </a:lvl2pPr>
            <a:lvl3pPr indent="-381000" lvl="2" marL="1371600" rtl="0">
              <a:spcBef>
                <a:spcPts val="0"/>
              </a:spcBef>
              <a:spcAft>
                <a:spcPts val="0"/>
              </a:spcAft>
              <a:buSzPts val="2400"/>
              <a:buChar char="■"/>
              <a:defRPr/>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256" name="Google Shape;256;p28"/>
          <p:cNvSpPr txBox="1"/>
          <p:nvPr>
            <p:ph idx="12" type="sldNum"/>
          </p:nvPr>
        </p:nvSpPr>
        <p:spPr>
          <a:xfrm>
            <a:off x="4297650" y="4624325"/>
            <a:ext cx="548700" cy="519300"/>
          </a:xfrm>
          <a:prstGeom prst="rect">
            <a:avLst/>
          </a:prstGeom>
        </p:spPr>
        <p:txBody>
          <a:bodyPr anchorCtr="0" anchor="ctr" bIns="91425" lIns="91425" spcFirstLastPara="1" rIns="91425" wrap="square" tIns="91425">
            <a:noAutofit/>
          </a:bodyPr>
          <a:lstStyle>
            <a:lvl1pPr lvl="0" rtl="0" algn="ctr">
              <a:buNone/>
              <a:defRPr>
                <a:solidFill>
                  <a:schemeClr val="accent4"/>
                </a:solidFill>
              </a:defRPr>
            </a:lvl1pPr>
            <a:lvl2pPr lvl="1" rtl="0" algn="ctr">
              <a:buNone/>
              <a:defRPr>
                <a:solidFill>
                  <a:schemeClr val="accent4"/>
                </a:solidFill>
              </a:defRPr>
            </a:lvl2pPr>
            <a:lvl3pPr lvl="2" rtl="0" algn="ctr">
              <a:buNone/>
              <a:defRPr>
                <a:solidFill>
                  <a:schemeClr val="accent4"/>
                </a:solidFill>
              </a:defRPr>
            </a:lvl3pPr>
            <a:lvl4pPr lvl="3" rtl="0" algn="ctr">
              <a:buNone/>
              <a:defRPr>
                <a:solidFill>
                  <a:schemeClr val="accent4"/>
                </a:solidFill>
              </a:defRPr>
            </a:lvl4pPr>
            <a:lvl5pPr lvl="4" rtl="0" algn="ctr">
              <a:buNone/>
              <a:defRPr>
                <a:solidFill>
                  <a:schemeClr val="accent4"/>
                </a:solidFill>
              </a:defRPr>
            </a:lvl5pPr>
            <a:lvl6pPr lvl="5" rtl="0" algn="ctr">
              <a:buNone/>
              <a:defRPr>
                <a:solidFill>
                  <a:schemeClr val="accent4"/>
                </a:solidFill>
              </a:defRPr>
            </a:lvl6pPr>
            <a:lvl7pPr lvl="6" rtl="0" algn="ctr">
              <a:buNone/>
              <a:defRPr>
                <a:solidFill>
                  <a:schemeClr val="accent4"/>
                </a:solidFill>
              </a:defRPr>
            </a:lvl7pPr>
            <a:lvl8pPr lvl="7" rtl="0" algn="ctr">
              <a:buNone/>
              <a:defRPr>
                <a:solidFill>
                  <a:schemeClr val="accent4"/>
                </a:solidFill>
              </a:defRPr>
            </a:lvl8pPr>
            <a:lvl9pPr lvl="8" rtl="0" algn="ctr">
              <a:buNone/>
              <a:defRPr>
                <a:solidFill>
                  <a:schemeClr val="accent4"/>
                </a:solidFill>
              </a:defRPr>
            </a:lvl9pPr>
          </a:lstStyle>
          <a:p>
            <a:pPr indent="0" lvl="0" marL="0" rtl="0" algn="ctr">
              <a:spcBef>
                <a:spcPts val="0"/>
              </a:spcBef>
              <a:spcAft>
                <a:spcPts val="0"/>
              </a:spcAft>
              <a:buNone/>
            </a:pPr>
            <a:fld id="{00000000-1234-1234-1234-123412341234}" type="slidenum">
              <a:rPr lang="en"/>
              <a:t>‹#›</a:t>
            </a:fld>
            <a:endParaRPr/>
          </a:p>
        </p:txBody>
      </p:sp>
      <p:sp>
        <p:nvSpPr>
          <p:cNvPr id="257" name="Google Shape;257;p28"/>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Slides:</a:t>
            </a:r>
            <a:endParaRPr b="1">
              <a:solidFill>
                <a:srgbClr val="FFFFFF"/>
              </a:solidFill>
              <a:latin typeface="Lato"/>
              <a:ea typeface="Lato"/>
              <a:cs typeface="Lato"/>
              <a:sym typeface="Lato"/>
            </a:endParaRPr>
          </a:p>
          <a:p>
            <a:pPr indent="0" lvl="0" marL="0" rtl="0" algn="l">
              <a:spcBef>
                <a:spcPts val="0"/>
              </a:spcBef>
              <a:spcAft>
                <a:spcPts val="0"/>
              </a:spcAft>
              <a:buNone/>
            </a:pPr>
            <a:r>
              <a:rPr b="1" lang="en">
                <a:solidFill>
                  <a:srgbClr val="FFFFFF"/>
                </a:solidFill>
                <a:latin typeface="Lato"/>
                <a:ea typeface="Lato"/>
                <a:cs typeface="Lato"/>
                <a:sym typeface="Lato"/>
              </a:rPr>
              <a:t>Notes: </a:t>
            </a:r>
            <a:endParaRPr b="1">
              <a:solidFill>
                <a:srgbClr val="FFFFFF"/>
              </a:solidFill>
              <a:latin typeface="Lato"/>
              <a:ea typeface="Lato"/>
              <a:cs typeface="Lato"/>
              <a:sym typeface="Lato"/>
            </a:endParaRPr>
          </a:p>
        </p:txBody>
      </p:sp>
    </p:spTree>
  </p:cSld>
  <p:clrMapOvr>
    <a:masterClrMapping/>
  </p:clrMapOvr>
  <p:extLst>
    <p:ext uri="{DCECCB84-F9BA-43D5-87BE-67443E8EF086}">
      <p15:sldGuideLst>
        <p15:guide id="1" orient="horz" pos="1620">
          <p15:clr>
            <a:srgbClr val="FA7B17"/>
          </p15:clr>
        </p15:guide>
        <p15:guide id="2" pos="2880">
          <p15:clr>
            <a:srgbClr val="FA7B17"/>
          </p15:clr>
        </p15:guide>
      </p15:sldGuideLst>
    </p:ext>
  </p:extLst>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Topic + 1 column">
  <p:cSld name="TITLE_AND_BODY_2">
    <p:spTree>
      <p:nvGrpSpPr>
        <p:cNvPr id="258" name="Shape 258"/>
        <p:cNvGrpSpPr/>
        <p:nvPr/>
      </p:nvGrpSpPr>
      <p:grpSpPr>
        <a:xfrm>
          <a:off x="0" y="0"/>
          <a:ext cx="0" cy="0"/>
          <a:chOff x="0" y="0"/>
          <a:chExt cx="0" cy="0"/>
        </a:xfrm>
      </p:grpSpPr>
      <p:sp>
        <p:nvSpPr>
          <p:cNvPr id="259" name="Google Shape;259;p29"/>
          <p:cNvSpPr/>
          <p:nvPr/>
        </p:nvSpPr>
        <p:spPr>
          <a:xfrm>
            <a:off x="70875" y="4624325"/>
            <a:ext cx="9002100" cy="519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29"/>
          <p:cNvSpPr txBox="1"/>
          <p:nvPr>
            <p:ph type="title"/>
          </p:nvPr>
        </p:nvSpPr>
        <p:spPr>
          <a:xfrm>
            <a:off x="893700" y="206000"/>
            <a:ext cx="7587000" cy="857400"/>
          </a:xfrm>
          <a:prstGeom prst="rect">
            <a:avLst/>
          </a:prstGeom>
        </p:spPr>
        <p:txBody>
          <a:bodyPr anchorCtr="0" anchor="b" bIns="91425" lIns="91425" spcFirstLastPara="1" rIns="91425" wrap="square" tIns="91425"/>
          <a:lstStyle>
            <a:lvl1pPr lvl="0" rtl="0">
              <a:spcBef>
                <a:spcPts val="0"/>
              </a:spcBef>
              <a:spcAft>
                <a:spcPts val="0"/>
              </a:spcAft>
              <a:buSzPts val="4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261" name="Google Shape;261;p29"/>
          <p:cNvSpPr txBox="1"/>
          <p:nvPr>
            <p:ph idx="1" type="body"/>
          </p:nvPr>
        </p:nvSpPr>
        <p:spPr>
          <a:xfrm>
            <a:off x="893700" y="1197874"/>
            <a:ext cx="7356600" cy="3140100"/>
          </a:xfrm>
          <a:prstGeom prst="rect">
            <a:avLst/>
          </a:prstGeom>
        </p:spPr>
        <p:txBody>
          <a:bodyPr anchorCtr="0" anchor="t" bIns="91425" lIns="91425" spcFirstLastPara="1" rIns="91425" wrap="square" tIns="91425"/>
          <a:lstStyle>
            <a:lvl1pPr indent="-406400" lvl="0" marL="457200" rtl="0">
              <a:spcBef>
                <a:spcPts val="600"/>
              </a:spcBef>
              <a:spcAft>
                <a:spcPts val="0"/>
              </a:spcAft>
              <a:buSzPts val="2800"/>
              <a:buChar char="●"/>
              <a:defRPr/>
            </a:lvl1pPr>
            <a:lvl2pPr indent="-381000" lvl="1" marL="914400" rtl="0">
              <a:spcBef>
                <a:spcPts val="0"/>
              </a:spcBef>
              <a:spcAft>
                <a:spcPts val="0"/>
              </a:spcAft>
              <a:buSzPts val="2400"/>
              <a:buChar char="○"/>
              <a:defRPr/>
            </a:lvl2pPr>
            <a:lvl3pPr indent="-381000" lvl="2" marL="1371600" rtl="0">
              <a:spcBef>
                <a:spcPts val="0"/>
              </a:spcBef>
              <a:spcAft>
                <a:spcPts val="0"/>
              </a:spcAft>
              <a:buSzPts val="2400"/>
              <a:buChar char="■"/>
              <a:defRPr/>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262" name="Google Shape;262;p29"/>
          <p:cNvSpPr txBox="1"/>
          <p:nvPr>
            <p:ph idx="12" type="sldNum"/>
          </p:nvPr>
        </p:nvSpPr>
        <p:spPr>
          <a:xfrm>
            <a:off x="4297650" y="4624325"/>
            <a:ext cx="548700" cy="519300"/>
          </a:xfrm>
          <a:prstGeom prst="rect">
            <a:avLst/>
          </a:prstGeom>
        </p:spPr>
        <p:txBody>
          <a:bodyPr anchorCtr="0" anchor="ctr" bIns="91425" lIns="91425" spcFirstLastPara="1" rIns="91425" wrap="square" tIns="91425">
            <a:noAutofit/>
          </a:bodyPr>
          <a:lstStyle>
            <a:lvl1pPr lvl="0" rtl="0" algn="ctr">
              <a:buNone/>
              <a:defRPr>
                <a:solidFill>
                  <a:srgbClr val="FFFFFF"/>
                </a:solidFill>
              </a:defRPr>
            </a:lvl1pPr>
            <a:lvl2pPr lvl="1" rtl="0" algn="ctr">
              <a:buNone/>
              <a:defRPr>
                <a:solidFill>
                  <a:srgbClr val="FFFFFF"/>
                </a:solidFill>
              </a:defRPr>
            </a:lvl2pPr>
            <a:lvl3pPr lvl="2" rtl="0" algn="ctr">
              <a:buNone/>
              <a:defRPr>
                <a:solidFill>
                  <a:srgbClr val="FFFFFF"/>
                </a:solidFill>
              </a:defRPr>
            </a:lvl3pPr>
            <a:lvl4pPr lvl="3" rtl="0" algn="ctr">
              <a:buNone/>
              <a:defRPr>
                <a:solidFill>
                  <a:srgbClr val="FFFFFF"/>
                </a:solidFill>
              </a:defRPr>
            </a:lvl4pPr>
            <a:lvl5pPr lvl="4" rtl="0" algn="ctr">
              <a:buNone/>
              <a:defRPr>
                <a:solidFill>
                  <a:srgbClr val="FFFFFF"/>
                </a:solidFill>
              </a:defRPr>
            </a:lvl5pPr>
            <a:lvl6pPr lvl="5" rtl="0" algn="ctr">
              <a:buNone/>
              <a:defRPr>
                <a:solidFill>
                  <a:srgbClr val="FFFFFF"/>
                </a:solidFill>
              </a:defRPr>
            </a:lvl6pPr>
            <a:lvl7pPr lvl="6" rtl="0" algn="ctr">
              <a:buNone/>
              <a:defRPr>
                <a:solidFill>
                  <a:srgbClr val="FFFFFF"/>
                </a:solidFill>
              </a:defRPr>
            </a:lvl7pPr>
            <a:lvl8pPr lvl="7" rtl="0" algn="ctr">
              <a:buNone/>
              <a:defRPr>
                <a:solidFill>
                  <a:srgbClr val="FFFFFF"/>
                </a:solidFill>
              </a:defRPr>
            </a:lvl8pPr>
            <a:lvl9pPr lvl="8" rtl="0"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263" name="Google Shape;263;p29"/>
          <p:cNvSpPr txBox="1"/>
          <p:nvPr/>
        </p:nvSpPr>
        <p:spPr>
          <a:xfrm>
            <a:off x="5424850" y="46243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
        <p:nvSpPr>
          <p:cNvPr id="264" name="Google Shape;264;p29"/>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Slides:</a:t>
            </a:r>
            <a:endParaRPr b="1">
              <a:solidFill>
                <a:srgbClr val="FFFFFF"/>
              </a:solidFill>
              <a:latin typeface="Lato"/>
              <a:ea typeface="Lato"/>
              <a:cs typeface="Lato"/>
              <a:sym typeface="Lato"/>
            </a:endParaRPr>
          </a:p>
          <a:p>
            <a:pPr indent="0" lvl="0" marL="0" rtl="0" algn="l">
              <a:spcBef>
                <a:spcPts val="0"/>
              </a:spcBef>
              <a:spcAft>
                <a:spcPts val="0"/>
              </a:spcAft>
              <a:buNone/>
            </a:pPr>
            <a:r>
              <a:rPr b="1" lang="en">
                <a:solidFill>
                  <a:srgbClr val="FFFFFF"/>
                </a:solidFill>
                <a:latin typeface="Lato"/>
                <a:ea typeface="Lato"/>
                <a:cs typeface="Lato"/>
                <a:sym typeface="Lato"/>
              </a:rPr>
              <a:t>Notes: </a:t>
            </a:r>
            <a:endParaRPr b="1">
              <a:solidFill>
                <a:srgbClr val="FFFFFF"/>
              </a:solidFill>
              <a:latin typeface="Lato"/>
              <a:ea typeface="Lato"/>
              <a:cs typeface="Lato"/>
              <a:sym typeface="Lato"/>
            </a:endParaRPr>
          </a:p>
        </p:txBody>
      </p:sp>
      <p:sp>
        <p:nvSpPr>
          <p:cNvPr id="265" name="Google Shape;265;p29"/>
          <p:cNvSpPr txBox="1"/>
          <p:nvPr>
            <p:ph idx="2"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266" name="Google Shape;266;p29"/>
          <p:cNvSpPr txBox="1"/>
          <p:nvPr>
            <p:ph idx="3" type="subTitle"/>
          </p:nvPr>
        </p:nvSpPr>
        <p:spPr>
          <a:xfrm>
            <a:off x="650175" y="48529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267" name="Google Shape;267;p29"/>
          <p:cNvSpPr txBox="1"/>
          <p:nvPr>
            <p:ph idx="4" type="subTitle"/>
          </p:nvPr>
        </p:nvSpPr>
        <p:spPr>
          <a:xfrm>
            <a:off x="6184625" y="4852925"/>
            <a:ext cx="2888400" cy="2466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rgbClr val="FFFFFF"/>
                </a:solidFill>
              </a:defRPr>
            </a:lvl1pPr>
            <a:lvl2pPr lvl="1" rtl="0" algn="r">
              <a:spcBef>
                <a:spcPts val="600"/>
              </a:spcBef>
              <a:spcAft>
                <a:spcPts val="0"/>
              </a:spcAft>
              <a:buNone/>
              <a:defRPr>
                <a:solidFill>
                  <a:srgbClr val="FFFFFF"/>
                </a:solidFill>
              </a:defRPr>
            </a:lvl2pPr>
            <a:lvl3pPr lvl="2" rtl="0" algn="r">
              <a:spcBef>
                <a:spcPts val="600"/>
              </a:spcBef>
              <a:spcAft>
                <a:spcPts val="0"/>
              </a:spcAft>
              <a:buNone/>
              <a:defRPr>
                <a:solidFill>
                  <a:srgbClr val="FFFFFF"/>
                </a:solidFill>
              </a:defRPr>
            </a:lvl3pPr>
            <a:lvl4pPr lvl="3" rtl="0" algn="r">
              <a:spcBef>
                <a:spcPts val="600"/>
              </a:spcBef>
              <a:spcAft>
                <a:spcPts val="0"/>
              </a:spcAft>
              <a:buNone/>
              <a:defRPr>
                <a:solidFill>
                  <a:srgbClr val="FFFFFF"/>
                </a:solidFill>
              </a:defRPr>
            </a:lvl4pPr>
            <a:lvl5pPr lvl="4" rtl="0" algn="r">
              <a:spcBef>
                <a:spcPts val="600"/>
              </a:spcBef>
              <a:spcAft>
                <a:spcPts val="0"/>
              </a:spcAft>
              <a:buNone/>
              <a:defRPr>
                <a:solidFill>
                  <a:srgbClr val="FFFFFF"/>
                </a:solidFill>
              </a:defRPr>
            </a:lvl5pPr>
            <a:lvl6pPr lvl="5" rtl="0" algn="r">
              <a:spcBef>
                <a:spcPts val="600"/>
              </a:spcBef>
              <a:spcAft>
                <a:spcPts val="0"/>
              </a:spcAft>
              <a:buNone/>
              <a:defRPr>
                <a:solidFill>
                  <a:srgbClr val="FFFFFF"/>
                </a:solidFill>
              </a:defRPr>
            </a:lvl6pPr>
            <a:lvl7pPr lvl="6" rtl="0" algn="r">
              <a:spcBef>
                <a:spcPts val="600"/>
              </a:spcBef>
              <a:spcAft>
                <a:spcPts val="0"/>
              </a:spcAft>
              <a:buNone/>
              <a:defRPr>
                <a:solidFill>
                  <a:srgbClr val="FFFFFF"/>
                </a:solidFill>
              </a:defRPr>
            </a:lvl7pPr>
            <a:lvl8pPr lvl="7" rtl="0" algn="r">
              <a:spcBef>
                <a:spcPts val="600"/>
              </a:spcBef>
              <a:spcAft>
                <a:spcPts val="0"/>
              </a:spcAft>
              <a:buNone/>
              <a:defRPr>
                <a:solidFill>
                  <a:srgbClr val="FFFFFF"/>
                </a:solidFill>
              </a:defRPr>
            </a:lvl8pPr>
            <a:lvl9pPr lvl="8" rtl="0" algn="r">
              <a:spcBef>
                <a:spcPts val="600"/>
              </a:spcBef>
              <a:spcAft>
                <a:spcPts val="0"/>
              </a:spcAft>
              <a:buNone/>
              <a:defRPr>
                <a:solidFill>
                  <a:srgbClr val="FFFFFF"/>
                </a:solidFill>
              </a:defRPr>
            </a:lvl9pPr>
          </a:lstStyle>
          <a:p/>
        </p:txBody>
      </p:sp>
      <p:sp>
        <p:nvSpPr>
          <p:cNvPr id="268" name="Google Shape;268;p29"/>
          <p:cNvSpPr txBox="1"/>
          <p:nvPr>
            <p:ph idx="5" type="subTitle"/>
          </p:nvPr>
        </p:nvSpPr>
        <p:spPr>
          <a:xfrm>
            <a:off x="5943975" y="68600"/>
            <a:ext cx="3129000" cy="310200"/>
          </a:xfrm>
          <a:prstGeom prst="rect">
            <a:avLst/>
          </a:prstGeom>
          <a:solidFill>
            <a:schemeClr val="accent4"/>
          </a:solidFill>
        </p:spPr>
        <p:txBody>
          <a:bodyPr anchorCtr="0" anchor="ctr" bIns="91425" lIns="91425" spcFirstLastPara="1" rIns="91425" wrap="square" tIns="91425"/>
          <a:lstStyle>
            <a:lvl1pPr lvl="0" rtl="0" algn="ctr">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Tree>
  </p:cSld>
  <p:clrMapOvr>
    <a:masterClrMapping/>
  </p:clrMapOvr>
  <p:extLst>
    <p:ext uri="{DCECCB84-F9BA-43D5-87BE-67443E8EF086}">
      <p15:sldGuideLst>
        <p15:guide id="1" orient="horz" pos="1620">
          <p15:clr>
            <a:srgbClr val="FA7B17"/>
          </p15:clr>
        </p15:guide>
        <p15:guide id="2" pos="2880">
          <p15:clr>
            <a:srgbClr val="FA7B17"/>
          </p15:clr>
        </p15:guide>
      </p15:sldGuideLst>
    </p:ext>
  </p:extLst>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p:cSld name="TITLE_AND_BODY_1">
    <p:spTree>
      <p:nvGrpSpPr>
        <p:cNvPr id="269" name="Shape 269"/>
        <p:cNvGrpSpPr/>
        <p:nvPr/>
      </p:nvGrpSpPr>
      <p:grpSpPr>
        <a:xfrm>
          <a:off x="0" y="0"/>
          <a:ext cx="0" cy="0"/>
          <a:chOff x="0" y="0"/>
          <a:chExt cx="0" cy="0"/>
        </a:xfrm>
      </p:grpSpPr>
      <p:sp>
        <p:nvSpPr>
          <p:cNvPr id="270" name="Google Shape;270;p30"/>
          <p:cNvSpPr/>
          <p:nvPr/>
        </p:nvSpPr>
        <p:spPr>
          <a:xfrm>
            <a:off x="70875" y="4624325"/>
            <a:ext cx="9002100" cy="519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30"/>
          <p:cNvSpPr txBox="1"/>
          <p:nvPr>
            <p:ph type="title"/>
          </p:nvPr>
        </p:nvSpPr>
        <p:spPr>
          <a:xfrm>
            <a:off x="893700" y="206000"/>
            <a:ext cx="7587000" cy="857400"/>
          </a:xfrm>
          <a:prstGeom prst="rect">
            <a:avLst/>
          </a:prstGeom>
        </p:spPr>
        <p:txBody>
          <a:bodyPr anchorCtr="0" anchor="b" bIns="91425" lIns="91425" spcFirstLastPara="1" rIns="91425" wrap="square" tIns="91425"/>
          <a:lstStyle>
            <a:lvl1pPr lvl="0" rtl="0">
              <a:spcBef>
                <a:spcPts val="0"/>
              </a:spcBef>
              <a:spcAft>
                <a:spcPts val="0"/>
              </a:spcAft>
              <a:buSzPts val="4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272" name="Google Shape;272;p30"/>
          <p:cNvSpPr txBox="1"/>
          <p:nvPr>
            <p:ph idx="1" type="body"/>
          </p:nvPr>
        </p:nvSpPr>
        <p:spPr>
          <a:xfrm>
            <a:off x="896100" y="1197873"/>
            <a:ext cx="7354200" cy="3303600"/>
          </a:xfrm>
          <a:prstGeom prst="rect">
            <a:avLst/>
          </a:prstGeom>
        </p:spPr>
        <p:txBody>
          <a:bodyPr anchorCtr="0" anchor="t" bIns="91425" lIns="91425" spcFirstLastPara="1" rIns="91425" wrap="square" tIns="91425"/>
          <a:lstStyle>
            <a:lvl1pPr indent="-406400" lvl="0" marL="457200" rtl="0">
              <a:spcBef>
                <a:spcPts val="600"/>
              </a:spcBef>
              <a:spcAft>
                <a:spcPts val="0"/>
              </a:spcAft>
              <a:buSzPts val="2800"/>
              <a:buChar char="●"/>
              <a:defRPr/>
            </a:lvl1pPr>
            <a:lvl2pPr indent="-381000" lvl="1" marL="914400" rtl="0">
              <a:spcBef>
                <a:spcPts val="0"/>
              </a:spcBef>
              <a:spcAft>
                <a:spcPts val="0"/>
              </a:spcAft>
              <a:buSzPts val="2400"/>
              <a:buChar char="○"/>
              <a:defRPr/>
            </a:lvl2pPr>
            <a:lvl3pPr indent="-381000" lvl="2" marL="1371600" rtl="0">
              <a:spcBef>
                <a:spcPts val="0"/>
              </a:spcBef>
              <a:spcAft>
                <a:spcPts val="0"/>
              </a:spcAft>
              <a:buSzPts val="2400"/>
              <a:buChar char="■"/>
              <a:defRPr/>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273" name="Google Shape;273;p30"/>
          <p:cNvSpPr txBox="1"/>
          <p:nvPr>
            <p:ph idx="12" type="sldNum"/>
          </p:nvPr>
        </p:nvSpPr>
        <p:spPr>
          <a:xfrm>
            <a:off x="4297650" y="4624325"/>
            <a:ext cx="548700" cy="519300"/>
          </a:xfrm>
          <a:prstGeom prst="rect">
            <a:avLst/>
          </a:prstGeom>
        </p:spPr>
        <p:txBody>
          <a:bodyPr anchorCtr="0" anchor="ctr" bIns="91425" lIns="91425" spcFirstLastPara="1" rIns="91425" wrap="square" tIns="91425">
            <a:noAutofit/>
          </a:bodyPr>
          <a:lstStyle>
            <a:lvl1pPr lvl="0" rtl="0" algn="ctr">
              <a:buNone/>
              <a:defRPr>
                <a:solidFill>
                  <a:srgbClr val="FFFFFF"/>
                </a:solidFill>
              </a:defRPr>
            </a:lvl1pPr>
            <a:lvl2pPr lvl="1" rtl="0" algn="ctr">
              <a:buNone/>
              <a:defRPr>
                <a:solidFill>
                  <a:srgbClr val="FFFFFF"/>
                </a:solidFill>
              </a:defRPr>
            </a:lvl2pPr>
            <a:lvl3pPr lvl="2" rtl="0" algn="ctr">
              <a:buNone/>
              <a:defRPr>
                <a:solidFill>
                  <a:srgbClr val="FFFFFF"/>
                </a:solidFill>
              </a:defRPr>
            </a:lvl3pPr>
            <a:lvl4pPr lvl="3" rtl="0" algn="ctr">
              <a:buNone/>
              <a:defRPr>
                <a:solidFill>
                  <a:srgbClr val="FFFFFF"/>
                </a:solidFill>
              </a:defRPr>
            </a:lvl4pPr>
            <a:lvl5pPr lvl="4" rtl="0" algn="ctr">
              <a:buNone/>
              <a:defRPr>
                <a:solidFill>
                  <a:srgbClr val="FFFFFF"/>
                </a:solidFill>
              </a:defRPr>
            </a:lvl5pPr>
            <a:lvl6pPr lvl="5" rtl="0" algn="ctr">
              <a:buNone/>
              <a:defRPr>
                <a:solidFill>
                  <a:srgbClr val="FFFFFF"/>
                </a:solidFill>
              </a:defRPr>
            </a:lvl6pPr>
            <a:lvl7pPr lvl="6" rtl="0" algn="ctr">
              <a:buNone/>
              <a:defRPr>
                <a:solidFill>
                  <a:srgbClr val="FFFFFF"/>
                </a:solidFill>
              </a:defRPr>
            </a:lvl7pPr>
            <a:lvl8pPr lvl="7" rtl="0" algn="ctr">
              <a:buNone/>
              <a:defRPr>
                <a:solidFill>
                  <a:srgbClr val="FFFFFF"/>
                </a:solidFill>
              </a:defRPr>
            </a:lvl8pPr>
            <a:lvl9pPr lvl="8" rtl="0"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274" name="Google Shape;274;p30"/>
          <p:cNvSpPr txBox="1"/>
          <p:nvPr/>
        </p:nvSpPr>
        <p:spPr>
          <a:xfrm>
            <a:off x="5424850" y="46243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
        <p:nvSpPr>
          <p:cNvPr id="275" name="Google Shape;275;p30"/>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Slides:</a:t>
            </a:r>
            <a:endParaRPr b="1">
              <a:solidFill>
                <a:srgbClr val="FFFFFF"/>
              </a:solidFill>
              <a:latin typeface="Lato"/>
              <a:ea typeface="Lato"/>
              <a:cs typeface="Lato"/>
              <a:sym typeface="Lato"/>
            </a:endParaRPr>
          </a:p>
          <a:p>
            <a:pPr indent="0" lvl="0" marL="0" rtl="0" algn="l">
              <a:spcBef>
                <a:spcPts val="0"/>
              </a:spcBef>
              <a:spcAft>
                <a:spcPts val="0"/>
              </a:spcAft>
              <a:buNone/>
            </a:pPr>
            <a:r>
              <a:rPr b="1" lang="en">
                <a:solidFill>
                  <a:srgbClr val="FFFFFF"/>
                </a:solidFill>
                <a:latin typeface="Lato"/>
                <a:ea typeface="Lato"/>
                <a:cs typeface="Lato"/>
                <a:sym typeface="Lato"/>
              </a:rPr>
              <a:t>Notes: </a:t>
            </a:r>
            <a:endParaRPr b="1">
              <a:solidFill>
                <a:srgbClr val="FFFFFF"/>
              </a:solidFill>
              <a:latin typeface="Lato"/>
              <a:ea typeface="Lato"/>
              <a:cs typeface="Lato"/>
              <a:sym typeface="Lato"/>
            </a:endParaRPr>
          </a:p>
        </p:txBody>
      </p:sp>
      <p:sp>
        <p:nvSpPr>
          <p:cNvPr id="276" name="Google Shape;276;p30"/>
          <p:cNvSpPr txBox="1"/>
          <p:nvPr>
            <p:ph idx="2"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277" name="Google Shape;277;p30"/>
          <p:cNvSpPr txBox="1"/>
          <p:nvPr>
            <p:ph idx="3" type="subTitle"/>
          </p:nvPr>
        </p:nvSpPr>
        <p:spPr>
          <a:xfrm>
            <a:off x="650175" y="48529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278" name="Google Shape;278;p30"/>
          <p:cNvSpPr txBox="1"/>
          <p:nvPr>
            <p:ph idx="4" type="subTitle"/>
          </p:nvPr>
        </p:nvSpPr>
        <p:spPr>
          <a:xfrm>
            <a:off x="6184625" y="4852925"/>
            <a:ext cx="2888400" cy="2466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rgbClr val="FFFFFF"/>
                </a:solidFill>
              </a:defRPr>
            </a:lvl1pPr>
            <a:lvl2pPr lvl="1" rtl="0" algn="r">
              <a:spcBef>
                <a:spcPts val="600"/>
              </a:spcBef>
              <a:spcAft>
                <a:spcPts val="0"/>
              </a:spcAft>
              <a:buNone/>
              <a:defRPr>
                <a:solidFill>
                  <a:srgbClr val="FFFFFF"/>
                </a:solidFill>
              </a:defRPr>
            </a:lvl2pPr>
            <a:lvl3pPr lvl="2" rtl="0" algn="r">
              <a:spcBef>
                <a:spcPts val="600"/>
              </a:spcBef>
              <a:spcAft>
                <a:spcPts val="0"/>
              </a:spcAft>
              <a:buNone/>
              <a:defRPr>
                <a:solidFill>
                  <a:srgbClr val="FFFFFF"/>
                </a:solidFill>
              </a:defRPr>
            </a:lvl3pPr>
            <a:lvl4pPr lvl="3" rtl="0" algn="r">
              <a:spcBef>
                <a:spcPts val="600"/>
              </a:spcBef>
              <a:spcAft>
                <a:spcPts val="0"/>
              </a:spcAft>
              <a:buNone/>
              <a:defRPr>
                <a:solidFill>
                  <a:srgbClr val="FFFFFF"/>
                </a:solidFill>
              </a:defRPr>
            </a:lvl4pPr>
            <a:lvl5pPr lvl="4" rtl="0" algn="r">
              <a:spcBef>
                <a:spcPts val="600"/>
              </a:spcBef>
              <a:spcAft>
                <a:spcPts val="0"/>
              </a:spcAft>
              <a:buNone/>
              <a:defRPr>
                <a:solidFill>
                  <a:srgbClr val="FFFFFF"/>
                </a:solidFill>
              </a:defRPr>
            </a:lvl5pPr>
            <a:lvl6pPr lvl="5" rtl="0" algn="r">
              <a:spcBef>
                <a:spcPts val="600"/>
              </a:spcBef>
              <a:spcAft>
                <a:spcPts val="0"/>
              </a:spcAft>
              <a:buNone/>
              <a:defRPr>
                <a:solidFill>
                  <a:srgbClr val="FFFFFF"/>
                </a:solidFill>
              </a:defRPr>
            </a:lvl6pPr>
            <a:lvl7pPr lvl="6" rtl="0" algn="r">
              <a:spcBef>
                <a:spcPts val="600"/>
              </a:spcBef>
              <a:spcAft>
                <a:spcPts val="0"/>
              </a:spcAft>
              <a:buNone/>
              <a:defRPr>
                <a:solidFill>
                  <a:srgbClr val="FFFFFF"/>
                </a:solidFill>
              </a:defRPr>
            </a:lvl7pPr>
            <a:lvl8pPr lvl="7" rtl="0" algn="r">
              <a:spcBef>
                <a:spcPts val="600"/>
              </a:spcBef>
              <a:spcAft>
                <a:spcPts val="0"/>
              </a:spcAft>
              <a:buNone/>
              <a:defRPr>
                <a:solidFill>
                  <a:srgbClr val="FFFFFF"/>
                </a:solidFill>
              </a:defRPr>
            </a:lvl8pPr>
            <a:lvl9pPr lvl="8" rtl="0" algn="r">
              <a:spcBef>
                <a:spcPts val="600"/>
              </a:spcBef>
              <a:spcAft>
                <a:spcPts val="0"/>
              </a:spcAft>
              <a:buNone/>
              <a:defRPr>
                <a:solidFill>
                  <a:srgbClr val="FFFFFF"/>
                </a:solidFill>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2 columns" type="twoColTx">
  <p:cSld name="TITLE_AND_TWO_COLUMNS">
    <p:spTree>
      <p:nvGrpSpPr>
        <p:cNvPr id="279" name="Shape 279"/>
        <p:cNvGrpSpPr/>
        <p:nvPr/>
      </p:nvGrpSpPr>
      <p:grpSpPr>
        <a:xfrm>
          <a:off x="0" y="0"/>
          <a:ext cx="0" cy="0"/>
          <a:chOff x="0" y="0"/>
          <a:chExt cx="0" cy="0"/>
        </a:xfrm>
      </p:grpSpPr>
      <p:sp>
        <p:nvSpPr>
          <p:cNvPr id="280" name="Google Shape;280;p31"/>
          <p:cNvSpPr/>
          <p:nvPr/>
        </p:nvSpPr>
        <p:spPr>
          <a:xfrm>
            <a:off x="70875" y="4624325"/>
            <a:ext cx="9002100" cy="4617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31"/>
          <p:cNvSpPr txBox="1"/>
          <p:nvPr>
            <p:ph type="title"/>
          </p:nvPr>
        </p:nvSpPr>
        <p:spPr>
          <a:xfrm>
            <a:off x="893700" y="206000"/>
            <a:ext cx="7587000" cy="857400"/>
          </a:xfrm>
          <a:prstGeom prst="rect">
            <a:avLst/>
          </a:prstGeom>
        </p:spPr>
        <p:txBody>
          <a:bodyPr anchorCtr="0" anchor="b" bIns="91425" lIns="91425" spcFirstLastPara="1" rIns="91425" wrap="square" tIns="91425"/>
          <a:lstStyle>
            <a:lvl1pPr lvl="0" rtl="0">
              <a:spcBef>
                <a:spcPts val="0"/>
              </a:spcBef>
              <a:spcAft>
                <a:spcPts val="0"/>
              </a:spcAft>
              <a:buSzPts val="4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282" name="Google Shape;282;p31"/>
          <p:cNvSpPr txBox="1"/>
          <p:nvPr>
            <p:ph idx="1" type="body"/>
          </p:nvPr>
        </p:nvSpPr>
        <p:spPr>
          <a:xfrm>
            <a:off x="893625" y="1200150"/>
            <a:ext cx="3374100" cy="3241800"/>
          </a:xfrm>
          <a:prstGeom prst="rect">
            <a:avLst/>
          </a:prstGeom>
        </p:spPr>
        <p:txBody>
          <a:bodyPr anchorCtr="0" anchor="t" bIns="91425" lIns="91425" spcFirstLastPara="1" rIns="91425" wrap="square" tIns="91425"/>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283" name="Google Shape;283;p31"/>
          <p:cNvSpPr txBox="1"/>
          <p:nvPr>
            <p:ph idx="2" type="body"/>
          </p:nvPr>
        </p:nvSpPr>
        <p:spPr>
          <a:xfrm>
            <a:off x="4878850" y="1202025"/>
            <a:ext cx="3371100" cy="3240000"/>
          </a:xfrm>
          <a:prstGeom prst="rect">
            <a:avLst/>
          </a:prstGeom>
        </p:spPr>
        <p:txBody>
          <a:bodyPr anchorCtr="0" anchor="t" bIns="91425" lIns="91425" spcFirstLastPara="1" rIns="91425" wrap="square" tIns="91425"/>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284" name="Google Shape;284;p31"/>
          <p:cNvSpPr txBox="1"/>
          <p:nvPr>
            <p:ph idx="12" type="sldNum"/>
          </p:nvPr>
        </p:nvSpPr>
        <p:spPr>
          <a:xfrm>
            <a:off x="4297650" y="4624325"/>
            <a:ext cx="548700" cy="519300"/>
          </a:xfrm>
          <a:prstGeom prst="rect">
            <a:avLst/>
          </a:prstGeom>
        </p:spPr>
        <p:txBody>
          <a:bodyPr anchorCtr="0" anchor="ctr" bIns="91425" lIns="91425" spcFirstLastPara="1" rIns="91425" wrap="square" tIns="91425">
            <a:noAutofit/>
          </a:bodyPr>
          <a:lstStyle>
            <a:lvl1pPr lvl="0" rtl="0" algn="ctr">
              <a:buNone/>
              <a:defRPr>
                <a:solidFill>
                  <a:srgbClr val="FFFFFF"/>
                </a:solidFill>
              </a:defRPr>
            </a:lvl1pPr>
            <a:lvl2pPr lvl="1" rtl="0" algn="ctr">
              <a:buNone/>
              <a:defRPr>
                <a:solidFill>
                  <a:srgbClr val="FFFFFF"/>
                </a:solidFill>
              </a:defRPr>
            </a:lvl2pPr>
            <a:lvl3pPr lvl="2" rtl="0" algn="ctr">
              <a:buNone/>
              <a:defRPr>
                <a:solidFill>
                  <a:srgbClr val="FFFFFF"/>
                </a:solidFill>
              </a:defRPr>
            </a:lvl3pPr>
            <a:lvl4pPr lvl="3" rtl="0" algn="ctr">
              <a:buNone/>
              <a:defRPr>
                <a:solidFill>
                  <a:srgbClr val="FFFFFF"/>
                </a:solidFill>
              </a:defRPr>
            </a:lvl4pPr>
            <a:lvl5pPr lvl="4" rtl="0" algn="ctr">
              <a:buNone/>
              <a:defRPr>
                <a:solidFill>
                  <a:srgbClr val="FFFFFF"/>
                </a:solidFill>
              </a:defRPr>
            </a:lvl5pPr>
            <a:lvl6pPr lvl="5" rtl="0" algn="ctr">
              <a:buNone/>
              <a:defRPr>
                <a:solidFill>
                  <a:srgbClr val="FFFFFF"/>
                </a:solidFill>
              </a:defRPr>
            </a:lvl6pPr>
            <a:lvl7pPr lvl="6" rtl="0" algn="ctr">
              <a:buNone/>
              <a:defRPr>
                <a:solidFill>
                  <a:srgbClr val="FFFFFF"/>
                </a:solidFill>
              </a:defRPr>
            </a:lvl7pPr>
            <a:lvl8pPr lvl="7" rtl="0" algn="ctr">
              <a:buNone/>
              <a:defRPr>
                <a:solidFill>
                  <a:srgbClr val="FFFFFF"/>
                </a:solidFill>
              </a:defRPr>
            </a:lvl8pPr>
            <a:lvl9pPr lvl="8" rtl="0"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285" name="Google Shape;285;p31"/>
          <p:cNvSpPr txBox="1"/>
          <p:nvPr/>
        </p:nvSpPr>
        <p:spPr>
          <a:xfrm>
            <a:off x="5424850" y="46243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
        <p:nvSpPr>
          <p:cNvPr id="286" name="Google Shape;286;p31"/>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Slides:</a:t>
            </a:r>
            <a:endParaRPr b="1">
              <a:solidFill>
                <a:srgbClr val="FFFFFF"/>
              </a:solidFill>
              <a:latin typeface="Lato"/>
              <a:ea typeface="Lato"/>
              <a:cs typeface="Lato"/>
              <a:sym typeface="Lato"/>
            </a:endParaRPr>
          </a:p>
          <a:p>
            <a:pPr indent="0" lvl="0" marL="0" rtl="0" algn="l">
              <a:spcBef>
                <a:spcPts val="0"/>
              </a:spcBef>
              <a:spcAft>
                <a:spcPts val="0"/>
              </a:spcAft>
              <a:buNone/>
            </a:pPr>
            <a:r>
              <a:rPr b="1" lang="en">
                <a:solidFill>
                  <a:srgbClr val="FFFFFF"/>
                </a:solidFill>
                <a:latin typeface="Lato"/>
                <a:ea typeface="Lato"/>
                <a:cs typeface="Lato"/>
                <a:sym typeface="Lato"/>
              </a:rPr>
              <a:t>Notes: </a:t>
            </a:r>
            <a:endParaRPr b="1">
              <a:solidFill>
                <a:srgbClr val="FFFFFF"/>
              </a:solidFill>
              <a:latin typeface="Lato"/>
              <a:ea typeface="Lato"/>
              <a:cs typeface="Lato"/>
              <a:sym typeface="Lato"/>
            </a:endParaRPr>
          </a:p>
        </p:txBody>
      </p:sp>
      <p:sp>
        <p:nvSpPr>
          <p:cNvPr id="287" name="Google Shape;287;p31"/>
          <p:cNvSpPr txBox="1"/>
          <p:nvPr>
            <p:ph idx="3"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288" name="Google Shape;288;p31"/>
          <p:cNvSpPr txBox="1"/>
          <p:nvPr>
            <p:ph idx="4" type="subTitle"/>
          </p:nvPr>
        </p:nvSpPr>
        <p:spPr>
          <a:xfrm>
            <a:off x="650175" y="48529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289" name="Google Shape;289;p31"/>
          <p:cNvSpPr txBox="1"/>
          <p:nvPr>
            <p:ph idx="5" type="subTitle"/>
          </p:nvPr>
        </p:nvSpPr>
        <p:spPr>
          <a:xfrm>
            <a:off x="6184625" y="4852925"/>
            <a:ext cx="2888400" cy="2466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rgbClr val="FFFFFF"/>
                </a:solidFill>
              </a:defRPr>
            </a:lvl1pPr>
            <a:lvl2pPr lvl="1" rtl="0" algn="r">
              <a:spcBef>
                <a:spcPts val="600"/>
              </a:spcBef>
              <a:spcAft>
                <a:spcPts val="0"/>
              </a:spcAft>
              <a:buNone/>
              <a:defRPr>
                <a:solidFill>
                  <a:srgbClr val="FFFFFF"/>
                </a:solidFill>
              </a:defRPr>
            </a:lvl2pPr>
            <a:lvl3pPr lvl="2" rtl="0" algn="r">
              <a:spcBef>
                <a:spcPts val="600"/>
              </a:spcBef>
              <a:spcAft>
                <a:spcPts val="0"/>
              </a:spcAft>
              <a:buNone/>
              <a:defRPr>
                <a:solidFill>
                  <a:srgbClr val="FFFFFF"/>
                </a:solidFill>
              </a:defRPr>
            </a:lvl3pPr>
            <a:lvl4pPr lvl="3" rtl="0" algn="r">
              <a:spcBef>
                <a:spcPts val="600"/>
              </a:spcBef>
              <a:spcAft>
                <a:spcPts val="0"/>
              </a:spcAft>
              <a:buNone/>
              <a:defRPr>
                <a:solidFill>
                  <a:srgbClr val="FFFFFF"/>
                </a:solidFill>
              </a:defRPr>
            </a:lvl4pPr>
            <a:lvl5pPr lvl="4" rtl="0" algn="r">
              <a:spcBef>
                <a:spcPts val="600"/>
              </a:spcBef>
              <a:spcAft>
                <a:spcPts val="0"/>
              </a:spcAft>
              <a:buNone/>
              <a:defRPr>
                <a:solidFill>
                  <a:srgbClr val="FFFFFF"/>
                </a:solidFill>
              </a:defRPr>
            </a:lvl5pPr>
            <a:lvl6pPr lvl="5" rtl="0" algn="r">
              <a:spcBef>
                <a:spcPts val="600"/>
              </a:spcBef>
              <a:spcAft>
                <a:spcPts val="0"/>
              </a:spcAft>
              <a:buNone/>
              <a:defRPr>
                <a:solidFill>
                  <a:srgbClr val="FFFFFF"/>
                </a:solidFill>
              </a:defRPr>
            </a:lvl6pPr>
            <a:lvl7pPr lvl="6" rtl="0" algn="r">
              <a:spcBef>
                <a:spcPts val="600"/>
              </a:spcBef>
              <a:spcAft>
                <a:spcPts val="0"/>
              </a:spcAft>
              <a:buNone/>
              <a:defRPr>
                <a:solidFill>
                  <a:srgbClr val="FFFFFF"/>
                </a:solidFill>
              </a:defRPr>
            </a:lvl7pPr>
            <a:lvl8pPr lvl="7" rtl="0" algn="r">
              <a:spcBef>
                <a:spcPts val="600"/>
              </a:spcBef>
              <a:spcAft>
                <a:spcPts val="0"/>
              </a:spcAft>
              <a:buNone/>
              <a:defRPr>
                <a:solidFill>
                  <a:srgbClr val="FFFFFF"/>
                </a:solidFill>
              </a:defRPr>
            </a:lvl8pPr>
            <a:lvl9pPr lvl="8" rtl="0" algn="r">
              <a:spcBef>
                <a:spcPts val="600"/>
              </a:spcBef>
              <a:spcAft>
                <a:spcPts val="0"/>
              </a:spcAft>
              <a:buNone/>
              <a:defRPr>
                <a:solidFill>
                  <a:srgbClr val="FFFFFF"/>
                </a:solidFi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p:cSld name="TITLE_1_1">
    <p:spTree>
      <p:nvGrpSpPr>
        <p:cNvPr id="25" name="Shape 25"/>
        <p:cNvGrpSpPr/>
        <p:nvPr/>
      </p:nvGrpSpPr>
      <p:grpSpPr>
        <a:xfrm>
          <a:off x="0" y="0"/>
          <a:ext cx="0" cy="0"/>
          <a:chOff x="0" y="0"/>
          <a:chExt cx="0" cy="0"/>
        </a:xfrm>
      </p:grpSpPr>
      <p:sp>
        <p:nvSpPr>
          <p:cNvPr id="26" name="Google Shape;26;p4"/>
          <p:cNvSpPr/>
          <p:nvPr/>
        </p:nvSpPr>
        <p:spPr>
          <a:xfrm>
            <a:off x="81850" y="4620375"/>
            <a:ext cx="9037200" cy="519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txBox="1"/>
          <p:nvPr>
            <p:ph idx="1" type="body"/>
          </p:nvPr>
        </p:nvSpPr>
        <p:spPr>
          <a:xfrm>
            <a:off x="1710425" y="1476000"/>
            <a:ext cx="5723700" cy="3148200"/>
          </a:xfrm>
          <a:prstGeom prst="rect">
            <a:avLst/>
          </a:prstGeom>
        </p:spPr>
        <p:txBody>
          <a:bodyPr anchorCtr="0" anchor="t" bIns="91425" lIns="91425" spcFirstLastPara="1" rIns="91425" wrap="square" tIns="91425"/>
          <a:lstStyle>
            <a:lvl1pPr indent="-406400" lvl="0" marL="457200" rtl="0" algn="ctr">
              <a:spcBef>
                <a:spcPts val="600"/>
              </a:spcBef>
              <a:spcAft>
                <a:spcPts val="0"/>
              </a:spcAft>
              <a:buSzPts val="2800"/>
              <a:buChar char="●"/>
              <a:defRPr i="1"/>
            </a:lvl1pPr>
            <a:lvl2pPr indent="-381000" lvl="1" marL="914400" rtl="0" algn="ctr">
              <a:spcBef>
                <a:spcPts val="0"/>
              </a:spcBef>
              <a:spcAft>
                <a:spcPts val="0"/>
              </a:spcAft>
              <a:buSzPts val="2400"/>
              <a:buChar char="○"/>
              <a:defRPr i="1"/>
            </a:lvl2pPr>
            <a:lvl3pPr indent="-381000" lvl="2" marL="1371600" rtl="0" algn="ctr">
              <a:spcBef>
                <a:spcPts val="0"/>
              </a:spcBef>
              <a:spcAft>
                <a:spcPts val="0"/>
              </a:spcAft>
              <a:buSzPts val="2400"/>
              <a:buChar char="■"/>
              <a:defRPr i="1"/>
            </a:lvl3pPr>
            <a:lvl4pPr indent="-342900" lvl="3" marL="1828800" rtl="0" algn="ctr">
              <a:spcBef>
                <a:spcPts val="0"/>
              </a:spcBef>
              <a:spcAft>
                <a:spcPts val="0"/>
              </a:spcAft>
              <a:buSzPts val="1800"/>
              <a:buChar char="●"/>
              <a:defRPr i="1"/>
            </a:lvl4pPr>
            <a:lvl5pPr indent="-342900" lvl="4" marL="2286000" rtl="0" algn="ctr">
              <a:spcBef>
                <a:spcPts val="0"/>
              </a:spcBef>
              <a:spcAft>
                <a:spcPts val="0"/>
              </a:spcAft>
              <a:buSzPts val="1800"/>
              <a:buChar char="○"/>
              <a:defRPr i="1"/>
            </a:lvl5pPr>
            <a:lvl6pPr indent="-342900" lvl="5" marL="2743200" rtl="0" algn="ctr">
              <a:spcBef>
                <a:spcPts val="0"/>
              </a:spcBef>
              <a:spcAft>
                <a:spcPts val="0"/>
              </a:spcAft>
              <a:buSzPts val="1800"/>
              <a:buChar char="■"/>
              <a:defRPr i="1"/>
            </a:lvl6pPr>
            <a:lvl7pPr indent="-342900" lvl="6" marL="3200400" rtl="0" algn="ctr">
              <a:spcBef>
                <a:spcPts val="0"/>
              </a:spcBef>
              <a:spcAft>
                <a:spcPts val="0"/>
              </a:spcAft>
              <a:buSzPts val="1800"/>
              <a:buChar char="●"/>
              <a:defRPr i="1"/>
            </a:lvl7pPr>
            <a:lvl8pPr indent="-342900" lvl="7" marL="3657600" rtl="0" algn="ctr">
              <a:spcBef>
                <a:spcPts val="0"/>
              </a:spcBef>
              <a:spcAft>
                <a:spcPts val="0"/>
              </a:spcAft>
              <a:buSzPts val="1800"/>
              <a:buChar char="○"/>
              <a:defRPr i="1"/>
            </a:lvl8pPr>
            <a:lvl9pPr indent="-342900" lvl="8" marL="4114800" algn="ctr">
              <a:spcBef>
                <a:spcPts val="0"/>
              </a:spcBef>
              <a:spcAft>
                <a:spcPts val="0"/>
              </a:spcAft>
              <a:buSzPts val="1800"/>
              <a:buChar char="■"/>
              <a:defRPr i="1"/>
            </a:lvl9pPr>
          </a:lstStyle>
          <a:p/>
        </p:txBody>
      </p:sp>
      <p:sp>
        <p:nvSpPr>
          <p:cNvPr id="28" name="Google Shape;28;p4"/>
          <p:cNvSpPr txBox="1"/>
          <p:nvPr/>
        </p:nvSpPr>
        <p:spPr>
          <a:xfrm>
            <a:off x="3593400" y="495628"/>
            <a:ext cx="1957200" cy="980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9600">
                <a:solidFill>
                  <a:schemeClr val="dk2"/>
                </a:solidFill>
              </a:rPr>
              <a:t>“</a:t>
            </a:r>
            <a:endParaRPr b="1" sz="600">
              <a:solidFill>
                <a:schemeClr val="dk2"/>
              </a:solidFill>
            </a:endParaRPr>
          </a:p>
        </p:txBody>
      </p:sp>
      <p:sp>
        <p:nvSpPr>
          <p:cNvPr id="29" name="Google Shape;29;p4"/>
          <p:cNvSpPr/>
          <p:nvPr/>
        </p:nvSpPr>
        <p:spPr>
          <a:xfrm>
            <a:off x="0" y="913875"/>
            <a:ext cx="3666000" cy="51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4"/>
          <p:cNvSpPr txBox="1"/>
          <p:nvPr>
            <p:ph idx="12" type="sldNum"/>
          </p:nvPr>
        </p:nvSpPr>
        <p:spPr>
          <a:xfrm>
            <a:off x="-125" y="4830281"/>
            <a:ext cx="9144000" cy="313500"/>
          </a:xfrm>
          <a:prstGeom prst="rect">
            <a:avLst/>
          </a:prstGeom>
          <a:noFill/>
          <a:ln>
            <a:noFill/>
          </a:ln>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
        <p:nvSpPr>
          <p:cNvPr id="31" name="Google Shape;31;p4"/>
          <p:cNvSpPr txBox="1"/>
          <p:nvPr>
            <p:ph idx="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chemeClr val="lt1"/>
                </a:solidFill>
              </a:defRPr>
            </a:lvl1pPr>
            <a:lvl2pPr lvl="1" rtl="0" algn="ctr">
              <a:buNone/>
              <a:defRPr>
                <a:solidFill>
                  <a:schemeClr val="lt1"/>
                </a:solidFill>
              </a:defRPr>
            </a:lvl2pPr>
            <a:lvl3pPr lvl="2" rtl="0" algn="ctr">
              <a:buNone/>
              <a:defRPr>
                <a:solidFill>
                  <a:schemeClr val="lt1"/>
                </a:solidFill>
              </a:defRPr>
            </a:lvl3pPr>
            <a:lvl4pPr lvl="3" rtl="0" algn="ctr">
              <a:buNone/>
              <a:defRPr>
                <a:solidFill>
                  <a:schemeClr val="lt1"/>
                </a:solidFill>
              </a:defRPr>
            </a:lvl4pPr>
            <a:lvl5pPr lvl="4" rtl="0" algn="ctr">
              <a:buNone/>
              <a:defRPr>
                <a:solidFill>
                  <a:schemeClr val="lt1"/>
                </a:solidFill>
              </a:defRPr>
            </a:lvl5pPr>
            <a:lvl6pPr lvl="5" rtl="0" algn="ctr">
              <a:buNone/>
              <a:defRPr>
                <a:solidFill>
                  <a:schemeClr val="lt1"/>
                </a:solidFill>
              </a:defRPr>
            </a:lvl6pPr>
            <a:lvl7pPr lvl="6" rtl="0" algn="ctr">
              <a:buNone/>
              <a:defRPr>
                <a:solidFill>
                  <a:schemeClr val="lt1"/>
                </a:solidFill>
              </a:defRPr>
            </a:lvl7pPr>
            <a:lvl8pPr lvl="7" rtl="0" algn="ctr">
              <a:buNone/>
              <a:defRPr>
                <a:solidFill>
                  <a:schemeClr val="lt1"/>
                </a:solidFill>
              </a:defRPr>
            </a:lvl8pPr>
            <a:lvl9pPr lvl="8" rtl="0" algn="ctr">
              <a:buNone/>
              <a:defRPr>
                <a:solidFill>
                  <a:schemeClr val="lt1"/>
                </a:solidFill>
              </a:defRPr>
            </a:lvl9pPr>
          </a:lstStyle>
          <a:p>
            <a:pPr indent="0" lvl="0" marL="0" rtl="0" algn="ctr">
              <a:spcBef>
                <a:spcPts val="0"/>
              </a:spcBef>
              <a:spcAft>
                <a:spcPts val="0"/>
              </a:spcAft>
              <a:buNone/>
            </a:pPr>
            <a:fld id="{00000000-1234-1234-1234-123412341234}" type="slidenum">
              <a:rPr lang="en"/>
              <a:t>‹#›</a:t>
            </a:fld>
            <a:endParaRPr/>
          </a:p>
        </p:txBody>
      </p:sp>
      <p:sp>
        <p:nvSpPr>
          <p:cNvPr id="32" name="Google Shape;32;p4"/>
          <p:cNvSpPr/>
          <p:nvPr/>
        </p:nvSpPr>
        <p:spPr>
          <a:xfrm>
            <a:off x="5453100" y="913875"/>
            <a:ext cx="3666000" cy="51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4"/>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Slides:</a:t>
            </a:r>
            <a:endParaRPr b="1">
              <a:solidFill>
                <a:srgbClr val="FFFFFF"/>
              </a:solidFill>
              <a:latin typeface="Lato"/>
              <a:ea typeface="Lato"/>
              <a:cs typeface="Lato"/>
              <a:sym typeface="Lato"/>
            </a:endParaRPr>
          </a:p>
          <a:p>
            <a:pPr indent="0" lvl="0" marL="0" rtl="0" algn="l">
              <a:spcBef>
                <a:spcPts val="0"/>
              </a:spcBef>
              <a:spcAft>
                <a:spcPts val="0"/>
              </a:spcAft>
              <a:buNone/>
            </a:pPr>
            <a:r>
              <a:rPr b="1" lang="en">
                <a:solidFill>
                  <a:srgbClr val="FFFFFF"/>
                </a:solidFill>
                <a:latin typeface="Lato"/>
                <a:ea typeface="Lato"/>
                <a:cs typeface="Lato"/>
                <a:sym typeface="Lato"/>
              </a:rPr>
              <a:t>Notes: </a:t>
            </a:r>
            <a:endParaRPr b="1">
              <a:solidFill>
                <a:srgbClr val="FFFFFF"/>
              </a:solidFill>
              <a:latin typeface="Lato"/>
              <a:ea typeface="Lato"/>
              <a:cs typeface="Lato"/>
              <a:sym typeface="Lato"/>
            </a:endParaRPr>
          </a:p>
        </p:txBody>
      </p:sp>
      <p:sp>
        <p:nvSpPr>
          <p:cNvPr id="34" name="Google Shape;34;p4"/>
          <p:cNvSpPr txBox="1"/>
          <p:nvPr>
            <p:ph idx="3"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35" name="Google Shape;35;p4"/>
          <p:cNvSpPr txBox="1"/>
          <p:nvPr>
            <p:ph idx="4" type="subTitle"/>
          </p:nvPr>
        </p:nvSpPr>
        <p:spPr>
          <a:xfrm>
            <a:off x="650175" y="48529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36" name="Google Shape;36;p4"/>
          <p:cNvSpPr txBox="1"/>
          <p:nvPr/>
        </p:nvSpPr>
        <p:spPr>
          <a:xfrm>
            <a:off x="5424850" y="48529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
        <p:nvSpPr>
          <p:cNvPr id="37" name="Google Shape;37;p4"/>
          <p:cNvSpPr txBox="1"/>
          <p:nvPr>
            <p:ph idx="5" type="subTitle"/>
          </p:nvPr>
        </p:nvSpPr>
        <p:spPr>
          <a:xfrm>
            <a:off x="6184575" y="4624325"/>
            <a:ext cx="2888400" cy="2466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rgbClr val="FFFFFF"/>
                </a:solidFill>
              </a:defRPr>
            </a:lvl1pPr>
            <a:lvl2pPr lvl="1" rtl="0" algn="r">
              <a:spcBef>
                <a:spcPts val="600"/>
              </a:spcBef>
              <a:spcAft>
                <a:spcPts val="0"/>
              </a:spcAft>
              <a:buNone/>
              <a:defRPr>
                <a:solidFill>
                  <a:srgbClr val="FFFFFF"/>
                </a:solidFill>
              </a:defRPr>
            </a:lvl2pPr>
            <a:lvl3pPr lvl="2" rtl="0" algn="r">
              <a:spcBef>
                <a:spcPts val="600"/>
              </a:spcBef>
              <a:spcAft>
                <a:spcPts val="0"/>
              </a:spcAft>
              <a:buNone/>
              <a:defRPr>
                <a:solidFill>
                  <a:srgbClr val="FFFFFF"/>
                </a:solidFill>
              </a:defRPr>
            </a:lvl3pPr>
            <a:lvl4pPr lvl="3" rtl="0" algn="r">
              <a:spcBef>
                <a:spcPts val="600"/>
              </a:spcBef>
              <a:spcAft>
                <a:spcPts val="0"/>
              </a:spcAft>
              <a:buNone/>
              <a:defRPr>
                <a:solidFill>
                  <a:srgbClr val="FFFFFF"/>
                </a:solidFill>
              </a:defRPr>
            </a:lvl4pPr>
            <a:lvl5pPr lvl="4" rtl="0" algn="r">
              <a:spcBef>
                <a:spcPts val="600"/>
              </a:spcBef>
              <a:spcAft>
                <a:spcPts val="0"/>
              </a:spcAft>
              <a:buNone/>
              <a:defRPr>
                <a:solidFill>
                  <a:srgbClr val="FFFFFF"/>
                </a:solidFill>
              </a:defRPr>
            </a:lvl5pPr>
            <a:lvl6pPr lvl="5" rtl="0" algn="r">
              <a:spcBef>
                <a:spcPts val="600"/>
              </a:spcBef>
              <a:spcAft>
                <a:spcPts val="0"/>
              </a:spcAft>
              <a:buNone/>
              <a:defRPr>
                <a:solidFill>
                  <a:srgbClr val="FFFFFF"/>
                </a:solidFill>
              </a:defRPr>
            </a:lvl6pPr>
            <a:lvl7pPr lvl="6" rtl="0" algn="r">
              <a:spcBef>
                <a:spcPts val="600"/>
              </a:spcBef>
              <a:spcAft>
                <a:spcPts val="0"/>
              </a:spcAft>
              <a:buNone/>
              <a:defRPr>
                <a:solidFill>
                  <a:srgbClr val="FFFFFF"/>
                </a:solidFill>
              </a:defRPr>
            </a:lvl7pPr>
            <a:lvl8pPr lvl="7" rtl="0" algn="r">
              <a:spcBef>
                <a:spcPts val="600"/>
              </a:spcBef>
              <a:spcAft>
                <a:spcPts val="0"/>
              </a:spcAft>
              <a:buNone/>
              <a:defRPr>
                <a:solidFill>
                  <a:srgbClr val="FFFFFF"/>
                </a:solidFill>
              </a:defRPr>
            </a:lvl8pPr>
            <a:lvl9pPr lvl="8" rtl="0" algn="r">
              <a:spcBef>
                <a:spcPts val="600"/>
              </a:spcBef>
              <a:spcAft>
                <a:spcPts val="0"/>
              </a:spcAft>
              <a:buNone/>
              <a:defRPr>
                <a:solidFill>
                  <a:srgbClr val="FFFFFF"/>
                </a:solidFill>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Topic + 2 columns">
  <p:cSld name="TITLE_AND_TWO_COLUMNS_2">
    <p:spTree>
      <p:nvGrpSpPr>
        <p:cNvPr id="290" name="Shape 290"/>
        <p:cNvGrpSpPr/>
        <p:nvPr/>
      </p:nvGrpSpPr>
      <p:grpSpPr>
        <a:xfrm>
          <a:off x="0" y="0"/>
          <a:ext cx="0" cy="0"/>
          <a:chOff x="0" y="0"/>
          <a:chExt cx="0" cy="0"/>
        </a:xfrm>
      </p:grpSpPr>
      <p:sp>
        <p:nvSpPr>
          <p:cNvPr id="291" name="Google Shape;291;p32"/>
          <p:cNvSpPr/>
          <p:nvPr/>
        </p:nvSpPr>
        <p:spPr>
          <a:xfrm>
            <a:off x="70875" y="4624325"/>
            <a:ext cx="9002100" cy="4617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32"/>
          <p:cNvSpPr txBox="1"/>
          <p:nvPr>
            <p:ph type="title"/>
          </p:nvPr>
        </p:nvSpPr>
        <p:spPr>
          <a:xfrm>
            <a:off x="893700" y="206000"/>
            <a:ext cx="7587000" cy="857400"/>
          </a:xfrm>
          <a:prstGeom prst="rect">
            <a:avLst/>
          </a:prstGeom>
        </p:spPr>
        <p:txBody>
          <a:bodyPr anchorCtr="0" anchor="b" bIns="91425" lIns="91425" spcFirstLastPara="1" rIns="91425" wrap="square" tIns="91425"/>
          <a:lstStyle>
            <a:lvl1pPr lvl="0" rtl="0">
              <a:spcBef>
                <a:spcPts val="0"/>
              </a:spcBef>
              <a:spcAft>
                <a:spcPts val="0"/>
              </a:spcAft>
              <a:buSzPts val="4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293" name="Google Shape;293;p32"/>
          <p:cNvSpPr txBox="1"/>
          <p:nvPr>
            <p:ph idx="1" type="body"/>
          </p:nvPr>
        </p:nvSpPr>
        <p:spPr>
          <a:xfrm>
            <a:off x="893625" y="1200150"/>
            <a:ext cx="3374100" cy="3241800"/>
          </a:xfrm>
          <a:prstGeom prst="rect">
            <a:avLst/>
          </a:prstGeom>
        </p:spPr>
        <p:txBody>
          <a:bodyPr anchorCtr="0" anchor="t" bIns="91425" lIns="91425" spcFirstLastPara="1" rIns="91425" wrap="square" tIns="91425"/>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294" name="Google Shape;294;p32"/>
          <p:cNvSpPr txBox="1"/>
          <p:nvPr>
            <p:ph idx="2" type="body"/>
          </p:nvPr>
        </p:nvSpPr>
        <p:spPr>
          <a:xfrm>
            <a:off x="4878850" y="1202025"/>
            <a:ext cx="3371100" cy="3240000"/>
          </a:xfrm>
          <a:prstGeom prst="rect">
            <a:avLst/>
          </a:prstGeom>
        </p:spPr>
        <p:txBody>
          <a:bodyPr anchorCtr="0" anchor="t" bIns="91425" lIns="91425" spcFirstLastPara="1" rIns="91425" wrap="square" tIns="91425"/>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295" name="Google Shape;295;p32"/>
          <p:cNvSpPr txBox="1"/>
          <p:nvPr>
            <p:ph idx="12" type="sldNum"/>
          </p:nvPr>
        </p:nvSpPr>
        <p:spPr>
          <a:xfrm>
            <a:off x="4297650" y="4624325"/>
            <a:ext cx="548700" cy="519300"/>
          </a:xfrm>
          <a:prstGeom prst="rect">
            <a:avLst/>
          </a:prstGeom>
        </p:spPr>
        <p:txBody>
          <a:bodyPr anchorCtr="0" anchor="ctr" bIns="91425" lIns="91425" spcFirstLastPara="1" rIns="91425" wrap="square" tIns="91425">
            <a:noAutofit/>
          </a:bodyPr>
          <a:lstStyle>
            <a:lvl1pPr lvl="0" rtl="0" algn="ctr">
              <a:buNone/>
              <a:defRPr>
                <a:solidFill>
                  <a:srgbClr val="FFFFFF"/>
                </a:solidFill>
              </a:defRPr>
            </a:lvl1pPr>
            <a:lvl2pPr lvl="1" rtl="0" algn="ctr">
              <a:buNone/>
              <a:defRPr>
                <a:solidFill>
                  <a:srgbClr val="FFFFFF"/>
                </a:solidFill>
              </a:defRPr>
            </a:lvl2pPr>
            <a:lvl3pPr lvl="2" rtl="0" algn="ctr">
              <a:buNone/>
              <a:defRPr>
                <a:solidFill>
                  <a:srgbClr val="FFFFFF"/>
                </a:solidFill>
              </a:defRPr>
            </a:lvl3pPr>
            <a:lvl4pPr lvl="3" rtl="0" algn="ctr">
              <a:buNone/>
              <a:defRPr>
                <a:solidFill>
                  <a:srgbClr val="FFFFFF"/>
                </a:solidFill>
              </a:defRPr>
            </a:lvl4pPr>
            <a:lvl5pPr lvl="4" rtl="0" algn="ctr">
              <a:buNone/>
              <a:defRPr>
                <a:solidFill>
                  <a:srgbClr val="FFFFFF"/>
                </a:solidFill>
              </a:defRPr>
            </a:lvl5pPr>
            <a:lvl6pPr lvl="5" rtl="0" algn="ctr">
              <a:buNone/>
              <a:defRPr>
                <a:solidFill>
                  <a:srgbClr val="FFFFFF"/>
                </a:solidFill>
              </a:defRPr>
            </a:lvl6pPr>
            <a:lvl7pPr lvl="6" rtl="0" algn="ctr">
              <a:buNone/>
              <a:defRPr>
                <a:solidFill>
                  <a:srgbClr val="FFFFFF"/>
                </a:solidFill>
              </a:defRPr>
            </a:lvl7pPr>
            <a:lvl8pPr lvl="7" rtl="0" algn="ctr">
              <a:buNone/>
              <a:defRPr>
                <a:solidFill>
                  <a:srgbClr val="FFFFFF"/>
                </a:solidFill>
              </a:defRPr>
            </a:lvl8pPr>
            <a:lvl9pPr lvl="8" rtl="0"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296" name="Google Shape;296;p32"/>
          <p:cNvSpPr txBox="1"/>
          <p:nvPr/>
        </p:nvSpPr>
        <p:spPr>
          <a:xfrm>
            <a:off x="5424850" y="46243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
        <p:nvSpPr>
          <p:cNvPr id="297" name="Google Shape;297;p32"/>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Slides:</a:t>
            </a:r>
            <a:endParaRPr b="1">
              <a:solidFill>
                <a:srgbClr val="FFFFFF"/>
              </a:solidFill>
              <a:latin typeface="Lato"/>
              <a:ea typeface="Lato"/>
              <a:cs typeface="Lato"/>
              <a:sym typeface="Lato"/>
            </a:endParaRPr>
          </a:p>
          <a:p>
            <a:pPr indent="0" lvl="0" marL="0" rtl="0" algn="l">
              <a:spcBef>
                <a:spcPts val="0"/>
              </a:spcBef>
              <a:spcAft>
                <a:spcPts val="0"/>
              </a:spcAft>
              <a:buNone/>
            </a:pPr>
            <a:r>
              <a:rPr b="1" lang="en">
                <a:solidFill>
                  <a:srgbClr val="FFFFFF"/>
                </a:solidFill>
                <a:latin typeface="Lato"/>
                <a:ea typeface="Lato"/>
                <a:cs typeface="Lato"/>
                <a:sym typeface="Lato"/>
              </a:rPr>
              <a:t>Notes: </a:t>
            </a:r>
            <a:endParaRPr b="1">
              <a:solidFill>
                <a:srgbClr val="FFFFFF"/>
              </a:solidFill>
              <a:latin typeface="Lato"/>
              <a:ea typeface="Lato"/>
              <a:cs typeface="Lato"/>
              <a:sym typeface="Lato"/>
            </a:endParaRPr>
          </a:p>
        </p:txBody>
      </p:sp>
      <p:sp>
        <p:nvSpPr>
          <p:cNvPr id="298" name="Google Shape;298;p32"/>
          <p:cNvSpPr txBox="1"/>
          <p:nvPr>
            <p:ph idx="3"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299" name="Google Shape;299;p32"/>
          <p:cNvSpPr txBox="1"/>
          <p:nvPr>
            <p:ph idx="4" type="subTitle"/>
          </p:nvPr>
        </p:nvSpPr>
        <p:spPr>
          <a:xfrm>
            <a:off x="650175" y="48529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300" name="Google Shape;300;p32"/>
          <p:cNvSpPr txBox="1"/>
          <p:nvPr>
            <p:ph idx="5" type="subTitle"/>
          </p:nvPr>
        </p:nvSpPr>
        <p:spPr>
          <a:xfrm>
            <a:off x="6184625" y="4852925"/>
            <a:ext cx="2888400" cy="2466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rgbClr val="FFFFFF"/>
                </a:solidFill>
              </a:defRPr>
            </a:lvl1pPr>
            <a:lvl2pPr lvl="1" rtl="0" algn="r">
              <a:spcBef>
                <a:spcPts val="600"/>
              </a:spcBef>
              <a:spcAft>
                <a:spcPts val="0"/>
              </a:spcAft>
              <a:buNone/>
              <a:defRPr>
                <a:solidFill>
                  <a:srgbClr val="FFFFFF"/>
                </a:solidFill>
              </a:defRPr>
            </a:lvl2pPr>
            <a:lvl3pPr lvl="2" rtl="0" algn="r">
              <a:spcBef>
                <a:spcPts val="600"/>
              </a:spcBef>
              <a:spcAft>
                <a:spcPts val="0"/>
              </a:spcAft>
              <a:buNone/>
              <a:defRPr>
                <a:solidFill>
                  <a:srgbClr val="FFFFFF"/>
                </a:solidFill>
              </a:defRPr>
            </a:lvl3pPr>
            <a:lvl4pPr lvl="3" rtl="0" algn="r">
              <a:spcBef>
                <a:spcPts val="600"/>
              </a:spcBef>
              <a:spcAft>
                <a:spcPts val="0"/>
              </a:spcAft>
              <a:buNone/>
              <a:defRPr>
                <a:solidFill>
                  <a:srgbClr val="FFFFFF"/>
                </a:solidFill>
              </a:defRPr>
            </a:lvl4pPr>
            <a:lvl5pPr lvl="4" rtl="0" algn="r">
              <a:spcBef>
                <a:spcPts val="600"/>
              </a:spcBef>
              <a:spcAft>
                <a:spcPts val="0"/>
              </a:spcAft>
              <a:buNone/>
              <a:defRPr>
                <a:solidFill>
                  <a:srgbClr val="FFFFFF"/>
                </a:solidFill>
              </a:defRPr>
            </a:lvl5pPr>
            <a:lvl6pPr lvl="5" rtl="0" algn="r">
              <a:spcBef>
                <a:spcPts val="600"/>
              </a:spcBef>
              <a:spcAft>
                <a:spcPts val="0"/>
              </a:spcAft>
              <a:buNone/>
              <a:defRPr>
                <a:solidFill>
                  <a:srgbClr val="FFFFFF"/>
                </a:solidFill>
              </a:defRPr>
            </a:lvl6pPr>
            <a:lvl7pPr lvl="6" rtl="0" algn="r">
              <a:spcBef>
                <a:spcPts val="600"/>
              </a:spcBef>
              <a:spcAft>
                <a:spcPts val="0"/>
              </a:spcAft>
              <a:buNone/>
              <a:defRPr>
                <a:solidFill>
                  <a:srgbClr val="FFFFFF"/>
                </a:solidFill>
              </a:defRPr>
            </a:lvl7pPr>
            <a:lvl8pPr lvl="7" rtl="0" algn="r">
              <a:spcBef>
                <a:spcPts val="600"/>
              </a:spcBef>
              <a:spcAft>
                <a:spcPts val="0"/>
              </a:spcAft>
              <a:buNone/>
              <a:defRPr>
                <a:solidFill>
                  <a:srgbClr val="FFFFFF"/>
                </a:solidFill>
              </a:defRPr>
            </a:lvl8pPr>
            <a:lvl9pPr lvl="8" rtl="0" algn="r">
              <a:spcBef>
                <a:spcPts val="600"/>
              </a:spcBef>
              <a:spcAft>
                <a:spcPts val="0"/>
              </a:spcAft>
              <a:buNone/>
              <a:defRPr>
                <a:solidFill>
                  <a:srgbClr val="FFFFFF"/>
                </a:solidFill>
              </a:defRPr>
            </a:lvl9pPr>
          </a:lstStyle>
          <a:p/>
        </p:txBody>
      </p:sp>
      <p:sp>
        <p:nvSpPr>
          <p:cNvPr id="301" name="Google Shape;301;p32"/>
          <p:cNvSpPr txBox="1"/>
          <p:nvPr>
            <p:ph idx="6" type="subTitle"/>
          </p:nvPr>
        </p:nvSpPr>
        <p:spPr>
          <a:xfrm>
            <a:off x="5943975" y="68600"/>
            <a:ext cx="3129000" cy="310200"/>
          </a:xfrm>
          <a:prstGeom prst="rect">
            <a:avLst/>
          </a:prstGeom>
          <a:solidFill>
            <a:schemeClr val="accent4"/>
          </a:solidFill>
        </p:spPr>
        <p:txBody>
          <a:bodyPr anchorCtr="0" anchor="ctr" bIns="91425" lIns="91425" spcFirstLastPara="1" rIns="91425" wrap="square" tIns="91425"/>
          <a:lstStyle>
            <a:lvl1pPr lvl="0" rtl="0" algn="ctr">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3 columns">
  <p:cSld name="TITLE_AND_TWO_COLUMNS_1">
    <p:spTree>
      <p:nvGrpSpPr>
        <p:cNvPr id="302" name="Shape 302"/>
        <p:cNvGrpSpPr/>
        <p:nvPr/>
      </p:nvGrpSpPr>
      <p:grpSpPr>
        <a:xfrm>
          <a:off x="0" y="0"/>
          <a:ext cx="0" cy="0"/>
          <a:chOff x="0" y="0"/>
          <a:chExt cx="0" cy="0"/>
        </a:xfrm>
      </p:grpSpPr>
      <p:sp>
        <p:nvSpPr>
          <p:cNvPr id="303" name="Google Shape;303;p33"/>
          <p:cNvSpPr/>
          <p:nvPr/>
        </p:nvSpPr>
        <p:spPr>
          <a:xfrm>
            <a:off x="70875" y="4624325"/>
            <a:ext cx="9002100" cy="4518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33"/>
          <p:cNvSpPr txBox="1"/>
          <p:nvPr>
            <p:ph type="title"/>
          </p:nvPr>
        </p:nvSpPr>
        <p:spPr>
          <a:xfrm>
            <a:off x="893700" y="206000"/>
            <a:ext cx="7587000" cy="857400"/>
          </a:xfrm>
          <a:prstGeom prst="rect">
            <a:avLst/>
          </a:prstGeom>
        </p:spPr>
        <p:txBody>
          <a:bodyPr anchorCtr="0" anchor="b" bIns="91425" lIns="91425" spcFirstLastPara="1" rIns="91425" wrap="square" tIns="91425"/>
          <a:lstStyle>
            <a:lvl1pPr lvl="0" rtl="0">
              <a:spcBef>
                <a:spcPts val="0"/>
              </a:spcBef>
              <a:spcAft>
                <a:spcPts val="0"/>
              </a:spcAft>
              <a:buSzPts val="4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305" name="Google Shape;305;p33"/>
          <p:cNvSpPr txBox="1"/>
          <p:nvPr>
            <p:ph idx="1" type="body"/>
          </p:nvPr>
        </p:nvSpPr>
        <p:spPr>
          <a:xfrm>
            <a:off x="893700" y="1200150"/>
            <a:ext cx="2371200" cy="3725700"/>
          </a:xfrm>
          <a:prstGeom prst="rect">
            <a:avLst/>
          </a:prstGeom>
        </p:spPr>
        <p:txBody>
          <a:bodyPr anchorCtr="0" anchor="t" bIns="91425" lIns="91425" spcFirstLastPara="1" rIns="91425" wrap="square" tIns="91425"/>
          <a:lstStyle>
            <a:lvl1pPr indent="-317500" lvl="0" marL="457200" rtl="0">
              <a:spcBef>
                <a:spcPts val="600"/>
              </a:spcBef>
              <a:spcAft>
                <a:spcPts val="0"/>
              </a:spcAft>
              <a:buSzPts val="1400"/>
              <a:buChar char="●"/>
              <a:defRPr sz="1400"/>
            </a:lvl1pPr>
            <a:lvl2pPr indent="-317500" lvl="1" marL="914400" rtl="0">
              <a:spcBef>
                <a:spcPts val="0"/>
              </a:spcBef>
              <a:spcAft>
                <a:spcPts val="0"/>
              </a:spcAft>
              <a:buSzPts val="1400"/>
              <a:buChar char="○"/>
              <a:defRPr sz="1400"/>
            </a:lvl2pPr>
            <a:lvl3pPr indent="-317500" lvl="2" marL="1371600" rtl="0">
              <a:spcBef>
                <a:spcPts val="0"/>
              </a:spcBef>
              <a:spcAft>
                <a:spcPts val="0"/>
              </a:spcAft>
              <a:buSzPts val="1400"/>
              <a:buChar char="■"/>
              <a:defRPr sz="1400"/>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sp>
        <p:nvSpPr>
          <p:cNvPr id="306" name="Google Shape;306;p33"/>
          <p:cNvSpPr txBox="1"/>
          <p:nvPr>
            <p:ph idx="2" type="body"/>
          </p:nvPr>
        </p:nvSpPr>
        <p:spPr>
          <a:xfrm>
            <a:off x="3386404" y="1200150"/>
            <a:ext cx="2371200" cy="3725700"/>
          </a:xfrm>
          <a:prstGeom prst="rect">
            <a:avLst/>
          </a:prstGeom>
        </p:spPr>
        <p:txBody>
          <a:bodyPr anchorCtr="0" anchor="t" bIns="91425" lIns="91425" spcFirstLastPara="1" rIns="91425" wrap="square" tIns="91425"/>
          <a:lstStyle>
            <a:lvl1pPr indent="-317500" lvl="0" marL="457200" rtl="0">
              <a:spcBef>
                <a:spcPts val="600"/>
              </a:spcBef>
              <a:spcAft>
                <a:spcPts val="0"/>
              </a:spcAft>
              <a:buSzPts val="1400"/>
              <a:buChar char="●"/>
              <a:defRPr sz="1400"/>
            </a:lvl1pPr>
            <a:lvl2pPr indent="-317500" lvl="1" marL="914400" rtl="0">
              <a:spcBef>
                <a:spcPts val="0"/>
              </a:spcBef>
              <a:spcAft>
                <a:spcPts val="0"/>
              </a:spcAft>
              <a:buSzPts val="1400"/>
              <a:buChar char="○"/>
              <a:defRPr sz="1400"/>
            </a:lvl2pPr>
            <a:lvl3pPr indent="-317500" lvl="2" marL="1371600" rtl="0">
              <a:spcBef>
                <a:spcPts val="0"/>
              </a:spcBef>
              <a:spcAft>
                <a:spcPts val="0"/>
              </a:spcAft>
              <a:buSzPts val="1400"/>
              <a:buChar char="■"/>
              <a:defRPr sz="1400"/>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sp>
        <p:nvSpPr>
          <p:cNvPr id="307" name="Google Shape;307;p33"/>
          <p:cNvSpPr txBox="1"/>
          <p:nvPr>
            <p:ph idx="3" type="body"/>
          </p:nvPr>
        </p:nvSpPr>
        <p:spPr>
          <a:xfrm>
            <a:off x="5879107" y="1200150"/>
            <a:ext cx="2371200" cy="3725700"/>
          </a:xfrm>
          <a:prstGeom prst="rect">
            <a:avLst/>
          </a:prstGeom>
        </p:spPr>
        <p:txBody>
          <a:bodyPr anchorCtr="0" anchor="t" bIns="91425" lIns="91425" spcFirstLastPara="1" rIns="91425" wrap="square" tIns="91425"/>
          <a:lstStyle>
            <a:lvl1pPr indent="-317500" lvl="0" marL="457200" rtl="0">
              <a:spcBef>
                <a:spcPts val="600"/>
              </a:spcBef>
              <a:spcAft>
                <a:spcPts val="0"/>
              </a:spcAft>
              <a:buSzPts val="1400"/>
              <a:buChar char="●"/>
              <a:defRPr sz="1400"/>
            </a:lvl1pPr>
            <a:lvl2pPr indent="-317500" lvl="1" marL="914400" rtl="0">
              <a:spcBef>
                <a:spcPts val="0"/>
              </a:spcBef>
              <a:spcAft>
                <a:spcPts val="0"/>
              </a:spcAft>
              <a:buSzPts val="1400"/>
              <a:buChar char="○"/>
              <a:defRPr sz="1400"/>
            </a:lvl2pPr>
            <a:lvl3pPr indent="-317500" lvl="2" marL="1371600" rtl="0">
              <a:spcBef>
                <a:spcPts val="0"/>
              </a:spcBef>
              <a:spcAft>
                <a:spcPts val="0"/>
              </a:spcAft>
              <a:buSzPts val="1400"/>
              <a:buChar char="■"/>
              <a:defRPr sz="1400"/>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sp>
        <p:nvSpPr>
          <p:cNvPr id="308" name="Google Shape;308;p33"/>
          <p:cNvSpPr txBox="1"/>
          <p:nvPr>
            <p:ph idx="12" type="sldNum"/>
          </p:nvPr>
        </p:nvSpPr>
        <p:spPr>
          <a:xfrm>
            <a:off x="4297650" y="4624325"/>
            <a:ext cx="548700" cy="519300"/>
          </a:xfrm>
          <a:prstGeom prst="rect">
            <a:avLst/>
          </a:prstGeom>
        </p:spPr>
        <p:txBody>
          <a:bodyPr anchorCtr="0" anchor="ctr" bIns="91425" lIns="91425" spcFirstLastPara="1" rIns="91425" wrap="square" tIns="91425">
            <a:noAutofit/>
          </a:bodyPr>
          <a:lstStyle>
            <a:lvl1pPr lvl="0" rtl="0" algn="ctr">
              <a:buNone/>
              <a:defRPr>
                <a:solidFill>
                  <a:srgbClr val="FFFFFF"/>
                </a:solidFill>
              </a:defRPr>
            </a:lvl1pPr>
            <a:lvl2pPr lvl="1" rtl="0" algn="ctr">
              <a:buNone/>
              <a:defRPr>
                <a:solidFill>
                  <a:srgbClr val="FFFFFF"/>
                </a:solidFill>
              </a:defRPr>
            </a:lvl2pPr>
            <a:lvl3pPr lvl="2" rtl="0" algn="ctr">
              <a:buNone/>
              <a:defRPr>
                <a:solidFill>
                  <a:srgbClr val="FFFFFF"/>
                </a:solidFill>
              </a:defRPr>
            </a:lvl3pPr>
            <a:lvl4pPr lvl="3" rtl="0" algn="ctr">
              <a:buNone/>
              <a:defRPr>
                <a:solidFill>
                  <a:srgbClr val="FFFFFF"/>
                </a:solidFill>
              </a:defRPr>
            </a:lvl4pPr>
            <a:lvl5pPr lvl="4" rtl="0" algn="ctr">
              <a:buNone/>
              <a:defRPr>
                <a:solidFill>
                  <a:srgbClr val="FFFFFF"/>
                </a:solidFill>
              </a:defRPr>
            </a:lvl5pPr>
            <a:lvl6pPr lvl="5" rtl="0" algn="ctr">
              <a:buNone/>
              <a:defRPr>
                <a:solidFill>
                  <a:srgbClr val="FFFFFF"/>
                </a:solidFill>
              </a:defRPr>
            </a:lvl6pPr>
            <a:lvl7pPr lvl="6" rtl="0" algn="ctr">
              <a:buNone/>
              <a:defRPr>
                <a:solidFill>
                  <a:srgbClr val="FFFFFF"/>
                </a:solidFill>
              </a:defRPr>
            </a:lvl7pPr>
            <a:lvl8pPr lvl="7" rtl="0" algn="ctr">
              <a:buNone/>
              <a:defRPr>
                <a:solidFill>
                  <a:srgbClr val="FFFFFF"/>
                </a:solidFill>
              </a:defRPr>
            </a:lvl8pPr>
            <a:lvl9pPr lvl="8" rtl="0"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309" name="Google Shape;309;p33"/>
          <p:cNvSpPr txBox="1"/>
          <p:nvPr/>
        </p:nvSpPr>
        <p:spPr>
          <a:xfrm>
            <a:off x="5424850" y="46243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
        <p:nvSpPr>
          <p:cNvPr id="310" name="Google Shape;310;p33"/>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Slides:</a:t>
            </a:r>
            <a:endParaRPr b="1">
              <a:solidFill>
                <a:srgbClr val="FFFFFF"/>
              </a:solidFill>
              <a:latin typeface="Lato"/>
              <a:ea typeface="Lato"/>
              <a:cs typeface="Lato"/>
              <a:sym typeface="Lato"/>
            </a:endParaRPr>
          </a:p>
          <a:p>
            <a:pPr indent="0" lvl="0" marL="0" rtl="0" algn="l">
              <a:spcBef>
                <a:spcPts val="0"/>
              </a:spcBef>
              <a:spcAft>
                <a:spcPts val="0"/>
              </a:spcAft>
              <a:buNone/>
            </a:pPr>
            <a:r>
              <a:rPr b="1" lang="en">
                <a:solidFill>
                  <a:srgbClr val="FFFFFF"/>
                </a:solidFill>
                <a:latin typeface="Lato"/>
                <a:ea typeface="Lato"/>
                <a:cs typeface="Lato"/>
                <a:sym typeface="Lato"/>
              </a:rPr>
              <a:t>Notes: </a:t>
            </a:r>
            <a:endParaRPr b="1">
              <a:solidFill>
                <a:srgbClr val="FFFFFF"/>
              </a:solidFill>
              <a:latin typeface="Lato"/>
              <a:ea typeface="Lato"/>
              <a:cs typeface="Lato"/>
              <a:sym typeface="Lato"/>
            </a:endParaRPr>
          </a:p>
        </p:txBody>
      </p:sp>
      <p:sp>
        <p:nvSpPr>
          <p:cNvPr id="311" name="Google Shape;311;p33"/>
          <p:cNvSpPr txBox="1"/>
          <p:nvPr>
            <p:ph idx="4"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312" name="Google Shape;312;p33"/>
          <p:cNvSpPr txBox="1"/>
          <p:nvPr>
            <p:ph idx="5" type="subTitle"/>
          </p:nvPr>
        </p:nvSpPr>
        <p:spPr>
          <a:xfrm>
            <a:off x="650175" y="48529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313" name="Google Shape;313;p33"/>
          <p:cNvSpPr txBox="1"/>
          <p:nvPr>
            <p:ph idx="6" type="subTitle"/>
          </p:nvPr>
        </p:nvSpPr>
        <p:spPr>
          <a:xfrm>
            <a:off x="6184625" y="4852925"/>
            <a:ext cx="2888400" cy="2466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rgbClr val="FFFFFF"/>
                </a:solidFill>
              </a:defRPr>
            </a:lvl1pPr>
            <a:lvl2pPr lvl="1" rtl="0" algn="r">
              <a:spcBef>
                <a:spcPts val="600"/>
              </a:spcBef>
              <a:spcAft>
                <a:spcPts val="0"/>
              </a:spcAft>
              <a:buNone/>
              <a:defRPr>
                <a:solidFill>
                  <a:srgbClr val="FFFFFF"/>
                </a:solidFill>
              </a:defRPr>
            </a:lvl2pPr>
            <a:lvl3pPr lvl="2" rtl="0" algn="r">
              <a:spcBef>
                <a:spcPts val="600"/>
              </a:spcBef>
              <a:spcAft>
                <a:spcPts val="0"/>
              </a:spcAft>
              <a:buNone/>
              <a:defRPr>
                <a:solidFill>
                  <a:srgbClr val="FFFFFF"/>
                </a:solidFill>
              </a:defRPr>
            </a:lvl3pPr>
            <a:lvl4pPr lvl="3" rtl="0" algn="r">
              <a:spcBef>
                <a:spcPts val="600"/>
              </a:spcBef>
              <a:spcAft>
                <a:spcPts val="0"/>
              </a:spcAft>
              <a:buNone/>
              <a:defRPr>
                <a:solidFill>
                  <a:srgbClr val="FFFFFF"/>
                </a:solidFill>
              </a:defRPr>
            </a:lvl4pPr>
            <a:lvl5pPr lvl="4" rtl="0" algn="r">
              <a:spcBef>
                <a:spcPts val="600"/>
              </a:spcBef>
              <a:spcAft>
                <a:spcPts val="0"/>
              </a:spcAft>
              <a:buNone/>
              <a:defRPr>
                <a:solidFill>
                  <a:srgbClr val="FFFFFF"/>
                </a:solidFill>
              </a:defRPr>
            </a:lvl5pPr>
            <a:lvl6pPr lvl="5" rtl="0" algn="r">
              <a:spcBef>
                <a:spcPts val="600"/>
              </a:spcBef>
              <a:spcAft>
                <a:spcPts val="0"/>
              </a:spcAft>
              <a:buNone/>
              <a:defRPr>
                <a:solidFill>
                  <a:srgbClr val="FFFFFF"/>
                </a:solidFill>
              </a:defRPr>
            </a:lvl6pPr>
            <a:lvl7pPr lvl="6" rtl="0" algn="r">
              <a:spcBef>
                <a:spcPts val="600"/>
              </a:spcBef>
              <a:spcAft>
                <a:spcPts val="0"/>
              </a:spcAft>
              <a:buNone/>
              <a:defRPr>
                <a:solidFill>
                  <a:srgbClr val="FFFFFF"/>
                </a:solidFill>
              </a:defRPr>
            </a:lvl7pPr>
            <a:lvl8pPr lvl="7" rtl="0" algn="r">
              <a:spcBef>
                <a:spcPts val="600"/>
              </a:spcBef>
              <a:spcAft>
                <a:spcPts val="0"/>
              </a:spcAft>
              <a:buNone/>
              <a:defRPr>
                <a:solidFill>
                  <a:srgbClr val="FFFFFF"/>
                </a:solidFill>
              </a:defRPr>
            </a:lvl8pPr>
            <a:lvl9pPr lvl="8" rtl="0" algn="r">
              <a:spcBef>
                <a:spcPts val="600"/>
              </a:spcBef>
              <a:spcAft>
                <a:spcPts val="0"/>
              </a:spcAft>
              <a:buNone/>
              <a:defRPr>
                <a:solidFill>
                  <a:srgbClr val="FFFFFF"/>
                </a:solidFill>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Topic + 3 columns">
  <p:cSld name="TITLE_AND_TWO_COLUMNS_1_1">
    <p:spTree>
      <p:nvGrpSpPr>
        <p:cNvPr id="314" name="Shape 314"/>
        <p:cNvGrpSpPr/>
        <p:nvPr/>
      </p:nvGrpSpPr>
      <p:grpSpPr>
        <a:xfrm>
          <a:off x="0" y="0"/>
          <a:ext cx="0" cy="0"/>
          <a:chOff x="0" y="0"/>
          <a:chExt cx="0" cy="0"/>
        </a:xfrm>
      </p:grpSpPr>
      <p:sp>
        <p:nvSpPr>
          <p:cNvPr id="315" name="Google Shape;315;p34"/>
          <p:cNvSpPr/>
          <p:nvPr/>
        </p:nvSpPr>
        <p:spPr>
          <a:xfrm>
            <a:off x="70875" y="4624325"/>
            <a:ext cx="9002100" cy="4518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34"/>
          <p:cNvSpPr txBox="1"/>
          <p:nvPr>
            <p:ph type="title"/>
          </p:nvPr>
        </p:nvSpPr>
        <p:spPr>
          <a:xfrm>
            <a:off x="893700" y="206000"/>
            <a:ext cx="7587000" cy="857400"/>
          </a:xfrm>
          <a:prstGeom prst="rect">
            <a:avLst/>
          </a:prstGeom>
        </p:spPr>
        <p:txBody>
          <a:bodyPr anchorCtr="0" anchor="b" bIns="91425" lIns="91425" spcFirstLastPara="1" rIns="91425" wrap="square" tIns="91425"/>
          <a:lstStyle>
            <a:lvl1pPr lvl="0" rtl="0">
              <a:spcBef>
                <a:spcPts val="0"/>
              </a:spcBef>
              <a:spcAft>
                <a:spcPts val="0"/>
              </a:spcAft>
              <a:buSzPts val="4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317" name="Google Shape;317;p34"/>
          <p:cNvSpPr txBox="1"/>
          <p:nvPr>
            <p:ph idx="1" type="body"/>
          </p:nvPr>
        </p:nvSpPr>
        <p:spPr>
          <a:xfrm>
            <a:off x="893700" y="1200150"/>
            <a:ext cx="2371200" cy="3725700"/>
          </a:xfrm>
          <a:prstGeom prst="rect">
            <a:avLst/>
          </a:prstGeom>
        </p:spPr>
        <p:txBody>
          <a:bodyPr anchorCtr="0" anchor="t" bIns="91425" lIns="91425" spcFirstLastPara="1" rIns="91425" wrap="square" tIns="91425"/>
          <a:lstStyle>
            <a:lvl1pPr indent="-317500" lvl="0" marL="457200" rtl="0">
              <a:spcBef>
                <a:spcPts val="600"/>
              </a:spcBef>
              <a:spcAft>
                <a:spcPts val="0"/>
              </a:spcAft>
              <a:buSzPts val="1400"/>
              <a:buChar char="●"/>
              <a:defRPr sz="1400"/>
            </a:lvl1pPr>
            <a:lvl2pPr indent="-317500" lvl="1" marL="914400" rtl="0">
              <a:spcBef>
                <a:spcPts val="0"/>
              </a:spcBef>
              <a:spcAft>
                <a:spcPts val="0"/>
              </a:spcAft>
              <a:buSzPts val="1400"/>
              <a:buChar char="○"/>
              <a:defRPr sz="1400"/>
            </a:lvl2pPr>
            <a:lvl3pPr indent="-317500" lvl="2" marL="1371600" rtl="0">
              <a:spcBef>
                <a:spcPts val="0"/>
              </a:spcBef>
              <a:spcAft>
                <a:spcPts val="0"/>
              </a:spcAft>
              <a:buSzPts val="1400"/>
              <a:buChar char="■"/>
              <a:defRPr sz="1400"/>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sp>
        <p:nvSpPr>
          <p:cNvPr id="318" name="Google Shape;318;p34"/>
          <p:cNvSpPr txBox="1"/>
          <p:nvPr>
            <p:ph idx="2" type="body"/>
          </p:nvPr>
        </p:nvSpPr>
        <p:spPr>
          <a:xfrm>
            <a:off x="3386404" y="1200150"/>
            <a:ext cx="2371200" cy="3725700"/>
          </a:xfrm>
          <a:prstGeom prst="rect">
            <a:avLst/>
          </a:prstGeom>
        </p:spPr>
        <p:txBody>
          <a:bodyPr anchorCtr="0" anchor="t" bIns="91425" lIns="91425" spcFirstLastPara="1" rIns="91425" wrap="square" tIns="91425"/>
          <a:lstStyle>
            <a:lvl1pPr indent="-317500" lvl="0" marL="457200" rtl="0">
              <a:spcBef>
                <a:spcPts val="600"/>
              </a:spcBef>
              <a:spcAft>
                <a:spcPts val="0"/>
              </a:spcAft>
              <a:buSzPts val="1400"/>
              <a:buChar char="●"/>
              <a:defRPr sz="1400"/>
            </a:lvl1pPr>
            <a:lvl2pPr indent="-317500" lvl="1" marL="914400" rtl="0">
              <a:spcBef>
                <a:spcPts val="0"/>
              </a:spcBef>
              <a:spcAft>
                <a:spcPts val="0"/>
              </a:spcAft>
              <a:buSzPts val="1400"/>
              <a:buChar char="○"/>
              <a:defRPr sz="1400"/>
            </a:lvl2pPr>
            <a:lvl3pPr indent="-317500" lvl="2" marL="1371600" rtl="0">
              <a:spcBef>
                <a:spcPts val="0"/>
              </a:spcBef>
              <a:spcAft>
                <a:spcPts val="0"/>
              </a:spcAft>
              <a:buSzPts val="1400"/>
              <a:buChar char="■"/>
              <a:defRPr sz="1400"/>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sp>
        <p:nvSpPr>
          <p:cNvPr id="319" name="Google Shape;319;p34"/>
          <p:cNvSpPr txBox="1"/>
          <p:nvPr>
            <p:ph idx="3" type="body"/>
          </p:nvPr>
        </p:nvSpPr>
        <p:spPr>
          <a:xfrm>
            <a:off x="5879107" y="1200150"/>
            <a:ext cx="2371200" cy="3725700"/>
          </a:xfrm>
          <a:prstGeom prst="rect">
            <a:avLst/>
          </a:prstGeom>
        </p:spPr>
        <p:txBody>
          <a:bodyPr anchorCtr="0" anchor="t" bIns="91425" lIns="91425" spcFirstLastPara="1" rIns="91425" wrap="square" tIns="91425"/>
          <a:lstStyle>
            <a:lvl1pPr indent="-317500" lvl="0" marL="457200" rtl="0">
              <a:spcBef>
                <a:spcPts val="600"/>
              </a:spcBef>
              <a:spcAft>
                <a:spcPts val="0"/>
              </a:spcAft>
              <a:buSzPts val="1400"/>
              <a:buChar char="●"/>
              <a:defRPr sz="1400"/>
            </a:lvl1pPr>
            <a:lvl2pPr indent="-317500" lvl="1" marL="914400" rtl="0">
              <a:spcBef>
                <a:spcPts val="0"/>
              </a:spcBef>
              <a:spcAft>
                <a:spcPts val="0"/>
              </a:spcAft>
              <a:buSzPts val="1400"/>
              <a:buChar char="○"/>
              <a:defRPr sz="1400"/>
            </a:lvl2pPr>
            <a:lvl3pPr indent="-317500" lvl="2" marL="1371600" rtl="0">
              <a:spcBef>
                <a:spcPts val="0"/>
              </a:spcBef>
              <a:spcAft>
                <a:spcPts val="0"/>
              </a:spcAft>
              <a:buSzPts val="1400"/>
              <a:buChar char="■"/>
              <a:defRPr sz="1400"/>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sp>
        <p:nvSpPr>
          <p:cNvPr id="320" name="Google Shape;320;p34"/>
          <p:cNvSpPr txBox="1"/>
          <p:nvPr>
            <p:ph idx="12" type="sldNum"/>
          </p:nvPr>
        </p:nvSpPr>
        <p:spPr>
          <a:xfrm>
            <a:off x="4297650" y="4624325"/>
            <a:ext cx="548700" cy="519300"/>
          </a:xfrm>
          <a:prstGeom prst="rect">
            <a:avLst/>
          </a:prstGeom>
        </p:spPr>
        <p:txBody>
          <a:bodyPr anchorCtr="0" anchor="ctr" bIns="91425" lIns="91425" spcFirstLastPara="1" rIns="91425" wrap="square" tIns="91425">
            <a:noAutofit/>
          </a:bodyPr>
          <a:lstStyle>
            <a:lvl1pPr lvl="0" rtl="0" algn="ctr">
              <a:buNone/>
              <a:defRPr>
                <a:solidFill>
                  <a:srgbClr val="FFFFFF"/>
                </a:solidFill>
              </a:defRPr>
            </a:lvl1pPr>
            <a:lvl2pPr lvl="1" rtl="0" algn="ctr">
              <a:buNone/>
              <a:defRPr>
                <a:solidFill>
                  <a:srgbClr val="FFFFFF"/>
                </a:solidFill>
              </a:defRPr>
            </a:lvl2pPr>
            <a:lvl3pPr lvl="2" rtl="0" algn="ctr">
              <a:buNone/>
              <a:defRPr>
                <a:solidFill>
                  <a:srgbClr val="FFFFFF"/>
                </a:solidFill>
              </a:defRPr>
            </a:lvl3pPr>
            <a:lvl4pPr lvl="3" rtl="0" algn="ctr">
              <a:buNone/>
              <a:defRPr>
                <a:solidFill>
                  <a:srgbClr val="FFFFFF"/>
                </a:solidFill>
              </a:defRPr>
            </a:lvl4pPr>
            <a:lvl5pPr lvl="4" rtl="0" algn="ctr">
              <a:buNone/>
              <a:defRPr>
                <a:solidFill>
                  <a:srgbClr val="FFFFFF"/>
                </a:solidFill>
              </a:defRPr>
            </a:lvl5pPr>
            <a:lvl6pPr lvl="5" rtl="0" algn="ctr">
              <a:buNone/>
              <a:defRPr>
                <a:solidFill>
                  <a:srgbClr val="FFFFFF"/>
                </a:solidFill>
              </a:defRPr>
            </a:lvl6pPr>
            <a:lvl7pPr lvl="6" rtl="0" algn="ctr">
              <a:buNone/>
              <a:defRPr>
                <a:solidFill>
                  <a:srgbClr val="FFFFFF"/>
                </a:solidFill>
              </a:defRPr>
            </a:lvl7pPr>
            <a:lvl8pPr lvl="7" rtl="0" algn="ctr">
              <a:buNone/>
              <a:defRPr>
                <a:solidFill>
                  <a:srgbClr val="FFFFFF"/>
                </a:solidFill>
              </a:defRPr>
            </a:lvl8pPr>
            <a:lvl9pPr lvl="8" rtl="0"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321" name="Google Shape;321;p34"/>
          <p:cNvSpPr txBox="1"/>
          <p:nvPr/>
        </p:nvSpPr>
        <p:spPr>
          <a:xfrm>
            <a:off x="5424850" y="46243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
        <p:nvSpPr>
          <p:cNvPr id="322" name="Google Shape;322;p34"/>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Slides:</a:t>
            </a:r>
            <a:endParaRPr b="1">
              <a:solidFill>
                <a:srgbClr val="FFFFFF"/>
              </a:solidFill>
              <a:latin typeface="Lato"/>
              <a:ea typeface="Lato"/>
              <a:cs typeface="Lato"/>
              <a:sym typeface="Lato"/>
            </a:endParaRPr>
          </a:p>
          <a:p>
            <a:pPr indent="0" lvl="0" marL="0" rtl="0" algn="l">
              <a:spcBef>
                <a:spcPts val="0"/>
              </a:spcBef>
              <a:spcAft>
                <a:spcPts val="0"/>
              </a:spcAft>
              <a:buNone/>
            </a:pPr>
            <a:r>
              <a:rPr b="1" lang="en">
                <a:solidFill>
                  <a:srgbClr val="FFFFFF"/>
                </a:solidFill>
                <a:latin typeface="Lato"/>
                <a:ea typeface="Lato"/>
                <a:cs typeface="Lato"/>
                <a:sym typeface="Lato"/>
              </a:rPr>
              <a:t>Notes: </a:t>
            </a:r>
            <a:endParaRPr b="1">
              <a:solidFill>
                <a:srgbClr val="FFFFFF"/>
              </a:solidFill>
              <a:latin typeface="Lato"/>
              <a:ea typeface="Lato"/>
              <a:cs typeface="Lato"/>
              <a:sym typeface="Lato"/>
            </a:endParaRPr>
          </a:p>
        </p:txBody>
      </p:sp>
      <p:sp>
        <p:nvSpPr>
          <p:cNvPr id="323" name="Google Shape;323;p34"/>
          <p:cNvSpPr txBox="1"/>
          <p:nvPr>
            <p:ph idx="4"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324" name="Google Shape;324;p34"/>
          <p:cNvSpPr txBox="1"/>
          <p:nvPr>
            <p:ph idx="5" type="subTitle"/>
          </p:nvPr>
        </p:nvSpPr>
        <p:spPr>
          <a:xfrm>
            <a:off x="650175" y="48529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325" name="Google Shape;325;p34"/>
          <p:cNvSpPr txBox="1"/>
          <p:nvPr>
            <p:ph idx="6" type="subTitle"/>
          </p:nvPr>
        </p:nvSpPr>
        <p:spPr>
          <a:xfrm>
            <a:off x="6184625" y="4852925"/>
            <a:ext cx="2888400" cy="2466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rgbClr val="FFFFFF"/>
                </a:solidFill>
              </a:defRPr>
            </a:lvl1pPr>
            <a:lvl2pPr lvl="1" rtl="0" algn="r">
              <a:spcBef>
                <a:spcPts val="600"/>
              </a:spcBef>
              <a:spcAft>
                <a:spcPts val="0"/>
              </a:spcAft>
              <a:buNone/>
              <a:defRPr>
                <a:solidFill>
                  <a:srgbClr val="FFFFFF"/>
                </a:solidFill>
              </a:defRPr>
            </a:lvl2pPr>
            <a:lvl3pPr lvl="2" rtl="0" algn="r">
              <a:spcBef>
                <a:spcPts val="600"/>
              </a:spcBef>
              <a:spcAft>
                <a:spcPts val="0"/>
              </a:spcAft>
              <a:buNone/>
              <a:defRPr>
                <a:solidFill>
                  <a:srgbClr val="FFFFFF"/>
                </a:solidFill>
              </a:defRPr>
            </a:lvl3pPr>
            <a:lvl4pPr lvl="3" rtl="0" algn="r">
              <a:spcBef>
                <a:spcPts val="600"/>
              </a:spcBef>
              <a:spcAft>
                <a:spcPts val="0"/>
              </a:spcAft>
              <a:buNone/>
              <a:defRPr>
                <a:solidFill>
                  <a:srgbClr val="FFFFFF"/>
                </a:solidFill>
              </a:defRPr>
            </a:lvl4pPr>
            <a:lvl5pPr lvl="4" rtl="0" algn="r">
              <a:spcBef>
                <a:spcPts val="600"/>
              </a:spcBef>
              <a:spcAft>
                <a:spcPts val="0"/>
              </a:spcAft>
              <a:buNone/>
              <a:defRPr>
                <a:solidFill>
                  <a:srgbClr val="FFFFFF"/>
                </a:solidFill>
              </a:defRPr>
            </a:lvl5pPr>
            <a:lvl6pPr lvl="5" rtl="0" algn="r">
              <a:spcBef>
                <a:spcPts val="600"/>
              </a:spcBef>
              <a:spcAft>
                <a:spcPts val="0"/>
              </a:spcAft>
              <a:buNone/>
              <a:defRPr>
                <a:solidFill>
                  <a:srgbClr val="FFFFFF"/>
                </a:solidFill>
              </a:defRPr>
            </a:lvl6pPr>
            <a:lvl7pPr lvl="6" rtl="0" algn="r">
              <a:spcBef>
                <a:spcPts val="600"/>
              </a:spcBef>
              <a:spcAft>
                <a:spcPts val="0"/>
              </a:spcAft>
              <a:buNone/>
              <a:defRPr>
                <a:solidFill>
                  <a:srgbClr val="FFFFFF"/>
                </a:solidFill>
              </a:defRPr>
            </a:lvl7pPr>
            <a:lvl8pPr lvl="7" rtl="0" algn="r">
              <a:spcBef>
                <a:spcPts val="600"/>
              </a:spcBef>
              <a:spcAft>
                <a:spcPts val="0"/>
              </a:spcAft>
              <a:buNone/>
              <a:defRPr>
                <a:solidFill>
                  <a:srgbClr val="FFFFFF"/>
                </a:solidFill>
              </a:defRPr>
            </a:lvl8pPr>
            <a:lvl9pPr lvl="8" rtl="0" algn="r">
              <a:spcBef>
                <a:spcPts val="600"/>
              </a:spcBef>
              <a:spcAft>
                <a:spcPts val="0"/>
              </a:spcAft>
              <a:buNone/>
              <a:defRPr>
                <a:solidFill>
                  <a:srgbClr val="FFFFFF"/>
                </a:solidFill>
              </a:defRPr>
            </a:lvl9pPr>
          </a:lstStyle>
          <a:p/>
        </p:txBody>
      </p:sp>
      <p:sp>
        <p:nvSpPr>
          <p:cNvPr id="326" name="Google Shape;326;p34"/>
          <p:cNvSpPr txBox="1"/>
          <p:nvPr>
            <p:ph idx="7" type="subTitle"/>
          </p:nvPr>
        </p:nvSpPr>
        <p:spPr>
          <a:xfrm>
            <a:off x="5943975" y="68600"/>
            <a:ext cx="3129000" cy="310200"/>
          </a:xfrm>
          <a:prstGeom prst="rect">
            <a:avLst/>
          </a:prstGeom>
          <a:solidFill>
            <a:schemeClr val="accent4"/>
          </a:solidFill>
        </p:spPr>
        <p:txBody>
          <a:bodyPr anchorCtr="0" anchor="ctr" bIns="91425" lIns="91425" spcFirstLastPara="1" rIns="91425" wrap="square" tIns="91425"/>
          <a:lstStyle>
            <a:lvl1pPr lvl="0" rtl="0" algn="ctr">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27" name="Shape 327"/>
        <p:cNvGrpSpPr/>
        <p:nvPr/>
      </p:nvGrpSpPr>
      <p:grpSpPr>
        <a:xfrm>
          <a:off x="0" y="0"/>
          <a:ext cx="0" cy="0"/>
          <a:chOff x="0" y="0"/>
          <a:chExt cx="0" cy="0"/>
        </a:xfrm>
      </p:grpSpPr>
      <p:sp>
        <p:nvSpPr>
          <p:cNvPr id="328" name="Google Shape;328;p35"/>
          <p:cNvSpPr/>
          <p:nvPr/>
        </p:nvSpPr>
        <p:spPr>
          <a:xfrm>
            <a:off x="70875" y="4624325"/>
            <a:ext cx="9002100" cy="519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35"/>
          <p:cNvSpPr txBox="1"/>
          <p:nvPr>
            <p:ph type="title"/>
          </p:nvPr>
        </p:nvSpPr>
        <p:spPr>
          <a:xfrm>
            <a:off x="893700" y="206000"/>
            <a:ext cx="7587000" cy="857400"/>
          </a:xfrm>
          <a:prstGeom prst="rect">
            <a:avLst/>
          </a:prstGeom>
        </p:spPr>
        <p:txBody>
          <a:bodyPr anchorCtr="0" anchor="b" bIns="91425" lIns="91425" spcFirstLastPara="1" rIns="91425" wrap="square" tIns="91425"/>
          <a:lstStyle>
            <a:lvl1pPr lvl="0" rtl="0">
              <a:spcBef>
                <a:spcPts val="0"/>
              </a:spcBef>
              <a:spcAft>
                <a:spcPts val="0"/>
              </a:spcAft>
              <a:buSzPts val="4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330" name="Google Shape;330;p35"/>
          <p:cNvSpPr txBox="1"/>
          <p:nvPr>
            <p:ph idx="12" type="sldNum"/>
          </p:nvPr>
        </p:nvSpPr>
        <p:spPr>
          <a:xfrm>
            <a:off x="4297650" y="4624325"/>
            <a:ext cx="548700" cy="519300"/>
          </a:xfrm>
          <a:prstGeom prst="rect">
            <a:avLst/>
          </a:prstGeom>
        </p:spPr>
        <p:txBody>
          <a:bodyPr anchorCtr="0" anchor="ctr" bIns="91425" lIns="91425" spcFirstLastPara="1" rIns="91425" wrap="square" tIns="91425">
            <a:noAutofit/>
          </a:bodyPr>
          <a:lstStyle>
            <a:lvl1pPr lvl="0" rtl="0" algn="ctr">
              <a:buNone/>
              <a:defRPr>
                <a:solidFill>
                  <a:srgbClr val="FFFFFF"/>
                </a:solidFill>
              </a:defRPr>
            </a:lvl1pPr>
            <a:lvl2pPr lvl="1" rtl="0" algn="ctr">
              <a:buNone/>
              <a:defRPr>
                <a:solidFill>
                  <a:srgbClr val="FFFFFF"/>
                </a:solidFill>
              </a:defRPr>
            </a:lvl2pPr>
            <a:lvl3pPr lvl="2" rtl="0" algn="ctr">
              <a:buNone/>
              <a:defRPr>
                <a:solidFill>
                  <a:srgbClr val="FFFFFF"/>
                </a:solidFill>
              </a:defRPr>
            </a:lvl3pPr>
            <a:lvl4pPr lvl="3" rtl="0" algn="ctr">
              <a:buNone/>
              <a:defRPr>
                <a:solidFill>
                  <a:srgbClr val="FFFFFF"/>
                </a:solidFill>
              </a:defRPr>
            </a:lvl4pPr>
            <a:lvl5pPr lvl="4" rtl="0" algn="ctr">
              <a:buNone/>
              <a:defRPr>
                <a:solidFill>
                  <a:srgbClr val="FFFFFF"/>
                </a:solidFill>
              </a:defRPr>
            </a:lvl5pPr>
            <a:lvl6pPr lvl="5" rtl="0" algn="ctr">
              <a:buNone/>
              <a:defRPr>
                <a:solidFill>
                  <a:srgbClr val="FFFFFF"/>
                </a:solidFill>
              </a:defRPr>
            </a:lvl6pPr>
            <a:lvl7pPr lvl="6" rtl="0" algn="ctr">
              <a:buNone/>
              <a:defRPr>
                <a:solidFill>
                  <a:srgbClr val="FFFFFF"/>
                </a:solidFill>
              </a:defRPr>
            </a:lvl7pPr>
            <a:lvl8pPr lvl="7" rtl="0" algn="ctr">
              <a:buNone/>
              <a:defRPr>
                <a:solidFill>
                  <a:srgbClr val="FFFFFF"/>
                </a:solidFill>
              </a:defRPr>
            </a:lvl8pPr>
            <a:lvl9pPr lvl="8" rtl="0"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331" name="Google Shape;331;p35"/>
          <p:cNvSpPr txBox="1"/>
          <p:nvPr/>
        </p:nvSpPr>
        <p:spPr>
          <a:xfrm>
            <a:off x="5424850" y="46243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
        <p:nvSpPr>
          <p:cNvPr id="332" name="Google Shape;332;p35"/>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Slides:</a:t>
            </a:r>
            <a:endParaRPr b="1">
              <a:solidFill>
                <a:srgbClr val="FFFFFF"/>
              </a:solidFill>
              <a:latin typeface="Lato"/>
              <a:ea typeface="Lato"/>
              <a:cs typeface="Lato"/>
              <a:sym typeface="Lato"/>
            </a:endParaRPr>
          </a:p>
          <a:p>
            <a:pPr indent="0" lvl="0" marL="0" rtl="0" algn="l">
              <a:spcBef>
                <a:spcPts val="0"/>
              </a:spcBef>
              <a:spcAft>
                <a:spcPts val="0"/>
              </a:spcAft>
              <a:buNone/>
            </a:pPr>
            <a:r>
              <a:rPr b="1" lang="en">
                <a:solidFill>
                  <a:srgbClr val="FFFFFF"/>
                </a:solidFill>
                <a:latin typeface="Lato"/>
                <a:ea typeface="Lato"/>
                <a:cs typeface="Lato"/>
                <a:sym typeface="Lato"/>
              </a:rPr>
              <a:t>Notes: </a:t>
            </a:r>
            <a:endParaRPr b="1">
              <a:solidFill>
                <a:srgbClr val="FFFFFF"/>
              </a:solidFill>
              <a:latin typeface="Lato"/>
              <a:ea typeface="Lato"/>
              <a:cs typeface="Lato"/>
              <a:sym typeface="Lato"/>
            </a:endParaRPr>
          </a:p>
        </p:txBody>
      </p:sp>
      <p:sp>
        <p:nvSpPr>
          <p:cNvPr id="333" name="Google Shape;333;p35"/>
          <p:cNvSpPr txBox="1"/>
          <p:nvPr>
            <p:ph idx="1"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334" name="Google Shape;334;p35"/>
          <p:cNvSpPr txBox="1"/>
          <p:nvPr>
            <p:ph idx="2" type="subTitle"/>
          </p:nvPr>
        </p:nvSpPr>
        <p:spPr>
          <a:xfrm>
            <a:off x="650175" y="48529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335" name="Google Shape;335;p35"/>
          <p:cNvSpPr txBox="1"/>
          <p:nvPr>
            <p:ph idx="3" type="subTitle"/>
          </p:nvPr>
        </p:nvSpPr>
        <p:spPr>
          <a:xfrm>
            <a:off x="6184625" y="4852925"/>
            <a:ext cx="2888400" cy="2466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rgbClr val="FFFFFF"/>
                </a:solidFill>
              </a:defRPr>
            </a:lvl1pPr>
            <a:lvl2pPr lvl="1" rtl="0" algn="r">
              <a:spcBef>
                <a:spcPts val="600"/>
              </a:spcBef>
              <a:spcAft>
                <a:spcPts val="0"/>
              </a:spcAft>
              <a:buNone/>
              <a:defRPr>
                <a:solidFill>
                  <a:srgbClr val="FFFFFF"/>
                </a:solidFill>
              </a:defRPr>
            </a:lvl2pPr>
            <a:lvl3pPr lvl="2" rtl="0" algn="r">
              <a:spcBef>
                <a:spcPts val="600"/>
              </a:spcBef>
              <a:spcAft>
                <a:spcPts val="0"/>
              </a:spcAft>
              <a:buNone/>
              <a:defRPr>
                <a:solidFill>
                  <a:srgbClr val="FFFFFF"/>
                </a:solidFill>
              </a:defRPr>
            </a:lvl3pPr>
            <a:lvl4pPr lvl="3" rtl="0" algn="r">
              <a:spcBef>
                <a:spcPts val="600"/>
              </a:spcBef>
              <a:spcAft>
                <a:spcPts val="0"/>
              </a:spcAft>
              <a:buNone/>
              <a:defRPr>
                <a:solidFill>
                  <a:srgbClr val="FFFFFF"/>
                </a:solidFill>
              </a:defRPr>
            </a:lvl4pPr>
            <a:lvl5pPr lvl="4" rtl="0" algn="r">
              <a:spcBef>
                <a:spcPts val="600"/>
              </a:spcBef>
              <a:spcAft>
                <a:spcPts val="0"/>
              </a:spcAft>
              <a:buNone/>
              <a:defRPr>
                <a:solidFill>
                  <a:srgbClr val="FFFFFF"/>
                </a:solidFill>
              </a:defRPr>
            </a:lvl5pPr>
            <a:lvl6pPr lvl="5" rtl="0" algn="r">
              <a:spcBef>
                <a:spcPts val="600"/>
              </a:spcBef>
              <a:spcAft>
                <a:spcPts val="0"/>
              </a:spcAft>
              <a:buNone/>
              <a:defRPr>
                <a:solidFill>
                  <a:srgbClr val="FFFFFF"/>
                </a:solidFill>
              </a:defRPr>
            </a:lvl6pPr>
            <a:lvl7pPr lvl="6" rtl="0" algn="r">
              <a:spcBef>
                <a:spcPts val="600"/>
              </a:spcBef>
              <a:spcAft>
                <a:spcPts val="0"/>
              </a:spcAft>
              <a:buNone/>
              <a:defRPr>
                <a:solidFill>
                  <a:srgbClr val="FFFFFF"/>
                </a:solidFill>
              </a:defRPr>
            </a:lvl7pPr>
            <a:lvl8pPr lvl="7" rtl="0" algn="r">
              <a:spcBef>
                <a:spcPts val="600"/>
              </a:spcBef>
              <a:spcAft>
                <a:spcPts val="0"/>
              </a:spcAft>
              <a:buNone/>
              <a:defRPr>
                <a:solidFill>
                  <a:srgbClr val="FFFFFF"/>
                </a:solidFill>
              </a:defRPr>
            </a:lvl8pPr>
            <a:lvl9pPr lvl="8" rtl="0" algn="r">
              <a:spcBef>
                <a:spcPts val="600"/>
              </a:spcBef>
              <a:spcAft>
                <a:spcPts val="0"/>
              </a:spcAft>
              <a:buNone/>
              <a:defRPr>
                <a:solidFill>
                  <a:srgbClr val="FFFFFF"/>
                </a:solidFill>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336" name="Shape 336"/>
        <p:cNvGrpSpPr/>
        <p:nvPr/>
      </p:nvGrpSpPr>
      <p:grpSpPr>
        <a:xfrm>
          <a:off x="0" y="0"/>
          <a:ext cx="0" cy="0"/>
          <a:chOff x="0" y="0"/>
          <a:chExt cx="0" cy="0"/>
        </a:xfrm>
      </p:grpSpPr>
      <p:sp>
        <p:nvSpPr>
          <p:cNvPr id="337" name="Google Shape;337;p36"/>
          <p:cNvSpPr/>
          <p:nvPr/>
        </p:nvSpPr>
        <p:spPr>
          <a:xfrm>
            <a:off x="70875" y="4624325"/>
            <a:ext cx="9002100" cy="519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36"/>
          <p:cNvSpPr txBox="1"/>
          <p:nvPr>
            <p:ph idx="1" type="body"/>
          </p:nvPr>
        </p:nvSpPr>
        <p:spPr>
          <a:xfrm>
            <a:off x="893700" y="4307063"/>
            <a:ext cx="6462600" cy="350700"/>
          </a:xfrm>
          <a:prstGeom prst="rect">
            <a:avLst/>
          </a:prstGeom>
        </p:spPr>
        <p:txBody>
          <a:bodyPr anchorCtr="0" anchor="b" bIns="91425" lIns="91425" spcFirstLastPara="1" rIns="91425" wrap="square" tIns="91425"/>
          <a:lstStyle>
            <a:lvl1pPr indent="-228600" lvl="0" marL="457200" rtl="0">
              <a:spcBef>
                <a:spcPts val="360"/>
              </a:spcBef>
              <a:spcAft>
                <a:spcPts val="0"/>
              </a:spcAft>
              <a:buClr>
                <a:schemeClr val="accent3"/>
              </a:buClr>
              <a:buSzPts val="1400"/>
              <a:buNone/>
              <a:defRPr b="1" sz="1400">
                <a:solidFill>
                  <a:schemeClr val="accent3"/>
                </a:solidFill>
              </a:defRPr>
            </a:lvl1pPr>
          </a:lstStyle>
          <a:p/>
        </p:txBody>
      </p:sp>
      <p:sp>
        <p:nvSpPr>
          <p:cNvPr id="339" name="Google Shape;339;p36"/>
          <p:cNvSpPr txBox="1"/>
          <p:nvPr>
            <p:ph idx="12" type="sldNum"/>
          </p:nvPr>
        </p:nvSpPr>
        <p:spPr>
          <a:xfrm>
            <a:off x="4297650" y="4624325"/>
            <a:ext cx="548700" cy="519300"/>
          </a:xfrm>
          <a:prstGeom prst="rect">
            <a:avLst/>
          </a:prstGeom>
        </p:spPr>
        <p:txBody>
          <a:bodyPr anchorCtr="0" anchor="ctr" bIns="91425" lIns="91425" spcFirstLastPara="1" rIns="91425" wrap="square" tIns="91425">
            <a:noAutofit/>
          </a:bodyPr>
          <a:lstStyle>
            <a:lvl1pPr lvl="0" rtl="0" algn="ctr">
              <a:buNone/>
              <a:defRPr>
                <a:solidFill>
                  <a:srgbClr val="FFFFFF"/>
                </a:solidFill>
              </a:defRPr>
            </a:lvl1pPr>
            <a:lvl2pPr lvl="1" rtl="0" algn="ctr">
              <a:buNone/>
              <a:defRPr>
                <a:solidFill>
                  <a:srgbClr val="FFFFFF"/>
                </a:solidFill>
              </a:defRPr>
            </a:lvl2pPr>
            <a:lvl3pPr lvl="2" rtl="0" algn="ctr">
              <a:buNone/>
              <a:defRPr>
                <a:solidFill>
                  <a:srgbClr val="FFFFFF"/>
                </a:solidFill>
              </a:defRPr>
            </a:lvl3pPr>
            <a:lvl4pPr lvl="3" rtl="0" algn="ctr">
              <a:buNone/>
              <a:defRPr>
                <a:solidFill>
                  <a:srgbClr val="FFFFFF"/>
                </a:solidFill>
              </a:defRPr>
            </a:lvl4pPr>
            <a:lvl5pPr lvl="4" rtl="0" algn="ctr">
              <a:buNone/>
              <a:defRPr>
                <a:solidFill>
                  <a:srgbClr val="FFFFFF"/>
                </a:solidFill>
              </a:defRPr>
            </a:lvl5pPr>
            <a:lvl6pPr lvl="5" rtl="0" algn="ctr">
              <a:buNone/>
              <a:defRPr>
                <a:solidFill>
                  <a:srgbClr val="FFFFFF"/>
                </a:solidFill>
              </a:defRPr>
            </a:lvl6pPr>
            <a:lvl7pPr lvl="6" rtl="0" algn="ctr">
              <a:buNone/>
              <a:defRPr>
                <a:solidFill>
                  <a:srgbClr val="FFFFFF"/>
                </a:solidFill>
              </a:defRPr>
            </a:lvl7pPr>
            <a:lvl8pPr lvl="7" rtl="0" algn="ctr">
              <a:buNone/>
              <a:defRPr>
                <a:solidFill>
                  <a:srgbClr val="FFFFFF"/>
                </a:solidFill>
              </a:defRPr>
            </a:lvl8pPr>
            <a:lvl9pPr lvl="8" rtl="0"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340" name="Google Shape;340;p36"/>
          <p:cNvSpPr txBox="1"/>
          <p:nvPr/>
        </p:nvSpPr>
        <p:spPr>
          <a:xfrm>
            <a:off x="5424850" y="46243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
        <p:nvSpPr>
          <p:cNvPr id="341" name="Google Shape;341;p36"/>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Slides:</a:t>
            </a:r>
            <a:endParaRPr b="1">
              <a:solidFill>
                <a:srgbClr val="FFFFFF"/>
              </a:solidFill>
              <a:latin typeface="Lato"/>
              <a:ea typeface="Lato"/>
              <a:cs typeface="Lato"/>
              <a:sym typeface="Lato"/>
            </a:endParaRPr>
          </a:p>
          <a:p>
            <a:pPr indent="0" lvl="0" marL="0" rtl="0" algn="l">
              <a:spcBef>
                <a:spcPts val="0"/>
              </a:spcBef>
              <a:spcAft>
                <a:spcPts val="0"/>
              </a:spcAft>
              <a:buNone/>
            </a:pPr>
            <a:r>
              <a:rPr b="1" lang="en">
                <a:solidFill>
                  <a:srgbClr val="FFFFFF"/>
                </a:solidFill>
                <a:latin typeface="Lato"/>
                <a:ea typeface="Lato"/>
                <a:cs typeface="Lato"/>
                <a:sym typeface="Lato"/>
              </a:rPr>
              <a:t>Notes: </a:t>
            </a:r>
            <a:endParaRPr b="1">
              <a:solidFill>
                <a:srgbClr val="FFFFFF"/>
              </a:solidFill>
              <a:latin typeface="Lato"/>
              <a:ea typeface="Lato"/>
              <a:cs typeface="Lato"/>
              <a:sym typeface="Lato"/>
            </a:endParaRPr>
          </a:p>
        </p:txBody>
      </p:sp>
      <p:sp>
        <p:nvSpPr>
          <p:cNvPr id="342" name="Google Shape;342;p36"/>
          <p:cNvSpPr txBox="1"/>
          <p:nvPr>
            <p:ph idx="2"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343" name="Google Shape;343;p36"/>
          <p:cNvSpPr txBox="1"/>
          <p:nvPr>
            <p:ph idx="3" type="subTitle"/>
          </p:nvPr>
        </p:nvSpPr>
        <p:spPr>
          <a:xfrm>
            <a:off x="650175" y="48529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344" name="Google Shape;344;p36"/>
          <p:cNvSpPr txBox="1"/>
          <p:nvPr>
            <p:ph idx="4" type="subTitle"/>
          </p:nvPr>
        </p:nvSpPr>
        <p:spPr>
          <a:xfrm>
            <a:off x="6184625" y="4852925"/>
            <a:ext cx="2888400" cy="2466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rgbClr val="FFFFFF"/>
                </a:solidFill>
              </a:defRPr>
            </a:lvl1pPr>
            <a:lvl2pPr lvl="1" rtl="0" algn="r">
              <a:spcBef>
                <a:spcPts val="600"/>
              </a:spcBef>
              <a:spcAft>
                <a:spcPts val="0"/>
              </a:spcAft>
              <a:buNone/>
              <a:defRPr>
                <a:solidFill>
                  <a:srgbClr val="FFFFFF"/>
                </a:solidFill>
              </a:defRPr>
            </a:lvl2pPr>
            <a:lvl3pPr lvl="2" rtl="0" algn="r">
              <a:spcBef>
                <a:spcPts val="600"/>
              </a:spcBef>
              <a:spcAft>
                <a:spcPts val="0"/>
              </a:spcAft>
              <a:buNone/>
              <a:defRPr>
                <a:solidFill>
                  <a:srgbClr val="FFFFFF"/>
                </a:solidFill>
              </a:defRPr>
            </a:lvl3pPr>
            <a:lvl4pPr lvl="3" rtl="0" algn="r">
              <a:spcBef>
                <a:spcPts val="600"/>
              </a:spcBef>
              <a:spcAft>
                <a:spcPts val="0"/>
              </a:spcAft>
              <a:buNone/>
              <a:defRPr>
                <a:solidFill>
                  <a:srgbClr val="FFFFFF"/>
                </a:solidFill>
              </a:defRPr>
            </a:lvl4pPr>
            <a:lvl5pPr lvl="4" rtl="0" algn="r">
              <a:spcBef>
                <a:spcPts val="600"/>
              </a:spcBef>
              <a:spcAft>
                <a:spcPts val="0"/>
              </a:spcAft>
              <a:buNone/>
              <a:defRPr>
                <a:solidFill>
                  <a:srgbClr val="FFFFFF"/>
                </a:solidFill>
              </a:defRPr>
            </a:lvl5pPr>
            <a:lvl6pPr lvl="5" rtl="0" algn="r">
              <a:spcBef>
                <a:spcPts val="600"/>
              </a:spcBef>
              <a:spcAft>
                <a:spcPts val="0"/>
              </a:spcAft>
              <a:buNone/>
              <a:defRPr>
                <a:solidFill>
                  <a:srgbClr val="FFFFFF"/>
                </a:solidFill>
              </a:defRPr>
            </a:lvl6pPr>
            <a:lvl7pPr lvl="6" rtl="0" algn="r">
              <a:spcBef>
                <a:spcPts val="600"/>
              </a:spcBef>
              <a:spcAft>
                <a:spcPts val="0"/>
              </a:spcAft>
              <a:buNone/>
              <a:defRPr>
                <a:solidFill>
                  <a:srgbClr val="FFFFFF"/>
                </a:solidFill>
              </a:defRPr>
            </a:lvl7pPr>
            <a:lvl8pPr lvl="7" rtl="0" algn="r">
              <a:spcBef>
                <a:spcPts val="600"/>
              </a:spcBef>
              <a:spcAft>
                <a:spcPts val="0"/>
              </a:spcAft>
              <a:buNone/>
              <a:defRPr>
                <a:solidFill>
                  <a:srgbClr val="FFFFFF"/>
                </a:solidFill>
              </a:defRPr>
            </a:lvl8pPr>
            <a:lvl9pPr lvl="8" rtl="0" algn="r">
              <a:spcBef>
                <a:spcPts val="600"/>
              </a:spcBef>
              <a:spcAft>
                <a:spcPts val="0"/>
              </a:spcAft>
              <a:buNone/>
              <a:defRPr>
                <a:solidFill>
                  <a:srgbClr val="FFFFFF"/>
                </a:solidFill>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345" name="Shape 345"/>
        <p:cNvGrpSpPr/>
        <p:nvPr/>
      </p:nvGrpSpPr>
      <p:grpSpPr>
        <a:xfrm>
          <a:off x="0" y="0"/>
          <a:ext cx="0" cy="0"/>
          <a:chOff x="0" y="0"/>
          <a:chExt cx="0" cy="0"/>
        </a:xfrm>
      </p:grpSpPr>
      <p:sp>
        <p:nvSpPr>
          <p:cNvPr id="346" name="Google Shape;346;p37"/>
          <p:cNvSpPr/>
          <p:nvPr/>
        </p:nvSpPr>
        <p:spPr>
          <a:xfrm>
            <a:off x="70875" y="4624325"/>
            <a:ext cx="9002100" cy="519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37"/>
          <p:cNvSpPr txBox="1"/>
          <p:nvPr>
            <p:ph idx="12" type="sldNum"/>
          </p:nvPr>
        </p:nvSpPr>
        <p:spPr>
          <a:xfrm>
            <a:off x="4297650" y="4624325"/>
            <a:ext cx="548700" cy="519300"/>
          </a:xfrm>
          <a:prstGeom prst="rect">
            <a:avLst/>
          </a:prstGeom>
        </p:spPr>
        <p:txBody>
          <a:bodyPr anchorCtr="0" anchor="ctr" bIns="91425" lIns="91425" spcFirstLastPara="1" rIns="91425" wrap="square" tIns="91425">
            <a:noAutofit/>
          </a:bodyPr>
          <a:lstStyle>
            <a:lvl1pPr lvl="0" rtl="0" algn="ctr">
              <a:buNone/>
              <a:defRPr>
                <a:solidFill>
                  <a:srgbClr val="FFFFFF"/>
                </a:solidFill>
              </a:defRPr>
            </a:lvl1pPr>
            <a:lvl2pPr lvl="1" rtl="0" algn="ctr">
              <a:buNone/>
              <a:defRPr>
                <a:solidFill>
                  <a:srgbClr val="FFFFFF"/>
                </a:solidFill>
              </a:defRPr>
            </a:lvl2pPr>
            <a:lvl3pPr lvl="2" rtl="0" algn="ctr">
              <a:buNone/>
              <a:defRPr>
                <a:solidFill>
                  <a:srgbClr val="FFFFFF"/>
                </a:solidFill>
              </a:defRPr>
            </a:lvl3pPr>
            <a:lvl4pPr lvl="3" rtl="0" algn="ctr">
              <a:buNone/>
              <a:defRPr>
                <a:solidFill>
                  <a:srgbClr val="FFFFFF"/>
                </a:solidFill>
              </a:defRPr>
            </a:lvl4pPr>
            <a:lvl5pPr lvl="4" rtl="0" algn="ctr">
              <a:buNone/>
              <a:defRPr>
                <a:solidFill>
                  <a:srgbClr val="FFFFFF"/>
                </a:solidFill>
              </a:defRPr>
            </a:lvl5pPr>
            <a:lvl6pPr lvl="5" rtl="0" algn="ctr">
              <a:buNone/>
              <a:defRPr>
                <a:solidFill>
                  <a:srgbClr val="FFFFFF"/>
                </a:solidFill>
              </a:defRPr>
            </a:lvl6pPr>
            <a:lvl7pPr lvl="6" rtl="0" algn="ctr">
              <a:buNone/>
              <a:defRPr>
                <a:solidFill>
                  <a:srgbClr val="FFFFFF"/>
                </a:solidFill>
              </a:defRPr>
            </a:lvl7pPr>
            <a:lvl8pPr lvl="7" rtl="0" algn="ctr">
              <a:buNone/>
              <a:defRPr>
                <a:solidFill>
                  <a:srgbClr val="FFFFFF"/>
                </a:solidFill>
              </a:defRPr>
            </a:lvl8pPr>
            <a:lvl9pPr lvl="8" rtl="0"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348" name="Google Shape;348;p37"/>
          <p:cNvSpPr txBox="1"/>
          <p:nvPr/>
        </p:nvSpPr>
        <p:spPr>
          <a:xfrm>
            <a:off x="5424850" y="46243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
        <p:nvSpPr>
          <p:cNvPr id="349" name="Google Shape;349;p37"/>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Slides:</a:t>
            </a:r>
            <a:endParaRPr b="1">
              <a:solidFill>
                <a:srgbClr val="FFFFFF"/>
              </a:solidFill>
              <a:latin typeface="Lato"/>
              <a:ea typeface="Lato"/>
              <a:cs typeface="Lato"/>
              <a:sym typeface="Lato"/>
            </a:endParaRPr>
          </a:p>
          <a:p>
            <a:pPr indent="0" lvl="0" marL="0" rtl="0" algn="l">
              <a:spcBef>
                <a:spcPts val="0"/>
              </a:spcBef>
              <a:spcAft>
                <a:spcPts val="0"/>
              </a:spcAft>
              <a:buNone/>
            </a:pPr>
            <a:r>
              <a:rPr b="1" lang="en">
                <a:solidFill>
                  <a:srgbClr val="FFFFFF"/>
                </a:solidFill>
                <a:latin typeface="Lato"/>
                <a:ea typeface="Lato"/>
                <a:cs typeface="Lato"/>
                <a:sym typeface="Lato"/>
              </a:rPr>
              <a:t>Notes: </a:t>
            </a:r>
            <a:endParaRPr b="1">
              <a:solidFill>
                <a:srgbClr val="FFFFFF"/>
              </a:solidFill>
              <a:latin typeface="Lato"/>
              <a:ea typeface="Lato"/>
              <a:cs typeface="Lato"/>
              <a:sym typeface="Lato"/>
            </a:endParaRPr>
          </a:p>
        </p:txBody>
      </p:sp>
      <p:sp>
        <p:nvSpPr>
          <p:cNvPr id="350" name="Google Shape;350;p37"/>
          <p:cNvSpPr txBox="1"/>
          <p:nvPr>
            <p:ph idx="1"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351" name="Google Shape;351;p37"/>
          <p:cNvSpPr txBox="1"/>
          <p:nvPr>
            <p:ph idx="2" type="subTitle"/>
          </p:nvPr>
        </p:nvSpPr>
        <p:spPr>
          <a:xfrm>
            <a:off x="650175" y="48529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352" name="Google Shape;352;p37"/>
          <p:cNvSpPr txBox="1"/>
          <p:nvPr>
            <p:ph idx="3" type="subTitle"/>
          </p:nvPr>
        </p:nvSpPr>
        <p:spPr>
          <a:xfrm>
            <a:off x="6184625" y="4852925"/>
            <a:ext cx="2888400" cy="2466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rgbClr val="FFFFFF"/>
                </a:solidFill>
              </a:defRPr>
            </a:lvl1pPr>
            <a:lvl2pPr lvl="1" rtl="0" algn="r">
              <a:spcBef>
                <a:spcPts val="600"/>
              </a:spcBef>
              <a:spcAft>
                <a:spcPts val="0"/>
              </a:spcAft>
              <a:buNone/>
              <a:defRPr>
                <a:solidFill>
                  <a:srgbClr val="FFFFFF"/>
                </a:solidFill>
              </a:defRPr>
            </a:lvl2pPr>
            <a:lvl3pPr lvl="2" rtl="0" algn="r">
              <a:spcBef>
                <a:spcPts val="600"/>
              </a:spcBef>
              <a:spcAft>
                <a:spcPts val="0"/>
              </a:spcAft>
              <a:buNone/>
              <a:defRPr>
                <a:solidFill>
                  <a:srgbClr val="FFFFFF"/>
                </a:solidFill>
              </a:defRPr>
            </a:lvl3pPr>
            <a:lvl4pPr lvl="3" rtl="0" algn="r">
              <a:spcBef>
                <a:spcPts val="600"/>
              </a:spcBef>
              <a:spcAft>
                <a:spcPts val="0"/>
              </a:spcAft>
              <a:buNone/>
              <a:defRPr>
                <a:solidFill>
                  <a:srgbClr val="FFFFFF"/>
                </a:solidFill>
              </a:defRPr>
            </a:lvl4pPr>
            <a:lvl5pPr lvl="4" rtl="0" algn="r">
              <a:spcBef>
                <a:spcPts val="600"/>
              </a:spcBef>
              <a:spcAft>
                <a:spcPts val="0"/>
              </a:spcAft>
              <a:buNone/>
              <a:defRPr>
                <a:solidFill>
                  <a:srgbClr val="FFFFFF"/>
                </a:solidFill>
              </a:defRPr>
            </a:lvl5pPr>
            <a:lvl6pPr lvl="5" rtl="0" algn="r">
              <a:spcBef>
                <a:spcPts val="600"/>
              </a:spcBef>
              <a:spcAft>
                <a:spcPts val="0"/>
              </a:spcAft>
              <a:buNone/>
              <a:defRPr>
                <a:solidFill>
                  <a:srgbClr val="FFFFFF"/>
                </a:solidFill>
              </a:defRPr>
            </a:lvl6pPr>
            <a:lvl7pPr lvl="6" rtl="0" algn="r">
              <a:spcBef>
                <a:spcPts val="600"/>
              </a:spcBef>
              <a:spcAft>
                <a:spcPts val="0"/>
              </a:spcAft>
              <a:buNone/>
              <a:defRPr>
                <a:solidFill>
                  <a:srgbClr val="FFFFFF"/>
                </a:solidFill>
              </a:defRPr>
            </a:lvl7pPr>
            <a:lvl8pPr lvl="7" rtl="0" algn="r">
              <a:spcBef>
                <a:spcPts val="600"/>
              </a:spcBef>
              <a:spcAft>
                <a:spcPts val="0"/>
              </a:spcAft>
              <a:buNone/>
              <a:defRPr>
                <a:solidFill>
                  <a:srgbClr val="FFFFFF"/>
                </a:solidFill>
              </a:defRPr>
            </a:lvl8pPr>
            <a:lvl9pPr lvl="8" rtl="0" algn="r">
              <a:spcBef>
                <a:spcPts val="600"/>
              </a:spcBef>
              <a:spcAft>
                <a:spcPts val="0"/>
              </a:spcAft>
              <a:buNone/>
              <a:defRPr>
                <a:solidFill>
                  <a:srgbClr val="FFFFFF"/>
                </a:solidFill>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Final slide">
  <p:cSld name="BLANK_2">
    <p:spTree>
      <p:nvGrpSpPr>
        <p:cNvPr id="353" name="Shape 353"/>
        <p:cNvGrpSpPr/>
        <p:nvPr/>
      </p:nvGrpSpPr>
      <p:grpSpPr>
        <a:xfrm>
          <a:off x="0" y="0"/>
          <a:ext cx="0" cy="0"/>
          <a:chOff x="0" y="0"/>
          <a:chExt cx="0" cy="0"/>
        </a:xfrm>
      </p:grpSpPr>
      <p:sp>
        <p:nvSpPr>
          <p:cNvPr id="354" name="Google Shape;354;p38"/>
          <p:cNvSpPr txBox="1"/>
          <p:nvPr/>
        </p:nvSpPr>
        <p:spPr>
          <a:xfrm>
            <a:off x="896100" y="205750"/>
            <a:ext cx="7488900" cy="86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accent3"/>
                </a:solidFill>
                <a:latin typeface="Raleway SemiBold"/>
                <a:ea typeface="Raleway SemiBold"/>
                <a:cs typeface="Raleway SemiBold"/>
                <a:sym typeface="Raleway SemiBold"/>
              </a:rPr>
              <a:t>Next Steps</a:t>
            </a:r>
            <a:endParaRPr sz="3600">
              <a:solidFill>
                <a:schemeClr val="accent3"/>
              </a:solidFill>
              <a:latin typeface="Raleway SemiBold"/>
              <a:ea typeface="Raleway SemiBold"/>
              <a:cs typeface="Raleway SemiBold"/>
              <a:sym typeface="Raleway SemiBold"/>
            </a:endParaRPr>
          </a:p>
        </p:txBody>
      </p:sp>
      <p:sp>
        <p:nvSpPr>
          <p:cNvPr id="355" name="Google Shape;355;p38"/>
          <p:cNvSpPr txBox="1"/>
          <p:nvPr/>
        </p:nvSpPr>
        <p:spPr>
          <a:xfrm>
            <a:off x="759150" y="1428469"/>
            <a:ext cx="7625700" cy="1199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000">
                <a:highlight>
                  <a:srgbClr val="FFFFFF"/>
                </a:highlight>
                <a:latin typeface="Lato"/>
                <a:ea typeface="Lato"/>
                <a:cs typeface="Lato"/>
                <a:sym typeface="Lato"/>
              </a:rPr>
              <a:t>What is one thing that you can do today </a:t>
            </a:r>
            <a:endParaRPr sz="3000">
              <a:highlight>
                <a:srgbClr val="FFFFFF"/>
              </a:highlight>
              <a:latin typeface="Lato"/>
              <a:ea typeface="Lato"/>
              <a:cs typeface="Lato"/>
              <a:sym typeface="Lato"/>
            </a:endParaRPr>
          </a:p>
          <a:p>
            <a:pPr indent="0" lvl="0" marL="0" rtl="0" algn="ctr">
              <a:spcBef>
                <a:spcPts val="0"/>
              </a:spcBef>
              <a:spcAft>
                <a:spcPts val="0"/>
              </a:spcAft>
              <a:buNone/>
            </a:pPr>
            <a:r>
              <a:rPr lang="en" sz="3000">
                <a:highlight>
                  <a:srgbClr val="FFFFFF"/>
                </a:highlight>
                <a:latin typeface="Lato"/>
                <a:ea typeface="Lato"/>
                <a:cs typeface="Lato"/>
                <a:sym typeface="Lato"/>
              </a:rPr>
              <a:t>to start making your research </a:t>
            </a:r>
            <a:endParaRPr sz="3000">
              <a:highlight>
                <a:srgbClr val="FFFFFF"/>
              </a:highlight>
              <a:latin typeface="Lato"/>
              <a:ea typeface="Lato"/>
              <a:cs typeface="Lato"/>
              <a:sym typeface="Lato"/>
            </a:endParaRPr>
          </a:p>
          <a:p>
            <a:pPr indent="0" lvl="0" marL="0" rtl="0" algn="ctr">
              <a:spcBef>
                <a:spcPts val="0"/>
              </a:spcBef>
              <a:spcAft>
                <a:spcPts val="0"/>
              </a:spcAft>
              <a:buNone/>
            </a:pPr>
            <a:r>
              <a:rPr lang="en" sz="3000">
                <a:highlight>
                  <a:srgbClr val="FFFFFF"/>
                </a:highlight>
                <a:latin typeface="Lato"/>
                <a:ea typeface="Lato"/>
                <a:cs typeface="Lato"/>
                <a:sym typeface="Lato"/>
              </a:rPr>
              <a:t>more reproducible?</a:t>
            </a:r>
            <a:endParaRPr sz="3000">
              <a:highlight>
                <a:srgbClr val="FFFFFF"/>
              </a:highlight>
              <a:latin typeface="Lato"/>
              <a:ea typeface="Lato"/>
              <a:cs typeface="Lato"/>
              <a:sym typeface="Lato"/>
            </a:endParaRPr>
          </a:p>
        </p:txBody>
      </p:sp>
      <p:sp>
        <p:nvSpPr>
          <p:cNvPr id="356" name="Google Shape;356;p38"/>
          <p:cNvSpPr txBox="1"/>
          <p:nvPr/>
        </p:nvSpPr>
        <p:spPr>
          <a:xfrm>
            <a:off x="3914900" y="3157106"/>
            <a:ext cx="4902000" cy="1284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500">
                <a:solidFill>
                  <a:schemeClr val="accent3"/>
                </a:solidFill>
                <a:highlight>
                  <a:srgbClr val="FFFFFF"/>
                </a:highlight>
                <a:latin typeface="Lato"/>
                <a:ea typeface="Lato"/>
                <a:cs typeface="Lato"/>
                <a:sym typeface="Lato"/>
              </a:rPr>
              <a:t>@repro4everyone</a:t>
            </a:r>
            <a:endParaRPr sz="2500">
              <a:solidFill>
                <a:schemeClr val="accent3"/>
              </a:solidFill>
              <a:highlight>
                <a:srgbClr val="FFFFFF"/>
              </a:highlight>
              <a:latin typeface="Lato"/>
              <a:ea typeface="Lato"/>
              <a:cs typeface="Lato"/>
              <a:sym typeface="Lato"/>
            </a:endParaRPr>
          </a:p>
          <a:p>
            <a:pPr indent="0" lvl="0" marL="0" rtl="0" algn="ctr">
              <a:spcBef>
                <a:spcPts val="0"/>
              </a:spcBef>
              <a:spcAft>
                <a:spcPts val="0"/>
              </a:spcAft>
              <a:buNone/>
            </a:pPr>
            <a:r>
              <a:rPr lang="en" sz="2500">
                <a:solidFill>
                  <a:schemeClr val="accent3"/>
                </a:solidFill>
                <a:highlight>
                  <a:srgbClr val="FFFFFF"/>
                </a:highlight>
                <a:latin typeface="Lato"/>
                <a:ea typeface="Lato"/>
                <a:cs typeface="Lato"/>
                <a:sym typeface="Lato"/>
              </a:rPr>
              <a:t>https://www.repro4everyone.org</a:t>
            </a:r>
            <a:endParaRPr sz="2500">
              <a:solidFill>
                <a:schemeClr val="accent3"/>
              </a:solidFill>
              <a:highlight>
                <a:srgbClr val="FFFFFF"/>
              </a:highlight>
              <a:latin typeface="Lato"/>
              <a:ea typeface="Lato"/>
              <a:cs typeface="Lato"/>
              <a:sym typeface="Lato"/>
            </a:endParaRPr>
          </a:p>
          <a:p>
            <a:pPr indent="0" lvl="0" marL="0" rtl="0" algn="ctr">
              <a:spcBef>
                <a:spcPts val="0"/>
              </a:spcBef>
              <a:spcAft>
                <a:spcPts val="0"/>
              </a:spcAft>
              <a:buNone/>
            </a:pPr>
            <a:r>
              <a:rPr lang="en" sz="2500">
                <a:solidFill>
                  <a:schemeClr val="accent3"/>
                </a:solidFill>
                <a:highlight>
                  <a:srgbClr val="FFFFFF"/>
                </a:highlight>
                <a:latin typeface="Lato"/>
                <a:ea typeface="Lato"/>
                <a:cs typeface="Lato"/>
                <a:sym typeface="Lato"/>
              </a:rPr>
              <a:t>repro4everyone@gmail.com</a:t>
            </a:r>
            <a:endParaRPr sz="2500">
              <a:solidFill>
                <a:schemeClr val="accent3"/>
              </a:solidFill>
              <a:highlight>
                <a:srgbClr val="FFFFFF"/>
              </a:highlight>
              <a:latin typeface="Lato"/>
              <a:ea typeface="Lato"/>
              <a:cs typeface="Lato"/>
              <a:sym typeface="Lato"/>
            </a:endParaRPr>
          </a:p>
        </p:txBody>
      </p:sp>
      <p:pic>
        <p:nvPicPr>
          <p:cNvPr id="357" name="Google Shape;357;p38"/>
          <p:cNvPicPr preferRelativeResize="0"/>
          <p:nvPr/>
        </p:nvPicPr>
        <p:blipFill>
          <a:blip r:embed="rId2">
            <a:alphaModFix/>
          </a:blip>
          <a:stretch>
            <a:fillRect/>
          </a:stretch>
        </p:blipFill>
        <p:spPr>
          <a:xfrm>
            <a:off x="505243" y="3167269"/>
            <a:ext cx="2649351" cy="1264575"/>
          </a:xfrm>
          <a:prstGeom prst="rect">
            <a:avLst/>
          </a:prstGeom>
          <a:noFill/>
          <a:ln>
            <a:noFill/>
          </a:ln>
        </p:spPr>
      </p:pic>
      <p:sp>
        <p:nvSpPr>
          <p:cNvPr id="358" name="Google Shape;358;p38"/>
          <p:cNvSpPr/>
          <p:nvPr/>
        </p:nvSpPr>
        <p:spPr>
          <a:xfrm>
            <a:off x="70875" y="4624325"/>
            <a:ext cx="9002100" cy="519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38"/>
          <p:cNvSpPr txBox="1"/>
          <p:nvPr>
            <p:ph idx="12" type="sldNum"/>
          </p:nvPr>
        </p:nvSpPr>
        <p:spPr>
          <a:xfrm>
            <a:off x="4297650" y="4624325"/>
            <a:ext cx="548700" cy="519300"/>
          </a:xfrm>
          <a:prstGeom prst="rect">
            <a:avLst/>
          </a:prstGeom>
        </p:spPr>
        <p:txBody>
          <a:bodyPr anchorCtr="0" anchor="ctr" bIns="91425" lIns="91425" spcFirstLastPara="1" rIns="91425" wrap="square" tIns="91425">
            <a:noAutofit/>
          </a:bodyPr>
          <a:lstStyle>
            <a:lvl1pPr lvl="0" rtl="0" algn="ctr">
              <a:buNone/>
              <a:defRPr>
                <a:solidFill>
                  <a:srgbClr val="FFFFFF"/>
                </a:solidFill>
              </a:defRPr>
            </a:lvl1pPr>
            <a:lvl2pPr lvl="1" rtl="0" algn="ctr">
              <a:buNone/>
              <a:defRPr>
                <a:solidFill>
                  <a:srgbClr val="FFFFFF"/>
                </a:solidFill>
              </a:defRPr>
            </a:lvl2pPr>
            <a:lvl3pPr lvl="2" rtl="0" algn="ctr">
              <a:buNone/>
              <a:defRPr>
                <a:solidFill>
                  <a:srgbClr val="FFFFFF"/>
                </a:solidFill>
              </a:defRPr>
            </a:lvl3pPr>
            <a:lvl4pPr lvl="3" rtl="0" algn="ctr">
              <a:buNone/>
              <a:defRPr>
                <a:solidFill>
                  <a:srgbClr val="FFFFFF"/>
                </a:solidFill>
              </a:defRPr>
            </a:lvl4pPr>
            <a:lvl5pPr lvl="4" rtl="0" algn="ctr">
              <a:buNone/>
              <a:defRPr>
                <a:solidFill>
                  <a:srgbClr val="FFFFFF"/>
                </a:solidFill>
              </a:defRPr>
            </a:lvl5pPr>
            <a:lvl6pPr lvl="5" rtl="0" algn="ctr">
              <a:buNone/>
              <a:defRPr>
                <a:solidFill>
                  <a:srgbClr val="FFFFFF"/>
                </a:solidFill>
              </a:defRPr>
            </a:lvl6pPr>
            <a:lvl7pPr lvl="6" rtl="0" algn="ctr">
              <a:buNone/>
              <a:defRPr>
                <a:solidFill>
                  <a:srgbClr val="FFFFFF"/>
                </a:solidFill>
              </a:defRPr>
            </a:lvl7pPr>
            <a:lvl8pPr lvl="7" rtl="0" algn="ctr">
              <a:buNone/>
              <a:defRPr>
                <a:solidFill>
                  <a:srgbClr val="FFFFFF"/>
                </a:solidFill>
              </a:defRPr>
            </a:lvl8pPr>
            <a:lvl9pPr lvl="8" rtl="0"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360" name="Google Shape;360;p38"/>
          <p:cNvSpPr txBox="1"/>
          <p:nvPr/>
        </p:nvSpPr>
        <p:spPr>
          <a:xfrm>
            <a:off x="5424850" y="46243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
        <p:nvSpPr>
          <p:cNvPr id="361" name="Google Shape;361;p38"/>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Slides:</a:t>
            </a:r>
            <a:endParaRPr b="1">
              <a:solidFill>
                <a:srgbClr val="FFFFFF"/>
              </a:solidFill>
              <a:latin typeface="Lato"/>
              <a:ea typeface="Lato"/>
              <a:cs typeface="Lato"/>
              <a:sym typeface="Lato"/>
            </a:endParaRPr>
          </a:p>
          <a:p>
            <a:pPr indent="0" lvl="0" marL="0" rtl="0" algn="l">
              <a:spcBef>
                <a:spcPts val="0"/>
              </a:spcBef>
              <a:spcAft>
                <a:spcPts val="0"/>
              </a:spcAft>
              <a:buNone/>
            </a:pPr>
            <a:r>
              <a:rPr b="1" lang="en">
                <a:solidFill>
                  <a:srgbClr val="FFFFFF"/>
                </a:solidFill>
                <a:latin typeface="Lato"/>
                <a:ea typeface="Lato"/>
                <a:cs typeface="Lato"/>
                <a:sym typeface="Lato"/>
              </a:rPr>
              <a:t>Notes: </a:t>
            </a:r>
            <a:endParaRPr b="1">
              <a:solidFill>
                <a:srgbClr val="FFFFFF"/>
              </a:solidFill>
              <a:latin typeface="Lato"/>
              <a:ea typeface="Lato"/>
              <a:cs typeface="Lato"/>
              <a:sym typeface="Lato"/>
            </a:endParaRPr>
          </a:p>
        </p:txBody>
      </p:sp>
      <p:sp>
        <p:nvSpPr>
          <p:cNvPr id="362" name="Google Shape;362;p38"/>
          <p:cNvSpPr txBox="1"/>
          <p:nvPr>
            <p:ph idx="1"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363" name="Google Shape;363;p38"/>
          <p:cNvSpPr txBox="1"/>
          <p:nvPr>
            <p:ph idx="2" type="subTitle"/>
          </p:nvPr>
        </p:nvSpPr>
        <p:spPr>
          <a:xfrm>
            <a:off x="650175" y="48529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364" name="Google Shape;364;p38"/>
          <p:cNvSpPr txBox="1"/>
          <p:nvPr>
            <p:ph idx="3" type="subTitle"/>
          </p:nvPr>
        </p:nvSpPr>
        <p:spPr>
          <a:xfrm>
            <a:off x="6184625" y="4852925"/>
            <a:ext cx="2888400" cy="2466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rgbClr val="FFFFFF"/>
                </a:solidFill>
              </a:defRPr>
            </a:lvl1pPr>
            <a:lvl2pPr lvl="1" rtl="0" algn="r">
              <a:spcBef>
                <a:spcPts val="600"/>
              </a:spcBef>
              <a:spcAft>
                <a:spcPts val="0"/>
              </a:spcAft>
              <a:buNone/>
              <a:defRPr>
                <a:solidFill>
                  <a:srgbClr val="FFFFFF"/>
                </a:solidFill>
              </a:defRPr>
            </a:lvl2pPr>
            <a:lvl3pPr lvl="2" rtl="0" algn="r">
              <a:spcBef>
                <a:spcPts val="600"/>
              </a:spcBef>
              <a:spcAft>
                <a:spcPts val="0"/>
              </a:spcAft>
              <a:buNone/>
              <a:defRPr>
                <a:solidFill>
                  <a:srgbClr val="FFFFFF"/>
                </a:solidFill>
              </a:defRPr>
            </a:lvl3pPr>
            <a:lvl4pPr lvl="3" rtl="0" algn="r">
              <a:spcBef>
                <a:spcPts val="600"/>
              </a:spcBef>
              <a:spcAft>
                <a:spcPts val="0"/>
              </a:spcAft>
              <a:buNone/>
              <a:defRPr>
                <a:solidFill>
                  <a:srgbClr val="FFFFFF"/>
                </a:solidFill>
              </a:defRPr>
            </a:lvl4pPr>
            <a:lvl5pPr lvl="4" rtl="0" algn="r">
              <a:spcBef>
                <a:spcPts val="600"/>
              </a:spcBef>
              <a:spcAft>
                <a:spcPts val="0"/>
              </a:spcAft>
              <a:buNone/>
              <a:defRPr>
                <a:solidFill>
                  <a:srgbClr val="FFFFFF"/>
                </a:solidFill>
              </a:defRPr>
            </a:lvl5pPr>
            <a:lvl6pPr lvl="5" rtl="0" algn="r">
              <a:spcBef>
                <a:spcPts val="600"/>
              </a:spcBef>
              <a:spcAft>
                <a:spcPts val="0"/>
              </a:spcAft>
              <a:buNone/>
              <a:defRPr>
                <a:solidFill>
                  <a:srgbClr val="FFFFFF"/>
                </a:solidFill>
              </a:defRPr>
            </a:lvl6pPr>
            <a:lvl7pPr lvl="6" rtl="0" algn="r">
              <a:spcBef>
                <a:spcPts val="600"/>
              </a:spcBef>
              <a:spcAft>
                <a:spcPts val="0"/>
              </a:spcAft>
              <a:buNone/>
              <a:defRPr>
                <a:solidFill>
                  <a:srgbClr val="FFFFFF"/>
                </a:solidFill>
              </a:defRPr>
            </a:lvl7pPr>
            <a:lvl8pPr lvl="7" rtl="0" algn="r">
              <a:spcBef>
                <a:spcPts val="600"/>
              </a:spcBef>
              <a:spcAft>
                <a:spcPts val="0"/>
              </a:spcAft>
              <a:buNone/>
              <a:defRPr>
                <a:solidFill>
                  <a:srgbClr val="FFFFFF"/>
                </a:solidFill>
              </a:defRPr>
            </a:lvl8pPr>
            <a:lvl9pPr lvl="8" rtl="0" algn="r">
              <a:spcBef>
                <a:spcPts val="600"/>
              </a:spcBef>
              <a:spcAft>
                <a:spcPts val="0"/>
              </a:spcAft>
              <a:buNone/>
              <a:defRPr>
                <a:solidFill>
                  <a:srgbClr val="FFFFFF"/>
                </a:solidFill>
              </a:defRPr>
            </a:lvl9pPr>
          </a:lstStyle>
          <a:p/>
        </p:txBody>
      </p:sp>
    </p:spTree>
  </p:cSld>
  <p:clrMapOvr>
    <a:masterClrMapping/>
  </p:clrMapOvr>
  <p:extLst>
    <p:ext uri="{DCECCB84-F9BA-43D5-87BE-67443E8EF086}">
      <p15:sldGuideLst>
        <p15:guide id="1" orient="horz" pos="1620">
          <p15:clr>
            <a:srgbClr val="FA7B17"/>
          </p15:clr>
        </p15:guide>
        <p15:guide id="2" pos="2880">
          <p15:clr>
            <a:srgbClr val="FA7B17"/>
          </p15:clr>
        </p15:guide>
      </p15:sldGuideLst>
    </p:ext>
  </p:extLst>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Acknowledgements-Funders 1">
  <p:cSld name="BLANK_2_1">
    <p:spTree>
      <p:nvGrpSpPr>
        <p:cNvPr id="365" name="Shape 365"/>
        <p:cNvGrpSpPr/>
        <p:nvPr/>
      </p:nvGrpSpPr>
      <p:grpSpPr>
        <a:xfrm>
          <a:off x="0" y="0"/>
          <a:ext cx="0" cy="0"/>
          <a:chOff x="0" y="0"/>
          <a:chExt cx="0" cy="0"/>
        </a:xfrm>
      </p:grpSpPr>
      <p:pic>
        <p:nvPicPr>
          <p:cNvPr descr="Image result for addgene" id="366" name="Google Shape;366;p39"/>
          <p:cNvPicPr preferRelativeResize="0"/>
          <p:nvPr/>
        </p:nvPicPr>
        <p:blipFill>
          <a:blip r:embed="rId2">
            <a:alphaModFix/>
          </a:blip>
          <a:stretch>
            <a:fillRect/>
          </a:stretch>
        </p:blipFill>
        <p:spPr>
          <a:xfrm>
            <a:off x="656150" y="1237591"/>
            <a:ext cx="2286000" cy="505777"/>
          </a:xfrm>
          <a:prstGeom prst="rect">
            <a:avLst/>
          </a:prstGeom>
          <a:noFill/>
          <a:ln>
            <a:noFill/>
          </a:ln>
        </p:spPr>
      </p:pic>
      <p:pic>
        <p:nvPicPr>
          <p:cNvPr descr="Image result for elife" id="367" name="Google Shape;367;p39"/>
          <p:cNvPicPr preferRelativeResize="0"/>
          <p:nvPr/>
        </p:nvPicPr>
        <p:blipFill>
          <a:blip r:embed="rId3">
            <a:alphaModFix/>
          </a:blip>
          <a:stretch>
            <a:fillRect/>
          </a:stretch>
        </p:blipFill>
        <p:spPr>
          <a:xfrm>
            <a:off x="3437143" y="3044803"/>
            <a:ext cx="2286000" cy="934402"/>
          </a:xfrm>
          <a:prstGeom prst="rect">
            <a:avLst/>
          </a:prstGeom>
          <a:noFill/>
          <a:ln>
            <a:noFill/>
          </a:ln>
        </p:spPr>
      </p:pic>
      <p:pic>
        <p:nvPicPr>
          <p:cNvPr descr="Image result for code ocean" id="368" name="Google Shape;368;p39"/>
          <p:cNvPicPr preferRelativeResize="0"/>
          <p:nvPr/>
        </p:nvPicPr>
        <p:blipFill>
          <a:blip r:embed="rId4">
            <a:alphaModFix/>
          </a:blip>
          <a:stretch>
            <a:fillRect/>
          </a:stretch>
        </p:blipFill>
        <p:spPr>
          <a:xfrm>
            <a:off x="6330789" y="1336181"/>
            <a:ext cx="2286000" cy="308610"/>
          </a:xfrm>
          <a:prstGeom prst="rect">
            <a:avLst/>
          </a:prstGeom>
          <a:noFill/>
          <a:ln>
            <a:noFill/>
          </a:ln>
        </p:spPr>
      </p:pic>
      <p:pic>
        <p:nvPicPr>
          <p:cNvPr id="369" name="Google Shape;369;p39"/>
          <p:cNvPicPr preferRelativeResize="0"/>
          <p:nvPr/>
        </p:nvPicPr>
        <p:blipFill>
          <a:blip r:embed="rId5">
            <a:alphaModFix/>
          </a:blip>
          <a:stretch>
            <a:fillRect/>
          </a:stretch>
        </p:blipFill>
        <p:spPr>
          <a:xfrm>
            <a:off x="656149" y="3361978"/>
            <a:ext cx="2286000" cy="300038"/>
          </a:xfrm>
          <a:prstGeom prst="rect">
            <a:avLst/>
          </a:prstGeom>
          <a:noFill/>
          <a:ln>
            <a:noFill/>
          </a:ln>
        </p:spPr>
      </p:pic>
      <p:pic>
        <p:nvPicPr>
          <p:cNvPr descr="Image result for aspb" id="370" name="Google Shape;370;p39"/>
          <p:cNvPicPr preferRelativeResize="0"/>
          <p:nvPr/>
        </p:nvPicPr>
        <p:blipFill>
          <a:blip r:embed="rId6">
            <a:alphaModFix/>
          </a:blip>
          <a:stretch>
            <a:fillRect/>
          </a:stretch>
        </p:blipFill>
        <p:spPr>
          <a:xfrm>
            <a:off x="3989700" y="1023280"/>
            <a:ext cx="1180911" cy="934406"/>
          </a:xfrm>
          <a:prstGeom prst="rect">
            <a:avLst/>
          </a:prstGeom>
          <a:noFill/>
          <a:ln>
            <a:noFill/>
          </a:ln>
        </p:spPr>
      </p:pic>
      <p:pic>
        <p:nvPicPr>
          <p:cNvPr id="371" name="Google Shape;371;p39"/>
          <p:cNvPicPr preferRelativeResize="0"/>
          <p:nvPr/>
        </p:nvPicPr>
        <p:blipFill>
          <a:blip r:embed="rId7">
            <a:alphaModFix/>
          </a:blip>
          <a:stretch>
            <a:fillRect/>
          </a:stretch>
        </p:blipFill>
        <p:spPr>
          <a:xfrm>
            <a:off x="6330789" y="3250538"/>
            <a:ext cx="2286000" cy="522922"/>
          </a:xfrm>
          <a:prstGeom prst="rect">
            <a:avLst/>
          </a:prstGeom>
          <a:noFill/>
          <a:ln>
            <a:noFill/>
          </a:ln>
        </p:spPr>
      </p:pic>
      <p:sp>
        <p:nvSpPr>
          <p:cNvPr id="372" name="Google Shape;372;p39"/>
          <p:cNvSpPr txBox="1"/>
          <p:nvPr/>
        </p:nvSpPr>
        <p:spPr>
          <a:xfrm>
            <a:off x="896100" y="205750"/>
            <a:ext cx="7353900" cy="86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accent3"/>
                </a:solidFill>
                <a:latin typeface="Raleway SemiBold"/>
                <a:ea typeface="Raleway SemiBold"/>
                <a:cs typeface="Raleway SemiBold"/>
                <a:sym typeface="Raleway SemiBold"/>
              </a:rPr>
              <a:t>Previous &amp; Current Funders</a:t>
            </a:r>
            <a:endParaRPr sz="3600">
              <a:solidFill>
                <a:schemeClr val="accent3"/>
              </a:solidFill>
              <a:latin typeface="Raleway SemiBold"/>
              <a:ea typeface="Raleway SemiBold"/>
              <a:cs typeface="Raleway SemiBold"/>
              <a:sym typeface="Raleway SemiBold"/>
            </a:endParaRPr>
          </a:p>
        </p:txBody>
      </p:sp>
      <p:sp>
        <p:nvSpPr>
          <p:cNvPr id="373" name="Google Shape;373;p39"/>
          <p:cNvSpPr txBox="1"/>
          <p:nvPr/>
        </p:nvSpPr>
        <p:spPr>
          <a:xfrm>
            <a:off x="6218150" y="1806638"/>
            <a:ext cx="2511300" cy="43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latin typeface="Lato"/>
                <a:ea typeface="Lato"/>
                <a:cs typeface="Lato"/>
                <a:sym typeface="Lato"/>
              </a:rPr>
              <a:t>@CodeOceanHQ</a:t>
            </a:r>
            <a:endParaRPr sz="2400">
              <a:latin typeface="Lato"/>
              <a:ea typeface="Lato"/>
              <a:cs typeface="Lato"/>
              <a:sym typeface="Lato"/>
            </a:endParaRPr>
          </a:p>
        </p:txBody>
      </p:sp>
      <p:sp>
        <p:nvSpPr>
          <p:cNvPr id="374" name="Google Shape;374;p39"/>
          <p:cNvSpPr txBox="1"/>
          <p:nvPr/>
        </p:nvSpPr>
        <p:spPr>
          <a:xfrm>
            <a:off x="3380825" y="3979200"/>
            <a:ext cx="2511300" cy="43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latin typeface="Lato"/>
                <a:ea typeface="Lato"/>
                <a:cs typeface="Lato"/>
                <a:sym typeface="Lato"/>
              </a:rPr>
              <a:t>@eLife</a:t>
            </a:r>
            <a:endParaRPr sz="2400">
              <a:latin typeface="Lato"/>
              <a:ea typeface="Lato"/>
              <a:cs typeface="Lato"/>
              <a:sym typeface="Lato"/>
            </a:endParaRPr>
          </a:p>
        </p:txBody>
      </p:sp>
      <p:sp>
        <p:nvSpPr>
          <p:cNvPr id="375" name="Google Shape;375;p39"/>
          <p:cNvSpPr txBox="1"/>
          <p:nvPr/>
        </p:nvSpPr>
        <p:spPr>
          <a:xfrm>
            <a:off x="3316350" y="2074144"/>
            <a:ext cx="2511300" cy="43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latin typeface="Lato"/>
                <a:ea typeface="Lato"/>
                <a:cs typeface="Lato"/>
                <a:sym typeface="Lato"/>
              </a:rPr>
              <a:t>@ASPB</a:t>
            </a:r>
            <a:endParaRPr sz="2400">
              <a:latin typeface="Lato"/>
              <a:ea typeface="Lato"/>
              <a:cs typeface="Lato"/>
              <a:sym typeface="Lato"/>
            </a:endParaRPr>
          </a:p>
        </p:txBody>
      </p:sp>
      <p:sp>
        <p:nvSpPr>
          <p:cNvPr id="376" name="Google Shape;376;p39"/>
          <p:cNvSpPr txBox="1"/>
          <p:nvPr/>
        </p:nvSpPr>
        <p:spPr>
          <a:xfrm>
            <a:off x="656150" y="3979191"/>
            <a:ext cx="2511300" cy="43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latin typeface="Lato"/>
                <a:ea typeface="Lato"/>
                <a:cs typeface="Lato"/>
                <a:sym typeface="Lato"/>
              </a:rPr>
              <a:t>@protocols.io</a:t>
            </a:r>
            <a:endParaRPr sz="2400">
              <a:latin typeface="Lato"/>
              <a:ea typeface="Lato"/>
              <a:cs typeface="Lato"/>
              <a:sym typeface="Lato"/>
            </a:endParaRPr>
          </a:p>
        </p:txBody>
      </p:sp>
      <p:sp>
        <p:nvSpPr>
          <p:cNvPr id="377" name="Google Shape;377;p39"/>
          <p:cNvSpPr txBox="1"/>
          <p:nvPr/>
        </p:nvSpPr>
        <p:spPr>
          <a:xfrm>
            <a:off x="6218150" y="3979200"/>
            <a:ext cx="2511300" cy="43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latin typeface="Lato"/>
                <a:ea typeface="Lato"/>
                <a:cs typeface="Lato"/>
                <a:sym typeface="Lato"/>
              </a:rPr>
              <a:t>@mozilla</a:t>
            </a:r>
            <a:endParaRPr sz="2400">
              <a:latin typeface="Lato"/>
              <a:ea typeface="Lato"/>
              <a:cs typeface="Lato"/>
              <a:sym typeface="Lato"/>
            </a:endParaRPr>
          </a:p>
        </p:txBody>
      </p:sp>
      <p:sp>
        <p:nvSpPr>
          <p:cNvPr id="378" name="Google Shape;378;p39"/>
          <p:cNvSpPr txBox="1"/>
          <p:nvPr/>
        </p:nvSpPr>
        <p:spPr>
          <a:xfrm>
            <a:off x="656150" y="1806638"/>
            <a:ext cx="2511300" cy="43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latin typeface="Lato"/>
                <a:ea typeface="Lato"/>
                <a:cs typeface="Lato"/>
                <a:sym typeface="Lato"/>
              </a:rPr>
              <a:t>@ASPB</a:t>
            </a:r>
            <a:endParaRPr sz="2400">
              <a:latin typeface="Lato"/>
              <a:ea typeface="Lato"/>
              <a:cs typeface="Lato"/>
              <a:sym typeface="Lato"/>
            </a:endParaRPr>
          </a:p>
        </p:txBody>
      </p:sp>
      <p:sp>
        <p:nvSpPr>
          <p:cNvPr id="379" name="Google Shape;379;p39"/>
          <p:cNvSpPr/>
          <p:nvPr/>
        </p:nvSpPr>
        <p:spPr>
          <a:xfrm>
            <a:off x="70875" y="4624325"/>
            <a:ext cx="9002100" cy="519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39"/>
          <p:cNvSpPr txBox="1"/>
          <p:nvPr>
            <p:ph idx="12" type="sldNum"/>
          </p:nvPr>
        </p:nvSpPr>
        <p:spPr>
          <a:xfrm>
            <a:off x="4297650" y="4624325"/>
            <a:ext cx="548700" cy="519300"/>
          </a:xfrm>
          <a:prstGeom prst="rect">
            <a:avLst/>
          </a:prstGeom>
        </p:spPr>
        <p:txBody>
          <a:bodyPr anchorCtr="0" anchor="ctr" bIns="91425" lIns="91425" spcFirstLastPara="1" rIns="91425" wrap="square" tIns="91425">
            <a:noAutofit/>
          </a:bodyPr>
          <a:lstStyle>
            <a:lvl1pPr lvl="0" rtl="0" algn="ctr">
              <a:buNone/>
              <a:defRPr>
                <a:solidFill>
                  <a:srgbClr val="FFFFFF"/>
                </a:solidFill>
              </a:defRPr>
            </a:lvl1pPr>
            <a:lvl2pPr lvl="1" rtl="0" algn="ctr">
              <a:buNone/>
              <a:defRPr>
                <a:solidFill>
                  <a:srgbClr val="FFFFFF"/>
                </a:solidFill>
              </a:defRPr>
            </a:lvl2pPr>
            <a:lvl3pPr lvl="2" rtl="0" algn="ctr">
              <a:buNone/>
              <a:defRPr>
                <a:solidFill>
                  <a:srgbClr val="FFFFFF"/>
                </a:solidFill>
              </a:defRPr>
            </a:lvl3pPr>
            <a:lvl4pPr lvl="3" rtl="0" algn="ctr">
              <a:buNone/>
              <a:defRPr>
                <a:solidFill>
                  <a:srgbClr val="FFFFFF"/>
                </a:solidFill>
              </a:defRPr>
            </a:lvl4pPr>
            <a:lvl5pPr lvl="4" rtl="0" algn="ctr">
              <a:buNone/>
              <a:defRPr>
                <a:solidFill>
                  <a:srgbClr val="FFFFFF"/>
                </a:solidFill>
              </a:defRPr>
            </a:lvl5pPr>
            <a:lvl6pPr lvl="5" rtl="0" algn="ctr">
              <a:buNone/>
              <a:defRPr>
                <a:solidFill>
                  <a:srgbClr val="FFFFFF"/>
                </a:solidFill>
              </a:defRPr>
            </a:lvl6pPr>
            <a:lvl7pPr lvl="6" rtl="0" algn="ctr">
              <a:buNone/>
              <a:defRPr>
                <a:solidFill>
                  <a:srgbClr val="FFFFFF"/>
                </a:solidFill>
              </a:defRPr>
            </a:lvl7pPr>
            <a:lvl8pPr lvl="7" rtl="0" algn="ctr">
              <a:buNone/>
              <a:defRPr>
                <a:solidFill>
                  <a:srgbClr val="FFFFFF"/>
                </a:solidFill>
              </a:defRPr>
            </a:lvl8pPr>
            <a:lvl9pPr lvl="8" rtl="0"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381" name="Google Shape;381;p39"/>
          <p:cNvSpPr txBox="1"/>
          <p:nvPr/>
        </p:nvSpPr>
        <p:spPr>
          <a:xfrm>
            <a:off x="5424850" y="46243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
        <p:nvSpPr>
          <p:cNvPr id="382" name="Google Shape;382;p39"/>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Slides:</a:t>
            </a:r>
            <a:endParaRPr b="1">
              <a:solidFill>
                <a:srgbClr val="FFFFFF"/>
              </a:solidFill>
              <a:latin typeface="Lato"/>
              <a:ea typeface="Lato"/>
              <a:cs typeface="Lato"/>
              <a:sym typeface="Lato"/>
            </a:endParaRPr>
          </a:p>
          <a:p>
            <a:pPr indent="0" lvl="0" marL="0" rtl="0" algn="l">
              <a:spcBef>
                <a:spcPts val="0"/>
              </a:spcBef>
              <a:spcAft>
                <a:spcPts val="0"/>
              </a:spcAft>
              <a:buNone/>
            </a:pPr>
            <a:r>
              <a:rPr b="1" lang="en">
                <a:solidFill>
                  <a:srgbClr val="FFFFFF"/>
                </a:solidFill>
                <a:latin typeface="Lato"/>
                <a:ea typeface="Lato"/>
                <a:cs typeface="Lato"/>
                <a:sym typeface="Lato"/>
              </a:rPr>
              <a:t>Notes: </a:t>
            </a:r>
            <a:endParaRPr b="1">
              <a:solidFill>
                <a:srgbClr val="FFFFFF"/>
              </a:solidFill>
              <a:latin typeface="Lato"/>
              <a:ea typeface="Lato"/>
              <a:cs typeface="Lato"/>
              <a:sym typeface="Lato"/>
            </a:endParaRPr>
          </a:p>
        </p:txBody>
      </p:sp>
      <p:sp>
        <p:nvSpPr>
          <p:cNvPr id="383" name="Google Shape;383;p39"/>
          <p:cNvSpPr txBox="1"/>
          <p:nvPr>
            <p:ph idx="1"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384" name="Google Shape;384;p39"/>
          <p:cNvSpPr txBox="1"/>
          <p:nvPr>
            <p:ph idx="2" type="subTitle"/>
          </p:nvPr>
        </p:nvSpPr>
        <p:spPr>
          <a:xfrm>
            <a:off x="650175" y="48529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385" name="Google Shape;385;p39"/>
          <p:cNvSpPr txBox="1"/>
          <p:nvPr>
            <p:ph idx="3" type="subTitle"/>
          </p:nvPr>
        </p:nvSpPr>
        <p:spPr>
          <a:xfrm>
            <a:off x="6184625" y="4852925"/>
            <a:ext cx="2888400" cy="2466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rgbClr val="FFFFFF"/>
                </a:solidFill>
              </a:defRPr>
            </a:lvl1pPr>
            <a:lvl2pPr lvl="1" rtl="0" algn="r">
              <a:spcBef>
                <a:spcPts val="600"/>
              </a:spcBef>
              <a:spcAft>
                <a:spcPts val="0"/>
              </a:spcAft>
              <a:buNone/>
              <a:defRPr>
                <a:solidFill>
                  <a:srgbClr val="FFFFFF"/>
                </a:solidFill>
              </a:defRPr>
            </a:lvl2pPr>
            <a:lvl3pPr lvl="2" rtl="0" algn="r">
              <a:spcBef>
                <a:spcPts val="600"/>
              </a:spcBef>
              <a:spcAft>
                <a:spcPts val="0"/>
              </a:spcAft>
              <a:buNone/>
              <a:defRPr>
                <a:solidFill>
                  <a:srgbClr val="FFFFFF"/>
                </a:solidFill>
              </a:defRPr>
            </a:lvl3pPr>
            <a:lvl4pPr lvl="3" rtl="0" algn="r">
              <a:spcBef>
                <a:spcPts val="600"/>
              </a:spcBef>
              <a:spcAft>
                <a:spcPts val="0"/>
              </a:spcAft>
              <a:buNone/>
              <a:defRPr>
                <a:solidFill>
                  <a:srgbClr val="FFFFFF"/>
                </a:solidFill>
              </a:defRPr>
            </a:lvl4pPr>
            <a:lvl5pPr lvl="4" rtl="0" algn="r">
              <a:spcBef>
                <a:spcPts val="600"/>
              </a:spcBef>
              <a:spcAft>
                <a:spcPts val="0"/>
              </a:spcAft>
              <a:buNone/>
              <a:defRPr>
                <a:solidFill>
                  <a:srgbClr val="FFFFFF"/>
                </a:solidFill>
              </a:defRPr>
            </a:lvl5pPr>
            <a:lvl6pPr lvl="5" rtl="0" algn="r">
              <a:spcBef>
                <a:spcPts val="600"/>
              </a:spcBef>
              <a:spcAft>
                <a:spcPts val="0"/>
              </a:spcAft>
              <a:buNone/>
              <a:defRPr>
                <a:solidFill>
                  <a:srgbClr val="FFFFFF"/>
                </a:solidFill>
              </a:defRPr>
            </a:lvl6pPr>
            <a:lvl7pPr lvl="6" rtl="0" algn="r">
              <a:spcBef>
                <a:spcPts val="600"/>
              </a:spcBef>
              <a:spcAft>
                <a:spcPts val="0"/>
              </a:spcAft>
              <a:buNone/>
              <a:defRPr>
                <a:solidFill>
                  <a:srgbClr val="FFFFFF"/>
                </a:solidFill>
              </a:defRPr>
            </a:lvl7pPr>
            <a:lvl8pPr lvl="7" rtl="0" algn="r">
              <a:spcBef>
                <a:spcPts val="600"/>
              </a:spcBef>
              <a:spcAft>
                <a:spcPts val="0"/>
              </a:spcAft>
              <a:buNone/>
              <a:defRPr>
                <a:solidFill>
                  <a:srgbClr val="FFFFFF"/>
                </a:solidFill>
              </a:defRPr>
            </a:lvl8pPr>
            <a:lvl9pPr lvl="8" rtl="0" algn="r">
              <a:spcBef>
                <a:spcPts val="600"/>
              </a:spcBef>
              <a:spcAft>
                <a:spcPts val="0"/>
              </a:spcAft>
              <a:buNone/>
              <a:defRPr>
                <a:solidFill>
                  <a:srgbClr val="FFFFFF"/>
                </a:solidFill>
              </a:defRPr>
            </a:lvl9pPr>
          </a:lstStyle>
          <a:p/>
        </p:txBody>
      </p:sp>
    </p:spTree>
  </p:cSld>
  <p:clrMapOvr>
    <a:masterClrMapping/>
  </p:clrMapOvr>
  <p:extLst>
    <p:ext uri="{DCECCB84-F9BA-43D5-87BE-67443E8EF086}">
      <p15:sldGuideLst>
        <p15:guide id="1" orient="horz" pos="1620">
          <p15:clr>
            <a:srgbClr val="FA7B17"/>
          </p15:clr>
        </p15:guide>
        <p15:guide id="2" pos="2880">
          <p15:clr>
            <a:srgbClr val="FA7B17"/>
          </p15:clr>
        </p15:guide>
      </p15:sldGuideLst>
    </p:ext>
  </p:extLst>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ributers">
  <p:cSld name="BLANK_2_1_1">
    <p:spTree>
      <p:nvGrpSpPr>
        <p:cNvPr id="386" name="Shape 386"/>
        <p:cNvGrpSpPr/>
        <p:nvPr/>
      </p:nvGrpSpPr>
      <p:grpSpPr>
        <a:xfrm>
          <a:off x="0" y="0"/>
          <a:ext cx="0" cy="0"/>
          <a:chOff x="0" y="0"/>
          <a:chExt cx="0" cy="0"/>
        </a:xfrm>
      </p:grpSpPr>
      <p:sp>
        <p:nvSpPr>
          <p:cNvPr id="387" name="Google Shape;387;p40"/>
          <p:cNvSpPr txBox="1"/>
          <p:nvPr/>
        </p:nvSpPr>
        <p:spPr>
          <a:xfrm>
            <a:off x="896100" y="205750"/>
            <a:ext cx="7379400" cy="86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accent3"/>
                </a:solidFill>
                <a:latin typeface="Raleway SemiBold"/>
                <a:ea typeface="Raleway SemiBold"/>
                <a:cs typeface="Raleway SemiBold"/>
                <a:sym typeface="Raleway SemiBold"/>
              </a:rPr>
              <a:t>Contributors</a:t>
            </a:r>
            <a:endParaRPr sz="3600">
              <a:solidFill>
                <a:schemeClr val="accent3"/>
              </a:solidFill>
              <a:latin typeface="Raleway SemiBold"/>
              <a:ea typeface="Raleway SemiBold"/>
              <a:cs typeface="Raleway SemiBold"/>
              <a:sym typeface="Raleway SemiBold"/>
            </a:endParaRPr>
          </a:p>
        </p:txBody>
      </p:sp>
      <p:sp>
        <p:nvSpPr>
          <p:cNvPr id="388" name="Google Shape;388;p40"/>
          <p:cNvSpPr txBox="1"/>
          <p:nvPr/>
        </p:nvSpPr>
        <p:spPr>
          <a:xfrm>
            <a:off x="938625" y="1022419"/>
            <a:ext cx="7336800" cy="64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latin typeface="Lato"/>
                <a:ea typeface="Lato"/>
                <a:cs typeface="Lato"/>
                <a:sym typeface="Lato"/>
              </a:rPr>
              <a:t>The following people have contributed to R4E materials in various ways:</a:t>
            </a:r>
            <a:endParaRPr sz="3000">
              <a:latin typeface="Lato"/>
              <a:ea typeface="Lato"/>
              <a:cs typeface="Lato"/>
              <a:sym typeface="Lato"/>
            </a:endParaRPr>
          </a:p>
        </p:txBody>
      </p:sp>
      <p:sp>
        <p:nvSpPr>
          <p:cNvPr id="389" name="Google Shape;389;p40"/>
          <p:cNvSpPr/>
          <p:nvPr/>
        </p:nvSpPr>
        <p:spPr>
          <a:xfrm>
            <a:off x="70875" y="4624325"/>
            <a:ext cx="9002100" cy="519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40"/>
          <p:cNvSpPr txBox="1"/>
          <p:nvPr>
            <p:ph idx="12" type="sldNum"/>
          </p:nvPr>
        </p:nvSpPr>
        <p:spPr>
          <a:xfrm>
            <a:off x="4297650" y="4624325"/>
            <a:ext cx="548700" cy="519300"/>
          </a:xfrm>
          <a:prstGeom prst="rect">
            <a:avLst/>
          </a:prstGeom>
        </p:spPr>
        <p:txBody>
          <a:bodyPr anchorCtr="0" anchor="ctr" bIns="91425" lIns="91425" spcFirstLastPara="1" rIns="91425" wrap="square" tIns="91425">
            <a:noAutofit/>
          </a:bodyPr>
          <a:lstStyle>
            <a:lvl1pPr lvl="0" rtl="0" algn="ctr">
              <a:buNone/>
              <a:defRPr>
                <a:solidFill>
                  <a:srgbClr val="FFFFFF"/>
                </a:solidFill>
              </a:defRPr>
            </a:lvl1pPr>
            <a:lvl2pPr lvl="1" rtl="0" algn="ctr">
              <a:buNone/>
              <a:defRPr>
                <a:solidFill>
                  <a:srgbClr val="FFFFFF"/>
                </a:solidFill>
              </a:defRPr>
            </a:lvl2pPr>
            <a:lvl3pPr lvl="2" rtl="0" algn="ctr">
              <a:buNone/>
              <a:defRPr>
                <a:solidFill>
                  <a:srgbClr val="FFFFFF"/>
                </a:solidFill>
              </a:defRPr>
            </a:lvl3pPr>
            <a:lvl4pPr lvl="3" rtl="0" algn="ctr">
              <a:buNone/>
              <a:defRPr>
                <a:solidFill>
                  <a:srgbClr val="FFFFFF"/>
                </a:solidFill>
              </a:defRPr>
            </a:lvl4pPr>
            <a:lvl5pPr lvl="4" rtl="0" algn="ctr">
              <a:buNone/>
              <a:defRPr>
                <a:solidFill>
                  <a:srgbClr val="FFFFFF"/>
                </a:solidFill>
              </a:defRPr>
            </a:lvl5pPr>
            <a:lvl6pPr lvl="5" rtl="0" algn="ctr">
              <a:buNone/>
              <a:defRPr>
                <a:solidFill>
                  <a:srgbClr val="FFFFFF"/>
                </a:solidFill>
              </a:defRPr>
            </a:lvl6pPr>
            <a:lvl7pPr lvl="6" rtl="0" algn="ctr">
              <a:buNone/>
              <a:defRPr>
                <a:solidFill>
                  <a:srgbClr val="FFFFFF"/>
                </a:solidFill>
              </a:defRPr>
            </a:lvl7pPr>
            <a:lvl8pPr lvl="7" rtl="0" algn="ctr">
              <a:buNone/>
              <a:defRPr>
                <a:solidFill>
                  <a:srgbClr val="FFFFFF"/>
                </a:solidFill>
              </a:defRPr>
            </a:lvl8pPr>
            <a:lvl9pPr lvl="8" rtl="0"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391" name="Google Shape;391;p40"/>
          <p:cNvSpPr txBox="1"/>
          <p:nvPr/>
        </p:nvSpPr>
        <p:spPr>
          <a:xfrm>
            <a:off x="5424850" y="46243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
        <p:nvSpPr>
          <p:cNvPr id="392" name="Google Shape;392;p40"/>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Slides:</a:t>
            </a:r>
            <a:endParaRPr b="1">
              <a:solidFill>
                <a:srgbClr val="FFFFFF"/>
              </a:solidFill>
              <a:latin typeface="Lato"/>
              <a:ea typeface="Lato"/>
              <a:cs typeface="Lato"/>
              <a:sym typeface="Lato"/>
            </a:endParaRPr>
          </a:p>
          <a:p>
            <a:pPr indent="0" lvl="0" marL="0" rtl="0" algn="l">
              <a:spcBef>
                <a:spcPts val="0"/>
              </a:spcBef>
              <a:spcAft>
                <a:spcPts val="0"/>
              </a:spcAft>
              <a:buNone/>
            </a:pPr>
            <a:r>
              <a:rPr b="1" lang="en">
                <a:solidFill>
                  <a:srgbClr val="FFFFFF"/>
                </a:solidFill>
                <a:latin typeface="Lato"/>
                <a:ea typeface="Lato"/>
                <a:cs typeface="Lato"/>
                <a:sym typeface="Lato"/>
              </a:rPr>
              <a:t>Notes: </a:t>
            </a:r>
            <a:endParaRPr b="1">
              <a:solidFill>
                <a:srgbClr val="FFFFFF"/>
              </a:solidFill>
              <a:latin typeface="Lato"/>
              <a:ea typeface="Lato"/>
              <a:cs typeface="Lato"/>
              <a:sym typeface="Lato"/>
            </a:endParaRPr>
          </a:p>
        </p:txBody>
      </p:sp>
      <p:sp>
        <p:nvSpPr>
          <p:cNvPr id="393" name="Google Shape;393;p40"/>
          <p:cNvSpPr txBox="1"/>
          <p:nvPr>
            <p:ph idx="1"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394" name="Google Shape;394;p40"/>
          <p:cNvSpPr txBox="1"/>
          <p:nvPr>
            <p:ph idx="2" type="subTitle"/>
          </p:nvPr>
        </p:nvSpPr>
        <p:spPr>
          <a:xfrm>
            <a:off x="650175" y="48529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395" name="Google Shape;395;p40"/>
          <p:cNvSpPr txBox="1"/>
          <p:nvPr>
            <p:ph idx="3" type="subTitle"/>
          </p:nvPr>
        </p:nvSpPr>
        <p:spPr>
          <a:xfrm>
            <a:off x="6184625" y="4852925"/>
            <a:ext cx="2888400" cy="2466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rgbClr val="FFFFFF"/>
                </a:solidFill>
              </a:defRPr>
            </a:lvl1pPr>
            <a:lvl2pPr lvl="1" rtl="0" algn="r">
              <a:spcBef>
                <a:spcPts val="600"/>
              </a:spcBef>
              <a:spcAft>
                <a:spcPts val="0"/>
              </a:spcAft>
              <a:buNone/>
              <a:defRPr>
                <a:solidFill>
                  <a:srgbClr val="FFFFFF"/>
                </a:solidFill>
              </a:defRPr>
            </a:lvl2pPr>
            <a:lvl3pPr lvl="2" rtl="0" algn="r">
              <a:spcBef>
                <a:spcPts val="600"/>
              </a:spcBef>
              <a:spcAft>
                <a:spcPts val="0"/>
              </a:spcAft>
              <a:buNone/>
              <a:defRPr>
                <a:solidFill>
                  <a:srgbClr val="FFFFFF"/>
                </a:solidFill>
              </a:defRPr>
            </a:lvl3pPr>
            <a:lvl4pPr lvl="3" rtl="0" algn="r">
              <a:spcBef>
                <a:spcPts val="600"/>
              </a:spcBef>
              <a:spcAft>
                <a:spcPts val="0"/>
              </a:spcAft>
              <a:buNone/>
              <a:defRPr>
                <a:solidFill>
                  <a:srgbClr val="FFFFFF"/>
                </a:solidFill>
              </a:defRPr>
            </a:lvl4pPr>
            <a:lvl5pPr lvl="4" rtl="0" algn="r">
              <a:spcBef>
                <a:spcPts val="600"/>
              </a:spcBef>
              <a:spcAft>
                <a:spcPts val="0"/>
              </a:spcAft>
              <a:buNone/>
              <a:defRPr>
                <a:solidFill>
                  <a:srgbClr val="FFFFFF"/>
                </a:solidFill>
              </a:defRPr>
            </a:lvl5pPr>
            <a:lvl6pPr lvl="5" rtl="0" algn="r">
              <a:spcBef>
                <a:spcPts val="600"/>
              </a:spcBef>
              <a:spcAft>
                <a:spcPts val="0"/>
              </a:spcAft>
              <a:buNone/>
              <a:defRPr>
                <a:solidFill>
                  <a:srgbClr val="FFFFFF"/>
                </a:solidFill>
              </a:defRPr>
            </a:lvl6pPr>
            <a:lvl7pPr lvl="6" rtl="0" algn="r">
              <a:spcBef>
                <a:spcPts val="600"/>
              </a:spcBef>
              <a:spcAft>
                <a:spcPts val="0"/>
              </a:spcAft>
              <a:buNone/>
              <a:defRPr>
                <a:solidFill>
                  <a:srgbClr val="FFFFFF"/>
                </a:solidFill>
              </a:defRPr>
            </a:lvl7pPr>
            <a:lvl8pPr lvl="7" rtl="0" algn="r">
              <a:spcBef>
                <a:spcPts val="600"/>
              </a:spcBef>
              <a:spcAft>
                <a:spcPts val="0"/>
              </a:spcAft>
              <a:buNone/>
              <a:defRPr>
                <a:solidFill>
                  <a:srgbClr val="FFFFFF"/>
                </a:solidFill>
              </a:defRPr>
            </a:lvl8pPr>
            <a:lvl9pPr lvl="8" rtl="0" algn="r">
              <a:spcBef>
                <a:spcPts val="600"/>
              </a:spcBef>
              <a:spcAft>
                <a:spcPts val="0"/>
              </a:spcAft>
              <a:buNone/>
              <a:defRPr>
                <a:solidFill>
                  <a:srgbClr val="FFFFFF"/>
                </a:solidFill>
              </a:defRPr>
            </a:lvl9pPr>
          </a:lstStyle>
          <a:p/>
        </p:txBody>
      </p:sp>
      <p:sp>
        <p:nvSpPr>
          <p:cNvPr id="396" name="Google Shape;396;p40"/>
          <p:cNvSpPr txBox="1"/>
          <p:nvPr>
            <p:ph idx="4" type="body"/>
          </p:nvPr>
        </p:nvSpPr>
        <p:spPr>
          <a:xfrm>
            <a:off x="1033750" y="2113000"/>
            <a:ext cx="7336800" cy="2319000"/>
          </a:xfrm>
          <a:prstGeom prst="rect">
            <a:avLst/>
          </a:prstGeom>
        </p:spPr>
        <p:txBody>
          <a:bodyPr anchorCtr="0" anchor="t" bIns="91425" lIns="91425" spcFirstLastPara="1" rIns="91425" wrap="square" tIns="91425"/>
          <a:lstStyle>
            <a:lvl1pPr indent="-406400" lvl="0" marL="457200" rtl="0">
              <a:spcBef>
                <a:spcPts val="600"/>
              </a:spcBef>
              <a:spcAft>
                <a:spcPts val="0"/>
              </a:spcAft>
              <a:buSzPts val="2800"/>
              <a:buChar char="●"/>
              <a:defRPr/>
            </a:lvl1pPr>
            <a:lvl2pPr indent="-381000" lvl="1" marL="914400" rtl="0">
              <a:spcBef>
                <a:spcPts val="0"/>
              </a:spcBef>
              <a:spcAft>
                <a:spcPts val="0"/>
              </a:spcAft>
              <a:buSzPts val="2400"/>
              <a:buChar char="○"/>
              <a:defRPr/>
            </a:lvl2pPr>
            <a:lvl3pPr indent="-381000" lvl="2" marL="1371600" rtl="0">
              <a:spcBef>
                <a:spcPts val="0"/>
              </a:spcBef>
              <a:spcAft>
                <a:spcPts val="0"/>
              </a:spcAft>
              <a:buSzPts val="2400"/>
              <a:buChar char="■"/>
              <a:defRPr/>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Tree>
  </p:cSld>
  <p:clrMapOvr>
    <a:masterClrMapping/>
  </p:clrMapOvr>
  <p:extLst>
    <p:ext uri="{DCECCB84-F9BA-43D5-87BE-67443E8EF086}">
      <p15:sldGuideLst>
        <p15:guide id="1" orient="horz" pos="1620">
          <p15:clr>
            <a:srgbClr val="FA7B17"/>
          </p15:clr>
        </p15:guide>
        <p15:guide id="2" pos="2880">
          <p15:clr>
            <a:srgbClr val="FA7B17"/>
          </p15:clr>
        </p15:guide>
      </p15:sldGuideLst>
    </p:ext>
  </p:extLst>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ributers 1">
  <p:cSld name="BLANK_2_1_1_1">
    <p:spTree>
      <p:nvGrpSpPr>
        <p:cNvPr id="397" name="Shape 397"/>
        <p:cNvGrpSpPr/>
        <p:nvPr/>
      </p:nvGrpSpPr>
      <p:grpSpPr>
        <a:xfrm>
          <a:off x="0" y="0"/>
          <a:ext cx="0" cy="0"/>
          <a:chOff x="0" y="0"/>
          <a:chExt cx="0" cy="0"/>
        </a:xfrm>
      </p:grpSpPr>
      <p:sp>
        <p:nvSpPr>
          <p:cNvPr id="398" name="Google Shape;398;p41"/>
          <p:cNvSpPr txBox="1"/>
          <p:nvPr/>
        </p:nvSpPr>
        <p:spPr>
          <a:xfrm>
            <a:off x="896100" y="205750"/>
            <a:ext cx="7379400" cy="86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accent3"/>
                </a:solidFill>
                <a:latin typeface="Raleway SemiBold"/>
                <a:ea typeface="Raleway SemiBold"/>
                <a:cs typeface="Raleway SemiBold"/>
                <a:sym typeface="Raleway SemiBold"/>
              </a:rPr>
              <a:t>License and Citation</a:t>
            </a:r>
            <a:endParaRPr sz="3600">
              <a:solidFill>
                <a:schemeClr val="accent3"/>
              </a:solidFill>
              <a:latin typeface="Raleway SemiBold"/>
              <a:ea typeface="Raleway SemiBold"/>
              <a:cs typeface="Raleway SemiBold"/>
              <a:sym typeface="Raleway SemiBold"/>
            </a:endParaRPr>
          </a:p>
        </p:txBody>
      </p:sp>
      <p:sp>
        <p:nvSpPr>
          <p:cNvPr id="399" name="Google Shape;399;p41"/>
          <p:cNvSpPr txBox="1"/>
          <p:nvPr/>
        </p:nvSpPr>
        <p:spPr>
          <a:xfrm>
            <a:off x="938625" y="1022419"/>
            <a:ext cx="7336800" cy="64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latin typeface="Lato"/>
                <a:ea typeface="Lato"/>
                <a:cs typeface="Lato"/>
                <a:sym typeface="Lato"/>
              </a:rPr>
              <a:t>These materials have been developed by the </a:t>
            </a:r>
            <a:r>
              <a:rPr lang="en" sz="3000" u="sng">
                <a:solidFill>
                  <a:schemeClr val="accent3"/>
                </a:solidFill>
                <a:latin typeface="Lato"/>
                <a:ea typeface="Lato"/>
                <a:cs typeface="Lato"/>
                <a:sym typeface="Lato"/>
                <a:hlinkClick r:id="rId2"/>
              </a:rPr>
              <a:t>Reproducibility for Everyone community</a:t>
            </a:r>
            <a:r>
              <a:rPr lang="en" sz="3000">
                <a:latin typeface="Lato"/>
                <a:ea typeface="Lato"/>
                <a:cs typeface="Lato"/>
                <a:sym typeface="Lato"/>
              </a:rPr>
              <a:t>. Please find us at </a:t>
            </a:r>
            <a:r>
              <a:rPr lang="en" sz="3000" u="sng">
                <a:solidFill>
                  <a:schemeClr val="accent3"/>
                </a:solidFill>
                <a:latin typeface="Lato"/>
                <a:ea typeface="Lato"/>
                <a:cs typeface="Lato"/>
                <a:sym typeface="Lato"/>
                <a:hlinkClick r:id="rId3"/>
              </a:rPr>
              <a:t>osf.io</a:t>
            </a:r>
            <a:r>
              <a:rPr lang="en" sz="3000">
                <a:solidFill>
                  <a:schemeClr val="accent3"/>
                </a:solidFill>
                <a:latin typeface="Lato"/>
                <a:ea typeface="Lato"/>
                <a:cs typeface="Lato"/>
                <a:sym typeface="Lato"/>
              </a:rPr>
              <a:t> </a:t>
            </a:r>
            <a:r>
              <a:rPr lang="en" sz="3000">
                <a:latin typeface="Lato"/>
                <a:ea typeface="Lato"/>
                <a:cs typeface="Lato"/>
                <a:sym typeface="Lato"/>
              </a:rPr>
              <a:t>for full citation details. Slides are published under </a:t>
            </a:r>
            <a:r>
              <a:rPr lang="en" sz="3000" u="sng">
                <a:solidFill>
                  <a:schemeClr val="accent3"/>
                </a:solidFill>
                <a:latin typeface="Lato"/>
                <a:ea typeface="Lato"/>
                <a:cs typeface="Lato"/>
                <a:sym typeface="Lato"/>
                <a:hlinkClick r:id="rId4"/>
              </a:rPr>
              <a:t>Creative Commons with Attribution</a:t>
            </a:r>
            <a:r>
              <a:rPr lang="en" sz="3000">
                <a:latin typeface="Lato"/>
                <a:ea typeface="Lato"/>
                <a:cs typeface="Lato"/>
                <a:sym typeface="Lato"/>
              </a:rPr>
              <a:t> license (CC-BY 4.0)</a:t>
            </a:r>
            <a:endParaRPr sz="3000">
              <a:latin typeface="Lato"/>
              <a:ea typeface="Lato"/>
              <a:cs typeface="Lato"/>
              <a:sym typeface="Lato"/>
            </a:endParaRPr>
          </a:p>
        </p:txBody>
      </p:sp>
      <p:pic>
        <p:nvPicPr>
          <p:cNvPr id="400" name="Google Shape;400;p41"/>
          <p:cNvPicPr preferRelativeResize="0"/>
          <p:nvPr/>
        </p:nvPicPr>
        <p:blipFill>
          <a:blip r:embed="rId5">
            <a:alphaModFix/>
          </a:blip>
          <a:stretch>
            <a:fillRect/>
          </a:stretch>
        </p:blipFill>
        <p:spPr>
          <a:xfrm>
            <a:off x="5882034" y="3491800"/>
            <a:ext cx="2146290" cy="750950"/>
          </a:xfrm>
          <a:prstGeom prst="rect">
            <a:avLst/>
          </a:prstGeom>
          <a:noFill/>
          <a:ln>
            <a:noFill/>
          </a:ln>
        </p:spPr>
      </p:pic>
      <p:sp>
        <p:nvSpPr>
          <p:cNvPr id="401" name="Google Shape;401;p41"/>
          <p:cNvSpPr/>
          <p:nvPr/>
        </p:nvSpPr>
        <p:spPr>
          <a:xfrm>
            <a:off x="70875" y="4624325"/>
            <a:ext cx="9002100" cy="519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41"/>
          <p:cNvSpPr txBox="1"/>
          <p:nvPr>
            <p:ph idx="12" type="sldNum"/>
          </p:nvPr>
        </p:nvSpPr>
        <p:spPr>
          <a:xfrm>
            <a:off x="4297650" y="4624325"/>
            <a:ext cx="548700" cy="519300"/>
          </a:xfrm>
          <a:prstGeom prst="rect">
            <a:avLst/>
          </a:prstGeom>
        </p:spPr>
        <p:txBody>
          <a:bodyPr anchorCtr="0" anchor="ctr" bIns="91425" lIns="91425" spcFirstLastPara="1" rIns="91425" wrap="square" tIns="91425">
            <a:noAutofit/>
          </a:bodyPr>
          <a:lstStyle>
            <a:lvl1pPr lvl="0" rtl="0" algn="ctr">
              <a:buNone/>
              <a:defRPr>
                <a:solidFill>
                  <a:srgbClr val="FFFFFF"/>
                </a:solidFill>
              </a:defRPr>
            </a:lvl1pPr>
            <a:lvl2pPr lvl="1" rtl="0" algn="ctr">
              <a:buNone/>
              <a:defRPr>
                <a:solidFill>
                  <a:srgbClr val="FFFFFF"/>
                </a:solidFill>
              </a:defRPr>
            </a:lvl2pPr>
            <a:lvl3pPr lvl="2" rtl="0" algn="ctr">
              <a:buNone/>
              <a:defRPr>
                <a:solidFill>
                  <a:srgbClr val="FFFFFF"/>
                </a:solidFill>
              </a:defRPr>
            </a:lvl3pPr>
            <a:lvl4pPr lvl="3" rtl="0" algn="ctr">
              <a:buNone/>
              <a:defRPr>
                <a:solidFill>
                  <a:srgbClr val="FFFFFF"/>
                </a:solidFill>
              </a:defRPr>
            </a:lvl4pPr>
            <a:lvl5pPr lvl="4" rtl="0" algn="ctr">
              <a:buNone/>
              <a:defRPr>
                <a:solidFill>
                  <a:srgbClr val="FFFFFF"/>
                </a:solidFill>
              </a:defRPr>
            </a:lvl5pPr>
            <a:lvl6pPr lvl="5" rtl="0" algn="ctr">
              <a:buNone/>
              <a:defRPr>
                <a:solidFill>
                  <a:srgbClr val="FFFFFF"/>
                </a:solidFill>
              </a:defRPr>
            </a:lvl6pPr>
            <a:lvl7pPr lvl="6" rtl="0" algn="ctr">
              <a:buNone/>
              <a:defRPr>
                <a:solidFill>
                  <a:srgbClr val="FFFFFF"/>
                </a:solidFill>
              </a:defRPr>
            </a:lvl7pPr>
            <a:lvl8pPr lvl="7" rtl="0" algn="ctr">
              <a:buNone/>
              <a:defRPr>
                <a:solidFill>
                  <a:srgbClr val="FFFFFF"/>
                </a:solidFill>
              </a:defRPr>
            </a:lvl8pPr>
            <a:lvl9pPr lvl="8" rtl="0"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403" name="Google Shape;403;p41"/>
          <p:cNvSpPr txBox="1"/>
          <p:nvPr/>
        </p:nvSpPr>
        <p:spPr>
          <a:xfrm>
            <a:off x="5424850" y="46243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
        <p:nvSpPr>
          <p:cNvPr id="404" name="Google Shape;404;p41"/>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Slides:</a:t>
            </a:r>
            <a:endParaRPr b="1">
              <a:solidFill>
                <a:srgbClr val="FFFFFF"/>
              </a:solidFill>
              <a:latin typeface="Lato"/>
              <a:ea typeface="Lato"/>
              <a:cs typeface="Lato"/>
              <a:sym typeface="Lato"/>
            </a:endParaRPr>
          </a:p>
          <a:p>
            <a:pPr indent="0" lvl="0" marL="0" rtl="0" algn="l">
              <a:spcBef>
                <a:spcPts val="0"/>
              </a:spcBef>
              <a:spcAft>
                <a:spcPts val="0"/>
              </a:spcAft>
              <a:buNone/>
            </a:pPr>
            <a:r>
              <a:rPr b="1" lang="en">
                <a:solidFill>
                  <a:srgbClr val="FFFFFF"/>
                </a:solidFill>
                <a:latin typeface="Lato"/>
                <a:ea typeface="Lato"/>
                <a:cs typeface="Lato"/>
                <a:sym typeface="Lato"/>
              </a:rPr>
              <a:t>Notes: </a:t>
            </a:r>
            <a:endParaRPr b="1">
              <a:solidFill>
                <a:srgbClr val="FFFFFF"/>
              </a:solidFill>
              <a:latin typeface="Lato"/>
              <a:ea typeface="Lato"/>
              <a:cs typeface="Lato"/>
              <a:sym typeface="Lato"/>
            </a:endParaRPr>
          </a:p>
        </p:txBody>
      </p:sp>
      <p:sp>
        <p:nvSpPr>
          <p:cNvPr id="405" name="Google Shape;405;p41"/>
          <p:cNvSpPr txBox="1"/>
          <p:nvPr>
            <p:ph idx="1"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406" name="Google Shape;406;p41"/>
          <p:cNvSpPr txBox="1"/>
          <p:nvPr>
            <p:ph idx="2" type="subTitle"/>
          </p:nvPr>
        </p:nvSpPr>
        <p:spPr>
          <a:xfrm>
            <a:off x="650175" y="48529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407" name="Google Shape;407;p41"/>
          <p:cNvSpPr txBox="1"/>
          <p:nvPr>
            <p:ph idx="3" type="subTitle"/>
          </p:nvPr>
        </p:nvSpPr>
        <p:spPr>
          <a:xfrm>
            <a:off x="6184625" y="4852925"/>
            <a:ext cx="2888400" cy="2466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rgbClr val="FFFFFF"/>
                </a:solidFill>
              </a:defRPr>
            </a:lvl1pPr>
            <a:lvl2pPr lvl="1" rtl="0" algn="r">
              <a:spcBef>
                <a:spcPts val="600"/>
              </a:spcBef>
              <a:spcAft>
                <a:spcPts val="0"/>
              </a:spcAft>
              <a:buNone/>
              <a:defRPr>
                <a:solidFill>
                  <a:srgbClr val="FFFFFF"/>
                </a:solidFill>
              </a:defRPr>
            </a:lvl2pPr>
            <a:lvl3pPr lvl="2" rtl="0" algn="r">
              <a:spcBef>
                <a:spcPts val="600"/>
              </a:spcBef>
              <a:spcAft>
                <a:spcPts val="0"/>
              </a:spcAft>
              <a:buNone/>
              <a:defRPr>
                <a:solidFill>
                  <a:srgbClr val="FFFFFF"/>
                </a:solidFill>
              </a:defRPr>
            </a:lvl3pPr>
            <a:lvl4pPr lvl="3" rtl="0" algn="r">
              <a:spcBef>
                <a:spcPts val="600"/>
              </a:spcBef>
              <a:spcAft>
                <a:spcPts val="0"/>
              </a:spcAft>
              <a:buNone/>
              <a:defRPr>
                <a:solidFill>
                  <a:srgbClr val="FFFFFF"/>
                </a:solidFill>
              </a:defRPr>
            </a:lvl4pPr>
            <a:lvl5pPr lvl="4" rtl="0" algn="r">
              <a:spcBef>
                <a:spcPts val="600"/>
              </a:spcBef>
              <a:spcAft>
                <a:spcPts val="0"/>
              </a:spcAft>
              <a:buNone/>
              <a:defRPr>
                <a:solidFill>
                  <a:srgbClr val="FFFFFF"/>
                </a:solidFill>
              </a:defRPr>
            </a:lvl5pPr>
            <a:lvl6pPr lvl="5" rtl="0" algn="r">
              <a:spcBef>
                <a:spcPts val="600"/>
              </a:spcBef>
              <a:spcAft>
                <a:spcPts val="0"/>
              </a:spcAft>
              <a:buNone/>
              <a:defRPr>
                <a:solidFill>
                  <a:srgbClr val="FFFFFF"/>
                </a:solidFill>
              </a:defRPr>
            </a:lvl6pPr>
            <a:lvl7pPr lvl="6" rtl="0" algn="r">
              <a:spcBef>
                <a:spcPts val="600"/>
              </a:spcBef>
              <a:spcAft>
                <a:spcPts val="0"/>
              </a:spcAft>
              <a:buNone/>
              <a:defRPr>
                <a:solidFill>
                  <a:srgbClr val="FFFFFF"/>
                </a:solidFill>
              </a:defRPr>
            </a:lvl7pPr>
            <a:lvl8pPr lvl="7" rtl="0" algn="r">
              <a:spcBef>
                <a:spcPts val="600"/>
              </a:spcBef>
              <a:spcAft>
                <a:spcPts val="0"/>
              </a:spcAft>
              <a:buNone/>
              <a:defRPr>
                <a:solidFill>
                  <a:srgbClr val="FFFFFF"/>
                </a:solidFill>
              </a:defRPr>
            </a:lvl8pPr>
            <a:lvl9pPr lvl="8" rtl="0" algn="r">
              <a:spcBef>
                <a:spcPts val="600"/>
              </a:spcBef>
              <a:spcAft>
                <a:spcPts val="0"/>
              </a:spcAft>
              <a:buNone/>
              <a:defRPr>
                <a:solidFill>
                  <a:srgbClr val="FFFFFF"/>
                </a:solidFill>
              </a:defRPr>
            </a:lvl9pPr>
          </a:lstStyle>
          <a:p/>
        </p:txBody>
      </p:sp>
    </p:spTree>
  </p:cSld>
  <p:clrMapOvr>
    <a:masterClrMapping/>
  </p:clrMapOvr>
  <p:extLst>
    <p:ext uri="{DCECCB84-F9BA-43D5-87BE-67443E8EF086}">
      <p15:sldGuideLst>
        <p15:guide id="1" orient="horz" pos="1620">
          <p15:clr>
            <a:srgbClr val="FA7B17"/>
          </p15:clr>
        </p15:guide>
        <p15:guide id="2" pos="2880">
          <p15:clr>
            <a:srgbClr val="FA7B17"/>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 no footer">
  <p:cSld name="TITLE_1_1_1">
    <p:spTree>
      <p:nvGrpSpPr>
        <p:cNvPr id="38" name="Shape 38"/>
        <p:cNvGrpSpPr/>
        <p:nvPr/>
      </p:nvGrpSpPr>
      <p:grpSpPr>
        <a:xfrm>
          <a:off x="0" y="0"/>
          <a:ext cx="0" cy="0"/>
          <a:chOff x="0" y="0"/>
          <a:chExt cx="0" cy="0"/>
        </a:xfrm>
      </p:grpSpPr>
      <p:sp>
        <p:nvSpPr>
          <p:cNvPr id="39" name="Google Shape;39;p5"/>
          <p:cNvSpPr txBox="1"/>
          <p:nvPr>
            <p:ph idx="1" type="body"/>
          </p:nvPr>
        </p:nvSpPr>
        <p:spPr>
          <a:xfrm>
            <a:off x="1710425" y="1476000"/>
            <a:ext cx="5723700" cy="3148200"/>
          </a:xfrm>
          <a:prstGeom prst="rect">
            <a:avLst/>
          </a:prstGeom>
        </p:spPr>
        <p:txBody>
          <a:bodyPr anchorCtr="0" anchor="t" bIns="91425" lIns="91425" spcFirstLastPara="1" rIns="91425" wrap="square" tIns="91425"/>
          <a:lstStyle>
            <a:lvl1pPr indent="-406400" lvl="0" marL="457200" rtl="0" algn="ctr">
              <a:spcBef>
                <a:spcPts val="600"/>
              </a:spcBef>
              <a:spcAft>
                <a:spcPts val="0"/>
              </a:spcAft>
              <a:buSzPts val="2800"/>
              <a:buChar char="●"/>
              <a:defRPr i="1"/>
            </a:lvl1pPr>
            <a:lvl2pPr indent="-381000" lvl="1" marL="914400" rtl="0" algn="ctr">
              <a:spcBef>
                <a:spcPts val="0"/>
              </a:spcBef>
              <a:spcAft>
                <a:spcPts val="0"/>
              </a:spcAft>
              <a:buSzPts val="2400"/>
              <a:buChar char="○"/>
              <a:defRPr i="1"/>
            </a:lvl2pPr>
            <a:lvl3pPr indent="-381000" lvl="2" marL="1371600" rtl="0" algn="ctr">
              <a:spcBef>
                <a:spcPts val="0"/>
              </a:spcBef>
              <a:spcAft>
                <a:spcPts val="0"/>
              </a:spcAft>
              <a:buSzPts val="2400"/>
              <a:buChar char="■"/>
              <a:defRPr i="1"/>
            </a:lvl3pPr>
            <a:lvl4pPr indent="-342900" lvl="3" marL="1828800" rtl="0" algn="ctr">
              <a:spcBef>
                <a:spcPts val="0"/>
              </a:spcBef>
              <a:spcAft>
                <a:spcPts val="0"/>
              </a:spcAft>
              <a:buSzPts val="1800"/>
              <a:buChar char="●"/>
              <a:defRPr i="1"/>
            </a:lvl4pPr>
            <a:lvl5pPr indent="-342900" lvl="4" marL="2286000" rtl="0" algn="ctr">
              <a:spcBef>
                <a:spcPts val="0"/>
              </a:spcBef>
              <a:spcAft>
                <a:spcPts val="0"/>
              </a:spcAft>
              <a:buSzPts val="1800"/>
              <a:buChar char="○"/>
              <a:defRPr i="1"/>
            </a:lvl5pPr>
            <a:lvl6pPr indent="-342900" lvl="5" marL="2743200" rtl="0" algn="ctr">
              <a:spcBef>
                <a:spcPts val="0"/>
              </a:spcBef>
              <a:spcAft>
                <a:spcPts val="0"/>
              </a:spcAft>
              <a:buSzPts val="1800"/>
              <a:buChar char="■"/>
              <a:defRPr i="1"/>
            </a:lvl6pPr>
            <a:lvl7pPr indent="-342900" lvl="6" marL="3200400" rtl="0" algn="ctr">
              <a:spcBef>
                <a:spcPts val="0"/>
              </a:spcBef>
              <a:spcAft>
                <a:spcPts val="0"/>
              </a:spcAft>
              <a:buSzPts val="1800"/>
              <a:buChar char="●"/>
              <a:defRPr i="1"/>
            </a:lvl7pPr>
            <a:lvl8pPr indent="-342900" lvl="7" marL="3657600" rtl="0" algn="ctr">
              <a:spcBef>
                <a:spcPts val="0"/>
              </a:spcBef>
              <a:spcAft>
                <a:spcPts val="0"/>
              </a:spcAft>
              <a:buSzPts val="1800"/>
              <a:buChar char="○"/>
              <a:defRPr i="1"/>
            </a:lvl8pPr>
            <a:lvl9pPr indent="-342900" lvl="8" marL="4114800" rtl="0" algn="ctr">
              <a:spcBef>
                <a:spcPts val="0"/>
              </a:spcBef>
              <a:spcAft>
                <a:spcPts val="0"/>
              </a:spcAft>
              <a:buSzPts val="1800"/>
              <a:buChar char="■"/>
              <a:defRPr i="1"/>
            </a:lvl9pPr>
          </a:lstStyle>
          <a:p/>
        </p:txBody>
      </p:sp>
      <p:sp>
        <p:nvSpPr>
          <p:cNvPr id="40" name="Google Shape;40;p5"/>
          <p:cNvSpPr txBox="1"/>
          <p:nvPr/>
        </p:nvSpPr>
        <p:spPr>
          <a:xfrm>
            <a:off x="3593400" y="495628"/>
            <a:ext cx="1957200" cy="980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9600">
                <a:solidFill>
                  <a:schemeClr val="dk2"/>
                </a:solidFill>
              </a:rPr>
              <a:t>“</a:t>
            </a:r>
            <a:endParaRPr b="1" sz="600">
              <a:solidFill>
                <a:schemeClr val="dk2"/>
              </a:solidFill>
            </a:endParaRPr>
          </a:p>
        </p:txBody>
      </p:sp>
      <p:sp>
        <p:nvSpPr>
          <p:cNvPr id="41" name="Google Shape;41;p5"/>
          <p:cNvSpPr/>
          <p:nvPr/>
        </p:nvSpPr>
        <p:spPr>
          <a:xfrm>
            <a:off x="0" y="913875"/>
            <a:ext cx="3666000" cy="51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5"/>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chemeClr val="lt1"/>
                </a:solidFill>
              </a:defRPr>
            </a:lvl1pPr>
            <a:lvl2pPr lvl="1" rtl="0" algn="ctr">
              <a:buNone/>
              <a:defRPr>
                <a:solidFill>
                  <a:schemeClr val="lt1"/>
                </a:solidFill>
              </a:defRPr>
            </a:lvl2pPr>
            <a:lvl3pPr lvl="2" rtl="0" algn="ctr">
              <a:buNone/>
              <a:defRPr>
                <a:solidFill>
                  <a:schemeClr val="lt1"/>
                </a:solidFill>
              </a:defRPr>
            </a:lvl3pPr>
            <a:lvl4pPr lvl="3" rtl="0" algn="ctr">
              <a:buNone/>
              <a:defRPr>
                <a:solidFill>
                  <a:schemeClr val="lt1"/>
                </a:solidFill>
              </a:defRPr>
            </a:lvl4pPr>
            <a:lvl5pPr lvl="4" rtl="0" algn="ctr">
              <a:buNone/>
              <a:defRPr>
                <a:solidFill>
                  <a:schemeClr val="lt1"/>
                </a:solidFill>
              </a:defRPr>
            </a:lvl5pPr>
            <a:lvl6pPr lvl="5" rtl="0" algn="ctr">
              <a:buNone/>
              <a:defRPr>
                <a:solidFill>
                  <a:schemeClr val="lt1"/>
                </a:solidFill>
              </a:defRPr>
            </a:lvl6pPr>
            <a:lvl7pPr lvl="6" rtl="0" algn="ctr">
              <a:buNone/>
              <a:defRPr>
                <a:solidFill>
                  <a:schemeClr val="lt1"/>
                </a:solidFill>
              </a:defRPr>
            </a:lvl7pPr>
            <a:lvl8pPr lvl="7" rtl="0" algn="ctr">
              <a:buNone/>
              <a:defRPr>
                <a:solidFill>
                  <a:schemeClr val="lt1"/>
                </a:solidFill>
              </a:defRPr>
            </a:lvl8pPr>
            <a:lvl9pPr lvl="8" rtl="0" algn="ctr">
              <a:buNone/>
              <a:defRPr>
                <a:solidFill>
                  <a:schemeClr val="lt1"/>
                </a:solidFill>
              </a:defRPr>
            </a:lvl9pPr>
          </a:lstStyle>
          <a:p>
            <a:pPr indent="0" lvl="0" marL="0" rtl="0" algn="ctr">
              <a:spcBef>
                <a:spcPts val="0"/>
              </a:spcBef>
              <a:spcAft>
                <a:spcPts val="0"/>
              </a:spcAft>
              <a:buNone/>
            </a:pPr>
            <a:fld id="{00000000-1234-1234-1234-123412341234}" type="slidenum">
              <a:rPr lang="en"/>
              <a:t>‹#›</a:t>
            </a:fld>
            <a:endParaRPr/>
          </a:p>
        </p:txBody>
      </p:sp>
      <p:sp>
        <p:nvSpPr>
          <p:cNvPr id="43" name="Google Shape;43;p5"/>
          <p:cNvSpPr/>
          <p:nvPr/>
        </p:nvSpPr>
        <p:spPr>
          <a:xfrm>
            <a:off x="5453100" y="913875"/>
            <a:ext cx="3666000" cy="51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5"/>
          <p:cNvSpPr txBox="1"/>
          <p:nvPr>
            <p:ph idx="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chemeClr val="accent4"/>
                </a:solidFill>
              </a:defRPr>
            </a:lvl1pPr>
            <a:lvl2pPr lvl="1" rtl="0" algn="ctr">
              <a:buNone/>
              <a:defRPr>
                <a:solidFill>
                  <a:schemeClr val="accent4"/>
                </a:solidFill>
              </a:defRPr>
            </a:lvl2pPr>
            <a:lvl3pPr lvl="2" rtl="0" algn="ctr">
              <a:buNone/>
              <a:defRPr>
                <a:solidFill>
                  <a:schemeClr val="accent4"/>
                </a:solidFill>
              </a:defRPr>
            </a:lvl3pPr>
            <a:lvl4pPr lvl="3" rtl="0" algn="ctr">
              <a:buNone/>
              <a:defRPr>
                <a:solidFill>
                  <a:schemeClr val="accent4"/>
                </a:solidFill>
              </a:defRPr>
            </a:lvl4pPr>
            <a:lvl5pPr lvl="4" rtl="0" algn="ctr">
              <a:buNone/>
              <a:defRPr>
                <a:solidFill>
                  <a:schemeClr val="accent4"/>
                </a:solidFill>
              </a:defRPr>
            </a:lvl5pPr>
            <a:lvl6pPr lvl="5" rtl="0" algn="ctr">
              <a:buNone/>
              <a:defRPr>
                <a:solidFill>
                  <a:schemeClr val="accent4"/>
                </a:solidFill>
              </a:defRPr>
            </a:lvl6pPr>
            <a:lvl7pPr lvl="6" rtl="0" algn="ctr">
              <a:buNone/>
              <a:defRPr>
                <a:solidFill>
                  <a:schemeClr val="accent4"/>
                </a:solidFill>
              </a:defRPr>
            </a:lvl7pPr>
            <a:lvl8pPr lvl="7" rtl="0" algn="ctr">
              <a:buNone/>
              <a:defRPr>
                <a:solidFill>
                  <a:schemeClr val="accent4"/>
                </a:solidFill>
              </a:defRPr>
            </a:lvl8pPr>
            <a:lvl9pPr lvl="8" rtl="0" algn="ctr">
              <a:buNone/>
              <a:defRPr>
                <a:solidFill>
                  <a:schemeClr val="accent4"/>
                </a:solidFill>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color background">
  <p:cSld name="BLANK_1">
    <p:bg>
      <p:bgPr>
        <a:solidFill>
          <a:srgbClr val="0097D9"/>
        </a:solidFill>
      </p:bgPr>
    </p:bg>
    <p:spTree>
      <p:nvGrpSpPr>
        <p:cNvPr id="408" name="Shape 408"/>
        <p:cNvGrpSpPr/>
        <p:nvPr/>
      </p:nvGrpSpPr>
      <p:grpSpPr>
        <a:xfrm>
          <a:off x="0" y="0"/>
          <a:ext cx="0" cy="0"/>
          <a:chOff x="0" y="0"/>
          <a:chExt cx="0" cy="0"/>
        </a:xfrm>
      </p:grpSpPr>
      <p:sp>
        <p:nvSpPr>
          <p:cNvPr id="409" name="Google Shape;409;p42"/>
          <p:cNvSpPr txBox="1"/>
          <p:nvPr/>
        </p:nvSpPr>
        <p:spPr>
          <a:xfrm>
            <a:off x="5006500" y="4624325"/>
            <a:ext cx="4137600" cy="5193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 </a:t>
            </a:r>
            <a:endParaRPr b="1">
              <a:solidFill>
                <a:srgbClr val="FFFFFF"/>
              </a:solidFill>
              <a:latin typeface="Lato"/>
              <a:ea typeface="Lato"/>
              <a:cs typeface="Lato"/>
              <a:sym typeface="Lato"/>
            </a:endParaRPr>
          </a:p>
          <a:p>
            <a:pPr indent="0" lvl="0" marL="0" rtl="0" algn="r">
              <a:spcBef>
                <a:spcPts val="0"/>
              </a:spcBef>
              <a:spcAft>
                <a:spcPts val="0"/>
              </a:spcAft>
              <a:buNone/>
            </a:pPr>
            <a:r>
              <a:rPr b="1" lang="en">
                <a:solidFill>
                  <a:srgbClr val="FFFFFF"/>
                </a:solidFill>
                <a:latin typeface="Lato"/>
                <a:ea typeface="Lato"/>
                <a:cs typeface="Lato"/>
                <a:sym typeface="Lato"/>
              </a:rPr>
              <a:t>{@your_handle}</a:t>
            </a:r>
            <a:endParaRPr b="1">
              <a:solidFill>
                <a:srgbClr val="FFFFFF"/>
              </a:solidFill>
              <a:latin typeface="Lato"/>
              <a:ea typeface="Lato"/>
              <a:cs typeface="Lato"/>
              <a:sym typeface="Lato"/>
            </a:endParaRPr>
          </a:p>
        </p:txBody>
      </p:sp>
      <p:sp>
        <p:nvSpPr>
          <p:cNvPr id="410" name="Google Shape;410;p42"/>
          <p:cNvSpPr/>
          <p:nvPr/>
        </p:nvSpPr>
        <p:spPr>
          <a:xfrm>
            <a:off x="70875" y="4624325"/>
            <a:ext cx="9002100" cy="519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42"/>
          <p:cNvSpPr txBox="1"/>
          <p:nvPr>
            <p:ph idx="12" type="sldNum"/>
          </p:nvPr>
        </p:nvSpPr>
        <p:spPr>
          <a:xfrm>
            <a:off x="4297650" y="4624325"/>
            <a:ext cx="548700" cy="519300"/>
          </a:xfrm>
          <a:prstGeom prst="rect">
            <a:avLst/>
          </a:prstGeom>
        </p:spPr>
        <p:txBody>
          <a:bodyPr anchorCtr="0" anchor="ctr" bIns="91425" lIns="91425" spcFirstLastPara="1" rIns="91425" wrap="square" tIns="91425">
            <a:noAutofit/>
          </a:bodyPr>
          <a:lstStyle>
            <a:lvl1pPr lvl="0" rtl="0" algn="ctr">
              <a:buNone/>
              <a:defRPr>
                <a:solidFill>
                  <a:srgbClr val="FFFFFF"/>
                </a:solidFill>
              </a:defRPr>
            </a:lvl1pPr>
            <a:lvl2pPr lvl="1" rtl="0" algn="ctr">
              <a:buNone/>
              <a:defRPr>
                <a:solidFill>
                  <a:srgbClr val="FFFFFF"/>
                </a:solidFill>
              </a:defRPr>
            </a:lvl2pPr>
            <a:lvl3pPr lvl="2" rtl="0" algn="ctr">
              <a:buNone/>
              <a:defRPr>
                <a:solidFill>
                  <a:srgbClr val="FFFFFF"/>
                </a:solidFill>
              </a:defRPr>
            </a:lvl3pPr>
            <a:lvl4pPr lvl="3" rtl="0" algn="ctr">
              <a:buNone/>
              <a:defRPr>
                <a:solidFill>
                  <a:srgbClr val="FFFFFF"/>
                </a:solidFill>
              </a:defRPr>
            </a:lvl4pPr>
            <a:lvl5pPr lvl="4" rtl="0" algn="ctr">
              <a:buNone/>
              <a:defRPr>
                <a:solidFill>
                  <a:srgbClr val="FFFFFF"/>
                </a:solidFill>
              </a:defRPr>
            </a:lvl5pPr>
            <a:lvl6pPr lvl="5" rtl="0" algn="ctr">
              <a:buNone/>
              <a:defRPr>
                <a:solidFill>
                  <a:srgbClr val="FFFFFF"/>
                </a:solidFill>
              </a:defRPr>
            </a:lvl6pPr>
            <a:lvl7pPr lvl="6" rtl="0" algn="ctr">
              <a:buNone/>
              <a:defRPr>
                <a:solidFill>
                  <a:srgbClr val="FFFFFF"/>
                </a:solidFill>
              </a:defRPr>
            </a:lvl7pPr>
            <a:lvl8pPr lvl="7" rtl="0" algn="ctr">
              <a:buNone/>
              <a:defRPr>
                <a:solidFill>
                  <a:srgbClr val="FFFFFF"/>
                </a:solidFill>
              </a:defRPr>
            </a:lvl8pPr>
            <a:lvl9pPr lvl="8" rtl="0"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412" name="Google Shape;412;p42"/>
          <p:cNvSpPr txBox="1"/>
          <p:nvPr/>
        </p:nvSpPr>
        <p:spPr>
          <a:xfrm>
            <a:off x="5424850" y="46243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
        <p:nvSpPr>
          <p:cNvPr id="413" name="Google Shape;413;p42"/>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Slides:</a:t>
            </a:r>
            <a:endParaRPr b="1">
              <a:solidFill>
                <a:srgbClr val="FFFFFF"/>
              </a:solidFill>
              <a:latin typeface="Lato"/>
              <a:ea typeface="Lato"/>
              <a:cs typeface="Lato"/>
              <a:sym typeface="Lato"/>
            </a:endParaRPr>
          </a:p>
          <a:p>
            <a:pPr indent="0" lvl="0" marL="0" rtl="0" algn="l">
              <a:spcBef>
                <a:spcPts val="0"/>
              </a:spcBef>
              <a:spcAft>
                <a:spcPts val="0"/>
              </a:spcAft>
              <a:buNone/>
            </a:pPr>
            <a:r>
              <a:rPr b="1" lang="en">
                <a:solidFill>
                  <a:srgbClr val="FFFFFF"/>
                </a:solidFill>
                <a:latin typeface="Lato"/>
                <a:ea typeface="Lato"/>
                <a:cs typeface="Lato"/>
                <a:sym typeface="Lato"/>
              </a:rPr>
              <a:t>Notes: </a:t>
            </a:r>
            <a:endParaRPr b="1">
              <a:solidFill>
                <a:srgbClr val="FFFFFF"/>
              </a:solidFill>
              <a:latin typeface="Lato"/>
              <a:ea typeface="Lato"/>
              <a:cs typeface="Lato"/>
              <a:sym typeface="Lato"/>
            </a:endParaRPr>
          </a:p>
        </p:txBody>
      </p:sp>
      <p:sp>
        <p:nvSpPr>
          <p:cNvPr id="414" name="Google Shape;414;p42"/>
          <p:cNvSpPr txBox="1"/>
          <p:nvPr>
            <p:ph idx="1"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415" name="Google Shape;415;p42"/>
          <p:cNvSpPr txBox="1"/>
          <p:nvPr>
            <p:ph idx="2" type="subTitle"/>
          </p:nvPr>
        </p:nvSpPr>
        <p:spPr>
          <a:xfrm>
            <a:off x="650175" y="48529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416" name="Google Shape;416;p42"/>
          <p:cNvSpPr txBox="1"/>
          <p:nvPr>
            <p:ph idx="3" type="subTitle"/>
          </p:nvPr>
        </p:nvSpPr>
        <p:spPr>
          <a:xfrm>
            <a:off x="6184625" y="4852925"/>
            <a:ext cx="2888400" cy="2466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rgbClr val="FFFFFF"/>
                </a:solidFill>
              </a:defRPr>
            </a:lvl1pPr>
            <a:lvl2pPr lvl="1" rtl="0" algn="r">
              <a:spcBef>
                <a:spcPts val="600"/>
              </a:spcBef>
              <a:spcAft>
                <a:spcPts val="0"/>
              </a:spcAft>
              <a:buNone/>
              <a:defRPr>
                <a:solidFill>
                  <a:srgbClr val="FFFFFF"/>
                </a:solidFill>
              </a:defRPr>
            </a:lvl2pPr>
            <a:lvl3pPr lvl="2" rtl="0" algn="r">
              <a:spcBef>
                <a:spcPts val="600"/>
              </a:spcBef>
              <a:spcAft>
                <a:spcPts val="0"/>
              </a:spcAft>
              <a:buNone/>
              <a:defRPr>
                <a:solidFill>
                  <a:srgbClr val="FFFFFF"/>
                </a:solidFill>
              </a:defRPr>
            </a:lvl3pPr>
            <a:lvl4pPr lvl="3" rtl="0" algn="r">
              <a:spcBef>
                <a:spcPts val="600"/>
              </a:spcBef>
              <a:spcAft>
                <a:spcPts val="0"/>
              </a:spcAft>
              <a:buNone/>
              <a:defRPr>
                <a:solidFill>
                  <a:srgbClr val="FFFFFF"/>
                </a:solidFill>
              </a:defRPr>
            </a:lvl4pPr>
            <a:lvl5pPr lvl="4" rtl="0" algn="r">
              <a:spcBef>
                <a:spcPts val="600"/>
              </a:spcBef>
              <a:spcAft>
                <a:spcPts val="0"/>
              </a:spcAft>
              <a:buNone/>
              <a:defRPr>
                <a:solidFill>
                  <a:srgbClr val="FFFFFF"/>
                </a:solidFill>
              </a:defRPr>
            </a:lvl5pPr>
            <a:lvl6pPr lvl="5" rtl="0" algn="r">
              <a:spcBef>
                <a:spcPts val="600"/>
              </a:spcBef>
              <a:spcAft>
                <a:spcPts val="0"/>
              </a:spcAft>
              <a:buNone/>
              <a:defRPr>
                <a:solidFill>
                  <a:srgbClr val="FFFFFF"/>
                </a:solidFill>
              </a:defRPr>
            </a:lvl6pPr>
            <a:lvl7pPr lvl="6" rtl="0" algn="r">
              <a:spcBef>
                <a:spcPts val="600"/>
              </a:spcBef>
              <a:spcAft>
                <a:spcPts val="0"/>
              </a:spcAft>
              <a:buNone/>
              <a:defRPr>
                <a:solidFill>
                  <a:srgbClr val="FFFFFF"/>
                </a:solidFill>
              </a:defRPr>
            </a:lvl7pPr>
            <a:lvl8pPr lvl="7" rtl="0" algn="r">
              <a:spcBef>
                <a:spcPts val="600"/>
              </a:spcBef>
              <a:spcAft>
                <a:spcPts val="0"/>
              </a:spcAft>
              <a:buNone/>
              <a:defRPr>
                <a:solidFill>
                  <a:srgbClr val="FFFFFF"/>
                </a:solidFill>
              </a:defRPr>
            </a:lvl8pPr>
            <a:lvl9pPr lvl="8" rtl="0" algn="r">
              <a:spcBef>
                <a:spcPts val="600"/>
              </a:spcBef>
              <a:spcAft>
                <a:spcPts val="0"/>
              </a:spcAft>
              <a:buNone/>
              <a:defRPr>
                <a:solidFill>
                  <a:srgbClr val="FFFFFF"/>
                </a:solidFill>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1">
  <p:cSld name="CUSTOM">
    <p:spTree>
      <p:nvGrpSpPr>
        <p:cNvPr id="417" name="Shape 417"/>
        <p:cNvGrpSpPr/>
        <p:nvPr/>
      </p:nvGrpSpPr>
      <p:grpSpPr>
        <a:xfrm>
          <a:off x="0" y="0"/>
          <a:ext cx="0" cy="0"/>
          <a:chOff x="0" y="0"/>
          <a:chExt cx="0" cy="0"/>
        </a:xfrm>
      </p:grpSpPr>
      <p:sp>
        <p:nvSpPr>
          <p:cNvPr id="418" name="Google Shape;418;p43"/>
          <p:cNvSpPr/>
          <p:nvPr/>
        </p:nvSpPr>
        <p:spPr>
          <a:xfrm>
            <a:off x="81850" y="74250"/>
            <a:ext cx="8991000" cy="45501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43"/>
          <p:cNvSpPr txBox="1"/>
          <p:nvPr>
            <p:ph type="title"/>
          </p:nvPr>
        </p:nvSpPr>
        <p:spPr>
          <a:xfrm>
            <a:off x="893700" y="206000"/>
            <a:ext cx="7587000" cy="857400"/>
          </a:xfrm>
          <a:prstGeom prst="rect">
            <a:avLst/>
          </a:prstGeom>
        </p:spPr>
        <p:txBody>
          <a:bodyPr anchorCtr="0" anchor="t" bIns="91425" lIns="91425" spcFirstLastPara="1" rIns="91425" wrap="square" tIns="91425"/>
          <a:lstStyle>
            <a:lvl1pPr lvl="0" rtl="0">
              <a:spcBef>
                <a:spcPts val="0"/>
              </a:spcBef>
              <a:spcAft>
                <a:spcPts val="0"/>
              </a:spcAft>
              <a:buNone/>
              <a:defRPr>
                <a:solidFill>
                  <a:srgbClr val="FFFFFF"/>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20" name="Google Shape;420;p43"/>
          <p:cNvSpPr txBox="1"/>
          <p:nvPr>
            <p:ph idx="12" type="sldNum"/>
          </p:nvPr>
        </p:nvSpPr>
        <p:spPr>
          <a:xfrm>
            <a:off x="8480575" y="4773133"/>
            <a:ext cx="548700" cy="3135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latin typeface="Raleway"/>
              <a:ea typeface="Raleway"/>
              <a:cs typeface="Raleway"/>
              <a:sym typeface="Raleway"/>
            </a:endParaRPr>
          </a:p>
        </p:txBody>
      </p:sp>
      <p:sp>
        <p:nvSpPr>
          <p:cNvPr id="421" name="Google Shape;421;p43"/>
          <p:cNvSpPr txBox="1"/>
          <p:nvPr>
            <p:ph idx="2" type="sldNum"/>
          </p:nvPr>
        </p:nvSpPr>
        <p:spPr>
          <a:xfrm>
            <a:off x="4297650" y="4624325"/>
            <a:ext cx="548700" cy="519300"/>
          </a:xfrm>
          <a:prstGeom prst="rect">
            <a:avLst/>
          </a:prstGeom>
        </p:spPr>
        <p:txBody>
          <a:bodyPr anchorCtr="0" anchor="ctr" bIns="91425" lIns="91425" spcFirstLastPara="1" rIns="91425" wrap="square" tIns="91425">
            <a:noAutofit/>
          </a:bodyPr>
          <a:lstStyle>
            <a:lvl1pPr lvl="0" rtl="0" algn="ctr">
              <a:buNone/>
              <a:defRPr>
                <a:solidFill>
                  <a:schemeClr val="accent4"/>
                </a:solidFill>
              </a:defRPr>
            </a:lvl1pPr>
            <a:lvl2pPr lvl="1" rtl="0" algn="ctr">
              <a:buNone/>
              <a:defRPr>
                <a:solidFill>
                  <a:schemeClr val="accent4"/>
                </a:solidFill>
              </a:defRPr>
            </a:lvl2pPr>
            <a:lvl3pPr lvl="2" rtl="0" algn="ctr">
              <a:buNone/>
              <a:defRPr>
                <a:solidFill>
                  <a:schemeClr val="accent4"/>
                </a:solidFill>
              </a:defRPr>
            </a:lvl3pPr>
            <a:lvl4pPr lvl="3" rtl="0" algn="ctr">
              <a:buNone/>
              <a:defRPr>
                <a:solidFill>
                  <a:schemeClr val="accent4"/>
                </a:solidFill>
              </a:defRPr>
            </a:lvl4pPr>
            <a:lvl5pPr lvl="4" rtl="0" algn="ctr">
              <a:buNone/>
              <a:defRPr>
                <a:solidFill>
                  <a:schemeClr val="accent4"/>
                </a:solidFill>
              </a:defRPr>
            </a:lvl5pPr>
            <a:lvl6pPr lvl="5" rtl="0" algn="ctr">
              <a:buNone/>
              <a:defRPr>
                <a:solidFill>
                  <a:schemeClr val="accent4"/>
                </a:solidFill>
              </a:defRPr>
            </a:lvl6pPr>
            <a:lvl7pPr lvl="6" rtl="0" algn="ctr">
              <a:buNone/>
              <a:defRPr>
                <a:solidFill>
                  <a:schemeClr val="accent4"/>
                </a:solidFill>
              </a:defRPr>
            </a:lvl7pPr>
            <a:lvl8pPr lvl="7" rtl="0" algn="ctr">
              <a:buNone/>
              <a:defRPr>
                <a:solidFill>
                  <a:schemeClr val="accent4"/>
                </a:solidFill>
              </a:defRPr>
            </a:lvl8pPr>
            <a:lvl9pPr lvl="8" rtl="0" algn="ctr">
              <a:buNone/>
              <a:defRPr>
                <a:solidFill>
                  <a:schemeClr val="accent4"/>
                </a:solidFill>
              </a:defRPr>
            </a:lvl9pPr>
          </a:lstStyle>
          <a:p>
            <a:pPr indent="0" lvl="0" marL="0" rtl="0" algn="ctr">
              <a:spcBef>
                <a:spcPts val="0"/>
              </a:spcBef>
              <a:spcAft>
                <a:spcPts val="0"/>
              </a:spcAft>
              <a:buNone/>
            </a:pPr>
            <a:fld id="{00000000-1234-1234-1234-123412341234}" type="slidenum">
              <a:rPr lang="en"/>
              <a:t>‹#›</a:t>
            </a:fld>
            <a:endParaRPr/>
          </a:p>
        </p:txBody>
      </p:sp>
      <p:sp>
        <p:nvSpPr>
          <p:cNvPr id="422" name="Google Shape;422;p43"/>
          <p:cNvSpPr/>
          <p:nvPr/>
        </p:nvSpPr>
        <p:spPr>
          <a:xfrm>
            <a:off x="76500" y="4624325"/>
            <a:ext cx="8996400" cy="708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43"/>
          <p:cNvSpPr txBox="1"/>
          <p:nvPr/>
        </p:nvSpPr>
        <p:spPr>
          <a:xfrm>
            <a:off x="5424850" y="4695125"/>
            <a:ext cx="3719400" cy="1758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chemeClr val="accent4"/>
                </a:solidFill>
                <a:latin typeface="Lato"/>
                <a:ea typeface="Lato"/>
                <a:cs typeface="Lato"/>
                <a:sym typeface="Lato"/>
              </a:rPr>
              <a:t>@repro4everyone | #repro4everyone</a:t>
            </a:r>
            <a:endParaRPr b="1">
              <a:solidFill>
                <a:schemeClr val="accent4"/>
              </a:solidFill>
              <a:latin typeface="Lato"/>
              <a:ea typeface="Lato"/>
              <a:cs typeface="Lato"/>
              <a:sym typeface="Lato"/>
            </a:endParaRPr>
          </a:p>
        </p:txBody>
      </p:sp>
      <p:sp>
        <p:nvSpPr>
          <p:cNvPr id="424" name="Google Shape;424;p43"/>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chemeClr val="accent4"/>
                </a:solidFill>
                <a:latin typeface="Lato"/>
                <a:ea typeface="Lato"/>
                <a:cs typeface="Lato"/>
                <a:sym typeface="Lato"/>
              </a:rPr>
              <a:t>Slides:</a:t>
            </a:r>
            <a:endParaRPr b="1">
              <a:solidFill>
                <a:schemeClr val="accent4"/>
              </a:solidFill>
              <a:latin typeface="Lato"/>
              <a:ea typeface="Lato"/>
              <a:cs typeface="Lato"/>
              <a:sym typeface="Lato"/>
            </a:endParaRPr>
          </a:p>
          <a:p>
            <a:pPr indent="0" lvl="0" marL="0" rtl="0" algn="l">
              <a:spcBef>
                <a:spcPts val="0"/>
              </a:spcBef>
              <a:spcAft>
                <a:spcPts val="0"/>
              </a:spcAft>
              <a:buNone/>
            </a:pPr>
            <a:r>
              <a:rPr b="1" lang="en">
                <a:solidFill>
                  <a:schemeClr val="accent4"/>
                </a:solidFill>
                <a:latin typeface="Lato"/>
                <a:ea typeface="Lato"/>
                <a:cs typeface="Lato"/>
                <a:sym typeface="Lato"/>
              </a:rPr>
              <a:t>Notes: </a:t>
            </a:r>
            <a:endParaRPr b="1">
              <a:solidFill>
                <a:schemeClr val="accent4"/>
              </a:solidFill>
              <a:latin typeface="Lato"/>
              <a:ea typeface="Lato"/>
              <a:cs typeface="Lato"/>
              <a:sym typeface="Lato"/>
            </a:endParaRPr>
          </a:p>
        </p:txBody>
      </p:sp>
      <p:sp>
        <p:nvSpPr>
          <p:cNvPr id="425" name="Google Shape;425;p43"/>
          <p:cNvSpPr txBox="1"/>
          <p:nvPr>
            <p:ph idx="1"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chemeClr val="accent4"/>
                </a:solidFill>
              </a:defRPr>
            </a:lvl1pPr>
            <a:lvl2pPr lvl="1" rtl="0">
              <a:spcBef>
                <a:spcPts val="600"/>
              </a:spcBef>
              <a:spcAft>
                <a:spcPts val="0"/>
              </a:spcAft>
              <a:buNone/>
              <a:defRPr>
                <a:solidFill>
                  <a:schemeClr val="accent4"/>
                </a:solidFill>
              </a:defRPr>
            </a:lvl2pPr>
            <a:lvl3pPr lvl="2" rtl="0">
              <a:spcBef>
                <a:spcPts val="600"/>
              </a:spcBef>
              <a:spcAft>
                <a:spcPts val="0"/>
              </a:spcAft>
              <a:buNone/>
              <a:defRPr>
                <a:solidFill>
                  <a:schemeClr val="accent4"/>
                </a:solidFill>
              </a:defRPr>
            </a:lvl3pPr>
            <a:lvl4pPr lvl="3" rtl="0">
              <a:spcBef>
                <a:spcPts val="600"/>
              </a:spcBef>
              <a:spcAft>
                <a:spcPts val="0"/>
              </a:spcAft>
              <a:buNone/>
              <a:defRPr>
                <a:solidFill>
                  <a:schemeClr val="accent4"/>
                </a:solidFill>
              </a:defRPr>
            </a:lvl4pPr>
            <a:lvl5pPr lvl="4" rtl="0">
              <a:spcBef>
                <a:spcPts val="600"/>
              </a:spcBef>
              <a:spcAft>
                <a:spcPts val="0"/>
              </a:spcAft>
              <a:buNone/>
              <a:defRPr>
                <a:solidFill>
                  <a:schemeClr val="accent4"/>
                </a:solidFill>
              </a:defRPr>
            </a:lvl5pPr>
            <a:lvl6pPr lvl="5" rtl="0">
              <a:spcBef>
                <a:spcPts val="600"/>
              </a:spcBef>
              <a:spcAft>
                <a:spcPts val="0"/>
              </a:spcAft>
              <a:buNone/>
              <a:defRPr>
                <a:solidFill>
                  <a:schemeClr val="accent4"/>
                </a:solidFill>
              </a:defRPr>
            </a:lvl6pPr>
            <a:lvl7pPr lvl="6" rtl="0">
              <a:spcBef>
                <a:spcPts val="600"/>
              </a:spcBef>
              <a:spcAft>
                <a:spcPts val="0"/>
              </a:spcAft>
              <a:buNone/>
              <a:defRPr>
                <a:solidFill>
                  <a:schemeClr val="accent4"/>
                </a:solidFill>
              </a:defRPr>
            </a:lvl7pPr>
            <a:lvl8pPr lvl="7" rtl="0">
              <a:spcBef>
                <a:spcPts val="600"/>
              </a:spcBef>
              <a:spcAft>
                <a:spcPts val="0"/>
              </a:spcAft>
              <a:buNone/>
              <a:defRPr>
                <a:solidFill>
                  <a:schemeClr val="accent4"/>
                </a:solidFill>
              </a:defRPr>
            </a:lvl8pPr>
            <a:lvl9pPr lvl="8" rtl="0">
              <a:spcBef>
                <a:spcPts val="600"/>
              </a:spcBef>
              <a:spcAft>
                <a:spcPts val="0"/>
              </a:spcAft>
              <a:buNone/>
              <a:defRPr>
                <a:solidFill>
                  <a:schemeClr val="accent4"/>
                </a:solidFill>
              </a:defRPr>
            </a:lvl9pPr>
          </a:lstStyle>
          <a:p/>
        </p:txBody>
      </p:sp>
      <p:sp>
        <p:nvSpPr>
          <p:cNvPr id="426" name="Google Shape;426;p43"/>
          <p:cNvSpPr txBox="1"/>
          <p:nvPr>
            <p:ph idx="3" type="subTitle"/>
          </p:nvPr>
        </p:nvSpPr>
        <p:spPr>
          <a:xfrm>
            <a:off x="650175" y="4852925"/>
            <a:ext cx="3129000" cy="1971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chemeClr val="accent4"/>
                </a:solidFill>
              </a:defRPr>
            </a:lvl1pPr>
            <a:lvl2pPr lvl="1" rtl="0">
              <a:spcBef>
                <a:spcPts val="600"/>
              </a:spcBef>
              <a:spcAft>
                <a:spcPts val="0"/>
              </a:spcAft>
              <a:buNone/>
              <a:defRPr>
                <a:solidFill>
                  <a:schemeClr val="accent4"/>
                </a:solidFill>
              </a:defRPr>
            </a:lvl2pPr>
            <a:lvl3pPr lvl="2" rtl="0">
              <a:spcBef>
                <a:spcPts val="600"/>
              </a:spcBef>
              <a:spcAft>
                <a:spcPts val="0"/>
              </a:spcAft>
              <a:buNone/>
              <a:defRPr>
                <a:solidFill>
                  <a:schemeClr val="accent4"/>
                </a:solidFill>
              </a:defRPr>
            </a:lvl3pPr>
            <a:lvl4pPr lvl="3" rtl="0">
              <a:spcBef>
                <a:spcPts val="600"/>
              </a:spcBef>
              <a:spcAft>
                <a:spcPts val="0"/>
              </a:spcAft>
              <a:buNone/>
              <a:defRPr>
                <a:solidFill>
                  <a:schemeClr val="accent4"/>
                </a:solidFill>
              </a:defRPr>
            </a:lvl4pPr>
            <a:lvl5pPr lvl="4" rtl="0">
              <a:spcBef>
                <a:spcPts val="600"/>
              </a:spcBef>
              <a:spcAft>
                <a:spcPts val="0"/>
              </a:spcAft>
              <a:buNone/>
              <a:defRPr>
                <a:solidFill>
                  <a:schemeClr val="accent4"/>
                </a:solidFill>
              </a:defRPr>
            </a:lvl5pPr>
            <a:lvl6pPr lvl="5" rtl="0">
              <a:spcBef>
                <a:spcPts val="600"/>
              </a:spcBef>
              <a:spcAft>
                <a:spcPts val="0"/>
              </a:spcAft>
              <a:buNone/>
              <a:defRPr>
                <a:solidFill>
                  <a:schemeClr val="accent4"/>
                </a:solidFill>
              </a:defRPr>
            </a:lvl6pPr>
            <a:lvl7pPr lvl="6" rtl="0">
              <a:spcBef>
                <a:spcPts val="600"/>
              </a:spcBef>
              <a:spcAft>
                <a:spcPts val="0"/>
              </a:spcAft>
              <a:buNone/>
              <a:defRPr>
                <a:solidFill>
                  <a:schemeClr val="accent4"/>
                </a:solidFill>
              </a:defRPr>
            </a:lvl7pPr>
            <a:lvl8pPr lvl="7" rtl="0">
              <a:spcBef>
                <a:spcPts val="600"/>
              </a:spcBef>
              <a:spcAft>
                <a:spcPts val="0"/>
              </a:spcAft>
              <a:buNone/>
              <a:defRPr>
                <a:solidFill>
                  <a:schemeClr val="accent4"/>
                </a:solidFill>
              </a:defRPr>
            </a:lvl8pPr>
            <a:lvl9pPr lvl="8" rtl="0">
              <a:spcBef>
                <a:spcPts val="600"/>
              </a:spcBef>
              <a:spcAft>
                <a:spcPts val="0"/>
              </a:spcAft>
              <a:buNone/>
              <a:defRPr>
                <a:solidFill>
                  <a:schemeClr val="accent4"/>
                </a:solidFill>
              </a:defRPr>
            </a:lvl9pPr>
          </a:lstStyle>
          <a:p/>
        </p:txBody>
      </p:sp>
      <p:sp>
        <p:nvSpPr>
          <p:cNvPr id="427" name="Google Shape;427;p43"/>
          <p:cNvSpPr txBox="1"/>
          <p:nvPr>
            <p:ph idx="4" type="subTitle"/>
          </p:nvPr>
        </p:nvSpPr>
        <p:spPr>
          <a:xfrm>
            <a:off x="6184625" y="4852925"/>
            <a:ext cx="2888400" cy="1971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chemeClr val="accent4"/>
                </a:solidFill>
              </a:defRPr>
            </a:lvl1pPr>
            <a:lvl2pPr lvl="1" rtl="0" algn="r">
              <a:spcBef>
                <a:spcPts val="600"/>
              </a:spcBef>
              <a:spcAft>
                <a:spcPts val="0"/>
              </a:spcAft>
              <a:buNone/>
              <a:defRPr>
                <a:solidFill>
                  <a:schemeClr val="accent4"/>
                </a:solidFill>
              </a:defRPr>
            </a:lvl2pPr>
            <a:lvl3pPr lvl="2" rtl="0" algn="r">
              <a:spcBef>
                <a:spcPts val="600"/>
              </a:spcBef>
              <a:spcAft>
                <a:spcPts val="0"/>
              </a:spcAft>
              <a:buNone/>
              <a:defRPr>
                <a:solidFill>
                  <a:schemeClr val="accent4"/>
                </a:solidFill>
              </a:defRPr>
            </a:lvl3pPr>
            <a:lvl4pPr lvl="3" rtl="0" algn="r">
              <a:spcBef>
                <a:spcPts val="600"/>
              </a:spcBef>
              <a:spcAft>
                <a:spcPts val="0"/>
              </a:spcAft>
              <a:buNone/>
              <a:defRPr>
                <a:solidFill>
                  <a:schemeClr val="accent4"/>
                </a:solidFill>
              </a:defRPr>
            </a:lvl4pPr>
            <a:lvl5pPr lvl="4" rtl="0" algn="r">
              <a:spcBef>
                <a:spcPts val="600"/>
              </a:spcBef>
              <a:spcAft>
                <a:spcPts val="0"/>
              </a:spcAft>
              <a:buNone/>
              <a:defRPr>
                <a:solidFill>
                  <a:schemeClr val="accent4"/>
                </a:solidFill>
              </a:defRPr>
            </a:lvl5pPr>
            <a:lvl6pPr lvl="5" rtl="0" algn="r">
              <a:spcBef>
                <a:spcPts val="600"/>
              </a:spcBef>
              <a:spcAft>
                <a:spcPts val="0"/>
              </a:spcAft>
              <a:buNone/>
              <a:defRPr>
                <a:solidFill>
                  <a:schemeClr val="accent4"/>
                </a:solidFill>
              </a:defRPr>
            </a:lvl6pPr>
            <a:lvl7pPr lvl="6" rtl="0" algn="r">
              <a:spcBef>
                <a:spcPts val="600"/>
              </a:spcBef>
              <a:spcAft>
                <a:spcPts val="0"/>
              </a:spcAft>
              <a:buNone/>
              <a:defRPr>
                <a:solidFill>
                  <a:schemeClr val="accent4"/>
                </a:solidFill>
              </a:defRPr>
            </a:lvl7pPr>
            <a:lvl8pPr lvl="7" rtl="0" algn="r">
              <a:spcBef>
                <a:spcPts val="600"/>
              </a:spcBef>
              <a:spcAft>
                <a:spcPts val="0"/>
              </a:spcAft>
              <a:buNone/>
              <a:defRPr>
                <a:solidFill>
                  <a:schemeClr val="accent4"/>
                </a:solidFill>
              </a:defRPr>
            </a:lvl8pPr>
            <a:lvl9pPr lvl="8" rtl="0" algn="r">
              <a:spcBef>
                <a:spcPts val="600"/>
              </a:spcBef>
              <a:spcAft>
                <a:spcPts val="0"/>
              </a:spcAft>
              <a:buNone/>
              <a:defRPr>
                <a:solidFill>
                  <a:schemeClr val="accent4"/>
                </a:solidFill>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type="title">
  <p:cSld name="TITLE">
    <p:bg>
      <p:bgPr>
        <a:solidFill>
          <a:schemeClr val="accent4"/>
        </a:solidFill>
      </p:bgPr>
    </p:bg>
    <p:spTree>
      <p:nvGrpSpPr>
        <p:cNvPr id="432" name="Shape 432"/>
        <p:cNvGrpSpPr/>
        <p:nvPr/>
      </p:nvGrpSpPr>
      <p:grpSpPr>
        <a:xfrm>
          <a:off x="0" y="0"/>
          <a:ext cx="0" cy="0"/>
          <a:chOff x="0" y="0"/>
          <a:chExt cx="0" cy="0"/>
        </a:xfrm>
      </p:grpSpPr>
      <p:sp>
        <p:nvSpPr>
          <p:cNvPr id="433" name="Google Shape;433;p45"/>
          <p:cNvSpPr/>
          <p:nvPr/>
        </p:nvSpPr>
        <p:spPr>
          <a:xfrm>
            <a:off x="81850" y="3920275"/>
            <a:ext cx="8991000" cy="12231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45"/>
          <p:cNvSpPr txBox="1"/>
          <p:nvPr>
            <p:ph type="ctrTitle"/>
          </p:nvPr>
        </p:nvSpPr>
        <p:spPr>
          <a:xfrm>
            <a:off x="507100" y="815800"/>
            <a:ext cx="8008800" cy="1635300"/>
          </a:xfrm>
          <a:prstGeom prst="rect">
            <a:avLst/>
          </a:prstGeom>
        </p:spPr>
        <p:txBody>
          <a:bodyPr anchorCtr="0" anchor="t" bIns="91425" lIns="91425" spcFirstLastPara="1" rIns="91425" wrap="square" tIns="91425"/>
          <a:lstStyle>
            <a:lvl1pPr lvl="0" rtl="0" algn="ctr">
              <a:spcBef>
                <a:spcPts val="0"/>
              </a:spcBef>
              <a:spcAft>
                <a:spcPts val="0"/>
              </a:spcAft>
              <a:buClr>
                <a:schemeClr val="dk2"/>
              </a:buClr>
              <a:buSzPts val="4800"/>
              <a:buNone/>
              <a:defRPr b="1" sz="4800">
                <a:solidFill>
                  <a:schemeClr val="dk2"/>
                </a:solidFill>
              </a:defRPr>
            </a:lvl1pPr>
            <a:lvl2pPr lvl="1" rtl="0" algn="ctr">
              <a:spcBef>
                <a:spcPts val="0"/>
              </a:spcBef>
              <a:spcAft>
                <a:spcPts val="0"/>
              </a:spcAft>
              <a:buClr>
                <a:srgbClr val="2185C5"/>
              </a:buClr>
              <a:buSzPts val="4800"/>
              <a:buNone/>
              <a:defRPr sz="4800">
                <a:solidFill>
                  <a:srgbClr val="2185C5"/>
                </a:solidFill>
              </a:defRPr>
            </a:lvl2pPr>
            <a:lvl3pPr lvl="2" rtl="0" algn="ctr">
              <a:spcBef>
                <a:spcPts val="0"/>
              </a:spcBef>
              <a:spcAft>
                <a:spcPts val="0"/>
              </a:spcAft>
              <a:buClr>
                <a:srgbClr val="2185C5"/>
              </a:buClr>
              <a:buSzPts val="4800"/>
              <a:buNone/>
              <a:defRPr sz="4800">
                <a:solidFill>
                  <a:srgbClr val="2185C5"/>
                </a:solidFill>
              </a:defRPr>
            </a:lvl3pPr>
            <a:lvl4pPr lvl="3" rtl="0" algn="ctr">
              <a:spcBef>
                <a:spcPts val="0"/>
              </a:spcBef>
              <a:spcAft>
                <a:spcPts val="0"/>
              </a:spcAft>
              <a:buClr>
                <a:srgbClr val="2185C5"/>
              </a:buClr>
              <a:buSzPts val="4800"/>
              <a:buNone/>
              <a:defRPr sz="4800">
                <a:solidFill>
                  <a:srgbClr val="2185C5"/>
                </a:solidFill>
              </a:defRPr>
            </a:lvl4pPr>
            <a:lvl5pPr lvl="4" rtl="0" algn="ctr">
              <a:spcBef>
                <a:spcPts val="0"/>
              </a:spcBef>
              <a:spcAft>
                <a:spcPts val="0"/>
              </a:spcAft>
              <a:buClr>
                <a:srgbClr val="2185C5"/>
              </a:buClr>
              <a:buSzPts val="4800"/>
              <a:buNone/>
              <a:defRPr sz="4800">
                <a:solidFill>
                  <a:srgbClr val="2185C5"/>
                </a:solidFill>
              </a:defRPr>
            </a:lvl5pPr>
            <a:lvl6pPr lvl="5" rtl="0" algn="ctr">
              <a:spcBef>
                <a:spcPts val="0"/>
              </a:spcBef>
              <a:spcAft>
                <a:spcPts val="0"/>
              </a:spcAft>
              <a:buClr>
                <a:srgbClr val="2185C5"/>
              </a:buClr>
              <a:buSzPts val="4800"/>
              <a:buNone/>
              <a:defRPr sz="4800">
                <a:solidFill>
                  <a:srgbClr val="2185C5"/>
                </a:solidFill>
              </a:defRPr>
            </a:lvl6pPr>
            <a:lvl7pPr lvl="6" rtl="0" algn="ctr">
              <a:spcBef>
                <a:spcPts val="0"/>
              </a:spcBef>
              <a:spcAft>
                <a:spcPts val="0"/>
              </a:spcAft>
              <a:buClr>
                <a:srgbClr val="2185C5"/>
              </a:buClr>
              <a:buSzPts val="4800"/>
              <a:buNone/>
              <a:defRPr sz="4800">
                <a:solidFill>
                  <a:srgbClr val="2185C5"/>
                </a:solidFill>
              </a:defRPr>
            </a:lvl7pPr>
            <a:lvl8pPr lvl="7" rtl="0" algn="ctr">
              <a:spcBef>
                <a:spcPts val="0"/>
              </a:spcBef>
              <a:spcAft>
                <a:spcPts val="0"/>
              </a:spcAft>
              <a:buClr>
                <a:srgbClr val="2185C5"/>
              </a:buClr>
              <a:buSzPts val="4800"/>
              <a:buNone/>
              <a:defRPr sz="4800">
                <a:solidFill>
                  <a:srgbClr val="2185C5"/>
                </a:solidFill>
              </a:defRPr>
            </a:lvl8pPr>
            <a:lvl9pPr lvl="8" rtl="0" algn="ctr">
              <a:spcBef>
                <a:spcPts val="0"/>
              </a:spcBef>
              <a:spcAft>
                <a:spcPts val="0"/>
              </a:spcAft>
              <a:buClr>
                <a:srgbClr val="2185C5"/>
              </a:buClr>
              <a:buSzPts val="4800"/>
              <a:buNone/>
              <a:defRPr sz="4800">
                <a:solidFill>
                  <a:srgbClr val="2185C5"/>
                </a:solidFill>
              </a:defRPr>
            </a:lvl9pPr>
          </a:lstStyle>
          <a:p/>
        </p:txBody>
      </p:sp>
      <p:pic>
        <p:nvPicPr>
          <p:cNvPr id="435" name="Google Shape;435;p45"/>
          <p:cNvPicPr preferRelativeResize="0"/>
          <p:nvPr/>
        </p:nvPicPr>
        <p:blipFill>
          <a:blip r:embed="rId2">
            <a:alphaModFix/>
          </a:blip>
          <a:stretch>
            <a:fillRect/>
          </a:stretch>
        </p:blipFill>
        <p:spPr>
          <a:xfrm>
            <a:off x="7260763" y="4175748"/>
            <a:ext cx="1812076" cy="864925"/>
          </a:xfrm>
          <a:prstGeom prst="rect">
            <a:avLst/>
          </a:prstGeom>
          <a:noFill/>
          <a:ln>
            <a:noFill/>
          </a:ln>
        </p:spPr>
      </p:pic>
      <p:sp>
        <p:nvSpPr>
          <p:cNvPr id="436" name="Google Shape;436;p45"/>
          <p:cNvSpPr txBox="1"/>
          <p:nvPr/>
        </p:nvSpPr>
        <p:spPr>
          <a:xfrm>
            <a:off x="3045000" y="4175760"/>
            <a:ext cx="3054000" cy="864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aleway SemiBold"/>
                <a:ea typeface="Raleway SemiBold"/>
                <a:cs typeface="Raleway SemiBold"/>
                <a:sym typeface="Raleway SemiBold"/>
              </a:rPr>
              <a:t>@repro4everyone</a:t>
            </a:r>
            <a:endParaRPr>
              <a:solidFill>
                <a:srgbClr val="FFFFFF"/>
              </a:solidFill>
              <a:latin typeface="Raleway SemiBold"/>
              <a:ea typeface="Raleway SemiBold"/>
              <a:cs typeface="Raleway SemiBold"/>
              <a:sym typeface="Raleway SemiBold"/>
            </a:endParaRPr>
          </a:p>
          <a:p>
            <a:pPr indent="0" lvl="0" marL="0" rtl="0" algn="ctr">
              <a:spcBef>
                <a:spcPts val="0"/>
              </a:spcBef>
              <a:spcAft>
                <a:spcPts val="0"/>
              </a:spcAft>
              <a:buNone/>
            </a:pPr>
            <a:r>
              <a:rPr lang="en">
                <a:solidFill>
                  <a:srgbClr val="FFFFFF"/>
                </a:solidFill>
                <a:uFill>
                  <a:noFill/>
                </a:uFill>
                <a:latin typeface="Raleway SemiBold"/>
                <a:ea typeface="Raleway SemiBold"/>
                <a:cs typeface="Raleway SemiBold"/>
                <a:sym typeface="Raleway SemiBold"/>
                <a:hlinkClick r:id="rId3"/>
              </a:rPr>
              <a:t>repro4everyone@gmail.com</a:t>
            </a:r>
            <a:endParaRPr>
              <a:solidFill>
                <a:srgbClr val="FFFFFF"/>
              </a:solidFill>
              <a:latin typeface="Raleway SemiBold"/>
              <a:ea typeface="Raleway SemiBold"/>
              <a:cs typeface="Raleway SemiBold"/>
              <a:sym typeface="Raleway SemiBold"/>
            </a:endParaRPr>
          </a:p>
          <a:p>
            <a:pPr indent="0" lvl="0" marL="0" rtl="0" algn="ctr">
              <a:spcBef>
                <a:spcPts val="0"/>
              </a:spcBef>
              <a:spcAft>
                <a:spcPts val="0"/>
              </a:spcAft>
              <a:buNone/>
            </a:pPr>
            <a:r>
              <a:rPr lang="en">
                <a:solidFill>
                  <a:srgbClr val="FFFFFF"/>
                </a:solidFill>
                <a:uFill>
                  <a:noFill/>
                </a:uFill>
                <a:latin typeface="Raleway SemiBold"/>
                <a:ea typeface="Raleway SemiBold"/>
                <a:cs typeface="Raleway SemiBold"/>
                <a:sym typeface="Raleway SemiBold"/>
                <a:hlinkClick r:id="rId4"/>
              </a:rPr>
              <a:t>https://www.repro4everyone.org</a:t>
            </a:r>
            <a:endParaRPr>
              <a:solidFill>
                <a:srgbClr val="FFFFFF"/>
              </a:solidFill>
              <a:latin typeface="Raleway SemiBold"/>
              <a:ea typeface="Raleway SemiBold"/>
              <a:cs typeface="Raleway SemiBold"/>
              <a:sym typeface="Raleway SemiBold"/>
            </a:endParaRPr>
          </a:p>
          <a:p>
            <a:pPr indent="0" lvl="0" marL="0" rtl="0" algn="ctr">
              <a:spcBef>
                <a:spcPts val="0"/>
              </a:spcBef>
              <a:spcAft>
                <a:spcPts val="0"/>
              </a:spcAft>
              <a:buNone/>
            </a:pPr>
            <a:r>
              <a:t/>
            </a:r>
            <a:endParaRPr>
              <a:solidFill>
                <a:srgbClr val="FFFFFF"/>
              </a:solidFill>
              <a:latin typeface="Raleway SemiBold"/>
              <a:ea typeface="Raleway SemiBold"/>
              <a:cs typeface="Raleway SemiBold"/>
              <a:sym typeface="Raleway SemiBold"/>
            </a:endParaRPr>
          </a:p>
        </p:txBody>
      </p:sp>
      <p:sp>
        <p:nvSpPr>
          <p:cNvPr id="437" name="Google Shape;437;p45"/>
          <p:cNvSpPr txBox="1"/>
          <p:nvPr/>
        </p:nvSpPr>
        <p:spPr>
          <a:xfrm>
            <a:off x="81850" y="4593800"/>
            <a:ext cx="1682100" cy="368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1000">
                <a:solidFill>
                  <a:srgbClr val="FFFFFF"/>
                </a:solidFill>
                <a:latin typeface="Lato"/>
                <a:ea typeface="Lato"/>
                <a:cs typeface="Lato"/>
                <a:sym typeface="Lato"/>
              </a:rPr>
              <a:t>Published under CC-BY 4.0 </a:t>
            </a:r>
            <a:endParaRPr i="1" sz="1000">
              <a:solidFill>
                <a:srgbClr val="FFFFFF"/>
              </a:solidFill>
              <a:latin typeface="Lato"/>
              <a:ea typeface="Lato"/>
              <a:cs typeface="Lato"/>
              <a:sym typeface="Lato"/>
            </a:endParaRPr>
          </a:p>
          <a:p>
            <a:pPr indent="0" lvl="0" marL="0" rtl="0" algn="l">
              <a:spcBef>
                <a:spcPts val="0"/>
              </a:spcBef>
              <a:spcAft>
                <a:spcPts val="0"/>
              </a:spcAft>
              <a:buNone/>
            </a:pPr>
            <a:r>
              <a:rPr i="1" lang="en" sz="1000">
                <a:solidFill>
                  <a:srgbClr val="FFFFFF"/>
                </a:solidFill>
                <a:latin typeface="Lato"/>
                <a:ea typeface="Lato"/>
                <a:cs typeface="Lato"/>
                <a:sym typeface="Lato"/>
              </a:rPr>
              <a:t>Creators: Repro4Everyone</a:t>
            </a:r>
            <a:endParaRPr i="1" sz="1000">
              <a:solidFill>
                <a:srgbClr val="FFFFFF"/>
              </a:solidFill>
              <a:latin typeface="Lato"/>
              <a:ea typeface="Lato"/>
              <a:cs typeface="Lato"/>
              <a:sym typeface="Lato"/>
            </a:endParaRPr>
          </a:p>
        </p:txBody>
      </p:sp>
      <p:pic>
        <p:nvPicPr>
          <p:cNvPr id="438" name="Google Shape;438;p45"/>
          <p:cNvPicPr preferRelativeResize="0"/>
          <p:nvPr/>
        </p:nvPicPr>
        <p:blipFill>
          <a:blip r:embed="rId5">
            <a:alphaModFix/>
          </a:blip>
          <a:stretch>
            <a:fillRect/>
          </a:stretch>
        </p:blipFill>
        <p:spPr>
          <a:xfrm>
            <a:off x="173622" y="4101747"/>
            <a:ext cx="1395750" cy="492050"/>
          </a:xfrm>
          <a:prstGeom prst="rect">
            <a:avLst/>
          </a:prstGeom>
          <a:noFill/>
          <a:ln>
            <a:noFill/>
          </a:ln>
        </p:spPr>
      </p:pic>
      <p:sp>
        <p:nvSpPr>
          <p:cNvPr id="439" name="Google Shape;439;p45"/>
          <p:cNvSpPr txBox="1"/>
          <p:nvPr>
            <p:ph idx="1" type="subTitle"/>
          </p:nvPr>
        </p:nvSpPr>
        <p:spPr>
          <a:xfrm>
            <a:off x="726675" y="2585725"/>
            <a:ext cx="3376200" cy="963600"/>
          </a:xfrm>
          <a:prstGeom prst="rect">
            <a:avLst/>
          </a:prstGeom>
        </p:spPr>
        <p:txBody>
          <a:bodyPr anchorCtr="0" anchor="t" bIns="91425" lIns="91425" spcFirstLastPara="1" rIns="91425" wrap="square" tIns="91425"/>
          <a:lstStyle>
            <a:lvl1pPr lvl="0" rtl="0">
              <a:spcBef>
                <a:spcPts val="600"/>
              </a:spcBef>
              <a:spcAft>
                <a:spcPts val="0"/>
              </a:spcAft>
              <a:buNone/>
              <a:defRPr b="1" sz="1800">
                <a:solidFill>
                  <a:schemeClr val="dk1"/>
                </a:solidFill>
              </a:defRPr>
            </a:lvl1pPr>
            <a:lvl2pPr lvl="1" rtl="0">
              <a:spcBef>
                <a:spcPts val="600"/>
              </a:spcBef>
              <a:spcAft>
                <a:spcPts val="0"/>
              </a:spcAft>
              <a:buNone/>
              <a:defRPr b="1" sz="1800"/>
            </a:lvl2pPr>
            <a:lvl3pPr lvl="2" rtl="0">
              <a:spcBef>
                <a:spcPts val="600"/>
              </a:spcBef>
              <a:spcAft>
                <a:spcPts val="0"/>
              </a:spcAft>
              <a:buNone/>
              <a:defRPr b="1" sz="1800"/>
            </a:lvl3pPr>
            <a:lvl4pPr lvl="3" rtl="0">
              <a:spcBef>
                <a:spcPts val="600"/>
              </a:spcBef>
              <a:spcAft>
                <a:spcPts val="0"/>
              </a:spcAft>
              <a:buNone/>
              <a:defRPr b="1" sz="1800"/>
            </a:lvl4pPr>
            <a:lvl5pPr lvl="4" rtl="0">
              <a:spcBef>
                <a:spcPts val="600"/>
              </a:spcBef>
              <a:spcAft>
                <a:spcPts val="0"/>
              </a:spcAft>
              <a:buNone/>
              <a:defRPr b="1" sz="1800"/>
            </a:lvl5pPr>
            <a:lvl6pPr lvl="5" rtl="0">
              <a:spcBef>
                <a:spcPts val="600"/>
              </a:spcBef>
              <a:spcAft>
                <a:spcPts val="0"/>
              </a:spcAft>
              <a:buNone/>
              <a:defRPr b="1" sz="1800"/>
            </a:lvl6pPr>
            <a:lvl7pPr lvl="6" rtl="0">
              <a:spcBef>
                <a:spcPts val="600"/>
              </a:spcBef>
              <a:spcAft>
                <a:spcPts val="0"/>
              </a:spcAft>
              <a:buNone/>
              <a:defRPr b="1" sz="1800"/>
            </a:lvl7pPr>
            <a:lvl8pPr lvl="7" rtl="0">
              <a:spcBef>
                <a:spcPts val="600"/>
              </a:spcBef>
              <a:spcAft>
                <a:spcPts val="0"/>
              </a:spcAft>
              <a:buNone/>
              <a:defRPr b="1" sz="1800"/>
            </a:lvl8pPr>
            <a:lvl9pPr lvl="8" rtl="0">
              <a:spcBef>
                <a:spcPts val="600"/>
              </a:spcBef>
              <a:spcAft>
                <a:spcPts val="0"/>
              </a:spcAft>
              <a:buNone/>
              <a:defRPr b="1" sz="1800"/>
            </a:lvl9pPr>
          </a:lstStyle>
          <a:p/>
        </p:txBody>
      </p:sp>
      <p:sp>
        <p:nvSpPr>
          <p:cNvPr id="440" name="Google Shape;440;p45"/>
          <p:cNvSpPr txBox="1"/>
          <p:nvPr>
            <p:ph idx="2" type="subTitle"/>
          </p:nvPr>
        </p:nvSpPr>
        <p:spPr>
          <a:xfrm>
            <a:off x="5041050" y="2587752"/>
            <a:ext cx="3374100" cy="963600"/>
          </a:xfrm>
          <a:prstGeom prst="rect">
            <a:avLst/>
          </a:prstGeom>
        </p:spPr>
        <p:txBody>
          <a:bodyPr anchorCtr="0" anchor="t" bIns="91425" lIns="91425" spcFirstLastPara="1" rIns="91425" wrap="square" tIns="91425"/>
          <a:lstStyle>
            <a:lvl1pPr lvl="0" rtl="0" algn="r">
              <a:spcBef>
                <a:spcPts val="600"/>
              </a:spcBef>
              <a:spcAft>
                <a:spcPts val="0"/>
              </a:spcAft>
              <a:buNone/>
              <a:defRPr b="1" sz="1800">
                <a:solidFill>
                  <a:schemeClr val="dk1"/>
                </a:solidFill>
              </a:defRPr>
            </a:lvl1pPr>
            <a:lvl2pPr lvl="1" rtl="0">
              <a:spcBef>
                <a:spcPts val="600"/>
              </a:spcBef>
              <a:spcAft>
                <a:spcPts val="0"/>
              </a:spcAft>
              <a:buNone/>
              <a:defRPr b="1" sz="1800"/>
            </a:lvl2pPr>
            <a:lvl3pPr lvl="2" rtl="0">
              <a:spcBef>
                <a:spcPts val="600"/>
              </a:spcBef>
              <a:spcAft>
                <a:spcPts val="0"/>
              </a:spcAft>
              <a:buNone/>
              <a:defRPr b="1" sz="1800"/>
            </a:lvl3pPr>
            <a:lvl4pPr lvl="3" rtl="0">
              <a:spcBef>
                <a:spcPts val="600"/>
              </a:spcBef>
              <a:spcAft>
                <a:spcPts val="0"/>
              </a:spcAft>
              <a:buNone/>
              <a:defRPr b="1" sz="1800"/>
            </a:lvl4pPr>
            <a:lvl5pPr lvl="4" rtl="0">
              <a:spcBef>
                <a:spcPts val="600"/>
              </a:spcBef>
              <a:spcAft>
                <a:spcPts val="0"/>
              </a:spcAft>
              <a:buNone/>
              <a:defRPr b="1" sz="1800"/>
            </a:lvl5pPr>
            <a:lvl6pPr lvl="5" rtl="0">
              <a:spcBef>
                <a:spcPts val="600"/>
              </a:spcBef>
              <a:spcAft>
                <a:spcPts val="0"/>
              </a:spcAft>
              <a:buNone/>
              <a:defRPr b="1" sz="1800"/>
            </a:lvl6pPr>
            <a:lvl7pPr lvl="6" rtl="0">
              <a:spcBef>
                <a:spcPts val="600"/>
              </a:spcBef>
              <a:spcAft>
                <a:spcPts val="0"/>
              </a:spcAft>
              <a:buNone/>
              <a:defRPr b="1" sz="1800"/>
            </a:lvl7pPr>
            <a:lvl8pPr lvl="7" rtl="0">
              <a:spcBef>
                <a:spcPts val="600"/>
              </a:spcBef>
              <a:spcAft>
                <a:spcPts val="0"/>
              </a:spcAft>
              <a:buNone/>
              <a:defRPr b="1" sz="1800"/>
            </a:lvl8pPr>
            <a:lvl9pPr lvl="8" rtl="0">
              <a:spcBef>
                <a:spcPts val="600"/>
              </a:spcBef>
              <a:spcAft>
                <a:spcPts val="0"/>
              </a:spcAft>
              <a:buNone/>
              <a:defRPr b="1" sz="1800"/>
            </a:lvl9pPr>
          </a:lstStyle>
          <a:p/>
        </p:txBody>
      </p:sp>
    </p:spTree>
  </p:cSld>
  <p:clrMapOvr>
    <a:masterClrMapping/>
  </p:clrMapOvr>
  <p:extLst>
    <p:ext uri="{DCECCB84-F9BA-43D5-87BE-67443E8EF086}">
      <p15:sldGuideLst>
        <p15:guide id="1" orient="horz" pos="1620">
          <p15:clr>
            <a:srgbClr val="FA7B17"/>
          </p15:clr>
        </p15:guide>
        <p15:guide id="2" pos="515">
          <p15:clr>
            <a:srgbClr val="FA7B17"/>
          </p15:clr>
        </p15:guide>
        <p15:guide id="3" pos="2880">
          <p15:clr>
            <a:srgbClr val="FA7B17"/>
          </p15:clr>
        </p15:guide>
        <p15:guide id="4" pos="5256">
          <p15:clr>
            <a:srgbClr val="FA7B17"/>
          </p15:clr>
        </p15:guide>
        <p15:guide id="5" orient="horz" pos="2016">
          <p15:clr>
            <a:srgbClr val="FA7B17"/>
          </p15:clr>
        </p15:guide>
      </p15:sldGuideLst>
    </p:ext>
  </p:extLst>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ubtitle">
  <p:cSld name="TITLE_1">
    <p:spTree>
      <p:nvGrpSpPr>
        <p:cNvPr id="441" name="Shape 441"/>
        <p:cNvGrpSpPr/>
        <p:nvPr/>
      </p:nvGrpSpPr>
      <p:grpSpPr>
        <a:xfrm>
          <a:off x="0" y="0"/>
          <a:ext cx="0" cy="0"/>
          <a:chOff x="0" y="0"/>
          <a:chExt cx="0" cy="0"/>
        </a:xfrm>
      </p:grpSpPr>
      <p:sp>
        <p:nvSpPr>
          <p:cNvPr id="442" name="Google Shape;442;p46"/>
          <p:cNvSpPr/>
          <p:nvPr/>
        </p:nvSpPr>
        <p:spPr>
          <a:xfrm flipH="1" rot="10800000">
            <a:off x="0" y="3993075"/>
            <a:ext cx="9144000" cy="1153800"/>
          </a:xfrm>
          <a:prstGeom prst="rect">
            <a:avLst/>
          </a:prstGeom>
          <a:solidFill>
            <a:srgbClr val="008BD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46"/>
          <p:cNvSpPr txBox="1"/>
          <p:nvPr>
            <p:ph type="ctrTitle"/>
          </p:nvPr>
        </p:nvSpPr>
        <p:spPr>
          <a:xfrm>
            <a:off x="685800" y="1583342"/>
            <a:ext cx="7772400" cy="1159800"/>
          </a:xfrm>
          <a:prstGeom prst="rect">
            <a:avLst/>
          </a:prstGeom>
        </p:spPr>
        <p:txBody>
          <a:bodyPr anchorCtr="0" anchor="b" bIns="91425" lIns="91425" spcFirstLastPara="1" rIns="91425" wrap="square" tIns="91425"/>
          <a:lstStyle>
            <a:lvl1pPr lvl="0" rtl="0" algn="ctr">
              <a:spcBef>
                <a:spcPts val="0"/>
              </a:spcBef>
              <a:spcAft>
                <a:spcPts val="0"/>
              </a:spcAft>
              <a:buSzPts val="4800"/>
              <a:buNone/>
              <a:defRPr sz="4800"/>
            </a:lvl1pPr>
            <a:lvl2pPr lvl="1" rtl="0" algn="ctr">
              <a:spcBef>
                <a:spcPts val="0"/>
              </a:spcBef>
              <a:spcAft>
                <a:spcPts val="0"/>
              </a:spcAft>
              <a:buClr>
                <a:srgbClr val="FFFFFF"/>
              </a:buClr>
              <a:buSzPts val="4800"/>
              <a:buNone/>
              <a:defRPr sz="4800">
                <a:solidFill>
                  <a:srgbClr val="FFFFFF"/>
                </a:solidFill>
              </a:defRPr>
            </a:lvl2pPr>
            <a:lvl3pPr lvl="2" rtl="0" algn="ctr">
              <a:spcBef>
                <a:spcPts val="0"/>
              </a:spcBef>
              <a:spcAft>
                <a:spcPts val="0"/>
              </a:spcAft>
              <a:buClr>
                <a:srgbClr val="FFFFFF"/>
              </a:buClr>
              <a:buSzPts val="4800"/>
              <a:buNone/>
              <a:defRPr sz="4800">
                <a:solidFill>
                  <a:srgbClr val="FFFFFF"/>
                </a:solidFill>
              </a:defRPr>
            </a:lvl3pPr>
            <a:lvl4pPr lvl="3" rtl="0" algn="ctr">
              <a:spcBef>
                <a:spcPts val="0"/>
              </a:spcBef>
              <a:spcAft>
                <a:spcPts val="0"/>
              </a:spcAft>
              <a:buClr>
                <a:srgbClr val="FFFFFF"/>
              </a:buClr>
              <a:buSzPts val="4800"/>
              <a:buNone/>
              <a:defRPr sz="4800">
                <a:solidFill>
                  <a:srgbClr val="FFFFFF"/>
                </a:solidFill>
              </a:defRPr>
            </a:lvl4pPr>
            <a:lvl5pPr lvl="4" rtl="0" algn="ctr">
              <a:spcBef>
                <a:spcPts val="0"/>
              </a:spcBef>
              <a:spcAft>
                <a:spcPts val="0"/>
              </a:spcAft>
              <a:buClr>
                <a:srgbClr val="FFFFFF"/>
              </a:buClr>
              <a:buSzPts val="4800"/>
              <a:buNone/>
              <a:defRPr sz="4800">
                <a:solidFill>
                  <a:srgbClr val="FFFFFF"/>
                </a:solidFill>
              </a:defRPr>
            </a:lvl5pPr>
            <a:lvl6pPr lvl="5" rtl="0" algn="ctr">
              <a:spcBef>
                <a:spcPts val="0"/>
              </a:spcBef>
              <a:spcAft>
                <a:spcPts val="0"/>
              </a:spcAft>
              <a:buClr>
                <a:srgbClr val="FFFFFF"/>
              </a:buClr>
              <a:buSzPts val="4800"/>
              <a:buNone/>
              <a:defRPr sz="4800">
                <a:solidFill>
                  <a:srgbClr val="FFFFFF"/>
                </a:solidFill>
              </a:defRPr>
            </a:lvl6pPr>
            <a:lvl7pPr lvl="6" rtl="0" algn="ctr">
              <a:spcBef>
                <a:spcPts val="0"/>
              </a:spcBef>
              <a:spcAft>
                <a:spcPts val="0"/>
              </a:spcAft>
              <a:buClr>
                <a:srgbClr val="FFFFFF"/>
              </a:buClr>
              <a:buSzPts val="4800"/>
              <a:buNone/>
              <a:defRPr sz="4800">
                <a:solidFill>
                  <a:srgbClr val="FFFFFF"/>
                </a:solidFill>
              </a:defRPr>
            </a:lvl7pPr>
            <a:lvl8pPr lvl="7" rtl="0" algn="ctr">
              <a:spcBef>
                <a:spcPts val="0"/>
              </a:spcBef>
              <a:spcAft>
                <a:spcPts val="0"/>
              </a:spcAft>
              <a:buClr>
                <a:srgbClr val="FFFFFF"/>
              </a:buClr>
              <a:buSzPts val="4800"/>
              <a:buNone/>
              <a:defRPr sz="4800">
                <a:solidFill>
                  <a:srgbClr val="FFFFFF"/>
                </a:solidFill>
              </a:defRPr>
            </a:lvl8pPr>
            <a:lvl9pPr lvl="8" rtl="0" algn="ctr">
              <a:spcBef>
                <a:spcPts val="0"/>
              </a:spcBef>
              <a:spcAft>
                <a:spcPts val="0"/>
              </a:spcAft>
              <a:buClr>
                <a:srgbClr val="FFFFFF"/>
              </a:buClr>
              <a:buSzPts val="4800"/>
              <a:buNone/>
              <a:defRPr sz="4800">
                <a:solidFill>
                  <a:srgbClr val="FFFFFF"/>
                </a:solidFill>
              </a:defRPr>
            </a:lvl9pPr>
          </a:lstStyle>
          <a:p/>
        </p:txBody>
      </p:sp>
      <p:sp>
        <p:nvSpPr>
          <p:cNvPr id="444" name="Google Shape;444;p46"/>
          <p:cNvSpPr txBox="1"/>
          <p:nvPr>
            <p:ph idx="1" type="subTitle"/>
          </p:nvPr>
        </p:nvSpPr>
        <p:spPr>
          <a:xfrm>
            <a:off x="685800" y="2840053"/>
            <a:ext cx="7772400" cy="784800"/>
          </a:xfrm>
          <a:prstGeom prst="rect">
            <a:avLst/>
          </a:prstGeom>
        </p:spPr>
        <p:txBody>
          <a:bodyPr anchorCtr="0" anchor="t" bIns="91425" lIns="91425" spcFirstLastPara="1" rIns="91425" wrap="square" tIns="91425"/>
          <a:lstStyle>
            <a:lvl1pPr lvl="0" rtl="0" algn="ctr">
              <a:spcBef>
                <a:spcPts val="0"/>
              </a:spcBef>
              <a:spcAft>
                <a:spcPts val="0"/>
              </a:spcAft>
              <a:buClr>
                <a:schemeClr val="accent4"/>
              </a:buClr>
              <a:buSzPts val="2400"/>
              <a:buNone/>
              <a:defRPr b="1" sz="2400">
                <a:solidFill>
                  <a:schemeClr val="accent4"/>
                </a:solidFill>
              </a:defRPr>
            </a:lvl1pPr>
            <a:lvl2pPr lvl="1" rtl="0" algn="ctr">
              <a:spcBef>
                <a:spcPts val="0"/>
              </a:spcBef>
              <a:spcAft>
                <a:spcPts val="0"/>
              </a:spcAft>
              <a:buClr>
                <a:srgbClr val="FFFFFF"/>
              </a:buClr>
              <a:buSzPts val="2400"/>
              <a:buNone/>
              <a:defRPr b="1">
                <a:solidFill>
                  <a:srgbClr val="FFFFFF"/>
                </a:solidFill>
              </a:defRPr>
            </a:lvl2pPr>
            <a:lvl3pPr lvl="2" rtl="0" algn="ctr">
              <a:spcBef>
                <a:spcPts val="0"/>
              </a:spcBef>
              <a:spcAft>
                <a:spcPts val="0"/>
              </a:spcAft>
              <a:buClr>
                <a:srgbClr val="FFFFFF"/>
              </a:buClr>
              <a:buSzPts val="2400"/>
              <a:buNone/>
              <a:defRPr b="1">
                <a:solidFill>
                  <a:srgbClr val="FFFFFF"/>
                </a:solidFill>
              </a:defRPr>
            </a:lvl3pPr>
            <a:lvl4pPr lvl="3" rtl="0" algn="ctr">
              <a:spcBef>
                <a:spcPts val="0"/>
              </a:spcBef>
              <a:spcAft>
                <a:spcPts val="0"/>
              </a:spcAft>
              <a:buClr>
                <a:srgbClr val="FFFFFF"/>
              </a:buClr>
              <a:buSzPts val="2400"/>
              <a:buNone/>
              <a:defRPr b="1" sz="2400">
                <a:solidFill>
                  <a:srgbClr val="FFFFFF"/>
                </a:solidFill>
              </a:defRPr>
            </a:lvl4pPr>
            <a:lvl5pPr lvl="4" rtl="0" algn="ctr">
              <a:spcBef>
                <a:spcPts val="0"/>
              </a:spcBef>
              <a:spcAft>
                <a:spcPts val="0"/>
              </a:spcAft>
              <a:buClr>
                <a:srgbClr val="FFFFFF"/>
              </a:buClr>
              <a:buSzPts val="2400"/>
              <a:buNone/>
              <a:defRPr b="1" sz="2400">
                <a:solidFill>
                  <a:srgbClr val="FFFFFF"/>
                </a:solidFill>
              </a:defRPr>
            </a:lvl5pPr>
            <a:lvl6pPr lvl="5" rtl="0" algn="ctr">
              <a:spcBef>
                <a:spcPts val="0"/>
              </a:spcBef>
              <a:spcAft>
                <a:spcPts val="0"/>
              </a:spcAft>
              <a:buClr>
                <a:srgbClr val="FFFFFF"/>
              </a:buClr>
              <a:buSzPts val="2400"/>
              <a:buNone/>
              <a:defRPr b="1" sz="2400">
                <a:solidFill>
                  <a:srgbClr val="FFFFFF"/>
                </a:solidFill>
              </a:defRPr>
            </a:lvl6pPr>
            <a:lvl7pPr lvl="6" rtl="0" algn="ctr">
              <a:spcBef>
                <a:spcPts val="0"/>
              </a:spcBef>
              <a:spcAft>
                <a:spcPts val="0"/>
              </a:spcAft>
              <a:buClr>
                <a:srgbClr val="FFFFFF"/>
              </a:buClr>
              <a:buSzPts val="2400"/>
              <a:buNone/>
              <a:defRPr b="1" sz="2400">
                <a:solidFill>
                  <a:srgbClr val="FFFFFF"/>
                </a:solidFill>
              </a:defRPr>
            </a:lvl7pPr>
            <a:lvl8pPr lvl="7" rtl="0" algn="ctr">
              <a:spcBef>
                <a:spcPts val="0"/>
              </a:spcBef>
              <a:spcAft>
                <a:spcPts val="0"/>
              </a:spcAft>
              <a:buClr>
                <a:srgbClr val="FFFFFF"/>
              </a:buClr>
              <a:buSzPts val="2400"/>
              <a:buNone/>
              <a:defRPr b="1" sz="2400">
                <a:solidFill>
                  <a:srgbClr val="FFFFFF"/>
                </a:solidFill>
              </a:defRPr>
            </a:lvl8pPr>
            <a:lvl9pPr lvl="8" rtl="0" algn="ctr">
              <a:spcBef>
                <a:spcPts val="0"/>
              </a:spcBef>
              <a:spcAft>
                <a:spcPts val="0"/>
              </a:spcAft>
              <a:buClr>
                <a:srgbClr val="FFFFFF"/>
              </a:buClr>
              <a:buSzPts val="2400"/>
              <a:buNone/>
              <a:defRPr b="1" sz="2400">
                <a:solidFill>
                  <a:srgbClr val="FFFFFF"/>
                </a:solidFill>
              </a:defRPr>
            </a:lvl9pPr>
          </a:lstStyle>
          <a:p/>
        </p:txBody>
      </p:sp>
      <p:pic>
        <p:nvPicPr>
          <p:cNvPr id="445" name="Google Shape;445;p46"/>
          <p:cNvPicPr preferRelativeResize="0"/>
          <p:nvPr/>
        </p:nvPicPr>
        <p:blipFill>
          <a:blip r:embed="rId2">
            <a:alphaModFix/>
          </a:blip>
          <a:stretch>
            <a:fillRect/>
          </a:stretch>
        </p:blipFill>
        <p:spPr>
          <a:xfrm>
            <a:off x="6984000" y="4070205"/>
            <a:ext cx="2099097" cy="1001925"/>
          </a:xfrm>
          <a:prstGeom prst="rect">
            <a:avLst/>
          </a:prstGeom>
          <a:noFill/>
          <a:ln>
            <a:noFill/>
          </a:ln>
        </p:spPr>
      </p:pic>
      <p:sp>
        <p:nvSpPr>
          <p:cNvPr id="446" name="Google Shape;446;p46"/>
          <p:cNvSpPr txBox="1"/>
          <p:nvPr/>
        </p:nvSpPr>
        <p:spPr>
          <a:xfrm>
            <a:off x="85300" y="4070163"/>
            <a:ext cx="3306300" cy="1002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solidFill>
                  <a:srgbClr val="FFFFFF"/>
                </a:solidFill>
                <a:latin typeface="Raleway Medium"/>
                <a:ea typeface="Raleway Medium"/>
                <a:cs typeface="Raleway Medium"/>
                <a:sym typeface="Raleway Medium"/>
              </a:rPr>
              <a:t>@repro4everyone</a:t>
            </a:r>
            <a:endParaRPr sz="1800">
              <a:solidFill>
                <a:srgbClr val="FFFFFF"/>
              </a:solidFill>
              <a:latin typeface="Raleway Medium"/>
              <a:ea typeface="Raleway Medium"/>
              <a:cs typeface="Raleway Medium"/>
              <a:sym typeface="Raleway Medium"/>
            </a:endParaRPr>
          </a:p>
          <a:p>
            <a:pPr indent="0" lvl="0" marL="0" rtl="0" algn="l">
              <a:spcBef>
                <a:spcPts val="0"/>
              </a:spcBef>
              <a:spcAft>
                <a:spcPts val="0"/>
              </a:spcAft>
              <a:buNone/>
            </a:pPr>
            <a:r>
              <a:rPr lang="en" sz="1800">
                <a:solidFill>
                  <a:srgbClr val="FFFFFF"/>
                </a:solidFill>
                <a:latin typeface="Raleway Medium"/>
                <a:ea typeface="Raleway Medium"/>
                <a:cs typeface="Raleway Medium"/>
                <a:sym typeface="Raleway Medium"/>
              </a:rPr>
              <a:t>#repro4everyone</a:t>
            </a:r>
            <a:endParaRPr sz="1800">
              <a:solidFill>
                <a:srgbClr val="FFFFFF"/>
              </a:solidFill>
              <a:latin typeface="Raleway Medium"/>
              <a:ea typeface="Raleway Medium"/>
              <a:cs typeface="Raleway Medium"/>
              <a:sym typeface="Raleway Medium"/>
            </a:endParaRPr>
          </a:p>
          <a:p>
            <a:pPr indent="0" lvl="0" marL="0" rtl="0" algn="l">
              <a:spcBef>
                <a:spcPts val="0"/>
              </a:spcBef>
              <a:spcAft>
                <a:spcPts val="0"/>
              </a:spcAft>
              <a:buNone/>
            </a:pPr>
            <a:r>
              <a:t/>
            </a:r>
            <a:endParaRPr sz="1800">
              <a:solidFill>
                <a:srgbClr val="FFFFFF"/>
              </a:solidFill>
              <a:latin typeface="Raleway Medium"/>
              <a:ea typeface="Raleway Medium"/>
              <a:cs typeface="Raleway Medium"/>
              <a:sym typeface="Raleway Medium"/>
            </a:endParaRPr>
          </a:p>
        </p:txBody>
      </p:sp>
      <p:sp>
        <p:nvSpPr>
          <p:cNvPr id="447" name="Google Shape;447;p46"/>
          <p:cNvSpPr txBox="1"/>
          <p:nvPr>
            <p:ph idx="2" type="subTitle"/>
          </p:nvPr>
        </p:nvSpPr>
        <p:spPr>
          <a:xfrm>
            <a:off x="85300" y="4559300"/>
            <a:ext cx="4428600" cy="460200"/>
          </a:xfrm>
          <a:prstGeom prst="rect">
            <a:avLst/>
          </a:prstGeom>
        </p:spPr>
        <p:txBody>
          <a:bodyPr anchorCtr="0" anchor="t" bIns="91425" lIns="91425" spcFirstLastPara="1" rIns="91425" wrap="square" tIns="91425"/>
          <a:lstStyle>
            <a:lvl1pPr lvl="0" rtl="0">
              <a:spcBef>
                <a:spcPts val="600"/>
              </a:spcBef>
              <a:spcAft>
                <a:spcPts val="0"/>
              </a:spcAft>
              <a:buNone/>
              <a:defRPr sz="18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p:cSld name="TITLE_1_1">
    <p:spTree>
      <p:nvGrpSpPr>
        <p:cNvPr id="448" name="Shape 448"/>
        <p:cNvGrpSpPr/>
        <p:nvPr/>
      </p:nvGrpSpPr>
      <p:grpSpPr>
        <a:xfrm>
          <a:off x="0" y="0"/>
          <a:ext cx="0" cy="0"/>
          <a:chOff x="0" y="0"/>
          <a:chExt cx="0" cy="0"/>
        </a:xfrm>
      </p:grpSpPr>
      <p:sp>
        <p:nvSpPr>
          <p:cNvPr id="449" name="Google Shape;449;p47"/>
          <p:cNvSpPr/>
          <p:nvPr/>
        </p:nvSpPr>
        <p:spPr>
          <a:xfrm>
            <a:off x="81850" y="4620375"/>
            <a:ext cx="9037200" cy="519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47"/>
          <p:cNvSpPr txBox="1"/>
          <p:nvPr>
            <p:ph idx="1" type="body"/>
          </p:nvPr>
        </p:nvSpPr>
        <p:spPr>
          <a:xfrm>
            <a:off x="1710425" y="1476000"/>
            <a:ext cx="5723700" cy="3148200"/>
          </a:xfrm>
          <a:prstGeom prst="rect">
            <a:avLst/>
          </a:prstGeom>
        </p:spPr>
        <p:txBody>
          <a:bodyPr anchorCtr="0" anchor="t" bIns="91425" lIns="91425" spcFirstLastPara="1" rIns="91425" wrap="square" tIns="91425"/>
          <a:lstStyle>
            <a:lvl1pPr indent="-406400" lvl="0" marL="457200" rtl="0" algn="ctr">
              <a:spcBef>
                <a:spcPts val="600"/>
              </a:spcBef>
              <a:spcAft>
                <a:spcPts val="0"/>
              </a:spcAft>
              <a:buSzPts val="2800"/>
              <a:buChar char="●"/>
              <a:defRPr i="1"/>
            </a:lvl1pPr>
            <a:lvl2pPr indent="-381000" lvl="1" marL="914400" rtl="0" algn="ctr">
              <a:spcBef>
                <a:spcPts val="0"/>
              </a:spcBef>
              <a:spcAft>
                <a:spcPts val="0"/>
              </a:spcAft>
              <a:buSzPts val="2400"/>
              <a:buChar char="○"/>
              <a:defRPr i="1"/>
            </a:lvl2pPr>
            <a:lvl3pPr indent="-381000" lvl="2" marL="1371600" rtl="0" algn="ctr">
              <a:spcBef>
                <a:spcPts val="0"/>
              </a:spcBef>
              <a:spcAft>
                <a:spcPts val="0"/>
              </a:spcAft>
              <a:buSzPts val="2400"/>
              <a:buChar char="■"/>
              <a:defRPr i="1"/>
            </a:lvl3pPr>
            <a:lvl4pPr indent="-342900" lvl="3" marL="1828800" rtl="0" algn="ctr">
              <a:spcBef>
                <a:spcPts val="0"/>
              </a:spcBef>
              <a:spcAft>
                <a:spcPts val="0"/>
              </a:spcAft>
              <a:buSzPts val="1800"/>
              <a:buChar char="●"/>
              <a:defRPr i="1"/>
            </a:lvl4pPr>
            <a:lvl5pPr indent="-342900" lvl="4" marL="2286000" rtl="0" algn="ctr">
              <a:spcBef>
                <a:spcPts val="0"/>
              </a:spcBef>
              <a:spcAft>
                <a:spcPts val="0"/>
              </a:spcAft>
              <a:buSzPts val="1800"/>
              <a:buChar char="○"/>
              <a:defRPr i="1"/>
            </a:lvl5pPr>
            <a:lvl6pPr indent="-342900" lvl="5" marL="2743200" rtl="0" algn="ctr">
              <a:spcBef>
                <a:spcPts val="0"/>
              </a:spcBef>
              <a:spcAft>
                <a:spcPts val="0"/>
              </a:spcAft>
              <a:buSzPts val="1800"/>
              <a:buChar char="■"/>
              <a:defRPr i="1"/>
            </a:lvl6pPr>
            <a:lvl7pPr indent="-342900" lvl="6" marL="3200400" rtl="0" algn="ctr">
              <a:spcBef>
                <a:spcPts val="0"/>
              </a:spcBef>
              <a:spcAft>
                <a:spcPts val="0"/>
              </a:spcAft>
              <a:buSzPts val="1800"/>
              <a:buChar char="●"/>
              <a:defRPr i="1"/>
            </a:lvl7pPr>
            <a:lvl8pPr indent="-342900" lvl="7" marL="3657600" rtl="0" algn="ctr">
              <a:spcBef>
                <a:spcPts val="0"/>
              </a:spcBef>
              <a:spcAft>
                <a:spcPts val="0"/>
              </a:spcAft>
              <a:buSzPts val="1800"/>
              <a:buChar char="○"/>
              <a:defRPr i="1"/>
            </a:lvl8pPr>
            <a:lvl9pPr indent="-342900" lvl="8" marL="4114800" rtl="0" algn="ctr">
              <a:spcBef>
                <a:spcPts val="0"/>
              </a:spcBef>
              <a:spcAft>
                <a:spcPts val="0"/>
              </a:spcAft>
              <a:buSzPts val="1800"/>
              <a:buChar char="■"/>
              <a:defRPr i="1"/>
            </a:lvl9pPr>
          </a:lstStyle>
          <a:p/>
        </p:txBody>
      </p:sp>
      <p:sp>
        <p:nvSpPr>
          <p:cNvPr id="451" name="Google Shape;451;p47"/>
          <p:cNvSpPr txBox="1"/>
          <p:nvPr/>
        </p:nvSpPr>
        <p:spPr>
          <a:xfrm>
            <a:off x="3593400" y="495628"/>
            <a:ext cx="1957200" cy="980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9600">
                <a:solidFill>
                  <a:schemeClr val="dk2"/>
                </a:solidFill>
              </a:rPr>
              <a:t>“</a:t>
            </a:r>
            <a:endParaRPr b="1" sz="600">
              <a:solidFill>
                <a:schemeClr val="dk2"/>
              </a:solidFill>
            </a:endParaRPr>
          </a:p>
        </p:txBody>
      </p:sp>
      <p:sp>
        <p:nvSpPr>
          <p:cNvPr id="452" name="Google Shape;452;p47"/>
          <p:cNvSpPr/>
          <p:nvPr/>
        </p:nvSpPr>
        <p:spPr>
          <a:xfrm>
            <a:off x="0" y="913875"/>
            <a:ext cx="3666000" cy="51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47"/>
          <p:cNvSpPr txBox="1"/>
          <p:nvPr>
            <p:ph idx="12" type="sldNum"/>
          </p:nvPr>
        </p:nvSpPr>
        <p:spPr>
          <a:xfrm>
            <a:off x="-125" y="4830281"/>
            <a:ext cx="9144000" cy="313500"/>
          </a:xfrm>
          <a:prstGeom prst="rect">
            <a:avLst/>
          </a:prstGeom>
          <a:noFill/>
          <a:ln>
            <a:noFill/>
          </a:ln>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
        <p:nvSpPr>
          <p:cNvPr id="454" name="Google Shape;454;p47"/>
          <p:cNvSpPr txBox="1"/>
          <p:nvPr>
            <p:ph idx="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chemeClr val="lt1"/>
                </a:solidFill>
              </a:defRPr>
            </a:lvl1pPr>
            <a:lvl2pPr lvl="1" rtl="0" algn="ctr">
              <a:buNone/>
              <a:defRPr>
                <a:solidFill>
                  <a:schemeClr val="lt1"/>
                </a:solidFill>
              </a:defRPr>
            </a:lvl2pPr>
            <a:lvl3pPr lvl="2" rtl="0" algn="ctr">
              <a:buNone/>
              <a:defRPr>
                <a:solidFill>
                  <a:schemeClr val="lt1"/>
                </a:solidFill>
              </a:defRPr>
            </a:lvl3pPr>
            <a:lvl4pPr lvl="3" rtl="0" algn="ctr">
              <a:buNone/>
              <a:defRPr>
                <a:solidFill>
                  <a:schemeClr val="lt1"/>
                </a:solidFill>
              </a:defRPr>
            </a:lvl4pPr>
            <a:lvl5pPr lvl="4" rtl="0" algn="ctr">
              <a:buNone/>
              <a:defRPr>
                <a:solidFill>
                  <a:schemeClr val="lt1"/>
                </a:solidFill>
              </a:defRPr>
            </a:lvl5pPr>
            <a:lvl6pPr lvl="5" rtl="0" algn="ctr">
              <a:buNone/>
              <a:defRPr>
                <a:solidFill>
                  <a:schemeClr val="lt1"/>
                </a:solidFill>
              </a:defRPr>
            </a:lvl6pPr>
            <a:lvl7pPr lvl="6" rtl="0" algn="ctr">
              <a:buNone/>
              <a:defRPr>
                <a:solidFill>
                  <a:schemeClr val="lt1"/>
                </a:solidFill>
              </a:defRPr>
            </a:lvl7pPr>
            <a:lvl8pPr lvl="7" rtl="0" algn="ctr">
              <a:buNone/>
              <a:defRPr>
                <a:solidFill>
                  <a:schemeClr val="lt1"/>
                </a:solidFill>
              </a:defRPr>
            </a:lvl8pPr>
            <a:lvl9pPr lvl="8" rtl="0" algn="ctr">
              <a:buNone/>
              <a:defRPr>
                <a:solidFill>
                  <a:schemeClr val="lt1"/>
                </a:solidFill>
              </a:defRPr>
            </a:lvl9pPr>
          </a:lstStyle>
          <a:p>
            <a:pPr indent="0" lvl="0" marL="0" rtl="0" algn="ctr">
              <a:spcBef>
                <a:spcPts val="0"/>
              </a:spcBef>
              <a:spcAft>
                <a:spcPts val="0"/>
              </a:spcAft>
              <a:buNone/>
            </a:pPr>
            <a:fld id="{00000000-1234-1234-1234-123412341234}" type="slidenum">
              <a:rPr lang="en"/>
              <a:t>‹#›</a:t>
            </a:fld>
            <a:endParaRPr/>
          </a:p>
        </p:txBody>
      </p:sp>
      <p:sp>
        <p:nvSpPr>
          <p:cNvPr id="455" name="Google Shape;455;p47"/>
          <p:cNvSpPr/>
          <p:nvPr/>
        </p:nvSpPr>
        <p:spPr>
          <a:xfrm>
            <a:off x="5453100" y="913875"/>
            <a:ext cx="3666000" cy="51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47"/>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Slides:</a:t>
            </a:r>
            <a:endParaRPr b="1">
              <a:solidFill>
                <a:srgbClr val="FFFFFF"/>
              </a:solidFill>
              <a:latin typeface="Lato"/>
              <a:ea typeface="Lato"/>
              <a:cs typeface="Lato"/>
              <a:sym typeface="Lato"/>
            </a:endParaRPr>
          </a:p>
          <a:p>
            <a:pPr indent="0" lvl="0" marL="0" rtl="0" algn="l">
              <a:spcBef>
                <a:spcPts val="0"/>
              </a:spcBef>
              <a:spcAft>
                <a:spcPts val="0"/>
              </a:spcAft>
              <a:buNone/>
            </a:pPr>
            <a:r>
              <a:rPr b="1" lang="en">
                <a:solidFill>
                  <a:srgbClr val="FFFFFF"/>
                </a:solidFill>
                <a:latin typeface="Lato"/>
                <a:ea typeface="Lato"/>
                <a:cs typeface="Lato"/>
                <a:sym typeface="Lato"/>
              </a:rPr>
              <a:t>Notes: </a:t>
            </a:r>
            <a:endParaRPr b="1">
              <a:solidFill>
                <a:srgbClr val="FFFFFF"/>
              </a:solidFill>
              <a:latin typeface="Lato"/>
              <a:ea typeface="Lato"/>
              <a:cs typeface="Lato"/>
              <a:sym typeface="Lato"/>
            </a:endParaRPr>
          </a:p>
        </p:txBody>
      </p:sp>
      <p:sp>
        <p:nvSpPr>
          <p:cNvPr id="457" name="Google Shape;457;p47"/>
          <p:cNvSpPr txBox="1"/>
          <p:nvPr>
            <p:ph idx="3"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458" name="Google Shape;458;p47"/>
          <p:cNvSpPr txBox="1"/>
          <p:nvPr>
            <p:ph idx="4" type="subTitle"/>
          </p:nvPr>
        </p:nvSpPr>
        <p:spPr>
          <a:xfrm>
            <a:off x="650175" y="48529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459" name="Google Shape;459;p47"/>
          <p:cNvSpPr txBox="1"/>
          <p:nvPr/>
        </p:nvSpPr>
        <p:spPr>
          <a:xfrm>
            <a:off x="5424850" y="48529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
        <p:nvSpPr>
          <p:cNvPr id="460" name="Google Shape;460;p47"/>
          <p:cNvSpPr txBox="1"/>
          <p:nvPr>
            <p:ph idx="5" type="subTitle"/>
          </p:nvPr>
        </p:nvSpPr>
        <p:spPr>
          <a:xfrm>
            <a:off x="6184575" y="4624325"/>
            <a:ext cx="2888400" cy="2466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rgbClr val="FFFFFF"/>
                </a:solidFill>
              </a:defRPr>
            </a:lvl1pPr>
            <a:lvl2pPr lvl="1" rtl="0" algn="r">
              <a:spcBef>
                <a:spcPts val="600"/>
              </a:spcBef>
              <a:spcAft>
                <a:spcPts val="0"/>
              </a:spcAft>
              <a:buNone/>
              <a:defRPr>
                <a:solidFill>
                  <a:srgbClr val="FFFFFF"/>
                </a:solidFill>
              </a:defRPr>
            </a:lvl2pPr>
            <a:lvl3pPr lvl="2" rtl="0" algn="r">
              <a:spcBef>
                <a:spcPts val="600"/>
              </a:spcBef>
              <a:spcAft>
                <a:spcPts val="0"/>
              </a:spcAft>
              <a:buNone/>
              <a:defRPr>
                <a:solidFill>
                  <a:srgbClr val="FFFFFF"/>
                </a:solidFill>
              </a:defRPr>
            </a:lvl3pPr>
            <a:lvl4pPr lvl="3" rtl="0" algn="r">
              <a:spcBef>
                <a:spcPts val="600"/>
              </a:spcBef>
              <a:spcAft>
                <a:spcPts val="0"/>
              </a:spcAft>
              <a:buNone/>
              <a:defRPr>
                <a:solidFill>
                  <a:srgbClr val="FFFFFF"/>
                </a:solidFill>
              </a:defRPr>
            </a:lvl4pPr>
            <a:lvl5pPr lvl="4" rtl="0" algn="r">
              <a:spcBef>
                <a:spcPts val="600"/>
              </a:spcBef>
              <a:spcAft>
                <a:spcPts val="0"/>
              </a:spcAft>
              <a:buNone/>
              <a:defRPr>
                <a:solidFill>
                  <a:srgbClr val="FFFFFF"/>
                </a:solidFill>
              </a:defRPr>
            </a:lvl5pPr>
            <a:lvl6pPr lvl="5" rtl="0" algn="r">
              <a:spcBef>
                <a:spcPts val="600"/>
              </a:spcBef>
              <a:spcAft>
                <a:spcPts val="0"/>
              </a:spcAft>
              <a:buNone/>
              <a:defRPr>
                <a:solidFill>
                  <a:srgbClr val="FFFFFF"/>
                </a:solidFill>
              </a:defRPr>
            </a:lvl6pPr>
            <a:lvl7pPr lvl="6" rtl="0" algn="r">
              <a:spcBef>
                <a:spcPts val="600"/>
              </a:spcBef>
              <a:spcAft>
                <a:spcPts val="0"/>
              </a:spcAft>
              <a:buNone/>
              <a:defRPr>
                <a:solidFill>
                  <a:srgbClr val="FFFFFF"/>
                </a:solidFill>
              </a:defRPr>
            </a:lvl7pPr>
            <a:lvl8pPr lvl="7" rtl="0" algn="r">
              <a:spcBef>
                <a:spcPts val="600"/>
              </a:spcBef>
              <a:spcAft>
                <a:spcPts val="0"/>
              </a:spcAft>
              <a:buNone/>
              <a:defRPr>
                <a:solidFill>
                  <a:srgbClr val="FFFFFF"/>
                </a:solidFill>
              </a:defRPr>
            </a:lvl8pPr>
            <a:lvl9pPr lvl="8" rtl="0" algn="r">
              <a:spcBef>
                <a:spcPts val="600"/>
              </a:spcBef>
              <a:spcAft>
                <a:spcPts val="0"/>
              </a:spcAft>
              <a:buNone/>
              <a:defRPr>
                <a:solidFill>
                  <a:srgbClr val="FFFFFF"/>
                </a:solidFill>
              </a:defRPr>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 no footer">
  <p:cSld name="TITLE_1_1_1">
    <p:spTree>
      <p:nvGrpSpPr>
        <p:cNvPr id="461" name="Shape 461"/>
        <p:cNvGrpSpPr/>
        <p:nvPr/>
      </p:nvGrpSpPr>
      <p:grpSpPr>
        <a:xfrm>
          <a:off x="0" y="0"/>
          <a:ext cx="0" cy="0"/>
          <a:chOff x="0" y="0"/>
          <a:chExt cx="0" cy="0"/>
        </a:xfrm>
      </p:grpSpPr>
      <p:sp>
        <p:nvSpPr>
          <p:cNvPr id="462" name="Google Shape;462;p48"/>
          <p:cNvSpPr txBox="1"/>
          <p:nvPr>
            <p:ph idx="1" type="body"/>
          </p:nvPr>
        </p:nvSpPr>
        <p:spPr>
          <a:xfrm>
            <a:off x="1710425" y="1476000"/>
            <a:ext cx="5723700" cy="3148200"/>
          </a:xfrm>
          <a:prstGeom prst="rect">
            <a:avLst/>
          </a:prstGeom>
        </p:spPr>
        <p:txBody>
          <a:bodyPr anchorCtr="0" anchor="t" bIns="91425" lIns="91425" spcFirstLastPara="1" rIns="91425" wrap="square" tIns="91425"/>
          <a:lstStyle>
            <a:lvl1pPr indent="-406400" lvl="0" marL="457200" rtl="0" algn="ctr">
              <a:spcBef>
                <a:spcPts val="600"/>
              </a:spcBef>
              <a:spcAft>
                <a:spcPts val="0"/>
              </a:spcAft>
              <a:buSzPts val="2800"/>
              <a:buChar char="●"/>
              <a:defRPr i="1"/>
            </a:lvl1pPr>
            <a:lvl2pPr indent="-381000" lvl="1" marL="914400" rtl="0" algn="ctr">
              <a:spcBef>
                <a:spcPts val="0"/>
              </a:spcBef>
              <a:spcAft>
                <a:spcPts val="0"/>
              </a:spcAft>
              <a:buSzPts val="2400"/>
              <a:buChar char="○"/>
              <a:defRPr i="1"/>
            </a:lvl2pPr>
            <a:lvl3pPr indent="-381000" lvl="2" marL="1371600" rtl="0" algn="ctr">
              <a:spcBef>
                <a:spcPts val="0"/>
              </a:spcBef>
              <a:spcAft>
                <a:spcPts val="0"/>
              </a:spcAft>
              <a:buSzPts val="2400"/>
              <a:buChar char="■"/>
              <a:defRPr i="1"/>
            </a:lvl3pPr>
            <a:lvl4pPr indent="-342900" lvl="3" marL="1828800" rtl="0" algn="ctr">
              <a:spcBef>
                <a:spcPts val="0"/>
              </a:spcBef>
              <a:spcAft>
                <a:spcPts val="0"/>
              </a:spcAft>
              <a:buSzPts val="1800"/>
              <a:buChar char="●"/>
              <a:defRPr i="1"/>
            </a:lvl4pPr>
            <a:lvl5pPr indent="-342900" lvl="4" marL="2286000" rtl="0" algn="ctr">
              <a:spcBef>
                <a:spcPts val="0"/>
              </a:spcBef>
              <a:spcAft>
                <a:spcPts val="0"/>
              </a:spcAft>
              <a:buSzPts val="1800"/>
              <a:buChar char="○"/>
              <a:defRPr i="1"/>
            </a:lvl5pPr>
            <a:lvl6pPr indent="-342900" lvl="5" marL="2743200" rtl="0" algn="ctr">
              <a:spcBef>
                <a:spcPts val="0"/>
              </a:spcBef>
              <a:spcAft>
                <a:spcPts val="0"/>
              </a:spcAft>
              <a:buSzPts val="1800"/>
              <a:buChar char="■"/>
              <a:defRPr i="1"/>
            </a:lvl6pPr>
            <a:lvl7pPr indent="-342900" lvl="6" marL="3200400" rtl="0" algn="ctr">
              <a:spcBef>
                <a:spcPts val="0"/>
              </a:spcBef>
              <a:spcAft>
                <a:spcPts val="0"/>
              </a:spcAft>
              <a:buSzPts val="1800"/>
              <a:buChar char="●"/>
              <a:defRPr i="1"/>
            </a:lvl7pPr>
            <a:lvl8pPr indent="-342900" lvl="7" marL="3657600" rtl="0" algn="ctr">
              <a:spcBef>
                <a:spcPts val="0"/>
              </a:spcBef>
              <a:spcAft>
                <a:spcPts val="0"/>
              </a:spcAft>
              <a:buSzPts val="1800"/>
              <a:buChar char="○"/>
              <a:defRPr i="1"/>
            </a:lvl8pPr>
            <a:lvl9pPr indent="-342900" lvl="8" marL="4114800" rtl="0" algn="ctr">
              <a:spcBef>
                <a:spcPts val="0"/>
              </a:spcBef>
              <a:spcAft>
                <a:spcPts val="0"/>
              </a:spcAft>
              <a:buSzPts val="1800"/>
              <a:buChar char="■"/>
              <a:defRPr i="1"/>
            </a:lvl9pPr>
          </a:lstStyle>
          <a:p/>
        </p:txBody>
      </p:sp>
      <p:sp>
        <p:nvSpPr>
          <p:cNvPr id="463" name="Google Shape;463;p48"/>
          <p:cNvSpPr txBox="1"/>
          <p:nvPr/>
        </p:nvSpPr>
        <p:spPr>
          <a:xfrm>
            <a:off x="3593400" y="495628"/>
            <a:ext cx="1957200" cy="980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9600">
                <a:solidFill>
                  <a:schemeClr val="dk2"/>
                </a:solidFill>
              </a:rPr>
              <a:t>“</a:t>
            </a:r>
            <a:endParaRPr b="1" sz="600">
              <a:solidFill>
                <a:schemeClr val="dk2"/>
              </a:solidFill>
            </a:endParaRPr>
          </a:p>
        </p:txBody>
      </p:sp>
      <p:sp>
        <p:nvSpPr>
          <p:cNvPr id="464" name="Google Shape;464;p48"/>
          <p:cNvSpPr/>
          <p:nvPr/>
        </p:nvSpPr>
        <p:spPr>
          <a:xfrm>
            <a:off x="0" y="913875"/>
            <a:ext cx="3666000" cy="51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48"/>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chemeClr val="lt1"/>
                </a:solidFill>
              </a:defRPr>
            </a:lvl1pPr>
            <a:lvl2pPr lvl="1" rtl="0" algn="ctr">
              <a:buNone/>
              <a:defRPr>
                <a:solidFill>
                  <a:schemeClr val="lt1"/>
                </a:solidFill>
              </a:defRPr>
            </a:lvl2pPr>
            <a:lvl3pPr lvl="2" rtl="0" algn="ctr">
              <a:buNone/>
              <a:defRPr>
                <a:solidFill>
                  <a:schemeClr val="lt1"/>
                </a:solidFill>
              </a:defRPr>
            </a:lvl3pPr>
            <a:lvl4pPr lvl="3" rtl="0" algn="ctr">
              <a:buNone/>
              <a:defRPr>
                <a:solidFill>
                  <a:schemeClr val="lt1"/>
                </a:solidFill>
              </a:defRPr>
            </a:lvl4pPr>
            <a:lvl5pPr lvl="4" rtl="0" algn="ctr">
              <a:buNone/>
              <a:defRPr>
                <a:solidFill>
                  <a:schemeClr val="lt1"/>
                </a:solidFill>
              </a:defRPr>
            </a:lvl5pPr>
            <a:lvl6pPr lvl="5" rtl="0" algn="ctr">
              <a:buNone/>
              <a:defRPr>
                <a:solidFill>
                  <a:schemeClr val="lt1"/>
                </a:solidFill>
              </a:defRPr>
            </a:lvl6pPr>
            <a:lvl7pPr lvl="6" rtl="0" algn="ctr">
              <a:buNone/>
              <a:defRPr>
                <a:solidFill>
                  <a:schemeClr val="lt1"/>
                </a:solidFill>
              </a:defRPr>
            </a:lvl7pPr>
            <a:lvl8pPr lvl="7" rtl="0" algn="ctr">
              <a:buNone/>
              <a:defRPr>
                <a:solidFill>
                  <a:schemeClr val="lt1"/>
                </a:solidFill>
              </a:defRPr>
            </a:lvl8pPr>
            <a:lvl9pPr lvl="8" rtl="0" algn="ctr">
              <a:buNone/>
              <a:defRPr>
                <a:solidFill>
                  <a:schemeClr val="lt1"/>
                </a:solidFill>
              </a:defRPr>
            </a:lvl9pPr>
          </a:lstStyle>
          <a:p>
            <a:pPr indent="0" lvl="0" marL="0" rtl="0" algn="ctr">
              <a:spcBef>
                <a:spcPts val="0"/>
              </a:spcBef>
              <a:spcAft>
                <a:spcPts val="0"/>
              </a:spcAft>
              <a:buNone/>
            </a:pPr>
            <a:fld id="{00000000-1234-1234-1234-123412341234}" type="slidenum">
              <a:rPr lang="en"/>
              <a:t>‹#›</a:t>
            </a:fld>
            <a:endParaRPr/>
          </a:p>
        </p:txBody>
      </p:sp>
      <p:sp>
        <p:nvSpPr>
          <p:cNvPr id="466" name="Google Shape;466;p48"/>
          <p:cNvSpPr/>
          <p:nvPr/>
        </p:nvSpPr>
        <p:spPr>
          <a:xfrm>
            <a:off x="5453100" y="913875"/>
            <a:ext cx="3666000" cy="51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48"/>
          <p:cNvSpPr txBox="1"/>
          <p:nvPr>
            <p:ph idx="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chemeClr val="accent4"/>
                </a:solidFill>
              </a:defRPr>
            </a:lvl1pPr>
            <a:lvl2pPr lvl="1" rtl="0" algn="ctr">
              <a:buNone/>
              <a:defRPr>
                <a:solidFill>
                  <a:schemeClr val="accent4"/>
                </a:solidFill>
              </a:defRPr>
            </a:lvl2pPr>
            <a:lvl3pPr lvl="2" rtl="0" algn="ctr">
              <a:buNone/>
              <a:defRPr>
                <a:solidFill>
                  <a:schemeClr val="accent4"/>
                </a:solidFill>
              </a:defRPr>
            </a:lvl3pPr>
            <a:lvl4pPr lvl="3" rtl="0" algn="ctr">
              <a:buNone/>
              <a:defRPr>
                <a:solidFill>
                  <a:schemeClr val="accent4"/>
                </a:solidFill>
              </a:defRPr>
            </a:lvl4pPr>
            <a:lvl5pPr lvl="4" rtl="0" algn="ctr">
              <a:buNone/>
              <a:defRPr>
                <a:solidFill>
                  <a:schemeClr val="accent4"/>
                </a:solidFill>
              </a:defRPr>
            </a:lvl5pPr>
            <a:lvl6pPr lvl="5" rtl="0" algn="ctr">
              <a:buNone/>
              <a:defRPr>
                <a:solidFill>
                  <a:schemeClr val="accent4"/>
                </a:solidFill>
              </a:defRPr>
            </a:lvl6pPr>
            <a:lvl7pPr lvl="6" rtl="0" algn="ctr">
              <a:buNone/>
              <a:defRPr>
                <a:solidFill>
                  <a:schemeClr val="accent4"/>
                </a:solidFill>
              </a:defRPr>
            </a:lvl7pPr>
            <a:lvl8pPr lvl="7" rtl="0" algn="ctr">
              <a:buNone/>
              <a:defRPr>
                <a:solidFill>
                  <a:schemeClr val="accent4"/>
                </a:solidFill>
              </a:defRPr>
            </a:lvl8pPr>
            <a:lvl9pPr lvl="8" rtl="0" algn="ctr">
              <a:buNone/>
              <a:defRPr>
                <a:solidFill>
                  <a:schemeClr val="accent4"/>
                </a:solidFill>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1 column" type="tx">
  <p:cSld name="TITLE_AND_BODY">
    <p:spTree>
      <p:nvGrpSpPr>
        <p:cNvPr id="468" name="Shape 468"/>
        <p:cNvGrpSpPr/>
        <p:nvPr/>
      </p:nvGrpSpPr>
      <p:grpSpPr>
        <a:xfrm>
          <a:off x="0" y="0"/>
          <a:ext cx="0" cy="0"/>
          <a:chOff x="0" y="0"/>
          <a:chExt cx="0" cy="0"/>
        </a:xfrm>
      </p:grpSpPr>
      <p:sp>
        <p:nvSpPr>
          <p:cNvPr id="469" name="Google Shape;469;p49"/>
          <p:cNvSpPr/>
          <p:nvPr/>
        </p:nvSpPr>
        <p:spPr>
          <a:xfrm>
            <a:off x="70875" y="4624325"/>
            <a:ext cx="9002100" cy="519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49"/>
          <p:cNvSpPr txBox="1"/>
          <p:nvPr>
            <p:ph type="title"/>
          </p:nvPr>
        </p:nvSpPr>
        <p:spPr>
          <a:xfrm>
            <a:off x="893700" y="206000"/>
            <a:ext cx="7587000" cy="857400"/>
          </a:xfrm>
          <a:prstGeom prst="rect">
            <a:avLst/>
          </a:prstGeom>
        </p:spPr>
        <p:txBody>
          <a:bodyPr anchorCtr="0" anchor="b" bIns="91425" lIns="91425" spcFirstLastPara="1" rIns="91425" wrap="square" tIns="91425"/>
          <a:lstStyle>
            <a:lvl1pPr lvl="0" rtl="0">
              <a:spcBef>
                <a:spcPts val="0"/>
              </a:spcBef>
              <a:spcAft>
                <a:spcPts val="0"/>
              </a:spcAft>
              <a:buSzPts val="4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471" name="Google Shape;471;p49"/>
          <p:cNvSpPr txBox="1"/>
          <p:nvPr>
            <p:ph idx="1" type="body"/>
          </p:nvPr>
        </p:nvSpPr>
        <p:spPr>
          <a:xfrm>
            <a:off x="893700" y="1197874"/>
            <a:ext cx="7356600" cy="3140100"/>
          </a:xfrm>
          <a:prstGeom prst="rect">
            <a:avLst/>
          </a:prstGeom>
        </p:spPr>
        <p:txBody>
          <a:bodyPr anchorCtr="0" anchor="t" bIns="91425" lIns="91425" spcFirstLastPara="1" rIns="91425" wrap="square" tIns="91425"/>
          <a:lstStyle>
            <a:lvl1pPr indent="-406400" lvl="0" marL="457200" rtl="0">
              <a:spcBef>
                <a:spcPts val="600"/>
              </a:spcBef>
              <a:spcAft>
                <a:spcPts val="0"/>
              </a:spcAft>
              <a:buSzPts val="2800"/>
              <a:buChar char="●"/>
              <a:defRPr/>
            </a:lvl1pPr>
            <a:lvl2pPr indent="-381000" lvl="1" marL="914400" rtl="0">
              <a:spcBef>
                <a:spcPts val="0"/>
              </a:spcBef>
              <a:spcAft>
                <a:spcPts val="0"/>
              </a:spcAft>
              <a:buSzPts val="2400"/>
              <a:buChar char="○"/>
              <a:defRPr/>
            </a:lvl2pPr>
            <a:lvl3pPr indent="-381000" lvl="2" marL="1371600" rtl="0">
              <a:spcBef>
                <a:spcPts val="0"/>
              </a:spcBef>
              <a:spcAft>
                <a:spcPts val="0"/>
              </a:spcAft>
              <a:buSzPts val="2400"/>
              <a:buChar char="■"/>
              <a:defRPr/>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472" name="Google Shape;472;p49"/>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rgbClr val="FFFFFF"/>
                </a:solidFill>
              </a:defRPr>
            </a:lvl1pPr>
            <a:lvl2pPr lvl="1" rtl="0" algn="ctr">
              <a:buNone/>
              <a:defRPr>
                <a:solidFill>
                  <a:srgbClr val="FFFFFF"/>
                </a:solidFill>
              </a:defRPr>
            </a:lvl2pPr>
            <a:lvl3pPr lvl="2" rtl="0" algn="ctr">
              <a:buNone/>
              <a:defRPr>
                <a:solidFill>
                  <a:srgbClr val="FFFFFF"/>
                </a:solidFill>
              </a:defRPr>
            </a:lvl3pPr>
            <a:lvl4pPr lvl="3" rtl="0" algn="ctr">
              <a:buNone/>
              <a:defRPr>
                <a:solidFill>
                  <a:srgbClr val="FFFFFF"/>
                </a:solidFill>
              </a:defRPr>
            </a:lvl4pPr>
            <a:lvl5pPr lvl="4" rtl="0" algn="ctr">
              <a:buNone/>
              <a:defRPr>
                <a:solidFill>
                  <a:srgbClr val="FFFFFF"/>
                </a:solidFill>
              </a:defRPr>
            </a:lvl5pPr>
            <a:lvl6pPr lvl="5" rtl="0" algn="ctr">
              <a:buNone/>
              <a:defRPr>
                <a:solidFill>
                  <a:srgbClr val="FFFFFF"/>
                </a:solidFill>
              </a:defRPr>
            </a:lvl6pPr>
            <a:lvl7pPr lvl="6" rtl="0" algn="ctr">
              <a:buNone/>
              <a:defRPr>
                <a:solidFill>
                  <a:srgbClr val="FFFFFF"/>
                </a:solidFill>
              </a:defRPr>
            </a:lvl7pPr>
            <a:lvl8pPr lvl="7" rtl="0" algn="ctr">
              <a:buNone/>
              <a:defRPr>
                <a:solidFill>
                  <a:srgbClr val="FFFFFF"/>
                </a:solidFill>
              </a:defRPr>
            </a:lvl8pPr>
            <a:lvl9pPr lvl="8" rtl="0"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473" name="Google Shape;473;p49"/>
          <p:cNvSpPr txBox="1"/>
          <p:nvPr/>
        </p:nvSpPr>
        <p:spPr>
          <a:xfrm>
            <a:off x="5424850" y="48529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
        <p:nvSpPr>
          <p:cNvPr id="474" name="Google Shape;474;p49"/>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Slides:</a:t>
            </a:r>
            <a:endParaRPr b="1">
              <a:solidFill>
                <a:srgbClr val="FFFFFF"/>
              </a:solidFill>
              <a:latin typeface="Lato"/>
              <a:ea typeface="Lato"/>
              <a:cs typeface="Lato"/>
              <a:sym typeface="Lato"/>
            </a:endParaRPr>
          </a:p>
          <a:p>
            <a:pPr indent="0" lvl="0" marL="0" rtl="0" algn="l">
              <a:spcBef>
                <a:spcPts val="0"/>
              </a:spcBef>
              <a:spcAft>
                <a:spcPts val="0"/>
              </a:spcAft>
              <a:buNone/>
            </a:pPr>
            <a:r>
              <a:rPr b="1" lang="en">
                <a:solidFill>
                  <a:srgbClr val="FFFFFF"/>
                </a:solidFill>
                <a:latin typeface="Lato"/>
                <a:ea typeface="Lato"/>
                <a:cs typeface="Lato"/>
                <a:sym typeface="Lato"/>
              </a:rPr>
              <a:t>Notes: </a:t>
            </a:r>
            <a:endParaRPr b="1">
              <a:solidFill>
                <a:srgbClr val="FFFFFF"/>
              </a:solidFill>
              <a:latin typeface="Lato"/>
              <a:ea typeface="Lato"/>
              <a:cs typeface="Lato"/>
              <a:sym typeface="Lato"/>
            </a:endParaRPr>
          </a:p>
        </p:txBody>
      </p:sp>
      <p:sp>
        <p:nvSpPr>
          <p:cNvPr id="475" name="Google Shape;475;p49"/>
          <p:cNvSpPr txBox="1"/>
          <p:nvPr>
            <p:ph idx="2"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476" name="Google Shape;476;p49"/>
          <p:cNvSpPr txBox="1"/>
          <p:nvPr>
            <p:ph idx="3" type="subTitle"/>
          </p:nvPr>
        </p:nvSpPr>
        <p:spPr>
          <a:xfrm>
            <a:off x="650175" y="48529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477" name="Google Shape;477;p49"/>
          <p:cNvSpPr txBox="1"/>
          <p:nvPr>
            <p:ph idx="4" type="subTitle"/>
          </p:nvPr>
        </p:nvSpPr>
        <p:spPr>
          <a:xfrm>
            <a:off x="6184575" y="4624325"/>
            <a:ext cx="2888400" cy="2466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rgbClr val="FFFFFF"/>
                </a:solidFill>
              </a:defRPr>
            </a:lvl1pPr>
            <a:lvl2pPr lvl="1" rtl="0" algn="r">
              <a:spcBef>
                <a:spcPts val="600"/>
              </a:spcBef>
              <a:spcAft>
                <a:spcPts val="0"/>
              </a:spcAft>
              <a:buNone/>
              <a:defRPr>
                <a:solidFill>
                  <a:srgbClr val="FFFFFF"/>
                </a:solidFill>
              </a:defRPr>
            </a:lvl2pPr>
            <a:lvl3pPr lvl="2" rtl="0" algn="r">
              <a:spcBef>
                <a:spcPts val="600"/>
              </a:spcBef>
              <a:spcAft>
                <a:spcPts val="0"/>
              </a:spcAft>
              <a:buNone/>
              <a:defRPr>
                <a:solidFill>
                  <a:srgbClr val="FFFFFF"/>
                </a:solidFill>
              </a:defRPr>
            </a:lvl3pPr>
            <a:lvl4pPr lvl="3" rtl="0" algn="r">
              <a:spcBef>
                <a:spcPts val="600"/>
              </a:spcBef>
              <a:spcAft>
                <a:spcPts val="0"/>
              </a:spcAft>
              <a:buNone/>
              <a:defRPr>
                <a:solidFill>
                  <a:srgbClr val="FFFFFF"/>
                </a:solidFill>
              </a:defRPr>
            </a:lvl4pPr>
            <a:lvl5pPr lvl="4" rtl="0" algn="r">
              <a:spcBef>
                <a:spcPts val="600"/>
              </a:spcBef>
              <a:spcAft>
                <a:spcPts val="0"/>
              </a:spcAft>
              <a:buNone/>
              <a:defRPr>
                <a:solidFill>
                  <a:srgbClr val="FFFFFF"/>
                </a:solidFill>
              </a:defRPr>
            </a:lvl5pPr>
            <a:lvl6pPr lvl="5" rtl="0" algn="r">
              <a:spcBef>
                <a:spcPts val="600"/>
              </a:spcBef>
              <a:spcAft>
                <a:spcPts val="0"/>
              </a:spcAft>
              <a:buNone/>
              <a:defRPr>
                <a:solidFill>
                  <a:srgbClr val="FFFFFF"/>
                </a:solidFill>
              </a:defRPr>
            </a:lvl6pPr>
            <a:lvl7pPr lvl="6" rtl="0" algn="r">
              <a:spcBef>
                <a:spcPts val="600"/>
              </a:spcBef>
              <a:spcAft>
                <a:spcPts val="0"/>
              </a:spcAft>
              <a:buNone/>
              <a:defRPr>
                <a:solidFill>
                  <a:srgbClr val="FFFFFF"/>
                </a:solidFill>
              </a:defRPr>
            </a:lvl7pPr>
            <a:lvl8pPr lvl="7" rtl="0" algn="r">
              <a:spcBef>
                <a:spcPts val="600"/>
              </a:spcBef>
              <a:spcAft>
                <a:spcPts val="0"/>
              </a:spcAft>
              <a:buNone/>
              <a:defRPr>
                <a:solidFill>
                  <a:srgbClr val="FFFFFF"/>
                </a:solidFill>
              </a:defRPr>
            </a:lvl8pPr>
            <a:lvl9pPr lvl="8" rtl="0" algn="r">
              <a:spcBef>
                <a:spcPts val="600"/>
              </a:spcBef>
              <a:spcAft>
                <a:spcPts val="0"/>
              </a:spcAft>
              <a:buNone/>
              <a:defRPr>
                <a:solidFill>
                  <a:srgbClr val="FFFFFF"/>
                </a:solidFill>
              </a:defRPr>
            </a:lvl9pPr>
          </a:lstStyle>
          <a:p/>
        </p:txBody>
      </p:sp>
    </p:spTree>
  </p:cSld>
  <p:clrMapOvr>
    <a:masterClrMapping/>
  </p:clrMapOvr>
  <p:extLst>
    <p:ext uri="{DCECCB84-F9BA-43D5-87BE-67443E8EF086}">
      <p15:sldGuideLst>
        <p15:guide id="1" orient="horz" pos="1620">
          <p15:clr>
            <a:srgbClr val="FA7B17"/>
          </p15:clr>
        </p15:guide>
        <p15:guide id="2" pos="2880">
          <p15:clr>
            <a:srgbClr val="FA7B17"/>
          </p15:clr>
        </p15:guide>
      </p15:sldGuideLst>
    </p:ext>
  </p:extLst>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1 column - no footer">
  <p:cSld name="TITLE_AND_BODY_2">
    <p:spTree>
      <p:nvGrpSpPr>
        <p:cNvPr id="478" name="Shape 478"/>
        <p:cNvGrpSpPr/>
        <p:nvPr/>
      </p:nvGrpSpPr>
      <p:grpSpPr>
        <a:xfrm>
          <a:off x="0" y="0"/>
          <a:ext cx="0" cy="0"/>
          <a:chOff x="0" y="0"/>
          <a:chExt cx="0" cy="0"/>
        </a:xfrm>
      </p:grpSpPr>
      <p:sp>
        <p:nvSpPr>
          <p:cNvPr id="479" name="Google Shape;479;p50"/>
          <p:cNvSpPr txBox="1"/>
          <p:nvPr>
            <p:ph type="title"/>
          </p:nvPr>
        </p:nvSpPr>
        <p:spPr>
          <a:xfrm>
            <a:off x="893700" y="206000"/>
            <a:ext cx="7587000" cy="857400"/>
          </a:xfrm>
          <a:prstGeom prst="rect">
            <a:avLst/>
          </a:prstGeom>
        </p:spPr>
        <p:txBody>
          <a:bodyPr anchorCtr="0" anchor="b" bIns="91425" lIns="91425" spcFirstLastPara="1" rIns="91425" wrap="square" tIns="91425"/>
          <a:lstStyle>
            <a:lvl1pPr lvl="0" rtl="0">
              <a:spcBef>
                <a:spcPts val="0"/>
              </a:spcBef>
              <a:spcAft>
                <a:spcPts val="0"/>
              </a:spcAft>
              <a:buSzPts val="4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480" name="Google Shape;480;p50"/>
          <p:cNvSpPr txBox="1"/>
          <p:nvPr>
            <p:ph idx="1" type="body"/>
          </p:nvPr>
        </p:nvSpPr>
        <p:spPr>
          <a:xfrm>
            <a:off x="893700" y="1197874"/>
            <a:ext cx="7356600" cy="3140100"/>
          </a:xfrm>
          <a:prstGeom prst="rect">
            <a:avLst/>
          </a:prstGeom>
        </p:spPr>
        <p:txBody>
          <a:bodyPr anchorCtr="0" anchor="t" bIns="91425" lIns="91425" spcFirstLastPara="1" rIns="91425" wrap="square" tIns="91425"/>
          <a:lstStyle>
            <a:lvl1pPr indent="-406400" lvl="0" marL="457200" rtl="0">
              <a:spcBef>
                <a:spcPts val="600"/>
              </a:spcBef>
              <a:spcAft>
                <a:spcPts val="0"/>
              </a:spcAft>
              <a:buSzPts val="2800"/>
              <a:buChar char="●"/>
              <a:defRPr/>
            </a:lvl1pPr>
            <a:lvl2pPr indent="-381000" lvl="1" marL="914400" rtl="0">
              <a:spcBef>
                <a:spcPts val="0"/>
              </a:spcBef>
              <a:spcAft>
                <a:spcPts val="0"/>
              </a:spcAft>
              <a:buSzPts val="2400"/>
              <a:buChar char="○"/>
              <a:defRPr/>
            </a:lvl2pPr>
            <a:lvl3pPr indent="-381000" lvl="2" marL="1371600" rtl="0">
              <a:spcBef>
                <a:spcPts val="0"/>
              </a:spcBef>
              <a:spcAft>
                <a:spcPts val="0"/>
              </a:spcAft>
              <a:buSzPts val="2400"/>
              <a:buChar char="■"/>
              <a:defRPr/>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481" name="Google Shape;481;p50"/>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chemeClr val="accent4"/>
                </a:solidFill>
              </a:defRPr>
            </a:lvl1pPr>
            <a:lvl2pPr lvl="1" rtl="0" algn="ctr">
              <a:buNone/>
              <a:defRPr>
                <a:solidFill>
                  <a:schemeClr val="accent4"/>
                </a:solidFill>
              </a:defRPr>
            </a:lvl2pPr>
            <a:lvl3pPr lvl="2" rtl="0" algn="ctr">
              <a:buNone/>
              <a:defRPr>
                <a:solidFill>
                  <a:schemeClr val="accent4"/>
                </a:solidFill>
              </a:defRPr>
            </a:lvl3pPr>
            <a:lvl4pPr lvl="3" rtl="0" algn="ctr">
              <a:buNone/>
              <a:defRPr>
                <a:solidFill>
                  <a:schemeClr val="accent4"/>
                </a:solidFill>
              </a:defRPr>
            </a:lvl4pPr>
            <a:lvl5pPr lvl="4" rtl="0" algn="ctr">
              <a:buNone/>
              <a:defRPr>
                <a:solidFill>
                  <a:schemeClr val="accent4"/>
                </a:solidFill>
              </a:defRPr>
            </a:lvl5pPr>
            <a:lvl6pPr lvl="5" rtl="0" algn="ctr">
              <a:buNone/>
              <a:defRPr>
                <a:solidFill>
                  <a:schemeClr val="accent4"/>
                </a:solidFill>
              </a:defRPr>
            </a:lvl6pPr>
            <a:lvl7pPr lvl="6" rtl="0" algn="ctr">
              <a:buNone/>
              <a:defRPr>
                <a:solidFill>
                  <a:schemeClr val="accent4"/>
                </a:solidFill>
              </a:defRPr>
            </a:lvl7pPr>
            <a:lvl8pPr lvl="7" rtl="0" algn="ctr">
              <a:buNone/>
              <a:defRPr>
                <a:solidFill>
                  <a:schemeClr val="accent4"/>
                </a:solidFill>
              </a:defRPr>
            </a:lvl8pPr>
            <a:lvl9pPr lvl="8" rtl="0" algn="ctr">
              <a:buNone/>
              <a:defRPr>
                <a:solidFill>
                  <a:schemeClr val="accent4"/>
                </a:solidFill>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orient="horz" pos="1620">
          <p15:clr>
            <a:srgbClr val="FA7B17"/>
          </p15:clr>
        </p15:guide>
        <p15:guide id="2" pos="2880">
          <p15:clr>
            <a:srgbClr val="FA7B17"/>
          </p15:clr>
        </p15:guide>
      </p15:sldGuideLst>
    </p:ext>
  </p:extLst>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p:cSld name="TITLE_AND_BODY_1">
    <p:spTree>
      <p:nvGrpSpPr>
        <p:cNvPr id="482" name="Shape 482"/>
        <p:cNvGrpSpPr/>
        <p:nvPr/>
      </p:nvGrpSpPr>
      <p:grpSpPr>
        <a:xfrm>
          <a:off x="0" y="0"/>
          <a:ext cx="0" cy="0"/>
          <a:chOff x="0" y="0"/>
          <a:chExt cx="0" cy="0"/>
        </a:xfrm>
      </p:grpSpPr>
      <p:sp>
        <p:nvSpPr>
          <p:cNvPr id="483" name="Google Shape;483;p51"/>
          <p:cNvSpPr/>
          <p:nvPr/>
        </p:nvSpPr>
        <p:spPr>
          <a:xfrm>
            <a:off x="70875" y="4624325"/>
            <a:ext cx="9002100" cy="519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51"/>
          <p:cNvSpPr txBox="1"/>
          <p:nvPr>
            <p:ph type="title"/>
          </p:nvPr>
        </p:nvSpPr>
        <p:spPr>
          <a:xfrm>
            <a:off x="893700" y="206000"/>
            <a:ext cx="7587000" cy="857400"/>
          </a:xfrm>
          <a:prstGeom prst="rect">
            <a:avLst/>
          </a:prstGeom>
        </p:spPr>
        <p:txBody>
          <a:bodyPr anchorCtr="0" anchor="b" bIns="91425" lIns="91425" spcFirstLastPara="1" rIns="91425" wrap="square" tIns="91425"/>
          <a:lstStyle>
            <a:lvl1pPr lvl="0" rtl="0">
              <a:spcBef>
                <a:spcPts val="0"/>
              </a:spcBef>
              <a:spcAft>
                <a:spcPts val="0"/>
              </a:spcAft>
              <a:buSzPts val="4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485" name="Google Shape;485;p51"/>
          <p:cNvSpPr txBox="1"/>
          <p:nvPr>
            <p:ph idx="1" type="body"/>
          </p:nvPr>
        </p:nvSpPr>
        <p:spPr>
          <a:xfrm>
            <a:off x="896100" y="1197873"/>
            <a:ext cx="7354200" cy="3303600"/>
          </a:xfrm>
          <a:prstGeom prst="rect">
            <a:avLst/>
          </a:prstGeom>
        </p:spPr>
        <p:txBody>
          <a:bodyPr anchorCtr="0" anchor="t" bIns="91425" lIns="91425" spcFirstLastPara="1" rIns="91425" wrap="square" tIns="91425"/>
          <a:lstStyle>
            <a:lvl1pPr indent="-406400" lvl="0" marL="457200" rtl="0">
              <a:spcBef>
                <a:spcPts val="600"/>
              </a:spcBef>
              <a:spcAft>
                <a:spcPts val="0"/>
              </a:spcAft>
              <a:buSzPts val="2800"/>
              <a:buChar char="●"/>
              <a:defRPr/>
            </a:lvl1pPr>
            <a:lvl2pPr indent="-381000" lvl="1" marL="914400" rtl="0">
              <a:spcBef>
                <a:spcPts val="0"/>
              </a:spcBef>
              <a:spcAft>
                <a:spcPts val="0"/>
              </a:spcAft>
              <a:buSzPts val="2400"/>
              <a:buChar char="○"/>
              <a:defRPr/>
            </a:lvl2pPr>
            <a:lvl3pPr indent="-381000" lvl="2" marL="1371600" rtl="0">
              <a:spcBef>
                <a:spcPts val="0"/>
              </a:spcBef>
              <a:spcAft>
                <a:spcPts val="0"/>
              </a:spcAft>
              <a:buSzPts val="2400"/>
              <a:buChar char="■"/>
              <a:defRPr/>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486" name="Google Shape;486;p51"/>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rgbClr val="FFFFFF"/>
                </a:solidFill>
              </a:defRPr>
            </a:lvl1pPr>
            <a:lvl2pPr lvl="1" rtl="0" algn="ctr">
              <a:buNone/>
              <a:defRPr>
                <a:solidFill>
                  <a:srgbClr val="FFFFFF"/>
                </a:solidFill>
              </a:defRPr>
            </a:lvl2pPr>
            <a:lvl3pPr lvl="2" rtl="0" algn="ctr">
              <a:buNone/>
              <a:defRPr>
                <a:solidFill>
                  <a:srgbClr val="FFFFFF"/>
                </a:solidFill>
              </a:defRPr>
            </a:lvl3pPr>
            <a:lvl4pPr lvl="3" rtl="0" algn="ctr">
              <a:buNone/>
              <a:defRPr>
                <a:solidFill>
                  <a:srgbClr val="FFFFFF"/>
                </a:solidFill>
              </a:defRPr>
            </a:lvl4pPr>
            <a:lvl5pPr lvl="4" rtl="0" algn="ctr">
              <a:buNone/>
              <a:defRPr>
                <a:solidFill>
                  <a:srgbClr val="FFFFFF"/>
                </a:solidFill>
              </a:defRPr>
            </a:lvl5pPr>
            <a:lvl6pPr lvl="5" rtl="0" algn="ctr">
              <a:buNone/>
              <a:defRPr>
                <a:solidFill>
                  <a:srgbClr val="FFFFFF"/>
                </a:solidFill>
              </a:defRPr>
            </a:lvl6pPr>
            <a:lvl7pPr lvl="6" rtl="0" algn="ctr">
              <a:buNone/>
              <a:defRPr>
                <a:solidFill>
                  <a:srgbClr val="FFFFFF"/>
                </a:solidFill>
              </a:defRPr>
            </a:lvl7pPr>
            <a:lvl8pPr lvl="7" rtl="0" algn="ctr">
              <a:buNone/>
              <a:defRPr>
                <a:solidFill>
                  <a:srgbClr val="FFFFFF"/>
                </a:solidFill>
              </a:defRPr>
            </a:lvl8pPr>
            <a:lvl9pPr lvl="8" rtl="0"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487" name="Google Shape;487;p51"/>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Slides:</a:t>
            </a:r>
            <a:endParaRPr b="1">
              <a:solidFill>
                <a:srgbClr val="FFFFFF"/>
              </a:solidFill>
              <a:latin typeface="Lato"/>
              <a:ea typeface="Lato"/>
              <a:cs typeface="Lato"/>
              <a:sym typeface="Lato"/>
            </a:endParaRPr>
          </a:p>
          <a:p>
            <a:pPr indent="0" lvl="0" marL="0" rtl="0" algn="l">
              <a:spcBef>
                <a:spcPts val="0"/>
              </a:spcBef>
              <a:spcAft>
                <a:spcPts val="0"/>
              </a:spcAft>
              <a:buNone/>
            </a:pPr>
            <a:r>
              <a:rPr b="1" lang="en">
                <a:solidFill>
                  <a:srgbClr val="FFFFFF"/>
                </a:solidFill>
                <a:latin typeface="Lato"/>
                <a:ea typeface="Lato"/>
                <a:cs typeface="Lato"/>
                <a:sym typeface="Lato"/>
              </a:rPr>
              <a:t>Notes: </a:t>
            </a:r>
            <a:endParaRPr b="1">
              <a:solidFill>
                <a:srgbClr val="FFFFFF"/>
              </a:solidFill>
              <a:latin typeface="Lato"/>
              <a:ea typeface="Lato"/>
              <a:cs typeface="Lato"/>
              <a:sym typeface="Lato"/>
            </a:endParaRPr>
          </a:p>
        </p:txBody>
      </p:sp>
      <p:sp>
        <p:nvSpPr>
          <p:cNvPr id="488" name="Google Shape;488;p51"/>
          <p:cNvSpPr txBox="1"/>
          <p:nvPr>
            <p:ph idx="2"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489" name="Google Shape;489;p51"/>
          <p:cNvSpPr txBox="1"/>
          <p:nvPr>
            <p:ph idx="3" type="subTitle"/>
          </p:nvPr>
        </p:nvSpPr>
        <p:spPr>
          <a:xfrm>
            <a:off x="650175" y="48529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490" name="Google Shape;490;p51"/>
          <p:cNvSpPr txBox="1"/>
          <p:nvPr/>
        </p:nvSpPr>
        <p:spPr>
          <a:xfrm>
            <a:off x="5424850" y="48529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
        <p:nvSpPr>
          <p:cNvPr id="491" name="Google Shape;491;p51"/>
          <p:cNvSpPr txBox="1"/>
          <p:nvPr>
            <p:ph idx="4" type="subTitle"/>
          </p:nvPr>
        </p:nvSpPr>
        <p:spPr>
          <a:xfrm>
            <a:off x="6184575" y="4624325"/>
            <a:ext cx="2888400" cy="2466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rgbClr val="FFFFFF"/>
                </a:solidFill>
              </a:defRPr>
            </a:lvl1pPr>
            <a:lvl2pPr lvl="1" rtl="0" algn="r">
              <a:spcBef>
                <a:spcPts val="600"/>
              </a:spcBef>
              <a:spcAft>
                <a:spcPts val="0"/>
              </a:spcAft>
              <a:buNone/>
              <a:defRPr>
                <a:solidFill>
                  <a:srgbClr val="FFFFFF"/>
                </a:solidFill>
              </a:defRPr>
            </a:lvl2pPr>
            <a:lvl3pPr lvl="2" rtl="0" algn="r">
              <a:spcBef>
                <a:spcPts val="600"/>
              </a:spcBef>
              <a:spcAft>
                <a:spcPts val="0"/>
              </a:spcAft>
              <a:buNone/>
              <a:defRPr>
                <a:solidFill>
                  <a:srgbClr val="FFFFFF"/>
                </a:solidFill>
              </a:defRPr>
            </a:lvl3pPr>
            <a:lvl4pPr lvl="3" rtl="0" algn="r">
              <a:spcBef>
                <a:spcPts val="600"/>
              </a:spcBef>
              <a:spcAft>
                <a:spcPts val="0"/>
              </a:spcAft>
              <a:buNone/>
              <a:defRPr>
                <a:solidFill>
                  <a:srgbClr val="FFFFFF"/>
                </a:solidFill>
              </a:defRPr>
            </a:lvl4pPr>
            <a:lvl5pPr lvl="4" rtl="0" algn="r">
              <a:spcBef>
                <a:spcPts val="600"/>
              </a:spcBef>
              <a:spcAft>
                <a:spcPts val="0"/>
              </a:spcAft>
              <a:buNone/>
              <a:defRPr>
                <a:solidFill>
                  <a:srgbClr val="FFFFFF"/>
                </a:solidFill>
              </a:defRPr>
            </a:lvl5pPr>
            <a:lvl6pPr lvl="5" rtl="0" algn="r">
              <a:spcBef>
                <a:spcPts val="600"/>
              </a:spcBef>
              <a:spcAft>
                <a:spcPts val="0"/>
              </a:spcAft>
              <a:buNone/>
              <a:defRPr>
                <a:solidFill>
                  <a:srgbClr val="FFFFFF"/>
                </a:solidFill>
              </a:defRPr>
            </a:lvl6pPr>
            <a:lvl7pPr lvl="6" rtl="0" algn="r">
              <a:spcBef>
                <a:spcPts val="600"/>
              </a:spcBef>
              <a:spcAft>
                <a:spcPts val="0"/>
              </a:spcAft>
              <a:buNone/>
              <a:defRPr>
                <a:solidFill>
                  <a:srgbClr val="FFFFFF"/>
                </a:solidFill>
              </a:defRPr>
            </a:lvl7pPr>
            <a:lvl8pPr lvl="7" rtl="0" algn="r">
              <a:spcBef>
                <a:spcPts val="600"/>
              </a:spcBef>
              <a:spcAft>
                <a:spcPts val="0"/>
              </a:spcAft>
              <a:buNone/>
              <a:defRPr>
                <a:solidFill>
                  <a:srgbClr val="FFFFFF"/>
                </a:solidFill>
              </a:defRPr>
            </a:lvl8pPr>
            <a:lvl9pPr lvl="8" rtl="0" algn="r">
              <a:spcBef>
                <a:spcPts val="600"/>
              </a:spcBef>
              <a:spcAft>
                <a:spcPts val="0"/>
              </a:spcAft>
              <a:buNone/>
              <a:defRPr>
                <a:solidFill>
                  <a:srgbClr val="FFFFFF"/>
                </a:solidFill>
              </a:defRPr>
            </a:lvl9pPr>
          </a:lstStyle>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 no footer">
  <p:cSld name="TITLE_AND_BODY_1_1">
    <p:spTree>
      <p:nvGrpSpPr>
        <p:cNvPr id="492" name="Shape 492"/>
        <p:cNvGrpSpPr/>
        <p:nvPr/>
      </p:nvGrpSpPr>
      <p:grpSpPr>
        <a:xfrm>
          <a:off x="0" y="0"/>
          <a:ext cx="0" cy="0"/>
          <a:chOff x="0" y="0"/>
          <a:chExt cx="0" cy="0"/>
        </a:xfrm>
      </p:grpSpPr>
      <p:sp>
        <p:nvSpPr>
          <p:cNvPr id="493" name="Google Shape;493;p52"/>
          <p:cNvSpPr txBox="1"/>
          <p:nvPr>
            <p:ph type="title"/>
          </p:nvPr>
        </p:nvSpPr>
        <p:spPr>
          <a:xfrm>
            <a:off x="893700" y="206000"/>
            <a:ext cx="7587000" cy="857400"/>
          </a:xfrm>
          <a:prstGeom prst="rect">
            <a:avLst/>
          </a:prstGeom>
        </p:spPr>
        <p:txBody>
          <a:bodyPr anchorCtr="0" anchor="b" bIns="91425" lIns="91425" spcFirstLastPara="1" rIns="91425" wrap="square" tIns="91425"/>
          <a:lstStyle>
            <a:lvl1pPr lvl="0" rtl="0">
              <a:spcBef>
                <a:spcPts val="0"/>
              </a:spcBef>
              <a:spcAft>
                <a:spcPts val="0"/>
              </a:spcAft>
              <a:buSzPts val="4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494" name="Google Shape;494;p52"/>
          <p:cNvSpPr txBox="1"/>
          <p:nvPr>
            <p:ph idx="1" type="body"/>
          </p:nvPr>
        </p:nvSpPr>
        <p:spPr>
          <a:xfrm>
            <a:off x="896100" y="1197873"/>
            <a:ext cx="7354200" cy="3303600"/>
          </a:xfrm>
          <a:prstGeom prst="rect">
            <a:avLst/>
          </a:prstGeom>
        </p:spPr>
        <p:txBody>
          <a:bodyPr anchorCtr="0" anchor="t" bIns="91425" lIns="91425" spcFirstLastPara="1" rIns="91425" wrap="square" tIns="91425"/>
          <a:lstStyle>
            <a:lvl1pPr indent="-406400" lvl="0" marL="457200" rtl="0">
              <a:spcBef>
                <a:spcPts val="600"/>
              </a:spcBef>
              <a:spcAft>
                <a:spcPts val="0"/>
              </a:spcAft>
              <a:buSzPts val="2800"/>
              <a:buChar char="●"/>
              <a:defRPr/>
            </a:lvl1pPr>
            <a:lvl2pPr indent="-381000" lvl="1" marL="914400" rtl="0">
              <a:spcBef>
                <a:spcPts val="0"/>
              </a:spcBef>
              <a:spcAft>
                <a:spcPts val="0"/>
              </a:spcAft>
              <a:buSzPts val="2400"/>
              <a:buChar char="○"/>
              <a:defRPr/>
            </a:lvl2pPr>
            <a:lvl3pPr indent="-381000" lvl="2" marL="1371600" rtl="0">
              <a:spcBef>
                <a:spcPts val="0"/>
              </a:spcBef>
              <a:spcAft>
                <a:spcPts val="0"/>
              </a:spcAft>
              <a:buSzPts val="2400"/>
              <a:buChar char="■"/>
              <a:defRPr/>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495" name="Google Shape;495;p52"/>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chemeClr val="accent4"/>
                </a:solidFill>
              </a:defRPr>
            </a:lvl1pPr>
            <a:lvl2pPr lvl="1" rtl="0" algn="ctr">
              <a:buNone/>
              <a:defRPr>
                <a:solidFill>
                  <a:schemeClr val="accent4"/>
                </a:solidFill>
              </a:defRPr>
            </a:lvl2pPr>
            <a:lvl3pPr lvl="2" rtl="0" algn="ctr">
              <a:buNone/>
              <a:defRPr>
                <a:solidFill>
                  <a:schemeClr val="accent4"/>
                </a:solidFill>
              </a:defRPr>
            </a:lvl3pPr>
            <a:lvl4pPr lvl="3" rtl="0" algn="ctr">
              <a:buNone/>
              <a:defRPr>
                <a:solidFill>
                  <a:schemeClr val="accent4"/>
                </a:solidFill>
              </a:defRPr>
            </a:lvl4pPr>
            <a:lvl5pPr lvl="4" rtl="0" algn="ctr">
              <a:buNone/>
              <a:defRPr>
                <a:solidFill>
                  <a:schemeClr val="accent4"/>
                </a:solidFill>
              </a:defRPr>
            </a:lvl5pPr>
            <a:lvl6pPr lvl="5" rtl="0" algn="ctr">
              <a:buNone/>
              <a:defRPr>
                <a:solidFill>
                  <a:schemeClr val="accent4"/>
                </a:solidFill>
              </a:defRPr>
            </a:lvl6pPr>
            <a:lvl7pPr lvl="6" rtl="0" algn="ctr">
              <a:buNone/>
              <a:defRPr>
                <a:solidFill>
                  <a:schemeClr val="accent4"/>
                </a:solidFill>
              </a:defRPr>
            </a:lvl7pPr>
            <a:lvl8pPr lvl="7" rtl="0" algn="ctr">
              <a:buNone/>
              <a:defRPr>
                <a:solidFill>
                  <a:schemeClr val="accent4"/>
                </a:solidFill>
              </a:defRPr>
            </a:lvl8pPr>
            <a:lvl9pPr lvl="8" rtl="0" algn="ctr">
              <a:buNone/>
              <a:defRPr>
                <a:solidFill>
                  <a:schemeClr val="accent4"/>
                </a:solidFill>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1 column" type="tx">
  <p:cSld name="TITLE_AND_BODY">
    <p:spTree>
      <p:nvGrpSpPr>
        <p:cNvPr id="45" name="Shape 45"/>
        <p:cNvGrpSpPr/>
        <p:nvPr/>
      </p:nvGrpSpPr>
      <p:grpSpPr>
        <a:xfrm>
          <a:off x="0" y="0"/>
          <a:ext cx="0" cy="0"/>
          <a:chOff x="0" y="0"/>
          <a:chExt cx="0" cy="0"/>
        </a:xfrm>
      </p:grpSpPr>
      <p:sp>
        <p:nvSpPr>
          <p:cNvPr id="46" name="Google Shape;46;p6"/>
          <p:cNvSpPr/>
          <p:nvPr/>
        </p:nvSpPr>
        <p:spPr>
          <a:xfrm>
            <a:off x="70875" y="4624325"/>
            <a:ext cx="9002100" cy="519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6"/>
          <p:cNvSpPr txBox="1"/>
          <p:nvPr>
            <p:ph type="title"/>
          </p:nvPr>
        </p:nvSpPr>
        <p:spPr>
          <a:xfrm>
            <a:off x="893700" y="206000"/>
            <a:ext cx="7587000" cy="857400"/>
          </a:xfrm>
          <a:prstGeom prst="rect">
            <a:avLst/>
          </a:prstGeom>
        </p:spPr>
        <p:txBody>
          <a:bodyPr anchorCtr="0" anchor="b" bIns="91425" lIns="91425" spcFirstLastPara="1" rIns="91425" wrap="square" tIns="91425"/>
          <a:lstStyle>
            <a:lvl1pPr lvl="0">
              <a:spcBef>
                <a:spcPts val="0"/>
              </a:spcBef>
              <a:spcAft>
                <a:spcPts val="0"/>
              </a:spcAft>
              <a:buSzPts val="40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48" name="Google Shape;48;p6"/>
          <p:cNvSpPr txBox="1"/>
          <p:nvPr>
            <p:ph idx="1" type="body"/>
          </p:nvPr>
        </p:nvSpPr>
        <p:spPr>
          <a:xfrm>
            <a:off x="893700" y="1197874"/>
            <a:ext cx="7356600" cy="3140100"/>
          </a:xfrm>
          <a:prstGeom prst="rect">
            <a:avLst/>
          </a:prstGeom>
        </p:spPr>
        <p:txBody>
          <a:bodyPr anchorCtr="0" anchor="t" bIns="91425" lIns="91425" spcFirstLastPara="1" rIns="91425" wrap="square" tIns="91425"/>
          <a:lstStyle>
            <a:lvl1pPr indent="-406400" lvl="0" marL="457200">
              <a:spcBef>
                <a:spcPts val="600"/>
              </a:spcBef>
              <a:spcAft>
                <a:spcPts val="0"/>
              </a:spcAft>
              <a:buSzPts val="2800"/>
              <a:buChar char="●"/>
              <a:defRPr/>
            </a:lvl1pPr>
            <a:lvl2pPr indent="-381000" lvl="1" marL="914400">
              <a:spcBef>
                <a:spcPts val="0"/>
              </a:spcBef>
              <a:spcAft>
                <a:spcPts val="0"/>
              </a:spcAft>
              <a:buSzPts val="2400"/>
              <a:buChar char="○"/>
              <a:defRPr/>
            </a:lvl2pPr>
            <a:lvl3pPr indent="-381000" lvl="2" marL="1371600">
              <a:spcBef>
                <a:spcPts val="0"/>
              </a:spcBef>
              <a:spcAft>
                <a:spcPts val="0"/>
              </a:spcAft>
              <a:buSzPts val="2400"/>
              <a:buChar char="■"/>
              <a:defRPr/>
            </a:lvl3pPr>
            <a:lvl4pPr indent="-342900" lvl="3" marL="1828800">
              <a:spcBef>
                <a:spcPts val="0"/>
              </a:spcBef>
              <a:spcAft>
                <a:spcPts val="0"/>
              </a:spcAft>
              <a:buSzPts val="1800"/>
              <a:buChar char="●"/>
              <a:defRPr/>
            </a:lvl4pPr>
            <a:lvl5pPr indent="-342900" lvl="4" marL="2286000">
              <a:spcBef>
                <a:spcPts val="0"/>
              </a:spcBef>
              <a:spcAft>
                <a:spcPts val="0"/>
              </a:spcAft>
              <a:buSzPts val="1800"/>
              <a:buChar char="○"/>
              <a:defRPr/>
            </a:lvl5pPr>
            <a:lvl6pPr indent="-342900" lvl="5" marL="2743200">
              <a:spcBef>
                <a:spcPts val="0"/>
              </a:spcBef>
              <a:spcAft>
                <a:spcPts val="0"/>
              </a:spcAft>
              <a:buSzPts val="1800"/>
              <a:buChar char="■"/>
              <a:defRPr/>
            </a:lvl6pPr>
            <a:lvl7pPr indent="-342900" lvl="6" marL="3200400">
              <a:spcBef>
                <a:spcPts val="0"/>
              </a:spcBef>
              <a:spcAft>
                <a:spcPts val="0"/>
              </a:spcAft>
              <a:buSzPts val="1800"/>
              <a:buChar char="●"/>
              <a:defRPr/>
            </a:lvl7pPr>
            <a:lvl8pPr indent="-342900" lvl="7" marL="3657600">
              <a:spcBef>
                <a:spcPts val="0"/>
              </a:spcBef>
              <a:spcAft>
                <a:spcPts val="0"/>
              </a:spcAft>
              <a:buSzPts val="1800"/>
              <a:buChar char="○"/>
              <a:defRPr/>
            </a:lvl8pPr>
            <a:lvl9pPr indent="-342900" lvl="8" marL="4114800">
              <a:spcBef>
                <a:spcPts val="0"/>
              </a:spcBef>
              <a:spcAft>
                <a:spcPts val="0"/>
              </a:spcAft>
              <a:buSzPts val="1800"/>
              <a:buChar char="■"/>
              <a:defRPr/>
            </a:lvl9pPr>
          </a:lstStyle>
          <a:p/>
        </p:txBody>
      </p:sp>
      <p:sp>
        <p:nvSpPr>
          <p:cNvPr id="49" name="Google Shape;49;p6"/>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algn="ctr">
              <a:buNone/>
              <a:defRPr>
                <a:solidFill>
                  <a:srgbClr val="FFFFFF"/>
                </a:solidFill>
              </a:defRPr>
            </a:lvl1pPr>
            <a:lvl2pPr lvl="1" algn="ctr">
              <a:buNone/>
              <a:defRPr>
                <a:solidFill>
                  <a:srgbClr val="FFFFFF"/>
                </a:solidFill>
              </a:defRPr>
            </a:lvl2pPr>
            <a:lvl3pPr lvl="2" algn="ctr">
              <a:buNone/>
              <a:defRPr>
                <a:solidFill>
                  <a:srgbClr val="FFFFFF"/>
                </a:solidFill>
              </a:defRPr>
            </a:lvl3pPr>
            <a:lvl4pPr lvl="3" algn="ctr">
              <a:buNone/>
              <a:defRPr>
                <a:solidFill>
                  <a:srgbClr val="FFFFFF"/>
                </a:solidFill>
              </a:defRPr>
            </a:lvl4pPr>
            <a:lvl5pPr lvl="4" algn="ctr">
              <a:buNone/>
              <a:defRPr>
                <a:solidFill>
                  <a:srgbClr val="FFFFFF"/>
                </a:solidFill>
              </a:defRPr>
            </a:lvl5pPr>
            <a:lvl6pPr lvl="5" algn="ctr">
              <a:buNone/>
              <a:defRPr>
                <a:solidFill>
                  <a:srgbClr val="FFFFFF"/>
                </a:solidFill>
              </a:defRPr>
            </a:lvl6pPr>
            <a:lvl7pPr lvl="6" algn="ctr">
              <a:buNone/>
              <a:defRPr>
                <a:solidFill>
                  <a:srgbClr val="FFFFFF"/>
                </a:solidFill>
              </a:defRPr>
            </a:lvl7pPr>
            <a:lvl8pPr lvl="7" algn="ctr">
              <a:buNone/>
              <a:defRPr>
                <a:solidFill>
                  <a:srgbClr val="FFFFFF"/>
                </a:solidFill>
              </a:defRPr>
            </a:lvl8pPr>
            <a:lvl9pPr lvl="8"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50" name="Google Shape;50;p6"/>
          <p:cNvSpPr txBox="1"/>
          <p:nvPr/>
        </p:nvSpPr>
        <p:spPr>
          <a:xfrm>
            <a:off x="5424850" y="48529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
        <p:nvSpPr>
          <p:cNvPr id="51" name="Google Shape;51;p6"/>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Slides:</a:t>
            </a:r>
            <a:endParaRPr b="1">
              <a:solidFill>
                <a:srgbClr val="FFFFFF"/>
              </a:solidFill>
              <a:latin typeface="Lato"/>
              <a:ea typeface="Lato"/>
              <a:cs typeface="Lato"/>
              <a:sym typeface="Lato"/>
            </a:endParaRPr>
          </a:p>
          <a:p>
            <a:pPr indent="0" lvl="0" marL="0" rtl="0" algn="l">
              <a:spcBef>
                <a:spcPts val="0"/>
              </a:spcBef>
              <a:spcAft>
                <a:spcPts val="0"/>
              </a:spcAft>
              <a:buNone/>
            </a:pPr>
            <a:r>
              <a:rPr b="1" lang="en">
                <a:solidFill>
                  <a:srgbClr val="FFFFFF"/>
                </a:solidFill>
                <a:latin typeface="Lato"/>
                <a:ea typeface="Lato"/>
                <a:cs typeface="Lato"/>
                <a:sym typeface="Lato"/>
              </a:rPr>
              <a:t>Notes: </a:t>
            </a:r>
            <a:endParaRPr b="1">
              <a:solidFill>
                <a:srgbClr val="FFFFFF"/>
              </a:solidFill>
              <a:latin typeface="Lato"/>
              <a:ea typeface="Lato"/>
              <a:cs typeface="Lato"/>
              <a:sym typeface="Lato"/>
            </a:endParaRPr>
          </a:p>
        </p:txBody>
      </p:sp>
      <p:sp>
        <p:nvSpPr>
          <p:cNvPr id="52" name="Google Shape;52;p6"/>
          <p:cNvSpPr txBox="1"/>
          <p:nvPr>
            <p:ph idx="2"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53" name="Google Shape;53;p6"/>
          <p:cNvSpPr txBox="1"/>
          <p:nvPr>
            <p:ph idx="3" type="subTitle"/>
          </p:nvPr>
        </p:nvSpPr>
        <p:spPr>
          <a:xfrm>
            <a:off x="650175" y="48529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54" name="Google Shape;54;p6"/>
          <p:cNvSpPr txBox="1"/>
          <p:nvPr>
            <p:ph idx="4" type="subTitle"/>
          </p:nvPr>
        </p:nvSpPr>
        <p:spPr>
          <a:xfrm>
            <a:off x="6184575" y="4624325"/>
            <a:ext cx="2888400" cy="2466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rgbClr val="FFFFFF"/>
                </a:solidFill>
              </a:defRPr>
            </a:lvl1pPr>
            <a:lvl2pPr lvl="1" rtl="0" algn="r">
              <a:spcBef>
                <a:spcPts val="600"/>
              </a:spcBef>
              <a:spcAft>
                <a:spcPts val="0"/>
              </a:spcAft>
              <a:buNone/>
              <a:defRPr>
                <a:solidFill>
                  <a:srgbClr val="FFFFFF"/>
                </a:solidFill>
              </a:defRPr>
            </a:lvl2pPr>
            <a:lvl3pPr lvl="2" rtl="0" algn="r">
              <a:spcBef>
                <a:spcPts val="600"/>
              </a:spcBef>
              <a:spcAft>
                <a:spcPts val="0"/>
              </a:spcAft>
              <a:buNone/>
              <a:defRPr>
                <a:solidFill>
                  <a:srgbClr val="FFFFFF"/>
                </a:solidFill>
              </a:defRPr>
            </a:lvl3pPr>
            <a:lvl4pPr lvl="3" rtl="0" algn="r">
              <a:spcBef>
                <a:spcPts val="600"/>
              </a:spcBef>
              <a:spcAft>
                <a:spcPts val="0"/>
              </a:spcAft>
              <a:buNone/>
              <a:defRPr>
                <a:solidFill>
                  <a:srgbClr val="FFFFFF"/>
                </a:solidFill>
              </a:defRPr>
            </a:lvl4pPr>
            <a:lvl5pPr lvl="4" rtl="0" algn="r">
              <a:spcBef>
                <a:spcPts val="600"/>
              </a:spcBef>
              <a:spcAft>
                <a:spcPts val="0"/>
              </a:spcAft>
              <a:buNone/>
              <a:defRPr>
                <a:solidFill>
                  <a:srgbClr val="FFFFFF"/>
                </a:solidFill>
              </a:defRPr>
            </a:lvl5pPr>
            <a:lvl6pPr lvl="5" rtl="0" algn="r">
              <a:spcBef>
                <a:spcPts val="600"/>
              </a:spcBef>
              <a:spcAft>
                <a:spcPts val="0"/>
              </a:spcAft>
              <a:buNone/>
              <a:defRPr>
                <a:solidFill>
                  <a:srgbClr val="FFFFFF"/>
                </a:solidFill>
              </a:defRPr>
            </a:lvl6pPr>
            <a:lvl7pPr lvl="6" rtl="0" algn="r">
              <a:spcBef>
                <a:spcPts val="600"/>
              </a:spcBef>
              <a:spcAft>
                <a:spcPts val="0"/>
              </a:spcAft>
              <a:buNone/>
              <a:defRPr>
                <a:solidFill>
                  <a:srgbClr val="FFFFFF"/>
                </a:solidFill>
              </a:defRPr>
            </a:lvl7pPr>
            <a:lvl8pPr lvl="7" rtl="0" algn="r">
              <a:spcBef>
                <a:spcPts val="600"/>
              </a:spcBef>
              <a:spcAft>
                <a:spcPts val="0"/>
              </a:spcAft>
              <a:buNone/>
              <a:defRPr>
                <a:solidFill>
                  <a:srgbClr val="FFFFFF"/>
                </a:solidFill>
              </a:defRPr>
            </a:lvl8pPr>
            <a:lvl9pPr lvl="8" rtl="0" algn="r">
              <a:spcBef>
                <a:spcPts val="600"/>
              </a:spcBef>
              <a:spcAft>
                <a:spcPts val="0"/>
              </a:spcAft>
              <a:buNone/>
              <a:defRPr>
                <a:solidFill>
                  <a:srgbClr val="FFFFFF"/>
                </a:solidFill>
              </a:defRPr>
            </a:lvl9pPr>
          </a:lstStyle>
          <a:p/>
        </p:txBody>
      </p:sp>
    </p:spTree>
  </p:cSld>
  <p:clrMapOvr>
    <a:masterClrMapping/>
  </p:clrMapOvr>
  <p:extLst>
    <p:ext uri="{DCECCB84-F9BA-43D5-87BE-67443E8EF086}">
      <p15:sldGuideLst>
        <p15:guide id="1" orient="horz" pos="1620">
          <p15:clr>
            <a:srgbClr val="FA7B17"/>
          </p15:clr>
        </p15:guide>
        <p15:guide id="2" pos="2880">
          <p15:clr>
            <a:srgbClr val="FA7B17"/>
          </p15:clr>
        </p15:guide>
      </p15:sldGuideLst>
    </p:ext>
  </p:extLst>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2 columns" type="twoColTx">
  <p:cSld name="TITLE_AND_TWO_COLUMNS">
    <p:spTree>
      <p:nvGrpSpPr>
        <p:cNvPr id="496" name="Shape 496"/>
        <p:cNvGrpSpPr/>
        <p:nvPr/>
      </p:nvGrpSpPr>
      <p:grpSpPr>
        <a:xfrm>
          <a:off x="0" y="0"/>
          <a:ext cx="0" cy="0"/>
          <a:chOff x="0" y="0"/>
          <a:chExt cx="0" cy="0"/>
        </a:xfrm>
      </p:grpSpPr>
      <p:sp>
        <p:nvSpPr>
          <p:cNvPr id="497" name="Google Shape;497;p53"/>
          <p:cNvSpPr/>
          <p:nvPr/>
        </p:nvSpPr>
        <p:spPr>
          <a:xfrm>
            <a:off x="70875" y="4624325"/>
            <a:ext cx="9002100" cy="4617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53"/>
          <p:cNvSpPr txBox="1"/>
          <p:nvPr>
            <p:ph type="title"/>
          </p:nvPr>
        </p:nvSpPr>
        <p:spPr>
          <a:xfrm>
            <a:off x="893700" y="206000"/>
            <a:ext cx="7587000" cy="857400"/>
          </a:xfrm>
          <a:prstGeom prst="rect">
            <a:avLst/>
          </a:prstGeom>
        </p:spPr>
        <p:txBody>
          <a:bodyPr anchorCtr="0" anchor="b" bIns="91425" lIns="91425" spcFirstLastPara="1" rIns="91425" wrap="square" tIns="91425"/>
          <a:lstStyle>
            <a:lvl1pPr lvl="0" rtl="0">
              <a:spcBef>
                <a:spcPts val="0"/>
              </a:spcBef>
              <a:spcAft>
                <a:spcPts val="0"/>
              </a:spcAft>
              <a:buSzPts val="4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499" name="Google Shape;499;p53"/>
          <p:cNvSpPr txBox="1"/>
          <p:nvPr>
            <p:ph idx="1" type="body"/>
          </p:nvPr>
        </p:nvSpPr>
        <p:spPr>
          <a:xfrm>
            <a:off x="893625" y="1200150"/>
            <a:ext cx="3374100" cy="3241800"/>
          </a:xfrm>
          <a:prstGeom prst="rect">
            <a:avLst/>
          </a:prstGeom>
        </p:spPr>
        <p:txBody>
          <a:bodyPr anchorCtr="0" anchor="t" bIns="91425" lIns="91425" spcFirstLastPara="1" rIns="91425" wrap="square" tIns="91425"/>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500" name="Google Shape;500;p53"/>
          <p:cNvSpPr txBox="1"/>
          <p:nvPr>
            <p:ph idx="2" type="body"/>
          </p:nvPr>
        </p:nvSpPr>
        <p:spPr>
          <a:xfrm>
            <a:off x="4878850" y="1202025"/>
            <a:ext cx="3371100" cy="3240000"/>
          </a:xfrm>
          <a:prstGeom prst="rect">
            <a:avLst/>
          </a:prstGeom>
        </p:spPr>
        <p:txBody>
          <a:bodyPr anchorCtr="0" anchor="t" bIns="91425" lIns="91425" spcFirstLastPara="1" rIns="91425" wrap="square" tIns="91425"/>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501" name="Google Shape;501;p53"/>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rgbClr val="FFFFFF"/>
                </a:solidFill>
              </a:defRPr>
            </a:lvl1pPr>
            <a:lvl2pPr lvl="1" rtl="0" algn="ctr">
              <a:buNone/>
              <a:defRPr>
                <a:solidFill>
                  <a:srgbClr val="FFFFFF"/>
                </a:solidFill>
              </a:defRPr>
            </a:lvl2pPr>
            <a:lvl3pPr lvl="2" rtl="0" algn="ctr">
              <a:buNone/>
              <a:defRPr>
                <a:solidFill>
                  <a:srgbClr val="FFFFFF"/>
                </a:solidFill>
              </a:defRPr>
            </a:lvl3pPr>
            <a:lvl4pPr lvl="3" rtl="0" algn="ctr">
              <a:buNone/>
              <a:defRPr>
                <a:solidFill>
                  <a:srgbClr val="FFFFFF"/>
                </a:solidFill>
              </a:defRPr>
            </a:lvl4pPr>
            <a:lvl5pPr lvl="4" rtl="0" algn="ctr">
              <a:buNone/>
              <a:defRPr>
                <a:solidFill>
                  <a:srgbClr val="FFFFFF"/>
                </a:solidFill>
              </a:defRPr>
            </a:lvl5pPr>
            <a:lvl6pPr lvl="5" rtl="0" algn="ctr">
              <a:buNone/>
              <a:defRPr>
                <a:solidFill>
                  <a:srgbClr val="FFFFFF"/>
                </a:solidFill>
              </a:defRPr>
            </a:lvl6pPr>
            <a:lvl7pPr lvl="6" rtl="0" algn="ctr">
              <a:buNone/>
              <a:defRPr>
                <a:solidFill>
                  <a:srgbClr val="FFFFFF"/>
                </a:solidFill>
              </a:defRPr>
            </a:lvl7pPr>
            <a:lvl8pPr lvl="7" rtl="0" algn="ctr">
              <a:buNone/>
              <a:defRPr>
                <a:solidFill>
                  <a:srgbClr val="FFFFFF"/>
                </a:solidFill>
              </a:defRPr>
            </a:lvl8pPr>
            <a:lvl9pPr lvl="8" rtl="0"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502" name="Google Shape;502;p53"/>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Slides:</a:t>
            </a:r>
            <a:endParaRPr b="1">
              <a:solidFill>
                <a:srgbClr val="FFFFFF"/>
              </a:solidFill>
              <a:latin typeface="Lato"/>
              <a:ea typeface="Lato"/>
              <a:cs typeface="Lato"/>
              <a:sym typeface="Lato"/>
            </a:endParaRPr>
          </a:p>
          <a:p>
            <a:pPr indent="0" lvl="0" marL="0" rtl="0" algn="l">
              <a:spcBef>
                <a:spcPts val="0"/>
              </a:spcBef>
              <a:spcAft>
                <a:spcPts val="0"/>
              </a:spcAft>
              <a:buNone/>
            </a:pPr>
            <a:r>
              <a:rPr b="1" lang="en">
                <a:solidFill>
                  <a:srgbClr val="FFFFFF"/>
                </a:solidFill>
                <a:latin typeface="Lato"/>
                <a:ea typeface="Lato"/>
                <a:cs typeface="Lato"/>
                <a:sym typeface="Lato"/>
              </a:rPr>
              <a:t>Notes: </a:t>
            </a:r>
            <a:endParaRPr b="1">
              <a:solidFill>
                <a:srgbClr val="FFFFFF"/>
              </a:solidFill>
              <a:latin typeface="Lato"/>
              <a:ea typeface="Lato"/>
              <a:cs typeface="Lato"/>
              <a:sym typeface="Lato"/>
            </a:endParaRPr>
          </a:p>
        </p:txBody>
      </p:sp>
      <p:sp>
        <p:nvSpPr>
          <p:cNvPr id="503" name="Google Shape;503;p53"/>
          <p:cNvSpPr txBox="1"/>
          <p:nvPr>
            <p:ph idx="3"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504" name="Google Shape;504;p53"/>
          <p:cNvSpPr txBox="1"/>
          <p:nvPr>
            <p:ph idx="4" type="subTitle"/>
          </p:nvPr>
        </p:nvSpPr>
        <p:spPr>
          <a:xfrm>
            <a:off x="650175" y="48529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505" name="Google Shape;505;p53"/>
          <p:cNvSpPr txBox="1"/>
          <p:nvPr/>
        </p:nvSpPr>
        <p:spPr>
          <a:xfrm>
            <a:off x="5424850" y="48529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
        <p:nvSpPr>
          <p:cNvPr id="506" name="Google Shape;506;p53"/>
          <p:cNvSpPr txBox="1"/>
          <p:nvPr>
            <p:ph idx="5" type="subTitle"/>
          </p:nvPr>
        </p:nvSpPr>
        <p:spPr>
          <a:xfrm>
            <a:off x="6184575" y="4624325"/>
            <a:ext cx="2888400" cy="2466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rgbClr val="FFFFFF"/>
                </a:solidFill>
              </a:defRPr>
            </a:lvl1pPr>
            <a:lvl2pPr lvl="1" rtl="0" algn="r">
              <a:spcBef>
                <a:spcPts val="600"/>
              </a:spcBef>
              <a:spcAft>
                <a:spcPts val="0"/>
              </a:spcAft>
              <a:buNone/>
              <a:defRPr>
                <a:solidFill>
                  <a:srgbClr val="FFFFFF"/>
                </a:solidFill>
              </a:defRPr>
            </a:lvl2pPr>
            <a:lvl3pPr lvl="2" rtl="0" algn="r">
              <a:spcBef>
                <a:spcPts val="600"/>
              </a:spcBef>
              <a:spcAft>
                <a:spcPts val="0"/>
              </a:spcAft>
              <a:buNone/>
              <a:defRPr>
                <a:solidFill>
                  <a:srgbClr val="FFFFFF"/>
                </a:solidFill>
              </a:defRPr>
            </a:lvl3pPr>
            <a:lvl4pPr lvl="3" rtl="0" algn="r">
              <a:spcBef>
                <a:spcPts val="600"/>
              </a:spcBef>
              <a:spcAft>
                <a:spcPts val="0"/>
              </a:spcAft>
              <a:buNone/>
              <a:defRPr>
                <a:solidFill>
                  <a:srgbClr val="FFFFFF"/>
                </a:solidFill>
              </a:defRPr>
            </a:lvl4pPr>
            <a:lvl5pPr lvl="4" rtl="0" algn="r">
              <a:spcBef>
                <a:spcPts val="600"/>
              </a:spcBef>
              <a:spcAft>
                <a:spcPts val="0"/>
              </a:spcAft>
              <a:buNone/>
              <a:defRPr>
                <a:solidFill>
                  <a:srgbClr val="FFFFFF"/>
                </a:solidFill>
              </a:defRPr>
            </a:lvl5pPr>
            <a:lvl6pPr lvl="5" rtl="0" algn="r">
              <a:spcBef>
                <a:spcPts val="600"/>
              </a:spcBef>
              <a:spcAft>
                <a:spcPts val="0"/>
              </a:spcAft>
              <a:buNone/>
              <a:defRPr>
                <a:solidFill>
                  <a:srgbClr val="FFFFFF"/>
                </a:solidFill>
              </a:defRPr>
            </a:lvl6pPr>
            <a:lvl7pPr lvl="6" rtl="0" algn="r">
              <a:spcBef>
                <a:spcPts val="600"/>
              </a:spcBef>
              <a:spcAft>
                <a:spcPts val="0"/>
              </a:spcAft>
              <a:buNone/>
              <a:defRPr>
                <a:solidFill>
                  <a:srgbClr val="FFFFFF"/>
                </a:solidFill>
              </a:defRPr>
            </a:lvl7pPr>
            <a:lvl8pPr lvl="7" rtl="0" algn="r">
              <a:spcBef>
                <a:spcPts val="600"/>
              </a:spcBef>
              <a:spcAft>
                <a:spcPts val="0"/>
              </a:spcAft>
              <a:buNone/>
              <a:defRPr>
                <a:solidFill>
                  <a:srgbClr val="FFFFFF"/>
                </a:solidFill>
              </a:defRPr>
            </a:lvl8pPr>
            <a:lvl9pPr lvl="8" rtl="0" algn="r">
              <a:spcBef>
                <a:spcPts val="600"/>
              </a:spcBef>
              <a:spcAft>
                <a:spcPts val="0"/>
              </a:spcAft>
              <a:buNone/>
              <a:defRPr>
                <a:solidFill>
                  <a:srgbClr val="FFFFFF"/>
                </a:solidFill>
              </a:defRPr>
            </a:lvl9pPr>
          </a:lstStyle>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2 columns - no footer">
  <p:cSld name="TITLE_AND_TWO_COLUMNS_2">
    <p:spTree>
      <p:nvGrpSpPr>
        <p:cNvPr id="507" name="Shape 507"/>
        <p:cNvGrpSpPr/>
        <p:nvPr/>
      </p:nvGrpSpPr>
      <p:grpSpPr>
        <a:xfrm>
          <a:off x="0" y="0"/>
          <a:ext cx="0" cy="0"/>
          <a:chOff x="0" y="0"/>
          <a:chExt cx="0" cy="0"/>
        </a:xfrm>
      </p:grpSpPr>
      <p:sp>
        <p:nvSpPr>
          <p:cNvPr id="508" name="Google Shape;508;p54"/>
          <p:cNvSpPr txBox="1"/>
          <p:nvPr>
            <p:ph type="title"/>
          </p:nvPr>
        </p:nvSpPr>
        <p:spPr>
          <a:xfrm>
            <a:off x="893700" y="206000"/>
            <a:ext cx="7587000" cy="857400"/>
          </a:xfrm>
          <a:prstGeom prst="rect">
            <a:avLst/>
          </a:prstGeom>
        </p:spPr>
        <p:txBody>
          <a:bodyPr anchorCtr="0" anchor="b" bIns="91425" lIns="91425" spcFirstLastPara="1" rIns="91425" wrap="square" tIns="91425"/>
          <a:lstStyle>
            <a:lvl1pPr lvl="0" rtl="0">
              <a:spcBef>
                <a:spcPts val="0"/>
              </a:spcBef>
              <a:spcAft>
                <a:spcPts val="0"/>
              </a:spcAft>
              <a:buSzPts val="4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509" name="Google Shape;509;p54"/>
          <p:cNvSpPr txBox="1"/>
          <p:nvPr>
            <p:ph idx="1" type="body"/>
          </p:nvPr>
        </p:nvSpPr>
        <p:spPr>
          <a:xfrm>
            <a:off x="893625" y="1200150"/>
            <a:ext cx="3374100" cy="3241800"/>
          </a:xfrm>
          <a:prstGeom prst="rect">
            <a:avLst/>
          </a:prstGeom>
        </p:spPr>
        <p:txBody>
          <a:bodyPr anchorCtr="0" anchor="t" bIns="91425" lIns="91425" spcFirstLastPara="1" rIns="91425" wrap="square" tIns="91425"/>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510" name="Google Shape;510;p54"/>
          <p:cNvSpPr txBox="1"/>
          <p:nvPr>
            <p:ph idx="2" type="body"/>
          </p:nvPr>
        </p:nvSpPr>
        <p:spPr>
          <a:xfrm>
            <a:off x="4878850" y="1202025"/>
            <a:ext cx="3371100" cy="3240000"/>
          </a:xfrm>
          <a:prstGeom prst="rect">
            <a:avLst/>
          </a:prstGeom>
        </p:spPr>
        <p:txBody>
          <a:bodyPr anchorCtr="0" anchor="t" bIns="91425" lIns="91425" spcFirstLastPara="1" rIns="91425" wrap="square" tIns="91425"/>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511" name="Google Shape;511;p54"/>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chemeClr val="accent4"/>
                </a:solidFill>
              </a:defRPr>
            </a:lvl1pPr>
            <a:lvl2pPr lvl="1" rtl="0" algn="ctr">
              <a:buNone/>
              <a:defRPr>
                <a:solidFill>
                  <a:schemeClr val="accent4"/>
                </a:solidFill>
              </a:defRPr>
            </a:lvl2pPr>
            <a:lvl3pPr lvl="2" rtl="0" algn="ctr">
              <a:buNone/>
              <a:defRPr>
                <a:solidFill>
                  <a:schemeClr val="accent4"/>
                </a:solidFill>
              </a:defRPr>
            </a:lvl3pPr>
            <a:lvl4pPr lvl="3" rtl="0" algn="ctr">
              <a:buNone/>
              <a:defRPr>
                <a:solidFill>
                  <a:schemeClr val="accent4"/>
                </a:solidFill>
              </a:defRPr>
            </a:lvl4pPr>
            <a:lvl5pPr lvl="4" rtl="0" algn="ctr">
              <a:buNone/>
              <a:defRPr>
                <a:solidFill>
                  <a:schemeClr val="accent4"/>
                </a:solidFill>
              </a:defRPr>
            </a:lvl5pPr>
            <a:lvl6pPr lvl="5" rtl="0" algn="ctr">
              <a:buNone/>
              <a:defRPr>
                <a:solidFill>
                  <a:schemeClr val="accent4"/>
                </a:solidFill>
              </a:defRPr>
            </a:lvl6pPr>
            <a:lvl7pPr lvl="6" rtl="0" algn="ctr">
              <a:buNone/>
              <a:defRPr>
                <a:solidFill>
                  <a:schemeClr val="accent4"/>
                </a:solidFill>
              </a:defRPr>
            </a:lvl7pPr>
            <a:lvl8pPr lvl="7" rtl="0" algn="ctr">
              <a:buNone/>
              <a:defRPr>
                <a:solidFill>
                  <a:schemeClr val="accent4"/>
                </a:solidFill>
              </a:defRPr>
            </a:lvl8pPr>
            <a:lvl9pPr lvl="8" rtl="0" algn="ctr">
              <a:buNone/>
              <a:defRPr>
                <a:solidFill>
                  <a:schemeClr val="accent4"/>
                </a:solidFill>
              </a:defRPr>
            </a:lvl9pPr>
          </a:lstStyle>
          <a:p>
            <a:pPr indent="0" lvl="0" marL="0" rtl="0" algn="ctr">
              <a:spcBef>
                <a:spcPts val="0"/>
              </a:spcBef>
              <a:spcAft>
                <a:spcPts val="0"/>
              </a:spcAft>
              <a:buNone/>
            </a:pPr>
            <a:fld id="{00000000-1234-1234-1234-123412341234}" type="slidenum">
              <a:rPr lang="en"/>
              <a:t>‹#›</a:t>
            </a:fld>
            <a:endParaRPr/>
          </a:p>
        </p:txBody>
      </p:sp>
      <p:sp>
        <p:nvSpPr>
          <p:cNvPr id="512" name="Google Shape;512;p54"/>
          <p:cNvSpPr txBox="1"/>
          <p:nvPr/>
        </p:nvSpPr>
        <p:spPr>
          <a:xfrm>
            <a:off x="5424850" y="46243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3 columns">
  <p:cSld name="TITLE_AND_TWO_COLUMNS_1">
    <p:spTree>
      <p:nvGrpSpPr>
        <p:cNvPr id="513" name="Shape 513"/>
        <p:cNvGrpSpPr/>
        <p:nvPr/>
      </p:nvGrpSpPr>
      <p:grpSpPr>
        <a:xfrm>
          <a:off x="0" y="0"/>
          <a:ext cx="0" cy="0"/>
          <a:chOff x="0" y="0"/>
          <a:chExt cx="0" cy="0"/>
        </a:xfrm>
      </p:grpSpPr>
      <p:sp>
        <p:nvSpPr>
          <p:cNvPr id="514" name="Google Shape;514;p55"/>
          <p:cNvSpPr/>
          <p:nvPr/>
        </p:nvSpPr>
        <p:spPr>
          <a:xfrm>
            <a:off x="70875" y="4624325"/>
            <a:ext cx="9002100" cy="4518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55"/>
          <p:cNvSpPr txBox="1"/>
          <p:nvPr>
            <p:ph type="title"/>
          </p:nvPr>
        </p:nvSpPr>
        <p:spPr>
          <a:xfrm>
            <a:off x="893700" y="206000"/>
            <a:ext cx="7587000" cy="857400"/>
          </a:xfrm>
          <a:prstGeom prst="rect">
            <a:avLst/>
          </a:prstGeom>
        </p:spPr>
        <p:txBody>
          <a:bodyPr anchorCtr="0" anchor="b" bIns="91425" lIns="91425" spcFirstLastPara="1" rIns="91425" wrap="square" tIns="91425"/>
          <a:lstStyle>
            <a:lvl1pPr lvl="0" rtl="0">
              <a:spcBef>
                <a:spcPts val="0"/>
              </a:spcBef>
              <a:spcAft>
                <a:spcPts val="0"/>
              </a:spcAft>
              <a:buSzPts val="4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516" name="Google Shape;516;p55"/>
          <p:cNvSpPr txBox="1"/>
          <p:nvPr>
            <p:ph idx="1" type="body"/>
          </p:nvPr>
        </p:nvSpPr>
        <p:spPr>
          <a:xfrm>
            <a:off x="893700" y="1200150"/>
            <a:ext cx="2371200" cy="3725700"/>
          </a:xfrm>
          <a:prstGeom prst="rect">
            <a:avLst/>
          </a:prstGeom>
        </p:spPr>
        <p:txBody>
          <a:bodyPr anchorCtr="0" anchor="t" bIns="91425" lIns="91425" spcFirstLastPara="1" rIns="91425" wrap="square" tIns="91425"/>
          <a:lstStyle>
            <a:lvl1pPr indent="-317500" lvl="0" marL="457200" rtl="0">
              <a:spcBef>
                <a:spcPts val="600"/>
              </a:spcBef>
              <a:spcAft>
                <a:spcPts val="0"/>
              </a:spcAft>
              <a:buSzPts val="1400"/>
              <a:buChar char="●"/>
              <a:defRPr sz="1400"/>
            </a:lvl1pPr>
            <a:lvl2pPr indent="-317500" lvl="1" marL="914400" rtl="0">
              <a:spcBef>
                <a:spcPts val="0"/>
              </a:spcBef>
              <a:spcAft>
                <a:spcPts val="0"/>
              </a:spcAft>
              <a:buSzPts val="1400"/>
              <a:buChar char="○"/>
              <a:defRPr sz="1400"/>
            </a:lvl2pPr>
            <a:lvl3pPr indent="-317500" lvl="2" marL="1371600" rtl="0">
              <a:spcBef>
                <a:spcPts val="0"/>
              </a:spcBef>
              <a:spcAft>
                <a:spcPts val="0"/>
              </a:spcAft>
              <a:buSzPts val="1400"/>
              <a:buChar char="■"/>
              <a:defRPr sz="1400"/>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sp>
        <p:nvSpPr>
          <p:cNvPr id="517" name="Google Shape;517;p55"/>
          <p:cNvSpPr txBox="1"/>
          <p:nvPr>
            <p:ph idx="2" type="body"/>
          </p:nvPr>
        </p:nvSpPr>
        <p:spPr>
          <a:xfrm>
            <a:off x="3386404" y="1200150"/>
            <a:ext cx="2371200" cy="3725700"/>
          </a:xfrm>
          <a:prstGeom prst="rect">
            <a:avLst/>
          </a:prstGeom>
        </p:spPr>
        <p:txBody>
          <a:bodyPr anchorCtr="0" anchor="t" bIns="91425" lIns="91425" spcFirstLastPara="1" rIns="91425" wrap="square" tIns="91425"/>
          <a:lstStyle>
            <a:lvl1pPr indent="-317500" lvl="0" marL="457200" rtl="0">
              <a:spcBef>
                <a:spcPts val="600"/>
              </a:spcBef>
              <a:spcAft>
                <a:spcPts val="0"/>
              </a:spcAft>
              <a:buSzPts val="1400"/>
              <a:buChar char="●"/>
              <a:defRPr sz="1400"/>
            </a:lvl1pPr>
            <a:lvl2pPr indent="-317500" lvl="1" marL="914400" rtl="0">
              <a:spcBef>
                <a:spcPts val="0"/>
              </a:spcBef>
              <a:spcAft>
                <a:spcPts val="0"/>
              </a:spcAft>
              <a:buSzPts val="1400"/>
              <a:buChar char="○"/>
              <a:defRPr sz="1400"/>
            </a:lvl2pPr>
            <a:lvl3pPr indent="-317500" lvl="2" marL="1371600" rtl="0">
              <a:spcBef>
                <a:spcPts val="0"/>
              </a:spcBef>
              <a:spcAft>
                <a:spcPts val="0"/>
              </a:spcAft>
              <a:buSzPts val="1400"/>
              <a:buChar char="■"/>
              <a:defRPr sz="1400"/>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sp>
        <p:nvSpPr>
          <p:cNvPr id="518" name="Google Shape;518;p55"/>
          <p:cNvSpPr txBox="1"/>
          <p:nvPr>
            <p:ph idx="3" type="body"/>
          </p:nvPr>
        </p:nvSpPr>
        <p:spPr>
          <a:xfrm>
            <a:off x="5879107" y="1200150"/>
            <a:ext cx="2371200" cy="3725700"/>
          </a:xfrm>
          <a:prstGeom prst="rect">
            <a:avLst/>
          </a:prstGeom>
        </p:spPr>
        <p:txBody>
          <a:bodyPr anchorCtr="0" anchor="t" bIns="91425" lIns="91425" spcFirstLastPara="1" rIns="91425" wrap="square" tIns="91425"/>
          <a:lstStyle>
            <a:lvl1pPr indent="-317500" lvl="0" marL="457200" rtl="0">
              <a:spcBef>
                <a:spcPts val="600"/>
              </a:spcBef>
              <a:spcAft>
                <a:spcPts val="0"/>
              </a:spcAft>
              <a:buSzPts val="1400"/>
              <a:buChar char="●"/>
              <a:defRPr sz="1400"/>
            </a:lvl1pPr>
            <a:lvl2pPr indent="-317500" lvl="1" marL="914400" rtl="0">
              <a:spcBef>
                <a:spcPts val="0"/>
              </a:spcBef>
              <a:spcAft>
                <a:spcPts val="0"/>
              </a:spcAft>
              <a:buSzPts val="1400"/>
              <a:buChar char="○"/>
              <a:defRPr sz="1400"/>
            </a:lvl2pPr>
            <a:lvl3pPr indent="-317500" lvl="2" marL="1371600" rtl="0">
              <a:spcBef>
                <a:spcPts val="0"/>
              </a:spcBef>
              <a:spcAft>
                <a:spcPts val="0"/>
              </a:spcAft>
              <a:buSzPts val="1400"/>
              <a:buChar char="■"/>
              <a:defRPr sz="1400"/>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sp>
        <p:nvSpPr>
          <p:cNvPr id="519" name="Google Shape;519;p55"/>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rgbClr val="FFFFFF"/>
                </a:solidFill>
              </a:defRPr>
            </a:lvl1pPr>
            <a:lvl2pPr lvl="1" rtl="0" algn="ctr">
              <a:buNone/>
              <a:defRPr>
                <a:solidFill>
                  <a:srgbClr val="FFFFFF"/>
                </a:solidFill>
              </a:defRPr>
            </a:lvl2pPr>
            <a:lvl3pPr lvl="2" rtl="0" algn="ctr">
              <a:buNone/>
              <a:defRPr>
                <a:solidFill>
                  <a:srgbClr val="FFFFFF"/>
                </a:solidFill>
              </a:defRPr>
            </a:lvl3pPr>
            <a:lvl4pPr lvl="3" rtl="0" algn="ctr">
              <a:buNone/>
              <a:defRPr>
                <a:solidFill>
                  <a:srgbClr val="FFFFFF"/>
                </a:solidFill>
              </a:defRPr>
            </a:lvl4pPr>
            <a:lvl5pPr lvl="4" rtl="0" algn="ctr">
              <a:buNone/>
              <a:defRPr>
                <a:solidFill>
                  <a:srgbClr val="FFFFFF"/>
                </a:solidFill>
              </a:defRPr>
            </a:lvl5pPr>
            <a:lvl6pPr lvl="5" rtl="0" algn="ctr">
              <a:buNone/>
              <a:defRPr>
                <a:solidFill>
                  <a:srgbClr val="FFFFFF"/>
                </a:solidFill>
              </a:defRPr>
            </a:lvl6pPr>
            <a:lvl7pPr lvl="6" rtl="0" algn="ctr">
              <a:buNone/>
              <a:defRPr>
                <a:solidFill>
                  <a:srgbClr val="FFFFFF"/>
                </a:solidFill>
              </a:defRPr>
            </a:lvl7pPr>
            <a:lvl8pPr lvl="7" rtl="0" algn="ctr">
              <a:buNone/>
              <a:defRPr>
                <a:solidFill>
                  <a:srgbClr val="FFFFFF"/>
                </a:solidFill>
              </a:defRPr>
            </a:lvl8pPr>
            <a:lvl9pPr lvl="8" rtl="0"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520" name="Google Shape;520;p55"/>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Slides:</a:t>
            </a:r>
            <a:endParaRPr b="1">
              <a:solidFill>
                <a:srgbClr val="FFFFFF"/>
              </a:solidFill>
              <a:latin typeface="Lato"/>
              <a:ea typeface="Lato"/>
              <a:cs typeface="Lato"/>
              <a:sym typeface="Lato"/>
            </a:endParaRPr>
          </a:p>
          <a:p>
            <a:pPr indent="0" lvl="0" marL="0" rtl="0" algn="l">
              <a:spcBef>
                <a:spcPts val="0"/>
              </a:spcBef>
              <a:spcAft>
                <a:spcPts val="0"/>
              </a:spcAft>
              <a:buNone/>
            </a:pPr>
            <a:r>
              <a:rPr b="1" lang="en">
                <a:solidFill>
                  <a:srgbClr val="FFFFFF"/>
                </a:solidFill>
                <a:latin typeface="Lato"/>
                <a:ea typeface="Lato"/>
                <a:cs typeface="Lato"/>
                <a:sym typeface="Lato"/>
              </a:rPr>
              <a:t>Notes: </a:t>
            </a:r>
            <a:endParaRPr b="1">
              <a:solidFill>
                <a:srgbClr val="FFFFFF"/>
              </a:solidFill>
              <a:latin typeface="Lato"/>
              <a:ea typeface="Lato"/>
              <a:cs typeface="Lato"/>
              <a:sym typeface="Lato"/>
            </a:endParaRPr>
          </a:p>
        </p:txBody>
      </p:sp>
      <p:sp>
        <p:nvSpPr>
          <p:cNvPr id="521" name="Google Shape;521;p55"/>
          <p:cNvSpPr txBox="1"/>
          <p:nvPr>
            <p:ph idx="4"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522" name="Google Shape;522;p55"/>
          <p:cNvSpPr txBox="1"/>
          <p:nvPr>
            <p:ph idx="5" type="subTitle"/>
          </p:nvPr>
        </p:nvSpPr>
        <p:spPr>
          <a:xfrm>
            <a:off x="650175" y="48529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523" name="Google Shape;523;p55"/>
          <p:cNvSpPr txBox="1"/>
          <p:nvPr/>
        </p:nvSpPr>
        <p:spPr>
          <a:xfrm>
            <a:off x="5424850" y="48529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
        <p:nvSpPr>
          <p:cNvPr id="524" name="Google Shape;524;p55"/>
          <p:cNvSpPr txBox="1"/>
          <p:nvPr>
            <p:ph idx="6" type="subTitle"/>
          </p:nvPr>
        </p:nvSpPr>
        <p:spPr>
          <a:xfrm>
            <a:off x="6184575" y="4624325"/>
            <a:ext cx="2888400" cy="2466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rgbClr val="FFFFFF"/>
                </a:solidFill>
              </a:defRPr>
            </a:lvl1pPr>
            <a:lvl2pPr lvl="1" rtl="0" algn="r">
              <a:spcBef>
                <a:spcPts val="600"/>
              </a:spcBef>
              <a:spcAft>
                <a:spcPts val="0"/>
              </a:spcAft>
              <a:buNone/>
              <a:defRPr>
                <a:solidFill>
                  <a:srgbClr val="FFFFFF"/>
                </a:solidFill>
              </a:defRPr>
            </a:lvl2pPr>
            <a:lvl3pPr lvl="2" rtl="0" algn="r">
              <a:spcBef>
                <a:spcPts val="600"/>
              </a:spcBef>
              <a:spcAft>
                <a:spcPts val="0"/>
              </a:spcAft>
              <a:buNone/>
              <a:defRPr>
                <a:solidFill>
                  <a:srgbClr val="FFFFFF"/>
                </a:solidFill>
              </a:defRPr>
            </a:lvl3pPr>
            <a:lvl4pPr lvl="3" rtl="0" algn="r">
              <a:spcBef>
                <a:spcPts val="600"/>
              </a:spcBef>
              <a:spcAft>
                <a:spcPts val="0"/>
              </a:spcAft>
              <a:buNone/>
              <a:defRPr>
                <a:solidFill>
                  <a:srgbClr val="FFFFFF"/>
                </a:solidFill>
              </a:defRPr>
            </a:lvl4pPr>
            <a:lvl5pPr lvl="4" rtl="0" algn="r">
              <a:spcBef>
                <a:spcPts val="600"/>
              </a:spcBef>
              <a:spcAft>
                <a:spcPts val="0"/>
              </a:spcAft>
              <a:buNone/>
              <a:defRPr>
                <a:solidFill>
                  <a:srgbClr val="FFFFFF"/>
                </a:solidFill>
              </a:defRPr>
            </a:lvl5pPr>
            <a:lvl6pPr lvl="5" rtl="0" algn="r">
              <a:spcBef>
                <a:spcPts val="600"/>
              </a:spcBef>
              <a:spcAft>
                <a:spcPts val="0"/>
              </a:spcAft>
              <a:buNone/>
              <a:defRPr>
                <a:solidFill>
                  <a:srgbClr val="FFFFFF"/>
                </a:solidFill>
              </a:defRPr>
            </a:lvl6pPr>
            <a:lvl7pPr lvl="6" rtl="0" algn="r">
              <a:spcBef>
                <a:spcPts val="600"/>
              </a:spcBef>
              <a:spcAft>
                <a:spcPts val="0"/>
              </a:spcAft>
              <a:buNone/>
              <a:defRPr>
                <a:solidFill>
                  <a:srgbClr val="FFFFFF"/>
                </a:solidFill>
              </a:defRPr>
            </a:lvl7pPr>
            <a:lvl8pPr lvl="7" rtl="0" algn="r">
              <a:spcBef>
                <a:spcPts val="600"/>
              </a:spcBef>
              <a:spcAft>
                <a:spcPts val="0"/>
              </a:spcAft>
              <a:buNone/>
              <a:defRPr>
                <a:solidFill>
                  <a:srgbClr val="FFFFFF"/>
                </a:solidFill>
              </a:defRPr>
            </a:lvl8pPr>
            <a:lvl9pPr lvl="8" rtl="0" algn="r">
              <a:spcBef>
                <a:spcPts val="600"/>
              </a:spcBef>
              <a:spcAft>
                <a:spcPts val="0"/>
              </a:spcAft>
              <a:buNone/>
              <a:defRPr>
                <a:solidFill>
                  <a:srgbClr val="FFFFFF"/>
                </a:solidFill>
              </a:defRPr>
            </a:lvl9pPr>
          </a:lstStyle>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3 columns - no footer">
  <p:cSld name="TITLE_AND_TWO_COLUMNS_1_1">
    <p:spTree>
      <p:nvGrpSpPr>
        <p:cNvPr id="525" name="Shape 525"/>
        <p:cNvGrpSpPr/>
        <p:nvPr/>
      </p:nvGrpSpPr>
      <p:grpSpPr>
        <a:xfrm>
          <a:off x="0" y="0"/>
          <a:ext cx="0" cy="0"/>
          <a:chOff x="0" y="0"/>
          <a:chExt cx="0" cy="0"/>
        </a:xfrm>
      </p:grpSpPr>
      <p:sp>
        <p:nvSpPr>
          <p:cNvPr id="526" name="Google Shape;526;p56"/>
          <p:cNvSpPr txBox="1"/>
          <p:nvPr>
            <p:ph type="title"/>
          </p:nvPr>
        </p:nvSpPr>
        <p:spPr>
          <a:xfrm>
            <a:off x="893700" y="206000"/>
            <a:ext cx="7587000" cy="857400"/>
          </a:xfrm>
          <a:prstGeom prst="rect">
            <a:avLst/>
          </a:prstGeom>
        </p:spPr>
        <p:txBody>
          <a:bodyPr anchorCtr="0" anchor="b" bIns="91425" lIns="91425" spcFirstLastPara="1" rIns="91425" wrap="square" tIns="91425"/>
          <a:lstStyle>
            <a:lvl1pPr lvl="0" rtl="0">
              <a:spcBef>
                <a:spcPts val="0"/>
              </a:spcBef>
              <a:spcAft>
                <a:spcPts val="0"/>
              </a:spcAft>
              <a:buSzPts val="4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527" name="Google Shape;527;p56"/>
          <p:cNvSpPr txBox="1"/>
          <p:nvPr>
            <p:ph idx="1" type="body"/>
          </p:nvPr>
        </p:nvSpPr>
        <p:spPr>
          <a:xfrm>
            <a:off x="893700" y="1200150"/>
            <a:ext cx="2371200" cy="3725700"/>
          </a:xfrm>
          <a:prstGeom prst="rect">
            <a:avLst/>
          </a:prstGeom>
        </p:spPr>
        <p:txBody>
          <a:bodyPr anchorCtr="0" anchor="t" bIns="91425" lIns="91425" spcFirstLastPara="1" rIns="91425" wrap="square" tIns="91425"/>
          <a:lstStyle>
            <a:lvl1pPr indent="-317500" lvl="0" marL="457200" rtl="0">
              <a:spcBef>
                <a:spcPts val="600"/>
              </a:spcBef>
              <a:spcAft>
                <a:spcPts val="0"/>
              </a:spcAft>
              <a:buSzPts val="1400"/>
              <a:buChar char="●"/>
              <a:defRPr sz="1400"/>
            </a:lvl1pPr>
            <a:lvl2pPr indent="-317500" lvl="1" marL="914400" rtl="0">
              <a:spcBef>
                <a:spcPts val="0"/>
              </a:spcBef>
              <a:spcAft>
                <a:spcPts val="0"/>
              </a:spcAft>
              <a:buSzPts val="1400"/>
              <a:buChar char="○"/>
              <a:defRPr sz="1400"/>
            </a:lvl2pPr>
            <a:lvl3pPr indent="-317500" lvl="2" marL="1371600" rtl="0">
              <a:spcBef>
                <a:spcPts val="0"/>
              </a:spcBef>
              <a:spcAft>
                <a:spcPts val="0"/>
              </a:spcAft>
              <a:buSzPts val="1400"/>
              <a:buChar char="■"/>
              <a:defRPr sz="1400"/>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sp>
        <p:nvSpPr>
          <p:cNvPr id="528" name="Google Shape;528;p56"/>
          <p:cNvSpPr txBox="1"/>
          <p:nvPr>
            <p:ph idx="2" type="body"/>
          </p:nvPr>
        </p:nvSpPr>
        <p:spPr>
          <a:xfrm>
            <a:off x="3386404" y="1200150"/>
            <a:ext cx="2371200" cy="3725700"/>
          </a:xfrm>
          <a:prstGeom prst="rect">
            <a:avLst/>
          </a:prstGeom>
        </p:spPr>
        <p:txBody>
          <a:bodyPr anchorCtr="0" anchor="t" bIns="91425" lIns="91425" spcFirstLastPara="1" rIns="91425" wrap="square" tIns="91425"/>
          <a:lstStyle>
            <a:lvl1pPr indent="-317500" lvl="0" marL="457200" rtl="0">
              <a:spcBef>
                <a:spcPts val="600"/>
              </a:spcBef>
              <a:spcAft>
                <a:spcPts val="0"/>
              </a:spcAft>
              <a:buSzPts val="1400"/>
              <a:buChar char="●"/>
              <a:defRPr sz="1400"/>
            </a:lvl1pPr>
            <a:lvl2pPr indent="-317500" lvl="1" marL="914400" rtl="0">
              <a:spcBef>
                <a:spcPts val="0"/>
              </a:spcBef>
              <a:spcAft>
                <a:spcPts val="0"/>
              </a:spcAft>
              <a:buSzPts val="1400"/>
              <a:buChar char="○"/>
              <a:defRPr sz="1400"/>
            </a:lvl2pPr>
            <a:lvl3pPr indent="-317500" lvl="2" marL="1371600" rtl="0">
              <a:spcBef>
                <a:spcPts val="0"/>
              </a:spcBef>
              <a:spcAft>
                <a:spcPts val="0"/>
              </a:spcAft>
              <a:buSzPts val="1400"/>
              <a:buChar char="■"/>
              <a:defRPr sz="1400"/>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sp>
        <p:nvSpPr>
          <p:cNvPr id="529" name="Google Shape;529;p56"/>
          <p:cNvSpPr txBox="1"/>
          <p:nvPr>
            <p:ph idx="3" type="body"/>
          </p:nvPr>
        </p:nvSpPr>
        <p:spPr>
          <a:xfrm>
            <a:off x="5879107" y="1200150"/>
            <a:ext cx="2371200" cy="3725700"/>
          </a:xfrm>
          <a:prstGeom prst="rect">
            <a:avLst/>
          </a:prstGeom>
        </p:spPr>
        <p:txBody>
          <a:bodyPr anchorCtr="0" anchor="t" bIns="91425" lIns="91425" spcFirstLastPara="1" rIns="91425" wrap="square" tIns="91425"/>
          <a:lstStyle>
            <a:lvl1pPr indent="-317500" lvl="0" marL="457200" rtl="0">
              <a:spcBef>
                <a:spcPts val="600"/>
              </a:spcBef>
              <a:spcAft>
                <a:spcPts val="0"/>
              </a:spcAft>
              <a:buSzPts val="1400"/>
              <a:buChar char="●"/>
              <a:defRPr sz="1400"/>
            </a:lvl1pPr>
            <a:lvl2pPr indent="-317500" lvl="1" marL="914400" rtl="0">
              <a:spcBef>
                <a:spcPts val="0"/>
              </a:spcBef>
              <a:spcAft>
                <a:spcPts val="0"/>
              </a:spcAft>
              <a:buSzPts val="1400"/>
              <a:buChar char="○"/>
              <a:defRPr sz="1400"/>
            </a:lvl2pPr>
            <a:lvl3pPr indent="-317500" lvl="2" marL="1371600" rtl="0">
              <a:spcBef>
                <a:spcPts val="0"/>
              </a:spcBef>
              <a:spcAft>
                <a:spcPts val="0"/>
              </a:spcAft>
              <a:buSzPts val="1400"/>
              <a:buChar char="■"/>
              <a:defRPr sz="1400"/>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sp>
        <p:nvSpPr>
          <p:cNvPr id="530" name="Google Shape;530;p56"/>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chemeClr val="accent4"/>
                </a:solidFill>
              </a:defRPr>
            </a:lvl1pPr>
            <a:lvl2pPr lvl="1" rtl="0" algn="ctr">
              <a:buNone/>
              <a:defRPr>
                <a:solidFill>
                  <a:schemeClr val="accent4"/>
                </a:solidFill>
              </a:defRPr>
            </a:lvl2pPr>
            <a:lvl3pPr lvl="2" rtl="0" algn="ctr">
              <a:buNone/>
              <a:defRPr>
                <a:solidFill>
                  <a:schemeClr val="accent4"/>
                </a:solidFill>
              </a:defRPr>
            </a:lvl3pPr>
            <a:lvl4pPr lvl="3" rtl="0" algn="ctr">
              <a:buNone/>
              <a:defRPr>
                <a:solidFill>
                  <a:schemeClr val="accent4"/>
                </a:solidFill>
              </a:defRPr>
            </a:lvl4pPr>
            <a:lvl5pPr lvl="4" rtl="0" algn="ctr">
              <a:buNone/>
              <a:defRPr>
                <a:solidFill>
                  <a:schemeClr val="accent4"/>
                </a:solidFill>
              </a:defRPr>
            </a:lvl5pPr>
            <a:lvl6pPr lvl="5" rtl="0" algn="ctr">
              <a:buNone/>
              <a:defRPr>
                <a:solidFill>
                  <a:schemeClr val="accent4"/>
                </a:solidFill>
              </a:defRPr>
            </a:lvl6pPr>
            <a:lvl7pPr lvl="6" rtl="0" algn="ctr">
              <a:buNone/>
              <a:defRPr>
                <a:solidFill>
                  <a:schemeClr val="accent4"/>
                </a:solidFill>
              </a:defRPr>
            </a:lvl7pPr>
            <a:lvl8pPr lvl="7" rtl="0" algn="ctr">
              <a:buNone/>
              <a:defRPr>
                <a:solidFill>
                  <a:schemeClr val="accent4"/>
                </a:solidFill>
              </a:defRPr>
            </a:lvl8pPr>
            <a:lvl9pPr lvl="8" rtl="0" algn="ctr">
              <a:buNone/>
              <a:defRPr>
                <a:solidFill>
                  <a:schemeClr val="accent4"/>
                </a:solidFill>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531" name="Shape 531"/>
        <p:cNvGrpSpPr/>
        <p:nvPr/>
      </p:nvGrpSpPr>
      <p:grpSpPr>
        <a:xfrm>
          <a:off x="0" y="0"/>
          <a:ext cx="0" cy="0"/>
          <a:chOff x="0" y="0"/>
          <a:chExt cx="0" cy="0"/>
        </a:xfrm>
      </p:grpSpPr>
      <p:sp>
        <p:nvSpPr>
          <p:cNvPr id="532" name="Google Shape;532;p57"/>
          <p:cNvSpPr/>
          <p:nvPr/>
        </p:nvSpPr>
        <p:spPr>
          <a:xfrm>
            <a:off x="70875" y="4624325"/>
            <a:ext cx="9002100" cy="519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57"/>
          <p:cNvSpPr txBox="1"/>
          <p:nvPr>
            <p:ph type="title"/>
          </p:nvPr>
        </p:nvSpPr>
        <p:spPr>
          <a:xfrm>
            <a:off x="893700" y="206000"/>
            <a:ext cx="7587000" cy="857400"/>
          </a:xfrm>
          <a:prstGeom prst="rect">
            <a:avLst/>
          </a:prstGeom>
        </p:spPr>
        <p:txBody>
          <a:bodyPr anchorCtr="0" anchor="b" bIns="91425" lIns="91425" spcFirstLastPara="1" rIns="91425" wrap="square" tIns="91425"/>
          <a:lstStyle>
            <a:lvl1pPr lvl="0" rtl="0">
              <a:spcBef>
                <a:spcPts val="0"/>
              </a:spcBef>
              <a:spcAft>
                <a:spcPts val="0"/>
              </a:spcAft>
              <a:buSzPts val="4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534" name="Google Shape;534;p57"/>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rgbClr val="FFFFFF"/>
                </a:solidFill>
              </a:defRPr>
            </a:lvl1pPr>
            <a:lvl2pPr lvl="1" rtl="0" algn="ctr">
              <a:buNone/>
              <a:defRPr>
                <a:solidFill>
                  <a:srgbClr val="FFFFFF"/>
                </a:solidFill>
              </a:defRPr>
            </a:lvl2pPr>
            <a:lvl3pPr lvl="2" rtl="0" algn="ctr">
              <a:buNone/>
              <a:defRPr>
                <a:solidFill>
                  <a:srgbClr val="FFFFFF"/>
                </a:solidFill>
              </a:defRPr>
            </a:lvl3pPr>
            <a:lvl4pPr lvl="3" rtl="0" algn="ctr">
              <a:buNone/>
              <a:defRPr>
                <a:solidFill>
                  <a:srgbClr val="FFFFFF"/>
                </a:solidFill>
              </a:defRPr>
            </a:lvl4pPr>
            <a:lvl5pPr lvl="4" rtl="0" algn="ctr">
              <a:buNone/>
              <a:defRPr>
                <a:solidFill>
                  <a:srgbClr val="FFFFFF"/>
                </a:solidFill>
              </a:defRPr>
            </a:lvl5pPr>
            <a:lvl6pPr lvl="5" rtl="0" algn="ctr">
              <a:buNone/>
              <a:defRPr>
                <a:solidFill>
                  <a:srgbClr val="FFFFFF"/>
                </a:solidFill>
              </a:defRPr>
            </a:lvl6pPr>
            <a:lvl7pPr lvl="6" rtl="0" algn="ctr">
              <a:buNone/>
              <a:defRPr>
                <a:solidFill>
                  <a:srgbClr val="FFFFFF"/>
                </a:solidFill>
              </a:defRPr>
            </a:lvl7pPr>
            <a:lvl8pPr lvl="7" rtl="0" algn="ctr">
              <a:buNone/>
              <a:defRPr>
                <a:solidFill>
                  <a:srgbClr val="FFFFFF"/>
                </a:solidFill>
              </a:defRPr>
            </a:lvl8pPr>
            <a:lvl9pPr lvl="8" rtl="0"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535" name="Google Shape;535;p57"/>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Slides:</a:t>
            </a:r>
            <a:endParaRPr b="1">
              <a:solidFill>
                <a:srgbClr val="FFFFFF"/>
              </a:solidFill>
              <a:latin typeface="Lato"/>
              <a:ea typeface="Lato"/>
              <a:cs typeface="Lato"/>
              <a:sym typeface="Lato"/>
            </a:endParaRPr>
          </a:p>
          <a:p>
            <a:pPr indent="0" lvl="0" marL="0" rtl="0" algn="l">
              <a:spcBef>
                <a:spcPts val="0"/>
              </a:spcBef>
              <a:spcAft>
                <a:spcPts val="0"/>
              </a:spcAft>
              <a:buNone/>
            </a:pPr>
            <a:r>
              <a:rPr b="1" lang="en">
                <a:solidFill>
                  <a:srgbClr val="FFFFFF"/>
                </a:solidFill>
                <a:latin typeface="Lato"/>
                <a:ea typeface="Lato"/>
                <a:cs typeface="Lato"/>
                <a:sym typeface="Lato"/>
              </a:rPr>
              <a:t>Notes: </a:t>
            </a:r>
            <a:endParaRPr b="1">
              <a:solidFill>
                <a:srgbClr val="FFFFFF"/>
              </a:solidFill>
              <a:latin typeface="Lato"/>
              <a:ea typeface="Lato"/>
              <a:cs typeface="Lato"/>
              <a:sym typeface="Lato"/>
            </a:endParaRPr>
          </a:p>
        </p:txBody>
      </p:sp>
      <p:sp>
        <p:nvSpPr>
          <p:cNvPr id="536" name="Google Shape;536;p57"/>
          <p:cNvSpPr txBox="1"/>
          <p:nvPr>
            <p:ph idx="1"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537" name="Google Shape;537;p57"/>
          <p:cNvSpPr txBox="1"/>
          <p:nvPr>
            <p:ph idx="2" type="subTitle"/>
          </p:nvPr>
        </p:nvSpPr>
        <p:spPr>
          <a:xfrm>
            <a:off x="650175" y="48529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538" name="Google Shape;538;p57"/>
          <p:cNvSpPr txBox="1"/>
          <p:nvPr/>
        </p:nvSpPr>
        <p:spPr>
          <a:xfrm>
            <a:off x="5424850" y="48529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
        <p:nvSpPr>
          <p:cNvPr id="539" name="Google Shape;539;p57"/>
          <p:cNvSpPr txBox="1"/>
          <p:nvPr>
            <p:ph idx="3" type="subTitle"/>
          </p:nvPr>
        </p:nvSpPr>
        <p:spPr>
          <a:xfrm>
            <a:off x="6184575" y="4624325"/>
            <a:ext cx="2888400" cy="2466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rgbClr val="FFFFFF"/>
                </a:solidFill>
              </a:defRPr>
            </a:lvl1pPr>
            <a:lvl2pPr lvl="1" rtl="0" algn="r">
              <a:spcBef>
                <a:spcPts val="600"/>
              </a:spcBef>
              <a:spcAft>
                <a:spcPts val="0"/>
              </a:spcAft>
              <a:buNone/>
              <a:defRPr>
                <a:solidFill>
                  <a:srgbClr val="FFFFFF"/>
                </a:solidFill>
              </a:defRPr>
            </a:lvl2pPr>
            <a:lvl3pPr lvl="2" rtl="0" algn="r">
              <a:spcBef>
                <a:spcPts val="600"/>
              </a:spcBef>
              <a:spcAft>
                <a:spcPts val="0"/>
              </a:spcAft>
              <a:buNone/>
              <a:defRPr>
                <a:solidFill>
                  <a:srgbClr val="FFFFFF"/>
                </a:solidFill>
              </a:defRPr>
            </a:lvl3pPr>
            <a:lvl4pPr lvl="3" rtl="0" algn="r">
              <a:spcBef>
                <a:spcPts val="600"/>
              </a:spcBef>
              <a:spcAft>
                <a:spcPts val="0"/>
              </a:spcAft>
              <a:buNone/>
              <a:defRPr>
                <a:solidFill>
                  <a:srgbClr val="FFFFFF"/>
                </a:solidFill>
              </a:defRPr>
            </a:lvl4pPr>
            <a:lvl5pPr lvl="4" rtl="0" algn="r">
              <a:spcBef>
                <a:spcPts val="600"/>
              </a:spcBef>
              <a:spcAft>
                <a:spcPts val="0"/>
              </a:spcAft>
              <a:buNone/>
              <a:defRPr>
                <a:solidFill>
                  <a:srgbClr val="FFFFFF"/>
                </a:solidFill>
              </a:defRPr>
            </a:lvl5pPr>
            <a:lvl6pPr lvl="5" rtl="0" algn="r">
              <a:spcBef>
                <a:spcPts val="600"/>
              </a:spcBef>
              <a:spcAft>
                <a:spcPts val="0"/>
              </a:spcAft>
              <a:buNone/>
              <a:defRPr>
                <a:solidFill>
                  <a:srgbClr val="FFFFFF"/>
                </a:solidFill>
              </a:defRPr>
            </a:lvl6pPr>
            <a:lvl7pPr lvl="6" rtl="0" algn="r">
              <a:spcBef>
                <a:spcPts val="600"/>
              </a:spcBef>
              <a:spcAft>
                <a:spcPts val="0"/>
              </a:spcAft>
              <a:buNone/>
              <a:defRPr>
                <a:solidFill>
                  <a:srgbClr val="FFFFFF"/>
                </a:solidFill>
              </a:defRPr>
            </a:lvl7pPr>
            <a:lvl8pPr lvl="7" rtl="0" algn="r">
              <a:spcBef>
                <a:spcPts val="600"/>
              </a:spcBef>
              <a:spcAft>
                <a:spcPts val="0"/>
              </a:spcAft>
              <a:buNone/>
              <a:defRPr>
                <a:solidFill>
                  <a:srgbClr val="FFFFFF"/>
                </a:solidFill>
              </a:defRPr>
            </a:lvl8pPr>
            <a:lvl9pPr lvl="8" rtl="0" algn="r">
              <a:spcBef>
                <a:spcPts val="600"/>
              </a:spcBef>
              <a:spcAft>
                <a:spcPts val="0"/>
              </a:spcAft>
              <a:buNone/>
              <a:defRPr>
                <a:solidFill>
                  <a:srgbClr val="FFFFFF"/>
                </a:solidFill>
              </a:defRPr>
            </a:lvl9pPr>
          </a:lstStyle>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540" name="Shape 540"/>
        <p:cNvGrpSpPr/>
        <p:nvPr/>
      </p:nvGrpSpPr>
      <p:grpSpPr>
        <a:xfrm>
          <a:off x="0" y="0"/>
          <a:ext cx="0" cy="0"/>
          <a:chOff x="0" y="0"/>
          <a:chExt cx="0" cy="0"/>
        </a:xfrm>
      </p:grpSpPr>
      <p:sp>
        <p:nvSpPr>
          <p:cNvPr id="541" name="Google Shape;541;p58"/>
          <p:cNvSpPr/>
          <p:nvPr/>
        </p:nvSpPr>
        <p:spPr>
          <a:xfrm>
            <a:off x="70875" y="4624325"/>
            <a:ext cx="9002100" cy="519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58"/>
          <p:cNvSpPr txBox="1"/>
          <p:nvPr>
            <p:ph idx="1" type="body"/>
          </p:nvPr>
        </p:nvSpPr>
        <p:spPr>
          <a:xfrm>
            <a:off x="893700" y="4307063"/>
            <a:ext cx="6462600" cy="350700"/>
          </a:xfrm>
          <a:prstGeom prst="rect">
            <a:avLst/>
          </a:prstGeom>
        </p:spPr>
        <p:txBody>
          <a:bodyPr anchorCtr="0" anchor="b" bIns="91425" lIns="91425" spcFirstLastPara="1" rIns="91425" wrap="square" tIns="91425"/>
          <a:lstStyle>
            <a:lvl1pPr indent="-228600" lvl="0" marL="457200" rtl="0">
              <a:spcBef>
                <a:spcPts val="360"/>
              </a:spcBef>
              <a:spcAft>
                <a:spcPts val="0"/>
              </a:spcAft>
              <a:buClr>
                <a:schemeClr val="accent3"/>
              </a:buClr>
              <a:buSzPts val="1400"/>
              <a:buNone/>
              <a:defRPr b="1" sz="1400">
                <a:solidFill>
                  <a:schemeClr val="accent3"/>
                </a:solidFill>
              </a:defRPr>
            </a:lvl1pPr>
          </a:lstStyle>
          <a:p/>
        </p:txBody>
      </p:sp>
      <p:sp>
        <p:nvSpPr>
          <p:cNvPr id="543" name="Google Shape;543;p58"/>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rgbClr val="FFFFFF"/>
                </a:solidFill>
              </a:defRPr>
            </a:lvl1pPr>
            <a:lvl2pPr lvl="1" rtl="0" algn="ctr">
              <a:buNone/>
              <a:defRPr>
                <a:solidFill>
                  <a:srgbClr val="FFFFFF"/>
                </a:solidFill>
              </a:defRPr>
            </a:lvl2pPr>
            <a:lvl3pPr lvl="2" rtl="0" algn="ctr">
              <a:buNone/>
              <a:defRPr>
                <a:solidFill>
                  <a:srgbClr val="FFFFFF"/>
                </a:solidFill>
              </a:defRPr>
            </a:lvl3pPr>
            <a:lvl4pPr lvl="3" rtl="0" algn="ctr">
              <a:buNone/>
              <a:defRPr>
                <a:solidFill>
                  <a:srgbClr val="FFFFFF"/>
                </a:solidFill>
              </a:defRPr>
            </a:lvl4pPr>
            <a:lvl5pPr lvl="4" rtl="0" algn="ctr">
              <a:buNone/>
              <a:defRPr>
                <a:solidFill>
                  <a:srgbClr val="FFFFFF"/>
                </a:solidFill>
              </a:defRPr>
            </a:lvl5pPr>
            <a:lvl6pPr lvl="5" rtl="0" algn="ctr">
              <a:buNone/>
              <a:defRPr>
                <a:solidFill>
                  <a:srgbClr val="FFFFFF"/>
                </a:solidFill>
              </a:defRPr>
            </a:lvl6pPr>
            <a:lvl7pPr lvl="6" rtl="0" algn="ctr">
              <a:buNone/>
              <a:defRPr>
                <a:solidFill>
                  <a:srgbClr val="FFFFFF"/>
                </a:solidFill>
              </a:defRPr>
            </a:lvl7pPr>
            <a:lvl8pPr lvl="7" rtl="0" algn="ctr">
              <a:buNone/>
              <a:defRPr>
                <a:solidFill>
                  <a:srgbClr val="FFFFFF"/>
                </a:solidFill>
              </a:defRPr>
            </a:lvl8pPr>
            <a:lvl9pPr lvl="8" rtl="0"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544" name="Google Shape;544;p58"/>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Slides:</a:t>
            </a:r>
            <a:endParaRPr b="1">
              <a:solidFill>
                <a:srgbClr val="FFFFFF"/>
              </a:solidFill>
              <a:latin typeface="Lato"/>
              <a:ea typeface="Lato"/>
              <a:cs typeface="Lato"/>
              <a:sym typeface="Lato"/>
            </a:endParaRPr>
          </a:p>
          <a:p>
            <a:pPr indent="0" lvl="0" marL="0" rtl="0" algn="l">
              <a:spcBef>
                <a:spcPts val="0"/>
              </a:spcBef>
              <a:spcAft>
                <a:spcPts val="0"/>
              </a:spcAft>
              <a:buNone/>
            </a:pPr>
            <a:r>
              <a:rPr b="1" lang="en">
                <a:solidFill>
                  <a:srgbClr val="FFFFFF"/>
                </a:solidFill>
                <a:latin typeface="Lato"/>
                <a:ea typeface="Lato"/>
                <a:cs typeface="Lato"/>
                <a:sym typeface="Lato"/>
              </a:rPr>
              <a:t>Notes: </a:t>
            </a:r>
            <a:endParaRPr b="1">
              <a:solidFill>
                <a:srgbClr val="FFFFFF"/>
              </a:solidFill>
              <a:latin typeface="Lato"/>
              <a:ea typeface="Lato"/>
              <a:cs typeface="Lato"/>
              <a:sym typeface="Lato"/>
            </a:endParaRPr>
          </a:p>
        </p:txBody>
      </p:sp>
      <p:sp>
        <p:nvSpPr>
          <p:cNvPr id="545" name="Google Shape;545;p58"/>
          <p:cNvSpPr txBox="1"/>
          <p:nvPr>
            <p:ph idx="2"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546" name="Google Shape;546;p58"/>
          <p:cNvSpPr txBox="1"/>
          <p:nvPr>
            <p:ph idx="3" type="subTitle"/>
          </p:nvPr>
        </p:nvSpPr>
        <p:spPr>
          <a:xfrm>
            <a:off x="650175" y="48529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547" name="Google Shape;547;p58"/>
          <p:cNvSpPr txBox="1"/>
          <p:nvPr/>
        </p:nvSpPr>
        <p:spPr>
          <a:xfrm>
            <a:off x="5424850" y="48529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
        <p:nvSpPr>
          <p:cNvPr id="548" name="Google Shape;548;p58"/>
          <p:cNvSpPr txBox="1"/>
          <p:nvPr>
            <p:ph idx="4" type="subTitle"/>
          </p:nvPr>
        </p:nvSpPr>
        <p:spPr>
          <a:xfrm>
            <a:off x="6184575" y="4624325"/>
            <a:ext cx="2888400" cy="2466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rgbClr val="FFFFFF"/>
                </a:solidFill>
              </a:defRPr>
            </a:lvl1pPr>
            <a:lvl2pPr lvl="1" rtl="0" algn="r">
              <a:spcBef>
                <a:spcPts val="600"/>
              </a:spcBef>
              <a:spcAft>
                <a:spcPts val="0"/>
              </a:spcAft>
              <a:buNone/>
              <a:defRPr>
                <a:solidFill>
                  <a:srgbClr val="FFFFFF"/>
                </a:solidFill>
              </a:defRPr>
            </a:lvl2pPr>
            <a:lvl3pPr lvl="2" rtl="0" algn="r">
              <a:spcBef>
                <a:spcPts val="600"/>
              </a:spcBef>
              <a:spcAft>
                <a:spcPts val="0"/>
              </a:spcAft>
              <a:buNone/>
              <a:defRPr>
                <a:solidFill>
                  <a:srgbClr val="FFFFFF"/>
                </a:solidFill>
              </a:defRPr>
            </a:lvl3pPr>
            <a:lvl4pPr lvl="3" rtl="0" algn="r">
              <a:spcBef>
                <a:spcPts val="600"/>
              </a:spcBef>
              <a:spcAft>
                <a:spcPts val="0"/>
              </a:spcAft>
              <a:buNone/>
              <a:defRPr>
                <a:solidFill>
                  <a:srgbClr val="FFFFFF"/>
                </a:solidFill>
              </a:defRPr>
            </a:lvl4pPr>
            <a:lvl5pPr lvl="4" rtl="0" algn="r">
              <a:spcBef>
                <a:spcPts val="600"/>
              </a:spcBef>
              <a:spcAft>
                <a:spcPts val="0"/>
              </a:spcAft>
              <a:buNone/>
              <a:defRPr>
                <a:solidFill>
                  <a:srgbClr val="FFFFFF"/>
                </a:solidFill>
              </a:defRPr>
            </a:lvl5pPr>
            <a:lvl6pPr lvl="5" rtl="0" algn="r">
              <a:spcBef>
                <a:spcPts val="600"/>
              </a:spcBef>
              <a:spcAft>
                <a:spcPts val="0"/>
              </a:spcAft>
              <a:buNone/>
              <a:defRPr>
                <a:solidFill>
                  <a:srgbClr val="FFFFFF"/>
                </a:solidFill>
              </a:defRPr>
            </a:lvl6pPr>
            <a:lvl7pPr lvl="6" rtl="0" algn="r">
              <a:spcBef>
                <a:spcPts val="600"/>
              </a:spcBef>
              <a:spcAft>
                <a:spcPts val="0"/>
              </a:spcAft>
              <a:buNone/>
              <a:defRPr>
                <a:solidFill>
                  <a:srgbClr val="FFFFFF"/>
                </a:solidFill>
              </a:defRPr>
            </a:lvl7pPr>
            <a:lvl8pPr lvl="7" rtl="0" algn="r">
              <a:spcBef>
                <a:spcPts val="600"/>
              </a:spcBef>
              <a:spcAft>
                <a:spcPts val="0"/>
              </a:spcAft>
              <a:buNone/>
              <a:defRPr>
                <a:solidFill>
                  <a:srgbClr val="FFFFFF"/>
                </a:solidFill>
              </a:defRPr>
            </a:lvl8pPr>
            <a:lvl9pPr lvl="8" rtl="0" algn="r">
              <a:spcBef>
                <a:spcPts val="600"/>
              </a:spcBef>
              <a:spcAft>
                <a:spcPts val="0"/>
              </a:spcAft>
              <a:buNone/>
              <a:defRPr>
                <a:solidFill>
                  <a:srgbClr val="FFFFFF"/>
                </a:solidFill>
              </a:defRPr>
            </a:lvl9pPr>
          </a:lstStyle>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49" name="Shape 549"/>
        <p:cNvGrpSpPr/>
        <p:nvPr/>
      </p:nvGrpSpPr>
      <p:grpSpPr>
        <a:xfrm>
          <a:off x="0" y="0"/>
          <a:ext cx="0" cy="0"/>
          <a:chOff x="0" y="0"/>
          <a:chExt cx="0" cy="0"/>
        </a:xfrm>
      </p:grpSpPr>
      <p:sp>
        <p:nvSpPr>
          <p:cNvPr id="550" name="Google Shape;550;p59"/>
          <p:cNvSpPr/>
          <p:nvPr/>
        </p:nvSpPr>
        <p:spPr>
          <a:xfrm>
            <a:off x="70875" y="4624325"/>
            <a:ext cx="9002100" cy="519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59"/>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rgbClr val="FFFFFF"/>
                </a:solidFill>
              </a:defRPr>
            </a:lvl1pPr>
            <a:lvl2pPr lvl="1" rtl="0" algn="ctr">
              <a:buNone/>
              <a:defRPr>
                <a:solidFill>
                  <a:srgbClr val="FFFFFF"/>
                </a:solidFill>
              </a:defRPr>
            </a:lvl2pPr>
            <a:lvl3pPr lvl="2" rtl="0" algn="ctr">
              <a:buNone/>
              <a:defRPr>
                <a:solidFill>
                  <a:srgbClr val="FFFFFF"/>
                </a:solidFill>
              </a:defRPr>
            </a:lvl3pPr>
            <a:lvl4pPr lvl="3" rtl="0" algn="ctr">
              <a:buNone/>
              <a:defRPr>
                <a:solidFill>
                  <a:srgbClr val="FFFFFF"/>
                </a:solidFill>
              </a:defRPr>
            </a:lvl4pPr>
            <a:lvl5pPr lvl="4" rtl="0" algn="ctr">
              <a:buNone/>
              <a:defRPr>
                <a:solidFill>
                  <a:srgbClr val="FFFFFF"/>
                </a:solidFill>
              </a:defRPr>
            </a:lvl5pPr>
            <a:lvl6pPr lvl="5" rtl="0" algn="ctr">
              <a:buNone/>
              <a:defRPr>
                <a:solidFill>
                  <a:srgbClr val="FFFFFF"/>
                </a:solidFill>
              </a:defRPr>
            </a:lvl6pPr>
            <a:lvl7pPr lvl="6" rtl="0" algn="ctr">
              <a:buNone/>
              <a:defRPr>
                <a:solidFill>
                  <a:srgbClr val="FFFFFF"/>
                </a:solidFill>
              </a:defRPr>
            </a:lvl7pPr>
            <a:lvl8pPr lvl="7" rtl="0" algn="ctr">
              <a:buNone/>
              <a:defRPr>
                <a:solidFill>
                  <a:srgbClr val="FFFFFF"/>
                </a:solidFill>
              </a:defRPr>
            </a:lvl8pPr>
            <a:lvl9pPr lvl="8" rtl="0"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552" name="Google Shape;552;p59"/>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Slides:</a:t>
            </a:r>
            <a:endParaRPr b="1">
              <a:solidFill>
                <a:srgbClr val="FFFFFF"/>
              </a:solidFill>
              <a:latin typeface="Lato"/>
              <a:ea typeface="Lato"/>
              <a:cs typeface="Lato"/>
              <a:sym typeface="Lato"/>
            </a:endParaRPr>
          </a:p>
          <a:p>
            <a:pPr indent="0" lvl="0" marL="0" rtl="0" algn="l">
              <a:spcBef>
                <a:spcPts val="0"/>
              </a:spcBef>
              <a:spcAft>
                <a:spcPts val="0"/>
              </a:spcAft>
              <a:buNone/>
            </a:pPr>
            <a:r>
              <a:rPr b="1" lang="en">
                <a:solidFill>
                  <a:srgbClr val="FFFFFF"/>
                </a:solidFill>
                <a:latin typeface="Lato"/>
                <a:ea typeface="Lato"/>
                <a:cs typeface="Lato"/>
                <a:sym typeface="Lato"/>
              </a:rPr>
              <a:t>Notes: </a:t>
            </a:r>
            <a:endParaRPr b="1">
              <a:solidFill>
                <a:srgbClr val="FFFFFF"/>
              </a:solidFill>
              <a:latin typeface="Lato"/>
              <a:ea typeface="Lato"/>
              <a:cs typeface="Lato"/>
              <a:sym typeface="Lato"/>
            </a:endParaRPr>
          </a:p>
        </p:txBody>
      </p:sp>
      <p:sp>
        <p:nvSpPr>
          <p:cNvPr id="553" name="Google Shape;553;p59"/>
          <p:cNvSpPr txBox="1"/>
          <p:nvPr>
            <p:ph idx="1"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554" name="Google Shape;554;p59"/>
          <p:cNvSpPr txBox="1"/>
          <p:nvPr>
            <p:ph idx="2" type="subTitle"/>
          </p:nvPr>
        </p:nvSpPr>
        <p:spPr>
          <a:xfrm>
            <a:off x="650175" y="48529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555" name="Google Shape;555;p59"/>
          <p:cNvSpPr txBox="1"/>
          <p:nvPr/>
        </p:nvSpPr>
        <p:spPr>
          <a:xfrm>
            <a:off x="5424850" y="48529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
        <p:nvSpPr>
          <p:cNvPr id="556" name="Google Shape;556;p59"/>
          <p:cNvSpPr txBox="1"/>
          <p:nvPr>
            <p:ph idx="3" type="subTitle"/>
          </p:nvPr>
        </p:nvSpPr>
        <p:spPr>
          <a:xfrm>
            <a:off x="6184575" y="4624325"/>
            <a:ext cx="2888400" cy="2466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rgbClr val="FFFFFF"/>
                </a:solidFill>
              </a:defRPr>
            </a:lvl1pPr>
            <a:lvl2pPr lvl="1" rtl="0" algn="r">
              <a:spcBef>
                <a:spcPts val="600"/>
              </a:spcBef>
              <a:spcAft>
                <a:spcPts val="0"/>
              </a:spcAft>
              <a:buNone/>
              <a:defRPr>
                <a:solidFill>
                  <a:srgbClr val="FFFFFF"/>
                </a:solidFill>
              </a:defRPr>
            </a:lvl2pPr>
            <a:lvl3pPr lvl="2" rtl="0" algn="r">
              <a:spcBef>
                <a:spcPts val="600"/>
              </a:spcBef>
              <a:spcAft>
                <a:spcPts val="0"/>
              </a:spcAft>
              <a:buNone/>
              <a:defRPr>
                <a:solidFill>
                  <a:srgbClr val="FFFFFF"/>
                </a:solidFill>
              </a:defRPr>
            </a:lvl3pPr>
            <a:lvl4pPr lvl="3" rtl="0" algn="r">
              <a:spcBef>
                <a:spcPts val="600"/>
              </a:spcBef>
              <a:spcAft>
                <a:spcPts val="0"/>
              </a:spcAft>
              <a:buNone/>
              <a:defRPr>
                <a:solidFill>
                  <a:srgbClr val="FFFFFF"/>
                </a:solidFill>
              </a:defRPr>
            </a:lvl4pPr>
            <a:lvl5pPr lvl="4" rtl="0" algn="r">
              <a:spcBef>
                <a:spcPts val="600"/>
              </a:spcBef>
              <a:spcAft>
                <a:spcPts val="0"/>
              </a:spcAft>
              <a:buNone/>
              <a:defRPr>
                <a:solidFill>
                  <a:srgbClr val="FFFFFF"/>
                </a:solidFill>
              </a:defRPr>
            </a:lvl5pPr>
            <a:lvl6pPr lvl="5" rtl="0" algn="r">
              <a:spcBef>
                <a:spcPts val="600"/>
              </a:spcBef>
              <a:spcAft>
                <a:spcPts val="0"/>
              </a:spcAft>
              <a:buNone/>
              <a:defRPr>
                <a:solidFill>
                  <a:srgbClr val="FFFFFF"/>
                </a:solidFill>
              </a:defRPr>
            </a:lvl6pPr>
            <a:lvl7pPr lvl="6" rtl="0" algn="r">
              <a:spcBef>
                <a:spcPts val="600"/>
              </a:spcBef>
              <a:spcAft>
                <a:spcPts val="0"/>
              </a:spcAft>
              <a:buNone/>
              <a:defRPr>
                <a:solidFill>
                  <a:srgbClr val="FFFFFF"/>
                </a:solidFill>
              </a:defRPr>
            </a:lvl7pPr>
            <a:lvl8pPr lvl="7" rtl="0" algn="r">
              <a:spcBef>
                <a:spcPts val="600"/>
              </a:spcBef>
              <a:spcAft>
                <a:spcPts val="0"/>
              </a:spcAft>
              <a:buNone/>
              <a:defRPr>
                <a:solidFill>
                  <a:srgbClr val="FFFFFF"/>
                </a:solidFill>
              </a:defRPr>
            </a:lvl8pPr>
            <a:lvl9pPr lvl="8" rtl="0" algn="r">
              <a:spcBef>
                <a:spcPts val="600"/>
              </a:spcBef>
              <a:spcAft>
                <a:spcPts val="0"/>
              </a:spcAft>
              <a:buNone/>
              <a:defRPr>
                <a:solidFill>
                  <a:srgbClr val="FFFFFF"/>
                </a:solidFill>
              </a:defRPr>
            </a:lvl9pPr>
          </a:lstStyle>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Final slide">
  <p:cSld name="BLANK_2">
    <p:spTree>
      <p:nvGrpSpPr>
        <p:cNvPr id="557" name="Shape 557"/>
        <p:cNvGrpSpPr/>
        <p:nvPr/>
      </p:nvGrpSpPr>
      <p:grpSpPr>
        <a:xfrm>
          <a:off x="0" y="0"/>
          <a:ext cx="0" cy="0"/>
          <a:chOff x="0" y="0"/>
          <a:chExt cx="0" cy="0"/>
        </a:xfrm>
      </p:grpSpPr>
      <p:sp>
        <p:nvSpPr>
          <p:cNvPr id="558" name="Google Shape;558;p60"/>
          <p:cNvSpPr txBox="1"/>
          <p:nvPr/>
        </p:nvSpPr>
        <p:spPr>
          <a:xfrm>
            <a:off x="896100" y="205750"/>
            <a:ext cx="7488900" cy="86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accent3"/>
                </a:solidFill>
                <a:latin typeface="Raleway SemiBold"/>
                <a:ea typeface="Raleway SemiBold"/>
                <a:cs typeface="Raleway SemiBold"/>
                <a:sym typeface="Raleway SemiBold"/>
              </a:rPr>
              <a:t>Next Steps</a:t>
            </a:r>
            <a:endParaRPr sz="3600">
              <a:solidFill>
                <a:schemeClr val="accent3"/>
              </a:solidFill>
              <a:latin typeface="Raleway SemiBold"/>
              <a:ea typeface="Raleway SemiBold"/>
              <a:cs typeface="Raleway SemiBold"/>
              <a:sym typeface="Raleway SemiBold"/>
            </a:endParaRPr>
          </a:p>
        </p:txBody>
      </p:sp>
      <p:sp>
        <p:nvSpPr>
          <p:cNvPr id="559" name="Google Shape;559;p60"/>
          <p:cNvSpPr txBox="1"/>
          <p:nvPr/>
        </p:nvSpPr>
        <p:spPr>
          <a:xfrm>
            <a:off x="759150" y="1428469"/>
            <a:ext cx="7625700" cy="1199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000">
                <a:highlight>
                  <a:srgbClr val="FFFFFF"/>
                </a:highlight>
                <a:latin typeface="Lato"/>
                <a:ea typeface="Lato"/>
                <a:cs typeface="Lato"/>
                <a:sym typeface="Lato"/>
              </a:rPr>
              <a:t>What is one thing that you can do today </a:t>
            </a:r>
            <a:endParaRPr sz="3000">
              <a:highlight>
                <a:srgbClr val="FFFFFF"/>
              </a:highlight>
              <a:latin typeface="Lato"/>
              <a:ea typeface="Lato"/>
              <a:cs typeface="Lato"/>
              <a:sym typeface="Lato"/>
            </a:endParaRPr>
          </a:p>
          <a:p>
            <a:pPr indent="0" lvl="0" marL="0" rtl="0" algn="ctr">
              <a:spcBef>
                <a:spcPts val="0"/>
              </a:spcBef>
              <a:spcAft>
                <a:spcPts val="0"/>
              </a:spcAft>
              <a:buNone/>
            </a:pPr>
            <a:r>
              <a:rPr lang="en" sz="3000">
                <a:highlight>
                  <a:srgbClr val="FFFFFF"/>
                </a:highlight>
                <a:latin typeface="Lato"/>
                <a:ea typeface="Lato"/>
                <a:cs typeface="Lato"/>
                <a:sym typeface="Lato"/>
              </a:rPr>
              <a:t>to start making your research </a:t>
            </a:r>
            <a:endParaRPr sz="3000">
              <a:highlight>
                <a:srgbClr val="FFFFFF"/>
              </a:highlight>
              <a:latin typeface="Lato"/>
              <a:ea typeface="Lato"/>
              <a:cs typeface="Lato"/>
              <a:sym typeface="Lato"/>
            </a:endParaRPr>
          </a:p>
          <a:p>
            <a:pPr indent="0" lvl="0" marL="0" rtl="0" algn="ctr">
              <a:spcBef>
                <a:spcPts val="0"/>
              </a:spcBef>
              <a:spcAft>
                <a:spcPts val="0"/>
              </a:spcAft>
              <a:buNone/>
            </a:pPr>
            <a:r>
              <a:rPr lang="en" sz="3000">
                <a:highlight>
                  <a:srgbClr val="FFFFFF"/>
                </a:highlight>
                <a:latin typeface="Lato"/>
                <a:ea typeface="Lato"/>
                <a:cs typeface="Lato"/>
                <a:sym typeface="Lato"/>
              </a:rPr>
              <a:t>more reproducible?</a:t>
            </a:r>
            <a:endParaRPr sz="3000">
              <a:highlight>
                <a:srgbClr val="FFFFFF"/>
              </a:highlight>
              <a:latin typeface="Lato"/>
              <a:ea typeface="Lato"/>
              <a:cs typeface="Lato"/>
              <a:sym typeface="Lato"/>
            </a:endParaRPr>
          </a:p>
        </p:txBody>
      </p:sp>
      <p:sp>
        <p:nvSpPr>
          <p:cNvPr id="560" name="Google Shape;560;p60"/>
          <p:cNvSpPr txBox="1"/>
          <p:nvPr/>
        </p:nvSpPr>
        <p:spPr>
          <a:xfrm>
            <a:off x="3914900" y="3157106"/>
            <a:ext cx="4902000" cy="1284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500">
                <a:solidFill>
                  <a:schemeClr val="accent3"/>
                </a:solidFill>
                <a:highlight>
                  <a:srgbClr val="FFFFFF"/>
                </a:highlight>
                <a:latin typeface="Lato"/>
                <a:ea typeface="Lato"/>
                <a:cs typeface="Lato"/>
                <a:sym typeface="Lato"/>
              </a:rPr>
              <a:t>@repro4everyone</a:t>
            </a:r>
            <a:endParaRPr sz="2500">
              <a:solidFill>
                <a:schemeClr val="accent3"/>
              </a:solidFill>
              <a:highlight>
                <a:srgbClr val="FFFFFF"/>
              </a:highlight>
              <a:latin typeface="Lato"/>
              <a:ea typeface="Lato"/>
              <a:cs typeface="Lato"/>
              <a:sym typeface="Lato"/>
            </a:endParaRPr>
          </a:p>
          <a:p>
            <a:pPr indent="0" lvl="0" marL="0" rtl="0" algn="ctr">
              <a:spcBef>
                <a:spcPts val="0"/>
              </a:spcBef>
              <a:spcAft>
                <a:spcPts val="0"/>
              </a:spcAft>
              <a:buNone/>
            </a:pPr>
            <a:r>
              <a:rPr lang="en" sz="2500">
                <a:solidFill>
                  <a:schemeClr val="accent3"/>
                </a:solidFill>
                <a:highlight>
                  <a:srgbClr val="FFFFFF"/>
                </a:highlight>
                <a:latin typeface="Lato"/>
                <a:ea typeface="Lato"/>
                <a:cs typeface="Lato"/>
                <a:sym typeface="Lato"/>
              </a:rPr>
              <a:t>https://www.repro4everyone.org</a:t>
            </a:r>
            <a:endParaRPr sz="2500">
              <a:solidFill>
                <a:schemeClr val="accent3"/>
              </a:solidFill>
              <a:highlight>
                <a:srgbClr val="FFFFFF"/>
              </a:highlight>
              <a:latin typeface="Lato"/>
              <a:ea typeface="Lato"/>
              <a:cs typeface="Lato"/>
              <a:sym typeface="Lato"/>
            </a:endParaRPr>
          </a:p>
          <a:p>
            <a:pPr indent="0" lvl="0" marL="0" rtl="0" algn="ctr">
              <a:spcBef>
                <a:spcPts val="0"/>
              </a:spcBef>
              <a:spcAft>
                <a:spcPts val="0"/>
              </a:spcAft>
              <a:buNone/>
            </a:pPr>
            <a:r>
              <a:rPr lang="en" sz="2500">
                <a:solidFill>
                  <a:schemeClr val="accent3"/>
                </a:solidFill>
                <a:highlight>
                  <a:srgbClr val="FFFFFF"/>
                </a:highlight>
                <a:latin typeface="Lato"/>
                <a:ea typeface="Lato"/>
                <a:cs typeface="Lato"/>
                <a:sym typeface="Lato"/>
              </a:rPr>
              <a:t>repro4everyone@gmail.com</a:t>
            </a:r>
            <a:endParaRPr sz="2500">
              <a:solidFill>
                <a:schemeClr val="accent3"/>
              </a:solidFill>
              <a:highlight>
                <a:srgbClr val="FFFFFF"/>
              </a:highlight>
              <a:latin typeface="Lato"/>
              <a:ea typeface="Lato"/>
              <a:cs typeface="Lato"/>
              <a:sym typeface="Lato"/>
            </a:endParaRPr>
          </a:p>
        </p:txBody>
      </p:sp>
      <p:pic>
        <p:nvPicPr>
          <p:cNvPr id="561" name="Google Shape;561;p60"/>
          <p:cNvPicPr preferRelativeResize="0"/>
          <p:nvPr/>
        </p:nvPicPr>
        <p:blipFill>
          <a:blip r:embed="rId2">
            <a:alphaModFix/>
          </a:blip>
          <a:stretch>
            <a:fillRect/>
          </a:stretch>
        </p:blipFill>
        <p:spPr>
          <a:xfrm>
            <a:off x="505243" y="3167269"/>
            <a:ext cx="2649351" cy="1264575"/>
          </a:xfrm>
          <a:prstGeom prst="rect">
            <a:avLst/>
          </a:prstGeom>
          <a:noFill/>
          <a:ln>
            <a:noFill/>
          </a:ln>
        </p:spPr>
      </p:pic>
      <p:sp>
        <p:nvSpPr>
          <p:cNvPr id="562" name="Google Shape;562;p60"/>
          <p:cNvSpPr/>
          <p:nvPr/>
        </p:nvSpPr>
        <p:spPr>
          <a:xfrm>
            <a:off x="70875" y="4624325"/>
            <a:ext cx="9002100" cy="519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60"/>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rgbClr val="FFFFFF"/>
                </a:solidFill>
              </a:defRPr>
            </a:lvl1pPr>
            <a:lvl2pPr lvl="1" rtl="0" algn="ctr">
              <a:buNone/>
              <a:defRPr>
                <a:solidFill>
                  <a:srgbClr val="FFFFFF"/>
                </a:solidFill>
              </a:defRPr>
            </a:lvl2pPr>
            <a:lvl3pPr lvl="2" rtl="0" algn="ctr">
              <a:buNone/>
              <a:defRPr>
                <a:solidFill>
                  <a:srgbClr val="FFFFFF"/>
                </a:solidFill>
              </a:defRPr>
            </a:lvl3pPr>
            <a:lvl4pPr lvl="3" rtl="0" algn="ctr">
              <a:buNone/>
              <a:defRPr>
                <a:solidFill>
                  <a:srgbClr val="FFFFFF"/>
                </a:solidFill>
              </a:defRPr>
            </a:lvl4pPr>
            <a:lvl5pPr lvl="4" rtl="0" algn="ctr">
              <a:buNone/>
              <a:defRPr>
                <a:solidFill>
                  <a:srgbClr val="FFFFFF"/>
                </a:solidFill>
              </a:defRPr>
            </a:lvl5pPr>
            <a:lvl6pPr lvl="5" rtl="0" algn="ctr">
              <a:buNone/>
              <a:defRPr>
                <a:solidFill>
                  <a:srgbClr val="FFFFFF"/>
                </a:solidFill>
              </a:defRPr>
            </a:lvl6pPr>
            <a:lvl7pPr lvl="6" rtl="0" algn="ctr">
              <a:buNone/>
              <a:defRPr>
                <a:solidFill>
                  <a:srgbClr val="FFFFFF"/>
                </a:solidFill>
              </a:defRPr>
            </a:lvl7pPr>
            <a:lvl8pPr lvl="7" rtl="0" algn="ctr">
              <a:buNone/>
              <a:defRPr>
                <a:solidFill>
                  <a:srgbClr val="FFFFFF"/>
                </a:solidFill>
              </a:defRPr>
            </a:lvl8pPr>
            <a:lvl9pPr lvl="8" rtl="0"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564" name="Google Shape;564;p60"/>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Slides:</a:t>
            </a:r>
            <a:endParaRPr b="1">
              <a:solidFill>
                <a:srgbClr val="FFFFFF"/>
              </a:solidFill>
              <a:latin typeface="Lato"/>
              <a:ea typeface="Lato"/>
              <a:cs typeface="Lato"/>
              <a:sym typeface="Lato"/>
            </a:endParaRPr>
          </a:p>
          <a:p>
            <a:pPr indent="0" lvl="0" marL="0" rtl="0" algn="l">
              <a:spcBef>
                <a:spcPts val="0"/>
              </a:spcBef>
              <a:spcAft>
                <a:spcPts val="0"/>
              </a:spcAft>
              <a:buNone/>
            </a:pPr>
            <a:r>
              <a:rPr b="1" lang="en">
                <a:solidFill>
                  <a:srgbClr val="FFFFFF"/>
                </a:solidFill>
                <a:latin typeface="Lato"/>
                <a:ea typeface="Lato"/>
                <a:cs typeface="Lato"/>
                <a:sym typeface="Lato"/>
              </a:rPr>
              <a:t>Notes: </a:t>
            </a:r>
            <a:endParaRPr b="1">
              <a:solidFill>
                <a:srgbClr val="FFFFFF"/>
              </a:solidFill>
              <a:latin typeface="Lato"/>
              <a:ea typeface="Lato"/>
              <a:cs typeface="Lato"/>
              <a:sym typeface="Lato"/>
            </a:endParaRPr>
          </a:p>
        </p:txBody>
      </p:sp>
      <p:sp>
        <p:nvSpPr>
          <p:cNvPr id="565" name="Google Shape;565;p60"/>
          <p:cNvSpPr txBox="1"/>
          <p:nvPr>
            <p:ph idx="1"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566" name="Google Shape;566;p60"/>
          <p:cNvSpPr txBox="1"/>
          <p:nvPr>
            <p:ph idx="2" type="subTitle"/>
          </p:nvPr>
        </p:nvSpPr>
        <p:spPr>
          <a:xfrm>
            <a:off x="650175" y="48529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567" name="Google Shape;567;p60"/>
          <p:cNvSpPr txBox="1"/>
          <p:nvPr/>
        </p:nvSpPr>
        <p:spPr>
          <a:xfrm>
            <a:off x="5424850" y="48529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
        <p:nvSpPr>
          <p:cNvPr id="568" name="Google Shape;568;p60"/>
          <p:cNvSpPr txBox="1"/>
          <p:nvPr>
            <p:ph idx="3" type="subTitle"/>
          </p:nvPr>
        </p:nvSpPr>
        <p:spPr>
          <a:xfrm>
            <a:off x="6184575" y="4624325"/>
            <a:ext cx="2888400" cy="2466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rgbClr val="FFFFFF"/>
                </a:solidFill>
              </a:defRPr>
            </a:lvl1pPr>
            <a:lvl2pPr lvl="1" rtl="0" algn="r">
              <a:spcBef>
                <a:spcPts val="600"/>
              </a:spcBef>
              <a:spcAft>
                <a:spcPts val="0"/>
              </a:spcAft>
              <a:buNone/>
              <a:defRPr>
                <a:solidFill>
                  <a:srgbClr val="FFFFFF"/>
                </a:solidFill>
              </a:defRPr>
            </a:lvl2pPr>
            <a:lvl3pPr lvl="2" rtl="0" algn="r">
              <a:spcBef>
                <a:spcPts val="600"/>
              </a:spcBef>
              <a:spcAft>
                <a:spcPts val="0"/>
              </a:spcAft>
              <a:buNone/>
              <a:defRPr>
                <a:solidFill>
                  <a:srgbClr val="FFFFFF"/>
                </a:solidFill>
              </a:defRPr>
            </a:lvl3pPr>
            <a:lvl4pPr lvl="3" rtl="0" algn="r">
              <a:spcBef>
                <a:spcPts val="600"/>
              </a:spcBef>
              <a:spcAft>
                <a:spcPts val="0"/>
              </a:spcAft>
              <a:buNone/>
              <a:defRPr>
                <a:solidFill>
                  <a:srgbClr val="FFFFFF"/>
                </a:solidFill>
              </a:defRPr>
            </a:lvl4pPr>
            <a:lvl5pPr lvl="4" rtl="0" algn="r">
              <a:spcBef>
                <a:spcPts val="600"/>
              </a:spcBef>
              <a:spcAft>
                <a:spcPts val="0"/>
              </a:spcAft>
              <a:buNone/>
              <a:defRPr>
                <a:solidFill>
                  <a:srgbClr val="FFFFFF"/>
                </a:solidFill>
              </a:defRPr>
            </a:lvl5pPr>
            <a:lvl6pPr lvl="5" rtl="0" algn="r">
              <a:spcBef>
                <a:spcPts val="600"/>
              </a:spcBef>
              <a:spcAft>
                <a:spcPts val="0"/>
              </a:spcAft>
              <a:buNone/>
              <a:defRPr>
                <a:solidFill>
                  <a:srgbClr val="FFFFFF"/>
                </a:solidFill>
              </a:defRPr>
            </a:lvl6pPr>
            <a:lvl7pPr lvl="6" rtl="0" algn="r">
              <a:spcBef>
                <a:spcPts val="600"/>
              </a:spcBef>
              <a:spcAft>
                <a:spcPts val="0"/>
              </a:spcAft>
              <a:buNone/>
              <a:defRPr>
                <a:solidFill>
                  <a:srgbClr val="FFFFFF"/>
                </a:solidFill>
              </a:defRPr>
            </a:lvl7pPr>
            <a:lvl8pPr lvl="7" rtl="0" algn="r">
              <a:spcBef>
                <a:spcPts val="600"/>
              </a:spcBef>
              <a:spcAft>
                <a:spcPts val="0"/>
              </a:spcAft>
              <a:buNone/>
              <a:defRPr>
                <a:solidFill>
                  <a:srgbClr val="FFFFFF"/>
                </a:solidFill>
              </a:defRPr>
            </a:lvl8pPr>
            <a:lvl9pPr lvl="8" rtl="0" algn="r">
              <a:spcBef>
                <a:spcPts val="600"/>
              </a:spcBef>
              <a:spcAft>
                <a:spcPts val="0"/>
              </a:spcAft>
              <a:buNone/>
              <a:defRPr>
                <a:solidFill>
                  <a:srgbClr val="FFFFFF"/>
                </a:solidFill>
              </a:defRPr>
            </a:lvl9pPr>
          </a:lstStyle>
          <a:p/>
        </p:txBody>
      </p:sp>
    </p:spTree>
  </p:cSld>
  <p:clrMapOvr>
    <a:masterClrMapping/>
  </p:clrMapOvr>
  <p:extLst>
    <p:ext uri="{DCECCB84-F9BA-43D5-87BE-67443E8EF086}">
      <p15:sldGuideLst>
        <p15:guide id="1" orient="horz" pos="1620">
          <p15:clr>
            <a:srgbClr val="FA7B17"/>
          </p15:clr>
        </p15:guide>
        <p15:guide id="2" pos="2880">
          <p15:clr>
            <a:srgbClr val="FA7B17"/>
          </p15:clr>
        </p15:guide>
      </p15:sldGuideLst>
    </p:ext>
  </p:extLst>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Acknowledgements-Funders 1">
  <p:cSld name="BLANK_2_1">
    <p:spTree>
      <p:nvGrpSpPr>
        <p:cNvPr id="569" name="Shape 569"/>
        <p:cNvGrpSpPr/>
        <p:nvPr/>
      </p:nvGrpSpPr>
      <p:grpSpPr>
        <a:xfrm>
          <a:off x="0" y="0"/>
          <a:ext cx="0" cy="0"/>
          <a:chOff x="0" y="0"/>
          <a:chExt cx="0" cy="0"/>
        </a:xfrm>
      </p:grpSpPr>
      <p:pic>
        <p:nvPicPr>
          <p:cNvPr descr="Image result for addgene" id="570" name="Google Shape;570;p61"/>
          <p:cNvPicPr preferRelativeResize="0"/>
          <p:nvPr/>
        </p:nvPicPr>
        <p:blipFill>
          <a:blip r:embed="rId2">
            <a:alphaModFix/>
          </a:blip>
          <a:stretch>
            <a:fillRect/>
          </a:stretch>
        </p:blipFill>
        <p:spPr>
          <a:xfrm>
            <a:off x="656150" y="1237591"/>
            <a:ext cx="2286000" cy="505777"/>
          </a:xfrm>
          <a:prstGeom prst="rect">
            <a:avLst/>
          </a:prstGeom>
          <a:noFill/>
          <a:ln>
            <a:noFill/>
          </a:ln>
        </p:spPr>
      </p:pic>
      <p:pic>
        <p:nvPicPr>
          <p:cNvPr descr="Image result for elife" id="571" name="Google Shape;571;p61"/>
          <p:cNvPicPr preferRelativeResize="0"/>
          <p:nvPr/>
        </p:nvPicPr>
        <p:blipFill>
          <a:blip r:embed="rId3">
            <a:alphaModFix/>
          </a:blip>
          <a:stretch>
            <a:fillRect/>
          </a:stretch>
        </p:blipFill>
        <p:spPr>
          <a:xfrm>
            <a:off x="3437143" y="3044803"/>
            <a:ext cx="2286000" cy="934402"/>
          </a:xfrm>
          <a:prstGeom prst="rect">
            <a:avLst/>
          </a:prstGeom>
          <a:noFill/>
          <a:ln>
            <a:noFill/>
          </a:ln>
        </p:spPr>
      </p:pic>
      <p:pic>
        <p:nvPicPr>
          <p:cNvPr descr="Image result for code ocean" id="572" name="Google Shape;572;p61"/>
          <p:cNvPicPr preferRelativeResize="0"/>
          <p:nvPr/>
        </p:nvPicPr>
        <p:blipFill>
          <a:blip r:embed="rId4">
            <a:alphaModFix/>
          </a:blip>
          <a:stretch>
            <a:fillRect/>
          </a:stretch>
        </p:blipFill>
        <p:spPr>
          <a:xfrm>
            <a:off x="6330789" y="1336181"/>
            <a:ext cx="2286000" cy="308610"/>
          </a:xfrm>
          <a:prstGeom prst="rect">
            <a:avLst/>
          </a:prstGeom>
          <a:noFill/>
          <a:ln>
            <a:noFill/>
          </a:ln>
        </p:spPr>
      </p:pic>
      <p:pic>
        <p:nvPicPr>
          <p:cNvPr id="573" name="Google Shape;573;p61"/>
          <p:cNvPicPr preferRelativeResize="0"/>
          <p:nvPr/>
        </p:nvPicPr>
        <p:blipFill>
          <a:blip r:embed="rId5">
            <a:alphaModFix/>
          </a:blip>
          <a:stretch>
            <a:fillRect/>
          </a:stretch>
        </p:blipFill>
        <p:spPr>
          <a:xfrm>
            <a:off x="656149" y="3361978"/>
            <a:ext cx="2286000" cy="300038"/>
          </a:xfrm>
          <a:prstGeom prst="rect">
            <a:avLst/>
          </a:prstGeom>
          <a:noFill/>
          <a:ln>
            <a:noFill/>
          </a:ln>
        </p:spPr>
      </p:pic>
      <p:pic>
        <p:nvPicPr>
          <p:cNvPr descr="Image result for aspb" id="574" name="Google Shape;574;p61"/>
          <p:cNvPicPr preferRelativeResize="0"/>
          <p:nvPr/>
        </p:nvPicPr>
        <p:blipFill>
          <a:blip r:embed="rId6">
            <a:alphaModFix/>
          </a:blip>
          <a:stretch>
            <a:fillRect/>
          </a:stretch>
        </p:blipFill>
        <p:spPr>
          <a:xfrm>
            <a:off x="3989700" y="1023280"/>
            <a:ext cx="1180911" cy="934406"/>
          </a:xfrm>
          <a:prstGeom prst="rect">
            <a:avLst/>
          </a:prstGeom>
          <a:noFill/>
          <a:ln>
            <a:noFill/>
          </a:ln>
        </p:spPr>
      </p:pic>
      <p:pic>
        <p:nvPicPr>
          <p:cNvPr id="575" name="Google Shape;575;p61"/>
          <p:cNvPicPr preferRelativeResize="0"/>
          <p:nvPr/>
        </p:nvPicPr>
        <p:blipFill>
          <a:blip r:embed="rId7">
            <a:alphaModFix/>
          </a:blip>
          <a:stretch>
            <a:fillRect/>
          </a:stretch>
        </p:blipFill>
        <p:spPr>
          <a:xfrm>
            <a:off x="6330789" y="3250538"/>
            <a:ext cx="2286000" cy="522922"/>
          </a:xfrm>
          <a:prstGeom prst="rect">
            <a:avLst/>
          </a:prstGeom>
          <a:noFill/>
          <a:ln>
            <a:noFill/>
          </a:ln>
        </p:spPr>
      </p:pic>
      <p:sp>
        <p:nvSpPr>
          <p:cNvPr id="576" name="Google Shape;576;p61"/>
          <p:cNvSpPr txBox="1"/>
          <p:nvPr/>
        </p:nvSpPr>
        <p:spPr>
          <a:xfrm>
            <a:off x="896100" y="205750"/>
            <a:ext cx="7353900" cy="86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accent3"/>
                </a:solidFill>
                <a:latin typeface="Raleway SemiBold"/>
                <a:ea typeface="Raleway SemiBold"/>
                <a:cs typeface="Raleway SemiBold"/>
                <a:sym typeface="Raleway SemiBold"/>
              </a:rPr>
              <a:t>Previous &amp; Current Funders</a:t>
            </a:r>
            <a:endParaRPr sz="3600">
              <a:solidFill>
                <a:schemeClr val="accent3"/>
              </a:solidFill>
              <a:latin typeface="Raleway SemiBold"/>
              <a:ea typeface="Raleway SemiBold"/>
              <a:cs typeface="Raleway SemiBold"/>
              <a:sym typeface="Raleway SemiBold"/>
            </a:endParaRPr>
          </a:p>
        </p:txBody>
      </p:sp>
      <p:sp>
        <p:nvSpPr>
          <p:cNvPr id="577" name="Google Shape;577;p61"/>
          <p:cNvSpPr txBox="1"/>
          <p:nvPr/>
        </p:nvSpPr>
        <p:spPr>
          <a:xfrm>
            <a:off x="6218150" y="1806638"/>
            <a:ext cx="2511300" cy="43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latin typeface="Lato"/>
                <a:ea typeface="Lato"/>
                <a:cs typeface="Lato"/>
                <a:sym typeface="Lato"/>
              </a:rPr>
              <a:t>@CodeOceanHQ</a:t>
            </a:r>
            <a:endParaRPr sz="2400">
              <a:latin typeface="Lato"/>
              <a:ea typeface="Lato"/>
              <a:cs typeface="Lato"/>
              <a:sym typeface="Lato"/>
            </a:endParaRPr>
          </a:p>
        </p:txBody>
      </p:sp>
      <p:sp>
        <p:nvSpPr>
          <p:cNvPr id="578" name="Google Shape;578;p61"/>
          <p:cNvSpPr txBox="1"/>
          <p:nvPr/>
        </p:nvSpPr>
        <p:spPr>
          <a:xfrm>
            <a:off x="3380825" y="3979200"/>
            <a:ext cx="2511300" cy="43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latin typeface="Lato"/>
                <a:ea typeface="Lato"/>
                <a:cs typeface="Lato"/>
                <a:sym typeface="Lato"/>
              </a:rPr>
              <a:t>@eLife</a:t>
            </a:r>
            <a:endParaRPr sz="2400">
              <a:latin typeface="Lato"/>
              <a:ea typeface="Lato"/>
              <a:cs typeface="Lato"/>
              <a:sym typeface="Lato"/>
            </a:endParaRPr>
          </a:p>
        </p:txBody>
      </p:sp>
      <p:sp>
        <p:nvSpPr>
          <p:cNvPr id="579" name="Google Shape;579;p61"/>
          <p:cNvSpPr txBox="1"/>
          <p:nvPr/>
        </p:nvSpPr>
        <p:spPr>
          <a:xfrm>
            <a:off x="3316350" y="2074144"/>
            <a:ext cx="2511300" cy="43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latin typeface="Lato"/>
                <a:ea typeface="Lato"/>
                <a:cs typeface="Lato"/>
                <a:sym typeface="Lato"/>
              </a:rPr>
              <a:t>@ASPB</a:t>
            </a:r>
            <a:endParaRPr sz="2400">
              <a:latin typeface="Lato"/>
              <a:ea typeface="Lato"/>
              <a:cs typeface="Lato"/>
              <a:sym typeface="Lato"/>
            </a:endParaRPr>
          </a:p>
        </p:txBody>
      </p:sp>
      <p:sp>
        <p:nvSpPr>
          <p:cNvPr id="580" name="Google Shape;580;p61"/>
          <p:cNvSpPr txBox="1"/>
          <p:nvPr/>
        </p:nvSpPr>
        <p:spPr>
          <a:xfrm>
            <a:off x="656150" y="3979191"/>
            <a:ext cx="2511300" cy="43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latin typeface="Lato"/>
                <a:ea typeface="Lato"/>
                <a:cs typeface="Lato"/>
                <a:sym typeface="Lato"/>
              </a:rPr>
              <a:t>@protocolsIO</a:t>
            </a:r>
            <a:endParaRPr sz="2400">
              <a:latin typeface="Lato"/>
              <a:ea typeface="Lato"/>
              <a:cs typeface="Lato"/>
              <a:sym typeface="Lato"/>
            </a:endParaRPr>
          </a:p>
        </p:txBody>
      </p:sp>
      <p:sp>
        <p:nvSpPr>
          <p:cNvPr id="581" name="Google Shape;581;p61"/>
          <p:cNvSpPr txBox="1"/>
          <p:nvPr/>
        </p:nvSpPr>
        <p:spPr>
          <a:xfrm>
            <a:off x="6218150" y="3979200"/>
            <a:ext cx="2511300" cy="43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latin typeface="Lato"/>
                <a:ea typeface="Lato"/>
                <a:cs typeface="Lato"/>
                <a:sym typeface="Lato"/>
              </a:rPr>
              <a:t>@mozilla</a:t>
            </a:r>
            <a:endParaRPr sz="2400">
              <a:latin typeface="Lato"/>
              <a:ea typeface="Lato"/>
              <a:cs typeface="Lato"/>
              <a:sym typeface="Lato"/>
            </a:endParaRPr>
          </a:p>
        </p:txBody>
      </p:sp>
      <p:sp>
        <p:nvSpPr>
          <p:cNvPr id="582" name="Google Shape;582;p61"/>
          <p:cNvSpPr txBox="1"/>
          <p:nvPr/>
        </p:nvSpPr>
        <p:spPr>
          <a:xfrm>
            <a:off x="656150" y="1806638"/>
            <a:ext cx="2511300" cy="43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latin typeface="Lato"/>
                <a:ea typeface="Lato"/>
                <a:cs typeface="Lato"/>
                <a:sym typeface="Lato"/>
              </a:rPr>
              <a:t>@Addgene</a:t>
            </a:r>
            <a:endParaRPr sz="2400">
              <a:latin typeface="Lato"/>
              <a:ea typeface="Lato"/>
              <a:cs typeface="Lato"/>
              <a:sym typeface="Lato"/>
            </a:endParaRPr>
          </a:p>
        </p:txBody>
      </p:sp>
      <p:sp>
        <p:nvSpPr>
          <p:cNvPr id="583" name="Google Shape;583;p61"/>
          <p:cNvSpPr/>
          <p:nvPr/>
        </p:nvSpPr>
        <p:spPr>
          <a:xfrm>
            <a:off x="70875" y="4624325"/>
            <a:ext cx="9002100" cy="519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61"/>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rgbClr val="FFFFFF"/>
                </a:solidFill>
              </a:defRPr>
            </a:lvl1pPr>
            <a:lvl2pPr lvl="1" rtl="0" algn="ctr">
              <a:buNone/>
              <a:defRPr>
                <a:solidFill>
                  <a:srgbClr val="FFFFFF"/>
                </a:solidFill>
              </a:defRPr>
            </a:lvl2pPr>
            <a:lvl3pPr lvl="2" rtl="0" algn="ctr">
              <a:buNone/>
              <a:defRPr>
                <a:solidFill>
                  <a:srgbClr val="FFFFFF"/>
                </a:solidFill>
              </a:defRPr>
            </a:lvl3pPr>
            <a:lvl4pPr lvl="3" rtl="0" algn="ctr">
              <a:buNone/>
              <a:defRPr>
                <a:solidFill>
                  <a:srgbClr val="FFFFFF"/>
                </a:solidFill>
              </a:defRPr>
            </a:lvl4pPr>
            <a:lvl5pPr lvl="4" rtl="0" algn="ctr">
              <a:buNone/>
              <a:defRPr>
                <a:solidFill>
                  <a:srgbClr val="FFFFFF"/>
                </a:solidFill>
              </a:defRPr>
            </a:lvl5pPr>
            <a:lvl6pPr lvl="5" rtl="0" algn="ctr">
              <a:buNone/>
              <a:defRPr>
                <a:solidFill>
                  <a:srgbClr val="FFFFFF"/>
                </a:solidFill>
              </a:defRPr>
            </a:lvl6pPr>
            <a:lvl7pPr lvl="6" rtl="0" algn="ctr">
              <a:buNone/>
              <a:defRPr>
                <a:solidFill>
                  <a:srgbClr val="FFFFFF"/>
                </a:solidFill>
              </a:defRPr>
            </a:lvl7pPr>
            <a:lvl8pPr lvl="7" rtl="0" algn="ctr">
              <a:buNone/>
              <a:defRPr>
                <a:solidFill>
                  <a:srgbClr val="FFFFFF"/>
                </a:solidFill>
              </a:defRPr>
            </a:lvl8pPr>
            <a:lvl9pPr lvl="8" rtl="0"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585" name="Google Shape;585;p61"/>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Slides:</a:t>
            </a:r>
            <a:endParaRPr b="1">
              <a:solidFill>
                <a:srgbClr val="FFFFFF"/>
              </a:solidFill>
              <a:latin typeface="Lato"/>
              <a:ea typeface="Lato"/>
              <a:cs typeface="Lato"/>
              <a:sym typeface="Lato"/>
            </a:endParaRPr>
          </a:p>
          <a:p>
            <a:pPr indent="0" lvl="0" marL="0" rtl="0" algn="l">
              <a:spcBef>
                <a:spcPts val="0"/>
              </a:spcBef>
              <a:spcAft>
                <a:spcPts val="0"/>
              </a:spcAft>
              <a:buNone/>
            </a:pPr>
            <a:r>
              <a:rPr b="1" lang="en">
                <a:solidFill>
                  <a:srgbClr val="FFFFFF"/>
                </a:solidFill>
                <a:latin typeface="Lato"/>
                <a:ea typeface="Lato"/>
                <a:cs typeface="Lato"/>
                <a:sym typeface="Lato"/>
              </a:rPr>
              <a:t>Notes: </a:t>
            </a:r>
            <a:endParaRPr b="1">
              <a:solidFill>
                <a:srgbClr val="FFFFFF"/>
              </a:solidFill>
              <a:latin typeface="Lato"/>
              <a:ea typeface="Lato"/>
              <a:cs typeface="Lato"/>
              <a:sym typeface="Lato"/>
            </a:endParaRPr>
          </a:p>
        </p:txBody>
      </p:sp>
      <p:sp>
        <p:nvSpPr>
          <p:cNvPr id="586" name="Google Shape;586;p61"/>
          <p:cNvSpPr txBox="1"/>
          <p:nvPr>
            <p:ph idx="1"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587" name="Google Shape;587;p61"/>
          <p:cNvSpPr txBox="1"/>
          <p:nvPr>
            <p:ph idx="2" type="subTitle"/>
          </p:nvPr>
        </p:nvSpPr>
        <p:spPr>
          <a:xfrm>
            <a:off x="650175" y="48529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588" name="Google Shape;588;p61"/>
          <p:cNvSpPr txBox="1"/>
          <p:nvPr/>
        </p:nvSpPr>
        <p:spPr>
          <a:xfrm>
            <a:off x="5424850" y="48529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
        <p:nvSpPr>
          <p:cNvPr id="589" name="Google Shape;589;p61"/>
          <p:cNvSpPr txBox="1"/>
          <p:nvPr>
            <p:ph idx="3" type="subTitle"/>
          </p:nvPr>
        </p:nvSpPr>
        <p:spPr>
          <a:xfrm>
            <a:off x="6184575" y="4624325"/>
            <a:ext cx="2888400" cy="2466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rgbClr val="FFFFFF"/>
                </a:solidFill>
              </a:defRPr>
            </a:lvl1pPr>
            <a:lvl2pPr lvl="1" rtl="0" algn="r">
              <a:spcBef>
                <a:spcPts val="600"/>
              </a:spcBef>
              <a:spcAft>
                <a:spcPts val="0"/>
              </a:spcAft>
              <a:buNone/>
              <a:defRPr>
                <a:solidFill>
                  <a:srgbClr val="FFFFFF"/>
                </a:solidFill>
              </a:defRPr>
            </a:lvl2pPr>
            <a:lvl3pPr lvl="2" rtl="0" algn="r">
              <a:spcBef>
                <a:spcPts val="600"/>
              </a:spcBef>
              <a:spcAft>
                <a:spcPts val="0"/>
              </a:spcAft>
              <a:buNone/>
              <a:defRPr>
                <a:solidFill>
                  <a:srgbClr val="FFFFFF"/>
                </a:solidFill>
              </a:defRPr>
            </a:lvl3pPr>
            <a:lvl4pPr lvl="3" rtl="0" algn="r">
              <a:spcBef>
                <a:spcPts val="600"/>
              </a:spcBef>
              <a:spcAft>
                <a:spcPts val="0"/>
              </a:spcAft>
              <a:buNone/>
              <a:defRPr>
                <a:solidFill>
                  <a:srgbClr val="FFFFFF"/>
                </a:solidFill>
              </a:defRPr>
            </a:lvl4pPr>
            <a:lvl5pPr lvl="4" rtl="0" algn="r">
              <a:spcBef>
                <a:spcPts val="600"/>
              </a:spcBef>
              <a:spcAft>
                <a:spcPts val="0"/>
              </a:spcAft>
              <a:buNone/>
              <a:defRPr>
                <a:solidFill>
                  <a:srgbClr val="FFFFFF"/>
                </a:solidFill>
              </a:defRPr>
            </a:lvl5pPr>
            <a:lvl6pPr lvl="5" rtl="0" algn="r">
              <a:spcBef>
                <a:spcPts val="600"/>
              </a:spcBef>
              <a:spcAft>
                <a:spcPts val="0"/>
              </a:spcAft>
              <a:buNone/>
              <a:defRPr>
                <a:solidFill>
                  <a:srgbClr val="FFFFFF"/>
                </a:solidFill>
              </a:defRPr>
            </a:lvl6pPr>
            <a:lvl7pPr lvl="6" rtl="0" algn="r">
              <a:spcBef>
                <a:spcPts val="600"/>
              </a:spcBef>
              <a:spcAft>
                <a:spcPts val="0"/>
              </a:spcAft>
              <a:buNone/>
              <a:defRPr>
                <a:solidFill>
                  <a:srgbClr val="FFFFFF"/>
                </a:solidFill>
              </a:defRPr>
            </a:lvl7pPr>
            <a:lvl8pPr lvl="7" rtl="0" algn="r">
              <a:spcBef>
                <a:spcPts val="600"/>
              </a:spcBef>
              <a:spcAft>
                <a:spcPts val="0"/>
              </a:spcAft>
              <a:buNone/>
              <a:defRPr>
                <a:solidFill>
                  <a:srgbClr val="FFFFFF"/>
                </a:solidFill>
              </a:defRPr>
            </a:lvl8pPr>
            <a:lvl9pPr lvl="8" rtl="0" algn="r">
              <a:spcBef>
                <a:spcPts val="600"/>
              </a:spcBef>
              <a:spcAft>
                <a:spcPts val="0"/>
              </a:spcAft>
              <a:buNone/>
              <a:defRPr>
                <a:solidFill>
                  <a:srgbClr val="FFFFFF"/>
                </a:solidFill>
              </a:defRPr>
            </a:lvl9pPr>
          </a:lstStyle>
          <a:p/>
        </p:txBody>
      </p:sp>
    </p:spTree>
  </p:cSld>
  <p:clrMapOvr>
    <a:masterClrMapping/>
  </p:clrMapOvr>
  <p:extLst>
    <p:ext uri="{DCECCB84-F9BA-43D5-87BE-67443E8EF086}">
      <p15:sldGuideLst>
        <p15:guide id="1" orient="horz" pos="1620">
          <p15:clr>
            <a:srgbClr val="FA7B17"/>
          </p15:clr>
        </p15:guide>
        <p15:guide id="2" pos="2880">
          <p15:clr>
            <a:srgbClr val="FA7B17"/>
          </p15:clr>
        </p15:guide>
      </p15:sldGuideLst>
    </p:ext>
  </p:extLst>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ributers">
  <p:cSld name="BLANK_2_1_1">
    <p:spTree>
      <p:nvGrpSpPr>
        <p:cNvPr id="590" name="Shape 590"/>
        <p:cNvGrpSpPr/>
        <p:nvPr/>
      </p:nvGrpSpPr>
      <p:grpSpPr>
        <a:xfrm>
          <a:off x="0" y="0"/>
          <a:ext cx="0" cy="0"/>
          <a:chOff x="0" y="0"/>
          <a:chExt cx="0" cy="0"/>
        </a:xfrm>
      </p:grpSpPr>
      <p:sp>
        <p:nvSpPr>
          <p:cNvPr id="591" name="Google Shape;591;p62"/>
          <p:cNvSpPr txBox="1"/>
          <p:nvPr/>
        </p:nvSpPr>
        <p:spPr>
          <a:xfrm>
            <a:off x="896100" y="205750"/>
            <a:ext cx="7379400" cy="86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accent3"/>
                </a:solidFill>
                <a:latin typeface="Raleway SemiBold"/>
                <a:ea typeface="Raleway SemiBold"/>
                <a:cs typeface="Raleway SemiBold"/>
                <a:sym typeface="Raleway SemiBold"/>
              </a:rPr>
              <a:t>Contributors</a:t>
            </a:r>
            <a:endParaRPr sz="3600">
              <a:solidFill>
                <a:schemeClr val="accent3"/>
              </a:solidFill>
              <a:latin typeface="Raleway SemiBold"/>
              <a:ea typeface="Raleway SemiBold"/>
              <a:cs typeface="Raleway SemiBold"/>
              <a:sym typeface="Raleway SemiBold"/>
            </a:endParaRPr>
          </a:p>
        </p:txBody>
      </p:sp>
      <p:sp>
        <p:nvSpPr>
          <p:cNvPr id="592" name="Google Shape;592;p62"/>
          <p:cNvSpPr txBox="1"/>
          <p:nvPr/>
        </p:nvSpPr>
        <p:spPr>
          <a:xfrm>
            <a:off x="450850" y="793825"/>
            <a:ext cx="8285400" cy="64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latin typeface="Lato"/>
                <a:ea typeface="Lato"/>
                <a:cs typeface="Lato"/>
                <a:sym typeface="Lato"/>
              </a:rPr>
              <a:t>The following people have contributed to R4E materials in various ways:</a:t>
            </a:r>
            <a:endParaRPr sz="2000">
              <a:latin typeface="Lato"/>
              <a:ea typeface="Lato"/>
              <a:cs typeface="Lato"/>
              <a:sym typeface="Lato"/>
            </a:endParaRPr>
          </a:p>
        </p:txBody>
      </p:sp>
      <p:sp>
        <p:nvSpPr>
          <p:cNvPr id="593" name="Google Shape;593;p62"/>
          <p:cNvSpPr/>
          <p:nvPr/>
        </p:nvSpPr>
        <p:spPr>
          <a:xfrm>
            <a:off x="70875" y="4624325"/>
            <a:ext cx="9002100" cy="519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62"/>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rgbClr val="FFFFFF"/>
                </a:solidFill>
              </a:defRPr>
            </a:lvl1pPr>
            <a:lvl2pPr lvl="1" rtl="0" algn="ctr">
              <a:buNone/>
              <a:defRPr>
                <a:solidFill>
                  <a:srgbClr val="FFFFFF"/>
                </a:solidFill>
              </a:defRPr>
            </a:lvl2pPr>
            <a:lvl3pPr lvl="2" rtl="0" algn="ctr">
              <a:buNone/>
              <a:defRPr>
                <a:solidFill>
                  <a:srgbClr val="FFFFFF"/>
                </a:solidFill>
              </a:defRPr>
            </a:lvl3pPr>
            <a:lvl4pPr lvl="3" rtl="0" algn="ctr">
              <a:buNone/>
              <a:defRPr>
                <a:solidFill>
                  <a:srgbClr val="FFFFFF"/>
                </a:solidFill>
              </a:defRPr>
            </a:lvl4pPr>
            <a:lvl5pPr lvl="4" rtl="0" algn="ctr">
              <a:buNone/>
              <a:defRPr>
                <a:solidFill>
                  <a:srgbClr val="FFFFFF"/>
                </a:solidFill>
              </a:defRPr>
            </a:lvl5pPr>
            <a:lvl6pPr lvl="5" rtl="0" algn="ctr">
              <a:buNone/>
              <a:defRPr>
                <a:solidFill>
                  <a:srgbClr val="FFFFFF"/>
                </a:solidFill>
              </a:defRPr>
            </a:lvl6pPr>
            <a:lvl7pPr lvl="6" rtl="0" algn="ctr">
              <a:buNone/>
              <a:defRPr>
                <a:solidFill>
                  <a:srgbClr val="FFFFFF"/>
                </a:solidFill>
              </a:defRPr>
            </a:lvl7pPr>
            <a:lvl8pPr lvl="7" rtl="0" algn="ctr">
              <a:buNone/>
              <a:defRPr>
                <a:solidFill>
                  <a:srgbClr val="FFFFFF"/>
                </a:solidFill>
              </a:defRPr>
            </a:lvl8pPr>
            <a:lvl9pPr lvl="8" rtl="0"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595" name="Google Shape;595;p62"/>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Slides:</a:t>
            </a:r>
            <a:endParaRPr b="1">
              <a:solidFill>
                <a:srgbClr val="FFFFFF"/>
              </a:solidFill>
              <a:latin typeface="Lato"/>
              <a:ea typeface="Lato"/>
              <a:cs typeface="Lato"/>
              <a:sym typeface="Lato"/>
            </a:endParaRPr>
          </a:p>
          <a:p>
            <a:pPr indent="0" lvl="0" marL="0" rtl="0" algn="l">
              <a:spcBef>
                <a:spcPts val="0"/>
              </a:spcBef>
              <a:spcAft>
                <a:spcPts val="0"/>
              </a:spcAft>
              <a:buNone/>
            </a:pPr>
            <a:r>
              <a:rPr b="1" lang="en">
                <a:solidFill>
                  <a:srgbClr val="FFFFFF"/>
                </a:solidFill>
                <a:latin typeface="Lato"/>
                <a:ea typeface="Lato"/>
                <a:cs typeface="Lato"/>
                <a:sym typeface="Lato"/>
              </a:rPr>
              <a:t>Notes: </a:t>
            </a:r>
            <a:endParaRPr b="1">
              <a:solidFill>
                <a:srgbClr val="FFFFFF"/>
              </a:solidFill>
              <a:latin typeface="Lato"/>
              <a:ea typeface="Lato"/>
              <a:cs typeface="Lato"/>
              <a:sym typeface="Lato"/>
            </a:endParaRPr>
          </a:p>
        </p:txBody>
      </p:sp>
      <p:sp>
        <p:nvSpPr>
          <p:cNvPr id="596" name="Google Shape;596;p62"/>
          <p:cNvSpPr txBox="1"/>
          <p:nvPr>
            <p:ph idx="1"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597" name="Google Shape;597;p62"/>
          <p:cNvSpPr txBox="1"/>
          <p:nvPr>
            <p:ph idx="2" type="subTitle"/>
          </p:nvPr>
        </p:nvSpPr>
        <p:spPr>
          <a:xfrm>
            <a:off x="650175" y="48529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598" name="Google Shape;598;p62"/>
          <p:cNvSpPr txBox="1"/>
          <p:nvPr/>
        </p:nvSpPr>
        <p:spPr>
          <a:xfrm>
            <a:off x="5424850" y="48529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
        <p:nvSpPr>
          <p:cNvPr id="599" name="Google Shape;599;p62"/>
          <p:cNvSpPr txBox="1"/>
          <p:nvPr>
            <p:ph idx="3" type="subTitle"/>
          </p:nvPr>
        </p:nvSpPr>
        <p:spPr>
          <a:xfrm>
            <a:off x="6184575" y="4624325"/>
            <a:ext cx="2888400" cy="2466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rgbClr val="FFFFFF"/>
                </a:solidFill>
              </a:defRPr>
            </a:lvl1pPr>
            <a:lvl2pPr lvl="1" rtl="0" algn="r">
              <a:spcBef>
                <a:spcPts val="600"/>
              </a:spcBef>
              <a:spcAft>
                <a:spcPts val="0"/>
              </a:spcAft>
              <a:buNone/>
              <a:defRPr>
                <a:solidFill>
                  <a:srgbClr val="FFFFFF"/>
                </a:solidFill>
              </a:defRPr>
            </a:lvl2pPr>
            <a:lvl3pPr lvl="2" rtl="0" algn="r">
              <a:spcBef>
                <a:spcPts val="600"/>
              </a:spcBef>
              <a:spcAft>
                <a:spcPts val="0"/>
              </a:spcAft>
              <a:buNone/>
              <a:defRPr>
                <a:solidFill>
                  <a:srgbClr val="FFFFFF"/>
                </a:solidFill>
              </a:defRPr>
            </a:lvl3pPr>
            <a:lvl4pPr lvl="3" rtl="0" algn="r">
              <a:spcBef>
                <a:spcPts val="600"/>
              </a:spcBef>
              <a:spcAft>
                <a:spcPts val="0"/>
              </a:spcAft>
              <a:buNone/>
              <a:defRPr>
                <a:solidFill>
                  <a:srgbClr val="FFFFFF"/>
                </a:solidFill>
              </a:defRPr>
            </a:lvl4pPr>
            <a:lvl5pPr lvl="4" rtl="0" algn="r">
              <a:spcBef>
                <a:spcPts val="600"/>
              </a:spcBef>
              <a:spcAft>
                <a:spcPts val="0"/>
              </a:spcAft>
              <a:buNone/>
              <a:defRPr>
                <a:solidFill>
                  <a:srgbClr val="FFFFFF"/>
                </a:solidFill>
              </a:defRPr>
            </a:lvl5pPr>
            <a:lvl6pPr lvl="5" rtl="0" algn="r">
              <a:spcBef>
                <a:spcPts val="600"/>
              </a:spcBef>
              <a:spcAft>
                <a:spcPts val="0"/>
              </a:spcAft>
              <a:buNone/>
              <a:defRPr>
                <a:solidFill>
                  <a:srgbClr val="FFFFFF"/>
                </a:solidFill>
              </a:defRPr>
            </a:lvl6pPr>
            <a:lvl7pPr lvl="6" rtl="0" algn="r">
              <a:spcBef>
                <a:spcPts val="600"/>
              </a:spcBef>
              <a:spcAft>
                <a:spcPts val="0"/>
              </a:spcAft>
              <a:buNone/>
              <a:defRPr>
                <a:solidFill>
                  <a:srgbClr val="FFFFFF"/>
                </a:solidFill>
              </a:defRPr>
            </a:lvl7pPr>
            <a:lvl8pPr lvl="7" rtl="0" algn="r">
              <a:spcBef>
                <a:spcPts val="600"/>
              </a:spcBef>
              <a:spcAft>
                <a:spcPts val="0"/>
              </a:spcAft>
              <a:buNone/>
              <a:defRPr>
                <a:solidFill>
                  <a:srgbClr val="FFFFFF"/>
                </a:solidFill>
              </a:defRPr>
            </a:lvl8pPr>
            <a:lvl9pPr lvl="8" rtl="0" algn="r">
              <a:spcBef>
                <a:spcPts val="600"/>
              </a:spcBef>
              <a:spcAft>
                <a:spcPts val="0"/>
              </a:spcAft>
              <a:buNone/>
              <a:defRPr>
                <a:solidFill>
                  <a:srgbClr val="FFFFFF"/>
                </a:solidFill>
              </a:defRPr>
            </a:lvl9pPr>
          </a:lstStyle>
          <a:p/>
        </p:txBody>
      </p:sp>
    </p:spTree>
  </p:cSld>
  <p:clrMapOvr>
    <a:masterClrMapping/>
  </p:clrMapOvr>
  <p:extLst>
    <p:ext uri="{DCECCB84-F9BA-43D5-87BE-67443E8EF086}">
      <p15:sldGuideLst>
        <p15:guide id="1" orient="horz" pos="1620">
          <p15:clr>
            <a:srgbClr val="FA7B17"/>
          </p15:clr>
        </p15:guide>
        <p15:guide id="2" pos="2880">
          <p15:clr>
            <a:srgbClr val="FA7B17"/>
          </p15:clr>
        </p15:guide>
      </p15:sldGuideLst>
    </p:ext>
  </p:extLs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1 column - no footer">
  <p:cSld name="TITLE_AND_BODY_2">
    <p:spTree>
      <p:nvGrpSpPr>
        <p:cNvPr id="55" name="Shape 55"/>
        <p:cNvGrpSpPr/>
        <p:nvPr/>
      </p:nvGrpSpPr>
      <p:grpSpPr>
        <a:xfrm>
          <a:off x="0" y="0"/>
          <a:ext cx="0" cy="0"/>
          <a:chOff x="0" y="0"/>
          <a:chExt cx="0" cy="0"/>
        </a:xfrm>
      </p:grpSpPr>
      <p:sp>
        <p:nvSpPr>
          <p:cNvPr id="56" name="Google Shape;56;p7"/>
          <p:cNvSpPr txBox="1"/>
          <p:nvPr>
            <p:ph type="title"/>
          </p:nvPr>
        </p:nvSpPr>
        <p:spPr>
          <a:xfrm>
            <a:off x="893700" y="206000"/>
            <a:ext cx="7587000" cy="857400"/>
          </a:xfrm>
          <a:prstGeom prst="rect">
            <a:avLst/>
          </a:prstGeom>
        </p:spPr>
        <p:txBody>
          <a:bodyPr anchorCtr="0" anchor="b" bIns="91425" lIns="91425" spcFirstLastPara="1" rIns="91425" wrap="square" tIns="91425"/>
          <a:lstStyle>
            <a:lvl1pPr lvl="0" rtl="0">
              <a:spcBef>
                <a:spcPts val="0"/>
              </a:spcBef>
              <a:spcAft>
                <a:spcPts val="0"/>
              </a:spcAft>
              <a:buSzPts val="4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57" name="Google Shape;57;p7"/>
          <p:cNvSpPr txBox="1"/>
          <p:nvPr>
            <p:ph idx="1" type="body"/>
          </p:nvPr>
        </p:nvSpPr>
        <p:spPr>
          <a:xfrm>
            <a:off x="893700" y="1197874"/>
            <a:ext cx="7356600" cy="3140100"/>
          </a:xfrm>
          <a:prstGeom prst="rect">
            <a:avLst/>
          </a:prstGeom>
        </p:spPr>
        <p:txBody>
          <a:bodyPr anchorCtr="0" anchor="t" bIns="91425" lIns="91425" spcFirstLastPara="1" rIns="91425" wrap="square" tIns="91425"/>
          <a:lstStyle>
            <a:lvl1pPr indent="-406400" lvl="0" marL="457200" rtl="0">
              <a:spcBef>
                <a:spcPts val="600"/>
              </a:spcBef>
              <a:spcAft>
                <a:spcPts val="0"/>
              </a:spcAft>
              <a:buSzPts val="2800"/>
              <a:buChar char="●"/>
              <a:defRPr/>
            </a:lvl1pPr>
            <a:lvl2pPr indent="-381000" lvl="1" marL="914400" rtl="0">
              <a:spcBef>
                <a:spcPts val="0"/>
              </a:spcBef>
              <a:spcAft>
                <a:spcPts val="0"/>
              </a:spcAft>
              <a:buSzPts val="2400"/>
              <a:buChar char="○"/>
              <a:defRPr/>
            </a:lvl2pPr>
            <a:lvl3pPr indent="-381000" lvl="2" marL="1371600" rtl="0">
              <a:spcBef>
                <a:spcPts val="0"/>
              </a:spcBef>
              <a:spcAft>
                <a:spcPts val="0"/>
              </a:spcAft>
              <a:buSzPts val="2400"/>
              <a:buChar char="■"/>
              <a:defRPr/>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58" name="Google Shape;58;p7"/>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chemeClr val="accent4"/>
                </a:solidFill>
              </a:defRPr>
            </a:lvl1pPr>
            <a:lvl2pPr lvl="1" rtl="0" algn="ctr">
              <a:buNone/>
              <a:defRPr>
                <a:solidFill>
                  <a:schemeClr val="accent4"/>
                </a:solidFill>
              </a:defRPr>
            </a:lvl2pPr>
            <a:lvl3pPr lvl="2" rtl="0" algn="ctr">
              <a:buNone/>
              <a:defRPr>
                <a:solidFill>
                  <a:schemeClr val="accent4"/>
                </a:solidFill>
              </a:defRPr>
            </a:lvl3pPr>
            <a:lvl4pPr lvl="3" rtl="0" algn="ctr">
              <a:buNone/>
              <a:defRPr>
                <a:solidFill>
                  <a:schemeClr val="accent4"/>
                </a:solidFill>
              </a:defRPr>
            </a:lvl4pPr>
            <a:lvl5pPr lvl="4" rtl="0" algn="ctr">
              <a:buNone/>
              <a:defRPr>
                <a:solidFill>
                  <a:schemeClr val="accent4"/>
                </a:solidFill>
              </a:defRPr>
            </a:lvl5pPr>
            <a:lvl6pPr lvl="5" rtl="0" algn="ctr">
              <a:buNone/>
              <a:defRPr>
                <a:solidFill>
                  <a:schemeClr val="accent4"/>
                </a:solidFill>
              </a:defRPr>
            </a:lvl6pPr>
            <a:lvl7pPr lvl="6" rtl="0" algn="ctr">
              <a:buNone/>
              <a:defRPr>
                <a:solidFill>
                  <a:schemeClr val="accent4"/>
                </a:solidFill>
              </a:defRPr>
            </a:lvl7pPr>
            <a:lvl8pPr lvl="7" rtl="0" algn="ctr">
              <a:buNone/>
              <a:defRPr>
                <a:solidFill>
                  <a:schemeClr val="accent4"/>
                </a:solidFill>
              </a:defRPr>
            </a:lvl8pPr>
            <a:lvl9pPr lvl="8" rtl="0" algn="ctr">
              <a:buNone/>
              <a:defRPr>
                <a:solidFill>
                  <a:schemeClr val="accent4"/>
                </a:solidFill>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orient="horz" pos="1620">
          <p15:clr>
            <a:srgbClr val="FA7B17"/>
          </p15:clr>
        </p15:guide>
        <p15:guide id="2" pos="2880">
          <p15:clr>
            <a:srgbClr val="FA7B17"/>
          </p15:clr>
        </p15:guide>
      </p15:sldGuideLst>
    </p:ext>
  </p:extLst>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ributers 1">
  <p:cSld name="BLANK_2_1_1_1">
    <p:spTree>
      <p:nvGrpSpPr>
        <p:cNvPr id="600" name="Shape 600"/>
        <p:cNvGrpSpPr/>
        <p:nvPr/>
      </p:nvGrpSpPr>
      <p:grpSpPr>
        <a:xfrm>
          <a:off x="0" y="0"/>
          <a:ext cx="0" cy="0"/>
          <a:chOff x="0" y="0"/>
          <a:chExt cx="0" cy="0"/>
        </a:xfrm>
      </p:grpSpPr>
      <p:sp>
        <p:nvSpPr>
          <p:cNvPr id="601" name="Google Shape;601;p63"/>
          <p:cNvSpPr txBox="1"/>
          <p:nvPr/>
        </p:nvSpPr>
        <p:spPr>
          <a:xfrm>
            <a:off x="896100" y="205750"/>
            <a:ext cx="7379400" cy="86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accent3"/>
                </a:solidFill>
                <a:latin typeface="Raleway SemiBold"/>
                <a:ea typeface="Raleway SemiBold"/>
                <a:cs typeface="Raleway SemiBold"/>
                <a:sym typeface="Raleway SemiBold"/>
              </a:rPr>
              <a:t>License and Citation</a:t>
            </a:r>
            <a:endParaRPr sz="3600">
              <a:solidFill>
                <a:schemeClr val="accent3"/>
              </a:solidFill>
              <a:latin typeface="Raleway SemiBold"/>
              <a:ea typeface="Raleway SemiBold"/>
              <a:cs typeface="Raleway SemiBold"/>
              <a:sym typeface="Raleway SemiBold"/>
            </a:endParaRPr>
          </a:p>
        </p:txBody>
      </p:sp>
      <p:sp>
        <p:nvSpPr>
          <p:cNvPr id="602" name="Google Shape;602;p63"/>
          <p:cNvSpPr txBox="1"/>
          <p:nvPr/>
        </p:nvSpPr>
        <p:spPr>
          <a:xfrm>
            <a:off x="938625" y="1022419"/>
            <a:ext cx="7336800" cy="64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latin typeface="Lato"/>
                <a:ea typeface="Lato"/>
                <a:cs typeface="Lato"/>
                <a:sym typeface="Lato"/>
              </a:rPr>
              <a:t>These materials have been developed by the </a:t>
            </a:r>
            <a:r>
              <a:rPr lang="en" sz="3000" u="sng">
                <a:solidFill>
                  <a:schemeClr val="accent3"/>
                </a:solidFill>
                <a:latin typeface="Lato"/>
                <a:ea typeface="Lato"/>
                <a:cs typeface="Lato"/>
                <a:sym typeface="Lato"/>
                <a:hlinkClick r:id="rId2"/>
              </a:rPr>
              <a:t>Reproducibility for Everyone community</a:t>
            </a:r>
            <a:r>
              <a:rPr lang="en" sz="3000">
                <a:latin typeface="Lato"/>
                <a:ea typeface="Lato"/>
                <a:cs typeface="Lato"/>
                <a:sym typeface="Lato"/>
              </a:rPr>
              <a:t>. Please find us at </a:t>
            </a:r>
            <a:r>
              <a:rPr lang="en" sz="3000" u="sng">
                <a:solidFill>
                  <a:schemeClr val="accent3"/>
                </a:solidFill>
                <a:latin typeface="Lato"/>
                <a:ea typeface="Lato"/>
                <a:cs typeface="Lato"/>
                <a:sym typeface="Lato"/>
                <a:hlinkClick r:id="rId3"/>
              </a:rPr>
              <a:t>osf.io</a:t>
            </a:r>
            <a:r>
              <a:rPr lang="en" sz="3000">
                <a:solidFill>
                  <a:schemeClr val="accent3"/>
                </a:solidFill>
                <a:latin typeface="Lato"/>
                <a:ea typeface="Lato"/>
                <a:cs typeface="Lato"/>
                <a:sym typeface="Lato"/>
              </a:rPr>
              <a:t> </a:t>
            </a:r>
            <a:r>
              <a:rPr lang="en" sz="3000">
                <a:latin typeface="Lato"/>
                <a:ea typeface="Lato"/>
                <a:cs typeface="Lato"/>
                <a:sym typeface="Lato"/>
              </a:rPr>
              <a:t>for full citation details. Slides are published under </a:t>
            </a:r>
            <a:r>
              <a:rPr lang="en" sz="3000" u="sng">
                <a:solidFill>
                  <a:schemeClr val="accent3"/>
                </a:solidFill>
                <a:latin typeface="Lato"/>
                <a:ea typeface="Lato"/>
                <a:cs typeface="Lato"/>
                <a:sym typeface="Lato"/>
                <a:hlinkClick r:id="rId4"/>
              </a:rPr>
              <a:t>Creative Commons with Attribution</a:t>
            </a:r>
            <a:r>
              <a:rPr lang="en" sz="3000">
                <a:latin typeface="Lato"/>
                <a:ea typeface="Lato"/>
                <a:cs typeface="Lato"/>
                <a:sym typeface="Lato"/>
              </a:rPr>
              <a:t> license (CC-BY 4.0)</a:t>
            </a:r>
            <a:endParaRPr sz="3000">
              <a:latin typeface="Lato"/>
              <a:ea typeface="Lato"/>
              <a:cs typeface="Lato"/>
              <a:sym typeface="Lato"/>
            </a:endParaRPr>
          </a:p>
        </p:txBody>
      </p:sp>
      <p:pic>
        <p:nvPicPr>
          <p:cNvPr id="603" name="Google Shape;603;p63"/>
          <p:cNvPicPr preferRelativeResize="0"/>
          <p:nvPr/>
        </p:nvPicPr>
        <p:blipFill>
          <a:blip r:embed="rId5">
            <a:alphaModFix/>
          </a:blip>
          <a:stretch>
            <a:fillRect/>
          </a:stretch>
        </p:blipFill>
        <p:spPr>
          <a:xfrm>
            <a:off x="5882034" y="3491800"/>
            <a:ext cx="2146290" cy="750950"/>
          </a:xfrm>
          <a:prstGeom prst="rect">
            <a:avLst/>
          </a:prstGeom>
          <a:noFill/>
          <a:ln>
            <a:noFill/>
          </a:ln>
        </p:spPr>
      </p:pic>
      <p:sp>
        <p:nvSpPr>
          <p:cNvPr id="604" name="Google Shape;604;p63"/>
          <p:cNvSpPr/>
          <p:nvPr/>
        </p:nvSpPr>
        <p:spPr>
          <a:xfrm>
            <a:off x="70875" y="4624325"/>
            <a:ext cx="9002100" cy="519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63"/>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rgbClr val="FFFFFF"/>
                </a:solidFill>
              </a:defRPr>
            </a:lvl1pPr>
            <a:lvl2pPr lvl="1" rtl="0" algn="ctr">
              <a:buNone/>
              <a:defRPr>
                <a:solidFill>
                  <a:srgbClr val="FFFFFF"/>
                </a:solidFill>
              </a:defRPr>
            </a:lvl2pPr>
            <a:lvl3pPr lvl="2" rtl="0" algn="ctr">
              <a:buNone/>
              <a:defRPr>
                <a:solidFill>
                  <a:srgbClr val="FFFFFF"/>
                </a:solidFill>
              </a:defRPr>
            </a:lvl3pPr>
            <a:lvl4pPr lvl="3" rtl="0" algn="ctr">
              <a:buNone/>
              <a:defRPr>
                <a:solidFill>
                  <a:srgbClr val="FFFFFF"/>
                </a:solidFill>
              </a:defRPr>
            </a:lvl4pPr>
            <a:lvl5pPr lvl="4" rtl="0" algn="ctr">
              <a:buNone/>
              <a:defRPr>
                <a:solidFill>
                  <a:srgbClr val="FFFFFF"/>
                </a:solidFill>
              </a:defRPr>
            </a:lvl5pPr>
            <a:lvl6pPr lvl="5" rtl="0" algn="ctr">
              <a:buNone/>
              <a:defRPr>
                <a:solidFill>
                  <a:srgbClr val="FFFFFF"/>
                </a:solidFill>
              </a:defRPr>
            </a:lvl6pPr>
            <a:lvl7pPr lvl="6" rtl="0" algn="ctr">
              <a:buNone/>
              <a:defRPr>
                <a:solidFill>
                  <a:srgbClr val="FFFFFF"/>
                </a:solidFill>
              </a:defRPr>
            </a:lvl7pPr>
            <a:lvl8pPr lvl="7" rtl="0" algn="ctr">
              <a:buNone/>
              <a:defRPr>
                <a:solidFill>
                  <a:srgbClr val="FFFFFF"/>
                </a:solidFill>
              </a:defRPr>
            </a:lvl8pPr>
            <a:lvl9pPr lvl="8" rtl="0"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606" name="Google Shape;606;p63"/>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Slides:</a:t>
            </a:r>
            <a:endParaRPr b="1">
              <a:solidFill>
                <a:srgbClr val="FFFFFF"/>
              </a:solidFill>
              <a:latin typeface="Lato"/>
              <a:ea typeface="Lato"/>
              <a:cs typeface="Lato"/>
              <a:sym typeface="Lato"/>
            </a:endParaRPr>
          </a:p>
          <a:p>
            <a:pPr indent="0" lvl="0" marL="0" rtl="0" algn="l">
              <a:spcBef>
                <a:spcPts val="0"/>
              </a:spcBef>
              <a:spcAft>
                <a:spcPts val="0"/>
              </a:spcAft>
              <a:buNone/>
            </a:pPr>
            <a:r>
              <a:rPr b="1" lang="en">
                <a:solidFill>
                  <a:srgbClr val="FFFFFF"/>
                </a:solidFill>
                <a:latin typeface="Lato"/>
                <a:ea typeface="Lato"/>
                <a:cs typeface="Lato"/>
                <a:sym typeface="Lato"/>
              </a:rPr>
              <a:t>Notes: </a:t>
            </a:r>
            <a:endParaRPr b="1">
              <a:solidFill>
                <a:srgbClr val="FFFFFF"/>
              </a:solidFill>
              <a:latin typeface="Lato"/>
              <a:ea typeface="Lato"/>
              <a:cs typeface="Lato"/>
              <a:sym typeface="Lato"/>
            </a:endParaRPr>
          </a:p>
        </p:txBody>
      </p:sp>
      <p:sp>
        <p:nvSpPr>
          <p:cNvPr id="607" name="Google Shape;607;p63"/>
          <p:cNvSpPr txBox="1"/>
          <p:nvPr>
            <p:ph idx="1"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608" name="Google Shape;608;p63"/>
          <p:cNvSpPr txBox="1"/>
          <p:nvPr>
            <p:ph idx="2" type="subTitle"/>
          </p:nvPr>
        </p:nvSpPr>
        <p:spPr>
          <a:xfrm>
            <a:off x="650175" y="48529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609" name="Google Shape;609;p63"/>
          <p:cNvSpPr txBox="1"/>
          <p:nvPr/>
        </p:nvSpPr>
        <p:spPr>
          <a:xfrm>
            <a:off x="5424850" y="48529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
        <p:nvSpPr>
          <p:cNvPr id="610" name="Google Shape;610;p63"/>
          <p:cNvSpPr txBox="1"/>
          <p:nvPr>
            <p:ph idx="3" type="subTitle"/>
          </p:nvPr>
        </p:nvSpPr>
        <p:spPr>
          <a:xfrm>
            <a:off x="6184575" y="4624325"/>
            <a:ext cx="2888400" cy="2466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rgbClr val="FFFFFF"/>
                </a:solidFill>
              </a:defRPr>
            </a:lvl1pPr>
            <a:lvl2pPr lvl="1" rtl="0" algn="r">
              <a:spcBef>
                <a:spcPts val="600"/>
              </a:spcBef>
              <a:spcAft>
                <a:spcPts val="0"/>
              </a:spcAft>
              <a:buNone/>
              <a:defRPr>
                <a:solidFill>
                  <a:srgbClr val="FFFFFF"/>
                </a:solidFill>
              </a:defRPr>
            </a:lvl2pPr>
            <a:lvl3pPr lvl="2" rtl="0" algn="r">
              <a:spcBef>
                <a:spcPts val="600"/>
              </a:spcBef>
              <a:spcAft>
                <a:spcPts val="0"/>
              </a:spcAft>
              <a:buNone/>
              <a:defRPr>
                <a:solidFill>
                  <a:srgbClr val="FFFFFF"/>
                </a:solidFill>
              </a:defRPr>
            </a:lvl3pPr>
            <a:lvl4pPr lvl="3" rtl="0" algn="r">
              <a:spcBef>
                <a:spcPts val="600"/>
              </a:spcBef>
              <a:spcAft>
                <a:spcPts val="0"/>
              </a:spcAft>
              <a:buNone/>
              <a:defRPr>
                <a:solidFill>
                  <a:srgbClr val="FFFFFF"/>
                </a:solidFill>
              </a:defRPr>
            </a:lvl4pPr>
            <a:lvl5pPr lvl="4" rtl="0" algn="r">
              <a:spcBef>
                <a:spcPts val="600"/>
              </a:spcBef>
              <a:spcAft>
                <a:spcPts val="0"/>
              </a:spcAft>
              <a:buNone/>
              <a:defRPr>
                <a:solidFill>
                  <a:srgbClr val="FFFFFF"/>
                </a:solidFill>
              </a:defRPr>
            </a:lvl5pPr>
            <a:lvl6pPr lvl="5" rtl="0" algn="r">
              <a:spcBef>
                <a:spcPts val="600"/>
              </a:spcBef>
              <a:spcAft>
                <a:spcPts val="0"/>
              </a:spcAft>
              <a:buNone/>
              <a:defRPr>
                <a:solidFill>
                  <a:srgbClr val="FFFFFF"/>
                </a:solidFill>
              </a:defRPr>
            </a:lvl6pPr>
            <a:lvl7pPr lvl="6" rtl="0" algn="r">
              <a:spcBef>
                <a:spcPts val="600"/>
              </a:spcBef>
              <a:spcAft>
                <a:spcPts val="0"/>
              </a:spcAft>
              <a:buNone/>
              <a:defRPr>
                <a:solidFill>
                  <a:srgbClr val="FFFFFF"/>
                </a:solidFill>
              </a:defRPr>
            </a:lvl7pPr>
            <a:lvl8pPr lvl="7" rtl="0" algn="r">
              <a:spcBef>
                <a:spcPts val="600"/>
              </a:spcBef>
              <a:spcAft>
                <a:spcPts val="0"/>
              </a:spcAft>
              <a:buNone/>
              <a:defRPr>
                <a:solidFill>
                  <a:srgbClr val="FFFFFF"/>
                </a:solidFill>
              </a:defRPr>
            </a:lvl8pPr>
            <a:lvl9pPr lvl="8" rtl="0" algn="r">
              <a:spcBef>
                <a:spcPts val="600"/>
              </a:spcBef>
              <a:spcAft>
                <a:spcPts val="0"/>
              </a:spcAft>
              <a:buNone/>
              <a:defRPr>
                <a:solidFill>
                  <a:srgbClr val="FFFFFF"/>
                </a:solidFill>
              </a:defRPr>
            </a:lvl9pPr>
          </a:lstStyle>
          <a:p/>
        </p:txBody>
      </p:sp>
    </p:spTree>
  </p:cSld>
  <p:clrMapOvr>
    <a:masterClrMapping/>
  </p:clrMapOvr>
  <p:extLst>
    <p:ext uri="{DCECCB84-F9BA-43D5-87BE-67443E8EF086}">
      <p15:sldGuideLst>
        <p15:guide id="1" orient="horz" pos="1620">
          <p15:clr>
            <a:srgbClr val="FA7B17"/>
          </p15:clr>
        </p15:guide>
        <p15:guide id="2" pos="2880">
          <p15:clr>
            <a:srgbClr val="FA7B17"/>
          </p15:clr>
        </p15:guide>
      </p15:sldGuideLst>
    </p:ext>
  </p:extLst>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color background">
  <p:cSld name="BLANK_1">
    <p:bg>
      <p:bgPr>
        <a:solidFill>
          <a:srgbClr val="0097D9"/>
        </a:solidFill>
      </p:bgPr>
    </p:bg>
    <p:spTree>
      <p:nvGrpSpPr>
        <p:cNvPr id="611" name="Shape 611"/>
        <p:cNvGrpSpPr/>
        <p:nvPr/>
      </p:nvGrpSpPr>
      <p:grpSpPr>
        <a:xfrm>
          <a:off x="0" y="0"/>
          <a:ext cx="0" cy="0"/>
          <a:chOff x="0" y="0"/>
          <a:chExt cx="0" cy="0"/>
        </a:xfrm>
      </p:grpSpPr>
      <p:sp>
        <p:nvSpPr>
          <p:cNvPr id="612" name="Google Shape;612;p64"/>
          <p:cNvSpPr txBox="1"/>
          <p:nvPr/>
        </p:nvSpPr>
        <p:spPr>
          <a:xfrm>
            <a:off x="5006500" y="4624325"/>
            <a:ext cx="4137600" cy="5193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 </a:t>
            </a:r>
            <a:endParaRPr b="1">
              <a:solidFill>
                <a:srgbClr val="FFFFFF"/>
              </a:solidFill>
              <a:latin typeface="Lato"/>
              <a:ea typeface="Lato"/>
              <a:cs typeface="Lato"/>
              <a:sym typeface="Lato"/>
            </a:endParaRPr>
          </a:p>
          <a:p>
            <a:pPr indent="0" lvl="0" marL="0" rtl="0" algn="r">
              <a:spcBef>
                <a:spcPts val="0"/>
              </a:spcBef>
              <a:spcAft>
                <a:spcPts val="0"/>
              </a:spcAft>
              <a:buNone/>
            </a:pPr>
            <a:r>
              <a:rPr b="1" lang="en">
                <a:solidFill>
                  <a:srgbClr val="FFFFFF"/>
                </a:solidFill>
                <a:latin typeface="Lato"/>
                <a:ea typeface="Lato"/>
                <a:cs typeface="Lato"/>
                <a:sym typeface="Lato"/>
              </a:rPr>
              <a:t>{@your_handle}</a:t>
            </a:r>
            <a:endParaRPr b="1">
              <a:solidFill>
                <a:srgbClr val="FFFFFF"/>
              </a:solidFill>
              <a:latin typeface="Lato"/>
              <a:ea typeface="Lato"/>
              <a:cs typeface="Lato"/>
              <a:sym typeface="Lato"/>
            </a:endParaRPr>
          </a:p>
        </p:txBody>
      </p:sp>
      <p:sp>
        <p:nvSpPr>
          <p:cNvPr id="613" name="Google Shape;613;p64"/>
          <p:cNvSpPr/>
          <p:nvPr/>
        </p:nvSpPr>
        <p:spPr>
          <a:xfrm>
            <a:off x="70875" y="4624325"/>
            <a:ext cx="9002100" cy="519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p64"/>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rgbClr val="FFFFFF"/>
                </a:solidFill>
              </a:defRPr>
            </a:lvl1pPr>
            <a:lvl2pPr lvl="1" rtl="0" algn="ctr">
              <a:buNone/>
              <a:defRPr>
                <a:solidFill>
                  <a:srgbClr val="FFFFFF"/>
                </a:solidFill>
              </a:defRPr>
            </a:lvl2pPr>
            <a:lvl3pPr lvl="2" rtl="0" algn="ctr">
              <a:buNone/>
              <a:defRPr>
                <a:solidFill>
                  <a:srgbClr val="FFFFFF"/>
                </a:solidFill>
              </a:defRPr>
            </a:lvl3pPr>
            <a:lvl4pPr lvl="3" rtl="0" algn="ctr">
              <a:buNone/>
              <a:defRPr>
                <a:solidFill>
                  <a:srgbClr val="FFFFFF"/>
                </a:solidFill>
              </a:defRPr>
            </a:lvl4pPr>
            <a:lvl5pPr lvl="4" rtl="0" algn="ctr">
              <a:buNone/>
              <a:defRPr>
                <a:solidFill>
                  <a:srgbClr val="FFFFFF"/>
                </a:solidFill>
              </a:defRPr>
            </a:lvl5pPr>
            <a:lvl6pPr lvl="5" rtl="0" algn="ctr">
              <a:buNone/>
              <a:defRPr>
                <a:solidFill>
                  <a:srgbClr val="FFFFFF"/>
                </a:solidFill>
              </a:defRPr>
            </a:lvl6pPr>
            <a:lvl7pPr lvl="6" rtl="0" algn="ctr">
              <a:buNone/>
              <a:defRPr>
                <a:solidFill>
                  <a:srgbClr val="FFFFFF"/>
                </a:solidFill>
              </a:defRPr>
            </a:lvl7pPr>
            <a:lvl8pPr lvl="7" rtl="0" algn="ctr">
              <a:buNone/>
              <a:defRPr>
                <a:solidFill>
                  <a:srgbClr val="FFFFFF"/>
                </a:solidFill>
              </a:defRPr>
            </a:lvl8pPr>
            <a:lvl9pPr lvl="8" rtl="0"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615" name="Google Shape;615;p64"/>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Slides:</a:t>
            </a:r>
            <a:endParaRPr b="1">
              <a:solidFill>
                <a:srgbClr val="FFFFFF"/>
              </a:solidFill>
              <a:latin typeface="Lato"/>
              <a:ea typeface="Lato"/>
              <a:cs typeface="Lato"/>
              <a:sym typeface="Lato"/>
            </a:endParaRPr>
          </a:p>
          <a:p>
            <a:pPr indent="0" lvl="0" marL="0" rtl="0" algn="l">
              <a:spcBef>
                <a:spcPts val="0"/>
              </a:spcBef>
              <a:spcAft>
                <a:spcPts val="0"/>
              </a:spcAft>
              <a:buNone/>
            </a:pPr>
            <a:r>
              <a:rPr b="1" lang="en">
                <a:solidFill>
                  <a:srgbClr val="FFFFFF"/>
                </a:solidFill>
                <a:latin typeface="Lato"/>
                <a:ea typeface="Lato"/>
                <a:cs typeface="Lato"/>
                <a:sym typeface="Lato"/>
              </a:rPr>
              <a:t>Notes: </a:t>
            </a:r>
            <a:endParaRPr b="1">
              <a:solidFill>
                <a:srgbClr val="FFFFFF"/>
              </a:solidFill>
              <a:latin typeface="Lato"/>
              <a:ea typeface="Lato"/>
              <a:cs typeface="Lato"/>
              <a:sym typeface="Lato"/>
            </a:endParaRPr>
          </a:p>
        </p:txBody>
      </p:sp>
      <p:sp>
        <p:nvSpPr>
          <p:cNvPr id="616" name="Google Shape;616;p64"/>
          <p:cNvSpPr txBox="1"/>
          <p:nvPr>
            <p:ph idx="1"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617" name="Google Shape;617;p64"/>
          <p:cNvSpPr txBox="1"/>
          <p:nvPr>
            <p:ph idx="2" type="subTitle"/>
          </p:nvPr>
        </p:nvSpPr>
        <p:spPr>
          <a:xfrm>
            <a:off x="650175" y="48529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618" name="Google Shape;618;p64"/>
          <p:cNvSpPr txBox="1"/>
          <p:nvPr/>
        </p:nvSpPr>
        <p:spPr>
          <a:xfrm>
            <a:off x="5424850" y="48529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
        <p:nvSpPr>
          <p:cNvPr id="619" name="Google Shape;619;p64"/>
          <p:cNvSpPr txBox="1"/>
          <p:nvPr>
            <p:ph idx="3" type="subTitle"/>
          </p:nvPr>
        </p:nvSpPr>
        <p:spPr>
          <a:xfrm>
            <a:off x="6184575" y="4624325"/>
            <a:ext cx="2888400" cy="2466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rgbClr val="FFFFFF"/>
                </a:solidFill>
              </a:defRPr>
            </a:lvl1pPr>
            <a:lvl2pPr lvl="1" rtl="0" algn="r">
              <a:spcBef>
                <a:spcPts val="600"/>
              </a:spcBef>
              <a:spcAft>
                <a:spcPts val="0"/>
              </a:spcAft>
              <a:buNone/>
              <a:defRPr>
                <a:solidFill>
                  <a:srgbClr val="FFFFFF"/>
                </a:solidFill>
              </a:defRPr>
            </a:lvl2pPr>
            <a:lvl3pPr lvl="2" rtl="0" algn="r">
              <a:spcBef>
                <a:spcPts val="600"/>
              </a:spcBef>
              <a:spcAft>
                <a:spcPts val="0"/>
              </a:spcAft>
              <a:buNone/>
              <a:defRPr>
                <a:solidFill>
                  <a:srgbClr val="FFFFFF"/>
                </a:solidFill>
              </a:defRPr>
            </a:lvl3pPr>
            <a:lvl4pPr lvl="3" rtl="0" algn="r">
              <a:spcBef>
                <a:spcPts val="600"/>
              </a:spcBef>
              <a:spcAft>
                <a:spcPts val="0"/>
              </a:spcAft>
              <a:buNone/>
              <a:defRPr>
                <a:solidFill>
                  <a:srgbClr val="FFFFFF"/>
                </a:solidFill>
              </a:defRPr>
            </a:lvl4pPr>
            <a:lvl5pPr lvl="4" rtl="0" algn="r">
              <a:spcBef>
                <a:spcPts val="600"/>
              </a:spcBef>
              <a:spcAft>
                <a:spcPts val="0"/>
              </a:spcAft>
              <a:buNone/>
              <a:defRPr>
                <a:solidFill>
                  <a:srgbClr val="FFFFFF"/>
                </a:solidFill>
              </a:defRPr>
            </a:lvl5pPr>
            <a:lvl6pPr lvl="5" rtl="0" algn="r">
              <a:spcBef>
                <a:spcPts val="600"/>
              </a:spcBef>
              <a:spcAft>
                <a:spcPts val="0"/>
              </a:spcAft>
              <a:buNone/>
              <a:defRPr>
                <a:solidFill>
                  <a:srgbClr val="FFFFFF"/>
                </a:solidFill>
              </a:defRPr>
            </a:lvl6pPr>
            <a:lvl7pPr lvl="6" rtl="0" algn="r">
              <a:spcBef>
                <a:spcPts val="600"/>
              </a:spcBef>
              <a:spcAft>
                <a:spcPts val="0"/>
              </a:spcAft>
              <a:buNone/>
              <a:defRPr>
                <a:solidFill>
                  <a:srgbClr val="FFFFFF"/>
                </a:solidFill>
              </a:defRPr>
            </a:lvl7pPr>
            <a:lvl8pPr lvl="7" rtl="0" algn="r">
              <a:spcBef>
                <a:spcPts val="600"/>
              </a:spcBef>
              <a:spcAft>
                <a:spcPts val="0"/>
              </a:spcAft>
              <a:buNone/>
              <a:defRPr>
                <a:solidFill>
                  <a:srgbClr val="FFFFFF"/>
                </a:solidFill>
              </a:defRPr>
            </a:lvl8pPr>
            <a:lvl9pPr lvl="8" rtl="0" algn="r">
              <a:spcBef>
                <a:spcPts val="600"/>
              </a:spcBef>
              <a:spcAft>
                <a:spcPts val="0"/>
              </a:spcAft>
              <a:buNone/>
              <a:defRPr>
                <a:solidFill>
                  <a:srgbClr val="FFFFFF"/>
                </a:solidFill>
              </a:defRPr>
            </a:lvl9pPr>
          </a:lstStyle>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1">
  <p:cSld name="CUSTOM">
    <p:spTree>
      <p:nvGrpSpPr>
        <p:cNvPr id="620" name="Shape 620"/>
        <p:cNvGrpSpPr/>
        <p:nvPr/>
      </p:nvGrpSpPr>
      <p:grpSpPr>
        <a:xfrm>
          <a:off x="0" y="0"/>
          <a:ext cx="0" cy="0"/>
          <a:chOff x="0" y="0"/>
          <a:chExt cx="0" cy="0"/>
        </a:xfrm>
      </p:grpSpPr>
      <p:sp>
        <p:nvSpPr>
          <p:cNvPr id="621" name="Google Shape;621;p65"/>
          <p:cNvSpPr/>
          <p:nvPr/>
        </p:nvSpPr>
        <p:spPr>
          <a:xfrm>
            <a:off x="81850" y="74250"/>
            <a:ext cx="8991000" cy="45501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65"/>
          <p:cNvSpPr txBox="1"/>
          <p:nvPr>
            <p:ph type="title"/>
          </p:nvPr>
        </p:nvSpPr>
        <p:spPr>
          <a:xfrm>
            <a:off x="893700" y="206000"/>
            <a:ext cx="7587000" cy="857400"/>
          </a:xfrm>
          <a:prstGeom prst="rect">
            <a:avLst/>
          </a:prstGeom>
        </p:spPr>
        <p:txBody>
          <a:bodyPr anchorCtr="0" anchor="t" bIns="91425" lIns="91425" spcFirstLastPara="1" rIns="91425" wrap="square" tIns="91425"/>
          <a:lstStyle>
            <a:lvl1pPr lvl="0" rtl="0">
              <a:spcBef>
                <a:spcPts val="0"/>
              </a:spcBef>
              <a:spcAft>
                <a:spcPts val="0"/>
              </a:spcAft>
              <a:buNone/>
              <a:defRPr>
                <a:solidFill>
                  <a:srgbClr val="FFFFFF"/>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623" name="Google Shape;623;p65"/>
          <p:cNvSpPr txBox="1"/>
          <p:nvPr>
            <p:ph idx="12" type="sldNum"/>
          </p:nvPr>
        </p:nvSpPr>
        <p:spPr>
          <a:xfrm>
            <a:off x="4297650" y="4794733"/>
            <a:ext cx="548700" cy="3135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latin typeface="Raleway"/>
              <a:ea typeface="Raleway"/>
              <a:cs typeface="Raleway"/>
              <a:sym typeface="Raleway"/>
            </a:endParaRPr>
          </a:p>
        </p:txBody>
      </p:sp>
      <p:sp>
        <p:nvSpPr>
          <p:cNvPr id="624" name="Google Shape;624;p65"/>
          <p:cNvSpPr txBox="1"/>
          <p:nvPr>
            <p:ph idx="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rgbClr val="FFFFFF"/>
                </a:solidFill>
              </a:defRPr>
            </a:lvl1pPr>
            <a:lvl2pPr lvl="1" rtl="0" algn="ctr">
              <a:buNone/>
              <a:defRPr>
                <a:solidFill>
                  <a:srgbClr val="FFFFFF"/>
                </a:solidFill>
              </a:defRPr>
            </a:lvl2pPr>
            <a:lvl3pPr lvl="2" rtl="0" algn="ctr">
              <a:buNone/>
              <a:defRPr>
                <a:solidFill>
                  <a:srgbClr val="FFFFFF"/>
                </a:solidFill>
              </a:defRPr>
            </a:lvl3pPr>
            <a:lvl4pPr lvl="3" rtl="0" algn="ctr">
              <a:buNone/>
              <a:defRPr>
                <a:solidFill>
                  <a:srgbClr val="FFFFFF"/>
                </a:solidFill>
              </a:defRPr>
            </a:lvl4pPr>
            <a:lvl5pPr lvl="4" rtl="0" algn="ctr">
              <a:buNone/>
              <a:defRPr>
                <a:solidFill>
                  <a:srgbClr val="FFFFFF"/>
                </a:solidFill>
              </a:defRPr>
            </a:lvl5pPr>
            <a:lvl6pPr lvl="5" rtl="0" algn="ctr">
              <a:buNone/>
              <a:defRPr>
                <a:solidFill>
                  <a:srgbClr val="FFFFFF"/>
                </a:solidFill>
              </a:defRPr>
            </a:lvl6pPr>
            <a:lvl7pPr lvl="6" rtl="0" algn="ctr">
              <a:buNone/>
              <a:defRPr>
                <a:solidFill>
                  <a:srgbClr val="FFFFFF"/>
                </a:solidFill>
              </a:defRPr>
            </a:lvl7pPr>
            <a:lvl8pPr lvl="7" rtl="0" algn="ctr">
              <a:buNone/>
              <a:defRPr>
                <a:solidFill>
                  <a:srgbClr val="FFFFFF"/>
                </a:solidFill>
              </a:defRPr>
            </a:lvl8pPr>
            <a:lvl9pPr lvl="8" rtl="0"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625" name="Google Shape;625;p65"/>
          <p:cNvSpPr/>
          <p:nvPr/>
        </p:nvSpPr>
        <p:spPr>
          <a:xfrm>
            <a:off x="76500" y="4624325"/>
            <a:ext cx="8996400" cy="708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p65"/>
          <p:cNvSpPr txBox="1"/>
          <p:nvPr/>
        </p:nvSpPr>
        <p:spPr>
          <a:xfrm>
            <a:off x="5402875" y="4872275"/>
            <a:ext cx="3719400" cy="1758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chemeClr val="accent4"/>
                </a:solidFill>
                <a:latin typeface="Lato"/>
                <a:ea typeface="Lato"/>
                <a:cs typeface="Lato"/>
                <a:sym typeface="Lato"/>
              </a:rPr>
              <a:t>@repro4everyone | #repro4everyone</a:t>
            </a:r>
            <a:endParaRPr b="1">
              <a:solidFill>
                <a:schemeClr val="accent4"/>
              </a:solidFill>
              <a:latin typeface="Lato"/>
              <a:ea typeface="Lato"/>
              <a:cs typeface="Lato"/>
              <a:sym typeface="Lato"/>
            </a:endParaRPr>
          </a:p>
        </p:txBody>
      </p:sp>
      <p:sp>
        <p:nvSpPr>
          <p:cNvPr id="627" name="Google Shape;627;p65"/>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chemeClr val="accent4"/>
                </a:solidFill>
                <a:latin typeface="Lato"/>
                <a:ea typeface="Lato"/>
                <a:cs typeface="Lato"/>
                <a:sym typeface="Lato"/>
              </a:rPr>
              <a:t>Slides:</a:t>
            </a:r>
            <a:endParaRPr b="1">
              <a:solidFill>
                <a:schemeClr val="accent4"/>
              </a:solidFill>
              <a:latin typeface="Lato"/>
              <a:ea typeface="Lato"/>
              <a:cs typeface="Lato"/>
              <a:sym typeface="Lato"/>
            </a:endParaRPr>
          </a:p>
          <a:p>
            <a:pPr indent="0" lvl="0" marL="0" rtl="0" algn="l">
              <a:spcBef>
                <a:spcPts val="0"/>
              </a:spcBef>
              <a:spcAft>
                <a:spcPts val="0"/>
              </a:spcAft>
              <a:buNone/>
            </a:pPr>
            <a:r>
              <a:rPr b="1" lang="en">
                <a:solidFill>
                  <a:schemeClr val="accent4"/>
                </a:solidFill>
                <a:latin typeface="Lato"/>
                <a:ea typeface="Lato"/>
                <a:cs typeface="Lato"/>
                <a:sym typeface="Lato"/>
              </a:rPr>
              <a:t>Notes: </a:t>
            </a:r>
            <a:endParaRPr b="1">
              <a:solidFill>
                <a:schemeClr val="accent4"/>
              </a:solidFill>
              <a:latin typeface="Lato"/>
              <a:ea typeface="Lato"/>
              <a:cs typeface="Lato"/>
              <a:sym typeface="Lato"/>
            </a:endParaRPr>
          </a:p>
        </p:txBody>
      </p:sp>
      <p:sp>
        <p:nvSpPr>
          <p:cNvPr id="628" name="Google Shape;628;p65"/>
          <p:cNvSpPr txBox="1"/>
          <p:nvPr>
            <p:ph idx="1"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chemeClr val="accent4"/>
                </a:solidFill>
              </a:defRPr>
            </a:lvl1pPr>
            <a:lvl2pPr lvl="1" rtl="0">
              <a:spcBef>
                <a:spcPts val="600"/>
              </a:spcBef>
              <a:spcAft>
                <a:spcPts val="0"/>
              </a:spcAft>
              <a:buNone/>
              <a:defRPr>
                <a:solidFill>
                  <a:schemeClr val="accent4"/>
                </a:solidFill>
              </a:defRPr>
            </a:lvl2pPr>
            <a:lvl3pPr lvl="2" rtl="0">
              <a:spcBef>
                <a:spcPts val="600"/>
              </a:spcBef>
              <a:spcAft>
                <a:spcPts val="0"/>
              </a:spcAft>
              <a:buNone/>
              <a:defRPr>
                <a:solidFill>
                  <a:schemeClr val="accent4"/>
                </a:solidFill>
              </a:defRPr>
            </a:lvl3pPr>
            <a:lvl4pPr lvl="3" rtl="0">
              <a:spcBef>
                <a:spcPts val="600"/>
              </a:spcBef>
              <a:spcAft>
                <a:spcPts val="0"/>
              </a:spcAft>
              <a:buNone/>
              <a:defRPr>
                <a:solidFill>
                  <a:schemeClr val="accent4"/>
                </a:solidFill>
              </a:defRPr>
            </a:lvl4pPr>
            <a:lvl5pPr lvl="4" rtl="0">
              <a:spcBef>
                <a:spcPts val="600"/>
              </a:spcBef>
              <a:spcAft>
                <a:spcPts val="0"/>
              </a:spcAft>
              <a:buNone/>
              <a:defRPr>
                <a:solidFill>
                  <a:schemeClr val="accent4"/>
                </a:solidFill>
              </a:defRPr>
            </a:lvl5pPr>
            <a:lvl6pPr lvl="5" rtl="0">
              <a:spcBef>
                <a:spcPts val="600"/>
              </a:spcBef>
              <a:spcAft>
                <a:spcPts val="0"/>
              </a:spcAft>
              <a:buNone/>
              <a:defRPr>
                <a:solidFill>
                  <a:schemeClr val="accent4"/>
                </a:solidFill>
              </a:defRPr>
            </a:lvl6pPr>
            <a:lvl7pPr lvl="6" rtl="0">
              <a:spcBef>
                <a:spcPts val="600"/>
              </a:spcBef>
              <a:spcAft>
                <a:spcPts val="0"/>
              </a:spcAft>
              <a:buNone/>
              <a:defRPr>
                <a:solidFill>
                  <a:schemeClr val="accent4"/>
                </a:solidFill>
              </a:defRPr>
            </a:lvl7pPr>
            <a:lvl8pPr lvl="7" rtl="0">
              <a:spcBef>
                <a:spcPts val="600"/>
              </a:spcBef>
              <a:spcAft>
                <a:spcPts val="0"/>
              </a:spcAft>
              <a:buNone/>
              <a:defRPr>
                <a:solidFill>
                  <a:schemeClr val="accent4"/>
                </a:solidFill>
              </a:defRPr>
            </a:lvl8pPr>
            <a:lvl9pPr lvl="8" rtl="0">
              <a:spcBef>
                <a:spcPts val="600"/>
              </a:spcBef>
              <a:spcAft>
                <a:spcPts val="0"/>
              </a:spcAft>
              <a:buNone/>
              <a:defRPr>
                <a:solidFill>
                  <a:schemeClr val="accent4"/>
                </a:solidFill>
              </a:defRPr>
            </a:lvl9pPr>
          </a:lstStyle>
          <a:p/>
        </p:txBody>
      </p:sp>
      <p:sp>
        <p:nvSpPr>
          <p:cNvPr id="629" name="Google Shape;629;p65"/>
          <p:cNvSpPr txBox="1"/>
          <p:nvPr>
            <p:ph idx="3" type="subTitle"/>
          </p:nvPr>
        </p:nvSpPr>
        <p:spPr>
          <a:xfrm>
            <a:off x="650175" y="4852925"/>
            <a:ext cx="3129000" cy="1971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chemeClr val="accent4"/>
                </a:solidFill>
              </a:defRPr>
            </a:lvl1pPr>
            <a:lvl2pPr lvl="1" rtl="0">
              <a:spcBef>
                <a:spcPts val="600"/>
              </a:spcBef>
              <a:spcAft>
                <a:spcPts val="0"/>
              </a:spcAft>
              <a:buNone/>
              <a:defRPr>
                <a:solidFill>
                  <a:schemeClr val="accent4"/>
                </a:solidFill>
              </a:defRPr>
            </a:lvl2pPr>
            <a:lvl3pPr lvl="2" rtl="0">
              <a:spcBef>
                <a:spcPts val="600"/>
              </a:spcBef>
              <a:spcAft>
                <a:spcPts val="0"/>
              </a:spcAft>
              <a:buNone/>
              <a:defRPr>
                <a:solidFill>
                  <a:schemeClr val="accent4"/>
                </a:solidFill>
              </a:defRPr>
            </a:lvl3pPr>
            <a:lvl4pPr lvl="3" rtl="0">
              <a:spcBef>
                <a:spcPts val="600"/>
              </a:spcBef>
              <a:spcAft>
                <a:spcPts val="0"/>
              </a:spcAft>
              <a:buNone/>
              <a:defRPr>
                <a:solidFill>
                  <a:schemeClr val="accent4"/>
                </a:solidFill>
              </a:defRPr>
            </a:lvl4pPr>
            <a:lvl5pPr lvl="4" rtl="0">
              <a:spcBef>
                <a:spcPts val="600"/>
              </a:spcBef>
              <a:spcAft>
                <a:spcPts val="0"/>
              </a:spcAft>
              <a:buNone/>
              <a:defRPr>
                <a:solidFill>
                  <a:schemeClr val="accent4"/>
                </a:solidFill>
              </a:defRPr>
            </a:lvl5pPr>
            <a:lvl6pPr lvl="5" rtl="0">
              <a:spcBef>
                <a:spcPts val="600"/>
              </a:spcBef>
              <a:spcAft>
                <a:spcPts val="0"/>
              </a:spcAft>
              <a:buNone/>
              <a:defRPr>
                <a:solidFill>
                  <a:schemeClr val="accent4"/>
                </a:solidFill>
              </a:defRPr>
            </a:lvl6pPr>
            <a:lvl7pPr lvl="6" rtl="0">
              <a:spcBef>
                <a:spcPts val="600"/>
              </a:spcBef>
              <a:spcAft>
                <a:spcPts val="0"/>
              </a:spcAft>
              <a:buNone/>
              <a:defRPr>
                <a:solidFill>
                  <a:schemeClr val="accent4"/>
                </a:solidFill>
              </a:defRPr>
            </a:lvl7pPr>
            <a:lvl8pPr lvl="7" rtl="0">
              <a:spcBef>
                <a:spcPts val="600"/>
              </a:spcBef>
              <a:spcAft>
                <a:spcPts val="0"/>
              </a:spcAft>
              <a:buNone/>
              <a:defRPr>
                <a:solidFill>
                  <a:schemeClr val="accent4"/>
                </a:solidFill>
              </a:defRPr>
            </a:lvl8pPr>
            <a:lvl9pPr lvl="8" rtl="0">
              <a:spcBef>
                <a:spcPts val="600"/>
              </a:spcBef>
              <a:spcAft>
                <a:spcPts val="0"/>
              </a:spcAft>
              <a:buNone/>
              <a:defRPr>
                <a:solidFill>
                  <a:schemeClr val="accent4"/>
                </a:solidFill>
              </a:defRPr>
            </a:lvl9pPr>
          </a:lstStyle>
          <a:p/>
        </p:txBody>
      </p:sp>
      <p:sp>
        <p:nvSpPr>
          <p:cNvPr id="630" name="Google Shape;630;p65"/>
          <p:cNvSpPr txBox="1"/>
          <p:nvPr>
            <p:ph idx="4" type="subTitle"/>
          </p:nvPr>
        </p:nvSpPr>
        <p:spPr>
          <a:xfrm>
            <a:off x="6255600" y="4695125"/>
            <a:ext cx="2888400" cy="1758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chemeClr val="accent4"/>
                </a:solidFill>
              </a:defRPr>
            </a:lvl1pPr>
            <a:lvl2pPr lvl="1" rtl="0" algn="r">
              <a:spcBef>
                <a:spcPts val="600"/>
              </a:spcBef>
              <a:spcAft>
                <a:spcPts val="0"/>
              </a:spcAft>
              <a:buNone/>
              <a:defRPr>
                <a:solidFill>
                  <a:schemeClr val="accent4"/>
                </a:solidFill>
              </a:defRPr>
            </a:lvl2pPr>
            <a:lvl3pPr lvl="2" rtl="0" algn="r">
              <a:spcBef>
                <a:spcPts val="600"/>
              </a:spcBef>
              <a:spcAft>
                <a:spcPts val="0"/>
              </a:spcAft>
              <a:buNone/>
              <a:defRPr>
                <a:solidFill>
                  <a:schemeClr val="accent4"/>
                </a:solidFill>
              </a:defRPr>
            </a:lvl3pPr>
            <a:lvl4pPr lvl="3" rtl="0" algn="r">
              <a:spcBef>
                <a:spcPts val="600"/>
              </a:spcBef>
              <a:spcAft>
                <a:spcPts val="0"/>
              </a:spcAft>
              <a:buNone/>
              <a:defRPr>
                <a:solidFill>
                  <a:schemeClr val="accent4"/>
                </a:solidFill>
              </a:defRPr>
            </a:lvl4pPr>
            <a:lvl5pPr lvl="4" rtl="0" algn="r">
              <a:spcBef>
                <a:spcPts val="600"/>
              </a:spcBef>
              <a:spcAft>
                <a:spcPts val="0"/>
              </a:spcAft>
              <a:buNone/>
              <a:defRPr>
                <a:solidFill>
                  <a:schemeClr val="accent4"/>
                </a:solidFill>
              </a:defRPr>
            </a:lvl5pPr>
            <a:lvl6pPr lvl="5" rtl="0" algn="r">
              <a:spcBef>
                <a:spcPts val="600"/>
              </a:spcBef>
              <a:spcAft>
                <a:spcPts val="0"/>
              </a:spcAft>
              <a:buNone/>
              <a:defRPr>
                <a:solidFill>
                  <a:schemeClr val="accent4"/>
                </a:solidFill>
              </a:defRPr>
            </a:lvl6pPr>
            <a:lvl7pPr lvl="6" rtl="0" algn="r">
              <a:spcBef>
                <a:spcPts val="600"/>
              </a:spcBef>
              <a:spcAft>
                <a:spcPts val="0"/>
              </a:spcAft>
              <a:buNone/>
              <a:defRPr>
                <a:solidFill>
                  <a:schemeClr val="accent4"/>
                </a:solidFill>
              </a:defRPr>
            </a:lvl7pPr>
            <a:lvl8pPr lvl="7" rtl="0" algn="r">
              <a:spcBef>
                <a:spcPts val="600"/>
              </a:spcBef>
              <a:spcAft>
                <a:spcPts val="0"/>
              </a:spcAft>
              <a:buNone/>
              <a:defRPr>
                <a:solidFill>
                  <a:schemeClr val="accent4"/>
                </a:solidFill>
              </a:defRPr>
            </a:lvl8pPr>
            <a:lvl9pPr lvl="8" rtl="0" algn="r">
              <a:spcBef>
                <a:spcPts val="600"/>
              </a:spcBef>
              <a:spcAft>
                <a:spcPts val="0"/>
              </a:spcAft>
              <a:buNone/>
              <a:defRPr>
                <a:solidFill>
                  <a:schemeClr val="accent4"/>
                </a:solidFil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p:cSld name="TITLE_AND_BODY_1">
    <p:spTree>
      <p:nvGrpSpPr>
        <p:cNvPr id="59" name="Shape 59"/>
        <p:cNvGrpSpPr/>
        <p:nvPr/>
      </p:nvGrpSpPr>
      <p:grpSpPr>
        <a:xfrm>
          <a:off x="0" y="0"/>
          <a:ext cx="0" cy="0"/>
          <a:chOff x="0" y="0"/>
          <a:chExt cx="0" cy="0"/>
        </a:xfrm>
      </p:grpSpPr>
      <p:sp>
        <p:nvSpPr>
          <p:cNvPr id="60" name="Google Shape;60;p8"/>
          <p:cNvSpPr/>
          <p:nvPr/>
        </p:nvSpPr>
        <p:spPr>
          <a:xfrm>
            <a:off x="70875" y="4624325"/>
            <a:ext cx="9002100" cy="519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8"/>
          <p:cNvSpPr txBox="1"/>
          <p:nvPr>
            <p:ph type="title"/>
          </p:nvPr>
        </p:nvSpPr>
        <p:spPr>
          <a:xfrm>
            <a:off x="893700" y="206000"/>
            <a:ext cx="7587000" cy="857400"/>
          </a:xfrm>
          <a:prstGeom prst="rect">
            <a:avLst/>
          </a:prstGeom>
        </p:spPr>
        <p:txBody>
          <a:bodyPr anchorCtr="0" anchor="b" bIns="91425" lIns="91425" spcFirstLastPara="1" rIns="91425" wrap="square" tIns="91425"/>
          <a:lstStyle>
            <a:lvl1pPr lvl="0" rtl="0">
              <a:spcBef>
                <a:spcPts val="0"/>
              </a:spcBef>
              <a:spcAft>
                <a:spcPts val="0"/>
              </a:spcAft>
              <a:buSzPts val="4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62" name="Google Shape;62;p8"/>
          <p:cNvSpPr txBox="1"/>
          <p:nvPr>
            <p:ph idx="1" type="body"/>
          </p:nvPr>
        </p:nvSpPr>
        <p:spPr>
          <a:xfrm>
            <a:off x="896100" y="1197873"/>
            <a:ext cx="7354200" cy="3303600"/>
          </a:xfrm>
          <a:prstGeom prst="rect">
            <a:avLst/>
          </a:prstGeom>
        </p:spPr>
        <p:txBody>
          <a:bodyPr anchorCtr="0" anchor="t" bIns="91425" lIns="91425" spcFirstLastPara="1" rIns="91425" wrap="square" tIns="91425"/>
          <a:lstStyle>
            <a:lvl1pPr indent="-406400" lvl="0" marL="457200">
              <a:spcBef>
                <a:spcPts val="600"/>
              </a:spcBef>
              <a:spcAft>
                <a:spcPts val="0"/>
              </a:spcAft>
              <a:buSzPts val="2800"/>
              <a:buChar char="●"/>
              <a:defRPr/>
            </a:lvl1pPr>
            <a:lvl2pPr indent="-381000" lvl="1" marL="914400">
              <a:spcBef>
                <a:spcPts val="0"/>
              </a:spcBef>
              <a:spcAft>
                <a:spcPts val="0"/>
              </a:spcAft>
              <a:buSzPts val="2400"/>
              <a:buChar char="○"/>
              <a:defRPr/>
            </a:lvl2pPr>
            <a:lvl3pPr indent="-381000" lvl="2" marL="1371600">
              <a:spcBef>
                <a:spcPts val="0"/>
              </a:spcBef>
              <a:spcAft>
                <a:spcPts val="0"/>
              </a:spcAft>
              <a:buSzPts val="2400"/>
              <a:buChar char="■"/>
              <a:defRPr/>
            </a:lvl3pPr>
            <a:lvl4pPr indent="-342900" lvl="3" marL="1828800">
              <a:spcBef>
                <a:spcPts val="0"/>
              </a:spcBef>
              <a:spcAft>
                <a:spcPts val="0"/>
              </a:spcAft>
              <a:buSzPts val="1800"/>
              <a:buChar char="●"/>
              <a:defRPr/>
            </a:lvl4pPr>
            <a:lvl5pPr indent="-342900" lvl="4" marL="2286000">
              <a:spcBef>
                <a:spcPts val="0"/>
              </a:spcBef>
              <a:spcAft>
                <a:spcPts val="0"/>
              </a:spcAft>
              <a:buSzPts val="1800"/>
              <a:buChar char="○"/>
              <a:defRPr/>
            </a:lvl5pPr>
            <a:lvl6pPr indent="-342900" lvl="5" marL="2743200">
              <a:spcBef>
                <a:spcPts val="0"/>
              </a:spcBef>
              <a:spcAft>
                <a:spcPts val="0"/>
              </a:spcAft>
              <a:buSzPts val="1800"/>
              <a:buChar char="■"/>
              <a:defRPr/>
            </a:lvl6pPr>
            <a:lvl7pPr indent="-342900" lvl="6" marL="3200400">
              <a:spcBef>
                <a:spcPts val="0"/>
              </a:spcBef>
              <a:spcAft>
                <a:spcPts val="0"/>
              </a:spcAft>
              <a:buSzPts val="1800"/>
              <a:buChar char="●"/>
              <a:defRPr/>
            </a:lvl7pPr>
            <a:lvl8pPr indent="-342900" lvl="7" marL="3657600">
              <a:spcBef>
                <a:spcPts val="0"/>
              </a:spcBef>
              <a:spcAft>
                <a:spcPts val="0"/>
              </a:spcAft>
              <a:buSzPts val="1800"/>
              <a:buChar char="○"/>
              <a:defRPr/>
            </a:lvl8pPr>
            <a:lvl9pPr indent="-342900" lvl="8" marL="4114800">
              <a:spcBef>
                <a:spcPts val="0"/>
              </a:spcBef>
              <a:spcAft>
                <a:spcPts val="0"/>
              </a:spcAft>
              <a:buSzPts val="1800"/>
              <a:buChar char="■"/>
              <a:defRPr/>
            </a:lvl9pPr>
          </a:lstStyle>
          <a:p/>
        </p:txBody>
      </p:sp>
      <p:sp>
        <p:nvSpPr>
          <p:cNvPr id="63" name="Google Shape;63;p8"/>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rgbClr val="FFFFFF"/>
                </a:solidFill>
              </a:defRPr>
            </a:lvl1pPr>
            <a:lvl2pPr lvl="1" rtl="0" algn="ctr">
              <a:buNone/>
              <a:defRPr>
                <a:solidFill>
                  <a:srgbClr val="FFFFFF"/>
                </a:solidFill>
              </a:defRPr>
            </a:lvl2pPr>
            <a:lvl3pPr lvl="2" rtl="0" algn="ctr">
              <a:buNone/>
              <a:defRPr>
                <a:solidFill>
                  <a:srgbClr val="FFFFFF"/>
                </a:solidFill>
              </a:defRPr>
            </a:lvl3pPr>
            <a:lvl4pPr lvl="3" rtl="0" algn="ctr">
              <a:buNone/>
              <a:defRPr>
                <a:solidFill>
                  <a:srgbClr val="FFFFFF"/>
                </a:solidFill>
              </a:defRPr>
            </a:lvl4pPr>
            <a:lvl5pPr lvl="4" rtl="0" algn="ctr">
              <a:buNone/>
              <a:defRPr>
                <a:solidFill>
                  <a:srgbClr val="FFFFFF"/>
                </a:solidFill>
              </a:defRPr>
            </a:lvl5pPr>
            <a:lvl6pPr lvl="5" rtl="0" algn="ctr">
              <a:buNone/>
              <a:defRPr>
                <a:solidFill>
                  <a:srgbClr val="FFFFFF"/>
                </a:solidFill>
              </a:defRPr>
            </a:lvl6pPr>
            <a:lvl7pPr lvl="6" rtl="0" algn="ctr">
              <a:buNone/>
              <a:defRPr>
                <a:solidFill>
                  <a:srgbClr val="FFFFFF"/>
                </a:solidFill>
              </a:defRPr>
            </a:lvl7pPr>
            <a:lvl8pPr lvl="7" rtl="0" algn="ctr">
              <a:buNone/>
              <a:defRPr>
                <a:solidFill>
                  <a:srgbClr val="FFFFFF"/>
                </a:solidFill>
              </a:defRPr>
            </a:lvl8pPr>
            <a:lvl9pPr lvl="8" rtl="0"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64" name="Google Shape;64;p8"/>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Slides:</a:t>
            </a:r>
            <a:endParaRPr b="1">
              <a:solidFill>
                <a:srgbClr val="FFFFFF"/>
              </a:solidFill>
              <a:latin typeface="Lato"/>
              <a:ea typeface="Lato"/>
              <a:cs typeface="Lato"/>
              <a:sym typeface="Lato"/>
            </a:endParaRPr>
          </a:p>
          <a:p>
            <a:pPr indent="0" lvl="0" marL="0" rtl="0" algn="l">
              <a:spcBef>
                <a:spcPts val="0"/>
              </a:spcBef>
              <a:spcAft>
                <a:spcPts val="0"/>
              </a:spcAft>
              <a:buNone/>
            </a:pPr>
            <a:r>
              <a:rPr b="1" lang="en">
                <a:solidFill>
                  <a:srgbClr val="FFFFFF"/>
                </a:solidFill>
                <a:latin typeface="Lato"/>
                <a:ea typeface="Lato"/>
                <a:cs typeface="Lato"/>
                <a:sym typeface="Lato"/>
              </a:rPr>
              <a:t>Notes: </a:t>
            </a:r>
            <a:endParaRPr b="1">
              <a:solidFill>
                <a:srgbClr val="FFFFFF"/>
              </a:solidFill>
              <a:latin typeface="Lato"/>
              <a:ea typeface="Lato"/>
              <a:cs typeface="Lato"/>
              <a:sym typeface="Lato"/>
            </a:endParaRPr>
          </a:p>
        </p:txBody>
      </p:sp>
      <p:sp>
        <p:nvSpPr>
          <p:cNvPr id="65" name="Google Shape;65;p8"/>
          <p:cNvSpPr txBox="1"/>
          <p:nvPr>
            <p:ph idx="2"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66" name="Google Shape;66;p8"/>
          <p:cNvSpPr txBox="1"/>
          <p:nvPr>
            <p:ph idx="3" type="subTitle"/>
          </p:nvPr>
        </p:nvSpPr>
        <p:spPr>
          <a:xfrm>
            <a:off x="650175" y="48529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67" name="Google Shape;67;p8"/>
          <p:cNvSpPr txBox="1"/>
          <p:nvPr/>
        </p:nvSpPr>
        <p:spPr>
          <a:xfrm>
            <a:off x="5424850" y="48529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
        <p:nvSpPr>
          <p:cNvPr id="68" name="Google Shape;68;p8"/>
          <p:cNvSpPr txBox="1"/>
          <p:nvPr>
            <p:ph idx="4" type="subTitle"/>
          </p:nvPr>
        </p:nvSpPr>
        <p:spPr>
          <a:xfrm>
            <a:off x="6184575" y="4624325"/>
            <a:ext cx="2888400" cy="2466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rgbClr val="FFFFFF"/>
                </a:solidFill>
              </a:defRPr>
            </a:lvl1pPr>
            <a:lvl2pPr lvl="1" rtl="0" algn="r">
              <a:spcBef>
                <a:spcPts val="600"/>
              </a:spcBef>
              <a:spcAft>
                <a:spcPts val="0"/>
              </a:spcAft>
              <a:buNone/>
              <a:defRPr>
                <a:solidFill>
                  <a:srgbClr val="FFFFFF"/>
                </a:solidFill>
              </a:defRPr>
            </a:lvl2pPr>
            <a:lvl3pPr lvl="2" rtl="0" algn="r">
              <a:spcBef>
                <a:spcPts val="600"/>
              </a:spcBef>
              <a:spcAft>
                <a:spcPts val="0"/>
              </a:spcAft>
              <a:buNone/>
              <a:defRPr>
                <a:solidFill>
                  <a:srgbClr val="FFFFFF"/>
                </a:solidFill>
              </a:defRPr>
            </a:lvl3pPr>
            <a:lvl4pPr lvl="3" rtl="0" algn="r">
              <a:spcBef>
                <a:spcPts val="600"/>
              </a:spcBef>
              <a:spcAft>
                <a:spcPts val="0"/>
              </a:spcAft>
              <a:buNone/>
              <a:defRPr>
                <a:solidFill>
                  <a:srgbClr val="FFFFFF"/>
                </a:solidFill>
              </a:defRPr>
            </a:lvl4pPr>
            <a:lvl5pPr lvl="4" rtl="0" algn="r">
              <a:spcBef>
                <a:spcPts val="600"/>
              </a:spcBef>
              <a:spcAft>
                <a:spcPts val="0"/>
              </a:spcAft>
              <a:buNone/>
              <a:defRPr>
                <a:solidFill>
                  <a:srgbClr val="FFFFFF"/>
                </a:solidFill>
              </a:defRPr>
            </a:lvl5pPr>
            <a:lvl6pPr lvl="5" rtl="0" algn="r">
              <a:spcBef>
                <a:spcPts val="600"/>
              </a:spcBef>
              <a:spcAft>
                <a:spcPts val="0"/>
              </a:spcAft>
              <a:buNone/>
              <a:defRPr>
                <a:solidFill>
                  <a:srgbClr val="FFFFFF"/>
                </a:solidFill>
              </a:defRPr>
            </a:lvl6pPr>
            <a:lvl7pPr lvl="6" rtl="0" algn="r">
              <a:spcBef>
                <a:spcPts val="600"/>
              </a:spcBef>
              <a:spcAft>
                <a:spcPts val="0"/>
              </a:spcAft>
              <a:buNone/>
              <a:defRPr>
                <a:solidFill>
                  <a:srgbClr val="FFFFFF"/>
                </a:solidFill>
              </a:defRPr>
            </a:lvl7pPr>
            <a:lvl8pPr lvl="7" rtl="0" algn="r">
              <a:spcBef>
                <a:spcPts val="600"/>
              </a:spcBef>
              <a:spcAft>
                <a:spcPts val="0"/>
              </a:spcAft>
              <a:buNone/>
              <a:defRPr>
                <a:solidFill>
                  <a:srgbClr val="FFFFFF"/>
                </a:solidFill>
              </a:defRPr>
            </a:lvl8pPr>
            <a:lvl9pPr lvl="8" rtl="0" algn="r">
              <a:spcBef>
                <a:spcPts val="600"/>
              </a:spcBef>
              <a:spcAft>
                <a:spcPts val="0"/>
              </a:spcAft>
              <a:buNone/>
              <a:defRPr>
                <a:solidFill>
                  <a:srgbClr val="FFFFFF"/>
                </a:solidFil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 no footer">
  <p:cSld name="TITLE_AND_BODY_1_1">
    <p:spTree>
      <p:nvGrpSpPr>
        <p:cNvPr id="69" name="Shape 69"/>
        <p:cNvGrpSpPr/>
        <p:nvPr/>
      </p:nvGrpSpPr>
      <p:grpSpPr>
        <a:xfrm>
          <a:off x="0" y="0"/>
          <a:ext cx="0" cy="0"/>
          <a:chOff x="0" y="0"/>
          <a:chExt cx="0" cy="0"/>
        </a:xfrm>
      </p:grpSpPr>
      <p:sp>
        <p:nvSpPr>
          <p:cNvPr id="70" name="Google Shape;70;p9"/>
          <p:cNvSpPr txBox="1"/>
          <p:nvPr>
            <p:ph type="title"/>
          </p:nvPr>
        </p:nvSpPr>
        <p:spPr>
          <a:xfrm>
            <a:off x="893700" y="206000"/>
            <a:ext cx="7587000" cy="857400"/>
          </a:xfrm>
          <a:prstGeom prst="rect">
            <a:avLst/>
          </a:prstGeom>
        </p:spPr>
        <p:txBody>
          <a:bodyPr anchorCtr="0" anchor="b" bIns="91425" lIns="91425" spcFirstLastPara="1" rIns="91425" wrap="square" tIns="91425"/>
          <a:lstStyle>
            <a:lvl1pPr lvl="0" rtl="0">
              <a:spcBef>
                <a:spcPts val="0"/>
              </a:spcBef>
              <a:spcAft>
                <a:spcPts val="0"/>
              </a:spcAft>
              <a:buSzPts val="4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71" name="Google Shape;71;p9"/>
          <p:cNvSpPr txBox="1"/>
          <p:nvPr>
            <p:ph idx="1" type="body"/>
          </p:nvPr>
        </p:nvSpPr>
        <p:spPr>
          <a:xfrm>
            <a:off x="896100" y="1197873"/>
            <a:ext cx="7354200" cy="3303600"/>
          </a:xfrm>
          <a:prstGeom prst="rect">
            <a:avLst/>
          </a:prstGeom>
        </p:spPr>
        <p:txBody>
          <a:bodyPr anchorCtr="0" anchor="t" bIns="91425" lIns="91425" spcFirstLastPara="1" rIns="91425" wrap="square" tIns="91425"/>
          <a:lstStyle>
            <a:lvl1pPr indent="-406400" lvl="0" marL="457200" rtl="0">
              <a:spcBef>
                <a:spcPts val="600"/>
              </a:spcBef>
              <a:spcAft>
                <a:spcPts val="0"/>
              </a:spcAft>
              <a:buSzPts val="2800"/>
              <a:buChar char="●"/>
              <a:defRPr/>
            </a:lvl1pPr>
            <a:lvl2pPr indent="-381000" lvl="1" marL="914400" rtl="0">
              <a:spcBef>
                <a:spcPts val="0"/>
              </a:spcBef>
              <a:spcAft>
                <a:spcPts val="0"/>
              </a:spcAft>
              <a:buSzPts val="2400"/>
              <a:buChar char="○"/>
              <a:defRPr/>
            </a:lvl2pPr>
            <a:lvl3pPr indent="-381000" lvl="2" marL="1371600" rtl="0">
              <a:spcBef>
                <a:spcPts val="0"/>
              </a:spcBef>
              <a:spcAft>
                <a:spcPts val="0"/>
              </a:spcAft>
              <a:buSzPts val="2400"/>
              <a:buChar char="■"/>
              <a:defRPr/>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72" name="Google Shape;72;p9"/>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chemeClr val="accent4"/>
                </a:solidFill>
              </a:defRPr>
            </a:lvl1pPr>
            <a:lvl2pPr lvl="1" rtl="0" algn="ctr">
              <a:buNone/>
              <a:defRPr>
                <a:solidFill>
                  <a:schemeClr val="accent4"/>
                </a:solidFill>
              </a:defRPr>
            </a:lvl2pPr>
            <a:lvl3pPr lvl="2" rtl="0" algn="ctr">
              <a:buNone/>
              <a:defRPr>
                <a:solidFill>
                  <a:schemeClr val="accent4"/>
                </a:solidFill>
              </a:defRPr>
            </a:lvl3pPr>
            <a:lvl4pPr lvl="3" rtl="0" algn="ctr">
              <a:buNone/>
              <a:defRPr>
                <a:solidFill>
                  <a:schemeClr val="accent4"/>
                </a:solidFill>
              </a:defRPr>
            </a:lvl4pPr>
            <a:lvl5pPr lvl="4" rtl="0" algn="ctr">
              <a:buNone/>
              <a:defRPr>
                <a:solidFill>
                  <a:schemeClr val="accent4"/>
                </a:solidFill>
              </a:defRPr>
            </a:lvl5pPr>
            <a:lvl6pPr lvl="5" rtl="0" algn="ctr">
              <a:buNone/>
              <a:defRPr>
                <a:solidFill>
                  <a:schemeClr val="accent4"/>
                </a:solidFill>
              </a:defRPr>
            </a:lvl6pPr>
            <a:lvl7pPr lvl="6" rtl="0" algn="ctr">
              <a:buNone/>
              <a:defRPr>
                <a:solidFill>
                  <a:schemeClr val="accent4"/>
                </a:solidFill>
              </a:defRPr>
            </a:lvl7pPr>
            <a:lvl8pPr lvl="7" rtl="0" algn="ctr">
              <a:buNone/>
              <a:defRPr>
                <a:solidFill>
                  <a:schemeClr val="accent4"/>
                </a:solidFill>
              </a:defRPr>
            </a:lvl8pPr>
            <a:lvl9pPr lvl="8" rtl="0" algn="ctr">
              <a:buNone/>
              <a:defRPr>
                <a:solidFill>
                  <a:schemeClr val="accent4"/>
                </a:solidFill>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2 columns" type="twoColTx">
  <p:cSld name="TITLE_AND_TWO_COLUMNS">
    <p:spTree>
      <p:nvGrpSpPr>
        <p:cNvPr id="73" name="Shape 73"/>
        <p:cNvGrpSpPr/>
        <p:nvPr/>
      </p:nvGrpSpPr>
      <p:grpSpPr>
        <a:xfrm>
          <a:off x="0" y="0"/>
          <a:ext cx="0" cy="0"/>
          <a:chOff x="0" y="0"/>
          <a:chExt cx="0" cy="0"/>
        </a:xfrm>
      </p:grpSpPr>
      <p:sp>
        <p:nvSpPr>
          <p:cNvPr id="74" name="Google Shape;74;p10"/>
          <p:cNvSpPr/>
          <p:nvPr/>
        </p:nvSpPr>
        <p:spPr>
          <a:xfrm>
            <a:off x="70875" y="4624325"/>
            <a:ext cx="9002100" cy="4617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0"/>
          <p:cNvSpPr txBox="1"/>
          <p:nvPr>
            <p:ph type="title"/>
          </p:nvPr>
        </p:nvSpPr>
        <p:spPr>
          <a:xfrm>
            <a:off x="893700" y="206000"/>
            <a:ext cx="7587000" cy="857400"/>
          </a:xfrm>
          <a:prstGeom prst="rect">
            <a:avLst/>
          </a:prstGeom>
        </p:spPr>
        <p:txBody>
          <a:bodyPr anchorCtr="0" anchor="b" bIns="91425" lIns="91425" spcFirstLastPara="1" rIns="91425" wrap="square" tIns="91425"/>
          <a:lstStyle>
            <a:lvl1pPr lvl="0">
              <a:spcBef>
                <a:spcPts val="0"/>
              </a:spcBef>
              <a:spcAft>
                <a:spcPts val="0"/>
              </a:spcAft>
              <a:buSzPts val="40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76" name="Google Shape;76;p10"/>
          <p:cNvSpPr txBox="1"/>
          <p:nvPr>
            <p:ph idx="1" type="body"/>
          </p:nvPr>
        </p:nvSpPr>
        <p:spPr>
          <a:xfrm>
            <a:off x="893625" y="1200150"/>
            <a:ext cx="3374100" cy="3241800"/>
          </a:xfrm>
          <a:prstGeom prst="rect">
            <a:avLst/>
          </a:prstGeom>
        </p:spPr>
        <p:txBody>
          <a:bodyPr anchorCtr="0" anchor="t" bIns="91425" lIns="91425" spcFirstLastPara="1" rIns="91425" wrap="square" tIns="91425"/>
          <a:lstStyle>
            <a:lvl1pPr indent="-342900" lvl="0" marL="457200">
              <a:spcBef>
                <a:spcPts val="600"/>
              </a:spcBef>
              <a:spcAft>
                <a:spcPts val="0"/>
              </a:spcAft>
              <a:buSzPts val="1800"/>
              <a:buChar char="●"/>
              <a:defRPr sz="1800"/>
            </a:lvl1pPr>
            <a:lvl2pPr indent="-342900" lvl="1" marL="914400">
              <a:spcBef>
                <a:spcPts val="0"/>
              </a:spcBef>
              <a:spcAft>
                <a:spcPts val="0"/>
              </a:spcAft>
              <a:buSzPts val="1800"/>
              <a:buChar char="○"/>
              <a:defRPr sz="1800"/>
            </a:lvl2pPr>
            <a:lvl3pPr indent="-342900" lvl="2" marL="1371600">
              <a:spcBef>
                <a:spcPts val="0"/>
              </a:spcBef>
              <a:spcAft>
                <a:spcPts val="0"/>
              </a:spcAft>
              <a:buSzPts val="1800"/>
              <a:buChar char="■"/>
              <a:defRPr sz="1800"/>
            </a:lvl3pPr>
            <a:lvl4pPr indent="-342900" lvl="3" marL="1828800">
              <a:spcBef>
                <a:spcPts val="0"/>
              </a:spcBef>
              <a:spcAft>
                <a:spcPts val="0"/>
              </a:spcAft>
              <a:buSzPts val="1800"/>
              <a:buChar char="●"/>
              <a:defRPr/>
            </a:lvl4pPr>
            <a:lvl5pPr indent="-342900" lvl="4" marL="2286000">
              <a:spcBef>
                <a:spcPts val="0"/>
              </a:spcBef>
              <a:spcAft>
                <a:spcPts val="0"/>
              </a:spcAft>
              <a:buSzPts val="1800"/>
              <a:buChar char="○"/>
              <a:defRPr/>
            </a:lvl5pPr>
            <a:lvl6pPr indent="-342900" lvl="5" marL="2743200">
              <a:spcBef>
                <a:spcPts val="0"/>
              </a:spcBef>
              <a:spcAft>
                <a:spcPts val="0"/>
              </a:spcAft>
              <a:buSzPts val="1800"/>
              <a:buChar char="■"/>
              <a:defRPr/>
            </a:lvl6pPr>
            <a:lvl7pPr indent="-342900" lvl="6" marL="3200400">
              <a:spcBef>
                <a:spcPts val="0"/>
              </a:spcBef>
              <a:spcAft>
                <a:spcPts val="0"/>
              </a:spcAft>
              <a:buSzPts val="1800"/>
              <a:buChar char="●"/>
              <a:defRPr/>
            </a:lvl7pPr>
            <a:lvl8pPr indent="-342900" lvl="7" marL="3657600">
              <a:spcBef>
                <a:spcPts val="0"/>
              </a:spcBef>
              <a:spcAft>
                <a:spcPts val="0"/>
              </a:spcAft>
              <a:buSzPts val="1800"/>
              <a:buChar char="○"/>
              <a:defRPr/>
            </a:lvl8pPr>
            <a:lvl9pPr indent="-342900" lvl="8" marL="4114800">
              <a:spcBef>
                <a:spcPts val="0"/>
              </a:spcBef>
              <a:spcAft>
                <a:spcPts val="0"/>
              </a:spcAft>
              <a:buSzPts val="1800"/>
              <a:buChar char="■"/>
              <a:defRPr/>
            </a:lvl9pPr>
          </a:lstStyle>
          <a:p/>
        </p:txBody>
      </p:sp>
      <p:sp>
        <p:nvSpPr>
          <p:cNvPr id="77" name="Google Shape;77;p10"/>
          <p:cNvSpPr txBox="1"/>
          <p:nvPr>
            <p:ph idx="2" type="body"/>
          </p:nvPr>
        </p:nvSpPr>
        <p:spPr>
          <a:xfrm>
            <a:off x="4878850" y="1202025"/>
            <a:ext cx="3371100" cy="3240000"/>
          </a:xfrm>
          <a:prstGeom prst="rect">
            <a:avLst/>
          </a:prstGeom>
        </p:spPr>
        <p:txBody>
          <a:bodyPr anchorCtr="0" anchor="t" bIns="91425" lIns="91425" spcFirstLastPara="1" rIns="91425" wrap="square" tIns="91425"/>
          <a:lstStyle>
            <a:lvl1pPr indent="-342900" lvl="0" marL="457200">
              <a:spcBef>
                <a:spcPts val="600"/>
              </a:spcBef>
              <a:spcAft>
                <a:spcPts val="0"/>
              </a:spcAft>
              <a:buSzPts val="1800"/>
              <a:buChar char="●"/>
              <a:defRPr sz="1800"/>
            </a:lvl1pPr>
            <a:lvl2pPr indent="-342900" lvl="1" marL="914400">
              <a:spcBef>
                <a:spcPts val="0"/>
              </a:spcBef>
              <a:spcAft>
                <a:spcPts val="0"/>
              </a:spcAft>
              <a:buSzPts val="1800"/>
              <a:buChar char="○"/>
              <a:defRPr sz="1800"/>
            </a:lvl2pPr>
            <a:lvl3pPr indent="-342900" lvl="2" marL="1371600">
              <a:spcBef>
                <a:spcPts val="0"/>
              </a:spcBef>
              <a:spcAft>
                <a:spcPts val="0"/>
              </a:spcAft>
              <a:buSzPts val="1800"/>
              <a:buChar char="■"/>
              <a:defRPr sz="1800"/>
            </a:lvl3pPr>
            <a:lvl4pPr indent="-342900" lvl="3" marL="1828800">
              <a:spcBef>
                <a:spcPts val="0"/>
              </a:spcBef>
              <a:spcAft>
                <a:spcPts val="0"/>
              </a:spcAft>
              <a:buSzPts val="1800"/>
              <a:buChar char="●"/>
              <a:defRPr/>
            </a:lvl4pPr>
            <a:lvl5pPr indent="-342900" lvl="4" marL="2286000">
              <a:spcBef>
                <a:spcPts val="0"/>
              </a:spcBef>
              <a:spcAft>
                <a:spcPts val="0"/>
              </a:spcAft>
              <a:buSzPts val="1800"/>
              <a:buChar char="○"/>
              <a:defRPr/>
            </a:lvl5pPr>
            <a:lvl6pPr indent="-342900" lvl="5" marL="2743200">
              <a:spcBef>
                <a:spcPts val="0"/>
              </a:spcBef>
              <a:spcAft>
                <a:spcPts val="0"/>
              </a:spcAft>
              <a:buSzPts val="1800"/>
              <a:buChar char="■"/>
              <a:defRPr/>
            </a:lvl6pPr>
            <a:lvl7pPr indent="-342900" lvl="6" marL="3200400">
              <a:spcBef>
                <a:spcPts val="0"/>
              </a:spcBef>
              <a:spcAft>
                <a:spcPts val="0"/>
              </a:spcAft>
              <a:buSzPts val="1800"/>
              <a:buChar char="●"/>
              <a:defRPr/>
            </a:lvl7pPr>
            <a:lvl8pPr indent="-342900" lvl="7" marL="3657600">
              <a:spcBef>
                <a:spcPts val="0"/>
              </a:spcBef>
              <a:spcAft>
                <a:spcPts val="0"/>
              </a:spcAft>
              <a:buSzPts val="1800"/>
              <a:buChar char="○"/>
              <a:defRPr/>
            </a:lvl8pPr>
            <a:lvl9pPr indent="-342900" lvl="8" marL="4114800">
              <a:spcBef>
                <a:spcPts val="0"/>
              </a:spcBef>
              <a:spcAft>
                <a:spcPts val="0"/>
              </a:spcAft>
              <a:buSzPts val="1800"/>
              <a:buChar char="■"/>
              <a:defRPr/>
            </a:lvl9pPr>
          </a:lstStyle>
          <a:p/>
        </p:txBody>
      </p:sp>
      <p:sp>
        <p:nvSpPr>
          <p:cNvPr id="78" name="Google Shape;78;p10"/>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rgbClr val="FFFFFF"/>
                </a:solidFill>
              </a:defRPr>
            </a:lvl1pPr>
            <a:lvl2pPr lvl="1" rtl="0" algn="ctr">
              <a:buNone/>
              <a:defRPr>
                <a:solidFill>
                  <a:srgbClr val="FFFFFF"/>
                </a:solidFill>
              </a:defRPr>
            </a:lvl2pPr>
            <a:lvl3pPr lvl="2" rtl="0" algn="ctr">
              <a:buNone/>
              <a:defRPr>
                <a:solidFill>
                  <a:srgbClr val="FFFFFF"/>
                </a:solidFill>
              </a:defRPr>
            </a:lvl3pPr>
            <a:lvl4pPr lvl="3" rtl="0" algn="ctr">
              <a:buNone/>
              <a:defRPr>
                <a:solidFill>
                  <a:srgbClr val="FFFFFF"/>
                </a:solidFill>
              </a:defRPr>
            </a:lvl4pPr>
            <a:lvl5pPr lvl="4" rtl="0" algn="ctr">
              <a:buNone/>
              <a:defRPr>
                <a:solidFill>
                  <a:srgbClr val="FFFFFF"/>
                </a:solidFill>
              </a:defRPr>
            </a:lvl5pPr>
            <a:lvl6pPr lvl="5" rtl="0" algn="ctr">
              <a:buNone/>
              <a:defRPr>
                <a:solidFill>
                  <a:srgbClr val="FFFFFF"/>
                </a:solidFill>
              </a:defRPr>
            </a:lvl6pPr>
            <a:lvl7pPr lvl="6" rtl="0" algn="ctr">
              <a:buNone/>
              <a:defRPr>
                <a:solidFill>
                  <a:srgbClr val="FFFFFF"/>
                </a:solidFill>
              </a:defRPr>
            </a:lvl7pPr>
            <a:lvl8pPr lvl="7" rtl="0" algn="ctr">
              <a:buNone/>
              <a:defRPr>
                <a:solidFill>
                  <a:srgbClr val="FFFFFF"/>
                </a:solidFill>
              </a:defRPr>
            </a:lvl8pPr>
            <a:lvl9pPr lvl="8" rtl="0"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79" name="Google Shape;79;p10"/>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Slides:</a:t>
            </a:r>
            <a:endParaRPr b="1">
              <a:solidFill>
                <a:srgbClr val="FFFFFF"/>
              </a:solidFill>
              <a:latin typeface="Lato"/>
              <a:ea typeface="Lato"/>
              <a:cs typeface="Lato"/>
              <a:sym typeface="Lato"/>
            </a:endParaRPr>
          </a:p>
          <a:p>
            <a:pPr indent="0" lvl="0" marL="0" rtl="0" algn="l">
              <a:spcBef>
                <a:spcPts val="0"/>
              </a:spcBef>
              <a:spcAft>
                <a:spcPts val="0"/>
              </a:spcAft>
              <a:buNone/>
            </a:pPr>
            <a:r>
              <a:rPr b="1" lang="en">
                <a:solidFill>
                  <a:srgbClr val="FFFFFF"/>
                </a:solidFill>
                <a:latin typeface="Lato"/>
                <a:ea typeface="Lato"/>
                <a:cs typeface="Lato"/>
                <a:sym typeface="Lato"/>
              </a:rPr>
              <a:t>Notes: </a:t>
            </a:r>
            <a:endParaRPr b="1">
              <a:solidFill>
                <a:srgbClr val="FFFFFF"/>
              </a:solidFill>
              <a:latin typeface="Lato"/>
              <a:ea typeface="Lato"/>
              <a:cs typeface="Lato"/>
              <a:sym typeface="Lato"/>
            </a:endParaRPr>
          </a:p>
        </p:txBody>
      </p:sp>
      <p:sp>
        <p:nvSpPr>
          <p:cNvPr id="80" name="Google Shape;80;p10"/>
          <p:cNvSpPr txBox="1"/>
          <p:nvPr>
            <p:ph idx="3" type="subTitle"/>
          </p:nvPr>
        </p:nvSpPr>
        <p:spPr>
          <a:xfrm>
            <a:off x="650175" y="4624325"/>
            <a:ext cx="3129000" cy="246600"/>
          </a:xfrm>
          <a:prstGeom prst="rect">
            <a:avLst/>
          </a:prstGeom>
        </p:spPr>
        <p:txBody>
          <a:bodyPr anchorCtr="0" anchor="ctr" bIns="91425" lIns="91425" spcFirstLastPara="1" rIns="91425" wrap="square" tIns="91425"/>
          <a:lstStyle>
            <a:lvl1pPr lvl="0">
              <a:spcBef>
                <a:spcPts val="600"/>
              </a:spcBef>
              <a:spcAft>
                <a:spcPts val="0"/>
              </a:spcAft>
              <a:buNone/>
              <a:defRPr b="1" sz="1400">
                <a:solidFill>
                  <a:srgbClr val="FFFFFF"/>
                </a:solidFill>
              </a:defRPr>
            </a:lvl1pPr>
            <a:lvl2pPr lvl="1">
              <a:spcBef>
                <a:spcPts val="600"/>
              </a:spcBef>
              <a:spcAft>
                <a:spcPts val="0"/>
              </a:spcAft>
              <a:buNone/>
              <a:defRPr>
                <a:solidFill>
                  <a:srgbClr val="FFFFFF"/>
                </a:solidFill>
              </a:defRPr>
            </a:lvl2pPr>
            <a:lvl3pPr lvl="2">
              <a:spcBef>
                <a:spcPts val="600"/>
              </a:spcBef>
              <a:spcAft>
                <a:spcPts val="0"/>
              </a:spcAft>
              <a:buNone/>
              <a:defRPr>
                <a:solidFill>
                  <a:srgbClr val="FFFFFF"/>
                </a:solidFill>
              </a:defRPr>
            </a:lvl3pPr>
            <a:lvl4pPr lvl="3">
              <a:spcBef>
                <a:spcPts val="600"/>
              </a:spcBef>
              <a:spcAft>
                <a:spcPts val="0"/>
              </a:spcAft>
              <a:buNone/>
              <a:defRPr>
                <a:solidFill>
                  <a:srgbClr val="FFFFFF"/>
                </a:solidFill>
              </a:defRPr>
            </a:lvl4pPr>
            <a:lvl5pPr lvl="4">
              <a:spcBef>
                <a:spcPts val="600"/>
              </a:spcBef>
              <a:spcAft>
                <a:spcPts val="0"/>
              </a:spcAft>
              <a:buNone/>
              <a:defRPr>
                <a:solidFill>
                  <a:srgbClr val="FFFFFF"/>
                </a:solidFill>
              </a:defRPr>
            </a:lvl5pPr>
            <a:lvl6pPr lvl="5">
              <a:spcBef>
                <a:spcPts val="600"/>
              </a:spcBef>
              <a:spcAft>
                <a:spcPts val="0"/>
              </a:spcAft>
              <a:buNone/>
              <a:defRPr>
                <a:solidFill>
                  <a:srgbClr val="FFFFFF"/>
                </a:solidFill>
              </a:defRPr>
            </a:lvl6pPr>
            <a:lvl7pPr lvl="6">
              <a:spcBef>
                <a:spcPts val="600"/>
              </a:spcBef>
              <a:spcAft>
                <a:spcPts val="0"/>
              </a:spcAft>
              <a:buNone/>
              <a:defRPr>
                <a:solidFill>
                  <a:srgbClr val="FFFFFF"/>
                </a:solidFill>
              </a:defRPr>
            </a:lvl7pPr>
            <a:lvl8pPr lvl="7">
              <a:spcBef>
                <a:spcPts val="600"/>
              </a:spcBef>
              <a:spcAft>
                <a:spcPts val="0"/>
              </a:spcAft>
              <a:buNone/>
              <a:defRPr>
                <a:solidFill>
                  <a:srgbClr val="FFFFFF"/>
                </a:solidFill>
              </a:defRPr>
            </a:lvl8pPr>
            <a:lvl9pPr lvl="8">
              <a:spcBef>
                <a:spcPts val="600"/>
              </a:spcBef>
              <a:spcAft>
                <a:spcPts val="0"/>
              </a:spcAft>
              <a:buNone/>
              <a:defRPr>
                <a:solidFill>
                  <a:srgbClr val="FFFFFF"/>
                </a:solidFill>
              </a:defRPr>
            </a:lvl9pPr>
          </a:lstStyle>
          <a:p/>
        </p:txBody>
      </p:sp>
      <p:sp>
        <p:nvSpPr>
          <p:cNvPr id="81" name="Google Shape;81;p10"/>
          <p:cNvSpPr txBox="1"/>
          <p:nvPr>
            <p:ph idx="4" type="subTitle"/>
          </p:nvPr>
        </p:nvSpPr>
        <p:spPr>
          <a:xfrm>
            <a:off x="650175" y="48529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82" name="Google Shape;82;p10"/>
          <p:cNvSpPr txBox="1"/>
          <p:nvPr/>
        </p:nvSpPr>
        <p:spPr>
          <a:xfrm>
            <a:off x="5424850" y="48529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
        <p:nvSpPr>
          <p:cNvPr id="83" name="Google Shape;83;p10"/>
          <p:cNvSpPr txBox="1"/>
          <p:nvPr>
            <p:ph idx="5" type="subTitle"/>
          </p:nvPr>
        </p:nvSpPr>
        <p:spPr>
          <a:xfrm>
            <a:off x="6184575" y="4624325"/>
            <a:ext cx="2888400" cy="2466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rgbClr val="FFFFFF"/>
                </a:solidFill>
              </a:defRPr>
            </a:lvl1pPr>
            <a:lvl2pPr lvl="1" rtl="0" algn="r">
              <a:spcBef>
                <a:spcPts val="600"/>
              </a:spcBef>
              <a:spcAft>
                <a:spcPts val="0"/>
              </a:spcAft>
              <a:buNone/>
              <a:defRPr>
                <a:solidFill>
                  <a:srgbClr val="FFFFFF"/>
                </a:solidFill>
              </a:defRPr>
            </a:lvl2pPr>
            <a:lvl3pPr lvl="2" rtl="0" algn="r">
              <a:spcBef>
                <a:spcPts val="600"/>
              </a:spcBef>
              <a:spcAft>
                <a:spcPts val="0"/>
              </a:spcAft>
              <a:buNone/>
              <a:defRPr>
                <a:solidFill>
                  <a:srgbClr val="FFFFFF"/>
                </a:solidFill>
              </a:defRPr>
            </a:lvl3pPr>
            <a:lvl4pPr lvl="3" rtl="0" algn="r">
              <a:spcBef>
                <a:spcPts val="600"/>
              </a:spcBef>
              <a:spcAft>
                <a:spcPts val="0"/>
              </a:spcAft>
              <a:buNone/>
              <a:defRPr>
                <a:solidFill>
                  <a:srgbClr val="FFFFFF"/>
                </a:solidFill>
              </a:defRPr>
            </a:lvl4pPr>
            <a:lvl5pPr lvl="4" rtl="0" algn="r">
              <a:spcBef>
                <a:spcPts val="600"/>
              </a:spcBef>
              <a:spcAft>
                <a:spcPts val="0"/>
              </a:spcAft>
              <a:buNone/>
              <a:defRPr>
                <a:solidFill>
                  <a:srgbClr val="FFFFFF"/>
                </a:solidFill>
              </a:defRPr>
            </a:lvl5pPr>
            <a:lvl6pPr lvl="5" rtl="0" algn="r">
              <a:spcBef>
                <a:spcPts val="600"/>
              </a:spcBef>
              <a:spcAft>
                <a:spcPts val="0"/>
              </a:spcAft>
              <a:buNone/>
              <a:defRPr>
                <a:solidFill>
                  <a:srgbClr val="FFFFFF"/>
                </a:solidFill>
              </a:defRPr>
            </a:lvl6pPr>
            <a:lvl7pPr lvl="6" rtl="0" algn="r">
              <a:spcBef>
                <a:spcPts val="600"/>
              </a:spcBef>
              <a:spcAft>
                <a:spcPts val="0"/>
              </a:spcAft>
              <a:buNone/>
              <a:defRPr>
                <a:solidFill>
                  <a:srgbClr val="FFFFFF"/>
                </a:solidFill>
              </a:defRPr>
            </a:lvl7pPr>
            <a:lvl8pPr lvl="7" rtl="0" algn="r">
              <a:spcBef>
                <a:spcPts val="600"/>
              </a:spcBef>
              <a:spcAft>
                <a:spcPts val="0"/>
              </a:spcAft>
              <a:buNone/>
              <a:defRPr>
                <a:solidFill>
                  <a:srgbClr val="FFFFFF"/>
                </a:solidFill>
              </a:defRPr>
            </a:lvl8pPr>
            <a:lvl9pPr lvl="8" rtl="0" algn="r">
              <a:spcBef>
                <a:spcPts val="600"/>
              </a:spcBef>
              <a:spcAft>
                <a:spcPts val="0"/>
              </a:spcAft>
              <a:buNone/>
              <a:defRPr>
                <a:solidFill>
                  <a:srgbClr val="FFFFFF"/>
                </a:solidFil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theme" Target="../theme/theme3.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41.xml"/><Relationship Id="rId11" Type="http://schemas.openxmlformats.org/officeDocument/2006/relationships/slideLayout" Target="../slideLayouts/slideLayout32.xml"/><Relationship Id="rId10" Type="http://schemas.openxmlformats.org/officeDocument/2006/relationships/slideLayout" Target="../slideLayouts/slideLayout31.xml"/><Relationship Id="rId21" Type="http://schemas.openxmlformats.org/officeDocument/2006/relationships/theme" Target="../theme/theme2.xml"/><Relationship Id="rId13" Type="http://schemas.openxmlformats.org/officeDocument/2006/relationships/slideLayout" Target="../slideLayouts/slideLayout34.xml"/><Relationship Id="rId12" Type="http://schemas.openxmlformats.org/officeDocument/2006/relationships/slideLayout" Target="../slideLayouts/slideLayout33.xml"/><Relationship Id="rId1" Type="http://schemas.openxmlformats.org/officeDocument/2006/relationships/slideLayout" Target="../slideLayouts/slideLayout22.xml"/><Relationship Id="rId2" Type="http://schemas.openxmlformats.org/officeDocument/2006/relationships/slideLayout" Target="../slideLayouts/slideLayout23.xml"/><Relationship Id="rId3" Type="http://schemas.openxmlformats.org/officeDocument/2006/relationships/slideLayout" Target="../slideLayouts/slideLayout24.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5" Type="http://schemas.openxmlformats.org/officeDocument/2006/relationships/slideLayout" Target="../slideLayouts/slideLayout36.xml"/><Relationship Id="rId14" Type="http://schemas.openxmlformats.org/officeDocument/2006/relationships/slideLayout" Target="../slideLayouts/slideLayout35.xml"/><Relationship Id="rId17" Type="http://schemas.openxmlformats.org/officeDocument/2006/relationships/slideLayout" Target="../slideLayouts/slideLayout38.xml"/><Relationship Id="rId16" Type="http://schemas.openxmlformats.org/officeDocument/2006/relationships/slideLayout" Target="../slideLayouts/slideLayout37.xml"/><Relationship Id="rId5" Type="http://schemas.openxmlformats.org/officeDocument/2006/relationships/slideLayout" Target="../slideLayouts/slideLayout26.xml"/><Relationship Id="rId19" Type="http://schemas.openxmlformats.org/officeDocument/2006/relationships/slideLayout" Target="../slideLayouts/slideLayout40.xml"/><Relationship Id="rId6" Type="http://schemas.openxmlformats.org/officeDocument/2006/relationships/slideLayout" Target="../slideLayouts/slideLayout27.xml"/><Relationship Id="rId18" Type="http://schemas.openxmlformats.org/officeDocument/2006/relationships/slideLayout" Target="../slideLayouts/slideLayout39.xml"/><Relationship Id="rId7" Type="http://schemas.openxmlformats.org/officeDocument/2006/relationships/slideLayout" Target="../slideLayouts/slideLayout28.xml"/><Relationship Id="rId8"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20" Type="http://schemas.openxmlformats.org/officeDocument/2006/relationships/slideLayout" Target="../slideLayouts/slideLayout61.xml"/><Relationship Id="rId11" Type="http://schemas.openxmlformats.org/officeDocument/2006/relationships/slideLayout" Target="../slideLayouts/slideLayout52.xml"/><Relationship Id="rId22" Type="http://schemas.openxmlformats.org/officeDocument/2006/relationships/theme" Target="../theme/theme1.xml"/><Relationship Id="rId10" Type="http://schemas.openxmlformats.org/officeDocument/2006/relationships/slideLayout" Target="../slideLayouts/slideLayout51.xml"/><Relationship Id="rId21" Type="http://schemas.openxmlformats.org/officeDocument/2006/relationships/slideLayout" Target="../slideLayouts/slideLayout62.xml"/><Relationship Id="rId13" Type="http://schemas.openxmlformats.org/officeDocument/2006/relationships/slideLayout" Target="../slideLayouts/slideLayout54.xml"/><Relationship Id="rId12" Type="http://schemas.openxmlformats.org/officeDocument/2006/relationships/slideLayout" Target="../slideLayouts/slideLayout53.xml"/><Relationship Id="rId1" Type="http://schemas.openxmlformats.org/officeDocument/2006/relationships/slideLayout" Target="../slideLayouts/slideLayout42.xml"/><Relationship Id="rId2" Type="http://schemas.openxmlformats.org/officeDocument/2006/relationships/slideLayout" Target="../slideLayouts/slideLayout43.xml"/><Relationship Id="rId3" Type="http://schemas.openxmlformats.org/officeDocument/2006/relationships/slideLayout" Target="../slideLayouts/slideLayout44.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5" Type="http://schemas.openxmlformats.org/officeDocument/2006/relationships/slideLayout" Target="../slideLayouts/slideLayout56.xml"/><Relationship Id="rId14" Type="http://schemas.openxmlformats.org/officeDocument/2006/relationships/slideLayout" Target="../slideLayouts/slideLayout55.xml"/><Relationship Id="rId17" Type="http://schemas.openxmlformats.org/officeDocument/2006/relationships/slideLayout" Target="../slideLayouts/slideLayout58.xml"/><Relationship Id="rId16" Type="http://schemas.openxmlformats.org/officeDocument/2006/relationships/slideLayout" Target="../slideLayouts/slideLayout57.xml"/><Relationship Id="rId5" Type="http://schemas.openxmlformats.org/officeDocument/2006/relationships/slideLayout" Target="../slideLayouts/slideLayout46.xml"/><Relationship Id="rId19" Type="http://schemas.openxmlformats.org/officeDocument/2006/relationships/slideLayout" Target="../slideLayouts/slideLayout60.xml"/><Relationship Id="rId6" Type="http://schemas.openxmlformats.org/officeDocument/2006/relationships/slideLayout" Target="../slideLayouts/slideLayout47.xml"/><Relationship Id="rId18" Type="http://schemas.openxmlformats.org/officeDocument/2006/relationships/slideLayout" Target="../slideLayouts/slideLayout59.xml"/><Relationship Id="rId7" Type="http://schemas.openxmlformats.org/officeDocument/2006/relationships/slideLayout" Target="../slideLayouts/slideLayout48.xml"/><Relationship Id="rId8"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
    <p:bg>
      <p:bgPr>
        <a:solidFill>
          <a:schemeClr val="accent4"/>
        </a:solidFill>
      </p:bgPr>
    </p:bg>
    <p:spTree>
      <p:nvGrpSpPr>
        <p:cNvPr id="5" name="Shape 5"/>
        <p:cNvGrpSpPr/>
        <p:nvPr/>
      </p:nvGrpSpPr>
      <p:grpSpPr>
        <a:xfrm>
          <a:off x="0" y="0"/>
          <a:ext cx="0" cy="0"/>
          <a:chOff x="0" y="0"/>
          <a:chExt cx="0" cy="0"/>
        </a:xfrm>
      </p:grpSpPr>
      <p:sp>
        <p:nvSpPr>
          <p:cNvPr id="6" name="Google Shape;6;p1"/>
          <p:cNvSpPr/>
          <p:nvPr/>
        </p:nvSpPr>
        <p:spPr>
          <a:xfrm>
            <a:off x="81850" y="81850"/>
            <a:ext cx="8991000" cy="4991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 name="Google Shape;7;p1"/>
          <p:cNvSpPr txBox="1"/>
          <p:nvPr>
            <p:ph type="title"/>
          </p:nvPr>
        </p:nvSpPr>
        <p:spPr>
          <a:xfrm>
            <a:off x="893700" y="206000"/>
            <a:ext cx="7587000" cy="857400"/>
          </a:xfrm>
          <a:prstGeom prst="rect">
            <a:avLst/>
          </a:prstGeom>
          <a:noFill/>
          <a:ln>
            <a:noFill/>
          </a:ln>
        </p:spPr>
        <p:txBody>
          <a:bodyPr anchorCtr="0" anchor="b" bIns="91425" lIns="91425" spcFirstLastPara="1" rIns="91425" wrap="square" tIns="91425"/>
          <a:lstStyle>
            <a:lvl1pPr lvl="0">
              <a:spcBef>
                <a:spcPts val="0"/>
              </a:spcBef>
              <a:spcAft>
                <a:spcPts val="0"/>
              </a:spcAft>
              <a:buClr>
                <a:schemeClr val="accent3"/>
              </a:buClr>
              <a:buSzPts val="4000"/>
              <a:buFont typeface="Lato"/>
              <a:buNone/>
              <a:defRPr b="1" sz="4000">
                <a:solidFill>
                  <a:schemeClr val="accent3"/>
                </a:solidFill>
                <a:latin typeface="Lato"/>
                <a:ea typeface="Lato"/>
                <a:cs typeface="Lato"/>
                <a:sym typeface="Lato"/>
              </a:defRPr>
            </a:lvl1pPr>
            <a:lvl2pPr lvl="1">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2pPr>
            <a:lvl3pPr lvl="2">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3pPr>
            <a:lvl4pPr lvl="3">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4pPr>
            <a:lvl5pPr lvl="4">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5pPr>
            <a:lvl6pPr lvl="5">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6pPr>
            <a:lvl7pPr lvl="6">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7pPr>
            <a:lvl8pPr lvl="7">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8pPr>
            <a:lvl9pPr lvl="8">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9pPr>
          </a:lstStyle>
          <a:p/>
        </p:txBody>
      </p:sp>
      <p:sp>
        <p:nvSpPr>
          <p:cNvPr id="8" name="Google Shape;8;p1"/>
          <p:cNvSpPr txBox="1"/>
          <p:nvPr>
            <p:ph idx="1" type="body"/>
          </p:nvPr>
        </p:nvSpPr>
        <p:spPr>
          <a:xfrm>
            <a:off x="893700" y="1403025"/>
            <a:ext cx="6462600" cy="3552300"/>
          </a:xfrm>
          <a:prstGeom prst="rect">
            <a:avLst/>
          </a:prstGeom>
          <a:noFill/>
          <a:ln>
            <a:noFill/>
          </a:ln>
        </p:spPr>
        <p:txBody>
          <a:bodyPr anchorCtr="0" anchor="t" bIns="91425" lIns="91425" spcFirstLastPara="1" rIns="91425" wrap="square" tIns="91425"/>
          <a:lstStyle>
            <a:lvl1pPr indent="-406400" lvl="0" marL="457200">
              <a:spcBef>
                <a:spcPts val="600"/>
              </a:spcBef>
              <a:spcAft>
                <a:spcPts val="0"/>
              </a:spcAft>
              <a:buSzPts val="2800"/>
              <a:buFont typeface="Lato"/>
              <a:buChar char="●"/>
              <a:defRPr sz="2800">
                <a:latin typeface="Lato"/>
                <a:ea typeface="Lato"/>
                <a:cs typeface="Lato"/>
                <a:sym typeface="Lato"/>
              </a:defRPr>
            </a:lvl1pPr>
            <a:lvl2pPr indent="-381000" lvl="1" marL="914400">
              <a:spcBef>
                <a:spcPts val="0"/>
              </a:spcBef>
              <a:spcAft>
                <a:spcPts val="0"/>
              </a:spcAft>
              <a:buSzPts val="2400"/>
              <a:buFont typeface="Lato"/>
              <a:buChar char="○"/>
              <a:defRPr sz="2400">
                <a:latin typeface="Lato"/>
                <a:ea typeface="Lato"/>
                <a:cs typeface="Lato"/>
                <a:sym typeface="Lato"/>
              </a:defRPr>
            </a:lvl2pPr>
            <a:lvl3pPr indent="-381000" lvl="2" marL="1371600">
              <a:spcBef>
                <a:spcPts val="0"/>
              </a:spcBef>
              <a:spcAft>
                <a:spcPts val="0"/>
              </a:spcAft>
              <a:buSzPts val="2400"/>
              <a:buFont typeface="Lato"/>
              <a:buChar char="■"/>
              <a:defRPr sz="2400">
                <a:latin typeface="Lato"/>
                <a:ea typeface="Lato"/>
                <a:cs typeface="Lato"/>
                <a:sym typeface="Lato"/>
              </a:defRPr>
            </a:lvl3pPr>
            <a:lvl4pPr indent="-342900" lvl="3" marL="1828800">
              <a:spcBef>
                <a:spcPts val="0"/>
              </a:spcBef>
              <a:spcAft>
                <a:spcPts val="0"/>
              </a:spcAft>
              <a:buSzPts val="1800"/>
              <a:buFont typeface="Lato"/>
              <a:buChar char="●"/>
              <a:defRPr sz="1800">
                <a:latin typeface="Lato"/>
                <a:ea typeface="Lato"/>
                <a:cs typeface="Lato"/>
                <a:sym typeface="Lato"/>
              </a:defRPr>
            </a:lvl4pPr>
            <a:lvl5pPr indent="-342900" lvl="4" marL="2286000">
              <a:spcBef>
                <a:spcPts val="0"/>
              </a:spcBef>
              <a:spcAft>
                <a:spcPts val="0"/>
              </a:spcAft>
              <a:buSzPts val="1800"/>
              <a:buFont typeface="Lato"/>
              <a:buChar char="○"/>
              <a:defRPr sz="1800">
                <a:latin typeface="Lato"/>
                <a:ea typeface="Lato"/>
                <a:cs typeface="Lato"/>
                <a:sym typeface="Lato"/>
              </a:defRPr>
            </a:lvl5pPr>
            <a:lvl6pPr indent="-342900" lvl="5" marL="2743200">
              <a:spcBef>
                <a:spcPts val="0"/>
              </a:spcBef>
              <a:spcAft>
                <a:spcPts val="0"/>
              </a:spcAft>
              <a:buSzPts val="1800"/>
              <a:buFont typeface="Lato"/>
              <a:buChar char="■"/>
              <a:defRPr sz="1800">
                <a:latin typeface="Lato"/>
                <a:ea typeface="Lato"/>
                <a:cs typeface="Lato"/>
                <a:sym typeface="Lato"/>
              </a:defRPr>
            </a:lvl6pPr>
            <a:lvl7pPr indent="-342900" lvl="6" marL="3200400">
              <a:spcBef>
                <a:spcPts val="0"/>
              </a:spcBef>
              <a:spcAft>
                <a:spcPts val="0"/>
              </a:spcAft>
              <a:buSzPts val="1800"/>
              <a:buFont typeface="Lato"/>
              <a:buChar char="●"/>
              <a:defRPr sz="1800">
                <a:latin typeface="Lato"/>
                <a:ea typeface="Lato"/>
                <a:cs typeface="Lato"/>
                <a:sym typeface="Lato"/>
              </a:defRPr>
            </a:lvl7pPr>
            <a:lvl8pPr indent="-342900" lvl="7" marL="3657600">
              <a:spcBef>
                <a:spcPts val="0"/>
              </a:spcBef>
              <a:spcAft>
                <a:spcPts val="0"/>
              </a:spcAft>
              <a:buSzPts val="1800"/>
              <a:buFont typeface="Lato"/>
              <a:buChar char="○"/>
              <a:defRPr sz="1800">
                <a:latin typeface="Lato"/>
                <a:ea typeface="Lato"/>
                <a:cs typeface="Lato"/>
                <a:sym typeface="Lato"/>
              </a:defRPr>
            </a:lvl8pPr>
            <a:lvl9pPr indent="-342900" lvl="8" marL="4114800">
              <a:spcBef>
                <a:spcPts val="0"/>
              </a:spcBef>
              <a:spcAft>
                <a:spcPts val="0"/>
              </a:spcAft>
              <a:buSzPts val="1800"/>
              <a:buFont typeface="Lato"/>
              <a:buChar char="■"/>
              <a:defRPr sz="1800">
                <a:latin typeface="Lato"/>
                <a:ea typeface="Lato"/>
                <a:cs typeface="Lato"/>
                <a:sym typeface="Lato"/>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
    <p:bg>
      <p:bgPr>
        <a:solidFill>
          <a:schemeClr val="accent4"/>
        </a:solidFill>
      </p:bgPr>
    </p:bg>
    <p:spTree>
      <p:nvGrpSpPr>
        <p:cNvPr id="208" name="Shape 208"/>
        <p:cNvGrpSpPr/>
        <p:nvPr/>
      </p:nvGrpSpPr>
      <p:grpSpPr>
        <a:xfrm>
          <a:off x="0" y="0"/>
          <a:ext cx="0" cy="0"/>
          <a:chOff x="0" y="0"/>
          <a:chExt cx="0" cy="0"/>
        </a:xfrm>
      </p:grpSpPr>
      <p:sp>
        <p:nvSpPr>
          <p:cNvPr id="209" name="Google Shape;209;p23"/>
          <p:cNvSpPr/>
          <p:nvPr/>
        </p:nvSpPr>
        <p:spPr>
          <a:xfrm>
            <a:off x="81850" y="81850"/>
            <a:ext cx="8991000" cy="4991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23"/>
          <p:cNvSpPr txBox="1"/>
          <p:nvPr>
            <p:ph type="title"/>
          </p:nvPr>
        </p:nvSpPr>
        <p:spPr>
          <a:xfrm>
            <a:off x="893700" y="206000"/>
            <a:ext cx="7587000" cy="857400"/>
          </a:xfrm>
          <a:prstGeom prst="rect">
            <a:avLst/>
          </a:prstGeom>
          <a:noFill/>
          <a:ln>
            <a:noFill/>
          </a:ln>
        </p:spPr>
        <p:txBody>
          <a:bodyPr anchorCtr="0" anchor="b" bIns="91425" lIns="91425" spcFirstLastPara="1" rIns="91425" wrap="square" tIns="91425"/>
          <a:lstStyle>
            <a:lvl1pPr lvl="0" rtl="0">
              <a:spcBef>
                <a:spcPts val="0"/>
              </a:spcBef>
              <a:spcAft>
                <a:spcPts val="0"/>
              </a:spcAft>
              <a:buClr>
                <a:schemeClr val="accent3"/>
              </a:buClr>
              <a:buSzPts val="4000"/>
              <a:buFont typeface="Lato"/>
              <a:buNone/>
              <a:defRPr b="1" sz="4000">
                <a:solidFill>
                  <a:schemeClr val="accent3"/>
                </a:solidFill>
                <a:latin typeface="Lato"/>
                <a:ea typeface="Lato"/>
                <a:cs typeface="Lato"/>
                <a:sym typeface="Lato"/>
              </a:defRPr>
            </a:lvl1pPr>
            <a:lvl2pPr lvl="1" rtl="0">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2pPr>
            <a:lvl3pPr lvl="2" rtl="0">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3pPr>
            <a:lvl4pPr lvl="3" rtl="0">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4pPr>
            <a:lvl5pPr lvl="4" rtl="0">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5pPr>
            <a:lvl6pPr lvl="5" rtl="0">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6pPr>
            <a:lvl7pPr lvl="6" rtl="0">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7pPr>
            <a:lvl8pPr lvl="7" rtl="0">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8pPr>
            <a:lvl9pPr lvl="8" rtl="0">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9pPr>
          </a:lstStyle>
          <a:p/>
        </p:txBody>
      </p:sp>
      <p:sp>
        <p:nvSpPr>
          <p:cNvPr id="211" name="Google Shape;211;p23"/>
          <p:cNvSpPr txBox="1"/>
          <p:nvPr>
            <p:ph idx="1" type="body"/>
          </p:nvPr>
        </p:nvSpPr>
        <p:spPr>
          <a:xfrm>
            <a:off x="893700" y="1403025"/>
            <a:ext cx="6462600" cy="3552300"/>
          </a:xfrm>
          <a:prstGeom prst="rect">
            <a:avLst/>
          </a:prstGeom>
          <a:noFill/>
          <a:ln>
            <a:noFill/>
          </a:ln>
        </p:spPr>
        <p:txBody>
          <a:bodyPr anchorCtr="0" anchor="t" bIns="91425" lIns="91425" spcFirstLastPara="1" rIns="91425" wrap="square" tIns="91425"/>
          <a:lstStyle>
            <a:lvl1pPr indent="-406400" lvl="0" marL="457200" rtl="0">
              <a:spcBef>
                <a:spcPts val="600"/>
              </a:spcBef>
              <a:spcAft>
                <a:spcPts val="0"/>
              </a:spcAft>
              <a:buSzPts val="2800"/>
              <a:buFont typeface="Lato"/>
              <a:buChar char="●"/>
              <a:defRPr sz="2800">
                <a:latin typeface="Lato"/>
                <a:ea typeface="Lato"/>
                <a:cs typeface="Lato"/>
                <a:sym typeface="Lato"/>
              </a:defRPr>
            </a:lvl1pPr>
            <a:lvl2pPr indent="-381000" lvl="1" marL="914400" rtl="0">
              <a:spcBef>
                <a:spcPts val="0"/>
              </a:spcBef>
              <a:spcAft>
                <a:spcPts val="0"/>
              </a:spcAft>
              <a:buSzPts val="2400"/>
              <a:buFont typeface="Lato"/>
              <a:buChar char="○"/>
              <a:defRPr sz="2400">
                <a:latin typeface="Lato"/>
                <a:ea typeface="Lato"/>
                <a:cs typeface="Lato"/>
                <a:sym typeface="Lato"/>
              </a:defRPr>
            </a:lvl2pPr>
            <a:lvl3pPr indent="-381000" lvl="2" marL="1371600" rtl="0">
              <a:spcBef>
                <a:spcPts val="0"/>
              </a:spcBef>
              <a:spcAft>
                <a:spcPts val="0"/>
              </a:spcAft>
              <a:buSzPts val="2400"/>
              <a:buFont typeface="Lato"/>
              <a:buChar char="■"/>
              <a:defRPr sz="2400">
                <a:latin typeface="Lato"/>
                <a:ea typeface="Lato"/>
                <a:cs typeface="Lato"/>
                <a:sym typeface="Lato"/>
              </a:defRPr>
            </a:lvl3pPr>
            <a:lvl4pPr indent="-342900" lvl="3" marL="1828800" rtl="0">
              <a:spcBef>
                <a:spcPts val="0"/>
              </a:spcBef>
              <a:spcAft>
                <a:spcPts val="0"/>
              </a:spcAft>
              <a:buSzPts val="1800"/>
              <a:buFont typeface="Lato"/>
              <a:buChar char="●"/>
              <a:defRPr sz="1800">
                <a:latin typeface="Lato"/>
                <a:ea typeface="Lato"/>
                <a:cs typeface="Lato"/>
                <a:sym typeface="Lato"/>
              </a:defRPr>
            </a:lvl4pPr>
            <a:lvl5pPr indent="-342900" lvl="4" marL="2286000" rtl="0">
              <a:spcBef>
                <a:spcPts val="0"/>
              </a:spcBef>
              <a:spcAft>
                <a:spcPts val="0"/>
              </a:spcAft>
              <a:buSzPts val="1800"/>
              <a:buFont typeface="Lato"/>
              <a:buChar char="○"/>
              <a:defRPr sz="1800">
                <a:latin typeface="Lato"/>
                <a:ea typeface="Lato"/>
                <a:cs typeface="Lato"/>
                <a:sym typeface="Lato"/>
              </a:defRPr>
            </a:lvl5pPr>
            <a:lvl6pPr indent="-342900" lvl="5" marL="2743200" rtl="0">
              <a:spcBef>
                <a:spcPts val="0"/>
              </a:spcBef>
              <a:spcAft>
                <a:spcPts val="0"/>
              </a:spcAft>
              <a:buSzPts val="1800"/>
              <a:buFont typeface="Lato"/>
              <a:buChar char="■"/>
              <a:defRPr sz="1800">
                <a:latin typeface="Lato"/>
                <a:ea typeface="Lato"/>
                <a:cs typeface="Lato"/>
                <a:sym typeface="Lato"/>
              </a:defRPr>
            </a:lvl6pPr>
            <a:lvl7pPr indent="-342900" lvl="6" marL="3200400" rtl="0">
              <a:spcBef>
                <a:spcPts val="0"/>
              </a:spcBef>
              <a:spcAft>
                <a:spcPts val="0"/>
              </a:spcAft>
              <a:buSzPts val="1800"/>
              <a:buFont typeface="Lato"/>
              <a:buChar char="●"/>
              <a:defRPr sz="1800">
                <a:latin typeface="Lato"/>
                <a:ea typeface="Lato"/>
                <a:cs typeface="Lato"/>
                <a:sym typeface="Lato"/>
              </a:defRPr>
            </a:lvl7pPr>
            <a:lvl8pPr indent="-342900" lvl="7" marL="3657600" rtl="0">
              <a:spcBef>
                <a:spcPts val="0"/>
              </a:spcBef>
              <a:spcAft>
                <a:spcPts val="0"/>
              </a:spcAft>
              <a:buSzPts val="1800"/>
              <a:buFont typeface="Lato"/>
              <a:buChar char="○"/>
              <a:defRPr sz="1800">
                <a:latin typeface="Lato"/>
                <a:ea typeface="Lato"/>
                <a:cs typeface="Lato"/>
                <a:sym typeface="Lato"/>
              </a:defRPr>
            </a:lvl8pPr>
            <a:lvl9pPr indent="-342900" lvl="8" marL="4114800" rtl="0">
              <a:spcBef>
                <a:spcPts val="0"/>
              </a:spcBef>
              <a:spcAft>
                <a:spcPts val="0"/>
              </a:spcAft>
              <a:buSzPts val="1800"/>
              <a:buFont typeface="Lato"/>
              <a:buChar char="■"/>
              <a:defRPr sz="1800">
                <a:latin typeface="Lato"/>
                <a:ea typeface="Lato"/>
                <a:cs typeface="Lato"/>
                <a:sym typeface="Lato"/>
              </a:defRPr>
            </a:lvl9pPr>
          </a:lstStyle>
          <a:p/>
        </p:txBody>
      </p:sp>
      <p:sp>
        <p:nvSpPr>
          <p:cNvPr id="212" name="Google Shape;212;p23"/>
          <p:cNvSpPr txBox="1"/>
          <p:nvPr>
            <p:ph idx="12" type="sldNum"/>
          </p:nvPr>
        </p:nvSpPr>
        <p:spPr>
          <a:xfrm>
            <a:off x="8480575" y="4773133"/>
            <a:ext cx="548700" cy="313500"/>
          </a:xfrm>
          <a:prstGeom prst="rect">
            <a:avLst/>
          </a:prstGeom>
          <a:noFill/>
          <a:ln>
            <a:noFill/>
          </a:ln>
        </p:spPr>
        <p:txBody>
          <a:bodyPr anchorCtr="0" anchor="t" bIns="91425" lIns="91425" spcFirstLastPara="1" rIns="91425" wrap="square" tIns="91425">
            <a:noAutofit/>
          </a:bodyPr>
          <a:lstStyle>
            <a:lvl1pPr lvl="0" rtl="0" algn="r">
              <a:buNone/>
              <a:defRPr sz="1300">
                <a:solidFill>
                  <a:srgbClr val="97ABBC"/>
                </a:solidFill>
                <a:latin typeface="Lato"/>
                <a:ea typeface="Lato"/>
                <a:cs typeface="Lato"/>
                <a:sym typeface="Lato"/>
              </a:defRPr>
            </a:lvl1pPr>
            <a:lvl2pPr lvl="1" rtl="0" algn="r">
              <a:buNone/>
              <a:defRPr sz="1300">
                <a:solidFill>
                  <a:srgbClr val="97ABBC"/>
                </a:solidFill>
                <a:latin typeface="Lato"/>
                <a:ea typeface="Lato"/>
                <a:cs typeface="Lato"/>
                <a:sym typeface="Lato"/>
              </a:defRPr>
            </a:lvl2pPr>
            <a:lvl3pPr lvl="2" rtl="0" algn="r">
              <a:buNone/>
              <a:defRPr sz="1300">
                <a:solidFill>
                  <a:srgbClr val="97ABBC"/>
                </a:solidFill>
                <a:latin typeface="Lato"/>
                <a:ea typeface="Lato"/>
                <a:cs typeface="Lato"/>
                <a:sym typeface="Lato"/>
              </a:defRPr>
            </a:lvl3pPr>
            <a:lvl4pPr lvl="3" rtl="0" algn="r">
              <a:buNone/>
              <a:defRPr sz="1300">
                <a:solidFill>
                  <a:srgbClr val="97ABBC"/>
                </a:solidFill>
                <a:latin typeface="Lato"/>
                <a:ea typeface="Lato"/>
                <a:cs typeface="Lato"/>
                <a:sym typeface="Lato"/>
              </a:defRPr>
            </a:lvl4pPr>
            <a:lvl5pPr lvl="4" rtl="0" algn="r">
              <a:buNone/>
              <a:defRPr sz="1300">
                <a:solidFill>
                  <a:srgbClr val="97ABBC"/>
                </a:solidFill>
                <a:latin typeface="Lato"/>
                <a:ea typeface="Lato"/>
                <a:cs typeface="Lato"/>
                <a:sym typeface="Lato"/>
              </a:defRPr>
            </a:lvl5pPr>
            <a:lvl6pPr lvl="5" rtl="0" algn="r">
              <a:buNone/>
              <a:defRPr sz="1300">
                <a:solidFill>
                  <a:srgbClr val="97ABBC"/>
                </a:solidFill>
                <a:latin typeface="Lato"/>
                <a:ea typeface="Lato"/>
                <a:cs typeface="Lato"/>
                <a:sym typeface="Lato"/>
              </a:defRPr>
            </a:lvl6pPr>
            <a:lvl7pPr lvl="6" rtl="0" algn="r">
              <a:buNone/>
              <a:defRPr sz="1300">
                <a:solidFill>
                  <a:srgbClr val="97ABBC"/>
                </a:solidFill>
                <a:latin typeface="Lato"/>
                <a:ea typeface="Lato"/>
                <a:cs typeface="Lato"/>
                <a:sym typeface="Lato"/>
              </a:defRPr>
            </a:lvl7pPr>
            <a:lvl8pPr lvl="7" rtl="0" algn="r">
              <a:buNone/>
              <a:defRPr sz="1300">
                <a:solidFill>
                  <a:srgbClr val="97ABBC"/>
                </a:solidFill>
                <a:latin typeface="Lato"/>
                <a:ea typeface="Lato"/>
                <a:cs typeface="Lato"/>
                <a:sym typeface="Lato"/>
              </a:defRPr>
            </a:lvl8pPr>
            <a:lvl9pPr lvl="8" rtl="0" algn="r">
              <a:buNone/>
              <a:defRPr sz="1300">
                <a:solidFill>
                  <a:srgbClr val="97ABBC"/>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latin typeface="Raleway"/>
              <a:ea typeface="Raleway"/>
              <a:cs typeface="Raleway"/>
              <a:sym typeface="Raleway"/>
            </a:endParaRPr>
          </a:p>
        </p:txBody>
      </p:sp>
    </p:spTree>
  </p:cSld>
  <p:clrMap accent1="accent1" accent2="accent2" accent3="accent3" accent4="accent4" accent5="accent5" accent6="accent6" bg1="lt1" bg2="dk2" tx1="dk1" tx2="lt2" folHlink="folHlink" hlink="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 id="2147483686" r:id="rId18"/>
    <p:sldLayoutId id="2147483687" r:id="rId19"/>
    <p:sldLayoutId id="2147483688" r:id="rId20"/>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
    <p:bg>
      <p:bgPr>
        <a:solidFill>
          <a:schemeClr val="accent4"/>
        </a:solidFill>
      </p:bgPr>
    </p:bg>
    <p:spTree>
      <p:nvGrpSpPr>
        <p:cNvPr id="428" name="Shape 428"/>
        <p:cNvGrpSpPr/>
        <p:nvPr/>
      </p:nvGrpSpPr>
      <p:grpSpPr>
        <a:xfrm>
          <a:off x="0" y="0"/>
          <a:ext cx="0" cy="0"/>
          <a:chOff x="0" y="0"/>
          <a:chExt cx="0" cy="0"/>
        </a:xfrm>
      </p:grpSpPr>
      <p:sp>
        <p:nvSpPr>
          <p:cNvPr id="429" name="Google Shape;429;p44"/>
          <p:cNvSpPr/>
          <p:nvPr/>
        </p:nvSpPr>
        <p:spPr>
          <a:xfrm>
            <a:off x="81850" y="81850"/>
            <a:ext cx="8991000" cy="4991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44"/>
          <p:cNvSpPr txBox="1"/>
          <p:nvPr>
            <p:ph type="title"/>
          </p:nvPr>
        </p:nvSpPr>
        <p:spPr>
          <a:xfrm>
            <a:off x="893700" y="206000"/>
            <a:ext cx="7587000" cy="857400"/>
          </a:xfrm>
          <a:prstGeom prst="rect">
            <a:avLst/>
          </a:prstGeom>
          <a:noFill/>
          <a:ln>
            <a:noFill/>
          </a:ln>
        </p:spPr>
        <p:txBody>
          <a:bodyPr anchorCtr="0" anchor="b" bIns="91425" lIns="91425" spcFirstLastPara="1" rIns="91425" wrap="square" tIns="91425"/>
          <a:lstStyle>
            <a:lvl1pPr lvl="0" rtl="0">
              <a:spcBef>
                <a:spcPts val="0"/>
              </a:spcBef>
              <a:spcAft>
                <a:spcPts val="0"/>
              </a:spcAft>
              <a:buClr>
                <a:schemeClr val="accent3"/>
              </a:buClr>
              <a:buSzPts val="4000"/>
              <a:buFont typeface="Lato"/>
              <a:buNone/>
              <a:defRPr b="1" sz="4000">
                <a:solidFill>
                  <a:schemeClr val="accent3"/>
                </a:solidFill>
                <a:latin typeface="Lato"/>
                <a:ea typeface="Lato"/>
                <a:cs typeface="Lato"/>
                <a:sym typeface="Lato"/>
              </a:defRPr>
            </a:lvl1pPr>
            <a:lvl2pPr lvl="1" rtl="0">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2pPr>
            <a:lvl3pPr lvl="2" rtl="0">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3pPr>
            <a:lvl4pPr lvl="3" rtl="0">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4pPr>
            <a:lvl5pPr lvl="4" rtl="0">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5pPr>
            <a:lvl6pPr lvl="5" rtl="0">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6pPr>
            <a:lvl7pPr lvl="6" rtl="0">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7pPr>
            <a:lvl8pPr lvl="7" rtl="0">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8pPr>
            <a:lvl9pPr lvl="8" rtl="0">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9pPr>
          </a:lstStyle>
          <a:p/>
        </p:txBody>
      </p:sp>
      <p:sp>
        <p:nvSpPr>
          <p:cNvPr id="431" name="Google Shape;431;p44"/>
          <p:cNvSpPr txBox="1"/>
          <p:nvPr>
            <p:ph idx="1" type="body"/>
          </p:nvPr>
        </p:nvSpPr>
        <p:spPr>
          <a:xfrm>
            <a:off x="893700" y="1403025"/>
            <a:ext cx="6462600" cy="3552300"/>
          </a:xfrm>
          <a:prstGeom prst="rect">
            <a:avLst/>
          </a:prstGeom>
          <a:noFill/>
          <a:ln>
            <a:noFill/>
          </a:ln>
        </p:spPr>
        <p:txBody>
          <a:bodyPr anchorCtr="0" anchor="t" bIns="91425" lIns="91425" spcFirstLastPara="1" rIns="91425" wrap="square" tIns="91425"/>
          <a:lstStyle>
            <a:lvl1pPr indent="-406400" lvl="0" marL="457200" rtl="0">
              <a:spcBef>
                <a:spcPts val="600"/>
              </a:spcBef>
              <a:spcAft>
                <a:spcPts val="0"/>
              </a:spcAft>
              <a:buSzPts val="2800"/>
              <a:buFont typeface="Lato"/>
              <a:buChar char="●"/>
              <a:defRPr sz="2800">
                <a:latin typeface="Lato"/>
                <a:ea typeface="Lato"/>
                <a:cs typeface="Lato"/>
                <a:sym typeface="Lato"/>
              </a:defRPr>
            </a:lvl1pPr>
            <a:lvl2pPr indent="-381000" lvl="1" marL="914400" rtl="0">
              <a:spcBef>
                <a:spcPts val="0"/>
              </a:spcBef>
              <a:spcAft>
                <a:spcPts val="0"/>
              </a:spcAft>
              <a:buSzPts val="2400"/>
              <a:buFont typeface="Lato"/>
              <a:buChar char="○"/>
              <a:defRPr sz="2400">
                <a:latin typeface="Lato"/>
                <a:ea typeface="Lato"/>
                <a:cs typeface="Lato"/>
                <a:sym typeface="Lato"/>
              </a:defRPr>
            </a:lvl2pPr>
            <a:lvl3pPr indent="-381000" lvl="2" marL="1371600" rtl="0">
              <a:spcBef>
                <a:spcPts val="0"/>
              </a:spcBef>
              <a:spcAft>
                <a:spcPts val="0"/>
              </a:spcAft>
              <a:buSzPts val="2400"/>
              <a:buFont typeface="Lato"/>
              <a:buChar char="■"/>
              <a:defRPr sz="2400">
                <a:latin typeface="Lato"/>
                <a:ea typeface="Lato"/>
                <a:cs typeface="Lato"/>
                <a:sym typeface="Lato"/>
              </a:defRPr>
            </a:lvl3pPr>
            <a:lvl4pPr indent="-342900" lvl="3" marL="1828800" rtl="0">
              <a:spcBef>
                <a:spcPts val="0"/>
              </a:spcBef>
              <a:spcAft>
                <a:spcPts val="0"/>
              </a:spcAft>
              <a:buSzPts val="1800"/>
              <a:buFont typeface="Lato"/>
              <a:buChar char="●"/>
              <a:defRPr sz="1800">
                <a:latin typeface="Lato"/>
                <a:ea typeface="Lato"/>
                <a:cs typeface="Lato"/>
                <a:sym typeface="Lato"/>
              </a:defRPr>
            </a:lvl4pPr>
            <a:lvl5pPr indent="-342900" lvl="4" marL="2286000" rtl="0">
              <a:spcBef>
                <a:spcPts val="0"/>
              </a:spcBef>
              <a:spcAft>
                <a:spcPts val="0"/>
              </a:spcAft>
              <a:buSzPts val="1800"/>
              <a:buFont typeface="Lato"/>
              <a:buChar char="○"/>
              <a:defRPr sz="1800">
                <a:latin typeface="Lato"/>
                <a:ea typeface="Lato"/>
                <a:cs typeface="Lato"/>
                <a:sym typeface="Lato"/>
              </a:defRPr>
            </a:lvl5pPr>
            <a:lvl6pPr indent="-342900" lvl="5" marL="2743200" rtl="0">
              <a:spcBef>
                <a:spcPts val="0"/>
              </a:spcBef>
              <a:spcAft>
                <a:spcPts val="0"/>
              </a:spcAft>
              <a:buSzPts val="1800"/>
              <a:buFont typeface="Lato"/>
              <a:buChar char="■"/>
              <a:defRPr sz="1800">
                <a:latin typeface="Lato"/>
                <a:ea typeface="Lato"/>
                <a:cs typeface="Lato"/>
                <a:sym typeface="Lato"/>
              </a:defRPr>
            </a:lvl6pPr>
            <a:lvl7pPr indent="-342900" lvl="6" marL="3200400" rtl="0">
              <a:spcBef>
                <a:spcPts val="0"/>
              </a:spcBef>
              <a:spcAft>
                <a:spcPts val="0"/>
              </a:spcAft>
              <a:buSzPts val="1800"/>
              <a:buFont typeface="Lato"/>
              <a:buChar char="●"/>
              <a:defRPr sz="1800">
                <a:latin typeface="Lato"/>
                <a:ea typeface="Lato"/>
                <a:cs typeface="Lato"/>
                <a:sym typeface="Lato"/>
              </a:defRPr>
            </a:lvl7pPr>
            <a:lvl8pPr indent="-342900" lvl="7" marL="3657600" rtl="0">
              <a:spcBef>
                <a:spcPts val="0"/>
              </a:spcBef>
              <a:spcAft>
                <a:spcPts val="0"/>
              </a:spcAft>
              <a:buSzPts val="1800"/>
              <a:buFont typeface="Lato"/>
              <a:buChar char="○"/>
              <a:defRPr sz="1800">
                <a:latin typeface="Lato"/>
                <a:ea typeface="Lato"/>
                <a:cs typeface="Lato"/>
                <a:sym typeface="Lato"/>
              </a:defRPr>
            </a:lvl8pPr>
            <a:lvl9pPr indent="-342900" lvl="8" marL="4114800" rtl="0">
              <a:spcBef>
                <a:spcPts val="0"/>
              </a:spcBef>
              <a:spcAft>
                <a:spcPts val="0"/>
              </a:spcAft>
              <a:buSzPts val="1800"/>
              <a:buFont typeface="Lato"/>
              <a:buChar char="■"/>
              <a:defRPr sz="1800">
                <a:latin typeface="Lato"/>
                <a:ea typeface="Lato"/>
                <a:cs typeface="Lato"/>
                <a:sym typeface="Lato"/>
              </a:defRPr>
            </a:lvl9pPr>
          </a:lstStyle>
          <a:p/>
        </p:txBody>
      </p:sp>
    </p:spTree>
  </p:cSld>
  <p:clrMap accent1="accent1" accent2="accent2" accent3="accent3" accent4="accent4" accent5="accent5" accent6="accent6" bg1="lt1" bg2="dk2" tx1="dk1" tx2="lt2" folHlink="folHlink" hlink="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 id="2147483705" r:id="rId17"/>
    <p:sldLayoutId id="2147483706" r:id="rId18"/>
    <p:sldLayoutId id="2147483707" r:id="rId19"/>
    <p:sldLayoutId id="2147483708" r:id="rId20"/>
    <p:sldLayoutId id="2147483709" r:id="rId21"/>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6.xml"/><Relationship Id="rId3" Type="http://schemas.openxmlformats.org/officeDocument/2006/relationships/hyperlink" Target="http://www.slidescarnival.com/"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2.xml"/><Relationship Id="rId3" Type="http://schemas.openxmlformats.org/officeDocument/2006/relationships/hyperlink" Target="mailto:repro4everyone@gmail.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5.xml"/><Relationship Id="rId3" Type="http://schemas.openxmlformats.org/officeDocument/2006/relationships/image" Target="../media/image36.png"/><Relationship Id="rId4" Type="http://schemas.openxmlformats.org/officeDocument/2006/relationships/image" Target="../media/image3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6.xml"/><Relationship Id="rId3" Type="http://schemas.openxmlformats.org/officeDocument/2006/relationships/image" Target="../media/image36.png"/><Relationship Id="rId4" Type="http://schemas.openxmlformats.org/officeDocument/2006/relationships/image" Target="../media/image32.png"/><Relationship Id="rId5" Type="http://schemas.openxmlformats.org/officeDocument/2006/relationships/image" Target="../media/image37.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7.xml"/><Relationship Id="rId3" Type="http://schemas.openxmlformats.org/officeDocument/2006/relationships/image" Target="../media/image3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8.xml"/><Relationship Id="rId3" Type="http://schemas.openxmlformats.org/officeDocument/2006/relationships/image" Target="../media/image30.png"/><Relationship Id="rId4" Type="http://schemas.openxmlformats.org/officeDocument/2006/relationships/hyperlink" Target="https://medium.com/@tpoi"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 Id="rId3" Type="http://schemas.openxmlformats.org/officeDocument/2006/relationships/hyperlink" Target="https://www.protocols.io/view/how-to-make-your-protocol-more-reproducible-discov-g7vbzn6" TargetMode="External"/><Relationship Id="rId4" Type="http://schemas.openxmlformats.org/officeDocument/2006/relationships/hyperlink" Target="https://www.aje.com/en/arc/how-to-write-an-easily-reproducible-protocol/"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4" name="Shape 634"/>
        <p:cNvGrpSpPr/>
        <p:nvPr/>
      </p:nvGrpSpPr>
      <p:grpSpPr>
        <a:xfrm>
          <a:off x="0" y="0"/>
          <a:ext cx="0" cy="0"/>
          <a:chOff x="0" y="0"/>
          <a:chExt cx="0" cy="0"/>
        </a:xfrm>
      </p:grpSpPr>
      <p:sp>
        <p:nvSpPr>
          <p:cNvPr id="635" name="Google Shape;635;p66"/>
          <p:cNvSpPr txBox="1"/>
          <p:nvPr>
            <p:ph idx="1" type="subTitle"/>
          </p:nvPr>
        </p:nvSpPr>
        <p:spPr>
          <a:xfrm>
            <a:off x="757425" y="2743250"/>
            <a:ext cx="3462600" cy="9636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[Your name(s)/affiliation]</a:t>
            </a:r>
            <a:endParaRPr/>
          </a:p>
        </p:txBody>
      </p:sp>
      <p:sp>
        <p:nvSpPr>
          <p:cNvPr id="636" name="Google Shape;636;p66"/>
          <p:cNvSpPr txBox="1"/>
          <p:nvPr>
            <p:ph idx="2" type="subTitle"/>
          </p:nvPr>
        </p:nvSpPr>
        <p:spPr>
          <a:xfrm>
            <a:off x="4881300" y="2743250"/>
            <a:ext cx="3462600" cy="963600"/>
          </a:xfrm>
          <a:prstGeom prst="rect">
            <a:avLst/>
          </a:prstGeom>
        </p:spPr>
        <p:txBody>
          <a:bodyPr anchorCtr="0" anchor="t" bIns="91425" lIns="91425" spcFirstLastPara="1" rIns="91425" wrap="square" tIns="91425">
            <a:noAutofit/>
          </a:bodyPr>
          <a:lstStyle/>
          <a:p>
            <a:pPr indent="0" lvl="0" marL="0" rtl="0" algn="r">
              <a:spcBef>
                <a:spcPts val="600"/>
              </a:spcBef>
              <a:spcAft>
                <a:spcPts val="0"/>
              </a:spcAft>
              <a:buNone/>
            </a:pPr>
            <a:r>
              <a:rPr lang="en"/>
              <a:t>[Event/Date]</a:t>
            </a:r>
            <a:endParaRPr/>
          </a:p>
        </p:txBody>
      </p:sp>
      <p:sp>
        <p:nvSpPr>
          <p:cNvPr id="637" name="Google Shape;637;p66"/>
          <p:cNvSpPr txBox="1"/>
          <p:nvPr/>
        </p:nvSpPr>
        <p:spPr>
          <a:xfrm>
            <a:off x="283800" y="509450"/>
            <a:ext cx="8576400" cy="1959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600">
                <a:solidFill>
                  <a:srgbClr val="60C2EA"/>
                </a:solidFill>
                <a:latin typeface="Raleway"/>
                <a:ea typeface="Raleway"/>
                <a:cs typeface="Raleway"/>
                <a:sym typeface="Raleway"/>
              </a:rPr>
              <a:t>Reproducibility for Everyone</a:t>
            </a:r>
            <a:endParaRPr b="1" sz="3600">
              <a:solidFill>
                <a:srgbClr val="60C2EA"/>
              </a:solidFill>
              <a:latin typeface="Raleway"/>
              <a:ea typeface="Raleway"/>
              <a:cs typeface="Raleway"/>
              <a:sym typeface="Raleway"/>
            </a:endParaRPr>
          </a:p>
          <a:p>
            <a:pPr indent="0" lvl="0" marL="0" rtl="0" algn="ctr">
              <a:spcBef>
                <a:spcPts val="0"/>
              </a:spcBef>
              <a:spcAft>
                <a:spcPts val="0"/>
              </a:spcAft>
              <a:buNone/>
            </a:pPr>
            <a:r>
              <a:t/>
            </a:r>
            <a:endParaRPr b="1" sz="3600">
              <a:solidFill>
                <a:srgbClr val="60C2EA"/>
              </a:solidFill>
              <a:latin typeface="Raleway"/>
              <a:ea typeface="Raleway"/>
              <a:cs typeface="Raleway"/>
              <a:sym typeface="Raleway"/>
            </a:endParaRPr>
          </a:p>
          <a:p>
            <a:pPr indent="0" lvl="0" marL="0" rtl="0" algn="ctr">
              <a:spcBef>
                <a:spcPts val="0"/>
              </a:spcBef>
              <a:spcAft>
                <a:spcPts val="0"/>
              </a:spcAft>
              <a:buNone/>
            </a:pPr>
            <a:r>
              <a:rPr b="1" lang="en" sz="4800">
                <a:solidFill>
                  <a:srgbClr val="165797"/>
                </a:solidFill>
                <a:latin typeface="Lato"/>
                <a:ea typeface="Lato"/>
                <a:cs typeface="Lato"/>
                <a:sym typeface="Lato"/>
              </a:rPr>
              <a:t>‘Wet lab’ Protocol Sharing</a:t>
            </a:r>
            <a:endParaRPr b="1" sz="4800">
              <a:solidFill>
                <a:srgbClr val="165797"/>
              </a:solidFill>
              <a:latin typeface="Lato"/>
              <a:ea typeface="Lato"/>
              <a:cs typeface="Lato"/>
              <a:sym typeface="Lat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64" name="Shape 764"/>
        <p:cNvGrpSpPr/>
        <p:nvPr/>
      </p:nvGrpSpPr>
      <p:grpSpPr>
        <a:xfrm>
          <a:off x="0" y="0"/>
          <a:ext cx="0" cy="0"/>
          <a:chOff x="0" y="0"/>
          <a:chExt cx="0" cy="0"/>
        </a:xfrm>
      </p:grpSpPr>
      <p:sp>
        <p:nvSpPr>
          <p:cNvPr id="765" name="Google Shape;765;p75"/>
          <p:cNvSpPr txBox="1"/>
          <p:nvPr>
            <p:ph idx="12" type="sldNum"/>
          </p:nvPr>
        </p:nvSpPr>
        <p:spPr>
          <a:xfrm>
            <a:off x="4297650" y="4624325"/>
            <a:ext cx="548700" cy="519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grpSp>
        <p:nvGrpSpPr>
          <p:cNvPr id="766" name="Google Shape;766;p75"/>
          <p:cNvGrpSpPr/>
          <p:nvPr/>
        </p:nvGrpSpPr>
        <p:grpSpPr>
          <a:xfrm>
            <a:off x="80663" y="52600"/>
            <a:ext cx="8991091" cy="310200"/>
            <a:chOff x="86000" y="52600"/>
            <a:chExt cx="8985700" cy="310200"/>
          </a:xfrm>
        </p:grpSpPr>
        <p:sp>
          <p:nvSpPr>
            <p:cNvPr id="767" name="Google Shape;767;p75"/>
            <p:cNvSpPr txBox="1"/>
            <p:nvPr/>
          </p:nvSpPr>
          <p:spPr>
            <a:xfrm>
              <a:off x="86000" y="52600"/>
              <a:ext cx="2225100" cy="3102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Organisation</a:t>
              </a:r>
              <a:endParaRPr b="1" sz="1800">
                <a:solidFill>
                  <a:srgbClr val="FFFFFF"/>
                </a:solidFill>
                <a:latin typeface="Lato"/>
                <a:ea typeface="Lato"/>
                <a:cs typeface="Lato"/>
                <a:sym typeface="Lato"/>
              </a:endParaRPr>
            </a:p>
          </p:txBody>
        </p:sp>
        <p:sp>
          <p:nvSpPr>
            <p:cNvPr id="768" name="Google Shape;768;p75"/>
            <p:cNvSpPr txBox="1"/>
            <p:nvPr/>
          </p:nvSpPr>
          <p:spPr>
            <a:xfrm>
              <a:off x="2304307" y="52600"/>
              <a:ext cx="2314500" cy="3102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Documentation</a:t>
              </a:r>
              <a:endParaRPr b="1" sz="1800">
                <a:solidFill>
                  <a:srgbClr val="FFFFFF"/>
                </a:solidFill>
                <a:latin typeface="Lato"/>
                <a:ea typeface="Lato"/>
                <a:cs typeface="Lato"/>
                <a:sym typeface="Lato"/>
              </a:endParaRPr>
            </a:p>
          </p:txBody>
        </p:sp>
        <p:sp>
          <p:nvSpPr>
            <p:cNvPr id="769" name="Google Shape;769;p75"/>
            <p:cNvSpPr txBox="1"/>
            <p:nvPr/>
          </p:nvSpPr>
          <p:spPr>
            <a:xfrm>
              <a:off x="4585500" y="52600"/>
              <a:ext cx="2261100" cy="3102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Analysis</a:t>
              </a:r>
              <a:endParaRPr b="1" sz="1800">
                <a:solidFill>
                  <a:srgbClr val="FFFFFF"/>
                </a:solidFill>
                <a:latin typeface="Lato"/>
                <a:ea typeface="Lato"/>
                <a:cs typeface="Lato"/>
                <a:sym typeface="Lato"/>
              </a:endParaRPr>
            </a:p>
          </p:txBody>
        </p:sp>
        <p:sp>
          <p:nvSpPr>
            <p:cNvPr id="770" name="Google Shape;770;p75"/>
            <p:cNvSpPr txBox="1"/>
            <p:nvPr/>
          </p:nvSpPr>
          <p:spPr>
            <a:xfrm>
              <a:off x="6846600" y="52600"/>
              <a:ext cx="2225100" cy="3102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Dissemination</a:t>
              </a:r>
              <a:endParaRPr b="1" sz="1800">
                <a:solidFill>
                  <a:srgbClr val="FFFFFF"/>
                </a:solidFill>
                <a:latin typeface="Lato"/>
                <a:ea typeface="Lato"/>
                <a:cs typeface="Lato"/>
                <a:sym typeface="Lato"/>
              </a:endParaRPr>
            </a:p>
          </p:txBody>
        </p:sp>
      </p:grpSp>
      <p:sp>
        <p:nvSpPr>
          <p:cNvPr id="771" name="Google Shape;771;p75"/>
          <p:cNvSpPr txBox="1"/>
          <p:nvPr>
            <p:ph type="title"/>
          </p:nvPr>
        </p:nvSpPr>
        <p:spPr>
          <a:xfrm>
            <a:off x="392425" y="206000"/>
            <a:ext cx="80883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Instructions for Breakout Session</a:t>
            </a:r>
            <a:endParaRPr/>
          </a:p>
        </p:txBody>
      </p:sp>
      <p:sp>
        <p:nvSpPr>
          <p:cNvPr id="772" name="Google Shape;772;p75"/>
          <p:cNvSpPr txBox="1"/>
          <p:nvPr>
            <p:ph idx="2" type="subTitle"/>
          </p:nvPr>
        </p:nvSpPr>
        <p:spPr>
          <a:xfrm>
            <a:off x="650175" y="4624325"/>
            <a:ext cx="3129000" cy="246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t/>
            </a:r>
            <a:endParaRPr/>
          </a:p>
        </p:txBody>
      </p:sp>
      <p:sp>
        <p:nvSpPr>
          <p:cNvPr id="773" name="Google Shape;773;p75"/>
          <p:cNvSpPr txBox="1"/>
          <p:nvPr>
            <p:ph idx="3" type="subTitle"/>
          </p:nvPr>
        </p:nvSpPr>
        <p:spPr>
          <a:xfrm>
            <a:off x="650175" y="4852925"/>
            <a:ext cx="3129000" cy="246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t/>
            </a:r>
            <a:endParaRPr/>
          </a:p>
        </p:txBody>
      </p:sp>
      <p:sp>
        <p:nvSpPr>
          <p:cNvPr id="774" name="Google Shape;774;p75"/>
          <p:cNvSpPr txBox="1"/>
          <p:nvPr>
            <p:ph idx="4" type="subTitle"/>
          </p:nvPr>
        </p:nvSpPr>
        <p:spPr>
          <a:xfrm>
            <a:off x="6184575" y="4624325"/>
            <a:ext cx="2888400" cy="246600"/>
          </a:xfrm>
          <a:prstGeom prst="rect">
            <a:avLst/>
          </a:prstGeom>
        </p:spPr>
        <p:txBody>
          <a:bodyPr anchorCtr="0" anchor="ctr" bIns="91425" lIns="91425" spcFirstLastPara="1" rIns="91425" wrap="square" tIns="91425">
            <a:noAutofit/>
          </a:bodyPr>
          <a:lstStyle/>
          <a:p>
            <a:pPr indent="0" lvl="0" marL="0" rtl="0" algn="r">
              <a:spcBef>
                <a:spcPts val="600"/>
              </a:spcBef>
              <a:spcAft>
                <a:spcPts val="0"/>
              </a:spcAft>
              <a:buNone/>
            </a:pPr>
            <a:r>
              <a:t/>
            </a:r>
            <a:endParaRPr/>
          </a:p>
        </p:txBody>
      </p:sp>
      <p:sp>
        <p:nvSpPr>
          <p:cNvPr id="775" name="Google Shape;775;p75"/>
          <p:cNvSpPr txBox="1"/>
          <p:nvPr>
            <p:ph idx="1" type="body"/>
          </p:nvPr>
        </p:nvSpPr>
        <p:spPr>
          <a:xfrm>
            <a:off x="490525" y="1197875"/>
            <a:ext cx="7759800" cy="3140100"/>
          </a:xfrm>
          <a:prstGeom prst="rect">
            <a:avLst/>
          </a:prstGeom>
        </p:spPr>
        <p:txBody>
          <a:bodyPr anchorCtr="0" anchor="t" bIns="91425" lIns="91425" spcFirstLastPara="1" rIns="91425" wrap="square" tIns="91425">
            <a:noAutofit/>
          </a:bodyPr>
          <a:lstStyle/>
          <a:p>
            <a:pPr indent="-406400" lvl="0" marL="457200" rtl="0" algn="l">
              <a:lnSpc>
                <a:spcPct val="150000"/>
              </a:lnSpc>
              <a:spcBef>
                <a:spcPts val="600"/>
              </a:spcBef>
              <a:spcAft>
                <a:spcPts val="0"/>
              </a:spcAft>
              <a:buSzPts val="2800"/>
              <a:buAutoNum type="arabicPeriod"/>
            </a:pPr>
            <a:r>
              <a:rPr lang="en"/>
              <a:t>Join a breakout room</a:t>
            </a:r>
            <a:endParaRPr/>
          </a:p>
          <a:p>
            <a:pPr indent="-406400" lvl="0" marL="457200" rtl="0" algn="l">
              <a:lnSpc>
                <a:spcPct val="150000"/>
              </a:lnSpc>
              <a:spcBef>
                <a:spcPts val="0"/>
              </a:spcBef>
              <a:spcAft>
                <a:spcPts val="0"/>
              </a:spcAft>
              <a:buSzPts val="2800"/>
              <a:buAutoNum type="arabicPeriod"/>
            </a:pPr>
            <a:r>
              <a:rPr lang="en"/>
              <a:t>Unmute your microphone so that you can discuss the breakout session challenge with other participants</a:t>
            </a:r>
            <a:endParaRPr/>
          </a:p>
          <a:p>
            <a:pPr indent="-406400" lvl="0" marL="457200" rtl="0" algn="l">
              <a:lnSpc>
                <a:spcPct val="150000"/>
              </a:lnSpc>
              <a:spcBef>
                <a:spcPts val="0"/>
              </a:spcBef>
              <a:spcAft>
                <a:spcPts val="0"/>
              </a:spcAft>
              <a:buSzPts val="2800"/>
              <a:buAutoNum type="arabicPeriod"/>
            </a:pPr>
            <a:r>
              <a:rPr lang="en"/>
              <a:t>Add your notes to the shared Google Doc</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9" name="Shape 779"/>
        <p:cNvGrpSpPr/>
        <p:nvPr/>
      </p:nvGrpSpPr>
      <p:grpSpPr>
        <a:xfrm>
          <a:off x="0" y="0"/>
          <a:ext cx="0" cy="0"/>
          <a:chOff x="0" y="0"/>
          <a:chExt cx="0" cy="0"/>
        </a:xfrm>
      </p:grpSpPr>
      <p:sp>
        <p:nvSpPr>
          <p:cNvPr id="780" name="Google Shape;780;p76"/>
          <p:cNvSpPr txBox="1"/>
          <p:nvPr>
            <p:ph idx="12" type="sldNum"/>
          </p:nvPr>
        </p:nvSpPr>
        <p:spPr>
          <a:xfrm>
            <a:off x="4297650" y="4624325"/>
            <a:ext cx="548700" cy="519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solidFill>
                  <a:schemeClr val="accent4"/>
                </a:solidFill>
              </a:rPr>
              <a:t>‹#›</a:t>
            </a:fld>
            <a:endParaRPr>
              <a:solidFill>
                <a:schemeClr val="accent4"/>
              </a:solidFill>
            </a:endParaRPr>
          </a:p>
        </p:txBody>
      </p:sp>
      <p:grpSp>
        <p:nvGrpSpPr>
          <p:cNvPr id="781" name="Google Shape;781;p76"/>
          <p:cNvGrpSpPr/>
          <p:nvPr/>
        </p:nvGrpSpPr>
        <p:grpSpPr>
          <a:xfrm>
            <a:off x="80663" y="52600"/>
            <a:ext cx="8991091" cy="310200"/>
            <a:chOff x="86000" y="52600"/>
            <a:chExt cx="8985700" cy="310200"/>
          </a:xfrm>
        </p:grpSpPr>
        <p:sp>
          <p:nvSpPr>
            <p:cNvPr id="782" name="Google Shape;782;p76"/>
            <p:cNvSpPr txBox="1"/>
            <p:nvPr/>
          </p:nvSpPr>
          <p:spPr>
            <a:xfrm>
              <a:off x="86000" y="52600"/>
              <a:ext cx="2225100" cy="3102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Organisation</a:t>
              </a:r>
              <a:endParaRPr b="1" sz="1800">
                <a:solidFill>
                  <a:srgbClr val="FFFFFF"/>
                </a:solidFill>
                <a:latin typeface="Lato"/>
                <a:ea typeface="Lato"/>
                <a:cs typeface="Lato"/>
                <a:sym typeface="Lato"/>
              </a:endParaRPr>
            </a:p>
          </p:txBody>
        </p:sp>
        <p:sp>
          <p:nvSpPr>
            <p:cNvPr id="783" name="Google Shape;783;p76"/>
            <p:cNvSpPr txBox="1"/>
            <p:nvPr/>
          </p:nvSpPr>
          <p:spPr>
            <a:xfrm>
              <a:off x="2304307" y="52600"/>
              <a:ext cx="2314500" cy="3102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Documentation</a:t>
              </a:r>
              <a:endParaRPr b="1" sz="1800">
                <a:solidFill>
                  <a:srgbClr val="FFFFFF"/>
                </a:solidFill>
                <a:latin typeface="Lato"/>
                <a:ea typeface="Lato"/>
                <a:cs typeface="Lato"/>
                <a:sym typeface="Lato"/>
              </a:endParaRPr>
            </a:p>
          </p:txBody>
        </p:sp>
        <p:sp>
          <p:nvSpPr>
            <p:cNvPr id="784" name="Google Shape;784;p76"/>
            <p:cNvSpPr txBox="1"/>
            <p:nvPr/>
          </p:nvSpPr>
          <p:spPr>
            <a:xfrm>
              <a:off x="4585500" y="52600"/>
              <a:ext cx="2261100" cy="3102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Analysis</a:t>
              </a:r>
              <a:endParaRPr b="1" sz="1800">
                <a:solidFill>
                  <a:srgbClr val="FFFFFF"/>
                </a:solidFill>
                <a:latin typeface="Lato"/>
                <a:ea typeface="Lato"/>
                <a:cs typeface="Lato"/>
                <a:sym typeface="Lato"/>
              </a:endParaRPr>
            </a:p>
          </p:txBody>
        </p:sp>
        <p:sp>
          <p:nvSpPr>
            <p:cNvPr id="785" name="Google Shape;785;p76"/>
            <p:cNvSpPr txBox="1"/>
            <p:nvPr/>
          </p:nvSpPr>
          <p:spPr>
            <a:xfrm>
              <a:off x="6846600" y="52600"/>
              <a:ext cx="2225100" cy="3102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Dissemination</a:t>
              </a:r>
              <a:endParaRPr b="1" sz="1800">
                <a:solidFill>
                  <a:srgbClr val="FFFFFF"/>
                </a:solidFill>
                <a:latin typeface="Lato"/>
                <a:ea typeface="Lato"/>
                <a:cs typeface="Lato"/>
                <a:sym typeface="Lato"/>
              </a:endParaRPr>
            </a:p>
          </p:txBody>
        </p:sp>
      </p:grpSp>
      <p:sp>
        <p:nvSpPr>
          <p:cNvPr id="786" name="Google Shape;786;p76"/>
          <p:cNvSpPr txBox="1"/>
          <p:nvPr>
            <p:ph type="title"/>
          </p:nvPr>
        </p:nvSpPr>
        <p:spPr>
          <a:xfrm>
            <a:off x="893700" y="206000"/>
            <a:ext cx="7587000" cy="857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solidFill>
                  <a:srgbClr val="F20253"/>
                </a:solidFill>
              </a:rPr>
              <a:t>What should Ben do?</a:t>
            </a:r>
            <a:endParaRPr sz="3600">
              <a:solidFill>
                <a:srgbClr val="F20253"/>
              </a:solidFill>
            </a:endParaRPr>
          </a:p>
        </p:txBody>
      </p:sp>
      <p:sp>
        <p:nvSpPr>
          <p:cNvPr id="787" name="Google Shape;787;p76"/>
          <p:cNvSpPr txBox="1"/>
          <p:nvPr>
            <p:ph idx="1" type="body"/>
          </p:nvPr>
        </p:nvSpPr>
        <p:spPr>
          <a:xfrm>
            <a:off x="287300" y="971550"/>
            <a:ext cx="8605200" cy="1365900"/>
          </a:xfrm>
          <a:prstGeom prst="rect">
            <a:avLst/>
          </a:prstGeom>
        </p:spPr>
        <p:txBody>
          <a:bodyPr anchorCtr="0" anchor="t" bIns="91425" lIns="91425" spcFirstLastPara="1" rIns="91425" wrap="square" tIns="91425">
            <a:noAutofit/>
          </a:bodyPr>
          <a:lstStyle/>
          <a:p>
            <a:pPr indent="0" lvl="0" marL="0" rtl="0" algn="ctr">
              <a:spcBef>
                <a:spcPts val="600"/>
              </a:spcBef>
              <a:spcAft>
                <a:spcPts val="0"/>
              </a:spcAft>
              <a:buNone/>
            </a:pPr>
            <a:r>
              <a:rPr lang="en" sz="2400"/>
              <a:t>Ben is really excited to join a new team that is performing a chemical screen of plant growth regulators on root architecture. However…</a:t>
            </a:r>
            <a:endParaRPr sz="1800"/>
          </a:p>
        </p:txBody>
      </p:sp>
      <p:grpSp>
        <p:nvGrpSpPr>
          <p:cNvPr id="788" name="Google Shape;788;p76"/>
          <p:cNvGrpSpPr/>
          <p:nvPr/>
        </p:nvGrpSpPr>
        <p:grpSpPr>
          <a:xfrm>
            <a:off x="1875061" y="394742"/>
            <a:ext cx="460716" cy="618807"/>
            <a:chOff x="6730350" y="2315900"/>
            <a:chExt cx="257700" cy="420100"/>
          </a:xfrm>
        </p:grpSpPr>
        <p:sp>
          <p:nvSpPr>
            <p:cNvPr id="789" name="Google Shape;789;p76"/>
            <p:cNvSpPr/>
            <p:nvPr/>
          </p:nvSpPr>
          <p:spPr>
            <a:xfrm>
              <a:off x="6807900" y="2671250"/>
              <a:ext cx="102600" cy="22625"/>
            </a:xfrm>
            <a:custGeom>
              <a:rect b="b" l="l" r="r" t="t"/>
              <a:pathLst>
                <a:path extrusionOk="0" h="905" w="4104">
                  <a:moveTo>
                    <a:pt x="1" y="1"/>
                  </a:moveTo>
                  <a:lnTo>
                    <a:pt x="1" y="905"/>
                  </a:lnTo>
                  <a:lnTo>
                    <a:pt x="4104" y="905"/>
                  </a:lnTo>
                  <a:lnTo>
                    <a:pt x="4104"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790" name="Google Shape;790;p76"/>
            <p:cNvSpPr/>
            <p:nvPr/>
          </p:nvSpPr>
          <p:spPr>
            <a:xfrm>
              <a:off x="6807900" y="2636450"/>
              <a:ext cx="102600" cy="22625"/>
            </a:xfrm>
            <a:custGeom>
              <a:rect b="b" l="l" r="r" t="t"/>
              <a:pathLst>
                <a:path extrusionOk="0" h="905" w="4104">
                  <a:moveTo>
                    <a:pt x="1" y="1"/>
                  </a:moveTo>
                  <a:lnTo>
                    <a:pt x="1" y="905"/>
                  </a:lnTo>
                  <a:lnTo>
                    <a:pt x="4104" y="905"/>
                  </a:lnTo>
                  <a:lnTo>
                    <a:pt x="4104"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791" name="Google Shape;791;p76"/>
            <p:cNvSpPr/>
            <p:nvPr/>
          </p:nvSpPr>
          <p:spPr>
            <a:xfrm>
              <a:off x="6807900" y="2706075"/>
              <a:ext cx="102600" cy="29925"/>
            </a:xfrm>
            <a:custGeom>
              <a:rect b="b" l="l" r="r" t="t"/>
              <a:pathLst>
                <a:path extrusionOk="0" h="1197" w="4104">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792" name="Google Shape;792;p76"/>
            <p:cNvSpPr/>
            <p:nvPr/>
          </p:nvSpPr>
          <p:spPr>
            <a:xfrm>
              <a:off x="6811575" y="2463675"/>
              <a:ext cx="95275" cy="160600"/>
            </a:xfrm>
            <a:custGeom>
              <a:rect b="b" l="l" r="r" t="t"/>
              <a:pathLst>
                <a:path extrusionOk="0" h="6424" w="3811">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793" name="Google Shape;793;p76"/>
            <p:cNvSpPr/>
            <p:nvPr/>
          </p:nvSpPr>
          <p:spPr>
            <a:xfrm>
              <a:off x="6730350" y="2315900"/>
              <a:ext cx="257700" cy="308375"/>
            </a:xfrm>
            <a:custGeom>
              <a:rect b="b" l="l" r="r" t="t"/>
              <a:pathLst>
                <a:path extrusionOk="0" h="12335" w="10308">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grpSp>
      <p:sp>
        <p:nvSpPr>
          <p:cNvPr id="794" name="Google Shape;794;p76"/>
          <p:cNvSpPr txBox="1"/>
          <p:nvPr/>
        </p:nvSpPr>
        <p:spPr>
          <a:xfrm>
            <a:off x="161225" y="2225425"/>
            <a:ext cx="4596900" cy="2102100"/>
          </a:xfrm>
          <a:prstGeom prst="rect">
            <a:avLst/>
          </a:prstGeom>
          <a:solidFill>
            <a:schemeClr val="accent3"/>
          </a:solidFill>
          <a:ln>
            <a:noFill/>
          </a:ln>
        </p:spPr>
        <p:txBody>
          <a:bodyPr anchorCtr="0" anchor="t" bIns="91425" lIns="91425" spcFirstLastPara="1" rIns="91425" wrap="square" tIns="91425">
            <a:noAutofit/>
          </a:bodyPr>
          <a:lstStyle/>
          <a:p>
            <a:pPr indent="-342900" lvl="0" marL="457200" rtl="0" algn="l">
              <a:spcBef>
                <a:spcPts val="600"/>
              </a:spcBef>
              <a:spcAft>
                <a:spcPts val="0"/>
              </a:spcAft>
              <a:buClr>
                <a:srgbClr val="FFFFFF"/>
              </a:buClr>
              <a:buSzPts val="1800"/>
              <a:buFont typeface="Lato"/>
              <a:buChar char="➔"/>
            </a:pPr>
            <a:r>
              <a:rPr lang="en" sz="1800">
                <a:solidFill>
                  <a:srgbClr val="FFFFFF"/>
                </a:solidFill>
                <a:latin typeface="Lato"/>
                <a:ea typeface="Lato"/>
                <a:cs typeface="Lato"/>
                <a:sym typeface="Lato"/>
              </a:rPr>
              <a:t>The previous postdoc started a new job and refuses to respond to emails</a:t>
            </a:r>
            <a:endParaRPr sz="1800">
              <a:solidFill>
                <a:srgbClr val="FFFFFF"/>
              </a:solidFill>
              <a:latin typeface="Lato"/>
              <a:ea typeface="Lato"/>
              <a:cs typeface="Lato"/>
              <a:sym typeface="Lato"/>
            </a:endParaRPr>
          </a:p>
          <a:p>
            <a:pPr indent="-342900" lvl="0" marL="457200" rtl="0" algn="l">
              <a:spcBef>
                <a:spcPts val="0"/>
              </a:spcBef>
              <a:spcAft>
                <a:spcPts val="0"/>
              </a:spcAft>
              <a:buClr>
                <a:srgbClr val="FFFFFF"/>
              </a:buClr>
              <a:buSzPts val="1800"/>
              <a:buFont typeface="Lato"/>
              <a:buChar char="➔"/>
            </a:pPr>
            <a:r>
              <a:rPr lang="en" sz="1800">
                <a:solidFill>
                  <a:srgbClr val="FFFFFF"/>
                </a:solidFill>
                <a:latin typeface="Lato"/>
                <a:ea typeface="Lato"/>
                <a:cs typeface="Lato"/>
                <a:sym typeface="Lato"/>
              </a:rPr>
              <a:t>The technician on the project was only involved in the data acquisition steps</a:t>
            </a:r>
            <a:endParaRPr sz="1800">
              <a:solidFill>
                <a:srgbClr val="FFFFFF"/>
              </a:solidFill>
              <a:latin typeface="Lato"/>
              <a:ea typeface="Lato"/>
              <a:cs typeface="Lato"/>
              <a:sym typeface="Lato"/>
            </a:endParaRPr>
          </a:p>
          <a:p>
            <a:pPr indent="-342900" lvl="0" marL="457200" rtl="0" algn="l">
              <a:spcBef>
                <a:spcPts val="0"/>
              </a:spcBef>
              <a:spcAft>
                <a:spcPts val="0"/>
              </a:spcAft>
              <a:buClr>
                <a:srgbClr val="FFFFFF"/>
              </a:buClr>
              <a:buSzPts val="1800"/>
              <a:buFont typeface="Lato"/>
              <a:buChar char="➔"/>
            </a:pPr>
            <a:r>
              <a:rPr lang="en" sz="1800">
                <a:solidFill>
                  <a:srgbClr val="FFFFFF"/>
                </a:solidFill>
                <a:latin typeface="Lato"/>
                <a:ea typeface="Lato"/>
                <a:cs typeface="Lato"/>
                <a:sym typeface="Lato"/>
              </a:rPr>
              <a:t>Unfortunately the lab notebook went missing in a recent move to a new floor</a:t>
            </a:r>
            <a:endParaRPr sz="1800">
              <a:solidFill>
                <a:srgbClr val="FFFFFF"/>
              </a:solidFill>
              <a:latin typeface="Lato"/>
              <a:ea typeface="Lato"/>
              <a:cs typeface="Lato"/>
              <a:sym typeface="Lato"/>
            </a:endParaRPr>
          </a:p>
        </p:txBody>
      </p:sp>
      <p:sp>
        <p:nvSpPr>
          <p:cNvPr id="795" name="Google Shape;795;p76"/>
          <p:cNvSpPr txBox="1"/>
          <p:nvPr/>
        </p:nvSpPr>
        <p:spPr>
          <a:xfrm>
            <a:off x="4846350" y="2225375"/>
            <a:ext cx="4177500" cy="2102100"/>
          </a:xfrm>
          <a:prstGeom prst="rect">
            <a:avLst/>
          </a:prstGeom>
          <a:solidFill>
            <a:schemeClr val="accent3"/>
          </a:solidFill>
          <a:ln>
            <a:noFill/>
          </a:ln>
        </p:spPr>
        <p:txBody>
          <a:bodyPr anchorCtr="0" anchor="t" bIns="91425" lIns="91425" spcFirstLastPara="1" rIns="91425" wrap="square" tIns="91425">
            <a:noAutofit/>
          </a:bodyPr>
          <a:lstStyle/>
          <a:p>
            <a:pPr indent="-342900" lvl="0" marL="457200" rtl="0" algn="l">
              <a:spcBef>
                <a:spcPts val="600"/>
              </a:spcBef>
              <a:spcAft>
                <a:spcPts val="0"/>
              </a:spcAft>
              <a:buClr>
                <a:srgbClr val="FFFFFF"/>
              </a:buClr>
              <a:buSzPts val="1800"/>
              <a:buFont typeface="Lato"/>
              <a:buChar char="➔"/>
            </a:pPr>
            <a:r>
              <a:rPr lang="en" sz="1800">
                <a:solidFill>
                  <a:srgbClr val="FFFFFF"/>
                </a:solidFill>
                <a:latin typeface="Lato"/>
                <a:ea typeface="Lato"/>
                <a:cs typeface="Lato"/>
                <a:sym typeface="Lato"/>
              </a:rPr>
              <a:t>The methods section in a previous paper reads like this:</a:t>
            </a:r>
            <a:endParaRPr b="1" sz="1800">
              <a:solidFill>
                <a:srgbClr val="FFFFFF"/>
              </a:solidFill>
              <a:latin typeface="Lato"/>
              <a:ea typeface="Lato"/>
              <a:cs typeface="Lato"/>
              <a:sym typeface="Lato"/>
            </a:endParaRPr>
          </a:p>
          <a:p>
            <a:pPr indent="0" lvl="0" marL="0" rtl="0" algn="just">
              <a:spcBef>
                <a:spcPts val="0"/>
              </a:spcBef>
              <a:spcAft>
                <a:spcPts val="0"/>
              </a:spcAft>
              <a:buClr>
                <a:schemeClr val="dk1"/>
              </a:buClr>
              <a:buSzPts val="1100"/>
              <a:buFont typeface="Arial"/>
              <a:buNone/>
            </a:pPr>
            <a:r>
              <a:rPr b="1" i="1" lang="en" sz="1800">
                <a:solidFill>
                  <a:srgbClr val="FFFFFF"/>
                </a:solidFill>
                <a:latin typeface="Lato"/>
                <a:ea typeface="Lato"/>
                <a:cs typeface="Lato"/>
                <a:sym typeface="Lato"/>
              </a:rPr>
              <a:t>Materials and Methods</a:t>
            </a:r>
            <a:endParaRPr b="1" i="1" sz="1800">
              <a:solidFill>
                <a:srgbClr val="FFFFFF"/>
              </a:solidFill>
              <a:latin typeface="Lato"/>
              <a:ea typeface="Lato"/>
              <a:cs typeface="Lato"/>
              <a:sym typeface="Lato"/>
            </a:endParaRPr>
          </a:p>
          <a:p>
            <a:pPr indent="0" lvl="0" marL="0" rtl="0" algn="just">
              <a:spcBef>
                <a:spcPts val="0"/>
              </a:spcBef>
              <a:spcAft>
                <a:spcPts val="0"/>
              </a:spcAft>
              <a:buClr>
                <a:schemeClr val="dk1"/>
              </a:buClr>
              <a:buSzPts val="1100"/>
              <a:buFont typeface="Arial"/>
              <a:buNone/>
            </a:pPr>
            <a:r>
              <a:rPr i="1" lang="en" sz="1800">
                <a:solidFill>
                  <a:srgbClr val="FFFFFF"/>
                </a:solidFill>
                <a:latin typeface="Lato"/>
                <a:ea typeface="Lato"/>
                <a:cs typeface="Lato"/>
                <a:sym typeface="Lato"/>
              </a:rPr>
              <a:t>Plants were grown on appropriate media and roots photographed. Images were analyzed using WinRhizo (Arsenault, J-L., et al. 1995) and data presented as graphs.</a:t>
            </a:r>
            <a:endParaRPr i="1" sz="1800">
              <a:solidFill>
                <a:srgbClr val="FFFFFF"/>
              </a:solidFill>
              <a:latin typeface="Lato"/>
              <a:ea typeface="Lato"/>
              <a:cs typeface="Lato"/>
              <a:sym typeface="Lato"/>
            </a:endParaRPr>
          </a:p>
          <a:p>
            <a:pPr indent="0" lvl="0" marL="0" rtl="0" algn="l">
              <a:spcBef>
                <a:spcPts val="600"/>
              </a:spcBef>
              <a:spcAft>
                <a:spcPts val="0"/>
              </a:spcAft>
              <a:buNone/>
            </a:pPr>
            <a:r>
              <a:t/>
            </a:r>
            <a:endParaRPr sz="1800">
              <a:solidFill>
                <a:srgbClr val="FFFFFF"/>
              </a:solidFill>
              <a:latin typeface="Lato"/>
              <a:ea typeface="Lato"/>
              <a:cs typeface="Lato"/>
              <a:sym typeface="Lato"/>
            </a:endParaRPr>
          </a:p>
        </p:txBody>
      </p:sp>
      <p:sp>
        <p:nvSpPr>
          <p:cNvPr id="796" name="Google Shape;796;p76"/>
          <p:cNvSpPr txBox="1"/>
          <p:nvPr/>
        </p:nvSpPr>
        <p:spPr>
          <a:xfrm>
            <a:off x="161225" y="4327475"/>
            <a:ext cx="4596900" cy="729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000">
                <a:solidFill>
                  <a:srgbClr val="F20253"/>
                </a:solidFill>
                <a:latin typeface="Lato"/>
                <a:ea typeface="Lato"/>
                <a:cs typeface="Lato"/>
                <a:sym typeface="Lato"/>
              </a:rPr>
              <a:t>Identify the problem(s)?</a:t>
            </a:r>
            <a:endParaRPr b="1" sz="3000">
              <a:solidFill>
                <a:srgbClr val="F20253"/>
              </a:solidFill>
              <a:latin typeface="Lato"/>
              <a:ea typeface="Lato"/>
              <a:cs typeface="Lato"/>
              <a:sym typeface="Lato"/>
            </a:endParaRPr>
          </a:p>
        </p:txBody>
      </p:sp>
      <p:sp>
        <p:nvSpPr>
          <p:cNvPr id="797" name="Google Shape;797;p76"/>
          <p:cNvSpPr txBox="1"/>
          <p:nvPr/>
        </p:nvSpPr>
        <p:spPr>
          <a:xfrm>
            <a:off x="4846350" y="4327450"/>
            <a:ext cx="4177500" cy="729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000">
                <a:solidFill>
                  <a:srgbClr val="F20253"/>
                </a:solidFill>
                <a:latin typeface="Lato"/>
                <a:ea typeface="Lato"/>
                <a:cs typeface="Lato"/>
                <a:sym typeface="Lato"/>
              </a:rPr>
              <a:t>Suggest solution(s)</a:t>
            </a:r>
            <a:endParaRPr b="1" sz="3000">
              <a:solidFill>
                <a:srgbClr val="F20253"/>
              </a:solidFill>
              <a:latin typeface="Lato"/>
              <a:ea typeface="Lato"/>
              <a:cs typeface="Lato"/>
              <a:sym typeface="Lat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01" name="Shape 801"/>
        <p:cNvGrpSpPr/>
        <p:nvPr/>
      </p:nvGrpSpPr>
      <p:grpSpPr>
        <a:xfrm>
          <a:off x="0" y="0"/>
          <a:ext cx="0" cy="0"/>
          <a:chOff x="0" y="0"/>
          <a:chExt cx="0" cy="0"/>
        </a:xfrm>
      </p:grpSpPr>
      <p:sp>
        <p:nvSpPr>
          <p:cNvPr id="802" name="Google Shape;802;p77"/>
          <p:cNvSpPr/>
          <p:nvPr/>
        </p:nvSpPr>
        <p:spPr>
          <a:xfrm>
            <a:off x="6202325" y="1027650"/>
            <a:ext cx="2500200" cy="1245600"/>
          </a:xfrm>
          <a:prstGeom prst="rect">
            <a:avLst/>
          </a:prstGeom>
          <a:solidFill>
            <a:srgbClr val="FFFFFF"/>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 name="Google Shape;803;p77"/>
          <p:cNvSpPr/>
          <p:nvPr/>
        </p:nvSpPr>
        <p:spPr>
          <a:xfrm>
            <a:off x="6202475" y="2402525"/>
            <a:ext cx="2500200" cy="1245600"/>
          </a:xfrm>
          <a:prstGeom prst="rect">
            <a:avLst/>
          </a:prstGeom>
          <a:solidFill>
            <a:srgbClr val="FFFFFF"/>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4" name="Google Shape;804;p77"/>
          <p:cNvSpPr/>
          <p:nvPr/>
        </p:nvSpPr>
        <p:spPr>
          <a:xfrm>
            <a:off x="3321900" y="2402513"/>
            <a:ext cx="2500200" cy="1245600"/>
          </a:xfrm>
          <a:prstGeom prst="rect">
            <a:avLst/>
          </a:prstGeom>
          <a:solidFill>
            <a:srgbClr val="FFFFFF"/>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 name="Google Shape;805;p77"/>
          <p:cNvSpPr/>
          <p:nvPr/>
        </p:nvSpPr>
        <p:spPr>
          <a:xfrm>
            <a:off x="441325" y="2402525"/>
            <a:ext cx="2500200" cy="1245600"/>
          </a:xfrm>
          <a:prstGeom prst="rect">
            <a:avLst/>
          </a:prstGeom>
          <a:solidFill>
            <a:srgbClr val="FFFFFF"/>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 name="Google Shape;806;p77"/>
          <p:cNvSpPr/>
          <p:nvPr/>
        </p:nvSpPr>
        <p:spPr>
          <a:xfrm>
            <a:off x="441475" y="1027625"/>
            <a:ext cx="2500200" cy="1245600"/>
          </a:xfrm>
          <a:prstGeom prst="rect">
            <a:avLst/>
          </a:prstGeom>
          <a:solidFill>
            <a:srgbClr val="FFFFFF"/>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 name="Google Shape;807;p77"/>
          <p:cNvSpPr/>
          <p:nvPr/>
        </p:nvSpPr>
        <p:spPr>
          <a:xfrm>
            <a:off x="3321900" y="1027650"/>
            <a:ext cx="2500200" cy="1245600"/>
          </a:xfrm>
          <a:prstGeom prst="rect">
            <a:avLst/>
          </a:prstGeom>
          <a:solidFill>
            <a:srgbClr val="FFFFFF"/>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 name="Google Shape;808;p77"/>
          <p:cNvSpPr txBox="1"/>
          <p:nvPr>
            <p:ph type="title"/>
          </p:nvPr>
        </p:nvSpPr>
        <p:spPr>
          <a:xfrm>
            <a:off x="155100" y="362800"/>
            <a:ext cx="8917800" cy="835200"/>
          </a:xfrm>
          <a:prstGeom prst="rect">
            <a:avLst/>
          </a:prstGeom>
        </p:spPr>
        <p:txBody>
          <a:bodyPr anchorCtr="0" anchor="b" bIns="91425" lIns="91425" spcFirstLastPara="1" rIns="91425" wrap="square" tIns="91425">
            <a:noAutofit/>
          </a:bodyPr>
          <a:lstStyle/>
          <a:p>
            <a:pPr indent="0" lvl="0" marL="0" rtl="0" algn="l">
              <a:lnSpc>
                <a:spcPct val="138000"/>
              </a:lnSpc>
              <a:spcBef>
                <a:spcPts val="0"/>
              </a:spcBef>
              <a:spcAft>
                <a:spcPts val="0"/>
              </a:spcAft>
              <a:buNone/>
            </a:pPr>
            <a:r>
              <a:rPr b="0" lang="en" sz="3000">
                <a:latin typeface="Raleway SemiBold"/>
                <a:ea typeface="Raleway SemiBold"/>
                <a:cs typeface="Raleway SemiBold"/>
                <a:sym typeface="Raleway SemiBold"/>
              </a:rPr>
              <a:t>Reproducible research practices enables you to:</a:t>
            </a:r>
            <a:endParaRPr b="0" sz="3000">
              <a:latin typeface="Raleway SemiBold"/>
              <a:ea typeface="Raleway SemiBold"/>
              <a:cs typeface="Raleway SemiBold"/>
              <a:sym typeface="Raleway SemiBold"/>
            </a:endParaRPr>
          </a:p>
        </p:txBody>
      </p:sp>
      <p:grpSp>
        <p:nvGrpSpPr>
          <p:cNvPr id="809" name="Google Shape;809;p77"/>
          <p:cNvGrpSpPr/>
          <p:nvPr/>
        </p:nvGrpSpPr>
        <p:grpSpPr>
          <a:xfrm>
            <a:off x="76450" y="52600"/>
            <a:ext cx="8991091" cy="310200"/>
            <a:chOff x="86000" y="52600"/>
            <a:chExt cx="8985700" cy="310200"/>
          </a:xfrm>
        </p:grpSpPr>
        <p:sp>
          <p:nvSpPr>
            <p:cNvPr id="810" name="Google Shape;810;p77"/>
            <p:cNvSpPr txBox="1"/>
            <p:nvPr/>
          </p:nvSpPr>
          <p:spPr>
            <a:xfrm>
              <a:off x="86000" y="52600"/>
              <a:ext cx="2225100" cy="3102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Organisation</a:t>
              </a:r>
              <a:endParaRPr b="1" sz="1800">
                <a:solidFill>
                  <a:srgbClr val="FFFFFF"/>
                </a:solidFill>
                <a:latin typeface="Lato"/>
                <a:ea typeface="Lato"/>
                <a:cs typeface="Lato"/>
                <a:sym typeface="Lato"/>
              </a:endParaRPr>
            </a:p>
          </p:txBody>
        </p:sp>
        <p:sp>
          <p:nvSpPr>
            <p:cNvPr id="811" name="Google Shape;811;p77"/>
            <p:cNvSpPr txBox="1"/>
            <p:nvPr/>
          </p:nvSpPr>
          <p:spPr>
            <a:xfrm>
              <a:off x="2304307" y="52600"/>
              <a:ext cx="2314500" cy="3102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Documentation</a:t>
              </a:r>
              <a:endParaRPr b="1" sz="1800">
                <a:solidFill>
                  <a:srgbClr val="FFFFFF"/>
                </a:solidFill>
                <a:latin typeface="Lato"/>
                <a:ea typeface="Lato"/>
                <a:cs typeface="Lato"/>
                <a:sym typeface="Lato"/>
              </a:endParaRPr>
            </a:p>
          </p:txBody>
        </p:sp>
        <p:sp>
          <p:nvSpPr>
            <p:cNvPr id="812" name="Google Shape;812;p77"/>
            <p:cNvSpPr txBox="1"/>
            <p:nvPr/>
          </p:nvSpPr>
          <p:spPr>
            <a:xfrm>
              <a:off x="4585500" y="52600"/>
              <a:ext cx="2261100" cy="3102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Analysis</a:t>
              </a:r>
              <a:endParaRPr b="1" sz="1800">
                <a:solidFill>
                  <a:srgbClr val="FFFFFF"/>
                </a:solidFill>
                <a:latin typeface="Lato"/>
                <a:ea typeface="Lato"/>
                <a:cs typeface="Lato"/>
                <a:sym typeface="Lato"/>
              </a:endParaRPr>
            </a:p>
          </p:txBody>
        </p:sp>
        <p:sp>
          <p:nvSpPr>
            <p:cNvPr id="813" name="Google Shape;813;p77"/>
            <p:cNvSpPr txBox="1"/>
            <p:nvPr/>
          </p:nvSpPr>
          <p:spPr>
            <a:xfrm>
              <a:off x="6846600" y="52600"/>
              <a:ext cx="2225100" cy="3102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Dissemination</a:t>
              </a:r>
              <a:endParaRPr b="1" sz="1800">
                <a:solidFill>
                  <a:srgbClr val="FFFFFF"/>
                </a:solidFill>
                <a:latin typeface="Lato"/>
                <a:ea typeface="Lato"/>
                <a:cs typeface="Lato"/>
                <a:sym typeface="Lato"/>
              </a:endParaRPr>
            </a:p>
          </p:txBody>
        </p:sp>
      </p:grpSp>
      <p:sp>
        <p:nvSpPr>
          <p:cNvPr id="814" name="Google Shape;814;p77"/>
          <p:cNvSpPr txBox="1"/>
          <p:nvPr>
            <p:ph idx="12" type="sldNum"/>
          </p:nvPr>
        </p:nvSpPr>
        <p:spPr>
          <a:xfrm>
            <a:off x="4297650" y="4624325"/>
            <a:ext cx="548700" cy="519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815" name="Google Shape;815;p77"/>
          <p:cNvSpPr txBox="1"/>
          <p:nvPr>
            <p:ph idx="2" type="subTitle"/>
          </p:nvPr>
        </p:nvSpPr>
        <p:spPr>
          <a:xfrm>
            <a:off x="650175" y="4624325"/>
            <a:ext cx="3129000" cy="246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t/>
            </a:r>
            <a:endParaRPr/>
          </a:p>
        </p:txBody>
      </p:sp>
      <p:sp>
        <p:nvSpPr>
          <p:cNvPr id="816" name="Google Shape;816;p77"/>
          <p:cNvSpPr txBox="1"/>
          <p:nvPr>
            <p:ph idx="3" type="subTitle"/>
          </p:nvPr>
        </p:nvSpPr>
        <p:spPr>
          <a:xfrm>
            <a:off x="650175" y="4852925"/>
            <a:ext cx="3129000" cy="246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t/>
            </a:r>
            <a:endParaRPr/>
          </a:p>
        </p:txBody>
      </p:sp>
      <p:sp>
        <p:nvSpPr>
          <p:cNvPr id="817" name="Google Shape;817;p77"/>
          <p:cNvSpPr txBox="1"/>
          <p:nvPr>
            <p:ph idx="1" type="body"/>
          </p:nvPr>
        </p:nvSpPr>
        <p:spPr>
          <a:xfrm>
            <a:off x="351600" y="3774125"/>
            <a:ext cx="8524800" cy="724200"/>
          </a:xfrm>
          <a:prstGeom prst="rect">
            <a:avLst/>
          </a:prstGeom>
        </p:spPr>
        <p:txBody>
          <a:bodyPr anchorCtr="0" anchor="t" bIns="91425" lIns="91425" spcFirstLastPara="1" rIns="91425" wrap="square" tIns="91425">
            <a:noAutofit/>
          </a:bodyPr>
          <a:lstStyle/>
          <a:p>
            <a:pPr indent="0" lvl="0" marL="0" rtl="0" algn="ctr">
              <a:lnSpc>
                <a:spcPct val="138000"/>
              </a:lnSpc>
              <a:spcBef>
                <a:spcPts val="0"/>
              </a:spcBef>
              <a:spcAft>
                <a:spcPts val="0"/>
              </a:spcAft>
              <a:buNone/>
            </a:pPr>
            <a:r>
              <a:rPr lang="en" sz="1800"/>
              <a:t>Tools discussed here should provide you with the framework to make you research more reproducible and will save you time and resources in the long term</a:t>
            </a:r>
            <a:endParaRPr sz="1800"/>
          </a:p>
        </p:txBody>
      </p:sp>
      <p:grpSp>
        <p:nvGrpSpPr>
          <p:cNvPr id="818" name="Google Shape;818;p77"/>
          <p:cNvGrpSpPr/>
          <p:nvPr/>
        </p:nvGrpSpPr>
        <p:grpSpPr>
          <a:xfrm>
            <a:off x="521884" y="2610293"/>
            <a:ext cx="705638" cy="830049"/>
            <a:chOff x="3918650" y="293075"/>
            <a:chExt cx="488500" cy="412775"/>
          </a:xfrm>
        </p:grpSpPr>
        <p:sp>
          <p:nvSpPr>
            <p:cNvPr id="819" name="Google Shape;819;p77"/>
            <p:cNvSpPr/>
            <p:nvPr/>
          </p:nvSpPr>
          <p:spPr>
            <a:xfrm>
              <a:off x="4085350" y="293675"/>
              <a:ext cx="154500" cy="412175"/>
            </a:xfrm>
            <a:custGeom>
              <a:rect b="b" l="l" r="r" t="t"/>
              <a:pathLst>
                <a:path extrusionOk="0" h="16487" w="6180">
                  <a:moveTo>
                    <a:pt x="709" y="5496"/>
                  </a:moveTo>
                  <a:lnTo>
                    <a:pt x="806" y="5520"/>
                  </a:lnTo>
                  <a:lnTo>
                    <a:pt x="1050" y="5667"/>
                  </a:lnTo>
                  <a:lnTo>
                    <a:pt x="1270" y="5813"/>
                  </a:lnTo>
                  <a:lnTo>
                    <a:pt x="1344" y="5886"/>
                  </a:lnTo>
                  <a:lnTo>
                    <a:pt x="1368" y="5984"/>
                  </a:lnTo>
                  <a:lnTo>
                    <a:pt x="1344" y="6082"/>
                  </a:lnTo>
                  <a:lnTo>
                    <a:pt x="1319" y="6155"/>
                  </a:lnTo>
                  <a:lnTo>
                    <a:pt x="1221" y="6228"/>
                  </a:lnTo>
                  <a:lnTo>
                    <a:pt x="1124" y="6253"/>
                  </a:lnTo>
                  <a:lnTo>
                    <a:pt x="1050" y="6228"/>
                  </a:lnTo>
                  <a:lnTo>
                    <a:pt x="977" y="6204"/>
                  </a:lnTo>
                  <a:lnTo>
                    <a:pt x="782" y="6082"/>
                  </a:lnTo>
                  <a:lnTo>
                    <a:pt x="586" y="5960"/>
                  </a:lnTo>
                  <a:lnTo>
                    <a:pt x="513" y="5911"/>
                  </a:lnTo>
                  <a:lnTo>
                    <a:pt x="464" y="5838"/>
                  </a:lnTo>
                  <a:lnTo>
                    <a:pt x="464" y="5740"/>
                  </a:lnTo>
                  <a:lnTo>
                    <a:pt x="489" y="5642"/>
                  </a:lnTo>
                  <a:lnTo>
                    <a:pt x="538" y="5569"/>
                  </a:lnTo>
                  <a:lnTo>
                    <a:pt x="611" y="5520"/>
                  </a:lnTo>
                  <a:lnTo>
                    <a:pt x="709" y="5496"/>
                  </a:lnTo>
                  <a:close/>
                  <a:moveTo>
                    <a:pt x="1685" y="6351"/>
                  </a:moveTo>
                  <a:lnTo>
                    <a:pt x="1783" y="6375"/>
                  </a:lnTo>
                  <a:lnTo>
                    <a:pt x="1856" y="6448"/>
                  </a:lnTo>
                  <a:lnTo>
                    <a:pt x="2003" y="6668"/>
                  </a:lnTo>
                  <a:lnTo>
                    <a:pt x="2125" y="6888"/>
                  </a:lnTo>
                  <a:lnTo>
                    <a:pt x="2150" y="6986"/>
                  </a:lnTo>
                  <a:lnTo>
                    <a:pt x="2150" y="7083"/>
                  </a:lnTo>
                  <a:lnTo>
                    <a:pt x="2101" y="7156"/>
                  </a:lnTo>
                  <a:lnTo>
                    <a:pt x="2027" y="7230"/>
                  </a:lnTo>
                  <a:lnTo>
                    <a:pt x="1979" y="7254"/>
                  </a:lnTo>
                  <a:lnTo>
                    <a:pt x="1856" y="7254"/>
                  </a:lnTo>
                  <a:lnTo>
                    <a:pt x="1783" y="7230"/>
                  </a:lnTo>
                  <a:lnTo>
                    <a:pt x="1734" y="7181"/>
                  </a:lnTo>
                  <a:lnTo>
                    <a:pt x="1685" y="7132"/>
                  </a:lnTo>
                  <a:lnTo>
                    <a:pt x="1441" y="6741"/>
                  </a:lnTo>
                  <a:lnTo>
                    <a:pt x="1417" y="6644"/>
                  </a:lnTo>
                  <a:lnTo>
                    <a:pt x="1417" y="6546"/>
                  </a:lnTo>
                  <a:lnTo>
                    <a:pt x="1441" y="6448"/>
                  </a:lnTo>
                  <a:lnTo>
                    <a:pt x="1515" y="6399"/>
                  </a:lnTo>
                  <a:lnTo>
                    <a:pt x="1612" y="6351"/>
                  </a:lnTo>
                  <a:close/>
                  <a:moveTo>
                    <a:pt x="2247" y="7498"/>
                  </a:moveTo>
                  <a:lnTo>
                    <a:pt x="2345" y="7523"/>
                  </a:lnTo>
                  <a:lnTo>
                    <a:pt x="2418" y="7572"/>
                  </a:lnTo>
                  <a:lnTo>
                    <a:pt x="2467" y="7645"/>
                  </a:lnTo>
                  <a:lnTo>
                    <a:pt x="2662" y="8109"/>
                  </a:lnTo>
                  <a:lnTo>
                    <a:pt x="2662" y="8207"/>
                  </a:lnTo>
                  <a:lnTo>
                    <a:pt x="2638" y="8304"/>
                  </a:lnTo>
                  <a:lnTo>
                    <a:pt x="2589" y="8378"/>
                  </a:lnTo>
                  <a:lnTo>
                    <a:pt x="2516" y="8426"/>
                  </a:lnTo>
                  <a:lnTo>
                    <a:pt x="2418" y="8451"/>
                  </a:lnTo>
                  <a:lnTo>
                    <a:pt x="2345" y="8426"/>
                  </a:lnTo>
                  <a:lnTo>
                    <a:pt x="2272" y="8402"/>
                  </a:lnTo>
                  <a:lnTo>
                    <a:pt x="2223" y="8353"/>
                  </a:lnTo>
                  <a:lnTo>
                    <a:pt x="2198" y="8280"/>
                  </a:lnTo>
                  <a:lnTo>
                    <a:pt x="2027" y="7840"/>
                  </a:lnTo>
                  <a:lnTo>
                    <a:pt x="2003" y="7743"/>
                  </a:lnTo>
                  <a:lnTo>
                    <a:pt x="2027" y="7645"/>
                  </a:lnTo>
                  <a:lnTo>
                    <a:pt x="2076" y="7572"/>
                  </a:lnTo>
                  <a:lnTo>
                    <a:pt x="2150" y="7523"/>
                  </a:lnTo>
                  <a:lnTo>
                    <a:pt x="2247" y="7498"/>
                  </a:lnTo>
                  <a:close/>
                  <a:moveTo>
                    <a:pt x="2711" y="8720"/>
                  </a:moveTo>
                  <a:lnTo>
                    <a:pt x="2785" y="8744"/>
                  </a:lnTo>
                  <a:lnTo>
                    <a:pt x="2858" y="8793"/>
                  </a:lnTo>
                  <a:lnTo>
                    <a:pt x="2907" y="8866"/>
                  </a:lnTo>
                  <a:lnTo>
                    <a:pt x="3078" y="9355"/>
                  </a:lnTo>
                  <a:lnTo>
                    <a:pt x="3102" y="9452"/>
                  </a:lnTo>
                  <a:lnTo>
                    <a:pt x="3078" y="9526"/>
                  </a:lnTo>
                  <a:lnTo>
                    <a:pt x="3004" y="9599"/>
                  </a:lnTo>
                  <a:lnTo>
                    <a:pt x="2931" y="9648"/>
                  </a:lnTo>
                  <a:lnTo>
                    <a:pt x="2858" y="9672"/>
                  </a:lnTo>
                  <a:lnTo>
                    <a:pt x="2785" y="9672"/>
                  </a:lnTo>
                  <a:lnTo>
                    <a:pt x="2711" y="9623"/>
                  </a:lnTo>
                  <a:lnTo>
                    <a:pt x="2662" y="9574"/>
                  </a:lnTo>
                  <a:lnTo>
                    <a:pt x="2614" y="9501"/>
                  </a:lnTo>
                  <a:lnTo>
                    <a:pt x="2467" y="9037"/>
                  </a:lnTo>
                  <a:lnTo>
                    <a:pt x="2443" y="8939"/>
                  </a:lnTo>
                  <a:lnTo>
                    <a:pt x="2467" y="8842"/>
                  </a:lnTo>
                  <a:lnTo>
                    <a:pt x="2516" y="8768"/>
                  </a:lnTo>
                  <a:lnTo>
                    <a:pt x="2614" y="8720"/>
                  </a:lnTo>
                  <a:close/>
                  <a:moveTo>
                    <a:pt x="3224" y="9941"/>
                  </a:moveTo>
                  <a:lnTo>
                    <a:pt x="3297" y="10014"/>
                  </a:lnTo>
                  <a:lnTo>
                    <a:pt x="3346" y="10087"/>
                  </a:lnTo>
                  <a:lnTo>
                    <a:pt x="3542" y="10527"/>
                  </a:lnTo>
                  <a:lnTo>
                    <a:pt x="3566" y="10625"/>
                  </a:lnTo>
                  <a:lnTo>
                    <a:pt x="3566" y="10722"/>
                  </a:lnTo>
                  <a:lnTo>
                    <a:pt x="3517" y="10796"/>
                  </a:lnTo>
                  <a:lnTo>
                    <a:pt x="3444" y="10844"/>
                  </a:lnTo>
                  <a:lnTo>
                    <a:pt x="3322" y="10869"/>
                  </a:lnTo>
                  <a:lnTo>
                    <a:pt x="3273" y="10869"/>
                  </a:lnTo>
                  <a:lnTo>
                    <a:pt x="3200" y="10844"/>
                  </a:lnTo>
                  <a:lnTo>
                    <a:pt x="3151" y="10796"/>
                  </a:lnTo>
                  <a:lnTo>
                    <a:pt x="3102" y="10747"/>
                  </a:lnTo>
                  <a:lnTo>
                    <a:pt x="2907" y="10258"/>
                  </a:lnTo>
                  <a:lnTo>
                    <a:pt x="2882" y="10161"/>
                  </a:lnTo>
                  <a:lnTo>
                    <a:pt x="2907" y="10087"/>
                  </a:lnTo>
                  <a:lnTo>
                    <a:pt x="2955" y="10014"/>
                  </a:lnTo>
                  <a:lnTo>
                    <a:pt x="3029" y="9941"/>
                  </a:lnTo>
                  <a:close/>
                  <a:moveTo>
                    <a:pt x="3761" y="11089"/>
                  </a:moveTo>
                  <a:lnTo>
                    <a:pt x="3835" y="11137"/>
                  </a:lnTo>
                  <a:lnTo>
                    <a:pt x="3908" y="11211"/>
                  </a:lnTo>
                  <a:lnTo>
                    <a:pt x="4177" y="11577"/>
                  </a:lnTo>
                  <a:lnTo>
                    <a:pt x="4225" y="11675"/>
                  </a:lnTo>
                  <a:lnTo>
                    <a:pt x="4250" y="11748"/>
                  </a:lnTo>
                  <a:lnTo>
                    <a:pt x="4201" y="11846"/>
                  </a:lnTo>
                  <a:lnTo>
                    <a:pt x="4152" y="11919"/>
                  </a:lnTo>
                  <a:lnTo>
                    <a:pt x="4079" y="11968"/>
                  </a:lnTo>
                  <a:lnTo>
                    <a:pt x="3884" y="11968"/>
                  </a:lnTo>
                  <a:lnTo>
                    <a:pt x="3810" y="11895"/>
                  </a:lnTo>
                  <a:lnTo>
                    <a:pt x="3664" y="11675"/>
                  </a:lnTo>
                  <a:lnTo>
                    <a:pt x="3493" y="11455"/>
                  </a:lnTo>
                  <a:lnTo>
                    <a:pt x="3468" y="11382"/>
                  </a:lnTo>
                  <a:lnTo>
                    <a:pt x="3468" y="11284"/>
                  </a:lnTo>
                  <a:lnTo>
                    <a:pt x="3517" y="11186"/>
                  </a:lnTo>
                  <a:lnTo>
                    <a:pt x="3566" y="11137"/>
                  </a:lnTo>
                  <a:lnTo>
                    <a:pt x="3664" y="11089"/>
                  </a:lnTo>
                  <a:close/>
                  <a:moveTo>
                    <a:pt x="4616" y="12041"/>
                  </a:moveTo>
                  <a:lnTo>
                    <a:pt x="4714" y="12090"/>
                  </a:lnTo>
                  <a:lnTo>
                    <a:pt x="4909" y="12212"/>
                  </a:lnTo>
                  <a:lnTo>
                    <a:pt x="5105" y="12334"/>
                  </a:lnTo>
                  <a:lnTo>
                    <a:pt x="5178" y="12383"/>
                  </a:lnTo>
                  <a:lnTo>
                    <a:pt x="5227" y="12481"/>
                  </a:lnTo>
                  <a:lnTo>
                    <a:pt x="5227" y="12554"/>
                  </a:lnTo>
                  <a:lnTo>
                    <a:pt x="5202" y="12652"/>
                  </a:lnTo>
                  <a:lnTo>
                    <a:pt x="5154" y="12725"/>
                  </a:lnTo>
                  <a:lnTo>
                    <a:pt x="5105" y="12749"/>
                  </a:lnTo>
                  <a:lnTo>
                    <a:pt x="5056" y="12774"/>
                  </a:lnTo>
                  <a:lnTo>
                    <a:pt x="4983" y="12798"/>
                  </a:lnTo>
                  <a:lnTo>
                    <a:pt x="4885" y="12774"/>
                  </a:lnTo>
                  <a:lnTo>
                    <a:pt x="4641" y="12627"/>
                  </a:lnTo>
                  <a:lnTo>
                    <a:pt x="4421" y="12481"/>
                  </a:lnTo>
                  <a:lnTo>
                    <a:pt x="4348" y="12407"/>
                  </a:lnTo>
                  <a:lnTo>
                    <a:pt x="4323" y="12310"/>
                  </a:lnTo>
                  <a:lnTo>
                    <a:pt x="4323" y="12236"/>
                  </a:lnTo>
                  <a:lnTo>
                    <a:pt x="4372" y="12139"/>
                  </a:lnTo>
                  <a:lnTo>
                    <a:pt x="4445" y="12066"/>
                  </a:lnTo>
                  <a:lnTo>
                    <a:pt x="4543" y="12041"/>
                  </a:lnTo>
                  <a:close/>
                  <a:moveTo>
                    <a:pt x="0" y="1"/>
                  </a:moveTo>
                  <a:lnTo>
                    <a:pt x="0" y="5325"/>
                  </a:lnTo>
                  <a:lnTo>
                    <a:pt x="74" y="5349"/>
                  </a:lnTo>
                  <a:lnTo>
                    <a:pt x="147" y="5422"/>
                  </a:lnTo>
                  <a:lnTo>
                    <a:pt x="171" y="5496"/>
                  </a:lnTo>
                  <a:lnTo>
                    <a:pt x="171" y="5569"/>
                  </a:lnTo>
                  <a:lnTo>
                    <a:pt x="171" y="5642"/>
                  </a:lnTo>
                  <a:lnTo>
                    <a:pt x="122" y="5716"/>
                  </a:lnTo>
                  <a:lnTo>
                    <a:pt x="74" y="5764"/>
                  </a:lnTo>
                  <a:lnTo>
                    <a:pt x="0" y="5789"/>
                  </a:lnTo>
                  <a:lnTo>
                    <a:pt x="0" y="13360"/>
                  </a:lnTo>
                  <a:lnTo>
                    <a:pt x="6179" y="16486"/>
                  </a:lnTo>
                  <a:lnTo>
                    <a:pt x="6179" y="13116"/>
                  </a:lnTo>
                  <a:lnTo>
                    <a:pt x="5935" y="13091"/>
                  </a:lnTo>
                  <a:lnTo>
                    <a:pt x="5691" y="13042"/>
                  </a:lnTo>
                  <a:lnTo>
                    <a:pt x="5593" y="12994"/>
                  </a:lnTo>
                  <a:lnTo>
                    <a:pt x="5520" y="12945"/>
                  </a:lnTo>
                  <a:lnTo>
                    <a:pt x="5495" y="12847"/>
                  </a:lnTo>
                  <a:lnTo>
                    <a:pt x="5495" y="12749"/>
                  </a:lnTo>
                  <a:lnTo>
                    <a:pt x="5520" y="12676"/>
                  </a:lnTo>
                  <a:lnTo>
                    <a:pt x="5593" y="12603"/>
                  </a:lnTo>
                  <a:lnTo>
                    <a:pt x="5691" y="12554"/>
                  </a:lnTo>
                  <a:lnTo>
                    <a:pt x="5789" y="12554"/>
                  </a:lnTo>
                  <a:lnTo>
                    <a:pt x="6179" y="12627"/>
                  </a:lnTo>
                  <a:lnTo>
                    <a:pt x="6179" y="3127"/>
                  </a:lnTo>
                  <a:lnTo>
                    <a:pt x="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820" name="Google Shape;820;p77"/>
            <p:cNvSpPr/>
            <p:nvPr/>
          </p:nvSpPr>
          <p:spPr>
            <a:xfrm>
              <a:off x="3918650" y="293075"/>
              <a:ext cx="153900" cy="407275"/>
            </a:xfrm>
            <a:custGeom>
              <a:rect b="b" l="l" r="r" t="t"/>
              <a:pathLst>
                <a:path extrusionOk="0" h="16291" w="6156">
                  <a:moveTo>
                    <a:pt x="5349" y="5495"/>
                  </a:moveTo>
                  <a:lnTo>
                    <a:pt x="5447" y="5520"/>
                  </a:lnTo>
                  <a:lnTo>
                    <a:pt x="5520" y="5569"/>
                  </a:lnTo>
                  <a:lnTo>
                    <a:pt x="5569" y="5666"/>
                  </a:lnTo>
                  <a:lnTo>
                    <a:pt x="5569" y="5764"/>
                  </a:lnTo>
                  <a:lnTo>
                    <a:pt x="5545" y="5837"/>
                  </a:lnTo>
                  <a:lnTo>
                    <a:pt x="5496" y="5935"/>
                  </a:lnTo>
                  <a:lnTo>
                    <a:pt x="5423" y="5984"/>
                  </a:lnTo>
                  <a:lnTo>
                    <a:pt x="5203" y="6057"/>
                  </a:lnTo>
                  <a:lnTo>
                    <a:pt x="5008" y="6155"/>
                  </a:lnTo>
                  <a:lnTo>
                    <a:pt x="4934" y="6179"/>
                  </a:lnTo>
                  <a:lnTo>
                    <a:pt x="4812" y="6179"/>
                  </a:lnTo>
                  <a:lnTo>
                    <a:pt x="4763" y="6155"/>
                  </a:lnTo>
                  <a:lnTo>
                    <a:pt x="4714" y="6106"/>
                  </a:lnTo>
                  <a:lnTo>
                    <a:pt x="4666" y="6057"/>
                  </a:lnTo>
                  <a:lnTo>
                    <a:pt x="4641" y="5959"/>
                  </a:lnTo>
                  <a:lnTo>
                    <a:pt x="4641" y="5862"/>
                  </a:lnTo>
                  <a:lnTo>
                    <a:pt x="4690" y="5788"/>
                  </a:lnTo>
                  <a:lnTo>
                    <a:pt x="4763" y="5740"/>
                  </a:lnTo>
                  <a:lnTo>
                    <a:pt x="5008" y="5617"/>
                  </a:lnTo>
                  <a:lnTo>
                    <a:pt x="5252" y="5520"/>
                  </a:lnTo>
                  <a:lnTo>
                    <a:pt x="5349" y="5495"/>
                  </a:lnTo>
                  <a:close/>
                  <a:moveTo>
                    <a:pt x="4250" y="6155"/>
                  </a:moveTo>
                  <a:lnTo>
                    <a:pt x="4348" y="6179"/>
                  </a:lnTo>
                  <a:lnTo>
                    <a:pt x="4421" y="6252"/>
                  </a:lnTo>
                  <a:lnTo>
                    <a:pt x="4470" y="6326"/>
                  </a:lnTo>
                  <a:lnTo>
                    <a:pt x="4470" y="6423"/>
                  </a:lnTo>
                  <a:lnTo>
                    <a:pt x="4446" y="6497"/>
                  </a:lnTo>
                  <a:lnTo>
                    <a:pt x="4397" y="6594"/>
                  </a:lnTo>
                  <a:lnTo>
                    <a:pt x="4226" y="6741"/>
                  </a:lnTo>
                  <a:lnTo>
                    <a:pt x="4079" y="6912"/>
                  </a:lnTo>
                  <a:lnTo>
                    <a:pt x="3982" y="6985"/>
                  </a:lnTo>
                  <a:lnTo>
                    <a:pt x="3884" y="7010"/>
                  </a:lnTo>
                  <a:lnTo>
                    <a:pt x="3811" y="6985"/>
                  </a:lnTo>
                  <a:lnTo>
                    <a:pt x="3738" y="6936"/>
                  </a:lnTo>
                  <a:lnTo>
                    <a:pt x="3664" y="6863"/>
                  </a:lnTo>
                  <a:lnTo>
                    <a:pt x="3640" y="6790"/>
                  </a:lnTo>
                  <a:lnTo>
                    <a:pt x="3664" y="6692"/>
                  </a:lnTo>
                  <a:lnTo>
                    <a:pt x="3713" y="6594"/>
                  </a:lnTo>
                  <a:lnTo>
                    <a:pt x="3884" y="6399"/>
                  </a:lnTo>
                  <a:lnTo>
                    <a:pt x="4079" y="6228"/>
                  </a:lnTo>
                  <a:lnTo>
                    <a:pt x="4153" y="6179"/>
                  </a:lnTo>
                  <a:lnTo>
                    <a:pt x="4250" y="6155"/>
                  </a:lnTo>
                  <a:close/>
                  <a:moveTo>
                    <a:pt x="3469" y="7156"/>
                  </a:moveTo>
                  <a:lnTo>
                    <a:pt x="3542" y="7205"/>
                  </a:lnTo>
                  <a:lnTo>
                    <a:pt x="3615" y="7254"/>
                  </a:lnTo>
                  <a:lnTo>
                    <a:pt x="3664" y="7351"/>
                  </a:lnTo>
                  <a:lnTo>
                    <a:pt x="3664" y="7449"/>
                  </a:lnTo>
                  <a:lnTo>
                    <a:pt x="3640" y="7547"/>
                  </a:lnTo>
                  <a:lnTo>
                    <a:pt x="3396" y="7962"/>
                  </a:lnTo>
                  <a:lnTo>
                    <a:pt x="3371" y="8011"/>
                  </a:lnTo>
                  <a:lnTo>
                    <a:pt x="3298" y="8060"/>
                  </a:lnTo>
                  <a:lnTo>
                    <a:pt x="3249" y="8084"/>
                  </a:lnTo>
                  <a:lnTo>
                    <a:pt x="3176" y="8084"/>
                  </a:lnTo>
                  <a:lnTo>
                    <a:pt x="3078" y="8060"/>
                  </a:lnTo>
                  <a:lnTo>
                    <a:pt x="3005" y="8011"/>
                  </a:lnTo>
                  <a:lnTo>
                    <a:pt x="2956" y="7913"/>
                  </a:lnTo>
                  <a:lnTo>
                    <a:pt x="2932" y="7840"/>
                  </a:lnTo>
                  <a:lnTo>
                    <a:pt x="2956" y="7742"/>
                  </a:lnTo>
                  <a:lnTo>
                    <a:pt x="3225" y="7278"/>
                  </a:lnTo>
                  <a:lnTo>
                    <a:pt x="3273" y="7205"/>
                  </a:lnTo>
                  <a:lnTo>
                    <a:pt x="3371" y="7180"/>
                  </a:lnTo>
                  <a:lnTo>
                    <a:pt x="3469" y="7156"/>
                  </a:lnTo>
                  <a:close/>
                  <a:moveTo>
                    <a:pt x="2858" y="8328"/>
                  </a:moveTo>
                  <a:lnTo>
                    <a:pt x="2956" y="8353"/>
                  </a:lnTo>
                  <a:lnTo>
                    <a:pt x="3029" y="8402"/>
                  </a:lnTo>
                  <a:lnTo>
                    <a:pt x="3078" y="8475"/>
                  </a:lnTo>
                  <a:lnTo>
                    <a:pt x="3103" y="8573"/>
                  </a:lnTo>
                  <a:lnTo>
                    <a:pt x="3103" y="8670"/>
                  </a:lnTo>
                  <a:lnTo>
                    <a:pt x="2932" y="9110"/>
                  </a:lnTo>
                  <a:lnTo>
                    <a:pt x="2907" y="9183"/>
                  </a:lnTo>
                  <a:lnTo>
                    <a:pt x="2858" y="9232"/>
                  </a:lnTo>
                  <a:lnTo>
                    <a:pt x="2785" y="9281"/>
                  </a:lnTo>
                  <a:lnTo>
                    <a:pt x="2638" y="9281"/>
                  </a:lnTo>
                  <a:lnTo>
                    <a:pt x="2541" y="9232"/>
                  </a:lnTo>
                  <a:lnTo>
                    <a:pt x="2492" y="9159"/>
                  </a:lnTo>
                  <a:lnTo>
                    <a:pt x="2468" y="9061"/>
                  </a:lnTo>
                  <a:lnTo>
                    <a:pt x="2468" y="8963"/>
                  </a:lnTo>
                  <a:lnTo>
                    <a:pt x="2638" y="8499"/>
                  </a:lnTo>
                  <a:lnTo>
                    <a:pt x="2687" y="8402"/>
                  </a:lnTo>
                  <a:lnTo>
                    <a:pt x="2761" y="8353"/>
                  </a:lnTo>
                  <a:lnTo>
                    <a:pt x="2858" y="8328"/>
                  </a:lnTo>
                  <a:close/>
                  <a:moveTo>
                    <a:pt x="2541" y="9574"/>
                  </a:moveTo>
                  <a:lnTo>
                    <a:pt x="2638" y="9623"/>
                  </a:lnTo>
                  <a:lnTo>
                    <a:pt x="2712" y="9696"/>
                  </a:lnTo>
                  <a:lnTo>
                    <a:pt x="2736" y="9769"/>
                  </a:lnTo>
                  <a:lnTo>
                    <a:pt x="2736" y="9867"/>
                  </a:lnTo>
                  <a:lnTo>
                    <a:pt x="2638" y="10355"/>
                  </a:lnTo>
                  <a:lnTo>
                    <a:pt x="2590" y="10429"/>
                  </a:lnTo>
                  <a:lnTo>
                    <a:pt x="2541" y="10502"/>
                  </a:lnTo>
                  <a:lnTo>
                    <a:pt x="2468" y="10526"/>
                  </a:lnTo>
                  <a:lnTo>
                    <a:pt x="2394" y="10551"/>
                  </a:lnTo>
                  <a:lnTo>
                    <a:pt x="2345" y="10551"/>
                  </a:lnTo>
                  <a:lnTo>
                    <a:pt x="2248" y="10502"/>
                  </a:lnTo>
                  <a:lnTo>
                    <a:pt x="2199" y="10429"/>
                  </a:lnTo>
                  <a:lnTo>
                    <a:pt x="2150" y="10355"/>
                  </a:lnTo>
                  <a:lnTo>
                    <a:pt x="2150" y="10258"/>
                  </a:lnTo>
                  <a:lnTo>
                    <a:pt x="2248" y="9769"/>
                  </a:lnTo>
                  <a:lnTo>
                    <a:pt x="2297" y="9672"/>
                  </a:lnTo>
                  <a:lnTo>
                    <a:pt x="2370" y="9598"/>
                  </a:lnTo>
                  <a:lnTo>
                    <a:pt x="2443" y="9574"/>
                  </a:lnTo>
                  <a:close/>
                  <a:moveTo>
                    <a:pt x="2297" y="10844"/>
                  </a:moveTo>
                  <a:lnTo>
                    <a:pt x="2394" y="10868"/>
                  </a:lnTo>
                  <a:lnTo>
                    <a:pt x="2468" y="10942"/>
                  </a:lnTo>
                  <a:lnTo>
                    <a:pt x="2516" y="11015"/>
                  </a:lnTo>
                  <a:lnTo>
                    <a:pt x="2516" y="11113"/>
                  </a:lnTo>
                  <a:lnTo>
                    <a:pt x="2492" y="11357"/>
                  </a:lnTo>
                  <a:lnTo>
                    <a:pt x="2468" y="11430"/>
                  </a:lnTo>
                  <a:lnTo>
                    <a:pt x="2419" y="11503"/>
                  </a:lnTo>
                  <a:lnTo>
                    <a:pt x="2345" y="11552"/>
                  </a:lnTo>
                  <a:lnTo>
                    <a:pt x="2248" y="11577"/>
                  </a:lnTo>
                  <a:lnTo>
                    <a:pt x="2223" y="11577"/>
                  </a:lnTo>
                  <a:lnTo>
                    <a:pt x="2126" y="11552"/>
                  </a:lnTo>
                  <a:lnTo>
                    <a:pt x="2052" y="11503"/>
                  </a:lnTo>
                  <a:lnTo>
                    <a:pt x="2028" y="11406"/>
                  </a:lnTo>
                  <a:lnTo>
                    <a:pt x="2003" y="11308"/>
                  </a:lnTo>
                  <a:lnTo>
                    <a:pt x="2028" y="11064"/>
                  </a:lnTo>
                  <a:lnTo>
                    <a:pt x="2052" y="10966"/>
                  </a:lnTo>
                  <a:lnTo>
                    <a:pt x="2126" y="10893"/>
                  </a:lnTo>
                  <a:lnTo>
                    <a:pt x="2199" y="10844"/>
                  </a:lnTo>
                  <a:close/>
                  <a:moveTo>
                    <a:pt x="6155" y="0"/>
                  </a:moveTo>
                  <a:lnTo>
                    <a:pt x="538" y="2858"/>
                  </a:lnTo>
                  <a:lnTo>
                    <a:pt x="416" y="2906"/>
                  </a:lnTo>
                  <a:lnTo>
                    <a:pt x="318" y="3004"/>
                  </a:lnTo>
                  <a:lnTo>
                    <a:pt x="221" y="3102"/>
                  </a:lnTo>
                  <a:lnTo>
                    <a:pt x="147" y="3224"/>
                  </a:lnTo>
                  <a:lnTo>
                    <a:pt x="74" y="3322"/>
                  </a:lnTo>
                  <a:lnTo>
                    <a:pt x="25" y="3444"/>
                  </a:lnTo>
                  <a:lnTo>
                    <a:pt x="1" y="3566"/>
                  </a:lnTo>
                  <a:lnTo>
                    <a:pt x="1" y="3688"/>
                  </a:lnTo>
                  <a:lnTo>
                    <a:pt x="1" y="15924"/>
                  </a:lnTo>
                  <a:lnTo>
                    <a:pt x="1" y="16046"/>
                  </a:lnTo>
                  <a:lnTo>
                    <a:pt x="50" y="16119"/>
                  </a:lnTo>
                  <a:lnTo>
                    <a:pt x="98" y="16193"/>
                  </a:lnTo>
                  <a:lnTo>
                    <a:pt x="172" y="16241"/>
                  </a:lnTo>
                  <a:lnTo>
                    <a:pt x="245" y="16266"/>
                  </a:lnTo>
                  <a:lnTo>
                    <a:pt x="343" y="16290"/>
                  </a:lnTo>
                  <a:lnTo>
                    <a:pt x="465" y="16266"/>
                  </a:lnTo>
                  <a:lnTo>
                    <a:pt x="563" y="16217"/>
                  </a:lnTo>
                  <a:lnTo>
                    <a:pt x="6155" y="13360"/>
                  </a:lnTo>
                  <a:lnTo>
                    <a:pt x="6155" y="5813"/>
                  </a:lnTo>
                  <a:lnTo>
                    <a:pt x="6009" y="5813"/>
                  </a:lnTo>
                  <a:lnTo>
                    <a:pt x="5936" y="5764"/>
                  </a:lnTo>
                  <a:lnTo>
                    <a:pt x="5887" y="5691"/>
                  </a:lnTo>
                  <a:lnTo>
                    <a:pt x="5862" y="5593"/>
                  </a:lnTo>
                  <a:lnTo>
                    <a:pt x="5887" y="5495"/>
                  </a:lnTo>
                  <a:lnTo>
                    <a:pt x="5936" y="5422"/>
                  </a:lnTo>
                  <a:lnTo>
                    <a:pt x="6009" y="5373"/>
                  </a:lnTo>
                  <a:lnTo>
                    <a:pt x="6082" y="5349"/>
                  </a:lnTo>
                  <a:lnTo>
                    <a:pt x="6155" y="5324"/>
                  </a:lnTo>
                  <a:lnTo>
                    <a:pt x="615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821" name="Google Shape;821;p77"/>
            <p:cNvSpPr/>
            <p:nvPr/>
          </p:nvSpPr>
          <p:spPr>
            <a:xfrm>
              <a:off x="4253250" y="298550"/>
              <a:ext cx="153900" cy="406675"/>
            </a:xfrm>
            <a:custGeom>
              <a:rect b="b" l="l" r="r" t="t"/>
              <a:pathLst>
                <a:path extrusionOk="0" h="16267" w="6156">
                  <a:moveTo>
                    <a:pt x="3713" y="4348"/>
                  </a:moveTo>
                  <a:lnTo>
                    <a:pt x="3737" y="4373"/>
                  </a:lnTo>
                  <a:lnTo>
                    <a:pt x="3786" y="4397"/>
                  </a:lnTo>
                  <a:lnTo>
                    <a:pt x="3811" y="4421"/>
                  </a:lnTo>
                  <a:lnTo>
                    <a:pt x="3835" y="4544"/>
                  </a:lnTo>
                  <a:lnTo>
                    <a:pt x="3811" y="4666"/>
                  </a:lnTo>
                  <a:lnTo>
                    <a:pt x="3737" y="4812"/>
                  </a:lnTo>
                  <a:lnTo>
                    <a:pt x="3224" y="5716"/>
                  </a:lnTo>
                  <a:lnTo>
                    <a:pt x="3762" y="6009"/>
                  </a:lnTo>
                  <a:lnTo>
                    <a:pt x="3786" y="6033"/>
                  </a:lnTo>
                  <a:lnTo>
                    <a:pt x="3811" y="6082"/>
                  </a:lnTo>
                  <a:lnTo>
                    <a:pt x="3835" y="6180"/>
                  </a:lnTo>
                  <a:lnTo>
                    <a:pt x="3811" y="6326"/>
                  </a:lnTo>
                  <a:lnTo>
                    <a:pt x="3762" y="6473"/>
                  </a:lnTo>
                  <a:lnTo>
                    <a:pt x="3664" y="6595"/>
                  </a:lnTo>
                  <a:lnTo>
                    <a:pt x="3566" y="6668"/>
                  </a:lnTo>
                  <a:lnTo>
                    <a:pt x="3444" y="6717"/>
                  </a:lnTo>
                  <a:lnTo>
                    <a:pt x="3395" y="6717"/>
                  </a:lnTo>
                  <a:lnTo>
                    <a:pt x="3371" y="6693"/>
                  </a:lnTo>
                  <a:lnTo>
                    <a:pt x="2834" y="6400"/>
                  </a:lnTo>
                  <a:lnTo>
                    <a:pt x="2321" y="7303"/>
                  </a:lnTo>
                  <a:lnTo>
                    <a:pt x="2223" y="7426"/>
                  </a:lnTo>
                  <a:lnTo>
                    <a:pt x="2125" y="7499"/>
                  </a:lnTo>
                  <a:lnTo>
                    <a:pt x="2003" y="7548"/>
                  </a:lnTo>
                  <a:lnTo>
                    <a:pt x="1954" y="7548"/>
                  </a:lnTo>
                  <a:lnTo>
                    <a:pt x="1930" y="7523"/>
                  </a:lnTo>
                  <a:lnTo>
                    <a:pt x="1881" y="7499"/>
                  </a:lnTo>
                  <a:lnTo>
                    <a:pt x="1857" y="7450"/>
                  </a:lnTo>
                  <a:lnTo>
                    <a:pt x="1832" y="7352"/>
                  </a:lnTo>
                  <a:lnTo>
                    <a:pt x="1857" y="7206"/>
                  </a:lnTo>
                  <a:lnTo>
                    <a:pt x="1930" y="7059"/>
                  </a:lnTo>
                  <a:lnTo>
                    <a:pt x="2443" y="6156"/>
                  </a:lnTo>
                  <a:lnTo>
                    <a:pt x="1906" y="5862"/>
                  </a:lnTo>
                  <a:lnTo>
                    <a:pt x="1881" y="5838"/>
                  </a:lnTo>
                  <a:lnTo>
                    <a:pt x="1857" y="5789"/>
                  </a:lnTo>
                  <a:lnTo>
                    <a:pt x="1832" y="5691"/>
                  </a:lnTo>
                  <a:lnTo>
                    <a:pt x="1857" y="5569"/>
                  </a:lnTo>
                  <a:lnTo>
                    <a:pt x="1906" y="5423"/>
                  </a:lnTo>
                  <a:lnTo>
                    <a:pt x="2003" y="5301"/>
                  </a:lnTo>
                  <a:lnTo>
                    <a:pt x="2101" y="5203"/>
                  </a:lnTo>
                  <a:lnTo>
                    <a:pt x="2223" y="5179"/>
                  </a:lnTo>
                  <a:lnTo>
                    <a:pt x="2272" y="5179"/>
                  </a:lnTo>
                  <a:lnTo>
                    <a:pt x="2296" y="5203"/>
                  </a:lnTo>
                  <a:lnTo>
                    <a:pt x="2834" y="5496"/>
                  </a:lnTo>
                  <a:lnTo>
                    <a:pt x="3347" y="4592"/>
                  </a:lnTo>
                  <a:lnTo>
                    <a:pt x="3444" y="4470"/>
                  </a:lnTo>
                  <a:lnTo>
                    <a:pt x="3542" y="4373"/>
                  </a:lnTo>
                  <a:lnTo>
                    <a:pt x="3664" y="4348"/>
                  </a:lnTo>
                  <a:close/>
                  <a:moveTo>
                    <a:pt x="3176" y="7303"/>
                  </a:moveTo>
                  <a:lnTo>
                    <a:pt x="3249" y="7328"/>
                  </a:lnTo>
                  <a:lnTo>
                    <a:pt x="3322" y="7401"/>
                  </a:lnTo>
                  <a:lnTo>
                    <a:pt x="3371" y="7474"/>
                  </a:lnTo>
                  <a:lnTo>
                    <a:pt x="3420" y="7743"/>
                  </a:lnTo>
                  <a:lnTo>
                    <a:pt x="3420" y="7841"/>
                  </a:lnTo>
                  <a:lnTo>
                    <a:pt x="3371" y="7914"/>
                  </a:lnTo>
                  <a:lnTo>
                    <a:pt x="3298" y="7987"/>
                  </a:lnTo>
                  <a:lnTo>
                    <a:pt x="3224" y="8012"/>
                  </a:lnTo>
                  <a:lnTo>
                    <a:pt x="3102" y="8012"/>
                  </a:lnTo>
                  <a:lnTo>
                    <a:pt x="3029" y="7963"/>
                  </a:lnTo>
                  <a:lnTo>
                    <a:pt x="2956" y="7914"/>
                  </a:lnTo>
                  <a:lnTo>
                    <a:pt x="2931" y="7816"/>
                  </a:lnTo>
                  <a:lnTo>
                    <a:pt x="2883" y="7596"/>
                  </a:lnTo>
                  <a:lnTo>
                    <a:pt x="2883" y="7499"/>
                  </a:lnTo>
                  <a:lnTo>
                    <a:pt x="2907" y="7426"/>
                  </a:lnTo>
                  <a:lnTo>
                    <a:pt x="2980" y="7352"/>
                  </a:lnTo>
                  <a:lnTo>
                    <a:pt x="3078" y="7303"/>
                  </a:lnTo>
                  <a:close/>
                  <a:moveTo>
                    <a:pt x="3249" y="8354"/>
                  </a:moveTo>
                  <a:lnTo>
                    <a:pt x="3347" y="8378"/>
                  </a:lnTo>
                  <a:lnTo>
                    <a:pt x="3444" y="8427"/>
                  </a:lnTo>
                  <a:lnTo>
                    <a:pt x="3493" y="8500"/>
                  </a:lnTo>
                  <a:lnTo>
                    <a:pt x="3518" y="8598"/>
                  </a:lnTo>
                  <a:lnTo>
                    <a:pt x="3542" y="9013"/>
                  </a:lnTo>
                  <a:lnTo>
                    <a:pt x="3518" y="9111"/>
                  </a:lnTo>
                  <a:lnTo>
                    <a:pt x="3518" y="9208"/>
                  </a:lnTo>
                  <a:lnTo>
                    <a:pt x="3469" y="9282"/>
                  </a:lnTo>
                  <a:lnTo>
                    <a:pt x="3371" y="9331"/>
                  </a:lnTo>
                  <a:lnTo>
                    <a:pt x="3273" y="9355"/>
                  </a:lnTo>
                  <a:lnTo>
                    <a:pt x="3176" y="9331"/>
                  </a:lnTo>
                  <a:lnTo>
                    <a:pt x="3102" y="9282"/>
                  </a:lnTo>
                  <a:lnTo>
                    <a:pt x="3054" y="9184"/>
                  </a:lnTo>
                  <a:lnTo>
                    <a:pt x="3029" y="9086"/>
                  </a:lnTo>
                  <a:lnTo>
                    <a:pt x="3054" y="9013"/>
                  </a:lnTo>
                  <a:lnTo>
                    <a:pt x="3029" y="8622"/>
                  </a:lnTo>
                  <a:lnTo>
                    <a:pt x="3054" y="8525"/>
                  </a:lnTo>
                  <a:lnTo>
                    <a:pt x="3102" y="8451"/>
                  </a:lnTo>
                  <a:lnTo>
                    <a:pt x="3176" y="8378"/>
                  </a:lnTo>
                  <a:lnTo>
                    <a:pt x="3249" y="8354"/>
                  </a:lnTo>
                  <a:close/>
                  <a:moveTo>
                    <a:pt x="3249" y="9648"/>
                  </a:moveTo>
                  <a:lnTo>
                    <a:pt x="3347" y="9697"/>
                  </a:lnTo>
                  <a:lnTo>
                    <a:pt x="3420" y="9746"/>
                  </a:lnTo>
                  <a:lnTo>
                    <a:pt x="3469" y="9843"/>
                  </a:lnTo>
                  <a:lnTo>
                    <a:pt x="3469" y="9941"/>
                  </a:lnTo>
                  <a:lnTo>
                    <a:pt x="3347" y="10454"/>
                  </a:lnTo>
                  <a:lnTo>
                    <a:pt x="3322" y="10527"/>
                  </a:lnTo>
                  <a:lnTo>
                    <a:pt x="3273" y="10576"/>
                  </a:lnTo>
                  <a:lnTo>
                    <a:pt x="3200" y="10601"/>
                  </a:lnTo>
                  <a:lnTo>
                    <a:pt x="3127" y="10625"/>
                  </a:lnTo>
                  <a:lnTo>
                    <a:pt x="3054" y="10625"/>
                  </a:lnTo>
                  <a:lnTo>
                    <a:pt x="2956" y="10576"/>
                  </a:lnTo>
                  <a:lnTo>
                    <a:pt x="2907" y="10503"/>
                  </a:lnTo>
                  <a:lnTo>
                    <a:pt x="2883" y="10405"/>
                  </a:lnTo>
                  <a:lnTo>
                    <a:pt x="2883" y="10307"/>
                  </a:lnTo>
                  <a:lnTo>
                    <a:pt x="2980" y="9868"/>
                  </a:lnTo>
                  <a:lnTo>
                    <a:pt x="3005" y="9770"/>
                  </a:lnTo>
                  <a:lnTo>
                    <a:pt x="3078" y="9697"/>
                  </a:lnTo>
                  <a:lnTo>
                    <a:pt x="3151" y="9648"/>
                  </a:lnTo>
                  <a:close/>
                  <a:moveTo>
                    <a:pt x="2858" y="10869"/>
                  </a:moveTo>
                  <a:lnTo>
                    <a:pt x="2931" y="10894"/>
                  </a:lnTo>
                  <a:lnTo>
                    <a:pt x="3005" y="10967"/>
                  </a:lnTo>
                  <a:lnTo>
                    <a:pt x="3054" y="11040"/>
                  </a:lnTo>
                  <a:lnTo>
                    <a:pt x="3078" y="11138"/>
                  </a:lnTo>
                  <a:lnTo>
                    <a:pt x="3029" y="11236"/>
                  </a:lnTo>
                  <a:lnTo>
                    <a:pt x="2907" y="11480"/>
                  </a:lnTo>
                  <a:lnTo>
                    <a:pt x="2736" y="11700"/>
                  </a:lnTo>
                  <a:lnTo>
                    <a:pt x="2663" y="11748"/>
                  </a:lnTo>
                  <a:lnTo>
                    <a:pt x="2565" y="11773"/>
                  </a:lnTo>
                  <a:lnTo>
                    <a:pt x="2467" y="11773"/>
                  </a:lnTo>
                  <a:lnTo>
                    <a:pt x="2394" y="11724"/>
                  </a:lnTo>
                  <a:lnTo>
                    <a:pt x="2345" y="11651"/>
                  </a:lnTo>
                  <a:lnTo>
                    <a:pt x="2321" y="11577"/>
                  </a:lnTo>
                  <a:lnTo>
                    <a:pt x="2321" y="11480"/>
                  </a:lnTo>
                  <a:lnTo>
                    <a:pt x="2370" y="11382"/>
                  </a:lnTo>
                  <a:lnTo>
                    <a:pt x="2492" y="11211"/>
                  </a:lnTo>
                  <a:lnTo>
                    <a:pt x="2614" y="11016"/>
                  </a:lnTo>
                  <a:lnTo>
                    <a:pt x="2663" y="10918"/>
                  </a:lnTo>
                  <a:lnTo>
                    <a:pt x="2760" y="10894"/>
                  </a:lnTo>
                  <a:lnTo>
                    <a:pt x="2858" y="10869"/>
                  </a:lnTo>
                  <a:close/>
                  <a:moveTo>
                    <a:pt x="2028" y="11846"/>
                  </a:moveTo>
                  <a:lnTo>
                    <a:pt x="2101" y="11871"/>
                  </a:lnTo>
                  <a:lnTo>
                    <a:pt x="2174" y="11944"/>
                  </a:lnTo>
                  <a:lnTo>
                    <a:pt x="2223" y="12041"/>
                  </a:lnTo>
                  <a:lnTo>
                    <a:pt x="2223" y="12115"/>
                  </a:lnTo>
                  <a:lnTo>
                    <a:pt x="2174" y="12212"/>
                  </a:lnTo>
                  <a:lnTo>
                    <a:pt x="2125" y="12286"/>
                  </a:lnTo>
                  <a:lnTo>
                    <a:pt x="1881" y="12432"/>
                  </a:lnTo>
                  <a:lnTo>
                    <a:pt x="1661" y="12554"/>
                  </a:lnTo>
                  <a:lnTo>
                    <a:pt x="1539" y="12579"/>
                  </a:lnTo>
                  <a:lnTo>
                    <a:pt x="1490" y="12554"/>
                  </a:lnTo>
                  <a:lnTo>
                    <a:pt x="1417" y="12530"/>
                  </a:lnTo>
                  <a:lnTo>
                    <a:pt x="1368" y="12481"/>
                  </a:lnTo>
                  <a:lnTo>
                    <a:pt x="1319" y="12432"/>
                  </a:lnTo>
                  <a:lnTo>
                    <a:pt x="1295" y="12335"/>
                  </a:lnTo>
                  <a:lnTo>
                    <a:pt x="1319" y="12237"/>
                  </a:lnTo>
                  <a:lnTo>
                    <a:pt x="1368" y="12164"/>
                  </a:lnTo>
                  <a:lnTo>
                    <a:pt x="1442" y="12115"/>
                  </a:lnTo>
                  <a:lnTo>
                    <a:pt x="1637" y="11993"/>
                  </a:lnTo>
                  <a:lnTo>
                    <a:pt x="1832" y="11871"/>
                  </a:lnTo>
                  <a:lnTo>
                    <a:pt x="1930" y="11846"/>
                  </a:lnTo>
                  <a:close/>
                  <a:moveTo>
                    <a:pt x="831" y="12335"/>
                  </a:moveTo>
                  <a:lnTo>
                    <a:pt x="929" y="12383"/>
                  </a:lnTo>
                  <a:lnTo>
                    <a:pt x="1002" y="12432"/>
                  </a:lnTo>
                  <a:lnTo>
                    <a:pt x="1026" y="12530"/>
                  </a:lnTo>
                  <a:lnTo>
                    <a:pt x="1026" y="12628"/>
                  </a:lnTo>
                  <a:lnTo>
                    <a:pt x="1002" y="12701"/>
                  </a:lnTo>
                  <a:lnTo>
                    <a:pt x="929" y="12774"/>
                  </a:lnTo>
                  <a:lnTo>
                    <a:pt x="855" y="12823"/>
                  </a:lnTo>
                  <a:lnTo>
                    <a:pt x="318" y="12896"/>
                  </a:lnTo>
                  <a:lnTo>
                    <a:pt x="294" y="12896"/>
                  </a:lnTo>
                  <a:lnTo>
                    <a:pt x="220" y="12872"/>
                  </a:lnTo>
                  <a:lnTo>
                    <a:pt x="147" y="12823"/>
                  </a:lnTo>
                  <a:lnTo>
                    <a:pt x="74" y="12774"/>
                  </a:lnTo>
                  <a:lnTo>
                    <a:pt x="49" y="12676"/>
                  </a:lnTo>
                  <a:lnTo>
                    <a:pt x="74" y="12579"/>
                  </a:lnTo>
                  <a:lnTo>
                    <a:pt x="123" y="12506"/>
                  </a:lnTo>
                  <a:lnTo>
                    <a:pt x="196" y="12432"/>
                  </a:lnTo>
                  <a:lnTo>
                    <a:pt x="269" y="12408"/>
                  </a:lnTo>
                  <a:lnTo>
                    <a:pt x="733" y="12335"/>
                  </a:lnTo>
                  <a:close/>
                  <a:moveTo>
                    <a:pt x="5691" y="1"/>
                  </a:moveTo>
                  <a:lnTo>
                    <a:pt x="5593" y="50"/>
                  </a:lnTo>
                  <a:lnTo>
                    <a:pt x="1" y="2907"/>
                  </a:lnTo>
                  <a:lnTo>
                    <a:pt x="1" y="16267"/>
                  </a:lnTo>
                  <a:lnTo>
                    <a:pt x="5618" y="13409"/>
                  </a:lnTo>
                  <a:lnTo>
                    <a:pt x="5740" y="13360"/>
                  </a:lnTo>
                  <a:lnTo>
                    <a:pt x="5838" y="13263"/>
                  </a:lnTo>
                  <a:lnTo>
                    <a:pt x="5935" y="13165"/>
                  </a:lnTo>
                  <a:lnTo>
                    <a:pt x="6009" y="13067"/>
                  </a:lnTo>
                  <a:lnTo>
                    <a:pt x="6082" y="12945"/>
                  </a:lnTo>
                  <a:lnTo>
                    <a:pt x="6131" y="12823"/>
                  </a:lnTo>
                  <a:lnTo>
                    <a:pt x="6155" y="12701"/>
                  </a:lnTo>
                  <a:lnTo>
                    <a:pt x="6155" y="12579"/>
                  </a:lnTo>
                  <a:lnTo>
                    <a:pt x="6155" y="343"/>
                  </a:lnTo>
                  <a:lnTo>
                    <a:pt x="6155" y="221"/>
                  </a:lnTo>
                  <a:lnTo>
                    <a:pt x="6106" y="147"/>
                  </a:lnTo>
                  <a:lnTo>
                    <a:pt x="6058" y="74"/>
                  </a:lnTo>
                  <a:lnTo>
                    <a:pt x="5984" y="25"/>
                  </a:lnTo>
                  <a:lnTo>
                    <a:pt x="591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grpSp>
      <p:grpSp>
        <p:nvGrpSpPr>
          <p:cNvPr id="822" name="Google Shape;822;p77"/>
          <p:cNvGrpSpPr/>
          <p:nvPr/>
        </p:nvGrpSpPr>
        <p:grpSpPr>
          <a:xfrm>
            <a:off x="519255" y="1224740"/>
            <a:ext cx="669344" cy="906404"/>
            <a:chOff x="584925" y="922575"/>
            <a:chExt cx="415200" cy="502525"/>
          </a:xfrm>
        </p:grpSpPr>
        <p:sp>
          <p:nvSpPr>
            <p:cNvPr id="823" name="Google Shape;823;p77"/>
            <p:cNvSpPr/>
            <p:nvPr/>
          </p:nvSpPr>
          <p:spPr>
            <a:xfrm>
              <a:off x="584925" y="961025"/>
              <a:ext cx="378575" cy="464075"/>
            </a:xfrm>
            <a:custGeom>
              <a:rect b="b" l="l" r="r" t="t"/>
              <a:pathLst>
                <a:path extrusionOk="0" h="18563" w="15143">
                  <a:moveTo>
                    <a:pt x="782" y="1"/>
                  </a:moveTo>
                  <a:lnTo>
                    <a:pt x="635" y="25"/>
                  </a:lnTo>
                  <a:lnTo>
                    <a:pt x="489" y="50"/>
                  </a:lnTo>
                  <a:lnTo>
                    <a:pt x="342" y="123"/>
                  </a:lnTo>
                  <a:lnTo>
                    <a:pt x="220" y="196"/>
                  </a:lnTo>
                  <a:lnTo>
                    <a:pt x="122" y="294"/>
                  </a:lnTo>
                  <a:lnTo>
                    <a:pt x="73" y="416"/>
                  </a:lnTo>
                  <a:lnTo>
                    <a:pt x="24" y="563"/>
                  </a:lnTo>
                  <a:lnTo>
                    <a:pt x="0" y="709"/>
                  </a:lnTo>
                  <a:lnTo>
                    <a:pt x="0" y="17708"/>
                  </a:lnTo>
                  <a:lnTo>
                    <a:pt x="24" y="17879"/>
                  </a:lnTo>
                  <a:lnTo>
                    <a:pt x="73" y="18025"/>
                  </a:lnTo>
                  <a:lnTo>
                    <a:pt x="122" y="18172"/>
                  </a:lnTo>
                  <a:lnTo>
                    <a:pt x="220" y="18294"/>
                  </a:lnTo>
                  <a:lnTo>
                    <a:pt x="342" y="18416"/>
                  </a:lnTo>
                  <a:lnTo>
                    <a:pt x="489" y="18489"/>
                  </a:lnTo>
                  <a:lnTo>
                    <a:pt x="635" y="18538"/>
                  </a:lnTo>
                  <a:lnTo>
                    <a:pt x="782" y="18562"/>
                  </a:lnTo>
                  <a:lnTo>
                    <a:pt x="14361" y="18562"/>
                  </a:lnTo>
                  <a:lnTo>
                    <a:pt x="14507" y="18538"/>
                  </a:lnTo>
                  <a:lnTo>
                    <a:pt x="14654" y="18489"/>
                  </a:lnTo>
                  <a:lnTo>
                    <a:pt x="14800" y="18416"/>
                  </a:lnTo>
                  <a:lnTo>
                    <a:pt x="14923" y="18294"/>
                  </a:lnTo>
                  <a:lnTo>
                    <a:pt x="15020" y="18172"/>
                  </a:lnTo>
                  <a:lnTo>
                    <a:pt x="15069" y="18025"/>
                  </a:lnTo>
                  <a:lnTo>
                    <a:pt x="15118" y="17879"/>
                  </a:lnTo>
                  <a:lnTo>
                    <a:pt x="15142" y="17708"/>
                  </a:lnTo>
                  <a:lnTo>
                    <a:pt x="15142" y="17586"/>
                  </a:lnTo>
                  <a:lnTo>
                    <a:pt x="1759" y="17586"/>
                  </a:lnTo>
                  <a:lnTo>
                    <a:pt x="1612" y="17561"/>
                  </a:lnTo>
                  <a:lnTo>
                    <a:pt x="1465" y="17512"/>
                  </a:lnTo>
                  <a:lnTo>
                    <a:pt x="1319" y="17439"/>
                  </a:lnTo>
                  <a:lnTo>
                    <a:pt x="1197" y="17317"/>
                  </a:lnTo>
                  <a:lnTo>
                    <a:pt x="1099" y="17195"/>
                  </a:lnTo>
                  <a:lnTo>
                    <a:pt x="1050" y="17048"/>
                  </a:lnTo>
                  <a:lnTo>
                    <a:pt x="1001" y="16902"/>
                  </a:lnTo>
                  <a:lnTo>
                    <a:pt x="977" y="16731"/>
                  </a:lnTo>
                  <a:lnTo>
                    <a:pt x="977"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824" name="Google Shape;824;p77"/>
            <p:cNvSpPr/>
            <p:nvPr/>
          </p:nvSpPr>
          <p:spPr>
            <a:xfrm>
              <a:off x="621550" y="922575"/>
              <a:ext cx="378575" cy="464050"/>
            </a:xfrm>
            <a:custGeom>
              <a:rect b="b" l="l" r="r" t="t"/>
              <a:pathLst>
                <a:path extrusionOk="0" h="18562" w="15143">
                  <a:moveTo>
                    <a:pt x="13140" y="6472"/>
                  </a:moveTo>
                  <a:lnTo>
                    <a:pt x="13238" y="6497"/>
                  </a:lnTo>
                  <a:lnTo>
                    <a:pt x="13311" y="6546"/>
                  </a:lnTo>
                  <a:lnTo>
                    <a:pt x="13360" y="6619"/>
                  </a:lnTo>
                  <a:lnTo>
                    <a:pt x="13384" y="6717"/>
                  </a:lnTo>
                  <a:lnTo>
                    <a:pt x="13360" y="6814"/>
                  </a:lnTo>
                  <a:lnTo>
                    <a:pt x="13311" y="6888"/>
                  </a:lnTo>
                  <a:lnTo>
                    <a:pt x="13238" y="6936"/>
                  </a:lnTo>
                  <a:lnTo>
                    <a:pt x="13140" y="6961"/>
                  </a:lnTo>
                  <a:lnTo>
                    <a:pt x="2003" y="6961"/>
                  </a:lnTo>
                  <a:lnTo>
                    <a:pt x="1905" y="6936"/>
                  </a:lnTo>
                  <a:lnTo>
                    <a:pt x="1832" y="6888"/>
                  </a:lnTo>
                  <a:lnTo>
                    <a:pt x="1783" y="6814"/>
                  </a:lnTo>
                  <a:lnTo>
                    <a:pt x="1759" y="6717"/>
                  </a:lnTo>
                  <a:lnTo>
                    <a:pt x="1783" y="6619"/>
                  </a:lnTo>
                  <a:lnTo>
                    <a:pt x="1832" y="6546"/>
                  </a:lnTo>
                  <a:lnTo>
                    <a:pt x="1905" y="6497"/>
                  </a:lnTo>
                  <a:lnTo>
                    <a:pt x="2003" y="6472"/>
                  </a:lnTo>
                  <a:close/>
                  <a:moveTo>
                    <a:pt x="13238" y="8793"/>
                  </a:moveTo>
                  <a:lnTo>
                    <a:pt x="13311" y="8866"/>
                  </a:lnTo>
                  <a:lnTo>
                    <a:pt x="13360" y="8939"/>
                  </a:lnTo>
                  <a:lnTo>
                    <a:pt x="13384" y="9037"/>
                  </a:lnTo>
                  <a:lnTo>
                    <a:pt x="13360" y="9135"/>
                  </a:lnTo>
                  <a:lnTo>
                    <a:pt x="13311" y="9208"/>
                  </a:lnTo>
                  <a:lnTo>
                    <a:pt x="13238" y="9257"/>
                  </a:lnTo>
                  <a:lnTo>
                    <a:pt x="13140" y="9281"/>
                  </a:lnTo>
                  <a:lnTo>
                    <a:pt x="2003" y="9281"/>
                  </a:lnTo>
                  <a:lnTo>
                    <a:pt x="1905" y="9257"/>
                  </a:lnTo>
                  <a:lnTo>
                    <a:pt x="1832" y="9208"/>
                  </a:lnTo>
                  <a:lnTo>
                    <a:pt x="1783" y="9135"/>
                  </a:lnTo>
                  <a:lnTo>
                    <a:pt x="1759" y="9037"/>
                  </a:lnTo>
                  <a:lnTo>
                    <a:pt x="1783" y="8939"/>
                  </a:lnTo>
                  <a:lnTo>
                    <a:pt x="1832" y="8866"/>
                  </a:lnTo>
                  <a:lnTo>
                    <a:pt x="1905" y="8793"/>
                  </a:lnTo>
                  <a:close/>
                  <a:moveTo>
                    <a:pt x="13140" y="11088"/>
                  </a:moveTo>
                  <a:lnTo>
                    <a:pt x="13238" y="11113"/>
                  </a:lnTo>
                  <a:lnTo>
                    <a:pt x="13311" y="11162"/>
                  </a:lnTo>
                  <a:lnTo>
                    <a:pt x="13360" y="11235"/>
                  </a:lnTo>
                  <a:lnTo>
                    <a:pt x="13384" y="11333"/>
                  </a:lnTo>
                  <a:lnTo>
                    <a:pt x="13360" y="11430"/>
                  </a:lnTo>
                  <a:lnTo>
                    <a:pt x="13311" y="11504"/>
                  </a:lnTo>
                  <a:lnTo>
                    <a:pt x="13238" y="11552"/>
                  </a:lnTo>
                  <a:lnTo>
                    <a:pt x="13140" y="11577"/>
                  </a:lnTo>
                  <a:lnTo>
                    <a:pt x="2003" y="11577"/>
                  </a:lnTo>
                  <a:lnTo>
                    <a:pt x="1905" y="11552"/>
                  </a:lnTo>
                  <a:lnTo>
                    <a:pt x="1832" y="11504"/>
                  </a:lnTo>
                  <a:lnTo>
                    <a:pt x="1783" y="11430"/>
                  </a:lnTo>
                  <a:lnTo>
                    <a:pt x="1759" y="11333"/>
                  </a:lnTo>
                  <a:lnTo>
                    <a:pt x="1783" y="11235"/>
                  </a:lnTo>
                  <a:lnTo>
                    <a:pt x="1832" y="11162"/>
                  </a:lnTo>
                  <a:lnTo>
                    <a:pt x="1905" y="11113"/>
                  </a:lnTo>
                  <a:lnTo>
                    <a:pt x="2003" y="11088"/>
                  </a:lnTo>
                  <a:close/>
                  <a:moveTo>
                    <a:pt x="8255" y="13409"/>
                  </a:moveTo>
                  <a:lnTo>
                    <a:pt x="8353" y="13433"/>
                  </a:lnTo>
                  <a:lnTo>
                    <a:pt x="8426" y="13482"/>
                  </a:lnTo>
                  <a:lnTo>
                    <a:pt x="8475" y="13555"/>
                  </a:lnTo>
                  <a:lnTo>
                    <a:pt x="8500" y="13653"/>
                  </a:lnTo>
                  <a:lnTo>
                    <a:pt x="8475" y="13750"/>
                  </a:lnTo>
                  <a:lnTo>
                    <a:pt x="8426" y="13824"/>
                  </a:lnTo>
                  <a:lnTo>
                    <a:pt x="8353" y="13873"/>
                  </a:lnTo>
                  <a:lnTo>
                    <a:pt x="8255" y="13897"/>
                  </a:lnTo>
                  <a:lnTo>
                    <a:pt x="2003" y="13897"/>
                  </a:lnTo>
                  <a:lnTo>
                    <a:pt x="1905" y="13873"/>
                  </a:lnTo>
                  <a:lnTo>
                    <a:pt x="1832" y="13824"/>
                  </a:lnTo>
                  <a:lnTo>
                    <a:pt x="1783" y="13750"/>
                  </a:lnTo>
                  <a:lnTo>
                    <a:pt x="1759" y="13653"/>
                  </a:lnTo>
                  <a:lnTo>
                    <a:pt x="1783" y="13555"/>
                  </a:lnTo>
                  <a:lnTo>
                    <a:pt x="1832" y="13482"/>
                  </a:lnTo>
                  <a:lnTo>
                    <a:pt x="1905" y="13433"/>
                  </a:lnTo>
                  <a:lnTo>
                    <a:pt x="2003" y="13409"/>
                  </a:lnTo>
                  <a:close/>
                  <a:moveTo>
                    <a:pt x="635" y="0"/>
                  </a:moveTo>
                  <a:lnTo>
                    <a:pt x="489" y="49"/>
                  </a:lnTo>
                  <a:lnTo>
                    <a:pt x="342" y="122"/>
                  </a:lnTo>
                  <a:lnTo>
                    <a:pt x="220" y="220"/>
                  </a:lnTo>
                  <a:lnTo>
                    <a:pt x="123" y="342"/>
                  </a:lnTo>
                  <a:lnTo>
                    <a:pt x="74" y="464"/>
                  </a:lnTo>
                  <a:lnTo>
                    <a:pt x="25" y="611"/>
                  </a:lnTo>
                  <a:lnTo>
                    <a:pt x="0" y="782"/>
                  </a:lnTo>
                  <a:lnTo>
                    <a:pt x="0" y="17780"/>
                  </a:lnTo>
                  <a:lnTo>
                    <a:pt x="25" y="17927"/>
                  </a:lnTo>
                  <a:lnTo>
                    <a:pt x="74" y="18073"/>
                  </a:lnTo>
                  <a:lnTo>
                    <a:pt x="123" y="18195"/>
                  </a:lnTo>
                  <a:lnTo>
                    <a:pt x="220" y="18318"/>
                  </a:lnTo>
                  <a:lnTo>
                    <a:pt x="342" y="18415"/>
                  </a:lnTo>
                  <a:lnTo>
                    <a:pt x="489" y="18489"/>
                  </a:lnTo>
                  <a:lnTo>
                    <a:pt x="635" y="18537"/>
                  </a:lnTo>
                  <a:lnTo>
                    <a:pt x="782" y="18562"/>
                  </a:lnTo>
                  <a:lnTo>
                    <a:pt x="14361" y="18562"/>
                  </a:lnTo>
                  <a:lnTo>
                    <a:pt x="14508" y="18537"/>
                  </a:lnTo>
                  <a:lnTo>
                    <a:pt x="14654" y="18489"/>
                  </a:lnTo>
                  <a:lnTo>
                    <a:pt x="14801" y="18415"/>
                  </a:lnTo>
                  <a:lnTo>
                    <a:pt x="14923" y="18318"/>
                  </a:lnTo>
                  <a:lnTo>
                    <a:pt x="15021" y="18195"/>
                  </a:lnTo>
                  <a:lnTo>
                    <a:pt x="15069" y="18073"/>
                  </a:lnTo>
                  <a:lnTo>
                    <a:pt x="15118" y="17927"/>
                  </a:lnTo>
                  <a:lnTo>
                    <a:pt x="15143" y="17780"/>
                  </a:lnTo>
                  <a:lnTo>
                    <a:pt x="15143" y="3859"/>
                  </a:lnTo>
                  <a:lnTo>
                    <a:pt x="12554" y="3859"/>
                  </a:lnTo>
                  <a:lnTo>
                    <a:pt x="12285" y="3835"/>
                  </a:lnTo>
                  <a:lnTo>
                    <a:pt x="12065" y="3761"/>
                  </a:lnTo>
                  <a:lnTo>
                    <a:pt x="11846" y="3639"/>
                  </a:lnTo>
                  <a:lnTo>
                    <a:pt x="11650" y="3468"/>
                  </a:lnTo>
                  <a:lnTo>
                    <a:pt x="11504" y="3297"/>
                  </a:lnTo>
                  <a:lnTo>
                    <a:pt x="11382" y="3078"/>
                  </a:lnTo>
                  <a:lnTo>
                    <a:pt x="11308" y="2833"/>
                  </a:lnTo>
                  <a:lnTo>
                    <a:pt x="11284" y="2589"/>
                  </a:lnTo>
                  <a:lnTo>
                    <a:pt x="1128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825" name="Google Shape;825;p77"/>
            <p:cNvSpPr/>
            <p:nvPr/>
          </p:nvSpPr>
          <p:spPr>
            <a:xfrm>
              <a:off x="915850" y="922575"/>
              <a:ext cx="84275" cy="84275"/>
            </a:xfrm>
            <a:custGeom>
              <a:rect b="b" l="l" r="r" t="t"/>
              <a:pathLst>
                <a:path extrusionOk="0" h="3371" w="3371">
                  <a:moveTo>
                    <a:pt x="0" y="0"/>
                  </a:moveTo>
                  <a:lnTo>
                    <a:pt x="0" y="2589"/>
                  </a:lnTo>
                  <a:lnTo>
                    <a:pt x="0" y="2736"/>
                  </a:lnTo>
                  <a:lnTo>
                    <a:pt x="49" y="2882"/>
                  </a:lnTo>
                  <a:lnTo>
                    <a:pt x="122" y="3029"/>
                  </a:lnTo>
                  <a:lnTo>
                    <a:pt x="220" y="3126"/>
                  </a:lnTo>
                  <a:lnTo>
                    <a:pt x="342" y="3224"/>
                  </a:lnTo>
                  <a:lnTo>
                    <a:pt x="464" y="3297"/>
                  </a:lnTo>
                  <a:lnTo>
                    <a:pt x="611" y="3346"/>
                  </a:lnTo>
                  <a:lnTo>
                    <a:pt x="782" y="3371"/>
                  </a:lnTo>
                  <a:lnTo>
                    <a:pt x="3371" y="3371"/>
                  </a:lnTo>
                  <a:lnTo>
                    <a:pt x="0"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grpSp>
      <p:grpSp>
        <p:nvGrpSpPr>
          <p:cNvPr id="826" name="Google Shape;826;p77"/>
          <p:cNvGrpSpPr/>
          <p:nvPr/>
        </p:nvGrpSpPr>
        <p:grpSpPr>
          <a:xfrm>
            <a:off x="6316954" y="1287447"/>
            <a:ext cx="565674" cy="781010"/>
            <a:chOff x="6625350" y="1613750"/>
            <a:chExt cx="480525" cy="438400"/>
          </a:xfrm>
        </p:grpSpPr>
        <p:sp>
          <p:nvSpPr>
            <p:cNvPr id="827" name="Google Shape;827;p77"/>
            <p:cNvSpPr/>
            <p:nvPr/>
          </p:nvSpPr>
          <p:spPr>
            <a:xfrm>
              <a:off x="6670525" y="1887275"/>
              <a:ext cx="117875" cy="164875"/>
            </a:xfrm>
            <a:custGeom>
              <a:rect b="b" l="l" r="r" t="t"/>
              <a:pathLst>
                <a:path extrusionOk="0" h="6595" w="4715">
                  <a:moveTo>
                    <a:pt x="0" y="1"/>
                  </a:moveTo>
                  <a:lnTo>
                    <a:pt x="538" y="6058"/>
                  </a:lnTo>
                  <a:lnTo>
                    <a:pt x="562" y="6180"/>
                  </a:lnTo>
                  <a:lnTo>
                    <a:pt x="587" y="6277"/>
                  </a:lnTo>
                  <a:lnTo>
                    <a:pt x="660" y="6351"/>
                  </a:lnTo>
                  <a:lnTo>
                    <a:pt x="733" y="6448"/>
                  </a:lnTo>
                  <a:lnTo>
                    <a:pt x="806" y="6497"/>
                  </a:lnTo>
                  <a:lnTo>
                    <a:pt x="904" y="6546"/>
                  </a:lnTo>
                  <a:lnTo>
                    <a:pt x="1002" y="6571"/>
                  </a:lnTo>
                  <a:lnTo>
                    <a:pt x="1124" y="6595"/>
                  </a:lnTo>
                  <a:lnTo>
                    <a:pt x="4128" y="6595"/>
                  </a:lnTo>
                  <a:lnTo>
                    <a:pt x="4274" y="6571"/>
                  </a:lnTo>
                  <a:lnTo>
                    <a:pt x="4397" y="6522"/>
                  </a:lnTo>
                  <a:lnTo>
                    <a:pt x="4494" y="6473"/>
                  </a:lnTo>
                  <a:lnTo>
                    <a:pt x="4592" y="6375"/>
                  </a:lnTo>
                  <a:lnTo>
                    <a:pt x="4665" y="6253"/>
                  </a:lnTo>
                  <a:lnTo>
                    <a:pt x="4714" y="6155"/>
                  </a:lnTo>
                  <a:lnTo>
                    <a:pt x="4714" y="6009"/>
                  </a:lnTo>
                  <a:lnTo>
                    <a:pt x="4714" y="5887"/>
                  </a:lnTo>
                  <a:lnTo>
                    <a:pt x="3713" y="123"/>
                  </a:lnTo>
                  <a:lnTo>
                    <a:pt x="2589" y="50"/>
                  </a:lnTo>
                  <a:lnTo>
                    <a:pt x="1637" y="25"/>
                  </a:lnTo>
                  <a:lnTo>
                    <a:pt x="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828" name="Google Shape;828;p77"/>
            <p:cNvSpPr/>
            <p:nvPr/>
          </p:nvSpPr>
          <p:spPr>
            <a:xfrm>
              <a:off x="7075950" y="1754175"/>
              <a:ext cx="29925" cy="99550"/>
            </a:xfrm>
            <a:custGeom>
              <a:rect b="b" l="l" r="r" t="t"/>
              <a:pathLst>
                <a:path extrusionOk="0" h="3982" w="1197">
                  <a:moveTo>
                    <a:pt x="0" y="1"/>
                  </a:moveTo>
                  <a:lnTo>
                    <a:pt x="0" y="3981"/>
                  </a:lnTo>
                  <a:lnTo>
                    <a:pt x="269" y="3811"/>
                  </a:lnTo>
                  <a:lnTo>
                    <a:pt x="489" y="3615"/>
                  </a:lnTo>
                  <a:lnTo>
                    <a:pt x="684" y="3420"/>
                  </a:lnTo>
                  <a:lnTo>
                    <a:pt x="855" y="3176"/>
                  </a:lnTo>
                  <a:lnTo>
                    <a:pt x="1002" y="2907"/>
                  </a:lnTo>
                  <a:lnTo>
                    <a:pt x="1099" y="2614"/>
                  </a:lnTo>
                  <a:lnTo>
                    <a:pt x="1173" y="2296"/>
                  </a:lnTo>
                  <a:lnTo>
                    <a:pt x="1197" y="1979"/>
                  </a:lnTo>
                  <a:lnTo>
                    <a:pt x="1173" y="1661"/>
                  </a:lnTo>
                  <a:lnTo>
                    <a:pt x="1099" y="1368"/>
                  </a:lnTo>
                  <a:lnTo>
                    <a:pt x="1002" y="1075"/>
                  </a:lnTo>
                  <a:lnTo>
                    <a:pt x="855" y="806"/>
                  </a:lnTo>
                  <a:lnTo>
                    <a:pt x="684" y="562"/>
                  </a:lnTo>
                  <a:lnTo>
                    <a:pt x="489" y="342"/>
                  </a:lnTo>
                  <a:lnTo>
                    <a:pt x="269" y="171"/>
                  </a:lnTo>
                  <a:lnTo>
                    <a:pt x="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829" name="Google Shape;829;p77"/>
            <p:cNvSpPr/>
            <p:nvPr/>
          </p:nvSpPr>
          <p:spPr>
            <a:xfrm>
              <a:off x="6625350" y="1729750"/>
              <a:ext cx="97700" cy="147175"/>
            </a:xfrm>
            <a:custGeom>
              <a:rect b="b" l="l" r="r" t="t"/>
              <a:pathLst>
                <a:path extrusionOk="0" h="5887" w="3908">
                  <a:moveTo>
                    <a:pt x="3908" y="1"/>
                  </a:moveTo>
                  <a:lnTo>
                    <a:pt x="2711" y="25"/>
                  </a:lnTo>
                  <a:lnTo>
                    <a:pt x="1759" y="25"/>
                  </a:lnTo>
                  <a:lnTo>
                    <a:pt x="1588" y="49"/>
                  </a:lnTo>
                  <a:lnTo>
                    <a:pt x="1417" y="74"/>
                  </a:lnTo>
                  <a:lnTo>
                    <a:pt x="1246" y="123"/>
                  </a:lnTo>
                  <a:lnTo>
                    <a:pt x="1099" y="172"/>
                  </a:lnTo>
                  <a:lnTo>
                    <a:pt x="953" y="245"/>
                  </a:lnTo>
                  <a:lnTo>
                    <a:pt x="806" y="343"/>
                  </a:lnTo>
                  <a:lnTo>
                    <a:pt x="660" y="440"/>
                  </a:lnTo>
                  <a:lnTo>
                    <a:pt x="537" y="562"/>
                  </a:lnTo>
                  <a:lnTo>
                    <a:pt x="415" y="684"/>
                  </a:lnTo>
                  <a:lnTo>
                    <a:pt x="318" y="831"/>
                  </a:lnTo>
                  <a:lnTo>
                    <a:pt x="220" y="978"/>
                  </a:lnTo>
                  <a:lnTo>
                    <a:pt x="147" y="1124"/>
                  </a:lnTo>
                  <a:lnTo>
                    <a:pt x="73" y="1295"/>
                  </a:lnTo>
                  <a:lnTo>
                    <a:pt x="49" y="1442"/>
                  </a:lnTo>
                  <a:lnTo>
                    <a:pt x="0" y="1613"/>
                  </a:lnTo>
                  <a:lnTo>
                    <a:pt x="0" y="1783"/>
                  </a:lnTo>
                  <a:lnTo>
                    <a:pt x="0" y="4128"/>
                  </a:lnTo>
                  <a:lnTo>
                    <a:pt x="0" y="4299"/>
                  </a:lnTo>
                  <a:lnTo>
                    <a:pt x="49" y="4446"/>
                  </a:lnTo>
                  <a:lnTo>
                    <a:pt x="73" y="4617"/>
                  </a:lnTo>
                  <a:lnTo>
                    <a:pt x="147" y="4763"/>
                  </a:lnTo>
                  <a:lnTo>
                    <a:pt x="220" y="4934"/>
                  </a:lnTo>
                  <a:lnTo>
                    <a:pt x="318" y="5081"/>
                  </a:lnTo>
                  <a:lnTo>
                    <a:pt x="415" y="5203"/>
                  </a:lnTo>
                  <a:lnTo>
                    <a:pt x="537" y="5325"/>
                  </a:lnTo>
                  <a:lnTo>
                    <a:pt x="660" y="5447"/>
                  </a:lnTo>
                  <a:lnTo>
                    <a:pt x="806" y="5545"/>
                  </a:lnTo>
                  <a:lnTo>
                    <a:pt x="953" y="5642"/>
                  </a:lnTo>
                  <a:lnTo>
                    <a:pt x="1099" y="5716"/>
                  </a:lnTo>
                  <a:lnTo>
                    <a:pt x="1246" y="5789"/>
                  </a:lnTo>
                  <a:lnTo>
                    <a:pt x="1417" y="5838"/>
                  </a:lnTo>
                  <a:lnTo>
                    <a:pt x="1588" y="5862"/>
                  </a:lnTo>
                  <a:lnTo>
                    <a:pt x="1759" y="5862"/>
                  </a:lnTo>
                  <a:lnTo>
                    <a:pt x="2711" y="5887"/>
                  </a:lnTo>
                  <a:lnTo>
                    <a:pt x="3908" y="5887"/>
                  </a:lnTo>
                  <a:lnTo>
                    <a:pt x="3908"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830" name="Google Shape;830;p77"/>
            <p:cNvSpPr/>
            <p:nvPr/>
          </p:nvSpPr>
          <p:spPr>
            <a:xfrm>
              <a:off x="6736475" y="1638175"/>
              <a:ext cx="279650" cy="330325"/>
            </a:xfrm>
            <a:custGeom>
              <a:rect b="b" l="l" r="r" t="t"/>
              <a:pathLst>
                <a:path extrusionOk="0" h="13213" w="11186">
                  <a:moveTo>
                    <a:pt x="11186" y="0"/>
                  </a:moveTo>
                  <a:lnTo>
                    <a:pt x="10771" y="342"/>
                  </a:lnTo>
                  <a:lnTo>
                    <a:pt x="10380" y="635"/>
                  </a:lnTo>
                  <a:lnTo>
                    <a:pt x="9940" y="904"/>
                  </a:lnTo>
                  <a:lnTo>
                    <a:pt x="9525" y="1172"/>
                  </a:lnTo>
                  <a:lnTo>
                    <a:pt x="9110" y="1417"/>
                  </a:lnTo>
                  <a:lnTo>
                    <a:pt x="8695" y="1661"/>
                  </a:lnTo>
                  <a:lnTo>
                    <a:pt x="7840" y="2052"/>
                  </a:lnTo>
                  <a:lnTo>
                    <a:pt x="7034" y="2418"/>
                  </a:lnTo>
                  <a:lnTo>
                    <a:pt x="6228" y="2687"/>
                  </a:lnTo>
                  <a:lnTo>
                    <a:pt x="5471" y="2931"/>
                  </a:lnTo>
                  <a:lnTo>
                    <a:pt x="4763" y="3126"/>
                  </a:lnTo>
                  <a:lnTo>
                    <a:pt x="4225" y="3248"/>
                  </a:lnTo>
                  <a:lnTo>
                    <a:pt x="3664" y="3346"/>
                  </a:lnTo>
                  <a:lnTo>
                    <a:pt x="3077" y="3419"/>
                  </a:lnTo>
                  <a:lnTo>
                    <a:pt x="2467" y="3493"/>
                  </a:lnTo>
                  <a:lnTo>
                    <a:pt x="1221" y="3590"/>
                  </a:lnTo>
                  <a:lnTo>
                    <a:pt x="0" y="3664"/>
                  </a:lnTo>
                  <a:lnTo>
                    <a:pt x="0" y="9574"/>
                  </a:lnTo>
                  <a:lnTo>
                    <a:pt x="1221" y="9623"/>
                  </a:lnTo>
                  <a:lnTo>
                    <a:pt x="2467" y="9721"/>
                  </a:lnTo>
                  <a:lnTo>
                    <a:pt x="3077" y="9794"/>
                  </a:lnTo>
                  <a:lnTo>
                    <a:pt x="3664" y="9891"/>
                  </a:lnTo>
                  <a:lnTo>
                    <a:pt x="4225" y="9989"/>
                  </a:lnTo>
                  <a:lnTo>
                    <a:pt x="4763" y="10111"/>
                  </a:lnTo>
                  <a:lnTo>
                    <a:pt x="5471" y="10307"/>
                  </a:lnTo>
                  <a:lnTo>
                    <a:pt x="6228" y="10526"/>
                  </a:lnTo>
                  <a:lnTo>
                    <a:pt x="7034" y="10820"/>
                  </a:lnTo>
                  <a:lnTo>
                    <a:pt x="7840" y="11161"/>
                  </a:lnTo>
                  <a:lnTo>
                    <a:pt x="8695" y="11577"/>
                  </a:lnTo>
                  <a:lnTo>
                    <a:pt x="9110" y="11796"/>
                  </a:lnTo>
                  <a:lnTo>
                    <a:pt x="9525" y="12041"/>
                  </a:lnTo>
                  <a:lnTo>
                    <a:pt x="9940" y="12309"/>
                  </a:lnTo>
                  <a:lnTo>
                    <a:pt x="10380" y="12602"/>
                  </a:lnTo>
                  <a:lnTo>
                    <a:pt x="10771" y="12896"/>
                  </a:lnTo>
                  <a:lnTo>
                    <a:pt x="11186" y="13213"/>
                  </a:lnTo>
                  <a:lnTo>
                    <a:pt x="1118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831" name="Google Shape;831;p77"/>
            <p:cNvSpPr/>
            <p:nvPr/>
          </p:nvSpPr>
          <p:spPr>
            <a:xfrm>
              <a:off x="7029550" y="1613750"/>
              <a:ext cx="34200" cy="379800"/>
            </a:xfrm>
            <a:custGeom>
              <a:rect b="b" l="l" r="r" t="t"/>
              <a:pathLst>
                <a:path extrusionOk="0" h="15192" w="1368">
                  <a:moveTo>
                    <a:pt x="684" y="0"/>
                  </a:moveTo>
                  <a:lnTo>
                    <a:pt x="562" y="25"/>
                  </a:lnTo>
                  <a:lnTo>
                    <a:pt x="464" y="98"/>
                  </a:lnTo>
                  <a:lnTo>
                    <a:pt x="366" y="171"/>
                  </a:lnTo>
                  <a:lnTo>
                    <a:pt x="0" y="513"/>
                  </a:lnTo>
                  <a:lnTo>
                    <a:pt x="0" y="14654"/>
                  </a:lnTo>
                  <a:lnTo>
                    <a:pt x="366" y="15020"/>
                  </a:lnTo>
                  <a:lnTo>
                    <a:pt x="464" y="15094"/>
                  </a:lnTo>
                  <a:lnTo>
                    <a:pt x="562" y="15143"/>
                  </a:lnTo>
                  <a:lnTo>
                    <a:pt x="684" y="15191"/>
                  </a:lnTo>
                  <a:lnTo>
                    <a:pt x="904" y="15191"/>
                  </a:lnTo>
                  <a:lnTo>
                    <a:pt x="1001" y="15143"/>
                  </a:lnTo>
                  <a:lnTo>
                    <a:pt x="1148" y="15045"/>
                  </a:lnTo>
                  <a:lnTo>
                    <a:pt x="1270" y="14923"/>
                  </a:lnTo>
                  <a:lnTo>
                    <a:pt x="1343" y="14776"/>
                  </a:lnTo>
                  <a:lnTo>
                    <a:pt x="1368" y="14605"/>
                  </a:lnTo>
                  <a:lnTo>
                    <a:pt x="1368" y="586"/>
                  </a:lnTo>
                  <a:lnTo>
                    <a:pt x="1343" y="415"/>
                  </a:lnTo>
                  <a:lnTo>
                    <a:pt x="1270" y="244"/>
                  </a:lnTo>
                  <a:lnTo>
                    <a:pt x="1148" y="122"/>
                  </a:lnTo>
                  <a:lnTo>
                    <a:pt x="1001" y="25"/>
                  </a:lnTo>
                  <a:lnTo>
                    <a:pt x="90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grpSp>
      <p:grpSp>
        <p:nvGrpSpPr>
          <p:cNvPr id="832" name="Google Shape;832;p77"/>
          <p:cNvGrpSpPr/>
          <p:nvPr/>
        </p:nvGrpSpPr>
        <p:grpSpPr>
          <a:xfrm>
            <a:off x="3376679" y="2549286"/>
            <a:ext cx="676653" cy="952082"/>
            <a:chOff x="611175" y="2326900"/>
            <a:chExt cx="362700" cy="389575"/>
          </a:xfrm>
        </p:grpSpPr>
        <p:sp>
          <p:nvSpPr>
            <p:cNvPr id="833" name="Google Shape;833;p77"/>
            <p:cNvSpPr/>
            <p:nvPr/>
          </p:nvSpPr>
          <p:spPr>
            <a:xfrm>
              <a:off x="611175" y="2326900"/>
              <a:ext cx="362700" cy="389575"/>
            </a:xfrm>
            <a:custGeom>
              <a:rect b="b" l="l" r="r" t="t"/>
              <a:pathLst>
                <a:path extrusionOk="0" h="15583" w="14508">
                  <a:moveTo>
                    <a:pt x="9647" y="489"/>
                  </a:moveTo>
                  <a:lnTo>
                    <a:pt x="9769" y="513"/>
                  </a:lnTo>
                  <a:lnTo>
                    <a:pt x="9916" y="562"/>
                  </a:lnTo>
                  <a:lnTo>
                    <a:pt x="10014" y="660"/>
                  </a:lnTo>
                  <a:lnTo>
                    <a:pt x="10087" y="782"/>
                  </a:lnTo>
                  <a:lnTo>
                    <a:pt x="10111" y="928"/>
                  </a:lnTo>
                  <a:lnTo>
                    <a:pt x="10111" y="1075"/>
                  </a:lnTo>
                  <a:lnTo>
                    <a:pt x="10063" y="1197"/>
                  </a:lnTo>
                  <a:lnTo>
                    <a:pt x="9989" y="1319"/>
                  </a:lnTo>
                  <a:lnTo>
                    <a:pt x="9281" y="2003"/>
                  </a:lnTo>
                  <a:lnTo>
                    <a:pt x="9232" y="2076"/>
                  </a:lnTo>
                  <a:lnTo>
                    <a:pt x="9183" y="2174"/>
                  </a:lnTo>
                  <a:lnTo>
                    <a:pt x="9159" y="2247"/>
                  </a:lnTo>
                  <a:lnTo>
                    <a:pt x="9159" y="2345"/>
                  </a:lnTo>
                  <a:lnTo>
                    <a:pt x="9159" y="6497"/>
                  </a:lnTo>
                  <a:lnTo>
                    <a:pt x="9183" y="6643"/>
                  </a:lnTo>
                  <a:lnTo>
                    <a:pt x="9232" y="6790"/>
                  </a:lnTo>
                  <a:lnTo>
                    <a:pt x="10575" y="8671"/>
                  </a:lnTo>
                  <a:lnTo>
                    <a:pt x="3932" y="8671"/>
                  </a:lnTo>
                  <a:lnTo>
                    <a:pt x="5276" y="6790"/>
                  </a:lnTo>
                  <a:lnTo>
                    <a:pt x="5324" y="6643"/>
                  </a:lnTo>
                  <a:lnTo>
                    <a:pt x="5349" y="6497"/>
                  </a:lnTo>
                  <a:lnTo>
                    <a:pt x="5349" y="2345"/>
                  </a:lnTo>
                  <a:lnTo>
                    <a:pt x="5349" y="2247"/>
                  </a:lnTo>
                  <a:lnTo>
                    <a:pt x="5324" y="2174"/>
                  </a:lnTo>
                  <a:lnTo>
                    <a:pt x="5276" y="2076"/>
                  </a:lnTo>
                  <a:lnTo>
                    <a:pt x="5227" y="2003"/>
                  </a:lnTo>
                  <a:lnTo>
                    <a:pt x="4519" y="1319"/>
                  </a:lnTo>
                  <a:lnTo>
                    <a:pt x="4445" y="1197"/>
                  </a:lnTo>
                  <a:lnTo>
                    <a:pt x="4396" y="1075"/>
                  </a:lnTo>
                  <a:lnTo>
                    <a:pt x="4396" y="928"/>
                  </a:lnTo>
                  <a:lnTo>
                    <a:pt x="4421" y="782"/>
                  </a:lnTo>
                  <a:lnTo>
                    <a:pt x="4494" y="660"/>
                  </a:lnTo>
                  <a:lnTo>
                    <a:pt x="4592" y="562"/>
                  </a:lnTo>
                  <a:lnTo>
                    <a:pt x="4738" y="513"/>
                  </a:lnTo>
                  <a:lnTo>
                    <a:pt x="4860" y="489"/>
                  </a:lnTo>
                  <a:close/>
                  <a:moveTo>
                    <a:pt x="6717" y="9574"/>
                  </a:moveTo>
                  <a:lnTo>
                    <a:pt x="6912" y="9647"/>
                  </a:lnTo>
                  <a:lnTo>
                    <a:pt x="7083" y="9745"/>
                  </a:lnTo>
                  <a:lnTo>
                    <a:pt x="7254" y="9892"/>
                  </a:lnTo>
                  <a:lnTo>
                    <a:pt x="7376" y="10038"/>
                  </a:lnTo>
                  <a:lnTo>
                    <a:pt x="7474" y="10234"/>
                  </a:lnTo>
                  <a:lnTo>
                    <a:pt x="7547" y="10429"/>
                  </a:lnTo>
                  <a:lnTo>
                    <a:pt x="7571" y="10649"/>
                  </a:lnTo>
                  <a:lnTo>
                    <a:pt x="7547" y="10869"/>
                  </a:lnTo>
                  <a:lnTo>
                    <a:pt x="7474" y="11064"/>
                  </a:lnTo>
                  <a:lnTo>
                    <a:pt x="7376" y="11259"/>
                  </a:lnTo>
                  <a:lnTo>
                    <a:pt x="7254" y="11406"/>
                  </a:lnTo>
                  <a:lnTo>
                    <a:pt x="7083" y="11552"/>
                  </a:lnTo>
                  <a:lnTo>
                    <a:pt x="6912" y="11650"/>
                  </a:lnTo>
                  <a:lnTo>
                    <a:pt x="6717" y="11699"/>
                  </a:lnTo>
                  <a:lnTo>
                    <a:pt x="6497" y="11723"/>
                  </a:lnTo>
                  <a:lnTo>
                    <a:pt x="6277" y="11699"/>
                  </a:lnTo>
                  <a:lnTo>
                    <a:pt x="6057" y="11650"/>
                  </a:lnTo>
                  <a:lnTo>
                    <a:pt x="5886" y="11552"/>
                  </a:lnTo>
                  <a:lnTo>
                    <a:pt x="5715" y="11406"/>
                  </a:lnTo>
                  <a:lnTo>
                    <a:pt x="5593" y="11259"/>
                  </a:lnTo>
                  <a:lnTo>
                    <a:pt x="5495" y="11064"/>
                  </a:lnTo>
                  <a:lnTo>
                    <a:pt x="5422" y="10869"/>
                  </a:lnTo>
                  <a:lnTo>
                    <a:pt x="5398" y="10649"/>
                  </a:lnTo>
                  <a:lnTo>
                    <a:pt x="5422" y="10429"/>
                  </a:lnTo>
                  <a:lnTo>
                    <a:pt x="5495" y="10234"/>
                  </a:lnTo>
                  <a:lnTo>
                    <a:pt x="5593" y="10038"/>
                  </a:lnTo>
                  <a:lnTo>
                    <a:pt x="5715" y="9892"/>
                  </a:lnTo>
                  <a:lnTo>
                    <a:pt x="5886" y="9745"/>
                  </a:lnTo>
                  <a:lnTo>
                    <a:pt x="6057" y="9647"/>
                  </a:lnTo>
                  <a:lnTo>
                    <a:pt x="6277" y="9574"/>
                  </a:lnTo>
                  <a:close/>
                  <a:moveTo>
                    <a:pt x="8475" y="11894"/>
                  </a:moveTo>
                  <a:lnTo>
                    <a:pt x="8597" y="11919"/>
                  </a:lnTo>
                  <a:lnTo>
                    <a:pt x="8695" y="11943"/>
                  </a:lnTo>
                  <a:lnTo>
                    <a:pt x="8817" y="11992"/>
                  </a:lnTo>
                  <a:lnTo>
                    <a:pt x="8915" y="12065"/>
                  </a:lnTo>
                  <a:lnTo>
                    <a:pt x="8988" y="12163"/>
                  </a:lnTo>
                  <a:lnTo>
                    <a:pt x="9037" y="12285"/>
                  </a:lnTo>
                  <a:lnTo>
                    <a:pt x="9086" y="12383"/>
                  </a:lnTo>
                  <a:lnTo>
                    <a:pt x="9086" y="12529"/>
                  </a:lnTo>
                  <a:lnTo>
                    <a:pt x="9086" y="12652"/>
                  </a:lnTo>
                  <a:lnTo>
                    <a:pt x="9037" y="12749"/>
                  </a:lnTo>
                  <a:lnTo>
                    <a:pt x="8988" y="12871"/>
                  </a:lnTo>
                  <a:lnTo>
                    <a:pt x="8915" y="12969"/>
                  </a:lnTo>
                  <a:lnTo>
                    <a:pt x="8817" y="13042"/>
                  </a:lnTo>
                  <a:lnTo>
                    <a:pt x="8695" y="13091"/>
                  </a:lnTo>
                  <a:lnTo>
                    <a:pt x="8597" y="13140"/>
                  </a:lnTo>
                  <a:lnTo>
                    <a:pt x="8329" y="13140"/>
                  </a:lnTo>
                  <a:lnTo>
                    <a:pt x="8231" y="13091"/>
                  </a:lnTo>
                  <a:lnTo>
                    <a:pt x="8109" y="13042"/>
                  </a:lnTo>
                  <a:lnTo>
                    <a:pt x="8011" y="12969"/>
                  </a:lnTo>
                  <a:lnTo>
                    <a:pt x="7938" y="12871"/>
                  </a:lnTo>
                  <a:lnTo>
                    <a:pt x="7889" y="12749"/>
                  </a:lnTo>
                  <a:lnTo>
                    <a:pt x="7864" y="12652"/>
                  </a:lnTo>
                  <a:lnTo>
                    <a:pt x="7840" y="12529"/>
                  </a:lnTo>
                  <a:lnTo>
                    <a:pt x="7864" y="12383"/>
                  </a:lnTo>
                  <a:lnTo>
                    <a:pt x="7889" y="12285"/>
                  </a:lnTo>
                  <a:lnTo>
                    <a:pt x="7938" y="12163"/>
                  </a:lnTo>
                  <a:lnTo>
                    <a:pt x="8011" y="12065"/>
                  </a:lnTo>
                  <a:lnTo>
                    <a:pt x="8109" y="11992"/>
                  </a:lnTo>
                  <a:lnTo>
                    <a:pt x="8231" y="11943"/>
                  </a:lnTo>
                  <a:lnTo>
                    <a:pt x="8329" y="11919"/>
                  </a:lnTo>
                  <a:lnTo>
                    <a:pt x="8475" y="11894"/>
                  </a:lnTo>
                  <a:close/>
                  <a:moveTo>
                    <a:pt x="6741" y="13360"/>
                  </a:moveTo>
                  <a:lnTo>
                    <a:pt x="6814" y="13384"/>
                  </a:lnTo>
                  <a:lnTo>
                    <a:pt x="6912" y="13433"/>
                  </a:lnTo>
                  <a:lnTo>
                    <a:pt x="6985" y="13482"/>
                  </a:lnTo>
                  <a:lnTo>
                    <a:pt x="7034" y="13555"/>
                  </a:lnTo>
                  <a:lnTo>
                    <a:pt x="7083" y="13653"/>
                  </a:lnTo>
                  <a:lnTo>
                    <a:pt x="7107" y="13726"/>
                  </a:lnTo>
                  <a:lnTo>
                    <a:pt x="7107" y="13824"/>
                  </a:lnTo>
                  <a:lnTo>
                    <a:pt x="7107" y="13922"/>
                  </a:lnTo>
                  <a:lnTo>
                    <a:pt x="7083" y="14019"/>
                  </a:lnTo>
                  <a:lnTo>
                    <a:pt x="7034" y="14117"/>
                  </a:lnTo>
                  <a:lnTo>
                    <a:pt x="6985" y="14166"/>
                  </a:lnTo>
                  <a:lnTo>
                    <a:pt x="6912" y="14239"/>
                  </a:lnTo>
                  <a:lnTo>
                    <a:pt x="6814" y="14288"/>
                  </a:lnTo>
                  <a:lnTo>
                    <a:pt x="6741" y="14312"/>
                  </a:lnTo>
                  <a:lnTo>
                    <a:pt x="6546" y="14312"/>
                  </a:lnTo>
                  <a:lnTo>
                    <a:pt x="6448" y="14288"/>
                  </a:lnTo>
                  <a:lnTo>
                    <a:pt x="6375" y="14239"/>
                  </a:lnTo>
                  <a:lnTo>
                    <a:pt x="6301" y="14166"/>
                  </a:lnTo>
                  <a:lnTo>
                    <a:pt x="6228" y="14117"/>
                  </a:lnTo>
                  <a:lnTo>
                    <a:pt x="6179" y="14019"/>
                  </a:lnTo>
                  <a:lnTo>
                    <a:pt x="6155" y="13922"/>
                  </a:lnTo>
                  <a:lnTo>
                    <a:pt x="6155" y="13824"/>
                  </a:lnTo>
                  <a:lnTo>
                    <a:pt x="6155" y="13726"/>
                  </a:lnTo>
                  <a:lnTo>
                    <a:pt x="6179" y="13653"/>
                  </a:lnTo>
                  <a:lnTo>
                    <a:pt x="6228" y="13555"/>
                  </a:lnTo>
                  <a:lnTo>
                    <a:pt x="6301" y="13482"/>
                  </a:lnTo>
                  <a:lnTo>
                    <a:pt x="6375" y="13433"/>
                  </a:lnTo>
                  <a:lnTo>
                    <a:pt x="6448" y="13384"/>
                  </a:lnTo>
                  <a:lnTo>
                    <a:pt x="6546" y="13360"/>
                  </a:lnTo>
                  <a:close/>
                  <a:moveTo>
                    <a:pt x="4860" y="0"/>
                  </a:moveTo>
                  <a:lnTo>
                    <a:pt x="4714" y="25"/>
                  </a:lnTo>
                  <a:lnTo>
                    <a:pt x="4592" y="49"/>
                  </a:lnTo>
                  <a:lnTo>
                    <a:pt x="4445" y="98"/>
                  </a:lnTo>
                  <a:lnTo>
                    <a:pt x="4323" y="171"/>
                  </a:lnTo>
                  <a:lnTo>
                    <a:pt x="4225" y="245"/>
                  </a:lnTo>
                  <a:lnTo>
                    <a:pt x="4128" y="367"/>
                  </a:lnTo>
                  <a:lnTo>
                    <a:pt x="4030" y="464"/>
                  </a:lnTo>
                  <a:lnTo>
                    <a:pt x="3981" y="611"/>
                  </a:lnTo>
                  <a:lnTo>
                    <a:pt x="3932" y="733"/>
                  </a:lnTo>
                  <a:lnTo>
                    <a:pt x="3908" y="880"/>
                  </a:lnTo>
                  <a:lnTo>
                    <a:pt x="3908" y="1026"/>
                  </a:lnTo>
                  <a:lnTo>
                    <a:pt x="3908" y="1173"/>
                  </a:lnTo>
                  <a:lnTo>
                    <a:pt x="3957" y="1295"/>
                  </a:lnTo>
                  <a:lnTo>
                    <a:pt x="4006" y="1441"/>
                  </a:lnTo>
                  <a:lnTo>
                    <a:pt x="4079" y="1563"/>
                  </a:lnTo>
                  <a:lnTo>
                    <a:pt x="4177" y="1661"/>
                  </a:lnTo>
                  <a:lnTo>
                    <a:pt x="4860" y="2345"/>
                  </a:lnTo>
                  <a:lnTo>
                    <a:pt x="4860" y="6497"/>
                  </a:lnTo>
                  <a:lnTo>
                    <a:pt x="196" y="13067"/>
                  </a:lnTo>
                  <a:lnTo>
                    <a:pt x="122" y="13189"/>
                  </a:lnTo>
                  <a:lnTo>
                    <a:pt x="49" y="13311"/>
                  </a:lnTo>
                  <a:lnTo>
                    <a:pt x="25" y="13433"/>
                  </a:lnTo>
                  <a:lnTo>
                    <a:pt x="0" y="13555"/>
                  </a:lnTo>
                  <a:lnTo>
                    <a:pt x="0" y="13677"/>
                  </a:lnTo>
                  <a:lnTo>
                    <a:pt x="25" y="13824"/>
                  </a:lnTo>
                  <a:lnTo>
                    <a:pt x="49" y="13946"/>
                  </a:lnTo>
                  <a:lnTo>
                    <a:pt x="98" y="14068"/>
                  </a:lnTo>
                  <a:lnTo>
                    <a:pt x="586" y="15045"/>
                  </a:lnTo>
                  <a:lnTo>
                    <a:pt x="660" y="15167"/>
                  </a:lnTo>
                  <a:lnTo>
                    <a:pt x="757" y="15265"/>
                  </a:lnTo>
                  <a:lnTo>
                    <a:pt x="831" y="15362"/>
                  </a:lnTo>
                  <a:lnTo>
                    <a:pt x="953" y="15436"/>
                  </a:lnTo>
                  <a:lnTo>
                    <a:pt x="1075" y="15485"/>
                  </a:lnTo>
                  <a:lnTo>
                    <a:pt x="1197" y="15533"/>
                  </a:lnTo>
                  <a:lnTo>
                    <a:pt x="1319" y="15582"/>
                  </a:lnTo>
                  <a:lnTo>
                    <a:pt x="13189" y="15582"/>
                  </a:lnTo>
                  <a:lnTo>
                    <a:pt x="13311" y="15533"/>
                  </a:lnTo>
                  <a:lnTo>
                    <a:pt x="13433" y="15485"/>
                  </a:lnTo>
                  <a:lnTo>
                    <a:pt x="13555" y="15436"/>
                  </a:lnTo>
                  <a:lnTo>
                    <a:pt x="13677" y="15362"/>
                  </a:lnTo>
                  <a:lnTo>
                    <a:pt x="13750" y="15265"/>
                  </a:lnTo>
                  <a:lnTo>
                    <a:pt x="13848" y="15167"/>
                  </a:lnTo>
                  <a:lnTo>
                    <a:pt x="13921" y="15045"/>
                  </a:lnTo>
                  <a:lnTo>
                    <a:pt x="14410" y="14068"/>
                  </a:lnTo>
                  <a:lnTo>
                    <a:pt x="14459" y="13946"/>
                  </a:lnTo>
                  <a:lnTo>
                    <a:pt x="14483" y="13824"/>
                  </a:lnTo>
                  <a:lnTo>
                    <a:pt x="14508" y="13677"/>
                  </a:lnTo>
                  <a:lnTo>
                    <a:pt x="14508" y="13555"/>
                  </a:lnTo>
                  <a:lnTo>
                    <a:pt x="14483" y="13433"/>
                  </a:lnTo>
                  <a:lnTo>
                    <a:pt x="14459" y="13311"/>
                  </a:lnTo>
                  <a:lnTo>
                    <a:pt x="14385" y="13189"/>
                  </a:lnTo>
                  <a:lnTo>
                    <a:pt x="14312" y="13067"/>
                  </a:lnTo>
                  <a:lnTo>
                    <a:pt x="9647" y="6497"/>
                  </a:lnTo>
                  <a:lnTo>
                    <a:pt x="9647" y="2345"/>
                  </a:lnTo>
                  <a:lnTo>
                    <a:pt x="10331" y="1661"/>
                  </a:lnTo>
                  <a:lnTo>
                    <a:pt x="10429" y="1563"/>
                  </a:lnTo>
                  <a:lnTo>
                    <a:pt x="10502" y="1441"/>
                  </a:lnTo>
                  <a:lnTo>
                    <a:pt x="10551" y="1295"/>
                  </a:lnTo>
                  <a:lnTo>
                    <a:pt x="10600" y="1173"/>
                  </a:lnTo>
                  <a:lnTo>
                    <a:pt x="10600" y="1026"/>
                  </a:lnTo>
                  <a:lnTo>
                    <a:pt x="10600" y="880"/>
                  </a:lnTo>
                  <a:lnTo>
                    <a:pt x="10575" y="733"/>
                  </a:lnTo>
                  <a:lnTo>
                    <a:pt x="10527" y="611"/>
                  </a:lnTo>
                  <a:lnTo>
                    <a:pt x="10478" y="464"/>
                  </a:lnTo>
                  <a:lnTo>
                    <a:pt x="10380" y="367"/>
                  </a:lnTo>
                  <a:lnTo>
                    <a:pt x="10282" y="245"/>
                  </a:lnTo>
                  <a:lnTo>
                    <a:pt x="10185" y="171"/>
                  </a:lnTo>
                  <a:lnTo>
                    <a:pt x="10063" y="98"/>
                  </a:lnTo>
                  <a:lnTo>
                    <a:pt x="9916" y="49"/>
                  </a:lnTo>
                  <a:lnTo>
                    <a:pt x="9794" y="25"/>
                  </a:lnTo>
                  <a:lnTo>
                    <a:pt x="9647"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834" name="Google Shape;834;p77"/>
            <p:cNvSpPr/>
            <p:nvPr/>
          </p:nvSpPr>
          <p:spPr>
            <a:xfrm>
              <a:off x="794950" y="2500900"/>
              <a:ext cx="24450" cy="23850"/>
            </a:xfrm>
            <a:custGeom>
              <a:rect b="b" l="l" r="r" t="t"/>
              <a:pathLst>
                <a:path extrusionOk="0" h="954" w="978">
                  <a:moveTo>
                    <a:pt x="391" y="1"/>
                  </a:moveTo>
                  <a:lnTo>
                    <a:pt x="294" y="25"/>
                  </a:lnTo>
                  <a:lnTo>
                    <a:pt x="220" y="74"/>
                  </a:lnTo>
                  <a:lnTo>
                    <a:pt x="147" y="123"/>
                  </a:lnTo>
                  <a:lnTo>
                    <a:pt x="98" y="196"/>
                  </a:lnTo>
                  <a:lnTo>
                    <a:pt x="49" y="294"/>
                  </a:lnTo>
                  <a:lnTo>
                    <a:pt x="25" y="367"/>
                  </a:lnTo>
                  <a:lnTo>
                    <a:pt x="1" y="465"/>
                  </a:lnTo>
                  <a:lnTo>
                    <a:pt x="25" y="563"/>
                  </a:lnTo>
                  <a:lnTo>
                    <a:pt x="49" y="660"/>
                  </a:lnTo>
                  <a:lnTo>
                    <a:pt x="98" y="734"/>
                  </a:lnTo>
                  <a:lnTo>
                    <a:pt x="147" y="807"/>
                  </a:lnTo>
                  <a:lnTo>
                    <a:pt x="220" y="880"/>
                  </a:lnTo>
                  <a:lnTo>
                    <a:pt x="294" y="905"/>
                  </a:lnTo>
                  <a:lnTo>
                    <a:pt x="391" y="953"/>
                  </a:lnTo>
                  <a:lnTo>
                    <a:pt x="587" y="953"/>
                  </a:lnTo>
                  <a:lnTo>
                    <a:pt x="684" y="905"/>
                  </a:lnTo>
                  <a:lnTo>
                    <a:pt x="758" y="880"/>
                  </a:lnTo>
                  <a:lnTo>
                    <a:pt x="831" y="807"/>
                  </a:lnTo>
                  <a:lnTo>
                    <a:pt x="880" y="734"/>
                  </a:lnTo>
                  <a:lnTo>
                    <a:pt x="929" y="660"/>
                  </a:lnTo>
                  <a:lnTo>
                    <a:pt x="953" y="563"/>
                  </a:lnTo>
                  <a:lnTo>
                    <a:pt x="978" y="465"/>
                  </a:lnTo>
                  <a:lnTo>
                    <a:pt x="953" y="367"/>
                  </a:lnTo>
                  <a:lnTo>
                    <a:pt x="929" y="294"/>
                  </a:lnTo>
                  <a:lnTo>
                    <a:pt x="880" y="196"/>
                  </a:lnTo>
                  <a:lnTo>
                    <a:pt x="831" y="123"/>
                  </a:lnTo>
                  <a:lnTo>
                    <a:pt x="758" y="74"/>
                  </a:lnTo>
                  <a:lnTo>
                    <a:pt x="684" y="25"/>
                  </a:lnTo>
                  <a:lnTo>
                    <a:pt x="587"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835" name="Google Shape;835;p77"/>
            <p:cNvSpPr/>
            <p:nvPr/>
          </p:nvSpPr>
          <p:spPr>
            <a:xfrm>
              <a:off x="754650" y="2381250"/>
              <a:ext cx="75750" cy="14050"/>
            </a:xfrm>
            <a:custGeom>
              <a:rect b="b" l="l" r="r" t="t"/>
              <a:pathLst>
                <a:path extrusionOk="0" h="562" w="3030">
                  <a:moveTo>
                    <a:pt x="294" y="0"/>
                  </a:moveTo>
                  <a:lnTo>
                    <a:pt x="172" y="24"/>
                  </a:lnTo>
                  <a:lnTo>
                    <a:pt x="74" y="73"/>
                  </a:lnTo>
                  <a:lnTo>
                    <a:pt x="25" y="171"/>
                  </a:lnTo>
                  <a:lnTo>
                    <a:pt x="1" y="269"/>
                  </a:lnTo>
                  <a:lnTo>
                    <a:pt x="25" y="391"/>
                  </a:lnTo>
                  <a:lnTo>
                    <a:pt x="74" y="488"/>
                  </a:lnTo>
                  <a:lnTo>
                    <a:pt x="172" y="537"/>
                  </a:lnTo>
                  <a:lnTo>
                    <a:pt x="294" y="562"/>
                  </a:lnTo>
                  <a:lnTo>
                    <a:pt x="2736" y="562"/>
                  </a:lnTo>
                  <a:lnTo>
                    <a:pt x="2858" y="537"/>
                  </a:lnTo>
                  <a:lnTo>
                    <a:pt x="2956" y="488"/>
                  </a:lnTo>
                  <a:lnTo>
                    <a:pt x="3005" y="391"/>
                  </a:lnTo>
                  <a:lnTo>
                    <a:pt x="3029" y="269"/>
                  </a:lnTo>
                  <a:lnTo>
                    <a:pt x="3005" y="171"/>
                  </a:lnTo>
                  <a:lnTo>
                    <a:pt x="2956" y="73"/>
                  </a:lnTo>
                  <a:lnTo>
                    <a:pt x="2858" y="24"/>
                  </a:lnTo>
                  <a:lnTo>
                    <a:pt x="273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836" name="Google Shape;836;p77"/>
            <p:cNvSpPr/>
            <p:nvPr/>
          </p:nvSpPr>
          <p:spPr>
            <a:xfrm>
              <a:off x="765025" y="2453900"/>
              <a:ext cx="31175" cy="31150"/>
            </a:xfrm>
            <a:custGeom>
              <a:rect b="b" l="l" r="r" t="t"/>
              <a:pathLst>
                <a:path extrusionOk="0" h="1246" w="1247">
                  <a:moveTo>
                    <a:pt x="611" y="0"/>
                  </a:moveTo>
                  <a:lnTo>
                    <a:pt x="489" y="25"/>
                  </a:lnTo>
                  <a:lnTo>
                    <a:pt x="367" y="49"/>
                  </a:lnTo>
                  <a:lnTo>
                    <a:pt x="270" y="122"/>
                  </a:lnTo>
                  <a:lnTo>
                    <a:pt x="172" y="196"/>
                  </a:lnTo>
                  <a:lnTo>
                    <a:pt x="99" y="269"/>
                  </a:lnTo>
                  <a:lnTo>
                    <a:pt x="50" y="391"/>
                  </a:lnTo>
                  <a:lnTo>
                    <a:pt x="1" y="513"/>
                  </a:lnTo>
                  <a:lnTo>
                    <a:pt x="1" y="635"/>
                  </a:lnTo>
                  <a:lnTo>
                    <a:pt x="1" y="757"/>
                  </a:lnTo>
                  <a:lnTo>
                    <a:pt x="50" y="880"/>
                  </a:lnTo>
                  <a:lnTo>
                    <a:pt x="99" y="977"/>
                  </a:lnTo>
                  <a:lnTo>
                    <a:pt x="172" y="1075"/>
                  </a:lnTo>
                  <a:lnTo>
                    <a:pt x="270" y="1148"/>
                  </a:lnTo>
                  <a:lnTo>
                    <a:pt x="367" y="1197"/>
                  </a:lnTo>
                  <a:lnTo>
                    <a:pt x="489" y="1246"/>
                  </a:lnTo>
                  <a:lnTo>
                    <a:pt x="734" y="1246"/>
                  </a:lnTo>
                  <a:lnTo>
                    <a:pt x="856" y="1197"/>
                  </a:lnTo>
                  <a:lnTo>
                    <a:pt x="978" y="1148"/>
                  </a:lnTo>
                  <a:lnTo>
                    <a:pt x="1051" y="1075"/>
                  </a:lnTo>
                  <a:lnTo>
                    <a:pt x="1149" y="977"/>
                  </a:lnTo>
                  <a:lnTo>
                    <a:pt x="1198" y="880"/>
                  </a:lnTo>
                  <a:lnTo>
                    <a:pt x="1222" y="757"/>
                  </a:lnTo>
                  <a:lnTo>
                    <a:pt x="1246" y="635"/>
                  </a:lnTo>
                  <a:lnTo>
                    <a:pt x="1222" y="513"/>
                  </a:lnTo>
                  <a:lnTo>
                    <a:pt x="1198" y="391"/>
                  </a:lnTo>
                  <a:lnTo>
                    <a:pt x="1149" y="269"/>
                  </a:lnTo>
                  <a:lnTo>
                    <a:pt x="1051" y="196"/>
                  </a:lnTo>
                  <a:lnTo>
                    <a:pt x="978" y="122"/>
                  </a:lnTo>
                  <a:lnTo>
                    <a:pt x="856" y="49"/>
                  </a:lnTo>
                  <a:lnTo>
                    <a:pt x="734" y="25"/>
                  </a:lnTo>
                  <a:lnTo>
                    <a:pt x="611"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grpSp>
      <p:grpSp>
        <p:nvGrpSpPr>
          <p:cNvPr id="837" name="Google Shape;837;p77"/>
          <p:cNvGrpSpPr/>
          <p:nvPr/>
        </p:nvGrpSpPr>
        <p:grpSpPr>
          <a:xfrm>
            <a:off x="6251805" y="2594605"/>
            <a:ext cx="776972" cy="906644"/>
            <a:chOff x="570875" y="4322250"/>
            <a:chExt cx="443300" cy="443325"/>
          </a:xfrm>
        </p:grpSpPr>
        <p:sp>
          <p:nvSpPr>
            <p:cNvPr id="838" name="Google Shape;838;p77"/>
            <p:cNvSpPr/>
            <p:nvPr/>
          </p:nvSpPr>
          <p:spPr>
            <a:xfrm>
              <a:off x="570875" y="4322250"/>
              <a:ext cx="443300" cy="443325"/>
            </a:xfrm>
            <a:custGeom>
              <a:rect b="b" l="l" r="r" t="t"/>
              <a:pathLst>
                <a:path extrusionOk="0" h="17733" w="17732">
                  <a:moveTo>
                    <a:pt x="13091" y="2712"/>
                  </a:moveTo>
                  <a:lnTo>
                    <a:pt x="13286" y="2736"/>
                  </a:lnTo>
                  <a:lnTo>
                    <a:pt x="13506" y="2785"/>
                  </a:lnTo>
                  <a:lnTo>
                    <a:pt x="13702" y="2858"/>
                  </a:lnTo>
                  <a:lnTo>
                    <a:pt x="13873" y="2956"/>
                  </a:lnTo>
                  <a:lnTo>
                    <a:pt x="14068" y="3054"/>
                  </a:lnTo>
                  <a:lnTo>
                    <a:pt x="14239" y="3176"/>
                  </a:lnTo>
                  <a:lnTo>
                    <a:pt x="14410" y="3323"/>
                  </a:lnTo>
                  <a:lnTo>
                    <a:pt x="14556" y="3493"/>
                  </a:lnTo>
                  <a:lnTo>
                    <a:pt x="14679" y="3664"/>
                  </a:lnTo>
                  <a:lnTo>
                    <a:pt x="14776" y="3860"/>
                  </a:lnTo>
                  <a:lnTo>
                    <a:pt x="14874" y="4031"/>
                  </a:lnTo>
                  <a:lnTo>
                    <a:pt x="14947" y="4226"/>
                  </a:lnTo>
                  <a:lnTo>
                    <a:pt x="14996" y="4446"/>
                  </a:lnTo>
                  <a:lnTo>
                    <a:pt x="15021" y="4641"/>
                  </a:lnTo>
                  <a:lnTo>
                    <a:pt x="15021" y="4861"/>
                  </a:lnTo>
                  <a:lnTo>
                    <a:pt x="15021" y="5057"/>
                  </a:lnTo>
                  <a:lnTo>
                    <a:pt x="14996" y="5252"/>
                  </a:lnTo>
                  <a:lnTo>
                    <a:pt x="14947" y="5472"/>
                  </a:lnTo>
                  <a:lnTo>
                    <a:pt x="14874" y="5667"/>
                  </a:lnTo>
                  <a:lnTo>
                    <a:pt x="14776" y="5838"/>
                  </a:lnTo>
                  <a:lnTo>
                    <a:pt x="14679" y="6033"/>
                  </a:lnTo>
                  <a:lnTo>
                    <a:pt x="14556" y="6204"/>
                  </a:lnTo>
                  <a:lnTo>
                    <a:pt x="14410" y="6375"/>
                  </a:lnTo>
                  <a:lnTo>
                    <a:pt x="13433" y="7328"/>
                  </a:lnTo>
                  <a:lnTo>
                    <a:pt x="13311" y="7426"/>
                  </a:lnTo>
                  <a:lnTo>
                    <a:pt x="13189" y="7499"/>
                  </a:lnTo>
                  <a:lnTo>
                    <a:pt x="13042" y="7548"/>
                  </a:lnTo>
                  <a:lnTo>
                    <a:pt x="12871" y="7572"/>
                  </a:lnTo>
                  <a:lnTo>
                    <a:pt x="12725" y="7548"/>
                  </a:lnTo>
                  <a:lnTo>
                    <a:pt x="12578" y="7499"/>
                  </a:lnTo>
                  <a:lnTo>
                    <a:pt x="12456" y="7426"/>
                  </a:lnTo>
                  <a:lnTo>
                    <a:pt x="12334" y="7328"/>
                  </a:lnTo>
                  <a:lnTo>
                    <a:pt x="10405" y="5398"/>
                  </a:lnTo>
                  <a:lnTo>
                    <a:pt x="10307" y="5276"/>
                  </a:lnTo>
                  <a:lnTo>
                    <a:pt x="10234" y="5154"/>
                  </a:lnTo>
                  <a:lnTo>
                    <a:pt x="10185" y="5008"/>
                  </a:lnTo>
                  <a:lnTo>
                    <a:pt x="10160" y="4861"/>
                  </a:lnTo>
                  <a:lnTo>
                    <a:pt x="10185" y="4690"/>
                  </a:lnTo>
                  <a:lnTo>
                    <a:pt x="10234" y="4544"/>
                  </a:lnTo>
                  <a:lnTo>
                    <a:pt x="10307" y="4422"/>
                  </a:lnTo>
                  <a:lnTo>
                    <a:pt x="10405" y="4299"/>
                  </a:lnTo>
                  <a:lnTo>
                    <a:pt x="11357" y="3323"/>
                  </a:lnTo>
                  <a:lnTo>
                    <a:pt x="11528" y="3176"/>
                  </a:lnTo>
                  <a:lnTo>
                    <a:pt x="11699" y="3054"/>
                  </a:lnTo>
                  <a:lnTo>
                    <a:pt x="11894" y="2956"/>
                  </a:lnTo>
                  <a:lnTo>
                    <a:pt x="12065" y="2858"/>
                  </a:lnTo>
                  <a:lnTo>
                    <a:pt x="12261" y="2785"/>
                  </a:lnTo>
                  <a:lnTo>
                    <a:pt x="12481" y="2736"/>
                  </a:lnTo>
                  <a:lnTo>
                    <a:pt x="12676" y="2712"/>
                  </a:lnTo>
                  <a:close/>
                  <a:moveTo>
                    <a:pt x="8377" y="8867"/>
                  </a:moveTo>
                  <a:lnTo>
                    <a:pt x="8475" y="8891"/>
                  </a:lnTo>
                  <a:lnTo>
                    <a:pt x="8548" y="8915"/>
                  </a:lnTo>
                  <a:lnTo>
                    <a:pt x="8646" y="8964"/>
                  </a:lnTo>
                  <a:lnTo>
                    <a:pt x="8719" y="9013"/>
                  </a:lnTo>
                  <a:lnTo>
                    <a:pt x="8768" y="9086"/>
                  </a:lnTo>
                  <a:lnTo>
                    <a:pt x="8817" y="9184"/>
                  </a:lnTo>
                  <a:lnTo>
                    <a:pt x="8841" y="9257"/>
                  </a:lnTo>
                  <a:lnTo>
                    <a:pt x="8866" y="9355"/>
                  </a:lnTo>
                  <a:lnTo>
                    <a:pt x="8841" y="9453"/>
                  </a:lnTo>
                  <a:lnTo>
                    <a:pt x="8817" y="9550"/>
                  </a:lnTo>
                  <a:lnTo>
                    <a:pt x="8768" y="9624"/>
                  </a:lnTo>
                  <a:lnTo>
                    <a:pt x="8719" y="9697"/>
                  </a:lnTo>
                  <a:lnTo>
                    <a:pt x="6179" y="12237"/>
                  </a:lnTo>
                  <a:lnTo>
                    <a:pt x="6106" y="12310"/>
                  </a:lnTo>
                  <a:lnTo>
                    <a:pt x="6033" y="12359"/>
                  </a:lnTo>
                  <a:lnTo>
                    <a:pt x="5935" y="12383"/>
                  </a:lnTo>
                  <a:lnTo>
                    <a:pt x="5740" y="12383"/>
                  </a:lnTo>
                  <a:lnTo>
                    <a:pt x="5642" y="12359"/>
                  </a:lnTo>
                  <a:lnTo>
                    <a:pt x="5569" y="12310"/>
                  </a:lnTo>
                  <a:lnTo>
                    <a:pt x="5496" y="12237"/>
                  </a:lnTo>
                  <a:lnTo>
                    <a:pt x="5422" y="12164"/>
                  </a:lnTo>
                  <a:lnTo>
                    <a:pt x="5373" y="12090"/>
                  </a:lnTo>
                  <a:lnTo>
                    <a:pt x="5349" y="11993"/>
                  </a:lnTo>
                  <a:lnTo>
                    <a:pt x="5349" y="11895"/>
                  </a:lnTo>
                  <a:lnTo>
                    <a:pt x="5349" y="11797"/>
                  </a:lnTo>
                  <a:lnTo>
                    <a:pt x="5373" y="11700"/>
                  </a:lnTo>
                  <a:lnTo>
                    <a:pt x="5422" y="11626"/>
                  </a:lnTo>
                  <a:lnTo>
                    <a:pt x="5496" y="11553"/>
                  </a:lnTo>
                  <a:lnTo>
                    <a:pt x="8036" y="9013"/>
                  </a:lnTo>
                  <a:lnTo>
                    <a:pt x="8109" y="8964"/>
                  </a:lnTo>
                  <a:lnTo>
                    <a:pt x="8182" y="8915"/>
                  </a:lnTo>
                  <a:lnTo>
                    <a:pt x="8280" y="8891"/>
                  </a:lnTo>
                  <a:lnTo>
                    <a:pt x="8377" y="8867"/>
                  </a:lnTo>
                  <a:close/>
                  <a:moveTo>
                    <a:pt x="14825" y="1"/>
                  </a:moveTo>
                  <a:lnTo>
                    <a:pt x="14288" y="25"/>
                  </a:lnTo>
                  <a:lnTo>
                    <a:pt x="13751" y="50"/>
                  </a:lnTo>
                  <a:lnTo>
                    <a:pt x="13213" y="123"/>
                  </a:lnTo>
                  <a:lnTo>
                    <a:pt x="12676" y="245"/>
                  </a:lnTo>
                  <a:lnTo>
                    <a:pt x="12163" y="367"/>
                  </a:lnTo>
                  <a:lnTo>
                    <a:pt x="11675" y="538"/>
                  </a:lnTo>
                  <a:lnTo>
                    <a:pt x="11235" y="758"/>
                  </a:lnTo>
                  <a:lnTo>
                    <a:pt x="11015" y="856"/>
                  </a:lnTo>
                  <a:lnTo>
                    <a:pt x="10844" y="1002"/>
                  </a:lnTo>
                  <a:lnTo>
                    <a:pt x="10649" y="1124"/>
                  </a:lnTo>
                  <a:lnTo>
                    <a:pt x="10502" y="1271"/>
                  </a:lnTo>
                  <a:lnTo>
                    <a:pt x="5544" y="6229"/>
                  </a:lnTo>
                  <a:lnTo>
                    <a:pt x="391" y="6229"/>
                  </a:lnTo>
                  <a:lnTo>
                    <a:pt x="245" y="6253"/>
                  </a:lnTo>
                  <a:lnTo>
                    <a:pt x="147" y="6278"/>
                  </a:lnTo>
                  <a:lnTo>
                    <a:pt x="49" y="6327"/>
                  </a:lnTo>
                  <a:lnTo>
                    <a:pt x="0" y="6400"/>
                  </a:lnTo>
                  <a:lnTo>
                    <a:pt x="0" y="6473"/>
                  </a:lnTo>
                  <a:lnTo>
                    <a:pt x="25" y="6571"/>
                  </a:lnTo>
                  <a:lnTo>
                    <a:pt x="74" y="6668"/>
                  </a:lnTo>
                  <a:lnTo>
                    <a:pt x="171" y="6791"/>
                  </a:lnTo>
                  <a:lnTo>
                    <a:pt x="2589" y="9184"/>
                  </a:lnTo>
                  <a:lnTo>
                    <a:pt x="2272" y="9502"/>
                  </a:lnTo>
                  <a:lnTo>
                    <a:pt x="953" y="9746"/>
                  </a:lnTo>
                  <a:lnTo>
                    <a:pt x="806" y="9795"/>
                  </a:lnTo>
                  <a:lnTo>
                    <a:pt x="684" y="9843"/>
                  </a:lnTo>
                  <a:lnTo>
                    <a:pt x="611" y="9941"/>
                  </a:lnTo>
                  <a:lnTo>
                    <a:pt x="562" y="10014"/>
                  </a:lnTo>
                  <a:lnTo>
                    <a:pt x="562" y="10112"/>
                  </a:lnTo>
                  <a:lnTo>
                    <a:pt x="586" y="10234"/>
                  </a:lnTo>
                  <a:lnTo>
                    <a:pt x="635" y="10332"/>
                  </a:lnTo>
                  <a:lnTo>
                    <a:pt x="733" y="10454"/>
                  </a:lnTo>
                  <a:lnTo>
                    <a:pt x="7278" y="16999"/>
                  </a:lnTo>
                  <a:lnTo>
                    <a:pt x="7401" y="17097"/>
                  </a:lnTo>
                  <a:lnTo>
                    <a:pt x="7498" y="17146"/>
                  </a:lnTo>
                  <a:lnTo>
                    <a:pt x="7620" y="17170"/>
                  </a:lnTo>
                  <a:lnTo>
                    <a:pt x="7718" y="17170"/>
                  </a:lnTo>
                  <a:lnTo>
                    <a:pt x="7791" y="17122"/>
                  </a:lnTo>
                  <a:lnTo>
                    <a:pt x="7889" y="17048"/>
                  </a:lnTo>
                  <a:lnTo>
                    <a:pt x="7938" y="16926"/>
                  </a:lnTo>
                  <a:lnTo>
                    <a:pt x="7987" y="16780"/>
                  </a:lnTo>
                  <a:lnTo>
                    <a:pt x="8231" y="15461"/>
                  </a:lnTo>
                  <a:lnTo>
                    <a:pt x="8548" y="15143"/>
                  </a:lnTo>
                  <a:lnTo>
                    <a:pt x="10942" y="17561"/>
                  </a:lnTo>
                  <a:lnTo>
                    <a:pt x="11064" y="17659"/>
                  </a:lnTo>
                  <a:lnTo>
                    <a:pt x="11162" y="17708"/>
                  </a:lnTo>
                  <a:lnTo>
                    <a:pt x="11259" y="17732"/>
                  </a:lnTo>
                  <a:lnTo>
                    <a:pt x="11333" y="17732"/>
                  </a:lnTo>
                  <a:lnTo>
                    <a:pt x="11406" y="17683"/>
                  </a:lnTo>
                  <a:lnTo>
                    <a:pt x="11455" y="17586"/>
                  </a:lnTo>
                  <a:lnTo>
                    <a:pt x="11479" y="17488"/>
                  </a:lnTo>
                  <a:lnTo>
                    <a:pt x="11504" y="17341"/>
                  </a:lnTo>
                  <a:lnTo>
                    <a:pt x="11504" y="12188"/>
                  </a:lnTo>
                  <a:lnTo>
                    <a:pt x="16461" y="7230"/>
                  </a:lnTo>
                  <a:lnTo>
                    <a:pt x="16608" y="7084"/>
                  </a:lnTo>
                  <a:lnTo>
                    <a:pt x="16730" y="6888"/>
                  </a:lnTo>
                  <a:lnTo>
                    <a:pt x="16877" y="6693"/>
                  </a:lnTo>
                  <a:lnTo>
                    <a:pt x="16974" y="6498"/>
                  </a:lnTo>
                  <a:lnTo>
                    <a:pt x="17194" y="6058"/>
                  </a:lnTo>
                  <a:lnTo>
                    <a:pt x="17365" y="5569"/>
                  </a:lnTo>
                  <a:lnTo>
                    <a:pt x="17487" y="5057"/>
                  </a:lnTo>
                  <a:lnTo>
                    <a:pt x="17609" y="4519"/>
                  </a:lnTo>
                  <a:lnTo>
                    <a:pt x="17683" y="3982"/>
                  </a:lnTo>
                  <a:lnTo>
                    <a:pt x="17707" y="3445"/>
                  </a:lnTo>
                  <a:lnTo>
                    <a:pt x="17731" y="2907"/>
                  </a:lnTo>
                  <a:lnTo>
                    <a:pt x="17731" y="2419"/>
                  </a:lnTo>
                  <a:lnTo>
                    <a:pt x="17707" y="1955"/>
                  </a:lnTo>
                  <a:lnTo>
                    <a:pt x="17658" y="1515"/>
                  </a:lnTo>
                  <a:lnTo>
                    <a:pt x="17585" y="1149"/>
                  </a:lnTo>
                  <a:lnTo>
                    <a:pt x="17512" y="831"/>
                  </a:lnTo>
                  <a:lnTo>
                    <a:pt x="17414" y="587"/>
                  </a:lnTo>
                  <a:lnTo>
                    <a:pt x="17341" y="489"/>
                  </a:lnTo>
                  <a:lnTo>
                    <a:pt x="17292" y="441"/>
                  </a:lnTo>
                  <a:lnTo>
                    <a:pt x="17243" y="392"/>
                  </a:lnTo>
                  <a:lnTo>
                    <a:pt x="17145" y="318"/>
                  </a:lnTo>
                  <a:lnTo>
                    <a:pt x="16901" y="221"/>
                  </a:lnTo>
                  <a:lnTo>
                    <a:pt x="16584" y="148"/>
                  </a:lnTo>
                  <a:lnTo>
                    <a:pt x="16217" y="74"/>
                  </a:lnTo>
                  <a:lnTo>
                    <a:pt x="15778" y="25"/>
                  </a:lnTo>
                  <a:lnTo>
                    <a:pt x="15314"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839" name="Google Shape;839;p77"/>
            <p:cNvSpPr/>
            <p:nvPr/>
          </p:nvSpPr>
          <p:spPr>
            <a:xfrm>
              <a:off x="597725" y="4665400"/>
              <a:ext cx="73300" cy="73300"/>
            </a:xfrm>
            <a:custGeom>
              <a:rect b="b" l="l" r="r" t="t"/>
              <a:pathLst>
                <a:path extrusionOk="0" h="2932" w="2932">
                  <a:moveTo>
                    <a:pt x="2028" y="1"/>
                  </a:moveTo>
                  <a:lnTo>
                    <a:pt x="1857" y="25"/>
                  </a:lnTo>
                  <a:lnTo>
                    <a:pt x="1686" y="74"/>
                  </a:lnTo>
                  <a:lnTo>
                    <a:pt x="1515" y="147"/>
                  </a:lnTo>
                  <a:lnTo>
                    <a:pt x="1369" y="269"/>
                  </a:lnTo>
                  <a:lnTo>
                    <a:pt x="1222" y="489"/>
                  </a:lnTo>
                  <a:lnTo>
                    <a:pt x="1002" y="831"/>
                  </a:lnTo>
                  <a:lnTo>
                    <a:pt x="563" y="1735"/>
                  </a:lnTo>
                  <a:lnTo>
                    <a:pt x="172" y="2565"/>
                  </a:lnTo>
                  <a:lnTo>
                    <a:pt x="1" y="2932"/>
                  </a:lnTo>
                  <a:lnTo>
                    <a:pt x="1" y="2932"/>
                  </a:lnTo>
                  <a:lnTo>
                    <a:pt x="367" y="2761"/>
                  </a:lnTo>
                  <a:lnTo>
                    <a:pt x="1198" y="2370"/>
                  </a:lnTo>
                  <a:lnTo>
                    <a:pt x="2101" y="1930"/>
                  </a:lnTo>
                  <a:lnTo>
                    <a:pt x="2443" y="1710"/>
                  </a:lnTo>
                  <a:lnTo>
                    <a:pt x="2663" y="1564"/>
                  </a:lnTo>
                  <a:lnTo>
                    <a:pt x="2785" y="1417"/>
                  </a:lnTo>
                  <a:lnTo>
                    <a:pt x="2858" y="1246"/>
                  </a:lnTo>
                  <a:lnTo>
                    <a:pt x="2907" y="1075"/>
                  </a:lnTo>
                  <a:lnTo>
                    <a:pt x="2932" y="904"/>
                  </a:lnTo>
                  <a:lnTo>
                    <a:pt x="2907" y="733"/>
                  </a:lnTo>
                  <a:lnTo>
                    <a:pt x="2858" y="562"/>
                  </a:lnTo>
                  <a:lnTo>
                    <a:pt x="2785" y="416"/>
                  </a:lnTo>
                  <a:lnTo>
                    <a:pt x="2663" y="269"/>
                  </a:lnTo>
                  <a:lnTo>
                    <a:pt x="2517" y="147"/>
                  </a:lnTo>
                  <a:lnTo>
                    <a:pt x="2370" y="74"/>
                  </a:lnTo>
                  <a:lnTo>
                    <a:pt x="2199" y="25"/>
                  </a:lnTo>
                  <a:lnTo>
                    <a:pt x="2028"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840" name="Google Shape;840;p77"/>
            <p:cNvSpPr/>
            <p:nvPr/>
          </p:nvSpPr>
          <p:spPr>
            <a:xfrm>
              <a:off x="654525" y="4708150"/>
              <a:ext cx="47025" cy="47025"/>
            </a:xfrm>
            <a:custGeom>
              <a:rect b="b" l="l" r="r" t="t"/>
              <a:pathLst>
                <a:path extrusionOk="0" h="1881" w="1881">
                  <a:moveTo>
                    <a:pt x="1124" y="0"/>
                  </a:moveTo>
                  <a:lnTo>
                    <a:pt x="977" y="25"/>
                  </a:lnTo>
                  <a:lnTo>
                    <a:pt x="831" y="74"/>
                  </a:lnTo>
                  <a:lnTo>
                    <a:pt x="709" y="147"/>
                  </a:lnTo>
                  <a:lnTo>
                    <a:pt x="586" y="245"/>
                  </a:lnTo>
                  <a:lnTo>
                    <a:pt x="464" y="391"/>
                  </a:lnTo>
                  <a:lnTo>
                    <a:pt x="367" y="611"/>
                  </a:lnTo>
                  <a:lnTo>
                    <a:pt x="269" y="880"/>
                  </a:lnTo>
                  <a:lnTo>
                    <a:pt x="171" y="1173"/>
                  </a:lnTo>
                  <a:lnTo>
                    <a:pt x="49" y="1686"/>
                  </a:lnTo>
                  <a:lnTo>
                    <a:pt x="0" y="1881"/>
                  </a:lnTo>
                  <a:lnTo>
                    <a:pt x="0" y="1881"/>
                  </a:lnTo>
                  <a:lnTo>
                    <a:pt x="220" y="1857"/>
                  </a:lnTo>
                  <a:lnTo>
                    <a:pt x="733" y="1710"/>
                  </a:lnTo>
                  <a:lnTo>
                    <a:pt x="1002" y="1637"/>
                  </a:lnTo>
                  <a:lnTo>
                    <a:pt x="1270" y="1539"/>
                  </a:lnTo>
                  <a:lnTo>
                    <a:pt x="1515" y="1417"/>
                  </a:lnTo>
                  <a:lnTo>
                    <a:pt x="1661" y="1319"/>
                  </a:lnTo>
                  <a:lnTo>
                    <a:pt x="1759" y="1197"/>
                  </a:lnTo>
                  <a:lnTo>
                    <a:pt x="1832" y="1051"/>
                  </a:lnTo>
                  <a:lnTo>
                    <a:pt x="1881" y="928"/>
                  </a:lnTo>
                  <a:lnTo>
                    <a:pt x="1881" y="782"/>
                  </a:lnTo>
                  <a:lnTo>
                    <a:pt x="1881" y="635"/>
                  </a:lnTo>
                  <a:lnTo>
                    <a:pt x="1832" y="489"/>
                  </a:lnTo>
                  <a:lnTo>
                    <a:pt x="1759" y="367"/>
                  </a:lnTo>
                  <a:lnTo>
                    <a:pt x="1661" y="245"/>
                  </a:lnTo>
                  <a:lnTo>
                    <a:pt x="1539" y="147"/>
                  </a:lnTo>
                  <a:lnTo>
                    <a:pt x="1417" y="74"/>
                  </a:lnTo>
                  <a:lnTo>
                    <a:pt x="1270" y="25"/>
                  </a:lnTo>
                  <a:lnTo>
                    <a:pt x="112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841" name="Google Shape;841;p77"/>
            <p:cNvSpPr/>
            <p:nvPr/>
          </p:nvSpPr>
          <p:spPr>
            <a:xfrm>
              <a:off x="581250" y="4634875"/>
              <a:ext cx="47050" cy="47050"/>
            </a:xfrm>
            <a:custGeom>
              <a:rect b="b" l="l" r="r" t="t"/>
              <a:pathLst>
                <a:path extrusionOk="0" h="1882" w="1882">
                  <a:moveTo>
                    <a:pt x="953" y="1"/>
                  </a:moveTo>
                  <a:lnTo>
                    <a:pt x="831" y="49"/>
                  </a:lnTo>
                  <a:lnTo>
                    <a:pt x="684" y="123"/>
                  </a:lnTo>
                  <a:lnTo>
                    <a:pt x="562" y="220"/>
                  </a:lnTo>
                  <a:lnTo>
                    <a:pt x="465" y="367"/>
                  </a:lnTo>
                  <a:lnTo>
                    <a:pt x="342" y="611"/>
                  </a:lnTo>
                  <a:lnTo>
                    <a:pt x="245" y="880"/>
                  </a:lnTo>
                  <a:lnTo>
                    <a:pt x="171" y="1148"/>
                  </a:lnTo>
                  <a:lnTo>
                    <a:pt x="25" y="1661"/>
                  </a:lnTo>
                  <a:lnTo>
                    <a:pt x="1" y="1881"/>
                  </a:lnTo>
                  <a:lnTo>
                    <a:pt x="196" y="1832"/>
                  </a:lnTo>
                  <a:lnTo>
                    <a:pt x="709" y="1710"/>
                  </a:lnTo>
                  <a:lnTo>
                    <a:pt x="1002" y="1613"/>
                  </a:lnTo>
                  <a:lnTo>
                    <a:pt x="1271" y="1515"/>
                  </a:lnTo>
                  <a:lnTo>
                    <a:pt x="1490" y="1417"/>
                  </a:lnTo>
                  <a:lnTo>
                    <a:pt x="1637" y="1295"/>
                  </a:lnTo>
                  <a:lnTo>
                    <a:pt x="1735" y="1173"/>
                  </a:lnTo>
                  <a:lnTo>
                    <a:pt x="1808" y="1051"/>
                  </a:lnTo>
                  <a:lnTo>
                    <a:pt x="1857" y="904"/>
                  </a:lnTo>
                  <a:lnTo>
                    <a:pt x="1881" y="758"/>
                  </a:lnTo>
                  <a:lnTo>
                    <a:pt x="1857" y="611"/>
                  </a:lnTo>
                  <a:lnTo>
                    <a:pt x="1808" y="465"/>
                  </a:lnTo>
                  <a:lnTo>
                    <a:pt x="1735" y="343"/>
                  </a:lnTo>
                  <a:lnTo>
                    <a:pt x="1637" y="220"/>
                  </a:lnTo>
                  <a:lnTo>
                    <a:pt x="1515" y="123"/>
                  </a:lnTo>
                  <a:lnTo>
                    <a:pt x="1393" y="49"/>
                  </a:lnTo>
                  <a:lnTo>
                    <a:pt x="124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grpSp>
      <p:grpSp>
        <p:nvGrpSpPr>
          <p:cNvPr id="842" name="Google Shape;842;p77"/>
          <p:cNvGrpSpPr/>
          <p:nvPr/>
        </p:nvGrpSpPr>
        <p:grpSpPr>
          <a:xfrm>
            <a:off x="3412062" y="1215217"/>
            <a:ext cx="809377" cy="870472"/>
            <a:chOff x="5970800" y="1619250"/>
            <a:chExt cx="428650" cy="456725"/>
          </a:xfrm>
        </p:grpSpPr>
        <p:sp>
          <p:nvSpPr>
            <p:cNvPr id="843" name="Google Shape;843;p77"/>
            <p:cNvSpPr/>
            <p:nvPr/>
          </p:nvSpPr>
          <p:spPr>
            <a:xfrm>
              <a:off x="5970800" y="1674200"/>
              <a:ext cx="377975" cy="377950"/>
            </a:xfrm>
            <a:custGeom>
              <a:rect b="b" l="l" r="r" t="t"/>
              <a:pathLst>
                <a:path extrusionOk="0" h="15118" w="15119">
                  <a:moveTo>
                    <a:pt x="7181" y="0"/>
                  </a:moveTo>
                  <a:lnTo>
                    <a:pt x="6790" y="49"/>
                  </a:lnTo>
                  <a:lnTo>
                    <a:pt x="6424" y="98"/>
                  </a:lnTo>
                  <a:lnTo>
                    <a:pt x="6058" y="147"/>
                  </a:lnTo>
                  <a:lnTo>
                    <a:pt x="5691" y="244"/>
                  </a:lnTo>
                  <a:lnTo>
                    <a:pt x="5325" y="342"/>
                  </a:lnTo>
                  <a:lnTo>
                    <a:pt x="4983" y="464"/>
                  </a:lnTo>
                  <a:lnTo>
                    <a:pt x="4641" y="586"/>
                  </a:lnTo>
                  <a:lnTo>
                    <a:pt x="4299" y="733"/>
                  </a:lnTo>
                  <a:lnTo>
                    <a:pt x="3982" y="904"/>
                  </a:lnTo>
                  <a:lnTo>
                    <a:pt x="3664" y="1099"/>
                  </a:lnTo>
                  <a:lnTo>
                    <a:pt x="3347" y="1295"/>
                  </a:lnTo>
                  <a:lnTo>
                    <a:pt x="3053" y="1490"/>
                  </a:lnTo>
                  <a:lnTo>
                    <a:pt x="2760" y="1734"/>
                  </a:lnTo>
                  <a:lnTo>
                    <a:pt x="2492" y="1954"/>
                  </a:lnTo>
                  <a:lnTo>
                    <a:pt x="2223" y="2223"/>
                  </a:lnTo>
                  <a:lnTo>
                    <a:pt x="1979" y="2467"/>
                  </a:lnTo>
                  <a:lnTo>
                    <a:pt x="1735" y="2760"/>
                  </a:lnTo>
                  <a:lnTo>
                    <a:pt x="1515" y="3029"/>
                  </a:lnTo>
                  <a:lnTo>
                    <a:pt x="1295" y="3322"/>
                  </a:lnTo>
                  <a:lnTo>
                    <a:pt x="1100" y="3639"/>
                  </a:lnTo>
                  <a:lnTo>
                    <a:pt x="929" y="3957"/>
                  </a:lnTo>
                  <a:lnTo>
                    <a:pt x="758" y="4274"/>
                  </a:lnTo>
                  <a:lnTo>
                    <a:pt x="611" y="4616"/>
                  </a:lnTo>
                  <a:lnTo>
                    <a:pt x="465" y="4958"/>
                  </a:lnTo>
                  <a:lnTo>
                    <a:pt x="343" y="5300"/>
                  </a:lnTo>
                  <a:lnTo>
                    <a:pt x="245" y="5666"/>
                  </a:lnTo>
                  <a:lnTo>
                    <a:pt x="172" y="6033"/>
                  </a:lnTo>
                  <a:lnTo>
                    <a:pt x="98" y="6399"/>
                  </a:lnTo>
                  <a:lnTo>
                    <a:pt x="49" y="6790"/>
                  </a:lnTo>
                  <a:lnTo>
                    <a:pt x="25" y="7156"/>
                  </a:lnTo>
                  <a:lnTo>
                    <a:pt x="1" y="7547"/>
                  </a:lnTo>
                  <a:lnTo>
                    <a:pt x="25" y="7938"/>
                  </a:lnTo>
                  <a:lnTo>
                    <a:pt x="49" y="8328"/>
                  </a:lnTo>
                  <a:lnTo>
                    <a:pt x="98" y="8695"/>
                  </a:lnTo>
                  <a:lnTo>
                    <a:pt x="172" y="9085"/>
                  </a:lnTo>
                  <a:lnTo>
                    <a:pt x="245" y="9452"/>
                  </a:lnTo>
                  <a:lnTo>
                    <a:pt x="343" y="9794"/>
                  </a:lnTo>
                  <a:lnTo>
                    <a:pt x="465" y="10160"/>
                  </a:lnTo>
                  <a:lnTo>
                    <a:pt x="611" y="10502"/>
                  </a:lnTo>
                  <a:lnTo>
                    <a:pt x="758" y="10820"/>
                  </a:lnTo>
                  <a:lnTo>
                    <a:pt x="929" y="11161"/>
                  </a:lnTo>
                  <a:lnTo>
                    <a:pt x="1100" y="11479"/>
                  </a:lnTo>
                  <a:lnTo>
                    <a:pt x="1295" y="11772"/>
                  </a:lnTo>
                  <a:lnTo>
                    <a:pt x="1515" y="12065"/>
                  </a:lnTo>
                  <a:lnTo>
                    <a:pt x="1735" y="12358"/>
                  </a:lnTo>
                  <a:lnTo>
                    <a:pt x="1979" y="12627"/>
                  </a:lnTo>
                  <a:lnTo>
                    <a:pt x="2223" y="12895"/>
                  </a:lnTo>
                  <a:lnTo>
                    <a:pt x="2492" y="13140"/>
                  </a:lnTo>
                  <a:lnTo>
                    <a:pt x="2760" y="13384"/>
                  </a:lnTo>
                  <a:lnTo>
                    <a:pt x="3053" y="13604"/>
                  </a:lnTo>
                  <a:lnTo>
                    <a:pt x="3347" y="13824"/>
                  </a:lnTo>
                  <a:lnTo>
                    <a:pt x="3664" y="14019"/>
                  </a:lnTo>
                  <a:lnTo>
                    <a:pt x="3982" y="14190"/>
                  </a:lnTo>
                  <a:lnTo>
                    <a:pt x="4299" y="14361"/>
                  </a:lnTo>
                  <a:lnTo>
                    <a:pt x="4641" y="14507"/>
                  </a:lnTo>
                  <a:lnTo>
                    <a:pt x="4983" y="14654"/>
                  </a:lnTo>
                  <a:lnTo>
                    <a:pt x="5325" y="14776"/>
                  </a:lnTo>
                  <a:lnTo>
                    <a:pt x="5691" y="14874"/>
                  </a:lnTo>
                  <a:lnTo>
                    <a:pt x="6058" y="14947"/>
                  </a:lnTo>
                  <a:lnTo>
                    <a:pt x="6424" y="15020"/>
                  </a:lnTo>
                  <a:lnTo>
                    <a:pt x="6790" y="15069"/>
                  </a:lnTo>
                  <a:lnTo>
                    <a:pt x="7181" y="15094"/>
                  </a:lnTo>
                  <a:lnTo>
                    <a:pt x="7572" y="15118"/>
                  </a:lnTo>
                  <a:lnTo>
                    <a:pt x="7963" y="15094"/>
                  </a:lnTo>
                  <a:lnTo>
                    <a:pt x="8329" y="15069"/>
                  </a:lnTo>
                  <a:lnTo>
                    <a:pt x="8720" y="15020"/>
                  </a:lnTo>
                  <a:lnTo>
                    <a:pt x="9086" y="14947"/>
                  </a:lnTo>
                  <a:lnTo>
                    <a:pt x="9452" y="14874"/>
                  </a:lnTo>
                  <a:lnTo>
                    <a:pt x="9819" y="14776"/>
                  </a:lnTo>
                  <a:lnTo>
                    <a:pt x="10161" y="14654"/>
                  </a:lnTo>
                  <a:lnTo>
                    <a:pt x="10503" y="14507"/>
                  </a:lnTo>
                  <a:lnTo>
                    <a:pt x="10844" y="14361"/>
                  </a:lnTo>
                  <a:lnTo>
                    <a:pt x="11162" y="14190"/>
                  </a:lnTo>
                  <a:lnTo>
                    <a:pt x="11479" y="14019"/>
                  </a:lnTo>
                  <a:lnTo>
                    <a:pt x="11797" y="13824"/>
                  </a:lnTo>
                  <a:lnTo>
                    <a:pt x="12090" y="13604"/>
                  </a:lnTo>
                  <a:lnTo>
                    <a:pt x="12383" y="13384"/>
                  </a:lnTo>
                  <a:lnTo>
                    <a:pt x="12652" y="13140"/>
                  </a:lnTo>
                  <a:lnTo>
                    <a:pt x="12920" y="12895"/>
                  </a:lnTo>
                  <a:lnTo>
                    <a:pt x="13165" y="12627"/>
                  </a:lnTo>
                  <a:lnTo>
                    <a:pt x="13409" y="12358"/>
                  </a:lnTo>
                  <a:lnTo>
                    <a:pt x="13629" y="12065"/>
                  </a:lnTo>
                  <a:lnTo>
                    <a:pt x="13824" y="11772"/>
                  </a:lnTo>
                  <a:lnTo>
                    <a:pt x="14019" y="11479"/>
                  </a:lnTo>
                  <a:lnTo>
                    <a:pt x="14215" y="11161"/>
                  </a:lnTo>
                  <a:lnTo>
                    <a:pt x="14386" y="10820"/>
                  </a:lnTo>
                  <a:lnTo>
                    <a:pt x="14532" y="10502"/>
                  </a:lnTo>
                  <a:lnTo>
                    <a:pt x="14654" y="10160"/>
                  </a:lnTo>
                  <a:lnTo>
                    <a:pt x="14777" y="9794"/>
                  </a:lnTo>
                  <a:lnTo>
                    <a:pt x="14899" y="9452"/>
                  </a:lnTo>
                  <a:lnTo>
                    <a:pt x="14972" y="9085"/>
                  </a:lnTo>
                  <a:lnTo>
                    <a:pt x="15045" y="8695"/>
                  </a:lnTo>
                  <a:lnTo>
                    <a:pt x="15094" y="8328"/>
                  </a:lnTo>
                  <a:lnTo>
                    <a:pt x="15118" y="7938"/>
                  </a:lnTo>
                  <a:lnTo>
                    <a:pt x="15118" y="7547"/>
                  </a:lnTo>
                  <a:lnTo>
                    <a:pt x="15094" y="6936"/>
                  </a:lnTo>
                  <a:lnTo>
                    <a:pt x="15021" y="6326"/>
                  </a:lnTo>
                  <a:lnTo>
                    <a:pt x="14899" y="5740"/>
                  </a:lnTo>
                  <a:lnTo>
                    <a:pt x="14728" y="5178"/>
                  </a:lnTo>
                  <a:lnTo>
                    <a:pt x="14532" y="4616"/>
                  </a:lnTo>
                  <a:lnTo>
                    <a:pt x="14288" y="4079"/>
                  </a:lnTo>
                  <a:lnTo>
                    <a:pt x="13995" y="3590"/>
                  </a:lnTo>
                  <a:lnTo>
                    <a:pt x="13653" y="3102"/>
                  </a:lnTo>
                  <a:lnTo>
                    <a:pt x="13458" y="3053"/>
                  </a:lnTo>
                  <a:lnTo>
                    <a:pt x="12163" y="4347"/>
                  </a:lnTo>
                  <a:lnTo>
                    <a:pt x="12383" y="4689"/>
                  </a:lnTo>
                  <a:lnTo>
                    <a:pt x="12578" y="5056"/>
                  </a:lnTo>
                  <a:lnTo>
                    <a:pt x="12749" y="5446"/>
                  </a:lnTo>
                  <a:lnTo>
                    <a:pt x="12896" y="5837"/>
                  </a:lnTo>
                  <a:lnTo>
                    <a:pt x="13018" y="6252"/>
                  </a:lnTo>
                  <a:lnTo>
                    <a:pt x="13091" y="6668"/>
                  </a:lnTo>
                  <a:lnTo>
                    <a:pt x="13165" y="7107"/>
                  </a:lnTo>
                  <a:lnTo>
                    <a:pt x="13165" y="7547"/>
                  </a:lnTo>
                  <a:lnTo>
                    <a:pt x="13140" y="8133"/>
                  </a:lnTo>
                  <a:lnTo>
                    <a:pt x="13067" y="8695"/>
                  </a:lnTo>
                  <a:lnTo>
                    <a:pt x="12920" y="9208"/>
                  </a:lnTo>
                  <a:lnTo>
                    <a:pt x="12725" y="9745"/>
                  </a:lnTo>
                  <a:lnTo>
                    <a:pt x="12505" y="10233"/>
                  </a:lnTo>
                  <a:lnTo>
                    <a:pt x="12212" y="10673"/>
                  </a:lnTo>
                  <a:lnTo>
                    <a:pt x="11895" y="11113"/>
                  </a:lnTo>
                  <a:lnTo>
                    <a:pt x="11528" y="11503"/>
                  </a:lnTo>
                  <a:lnTo>
                    <a:pt x="11138" y="11870"/>
                  </a:lnTo>
                  <a:lnTo>
                    <a:pt x="10698" y="12187"/>
                  </a:lnTo>
                  <a:lnTo>
                    <a:pt x="10234" y="12480"/>
                  </a:lnTo>
                  <a:lnTo>
                    <a:pt x="9745" y="12725"/>
                  </a:lnTo>
                  <a:lnTo>
                    <a:pt x="9233" y="12895"/>
                  </a:lnTo>
                  <a:lnTo>
                    <a:pt x="8695" y="13042"/>
                  </a:lnTo>
                  <a:lnTo>
                    <a:pt x="8133" y="13140"/>
                  </a:lnTo>
                  <a:lnTo>
                    <a:pt x="7572" y="13164"/>
                  </a:lnTo>
                  <a:lnTo>
                    <a:pt x="6986" y="13140"/>
                  </a:lnTo>
                  <a:lnTo>
                    <a:pt x="6448" y="13042"/>
                  </a:lnTo>
                  <a:lnTo>
                    <a:pt x="5911" y="12895"/>
                  </a:lnTo>
                  <a:lnTo>
                    <a:pt x="5398" y="12725"/>
                  </a:lnTo>
                  <a:lnTo>
                    <a:pt x="4910" y="12480"/>
                  </a:lnTo>
                  <a:lnTo>
                    <a:pt x="4446" y="12187"/>
                  </a:lnTo>
                  <a:lnTo>
                    <a:pt x="4006" y="11870"/>
                  </a:lnTo>
                  <a:lnTo>
                    <a:pt x="3615" y="11503"/>
                  </a:lnTo>
                  <a:lnTo>
                    <a:pt x="3249" y="11113"/>
                  </a:lnTo>
                  <a:lnTo>
                    <a:pt x="2931" y="10673"/>
                  </a:lnTo>
                  <a:lnTo>
                    <a:pt x="2638" y="10233"/>
                  </a:lnTo>
                  <a:lnTo>
                    <a:pt x="2418" y="9745"/>
                  </a:lnTo>
                  <a:lnTo>
                    <a:pt x="2223" y="9208"/>
                  </a:lnTo>
                  <a:lnTo>
                    <a:pt x="2077" y="8695"/>
                  </a:lnTo>
                  <a:lnTo>
                    <a:pt x="2003" y="8133"/>
                  </a:lnTo>
                  <a:lnTo>
                    <a:pt x="1954" y="7547"/>
                  </a:lnTo>
                  <a:lnTo>
                    <a:pt x="2003" y="6985"/>
                  </a:lnTo>
                  <a:lnTo>
                    <a:pt x="2077" y="6423"/>
                  </a:lnTo>
                  <a:lnTo>
                    <a:pt x="2223" y="5886"/>
                  </a:lnTo>
                  <a:lnTo>
                    <a:pt x="2418" y="5373"/>
                  </a:lnTo>
                  <a:lnTo>
                    <a:pt x="2638" y="4885"/>
                  </a:lnTo>
                  <a:lnTo>
                    <a:pt x="2931" y="4421"/>
                  </a:lnTo>
                  <a:lnTo>
                    <a:pt x="3249" y="4005"/>
                  </a:lnTo>
                  <a:lnTo>
                    <a:pt x="3615" y="3590"/>
                  </a:lnTo>
                  <a:lnTo>
                    <a:pt x="4006" y="3224"/>
                  </a:lnTo>
                  <a:lnTo>
                    <a:pt x="4446" y="2906"/>
                  </a:lnTo>
                  <a:lnTo>
                    <a:pt x="4910" y="2638"/>
                  </a:lnTo>
                  <a:lnTo>
                    <a:pt x="5398" y="2394"/>
                  </a:lnTo>
                  <a:lnTo>
                    <a:pt x="5911" y="2198"/>
                  </a:lnTo>
                  <a:lnTo>
                    <a:pt x="6448" y="2076"/>
                  </a:lnTo>
                  <a:lnTo>
                    <a:pt x="6986" y="1978"/>
                  </a:lnTo>
                  <a:lnTo>
                    <a:pt x="7572" y="1954"/>
                  </a:lnTo>
                  <a:lnTo>
                    <a:pt x="8011" y="1978"/>
                  </a:lnTo>
                  <a:lnTo>
                    <a:pt x="8451" y="2027"/>
                  </a:lnTo>
                  <a:lnTo>
                    <a:pt x="8866" y="2100"/>
                  </a:lnTo>
                  <a:lnTo>
                    <a:pt x="9281" y="2223"/>
                  </a:lnTo>
                  <a:lnTo>
                    <a:pt x="9672" y="2369"/>
                  </a:lnTo>
                  <a:lnTo>
                    <a:pt x="10063" y="2540"/>
                  </a:lnTo>
                  <a:lnTo>
                    <a:pt x="10429" y="2735"/>
                  </a:lnTo>
                  <a:lnTo>
                    <a:pt x="10771" y="2955"/>
                  </a:lnTo>
                  <a:lnTo>
                    <a:pt x="11943" y="1807"/>
                  </a:lnTo>
                  <a:lnTo>
                    <a:pt x="11846" y="1343"/>
                  </a:lnTo>
                  <a:lnTo>
                    <a:pt x="11382" y="1026"/>
                  </a:lnTo>
                  <a:lnTo>
                    <a:pt x="10893" y="782"/>
                  </a:lnTo>
                  <a:lnTo>
                    <a:pt x="10380" y="537"/>
                  </a:lnTo>
                  <a:lnTo>
                    <a:pt x="9843" y="342"/>
                  </a:lnTo>
                  <a:lnTo>
                    <a:pt x="9306" y="195"/>
                  </a:lnTo>
                  <a:lnTo>
                    <a:pt x="8744" y="98"/>
                  </a:lnTo>
                  <a:lnTo>
                    <a:pt x="8158" y="25"/>
                  </a:lnTo>
                  <a:lnTo>
                    <a:pt x="7572"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844" name="Google Shape;844;p77"/>
            <p:cNvSpPr/>
            <p:nvPr/>
          </p:nvSpPr>
          <p:spPr>
            <a:xfrm>
              <a:off x="6068500" y="1771875"/>
              <a:ext cx="182575" cy="182600"/>
            </a:xfrm>
            <a:custGeom>
              <a:rect b="b" l="l" r="r" t="t"/>
              <a:pathLst>
                <a:path extrusionOk="0" h="7304" w="7303">
                  <a:moveTo>
                    <a:pt x="3664" y="1"/>
                  </a:moveTo>
                  <a:lnTo>
                    <a:pt x="3297" y="25"/>
                  </a:lnTo>
                  <a:lnTo>
                    <a:pt x="2931" y="74"/>
                  </a:lnTo>
                  <a:lnTo>
                    <a:pt x="2565" y="147"/>
                  </a:lnTo>
                  <a:lnTo>
                    <a:pt x="2247" y="294"/>
                  </a:lnTo>
                  <a:lnTo>
                    <a:pt x="1930" y="440"/>
                  </a:lnTo>
                  <a:lnTo>
                    <a:pt x="1612" y="611"/>
                  </a:lnTo>
                  <a:lnTo>
                    <a:pt x="1344" y="831"/>
                  </a:lnTo>
                  <a:lnTo>
                    <a:pt x="1075" y="1075"/>
                  </a:lnTo>
                  <a:lnTo>
                    <a:pt x="831" y="1320"/>
                  </a:lnTo>
                  <a:lnTo>
                    <a:pt x="635" y="1613"/>
                  </a:lnTo>
                  <a:lnTo>
                    <a:pt x="440" y="1906"/>
                  </a:lnTo>
                  <a:lnTo>
                    <a:pt x="293" y="2223"/>
                  </a:lnTo>
                  <a:lnTo>
                    <a:pt x="171" y="2565"/>
                  </a:lnTo>
                  <a:lnTo>
                    <a:pt x="74" y="2907"/>
                  </a:lnTo>
                  <a:lnTo>
                    <a:pt x="25" y="3273"/>
                  </a:lnTo>
                  <a:lnTo>
                    <a:pt x="0" y="3640"/>
                  </a:lnTo>
                  <a:lnTo>
                    <a:pt x="25" y="4031"/>
                  </a:lnTo>
                  <a:lnTo>
                    <a:pt x="74" y="4373"/>
                  </a:lnTo>
                  <a:lnTo>
                    <a:pt x="171" y="4739"/>
                  </a:lnTo>
                  <a:lnTo>
                    <a:pt x="293" y="5081"/>
                  </a:lnTo>
                  <a:lnTo>
                    <a:pt x="440" y="5398"/>
                  </a:lnTo>
                  <a:lnTo>
                    <a:pt x="635" y="5691"/>
                  </a:lnTo>
                  <a:lnTo>
                    <a:pt x="831" y="5960"/>
                  </a:lnTo>
                  <a:lnTo>
                    <a:pt x="1075" y="6229"/>
                  </a:lnTo>
                  <a:lnTo>
                    <a:pt x="1344" y="6473"/>
                  </a:lnTo>
                  <a:lnTo>
                    <a:pt x="1612" y="6668"/>
                  </a:lnTo>
                  <a:lnTo>
                    <a:pt x="1930" y="6864"/>
                  </a:lnTo>
                  <a:lnTo>
                    <a:pt x="2247" y="7010"/>
                  </a:lnTo>
                  <a:lnTo>
                    <a:pt x="2565" y="7132"/>
                  </a:lnTo>
                  <a:lnTo>
                    <a:pt x="2931" y="7230"/>
                  </a:lnTo>
                  <a:lnTo>
                    <a:pt x="3297" y="7279"/>
                  </a:lnTo>
                  <a:lnTo>
                    <a:pt x="3664" y="7303"/>
                  </a:lnTo>
                  <a:lnTo>
                    <a:pt x="4030" y="7279"/>
                  </a:lnTo>
                  <a:lnTo>
                    <a:pt x="4396" y="7230"/>
                  </a:lnTo>
                  <a:lnTo>
                    <a:pt x="4738" y="7132"/>
                  </a:lnTo>
                  <a:lnTo>
                    <a:pt x="5080" y="7010"/>
                  </a:lnTo>
                  <a:lnTo>
                    <a:pt x="5398" y="6864"/>
                  </a:lnTo>
                  <a:lnTo>
                    <a:pt x="5691" y="6668"/>
                  </a:lnTo>
                  <a:lnTo>
                    <a:pt x="5984" y="6473"/>
                  </a:lnTo>
                  <a:lnTo>
                    <a:pt x="6253" y="6229"/>
                  </a:lnTo>
                  <a:lnTo>
                    <a:pt x="6472" y="5960"/>
                  </a:lnTo>
                  <a:lnTo>
                    <a:pt x="6692" y="5691"/>
                  </a:lnTo>
                  <a:lnTo>
                    <a:pt x="6863" y="5398"/>
                  </a:lnTo>
                  <a:lnTo>
                    <a:pt x="7034" y="5081"/>
                  </a:lnTo>
                  <a:lnTo>
                    <a:pt x="7156" y="4739"/>
                  </a:lnTo>
                  <a:lnTo>
                    <a:pt x="7230" y="4373"/>
                  </a:lnTo>
                  <a:lnTo>
                    <a:pt x="7303" y="4031"/>
                  </a:lnTo>
                  <a:lnTo>
                    <a:pt x="7303" y="3640"/>
                  </a:lnTo>
                  <a:lnTo>
                    <a:pt x="7303" y="3396"/>
                  </a:lnTo>
                  <a:lnTo>
                    <a:pt x="7278" y="3176"/>
                  </a:lnTo>
                  <a:lnTo>
                    <a:pt x="7254" y="2932"/>
                  </a:lnTo>
                  <a:lnTo>
                    <a:pt x="7181" y="2712"/>
                  </a:lnTo>
                  <a:lnTo>
                    <a:pt x="7132" y="2492"/>
                  </a:lnTo>
                  <a:lnTo>
                    <a:pt x="7034" y="2272"/>
                  </a:lnTo>
                  <a:lnTo>
                    <a:pt x="6839" y="1857"/>
                  </a:lnTo>
                  <a:lnTo>
                    <a:pt x="5325" y="3347"/>
                  </a:lnTo>
                  <a:lnTo>
                    <a:pt x="5349" y="3640"/>
                  </a:lnTo>
                  <a:lnTo>
                    <a:pt x="5349" y="3811"/>
                  </a:lnTo>
                  <a:lnTo>
                    <a:pt x="5325" y="3982"/>
                  </a:lnTo>
                  <a:lnTo>
                    <a:pt x="5276" y="4153"/>
                  </a:lnTo>
                  <a:lnTo>
                    <a:pt x="5227" y="4299"/>
                  </a:lnTo>
                  <a:lnTo>
                    <a:pt x="5154" y="4446"/>
                  </a:lnTo>
                  <a:lnTo>
                    <a:pt x="5080" y="4592"/>
                  </a:lnTo>
                  <a:lnTo>
                    <a:pt x="4983" y="4739"/>
                  </a:lnTo>
                  <a:lnTo>
                    <a:pt x="4860" y="4861"/>
                  </a:lnTo>
                  <a:lnTo>
                    <a:pt x="4738" y="4959"/>
                  </a:lnTo>
                  <a:lnTo>
                    <a:pt x="4616" y="5056"/>
                  </a:lnTo>
                  <a:lnTo>
                    <a:pt x="4470" y="5154"/>
                  </a:lnTo>
                  <a:lnTo>
                    <a:pt x="4323" y="5203"/>
                  </a:lnTo>
                  <a:lnTo>
                    <a:pt x="4177" y="5276"/>
                  </a:lnTo>
                  <a:lnTo>
                    <a:pt x="4006" y="5301"/>
                  </a:lnTo>
                  <a:lnTo>
                    <a:pt x="3835" y="5349"/>
                  </a:lnTo>
                  <a:lnTo>
                    <a:pt x="3493" y="5349"/>
                  </a:lnTo>
                  <a:lnTo>
                    <a:pt x="3322" y="5301"/>
                  </a:lnTo>
                  <a:lnTo>
                    <a:pt x="3151" y="5276"/>
                  </a:lnTo>
                  <a:lnTo>
                    <a:pt x="3004" y="5203"/>
                  </a:lnTo>
                  <a:lnTo>
                    <a:pt x="2858" y="5154"/>
                  </a:lnTo>
                  <a:lnTo>
                    <a:pt x="2711" y="5056"/>
                  </a:lnTo>
                  <a:lnTo>
                    <a:pt x="2589" y="4959"/>
                  </a:lnTo>
                  <a:lnTo>
                    <a:pt x="2467" y="4861"/>
                  </a:lnTo>
                  <a:lnTo>
                    <a:pt x="2345" y="4739"/>
                  </a:lnTo>
                  <a:lnTo>
                    <a:pt x="2247" y="4592"/>
                  </a:lnTo>
                  <a:lnTo>
                    <a:pt x="2174" y="4446"/>
                  </a:lnTo>
                  <a:lnTo>
                    <a:pt x="2101" y="4299"/>
                  </a:lnTo>
                  <a:lnTo>
                    <a:pt x="2027" y="4153"/>
                  </a:lnTo>
                  <a:lnTo>
                    <a:pt x="2003" y="3982"/>
                  </a:lnTo>
                  <a:lnTo>
                    <a:pt x="1979" y="3811"/>
                  </a:lnTo>
                  <a:lnTo>
                    <a:pt x="1954" y="3640"/>
                  </a:lnTo>
                  <a:lnTo>
                    <a:pt x="1979" y="3469"/>
                  </a:lnTo>
                  <a:lnTo>
                    <a:pt x="2003" y="3298"/>
                  </a:lnTo>
                  <a:lnTo>
                    <a:pt x="2027" y="3151"/>
                  </a:lnTo>
                  <a:lnTo>
                    <a:pt x="2101" y="2980"/>
                  </a:lnTo>
                  <a:lnTo>
                    <a:pt x="2174" y="2834"/>
                  </a:lnTo>
                  <a:lnTo>
                    <a:pt x="2247" y="2687"/>
                  </a:lnTo>
                  <a:lnTo>
                    <a:pt x="2345" y="2565"/>
                  </a:lnTo>
                  <a:lnTo>
                    <a:pt x="2467" y="2443"/>
                  </a:lnTo>
                  <a:lnTo>
                    <a:pt x="2589" y="2345"/>
                  </a:lnTo>
                  <a:lnTo>
                    <a:pt x="2711" y="2248"/>
                  </a:lnTo>
                  <a:lnTo>
                    <a:pt x="2858" y="2150"/>
                  </a:lnTo>
                  <a:lnTo>
                    <a:pt x="3004" y="2077"/>
                  </a:lnTo>
                  <a:lnTo>
                    <a:pt x="3151" y="2028"/>
                  </a:lnTo>
                  <a:lnTo>
                    <a:pt x="3322" y="1979"/>
                  </a:lnTo>
                  <a:lnTo>
                    <a:pt x="3493" y="1955"/>
                  </a:lnTo>
                  <a:lnTo>
                    <a:pt x="3664" y="1955"/>
                  </a:lnTo>
                  <a:lnTo>
                    <a:pt x="3957" y="1979"/>
                  </a:lnTo>
                  <a:lnTo>
                    <a:pt x="5447" y="465"/>
                  </a:lnTo>
                  <a:lnTo>
                    <a:pt x="5056" y="269"/>
                  </a:lnTo>
                  <a:lnTo>
                    <a:pt x="4836" y="196"/>
                  </a:lnTo>
                  <a:lnTo>
                    <a:pt x="4616" y="123"/>
                  </a:lnTo>
                  <a:lnTo>
                    <a:pt x="4372" y="74"/>
                  </a:lnTo>
                  <a:lnTo>
                    <a:pt x="4152" y="25"/>
                  </a:lnTo>
                  <a:lnTo>
                    <a:pt x="3908"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845" name="Google Shape;845;p77"/>
            <p:cNvSpPr/>
            <p:nvPr/>
          </p:nvSpPr>
          <p:spPr>
            <a:xfrm>
              <a:off x="5981175" y="2005125"/>
              <a:ext cx="75125" cy="70850"/>
            </a:xfrm>
            <a:custGeom>
              <a:rect b="b" l="l" r="r" t="t"/>
              <a:pathLst>
                <a:path extrusionOk="0" h="2834" w="3005">
                  <a:moveTo>
                    <a:pt x="1466" y="0"/>
                  </a:moveTo>
                  <a:lnTo>
                    <a:pt x="294" y="1173"/>
                  </a:lnTo>
                  <a:lnTo>
                    <a:pt x="172" y="1319"/>
                  </a:lnTo>
                  <a:lnTo>
                    <a:pt x="74" y="1490"/>
                  </a:lnTo>
                  <a:lnTo>
                    <a:pt x="25" y="1661"/>
                  </a:lnTo>
                  <a:lnTo>
                    <a:pt x="1" y="1857"/>
                  </a:lnTo>
                  <a:lnTo>
                    <a:pt x="25" y="2052"/>
                  </a:lnTo>
                  <a:lnTo>
                    <a:pt x="74" y="2223"/>
                  </a:lnTo>
                  <a:lnTo>
                    <a:pt x="172" y="2394"/>
                  </a:lnTo>
                  <a:lnTo>
                    <a:pt x="294" y="2540"/>
                  </a:lnTo>
                  <a:lnTo>
                    <a:pt x="440" y="2663"/>
                  </a:lnTo>
                  <a:lnTo>
                    <a:pt x="611" y="2760"/>
                  </a:lnTo>
                  <a:lnTo>
                    <a:pt x="807" y="2809"/>
                  </a:lnTo>
                  <a:lnTo>
                    <a:pt x="978" y="2833"/>
                  </a:lnTo>
                  <a:lnTo>
                    <a:pt x="1173" y="2809"/>
                  </a:lnTo>
                  <a:lnTo>
                    <a:pt x="1344" y="2760"/>
                  </a:lnTo>
                  <a:lnTo>
                    <a:pt x="1515" y="2663"/>
                  </a:lnTo>
                  <a:lnTo>
                    <a:pt x="1686" y="2540"/>
                  </a:lnTo>
                  <a:lnTo>
                    <a:pt x="2858" y="1368"/>
                  </a:lnTo>
                  <a:lnTo>
                    <a:pt x="3005" y="1197"/>
                  </a:lnTo>
                  <a:lnTo>
                    <a:pt x="2590" y="928"/>
                  </a:lnTo>
                  <a:lnTo>
                    <a:pt x="2199" y="635"/>
                  </a:lnTo>
                  <a:lnTo>
                    <a:pt x="1808" y="342"/>
                  </a:lnTo>
                  <a:lnTo>
                    <a:pt x="146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846" name="Google Shape;846;p77"/>
            <p:cNvSpPr/>
            <p:nvPr/>
          </p:nvSpPr>
          <p:spPr>
            <a:xfrm>
              <a:off x="6263875" y="2005125"/>
              <a:ext cx="74525" cy="70850"/>
            </a:xfrm>
            <a:custGeom>
              <a:rect b="b" l="l" r="r" t="t"/>
              <a:pathLst>
                <a:path extrusionOk="0" h="2834" w="2981">
                  <a:moveTo>
                    <a:pt x="1539" y="0"/>
                  </a:moveTo>
                  <a:lnTo>
                    <a:pt x="1173" y="342"/>
                  </a:lnTo>
                  <a:lnTo>
                    <a:pt x="807" y="635"/>
                  </a:lnTo>
                  <a:lnTo>
                    <a:pt x="416" y="928"/>
                  </a:lnTo>
                  <a:lnTo>
                    <a:pt x="1" y="1197"/>
                  </a:lnTo>
                  <a:lnTo>
                    <a:pt x="123" y="1368"/>
                  </a:lnTo>
                  <a:lnTo>
                    <a:pt x="1319" y="2540"/>
                  </a:lnTo>
                  <a:lnTo>
                    <a:pt x="1466" y="2663"/>
                  </a:lnTo>
                  <a:lnTo>
                    <a:pt x="1637" y="2760"/>
                  </a:lnTo>
                  <a:lnTo>
                    <a:pt x="1832" y="2809"/>
                  </a:lnTo>
                  <a:lnTo>
                    <a:pt x="2003" y="2833"/>
                  </a:lnTo>
                  <a:lnTo>
                    <a:pt x="2199" y="2809"/>
                  </a:lnTo>
                  <a:lnTo>
                    <a:pt x="2370" y="2760"/>
                  </a:lnTo>
                  <a:lnTo>
                    <a:pt x="2541" y="2663"/>
                  </a:lnTo>
                  <a:lnTo>
                    <a:pt x="2712" y="2540"/>
                  </a:lnTo>
                  <a:lnTo>
                    <a:pt x="2834" y="2394"/>
                  </a:lnTo>
                  <a:lnTo>
                    <a:pt x="2931" y="2223"/>
                  </a:lnTo>
                  <a:lnTo>
                    <a:pt x="2980" y="2052"/>
                  </a:lnTo>
                  <a:lnTo>
                    <a:pt x="2980" y="1857"/>
                  </a:lnTo>
                  <a:lnTo>
                    <a:pt x="2980" y="1661"/>
                  </a:lnTo>
                  <a:lnTo>
                    <a:pt x="2931" y="1490"/>
                  </a:lnTo>
                  <a:lnTo>
                    <a:pt x="2834" y="1319"/>
                  </a:lnTo>
                  <a:lnTo>
                    <a:pt x="2712" y="1173"/>
                  </a:lnTo>
                  <a:lnTo>
                    <a:pt x="1539"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847" name="Google Shape;847;p77"/>
            <p:cNvSpPr/>
            <p:nvPr/>
          </p:nvSpPr>
          <p:spPr>
            <a:xfrm>
              <a:off x="6147875" y="1619250"/>
              <a:ext cx="251575" cy="255850"/>
            </a:xfrm>
            <a:custGeom>
              <a:rect b="b" l="l" r="r" t="t"/>
              <a:pathLst>
                <a:path extrusionOk="0" h="10234" w="10063">
                  <a:moveTo>
                    <a:pt x="7352" y="0"/>
                  </a:moveTo>
                  <a:lnTo>
                    <a:pt x="7254" y="24"/>
                  </a:lnTo>
                  <a:lnTo>
                    <a:pt x="7181" y="73"/>
                  </a:lnTo>
                  <a:lnTo>
                    <a:pt x="7083" y="147"/>
                  </a:lnTo>
                  <a:lnTo>
                    <a:pt x="5447" y="1758"/>
                  </a:lnTo>
                  <a:lnTo>
                    <a:pt x="5373" y="1856"/>
                  </a:lnTo>
                  <a:lnTo>
                    <a:pt x="5300" y="1978"/>
                  </a:lnTo>
                  <a:lnTo>
                    <a:pt x="5227" y="2125"/>
                  </a:lnTo>
                  <a:lnTo>
                    <a:pt x="5178" y="2247"/>
                  </a:lnTo>
                  <a:lnTo>
                    <a:pt x="5154" y="2393"/>
                  </a:lnTo>
                  <a:lnTo>
                    <a:pt x="5129" y="2540"/>
                  </a:lnTo>
                  <a:lnTo>
                    <a:pt x="5129" y="2687"/>
                  </a:lnTo>
                  <a:lnTo>
                    <a:pt x="5129" y="2809"/>
                  </a:lnTo>
                  <a:lnTo>
                    <a:pt x="5349" y="3981"/>
                  </a:lnTo>
                  <a:lnTo>
                    <a:pt x="5398" y="4152"/>
                  </a:lnTo>
                  <a:lnTo>
                    <a:pt x="147" y="9403"/>
                  </a:lnTo>
                  <a:lnTo>
                    <a:pt x="74" y="9476"/>
                  </a:lnTo>
                  <a:lnTo>
                    <a:pt x="25" y="9574"/>
                  </a:lnTo>
                  <a:lnTo>
                    <a:pt x="0" y="9672"/>
                  </a:lnTo>
                  <a:lnTo>
                    <a:pt x="0" y="9745"/>
                  </a:lnTo>
                  <a:lnTo>
                    <a:pt x="0" y="9843"/>
                  </a:lnTo>
                  <a:lnTo>
                    <a:pt x="25" y="9940"/>
                  </a:lnTo>
                  <a:lnTo>
                    <a:pt x="74" y="10013"/>
                  </a:lnTo>
                  <a:lnTo>
                    <a:pt x="147" y="10087"/>
                  </a:lnTo>
                  <a:lnTo>
                    <a:pt x="220" y="10160"/>
                  </a:lnTo>
                  <a:lnTo>
                    <a:pt x="293" y="10209"/>
                  </a:lnTo>
                  <a:lnTo>
                    <a:pt x="391" y="10233"/>
                  </a:lnTo>
                  <a:lnTo>
                    <a:pt x="586" y="10233"/>
                  </a:lnTo>
                  <a:lnTo>
                    <a:pt x="660" y="10209"/>
                  </a:lnTo>
                  <a:lnTo>
                    <a:pt x="757" y="10160"/>
                  </a:lnTo>
                  <a:lnTo>
                    <a:pt x="831" y="10087"/>
                  </a:lnTo>
                  <a:lnTo>
                    <a:pt x="6204" y="4738"/>
                  </a:lnTo>
                  <a:lnTo>
                    <a:pt x="7254" y="4909"/>
                  </a:lnTo>
                  <a:lnTo>
                    <a:pt x="7376" y="4933"/>
                  </a:lnTo>
                  <a:lnTo>
                    <a:pt x="7523" y="4933"/>
                  </a:lnTo>
                  <a:lnTo>
                    <a:pt x="7645" y="4909"/>
                  </a:lnTo>
                  <a:lnTo>
                    <a:pt x="7791" y="4860"/>
                  </a:lnTo>
                  <a:lnTo>
                    <a:pt x="7938" y="4811"/>
                  </a:lnTo>
                  <a:lnTo>
                    <a:pt x="8060" y="4763"/>
                  </a:lnTo>
                  <a:lnTo>
                    <a:pt x="8182" y="4689"/>
                  </a:lnTo>
                  <a:lnTo>
                    <a:pt x="8280" y="4592"/>
                  </a:lnTo>
                  <a:lnTo>
                    <a:pt x="9916" y="2955"/>
                  </a:lnTo>
                  <a:lnTo>
                    <a:pt x="9989" y="2882"/>
                  </a:lnTo>
                  <a:lnTo>
                    <a:pt x="10038" y="2784"/>
                  </a:lnTo>
                  <a:lnTo>
                    <a:pt x="10063" y="2711"/>
                  </a:lnTo>
                  <a:lnTo>
                    <a:pt x="10038" y="2613"/>
                  </a:lnTo>
                  <a:lnTo>
                    <a:pt x="10014" y="2564"/>
                  </a:lnTo>
                  <a:lnTo>
                    <a:pt x="9940" y="2491"/>
                  </a:lnTo>
                  <a:lnTo>
                    <a:pt x="9843" y="2442"/>
                  </a:lnTo>
                  <a:lnTo>
                    <a:pt x="9745" y="2418"/>
                  </a:lnTo>
                  <a:lnTo>
                    <a:pt x="8695" y="2223"/>
                  </a:lnTo>
                  <a:lnTo>
                    <a:pt x="9721" y="1197"/>
                  </a:lnTo>
                  <a:lnTo>
                    <a:pt x="9794" y="1123"/>
                  </a:lnTo>
                  <a:lnTo>
                    <a:pt x="9843" y="1026"/>
                  </a:lnTo>
                  <a:lnTo>
                    <a:pt x="9867" y="953"/>
                  </a:lnTo>
                  <a:lnTo>
                    <a:pt x="9867" y="855"/>
                  </a:lnTo>
                  <a:lnTo>
                    <a:pt x="9867" y="757"/>
                  </a:lnTo>
                  <a:lnTo>
                    <a:pt x="9843" y="659"/>
                  </a:lnTo>
                  <a:lnTo>
                    <a:pt x="9794" y="586"/>
                  </a:lnTo>
                  <a:lnTo>
                    <a:pt x="9721" y="513"/>
                  </a:lnTo>
                  <a:lnTo>
                    <a:pt x="9647" y="440"/>
                  </a:lnTo>
                  <a:lnTo>
                    <a:pt x="9574" y="391"/>
                  </a:lnTo>
                  <a:lnTo>
                    <a:pt x="9476" y="366"/>
                  </a:lnTo>
                  <a:lnTo>
                    <a:pt x="9281" y="366"/>
                  </a:lnTo>
                  <a:lnTo>
                    <a:pt x="9208" y="391"/>
                  </a:lnTo>
                  <a:lnTo>
                    <a:pt x="9110" y="440"/>
                  </a:lnTo>
                  <a:lnTo>
                    <a:pt x="9037" y="513"/>
                  </a:lnTo>
                  <a:lnTo>
                    <a:pt x="7889" y="1661"/>
                  </a:lnTo>
                  <a:lnTo>
                    <a:pt x="7840" y="1490"/>
                  </a:lnTo>
                  <a:lnTo>
                    <a:pt x="7620" y="318"/>
                  </a:lnTo>
                  <a:lnTo>
                    <a:pt x="7596" y="195"/>
                  </a:lnTo>
                  <a:lnTo>
                    <a:pt x="7547" y="98"/>
                  </a:lnTo>
                  <a:lnTo>
                    <a:pt x="7498" y="49"/>
                  </a:lnTo>
                  <a:lnTo>
                    <a:pt x="742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grpSp>
      <p:sp>
        <p:nvSpPr>
          <p:cNvPr id="848" name="Google Shape;848;p77"/>
          <p:cNvSpPr txBox="1"/>
          <p:nvPr/>
        </p:nvSpPr>
        <p:spPr>
          <a:xfrm>
            <a:off x="1415400" y="1169075"/>
            <a:ext cx="1526400" cy="101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Lato"/>
                <a:ea typeface="Lato"/>
                <a:cs typeface="Lato"/>
                <a:sym typeface="Lato"/>
              </a:rPr>
              <a:t>Organize experiments productively</a:t>
            </a:r>
            <a:endParaRPr sz="1800">
              <a:latin typeface="Lato"/>
              <a:ea typeface="Lato"/>
              <a:cs typeface="Lato"/>
              <a:sym typeface="Lato"/>
            </a:endParaRPr>
          </a:p>
        </p:txBody>
      </p:sp>
      <p:sp>
        <p:nvSpPr>
          <p:cNvPr id="849" name="Google Shape;849;p77"/>
          <p:cNvSpPr txBox="1"/>
          <p:nvPr/>
        </p:nvSpPr>
        <p:spPr>
          <a:xfrm>
            <a:off x="1415125" y="2518613"/>
            <a:ext cx="1526400" cy="101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latin typeface="Lato"/>
                <a:ea typeface="Lato"/>
                <a:cs typeface="Lato"/>
                <a:sym typeface="Lato"/>
              </a:rPr>
              <a:t>Share techniques</a:t>
            </a:r>
            <a:endParaRPr sz="1800">
              <a:latin typeface="Lato"/>
              <a:ea typeface="Lato"/>
              <a:cs typeface="Lato"/>
              <a:sym typeface="Lato"/>
            </a:endParaRPr>
          </a:p>
        </p:txBody>
      </p:sp>
      <p:sp>
        <p:nvSpPr>
          <p:cNvPr id="850" name="Google Shape;850;p77"/>
          <p:cNvSpPr txBox="1"/>
          <p:nvPr/>
        </p:nvSpPr>
        <p:spPr>
          <a:xfrm>
            <a:off x="4297650" y="1143713"/>
            <a:ext cx="1526400" cy="101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latin typeface="Lato"/>
                <a:ea typeface="Lato"/>
                <a:cs typeface="Lato"/>
                <a:sym typeface="Lato"/>
              </a:rPr>
              <a:t>Accurately analyze results</a:t>
            </a:r>
            <a:endParaRPr sz="1800">
              <a:latin typeface="Lato"/>
              <a:ea typeface="Lato"/>
              <a:cs typeface="Lato"/>
              <a:sym typeface="Lato"/>
            </a:endParaRPr>
          </a:p>
        </p:txBody>
      </p:sp>
      <p:sp>
        <p:nvSpPr>
          <p:cNvPr id="851" name="Google Shape;851;p77"/>
          <p:cNvSpPr txBox="1"/>
          <p:nvPr/>
        </p:nvSpPr>
        <p:spPr>
          <a:xfrm>
            <a:off x="4297650" y="2518613"/>
            <a:ext cx="1526400" cy="101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latin typeface="Lato"/>
                <a:ea typeface="Lato"/>
                <a:cs typeface="Lato"/>
                <a:sym typeface="Lato"/>
              </a:rPr>
              <a:t>Share reagents with future researchers</a:t>
            </a:r>
            <a:endParaRPr sz="1800">
              <a:latin typeface="Lato"/>
              <a:ea typeface="Lato"/>
              <a:cs typeface="Lato"/>
              <a:sym typeface="Lato"/>
            </a:endParaRPr>
          </a:p>
        </p:txBody>
      </p:sp>
      <p:sp>
        <p:nvSpPr>
          <p:cNvPr id="852" name="Google Shape;852;p77"/>
          <p:cNvSpPr txBox="1"/>
          <p:nvPr/>
        </p:nvSpPr>
        <p:spPr>
          <a:xfrm>
            <a:off x="7179900" y="1143713"/>
            <a:ext cx="1526400" cy="101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latin typeface="Lato"/>
                <a:ea typeface="Lato"/>
                <a:cs typeface="Lato"/>
                <a:sym typeface="Lato"/>
              </a:rPr>
              <a:t>Share results with future researchers</a:t>
            </a:r>
            <a:endParaRPr sz="1800">
              <a:latin typeface="Lato"/>
              <a:ea typeface="Lato"/>
              <a:cs typeface="Lato"/>
              <a:sym typeface="Lato"/>
            </a:endParaRPr>
          </a:p>
        </p:txBody>
      </p:sp>
      <p:sp>
        <p:nvSpPr>
          <p:cNvPr id="853" name="Google Shape;853;p77"/>
          <p:cNvSpPr txBox="1"/>
          <p:nvPr/>
        </p:nvSpPr>
        <p:spPr>
          <a:xfrm>
            <a:off x="7180175" y="2518613"/>
            <a:ext cx="1526400" cy="101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latin typeface="Lato"/>
                <a:ea typeface="Lato"/>
                <a:cs typeface="Lato"/>
                <a:sym typeface="Lato"/>
              </a:rPr>
              <a:t>Accelerate science!</a:t>
            </a:r>
            <a:endParaRPr sz="1800">
              <a:latin typeface="Lato"/>
              <a:ea typeface="Lato"/>
              <a:cs typeface="Lato"/>
              <a:sym typeface="Lato"/>
            </a:endParaRPr>
          </a:p>
        </p:txBody>
      </p:sp>
      <p:sp>
        <p:nvSpPr>
          <p:cNvPr id="854" name="Google Shape;854;p77"/>
          <p:cNvSpPr txBox="1"/>
          <p:nvPr>
            <p:ph idx="4" type="subTitle"/>
          </p:nvPr>
        </p:nvSpPr>
        <p:spPr>
          <a:xfrm>
            <a:off x="6184575" y="4624325"/>
            <a:ext cx="2888400" cy="246600"/>
          </a:xfrm>
          <a:prstGeom prst="rect">
            <a:avLst/>
          </a:prstGeom>
        </p:spPr>
        <p:txBody>
          <a:bodyPr anchorCtr="0" anchor="ctr" bIns="91425" lIns="91425" spcFirstLastPara="1" rIns="91425" wrap="square" tIns="91425">
            <a:noAutofit/>
          </a:bodyPr>
          <a:lstStyle/>
          <a:p>
            <a:pPr indent="0" lvl="0" marL="0" rtl="0" algn="r">
              <a:spcBef>
                <a:spcPts val="600"/>
              </a:spcBef>
              <a:spcAft>
                <a:spcPts val="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58" name="Shape 858"/>
        <p:cNvGrpSpPr/>
        <p:nvPr/>
      </p:nvGrpSpPr>
      <p:grpSpPr>
        <a:xfrm>
          <a:off x="0" y="0"/>
          <a:ext cx="0" cy="0"/>
          <a:chOff x="0" y="0"/>
          <a:chExt cx="0" cy="0"/>
        </a:xfrm>
      </p:grpSpPr>
      <p:sp>
        <p:nvSpPr>
          <p:cNvPr id="859" name="Google Shape;859;p78"/>
          <p:cNvSpPr txBox="1"/>
          <p:nvPr>
            <p:ph idx="12" type="sldNum"/>
          </p:nvPr>
        </p:nvSpPr>
        <p:spPr>
          <a:xfrm>
            <a:off x="4297650" y="4624325"/>
            <a:ext cx="548700" cy="519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860" name="Google Shape;860;p78"/>
          <p:cNvSpPr txBox="1"/>
          <p:nvPr>
            <p:ph idx="1" type="subTitle"/>
          </p:nvPr>
        </p:nvSpPr>
        <p:spPr>
          <a:xfrm>
            <a:off x="650175" y="4624325"/>
            <a:ext cx="3129000" cy="246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t/>
            </a:r>
            <a:endParaRPr/>
          </a:p>
        </p:txBody>
      </p:sp>
      <p:sp>
        <p:nvSpPr>
          <p:cNvPr id="861" name="Google Shape;861;p78"/>
          <p:cNvSpPr txBox="1"/>
          <p:nvPr>
            <p:ph idx="2" type="subTitle"/>
          </p:nvPr>
        </p:nvSpPr>
        <p:spPr>
          <a:xfrm>
            <a:off x="650175" y="4852925"/>
            <a:ext cx="3129000" cy="246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t/>
            </a:r>
            <a:endParaRPr/>
          </a:p>
        </p:txBody>
      </p:sp>
      <p:sp>
        <p:nvSpPr>
          <p:cNvPr id="862" name="Google Shape;862;p78"/>
          <p:cNvSpPr txBox="1"/>
          <p:nvPr>
            <p:ph idx="3" type="subTitle"/>
          </p:nvPr>
        </p:nvSpPr>
        <p:spPr>
          <a:xfrm>
            <a:off x="6184575" y="4624325"/>
            <a:ext cx="2888400" cy="246600"/>
          </a:xfrm>
          <a:prstGeom prst="rect">
            <a:avLst/>
          </a:prstGeom>
        </p:spPr>
        <p:txBody>
          <a:bodyPr anchorCtr="0" anchor="ctr" bIns="91425" lIns="91425" spcFirstLastPara="1" rIns="91425" wrap="square" tIns="91425">
            <a:noAutofit/>
          </a:bodyPr>
          <a:lstStyle/>
          <a:p>
            <a:pPr indent="0" lvl="0" marL="0" rtl="0" algn="r">
              <a:spcBef>
                <a:spcPts val="600"/>
              </a:spcBef>
              <a:spcAft>
                <a:spcPts val="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66" name="Shape 866"/>
        <p:cNvGrpSpPr/>
        <p:nvPr/>
      </p:nvGrpSpPr>
      <p:grpSpPr>
        <a:xfrm>
          <a:off x="0" y="0"/>
          <a:ext cx="0" cy="0"/>
          <a:chOff x="0" y="0"/>
          <a:chExt cx="0" cy="0"/>
        </a:xfrm>
      </p:grpSpPr>
      <p:sp>
        <p:nvSpPr>
          <p:cNvPr id="867" name="Google Shape;867;p79"/>
          <p:cNvSpPr txBox="1"/>
          <p:nvPr>
            <p:ph idx="12" type="sldNum"/>
          </p:nvPr>
        </p:nvSpPr>
        <p:spPr>
          <a:xfrm>
            <a:off x="4297650" y="4624325"/>
            <a:ext cx="548700" cy="519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868" name="Google Shape;868;p79"/>
          <p:cNvSpPr txBox="1"/>
          <p:nvPr>
            <p:ph idx="1" type="subTitle"/>
          </p:nvPr>
        </p:nvSpPr>
        <p:spPr>
          <a:xfrm>
            <a:off x="650175" y="4624325"/>
            <a:ext cx="3129000" cy="246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t/>
            </a:r>
            <a:endParaRPr/>
          </a:p>
        </p:txBody>
      </p:sp>
      <p:sp>
        <p:nvSpPr>
          <p:cNvPr id="869" name="Google Shape;869;p79"/>
          <p:cNvSpPr txBox="1"/>
          <p:nvPr>
            <p:ph idx="2" type="subTitle"/>
          </p:nvPr>
        </p:nvSpPr>
        <p:spPr>
          <a:xfrm>
            <a:off x="650175" y="4852925"/>
            <a:ext cx="3129000" cy="246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t/>
            </a:r>
            <a:endParaRPr/>
          </a:p>
        </p:txBody>
      </p:sp>
      <p:sp>
        <p:nvSpPr>
          <p:cNvPr id="870" name="Google Shape;870;p79"/>
          <p:cNvSpPr txBox="1"/>
          <p:nvPr>
            <p:ph idx="3" type="subTitle"/>
          </p:nvPr>
        </p:nvSpPr>
        <p:spPr>
          <a:xfrm>
            <a:off x="6184575" y="4624325"/>
            <a:ext cx="2888400" cy="246600"/>
          </a:xfrm>
          <a:prstGeom prst="rect">
            <a:avLst/>
          </a:prstGeom>
        </p:spPr>
        <p:txBody>
          <a:bodyPr anchorCtr="0" anchor="ctr" bIns="91425" lIns="91425" spcFirstLastPara="1" rIns="91425" wrap="square" tIns="91425">
            <a:noAutofit/>
          </a:bodyPr>
          <a:lstStyle/>
          <a:p>
            <a:pPr indent="0" lvl="0" marL="0" rtl="0" algn="r">
              <a:spcBef>
                <a:spcPts val="600"/>
              </a:spcBef>
              <a:spcAft>
                <a:spcPts val="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74" name="Shape 874"/>
        <p:cNvGrpSpPr/>
        <p:nvPr/>
      </p:nvGrpSpPr>
      <p:grpSpPr>
        <a:xfrm>
          <a:off x="0" y="0"/>
          <a:ext cx="0" cy="0"/>
          <a:chOff x="0" y="0"/>
          <a:chExt cx="0" cy="0"/>
        </a:xfrm>
      </p:grpSpPr>
      <p:sp>
        <p:nvSpPr>
          <p:cNvPr id="875" name="Google Shape;875;p80"/>
          <p:cNvSpPr txBox="1"/>
          <p:nvPr>
            <p:ph idx="12" type="sldNum"/>
          </p:nvPr>
        </p:nvSpPr>
        <p:spPr>
          <a:xfrm>
            <a:off x="4297650" y="4624325"/>
            <a:ext cx="548700" cy="519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876" name="Google Shape;876;p80"/>
          <p:cNvSpPr txBox="1"/>
          <p:nvPr>
            <p:ph idx="1" type="subTitle"/>
          </p:nvPr>
        </p:nvSpPr>
        <p:spPr>
          <a:xfrm>
            <a:off x="650175" y="4624325"/>
            <a:ext cx="3129000" cy="246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t/>
            </a:r>
            <a:endParaRPr/>
          </a:p>
        </p:txBody>
      </p:sp>
      <p:sp>
        <p:nvSpPr>
          <p:cNvPr id="877" name="Google Shape;877;p80"/>
          <p:cNvSpPr txBox="1"/>
          <p:nvPr>
            <p:ph idx="2" type="subTitle"/>
          </p:nvPr>
        </p:nvSpPr>
        <p:spPr>
          <a:xfrm>
            <a:off x="650175" y="4852925"/>
            <a:ext cx="3129000" cy="246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t/>
            </a:r>
            <a:endParaRPr/>
          </a:p>
        </p:txBody>
      </p:sp>
      <p:sp>
        <p:nvSpPr>
          <p:cNvPr id="878" name="Google Shape;878;p80"/>
          <p:cNvSpPr txBox="1"/>
          <p:nvPr>
            <p:ph idx="3" type="subTitle"/>
          </p:nvPr>
        </p:nvSpPr>
        <p:spPr>
          <a:xfrm>
            <a:off x="6184575" y="4624325"/>
            <a:ext cx="2888400" cy="246600"/>
          </a:xfrm>
          <a:prstGeom prst="rect">
            <a:avLst/>
          </a:prstGeom>
        </p:spPr>
        <p:txBody>
          <a:bodyPr anchorCtr="0" anchor="ctr" bIns="91425" lIns="91425" spcFirstLastPara="1" rIns="91425" wrap="square" tIns="91425">
            <a:noAutofit/>
          </a:bodyPr>
          <a:lstStyle/>
          <a:p>
            <a:pPr indent="0" lvl="0" marL="0" rtl="0" algn="r">
              <a:spcBef>
                <a:spcPts val="600"/>
              </a:spcBef>
              <a:spcAft>
                <a:spcPts val="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82" name="Shape 882"/>
        <p:cNvGrpSpPr/>
        <p:nvPr/>
      </p:nvGrpSpPr>
      <p:grpSpPr>
        <a:xfrm>
          <a:off x="0" y="0"/>
          <a:ext cx="0" cy="0"/>
          <a:chOff x="0" y="0"/>
          <a:chExt cx="0" cy="0"/>
        </a:xfrm>
      </p:grpSpPr>
      <p:sp>
        <p:nvSpPr>
          <p:cNvPr id="883" name="Google Shape;883;p81"/>
          <p:cNvSpPr txBox="1"/>
          <p:nvPr>
            <p:ph idx="12" type="sldNum"/>
          </p:nvPr>
        </p:nvSpPr>
        <p:spPr>
          <a:xfrm>
            <a:off x="4297650" y="4624325"/>
            <a:ext cx="548700" cy="519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884" name="Google Shape;884;p81"/>
          <p:cNvSpPr txBox="1"/>
          <p:nvPr>
            <p:ph idx="1" type="subTitle"/>
          </p:nvPr>
        </p:nvSpPr>
        <p:spPr>
          <a:xfrm>
            <a:off x="650175" y="4624325"/>
            <a:ext cx="3129000" cy="246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t/>
            </a:r>
            <a:endParaRPr/>
          </a:p>
        </p:txBody>
      </p:sp>
      <p:sp>
        <p:nvSpPr>
          <p:cNvPr id="885" name="Google Shape;885;p81"/>
          <p:cNvSpPr txBox="1"/>
          <p:nvPr>
            <p:ph idx="2" type="subTitle"/>
          </p:nvPr>
        </p:nvSpPr>
        <p:spPr>
          <a:xfrm>
            <a:off x="650175" y="4852925"/>
            <a:ext cx="3129000" cy="246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t/>
            </a:r>
            <a:endParaRPr/>
          </a:p>
        </p:txBody>
      </p:sp>
      <p:graphicFrame>
        <p:nvGraphicFramePr>
          <p:cNvPr id="886" name="Google Shape;886;p81"/>
          <p:cNvGraphicFramePr/>
          <p:nvPr/>
        </p:nvGraphicFramePr>
        <p:xfrm>
          <a:off x="334150" y="1339631"/>
          <a:ext cx="3000000" cy="3000000"/>
        </p:xfrm>
        <a:graphic>
          <a:graphicData uri="http://schemas.openxmlformats.org/drawingml/2006/table">
            <a:tbl>
              <a:tblPr>
                <a:noFill/>
                <a:tableStyleId>{298AB1E2-EC8D-4023-A659-074B73F5EDDB}</a:tableStyleId>
              </a:tblPr>
              <a:tblGrid>
                <a:gridCol w="2825225"/>
                <a:gridCol w="2825225"/>
                <a:gridCol w="2825225"/>
              </a:tblGrid>
              <a:tr h="569550">
                <a:tc>
                  <a:txBody>
                    <a:bodyPr>
                      <a:noAutofit/>
                    </a:bodyPr>
                    <a:lstStyle/>
                    <a:p>
                      <a:pPr indent="0" lvl="0" marL="0" rtl="0" algn="l">
                        <a:spcBef>
                          <a:spcPts val="0"/>
                        </a:spcBef>
                        <a:spcAft>
                          <a:spcPts val="0"/>
                        </a:spcAft>
                        <a:buNone/>
                      </a:pPr>
                      <a:r>
                        <a:rPr lang="en" sz="1800">
                          <a:solidFill>
                            <a:schemeClr val="dk1"/>
                          </a:solidFill>
                          <a:latin typeface="Raleway"/>
                          <a:ea typeface="Raleway"/>
                          <a:cs typeface="Raleway"/>
                          <a:sym typeface="Raleway"/>
                        </a:rPr>
                        <a:t>Angela Abitua</a:t>
                      </a:r>
                      <a:endParaRPr sz="1800">
                        <a:solidFill>
                          <a:srgbClr val="2185C5"/>
                        </a:solidFill>
                        <a:latin typeface="Raleway"/>
                        <a:ea typeface="Raleway"/>
                        <a:cs typeface="Raleway"/>
                        <a:sym typeface="Raleway"/>
                      </a:endParaRPr>
                    </a:p>
                  </a:txBody>
                  <a:tcPr marT="68575" marB="68575" marR="91425" marL="91425" anchor="ctr">
                    <a:lnL cap="flat" cmpd="sng" w="76200">
                      <a:solidFill>
                        <a:srgbClr val="2185C5">
                          <a:alpha val="0"/>
                        </a:srgbClr>
                      </a:solidFill>
                      <a:prstDash val="solid"/>
                      <a:round/>
                      <a:headEnd len="sm" w="sm" type="none"/>
                      <a:tailEnd len="sm" w="sm" type="none"/>
                    </a:lnL>
                    <a:lnR cap="flat" cmpd="sng" w="9525">
                      <a:solidFill>
                        <a:srgbClr val="2185C5">
                          <a:alpha val="0"/>
                        </a:srgbClr>
                      </a:solidFill>
                      <a:prstDash val="solid"/>
                      <a:round/>
                      <a:headEnd len="sm" w="sm" type="none"/>
                      <a:tailEnd len="sm" w="sm" type="none"/>
                    </a:lnR>
                    <a:lnT cap="flat" cmpd="sng" w="76200">
                      <a:solidFill>
                        <a:srgbClr val="2185C5"/>
                      </a:solidFill>
                      <a:prstDash val="solid"/>
                      <a:round/>
                      <a:headEnd len="sm" w="sm" type="none"/>
                      <a:tailEnd len="sm" w="sm" type="none"/>
                    </a:lnT>
                    <a:lnB cap="flat" cmpd="sng" w="9525">
                      <a:solidFill>
                        <a:srgbClr val="7ECEFD"/>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 sz="1800">
                          <a:solidFill>
                            <a:schemeClr val="dk1"/>
                          </a:solidFill>
                          <a:latin typeface="Raleway"/>
                          <a:ea typeface="Raleway"/>
                          <a:cs typeface="Raleway"/>
                          <a:sym typeface="Raleway"/>
                        </a:rPr>
                        <a:t>Ian Li</a:t>
                      </a:r>
                      <a:endParaRPr sz="1800">
                        <a:solidFill>
                          <a:schemeClr val="dk1"/>
                        </a:solidFill>
                        <a:latin typeface="Raleway"/>
                        <a:ea typeface="Raleway"/>
                        <a:cs typeface="Raleway"/>
                        <a:sym typeface="Raleway"/>
                      </a:endParaRPr>
                    </a:p>
                  </a:txBody>
                  <a:tcPr marT="68575" marB="68575" marR="91425" marL="91425" anchor="ctr">
                    <a:lnL cap="flat" cmpd="sng" w="9525">
                      <a:solidFill>
                        <a:srgbClr val="2185C5">
                          <a:alpha val="0"/>
                        </a:srgbClr>
                      </a:solidFill>
                      <a:prstDash val="solid"/>
                      <a:round/>
                      <a:headEnd len="sm" w="sm" type="none"/>
                      <a:tailEnd len="sm" w="sm" type="none"/>
                    </a:lnL>
                    <a:lnR cap="flat" cmpd="sng" w="9525">
                      <a:solidFill>
                        <a:srgbClr val="2185C5">
                          <a:alpha val="0"/>
                        </a:srgbClr>
                      </a:solidFill>
                      <a:prstDash val="solid"/>
                      <a:round/>
                      <a:headEnd len="sm" w="sm" type="none"/>
                      <a:tailEnd len="sm" w="sm" type="none"/>
                    </a:lnR>
                    <a:lnT cap="flat" cmpd="sng" w="76200">
                      <a:solidFill>
                        <a:srgbClr val="2185C5"/>
                      </a:solidFill>
                      <a:prstDash val="solid"/>
                      <a:round/>
                      <a:headEnd len="sm" w="sm" type="none"/>
                      <a:tailEnd len="sm" w="sm" type="none"/>
                    </a:lnT>
                    <a:lnB cap="flat" cmpd="sng" w="9525">
                      <a:solidFill>
                        <a:srgbClr val="7ECEFD"/>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 sz="1800">
                          <a:solidFill>
                            <a:schemeClr val="dk1"/>
                          </a:solidFill>
                          <a:latin typeface="Raleway"/>
                          <a:ea typeface="Raleway"/>
                          <a:cs typeface="Raleway"/>
                          <a:sym typeface="Raleway"/>
                        </a:rPr>
                        <a:t>Sarah Robinson</a:t>
                      </a:r>
                      <a:endParaRPr sz="1800">
                        <a:solidFill>
                          <a:srgbClr val="2185C5"/>
                        </a:solidFill>
                        <a:latin typeface="Raleway"/>
                        <a:ea typeface="Raleway"/>
                        <a:cs typeface="Raleway"/>
                        <a:sym typeface="Raleway"/>
                      </a:endParaRPr>
                    </a:p>
                  </a:txBody>
                  <a:tcPr marT="68575" marB="68575" marR="91425" marL="91425" anchor="ctr">
                    <a:lnL cap="flat" cmpd="sng" w="9525">
                      <a:solidFill>
                        <a:srgbClr val="2185C5">
                          <a:alpha val="0"/>
                        </a:srgbClr>
                      </a:solidFill>
                      <a:prstDash val="solid"/>
                      <a:round/>
                      <a:headEnd len="sm" w="sm" type="none"/>
                      <a:tailEnd len="sm" w="sm" type="none"/>
                    </a:lnL>
                    <a:lnR cap="flat" cmpd="sng" w="9525">
                      <a:solidFill>
                        <a:srgbClr val="2185C5">
                          <a:alpha val="0"/>
                        </a:srgbClr>
                      </a:solidFill>
                      <a:prstDash val="solid"/>
                      <a:round/>
                      <a:headEnd len="sm" w="sm" type="none"/>
                      <a:tailEnd len="sm" w="sm" type="none"/>
                    </a:lnR>
                    <a:lnT cap="flat" cmpd="sng" w="76200">
                      <a:solidFill>
                        <a:srgbClr val="2185C5"/>
                      </a:solidFill>
                      <a:prstDash val="solid"/>
                      <a:round/>
                      <a:headEnd len="sm" w="sm" type="none"/>
                      <a:tailEnd len="sm" w="sm" type="none"/>
                    </a:lnT>
                    <a:lnB cap="flat" cmpd="sng" w="9525">
                      <a:solidFill>
                        <a:srgbClr val="7ECEFD"/>
                      </a:solidFill>
                      <a:prstDash val="solid"/>
                      <a:round/>
                      <a:headEnd len="sm" w="sm" type="none"/>
                      <a:tailEnd len="sm" w="sm" type="none"/>
                    </a:lnB>
                  </a:tcPr>
                </a:tc>
              </a:tr>
              <a:tr h="569550">
                <a:tc>
                  <a:txBody>
                    <a:bodyPr>
                      <a:noAutofit/>
                    </a:bodyPr>
                    <a:lstStyle/>
                    <a:p>
                      <a:pPr indent="0" lvl="0" marL="0" rtl="0" algn="l">
                        <a:spcBef>
                          <a:spcPts val="0"/>
                        </a:spcBef>
                        <a:spcAft>
                          <a:spcPts val="0"/>
                        </a:spcAft>
                        <a:buNone/>
                      </a:pPr>
                      <a:r>
                        <a:rPr lang="en" sz="1800">
                          <a:solidFill>
                            <a:schemeClr val="dk1"/>
                          </a:solidFill>
                          <a:latin typeface="Raleway"/>
                          <a:ea typeface="Raleway"/>
                          <a:cs typeface="Raleway"/>
                          <a:sym typeface="Raleway"/>
                        </a:rPr>
                        <a:t>April Clyburne-Sherin</a:t>
                      </a:r>
                      <a:endParaRPr sz="1800">
                        <a:latin typeface="Raleway"/>
                        <a:ea typeface="Raleway"/>
                        <a:cs typeface="Raleway"/>
                        <a:sym typeface="Raleway"/>
                      </a:endParaRPr>
                    </a:p>
                  </a:txBody>
                  <a:tcPr marT="68575" marB="68575" marR="91425" marL="91425" anchor="ctr">
                    <a:lnL cap="flat" cmpd="sng" w="76200">
                      <a:solidFill>
                        <a:srgbClr val="2185C5">
                          <a:alpha val="0"/>
                        </a:srgbClr>
                      </a:solidFill>
                      <a:prstDash val="solid"/>
                      <a:round/>
                      <a:headEnd len="sm" w="sm" type="none"/>
                      <a:tailEnd len="sm" w="sm" type="none"/>
                    </a:lnL>
                    <a:lnR cap="flat" cmpd="sng" w="9525">
                      <a:solidFill>
                        <a:srgbClr val="2185C5">
                          <a:alpha val="0"/>
                        </a:srgbClr>
                      </a:solidFill>
                      <a:prstDash val="solid"/>
                      <a:round/>
                      <a:headEnd len="sm" w="sm" type="none"/>
                      <a:tailEnd len="sm" w="sm" type="none"/>
                    </a:lnR>
                    <a:lnT cap="flat" cmpd="sng" w="9525">
                      <a:solidFill>
                        <a:srgbClr val="7ECEFD"/>
                      </a:solidFill>
                      <a:prstDash val="solid"/>
                      <a:round/>
                      <a:headEnd len="sm" w="sm" type="none"/>
                      <a:tailEnd len="sm" w="sm" type="none"/>
                    </a:lnT>
                    <a:lnB cap="flat" cmpd="sng" w="9525">
                      <a:solidFill>
                        <a:srgbClr val="7ECEFD"/>
                      </a:solidFill>
                      <a:prstDash val="solid"/>
                      <a:round/>
                      <a:headEnd len="sm" w="sm" type="none"/>
                      <a:tailEnd len="sm" w="sm" type="none"/>
                    </a:lnB>
                  </a:tcPr>
                </a:tc>
                <a:tc>
                  <a:txBody>
                    <a:bodyPr>
                      <a:noAutofit/>
                    </a:bodyPr>
                    <a:lstStyle/>
                    <a:p>
                      <a:pPr indent="0" lvl="0" marL="0" rtl="0" algn="l">
                        <a:lnSpc>
                          <a:spcPct val="120000"/>
                        </a:lnSpc>
                        <a:spcBef>
                          <a:spcPts val="0"/>
                        </a:spcBef>
                        <a:spcAft>
                          <a:spcPts val="0"/>
                        </a:spcAft>
                        <a:buNone/>
                      </a:pPr>
                      <a:r>
                        <a:rPr lang="en" sz="1800">
                          <a:solidFill>
                            <a:schemeClr val="dk1"/>
                          </a:solidFill>
                          <a:latin typeface="Raleway"/>
                          <a:ea typeface="Raleway"/>
                          <a:cs typeface="Raleway"/>
                          <a:sym typeface="Raleway"/>
                        </a:rPr>
                        <a:t>Jennifer Tsang</a:t>
                      </a:r>
                      <a:endParaRPr sz="1800">
                        <a:solidFill>
                          <a:srgbClr val="677480"/>
                        </a:solidFill>
                        <a:latin typeface="Raleway"/>
                        <a:ea typeface="Raleway"/>
                        <a:cs typeface="Raleway"/>
                        <a:sym typeface="Raleway"/>
                      </a:endParaRPr>
                    </a:p>
                  </a:txBody>
                  <a:tcPr marT="68575" marB="68575" marR="91425" marL="91425" anchor="ctr">
                    <a:lnL cap="flat" cmpd="sng" w="9525">
                      <a:solidFill>
                        <a:srgbClr val="2185C5">
                          <a:alpha val="0"/>
                        </a:srgbClr>
                      </a:solidFill>
                      <a:prstDash val="solid"/>
                      <a:round/>
                      <a:headEnd len="sm" w="sm" type="none"/>
                      <a:tailEnd len="sm" w="sm" type="none"/>
                    </a:lnL>
                    <a:lnR cap="flat" cmpd="sng" w="9525">
                      <a:solidFill>
                        <a:srgbClr val="2185C5">
                          <a:alpha val="0"/>
                        </a:srgbClr>
                      </a:solidFill>
                      <a:prstDash val="solid"/>
                      <a:round/>
                      <a:headEnd len="sm" w="sm" type="none"/>
                      <a:tailEnd len="sm" w="sm" type="none"/>
                    </a:lnR>
                    <a:lnT cap="flat" cmpd="sng" w="9525">
                      <a:solidFill>
                        <a:srgbClr val="7ECEFD"/>
                      </a:solidFill>
                      <a:prstDash val="solid"/>
                      <a:round/>
                      <a:headEnd len="sm" w="sm" type="none"/>
                      <a:tailEnd len="sm" w="sm" type="none"/>
                    </a:lnT>
                    <a:lnB cap="flat" cmpd="sng" w="9525">
                      <a:solidFill>
                        <a:srgbClr val="7ECEFD"/>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 sz="1800">
                          <a:solidFill>
                            <a:schemeClr val="dk1"/>
                          </a:solidFill>
                          <a:latin typeface="Raleway"/>
                          <a:ea typeface="Raleway"/>
                          <a:cs typeface="Raleway"/>
                          <a:sym typeface="Raleway"/>
                        </a:rPr>
                        <a:t>Sonali Roy</a:t>
                      </a:r>
                      <a:endParaRPr sz="1800">
                        <a:solidFill>
                          <a:srgbClr val="677480"/>
                        </a:solidFill>
                        <a:latin typeface="Raleway"/>
                        <a:ea typeface="Raleway"/>
                        <a:cs typeface="Raleway"/>
                        <a:sym typeface="Raleway"/>
                      </a:endParaRPr>
                    </a:p>
                  </a:txBody>
                  <a:tcPr marT="68575" marB="68575" marR="91425" marL="91425" anchor="ctr">
                    <a:lnL cap="flat" cmpd="sng" w="9525">
                      <a:solidFill>
                        <a:srgbClr val="2185C5">
                          <a:alpha val="0"/>
                        </a:srgbClr>
                      </a:solidFill>
                      <a:prstDash val="solid"/>
                      <a:round/>
                      <a:headEnd len="sm" w="sm" type="none"/>
                      <a:tailEnd len="sm" w="sm" type="none"/>
                    </a:lnL>
                    <a:lnR cap="flat" cmpd="sng" w="9525">
                      <a:solidFill>
                        <a:srgbClr val="2185C5">
                          <a:alpha val="0"/>
                        </a:srgbClr>
                      </a:solidFill>
                      <a:prstDash val="solid"/>
                      <a:round/>
                      <a:headEnd len="sm" w="sm" type="none"/>
                      <a:tailEnd len="sm" w="sm" type="none"/>
                    </a:lnR>
                    <a:lnT cap="flat" cmpd="sng" w="9525">
                      <a:solidFill>
                        <a:srgbClr val="7ECEFD"/>
                      </a:solidFill>
                      <a:prstDash val="solid"/>
                      <a:round/>
                      <a:headEnd len="sm" w="sm" type="none"/>
                      <a:tailEnd len="sm" w="sm" type="none"/>
                    </a:lnT>
                    <a:lnB cap="flat" cmpd="sng" w="9525">
                      <a:solidFill>
                        <a:srgbClr val="7ECEFD"/>
                      </a:solidFill>
                      <a:prstDash val="solid"/>
                      <a:round/>
                      <a:headEnd len="sm" w="sm" type="none"/>
                      <a:tailEnd len="sm" w="sm" type="none"/>
                    </a:lnB>
                  </a:tcPr>
                </a:tc>
              </a:tr>
              <a:tr h="569550">
                <a:tc>
                  <a:txBody>
                    <a:bodyPr>
                      <a:noAutofit/>
                    </a:bodyPr>
                    <a:lstStyle/>
                    <a:p>
                      <a:pPr indent="0" lvl="0" marL="0" rtl="0" algn="l">
                        <a:spcBef>
                          <a:spcPts val="0"/>
                        </a:spcBef>
                        <a:spcAft>
                          <a:spcPts val="0"/>
                        </a:spcAft>
                        <a:buNone/>
                      </a:pPr>
                      <a:r>
                        <a:rPr lang="en" sz="1800">
                          <a:solidFill>
                            <a:schemeClr val="dk1"/>
                          </a:solidFill>
                          <a:latin typeface="Raleway"/>
                          <a:ea typeface="Raleway"/>
                          <a:cs typeface="Raleway"/>
                          <a:sym typeface="Raleway"/>
                        </a:rPr>
                        <a:t>Benjamin Schwessinger</a:t>
                      </a:r>
                      <a:endParaRPr sz="1800">
                        <a:solidFill>
                          <a:schemeClr val="dk1"/>
                        </a:solidFill>
                        <a:latin typeface="Raleway"/>
                        <a:ea typeface="Raleway"/>
                        <a:cs typeface="Raleway"/>
                        <a:sym typeface="Raleway"/>
                      </a:endParaRPr>
                    </a:p>
                  </a:txBody>
                  <a:tcPr marT="68575" marB="68575" marR="91425" marL="91425" anchor="ctr">
                    <a:lnL cap="flat" cmpd="sng" w="76200">
                      <a:solidFill>
                        <a:srgbClr val="2185C5">
                          <a:alpha val="0"/>
                        </a:srgbClr>
                      </a:solidFill>
                      <a:prstDash val="solid"/>
                      <a:round/>
                      <a:headEnd len="sm" w="sm" type="none"/>
                      <a:tailEnd len="sm" w="sm" type="none"/>
                    </a:lnL>
                    <a:lnR cap="flat" cmpd="sng" w="9525">
                      <a:solidFill>
                        <a:srgbClr val="2185C5">
                          <a:alpha val="0"/>
                        </a:srgbClr>
                      </a:solidFill>
                      <a:prstDash val="solid"/>
                      <a:round/>
                      <a:headEnd len="sm" w="sm" type="none"/>
                      <a:tailEnd len="sm" w="sm" type="none"/>
                    </a:lnR>
                    <a:lnT cap="flat" cmpd="sng" w="9525">
                      <a:solidFill>
                        <a:srgbClr val="7ECEFD"/>
                      </a:solidFill>
                      <a:prstDash val="solid"/>
                      <a:round/>
                      <a:headEnd len="sm" w="sm" type="none"/>
                      <a:tailEnd len="sm" w="sm" type="none"/>
                    </a:lnT>
                    <a:lnB cap="flat" cmpd="sng" w="9525">
                      <a:solidFill>
                        <a:srgbClr val="7ECEFD"/>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 sz="1800">
                          <a:solidFill>
                            <a:schemeClr val="dk1"/>
                          </a:solidFill>
                          <a:latin typeface="Raleway"/>
                          <a:ea typeface="Raleway"/>
                          <a:cs typeface="Raleway"/>
                          <a:sym typeface="Raleway"/>
                        </a:rPr>
                        <a:t>Joanne Kamens</a:t>
                      </a:r>
                      <a:endParaRPr sz="1800">
                        <a:solidFill>
                          <a:schemeClr val="dk1"/>
                        </a:solidFill>
                        <a:latin typeface="Raleway"/>
                        <a:ea typeface="Raleway"/>
                        <a:cs typeface="Raleway"/>
                        <a:sym typeface="Raleway"/>
                      </a:endParaRPr>
                    </a:p>
                  </a:txBody>
                  <a:tcPr marT="68575" marB="68575" marR="91425" marL="91425" anchor="ctr">
                    <a:lnL cap="flat" cmpd="sng" w="9525">
                      <a:solidFill>
                        <a:srgbClr val="2185C5">
                          <a:alpha val="0"/>
                        </a:srgbClr>
                      </a:solidFill>
                      <a:prstDash val="solid"/>
                      <a:round/>
                      <a:headEnd len="sm" w="sm" type="none"/>
                      <a:tailEnd len="sm" w="sm" type="none"/>
                    </a:lnL>
                    <a:lnR cap="flat" cmpd="sng" w="9525">
                      <a:solidFill>
                        <a:srgbClr val="2185C5">
                          <a:alpha val="0"/>
                        </a:srgbClr>
                      </a:solidFill>
                      <a:prstDash val="solid"/>
                      <a:round/>
                      <a:headEnd len="sm" w="sm" type="none"/>
                      <a:tailEnd len="sm" w="sm" type="none"/>
                    </a:lnR>
                    <a:lnT cap="flat" cmpd="sng" w="9525">
                      <a:solidFill>
                        <a:srgbClr val="7ECEFD"/>
                      </a:solidFill>
                      <a:prstDash val="solid"/>
                      <a:round/>
                      <a:headEnd len="sm" w="sm" type="none"/>
                      <a:tailEnd len="sm" w="sm" type="none"/>
                    </a:lnT>
                    <a:lnB cap="flat" cmpd="sng" w="9525">
                      <a:solidFill>
                        <a:srgbClr val="7ECEFD"/>
                      </a:solidFill>
                      <a:prstDash val="solid"/>
                      <a:round/>
                      <a:headEnd len="sm" w="sm" type="none"/>
                      <a:tailEnd len="sm" w="sm" type="none"/>
                    </a:lnB>
                  </a:tcPr>
                </a:tc>
                <a:tc>
                  <a:txBody>
                    <a:bodyPr>
                      <a:noAutofit/>
                    </a:bodyPr>
                    <a:lstStyle/>
                    <a:p>
                      <a:pPr indent="0" lvl="0" marL="0" rtl="0" algn="l">
                        <a:lnSpc>
                          <a:spcPct val="120000"/>
                        </a:lnSpc>
                        <a:spcBef>
                          <a:spcPts val="0"/>
                        </a:spcBef>
                        <a:spcAft>
                          <a:spcPts val="0"/>
                        </a:spcAft>
                        <a:buNone/>
                      </a:pPr>
                      <a:r>
                        <a:rPr lang="en" sz="1800">
                          <a:solidFill>
                            <a:schemeClr val="dk1"/>
                          </a:solidFill>
                          <a:latin typeface="Raleway"/>
                          <a:ea typeface="Raleway"/>
                          <a:cs typeface="Raleway"/>
                          <a:sym typeface="Raleway"/>
                        </a:rPr>
                        <a:t>Steven Burgess</a:t>
                      </a:r>
                      <a:endParaRPr sz="1800">
                        <a:solidFill>
                          <a:srgbClr val="677480"/>
                        </a:solidFill>
                        <a:latin typeface="Raleway"/>
                        <a:ea typeface="Raleway"/>
                        <a:cs typeface="Raleway"/>
                        <a:sym typeface="Raleway"/>
                      </a:endParaRPr>
                    </a:p>
                  </a:txBody>
                  <a:tcPr marT="68575" marB="68575" marR="91425" marL="91425" anchor="ctr">
                    <a:lnL cap="flat" cmpd="sng" w="9525">
                      <a:solidFill>
                        <a:srgbClr val="2185C5">
                          <a:alpha val="0"/>
                        </a:srgbClr>
                      </a:solidFill>
                      <a:prstDash val="solid"/>
                      <a:round/>
                      <a:headEnd len="sm" w="sm" type="none"/>
                      <a:tailEnd len="sm" w="sm" type="none"/>
                    </a:lnL>
                    <a:lnR cap="flat" cmpd="sng" w="9525">
                      <a:solidFill>
                        <a:srgbClr val="2185C5">
                          <a:alpha val="0"/>
                        </a:srgbClr>
                      </a:solidFill>
                      <a:prstDash val="solid"/>
                      <a:round/>
                      <a:headEnd len="sm" w="sm" type="none"/>
                      <a:tailEnd len="sm" w="sm" type="none"/>
                    </a:lnR>
                    <a:lnT cap="flat" cmpd="sng" w="9525">
                      <a:solidFill>
                        <a:srgbClr val="7ECEFD"/>
                      </a:solidFill>
                      <a:prstDash val="solid"/>
                      <a:round/>
                      <a:headEnd len="sm" w="sm" type="none"/>
                      <a:tailEnd len="sm" w="sm" type="none"/>
                    </a:lnT>
                    <a:lnB cap="flat" cmpd="sng" w="9525">
                      <a:solidFill>
                        <a:srgbClr val="7ECEFD"/>
                      </a:solidFill>
                      <a:prstDash val="solid"/>
                      <a:round/>
                      <a:headEnd len="sm" w="sm" type="none"/>
                      <a:tailEnd len="sm" w="sm" type="none"/>
                    </a:lnB>
                  </a:tcPr>
                </a:tc>
              </a:tr>
              <a:tr h="569550">
                <a:tc>
                  <a:txBody>
                    <a:bodyPr>
                      <a:noAutofit/>
                    </a:bodyPr>
                    <a:lstStyle/>
                    <a:p>
                      <a:pPr indent="0" lvl="0" marL="0" rtl="0" algn="l">
                        <a:spcBef>
                          <a:spcPts val="0"/>
                        </a:spcBef>
                        <a:spcAft>
                          <a:spcPts val="0"/>
                        </a:spcAft>
                        <a:buNone/>
                      </a:pPr>
                      <a:r>
                        <a:rPr lang="en" sz="1800">
                          <a:solidFill>
                            <a:schemeClr val="dk1"/>
                          </a:solidFill>
                          <a:latin typeface="Raleway"/>
                          <a:ea typeface="Raleway"/>
                          <a:cs typeface="Raleway"/>
                          <a:sym typeface="Raleway"/>
                        </a:rPr>
                        <a:t>Bradly Alicea</a:t>
                      </a:r>
                      <a:endParaRPr sz="1800">
                        <a:solidFill>
                          <a:schemeClr val="dk1"/>
                        </a:solidFill>
                        <a:latin typeface="Raleway"/>
                        <a:ea typeface="Raleway"/>
                        <a:cs typeface="Raleway"/>
                        <a:sym typeface="Raleway"/>
                      </a:endParaRPr>
                    </a:p>
                  </a:txBody>
                  <a:tcPr marT="68575" marB="68575" marR="91425" marL="91425" anchor="ctr">
                    <a:lnL cap="flat" cmpd="sng" w="76200">
                      <a:solidFill>
                        <a:srgbClr val="2185C5">
                          <a:alpha val="0"/>
                        </a:srgbClr>
                      </a:solidFill>
                      <a:prstDash val="solid"/>
                      <a:round/>
                      <a:headEnd len="sm" w="sm" type="none"/>
                      <a:tailEnd len="sm" w="sm" type="none"/>
                    </a:lnL>
                    <a:lnR cap="flat" cmpd="sng" w="9525">
                      <a:solidFill>
                        <a:srgbClr val="2185C5">
                          <a:alpha val="0"/>
                        </a:srgbClr>
                      </a:solidFill>
                      <a:prstDash val="solid"/>
                      <a:round/>
                      <a:headEnd len="sm" w="sm" type="none"/>
                      <a:tailEnd len="sm" w="sm" type="none"/>
                    </a:lnR>
                    <a:lnT cap="flat" cmpd="sng" w="9525">
                      <a:solidFill>
                        <a:srgbClr val="7ECEFD"/>
                      </a:solidFill>
                      <a:prstDash val="solid"/>
                      <a:round/>
                      <a:headEnd len="sm" w="sm" type="none"/>
                      <a:tailEnd len="sm" w="sm" type="none"/>
                    </a:lnT>
                    <a:lnB cap="flat" cmpd="sng" w="9525">
                      <a:solidFill>
                        <a:srgbClr val="7ECEFD"/>
                      </a:solidFill>
                      <a:prstDash val="solid"/>
                      <a:round/>
                      <a:headEnd len="sm" w="sm" type="none"/>
                      <a:tailEnd len="sm" w="sm" type="none"/>
                    </a:lnB>
                  </a:tcPr>
                </a:tc>
                <a:tc>
                  <a:txBody>
                    <a:bodyPr>
                      <a:noAutofit/>
                    </a:bodyPr>
                    <a:lstStyle/>
                    <a:p>
                      <a:pPr indent="0" lvl="0" marL="0" rtl="0" algn="l">
                        <a:lnSpc>
                          <a:spcPct val="120000"/>
                        </a:lnSpc>
                        <a:spcBef>
                          <a:spcPts val="0"/>
                        </a:spcBef>
                        <a:spcAft>
                          <a:spcPts val="0"/>
                        </a:spcAft>
                        <a:buNone/>
                      </a:pPr>
                      <a:r>
                        <a:rPr lang="en" sz="1800">
                          <a:solidFill>
                            <a:schemeClr val="dk1"/>
                          </a:solidFill>
                          <a:latin typeface="Raleway"/>
                          <a:ea typeface="Raleway"/>
                          <a:cs typeface="Raleway"/>
                          <a:sym typeface="Raleway"/>
                        </a:rPr>
                        <a:t>Lenny Teytelman</a:t>
                      </a:r>
                      <a:endParaRPr sz="1800">
                        <a:solidFill>
                          <a:schemeClr val="dk1"/>
                        </a:solidFill>
                        <a:latin typeface="Raleway"/>
                        <a:ea typeface="Raleway"/>
                        <a:cs typeface="Raleway"/>
                        <a:sym typeface="Raleway"/>
                      </a:endParaRPr>
                    </a:p>
                  </a:txBody>
                  <a:tcPr marT="68575" marB="68575" marR="91425" marL="91425" anchor="ctr">
                    <a:lnL cap="flat" cmpd="sng" w="9525">
                      <a:solidFill>
                        <a:srgbClr val="2185C5">
                          <a:alpha val="0"/>
                        </a:srgbClr>
                      </a:solidFill>
                      <a:prstDash val="solid"/>
                      <a:round/>
                      <a:headEnd len="sm" w="sm" type="none"/>
                      <a:tailEnd len="sm" w="sm" type="none"/>
                    </a:lnL>
                    <a:lnR cap="flat" cmpd="sng" w="9525">
                      <a:solidFill>
                        <a:srgbClr val="2185C5">
                          <a:alpha val="0"/>
                        </a:srgbClr>
                      </a:solidFill>
                      <a:prstDash val="solid"/>
                      <a:round/>
                      <a:headEnd len="sm" w="sm" type="none"/>
                      <a:tailEnd len="sm" w="sm" type="none"/>
                    </a:lnR>
                    <a:lnT cap="flat" cmpd="sng" w="9525">
                      <a:solidFill>
                        <a:srgbClr val="7ECEFD"/>
                      </a:solidFill>
                      <a:prstDash val="solid"/>
                      <a:round/>
                      <a:headEnd len="sm" w="sm" type="none"/>
                      <a:tailEnd len="sm" w="sm" type="none"/>
                    </a:lnT>
                    <a:lnB cap="flat" cmpd="sng" w="9525">
                      <a:solidFill>
                        <a:srgbClr val="7ECEFD"/>
                      </a:solidFill>
                      <a:prstDash val="solid"/>
                      <a:round/>
                      <a:headEnd len="sm" w="sm" type="none"/>
                      <a:tailEnd len="sm" w="sm" type="none"/>
                    </a:lnB>
                  </a:tcPr>
                </a:tc>
                <a:tc>
                  <a:txBody>
                    <a:bodyPr>
                      <a:noAutofit/>
                    </a:bodyPr>
                    <a:lstStyle/>
                    <a:p>
                      <a:pPr indent="0" lvl="0" marL="0" rtl="0" algn="l">
                        <a:lnSpc>
                          <a:spcPct val="120000"/>
                        </a:lnSpc>
                        <a:spcBef>
                          <a:spcPts val="0"/>
                        </a:spcBef>
                        <a:spcAft>
                          <a:spcPts val="0"/>
                        </a:spcAft>
                        <a:buNone/>
                      </a:pPr>
                      <a:r>
                        <a:rPr lang="en" sz="1800">
                          <a:solidFill>
                            <a:schemeClr val="dk1"/>
                          </a:solidFill>
                          <a:latin typeface="Raleway"/>
                          <a:ea typeface="Raleway"/>
                          <a:cs typeface="Raleway"/>
                          <a:sym typeface="Raleway"/>
                        </a:rPr>
                        <a:t>Tracey Weissgerber</a:t>
                      </a:r>
                      <a:endParaRPr sz="1800">
                        <a:solidFill>
                          <a:srgbClr val="677480"/>
                        </a:solidFill>
                        <a:latin typeface="Raleway"/>
                        <a:ea typeface="Raleway"/>
                        <a:cs typeface="Raleway"/>
                        <a:sym typeface="Raleway"/>
                      </a:endParaRPr>
                    </a:p>
                  </a:txBody>
                  <a:tcPr marT="68575" marB="68575" marR="91425" marL="91425" anchor="ctr">
                    <a:lnL cap="flat" cmpd="sng" w="9525">
                      <a:solidFill>
                        <a:srgbClr val="2185C5">
                          <a:alpha val="0"/>
                        </a:srgbClr>
                      </a:solidFill>
                      <a:prstDash val="solid"/>
                      <a:round/>
                      <a:headEnd len="sm" w="sm" type="none"/>
                      <a:tailEnd len="sm" w="sm" type="none"/>
                    </a:lnL>
                    <a:lnR cap="flat" cmpd="sng" w="9525">
                      <a:solidFill>
                        <a:srgbClr val="2185C5">
                          <a:alpha val="0"/>
                        </a:srgbClr>
                      </a:solidFill>
                      <a:prstDash val="solid"/>
                      <a:round/>
                      <a:headEnd len="sm" w="sm" type="none"/>
                      <a:tailEnd len="sm" w="sm" type="none"/>
                    </a:lnR>
                    <a:lnT cap="flat" cmpd="sng" w="9525">
                      <a:solidFill>
                        <a:srgbClr val="7ECEFD"/>
                      </a:solidFill>
                      <a:prstDash val="solid"/>
                      <a:round/>
                      <a:headEnd len="sm" w="sm" type="none"/>
                      <a:tailEnd len="sm" w="sm" type="none"/>
                    </a:lnT>
                    <a:lnB cap="flat" cmpd="sng" w="9525">
                      <a:solidFill>
                        <a:srgbClr val="7ECEFD"/>
                      </a:solidFill>
                      <a:prstDash val="solid"/>
                      <a:round/>
                      <a:headEnd len="sm" w="sm" type="none"/>
                      <a:tailEnd len="sm" w="sm" type="none"/>
                    </a:lnB>
                  </a:tcPr>
                </a:tc>
              </a:tr>
              <a:tr h="569550">
                <a:tc>
                  <a:txBody>
                    <a:bodyPr>
                      <a:noAutofit/>
                    </a:bodyPr>
                    <a:lstStyle/>
                    <a:p>
                      <a:pPr indent="0" lvl="0" marL="0" rtl="0" algn="l">
                        <a:lnSpc>
                          <a:spcPct val="120000"/>
                        </a:lnSpc>
                        <a:spcBef>
                          <a:spcPts val="0"/>
                        </a:spcBef>
                        <a:spcAft>
                          <a:spcPts val="0"/>
                        </a:spcAft>
                        <a:buNone/>
                      </a:pPr>
                      <a:r>
                        <a:rPr lang="en" sz="1800">
                          <a:solidFill>
                            <a:schemeClr val="dk1"/>
                          </a:solidFill>
                          <a:latin typeface="Raleway"/>
                          <a:ea typeface="Raleway"/>
                          <a:cs typeface="Raleway"/>
                          <a:sym typeface="Raleway"/>
                        </a:rPr>
                        <a:t>Diep Ganguly</a:t>
                      </a:r>
                      <a:endParaRPr sz="1800">
                        <a:latin typeface="Raleway"/>
                        <a:ea typeface="Raleway"/>
                        <a:cs typeface="Raleway"/>
                        <a:sym typeface="Raleway"/>
                      </a:endParaRPr>
                    </a:p>
                  </a:txBody>
                  <a:tcPr marT="68575" marB="68575" marR="91425" marL="91425" anchor="ctr">
                    <a:lnL cap="flat" cmpd="sng" w="76200">
                      <a:solidFill>
                        <a:srgbClr val="2185C5">
                          <a:alpha val="0"/>
                        </a:srgbClr>
                      </a:solidFill>
                      <a:prstDash val="solid"/>
                      <a:round/>
                      <a:headEnd len="sm" w="sm" type="none"/>
                      <a:tailEnd len="sm" w="sm" type="none"/>
                    </a:lnL>
                    <a:lnR cap="flat" cmpd="sng" w="9525">
                      <a:solidFill>
                        <a:srgbClr val="2185C5">
                          <a:alpha val="0"/>
                        </a:srgbClr>
                      </a:solidFill>
                      <a:prstDash val="solid"/>
                      <a:round/>
                      <a:headEnd len="sm" w="sm" type="none"/>
                      <a:tailEnd len="sm" w="sm" type="none"/>
                    </a:lnR>
                    <a:lnT cap="flat" cmpd="sng" w="9525">
                      <a:solidFill>
                        <a:srgbClr val="7ECEFD"/>
                      </a:solidFill>
                      <a:prstDash val="solid"/>
                      <a:round/>
                      <a:headEnd len="sm" w="sm" type="none"/>
                      <a:tailEnd len="sm" w="sm" type="none"/>
                    </a:lnT>
                    <a:lnB cap="flat" cmpd="sng" w="76200">
                      <a:solidFill>
                        <a:srgbClr val="2185C5"/>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 sz="1800">
                          <a:solidFill>
                            <a:schemeClr val="dk1"/>
                          </a:solidFill>
                          <a:latin typeface="Raleway"/>
                          <a:ea typeface="Raleway"/>
                          <a:cs typeface="Raleway"/>
                          <a:sym typeface="Raleway"/>
                        </a:rPr>
                        <a:t>Nicolas Schmelling</a:t>
                      </a:r>
                      <a:endParaRPr sz="1800">
                        <a:solidFill>
                          <a:srgbClr val="677480"/>
                        </a:solidFill>
                        <a:latin typeface="Raleway"/>
                        <a:ea typeface="Raleway"/>
                        <a:cs typeface="Raleway"/>
                        <a:sym typeface="Raleway"/>
                      </a:endParaRPr>
                    </a:p>
                  </a:txBody>
                  <a:tcPr marT="68575" marB="68575" marR="91425" marL="91425" anchor="ctr">
                    <a:lnL cap="flat" cmpd="sng" w="9525">
                      <a:solidFill>
                        <a:srgbClr val="2185C5">
                          <a:alpha val="0"/>
                        </a:srgbClr>
                      </a:solidFill>
                      <a:prstDash val="solid"/>
                      <a:round/>
                      <a:headEnd len="sm" w="sm" type="none"/>
                      <a:tailEnd len="sm" w="sm" type="none"/>
                    </a:lnL>
                    <a:lnR cap="flat" cmpd="sng" w="9525">
                      <a:solidFill>
                        <a:srgbClr val="2185C5">
                          <a:alpha val="0"/>
                        </a:srgbClr>
                      </a:solidFill>
                      <a:prstDash val="solid"/>
                      <a:round/>
                      <a:headEnd len="sm" w="sm" type="none"/>
                      <a:tailEnd len="sm" w="sm" type="none"/>
                    </a:lnR>
                    <a:lnT cap="flat" cmpd="sng" w="9525">
                      <a:solidFill>
                        <a:srgbClr val="7ECEFD"/>
                      </a:solidFill>
                      <a:prstDash val="solid"/>
                      <a:round/>
                      <a:headEnd len="sm" w="sm" type="none"/>
                      <a:tailEnd len="sm" w="sm" type="none"/>
                    </a:lnT>
                    <a:lnB cap="flat" cmpd="sng" w="76200">
                      <a:solidFill>
                        <a:srgbClr val="2185C5"/>
                      </a:solidFill>
                      <a:prstDash val="solid"/>
                      <a:round/>
                      <a:headEnd len="sm" w="sm" type="none"/>
                      <a:tailEnd len="sm" w="sm" type="none"/>
                    </a:lnB>
                  </a:tcPr>
                </a:tc>
                <a:tc>
                  <a:txBody>
                    <a:bodyPr>
                      <a:noAutofit/>
                    </a:bodyPr>
                    <a:lstStyle/>
                    <a:p>
                      <a:pPr indent="0" lvl="0" marL="0" rtl="0" algn="l">
                        <a:lnSpc>
                          <a:spcPct val="120000"/>
                        </a:lnSpc>
                        <a:spcBef>
                          <a:spcPts val="0"/>
                        </a:spcBef>
                        <a:spcAft>
                          <a:spcPts val="0"/>
                        </a:spcAft>
                        <a:buNone/>
                      </a:pPr>
                      <a:r>
                        <a:rPr lang="en" sz="1800">
                          <a:solidFill>
                            <a:schemeClr val="dk1"/>
                          </a:solidFill>
                          <a:latin typeface="Raleway"/>
                          <a:ea typeface="Raleway"/>
                          <a:cs typeface="Raleway"/>
                          <a:sym typeface="Raleway"/>
                        </a:rPr>
                        <a:t>Tyler Ford</a:t>
                      </a:r>
                      <a:endParaRPr sz="1800">
                        <a:solidFill>
                          <a:srgbClr val="677480"/>
                        </a:solidFill>
                        <a:latin typeface="Raleway"/>
                        <a:ea typeface="Raleway"/>
                        <a:cs typeface="Raleway"/>
                        <a:sym typeface="Raleway"/>
                      </a:endParaRPr>
                    </a:p>
                  </a:txBody>
                  <a:tcPr marT="68575" marB="68575" marR="91425" marL="91425" anchor="ctr">
                    <a:lnL cap="flat" cmpd="sng" w="9525">
                      <a:solidFill>
                        <a:srgbClr val="2185C5">
                          <a:alpha val="0"/>
                        </a:srgbClr>
                      </a:solidFill>
                      <a:prstDash val="solid"/>
                      <a:round/>
                      <a:headEnd len="sm" w="sm" type="none"/>
                      <a:tailEnd len="sm" w="sm" type="none"/>
                    </a:lnL>
                    <a:lnR cap="flat" cmpd="sng" w="9525">
                      <a:solidFill>
                        <a:srgbClr val="2185C5">
                          <a:alpha val="0"/>
                        </a:srgbClr>
                      </a:solidFill>
                      <a:prstDash val="solid"/>
                      <a:round/>
                      <a:headEnd len="sm" w="sm" type="none"/>
                      <a:tailEnd len="sm" w="sm" type="none"/>
                    </a:lnR>
                    <a:lnT cap="flat" cmpd="sng" w="9525">
                      <a:solidFill>
                        <a:srgbClr val="7ECEFD"/>
                      </a:solidFill>
                      <a:prstDash val="solid"/>
                      <a:round/>
                      <a:headEnd len="sm" w="sm" type="none"/>
                      <a:tailEnd len="sm" w="sm" type="none"/>
                    </a:lnT>
                    <a:lnB cap="flat" cmpd="sng" w="76200">
                      <a:solidFill>
                        <a:srgbClr val="2185C5"/>
                      </a:solidFill>
                      <a:prstDash val="solid"/>
                      <a:round/>
                      <a:headEnd len="sm" w="sm" type="none"/>
                      <a:tailEnd len="sm" w="sm" type="none"/>
                    </a:lnB>
                  </a:tcPr>
                </a:tc>
              </a:tr>
            </a:tbl>
          </a:graphicData>
        </a:graphic>
      </p:graphicFrame>
      <p:sp>
        <p:nvSpPr>
          <p:cNvPr id="887" name="Google Shape;887;p81"/>
          <p:cNvSpPr txBox="1"/>
          <p:nvPr/>
        </p:nvSpPr>
        <p:spPr>
          <a:xfrm>
            <a:off x="3642925" y="4187375"/>
            <a:ext cx="5430000" cy="746100"/>
          </a:xfrm>
          <a:prstGeom prst="rect">
            <a:avLst/>
          </a:prstGeom>
          <a:noFill/>
          <a:ln>
            <a:noFill/>
          </a:ln>
        </p:spPr>
        <p:txBody>
          <a:bodyPr anchorCtr="0" anchor="t" bIns="91425" lIns="91425" spcFirstLastPara="1" rIns="91425" wrap="square" tIns="91425">
            <a:noAutofit/>
          </a:bodyPr>
          <a:lstStyle/>
          <a:p>
            <a:pPr indent="0" lvl="0" marL="0" rtl="0" algn="r">
              <a:lnSpc>
                <a:spcPct val="115000"/>
              </a:lnSpc>
              <a:spcBef>
                <a:spcPts val="600"/>
              </a:spcBef>
              <a:spcAft>
                <a:spcPts val="0"/>
              </a:spcAft>
              <a:buNone/>
            </a:pPr>
            <a:r>
              <a:rPr lang="en">
                <a:solidFill>
                  <a:schemeClr val="accent3"/>
                </a:solidFill>
                <a:latin typeface="Raleway"/>
                <a:ea typeface="Raleway"/>
                <a:cs typeface="Raleway"/>
                <a:sym typeface="Raleway"/>
              </a:rPr>
              <a:t>Presentation template by </a:t>
            </a:r>
            <a:r>
              <a:rPr lang="en" u="sng">
                <a:solidFill>
                  <a:schemeClr val="accent3"/>
                </a:solidFill>
                <a:latin typeface="Raleway"/>
                <a:ea typeface="Raleway"/>
                <a:cs typeface="Raleway"/>
                <a:sym typeface="Raleway"/>
                <a:hlinkClick r:id="rId3"/>
              </a:rPr>
              <a:t>SlidesCarnival</a:t>
            </a:r>
            <a:r>
              <a:rPr lang="en">
                <a:solidFill>
                  <a:schemeClr val="accent3"/>
                </a:solidFill>
                <a:latin typeface="Raleway"/>
                <a:ea typeface="Raleway"/>
                <a:cs typeface="Raleway"/>
                <a:sym typeface="Raleway"/>
              </a:rPr>
              <a:t> modified for R4E</a:t>
            </a:r>
            <a:endParaRPr>
              <a:solidFill>
                <a:schemeClr val="accent3"/>
              </a:solidFill>
              <a:latin typeface="Raleway"/>
              <a:ea typeface="Raleway"/>
              <a:cs typeface="Raleway"/>
              <a:sym typeface="Raleway"/>
            </a:endParaRPr>
          </a:p>
        </p:txBody>
      </p:sp>
      <p:sp>
        <p:nvSpPr>
          <p:cNvPr id="888" name="Google Shape;888;p81"/>
          <p:cNvSpPr txBox="1"/>
          <p:nvPr>
            <p:ph idx="3" type="subTitle"/>
          </p:nvPr>
        </p:nvSpPr>
        <p:spPr>
          <a:xfrm>
            <a:off x="6184575" y="4624325"/>
            <a:ext cx="2888400" cy="246600"/>
          </a:xfrm>
          <a:prstGeom prst="rect">
            <a:avLst/>
          </a:prstGeom>
        </p:spPr>
        <p:txBody>
          <a:bodyPr anchorCtr="0" anchor="ctr" bIns="91425" lIns="91425" spcFirstLastPara="1" rIns="91425" wrap="square" tIns="91425">
            <a:noAutofit/>
          </a:bodyPr>
          <a:lstStyle/>
          <a:p>
            <a:pPr indent="0" lvl="0" marL="0" rtl="0" algn="r">
              <a:spcBef>
                <a:spcPts val="600"/>
              </a:spcBef>
              <a:spcAft>
                <a:spcPts val="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92" name="Shape 892"/>
        <p:cNvGrpSpPr/>
        <p:nvPr/>
      </p:nvGrpSpPr>
      <p:grpSpPr>
        <a:xfrm>
          <a:off x="0" y="0"/>
          <a:ext cx="0" cy="0"/>
          <a:chOff x="0" y="0"/>
          <a:chExt cx="0" cy="0"/>
        </a:xfrm>
      </p:grpSpPr>
      <p:sp>
        <p:nvSpPr>
          <p:cNvPr id="893" name="Google Shape;893;p82"/>
          <p:cNvSpPr txBox="1"/>
          <p:nvPr>
            <p:ph idx="4294967295" type="ctrTitle"/>
          </p:nvPr>
        </p:nvSpPr>
        <p:spPr>
          <a:xfrm>
            <a:off x="923125" y="726094"/>
            <a:ext cx="5561100" cy="1159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6000"/>
              <a:t>Thanks!</a:t>
            </a:r>
            <a:endParaRPr sz="6000"/>
          </a:p>
        </p:txBody>
      </p:sp>
      <p:sp>
        <p:nvSpPr>
          <p:cNvPr id="894" name="Google Shape;894;p82"/>
          <p:cNvSpPr txBox="1"/>
          <p:nvPr>
            <p:ph idx="1" type="subTitle"/>
          </p:nvPr>
        </p:nvSpPr>
        <p:spPr>
          <a:xfrm>
            <a:off x="1001400" y="3558475"/>
            <a:ext cx="6443100" cy="6423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rPr b="1" lang="en" sz="4800">
                <a:solidFill>
                  <a:schemeClr val="accent3"/>
                </a:solidFill>
              </a:rPr>
              <a:t>Any questions?</a:t>
            </a:r>
            <a:endParaRPr b="1" sz="4800">
              <a:solidFill>
                <a:schemeClr val="accent3"/>
              </a:solidFill>
            </a:endParaRPr>
          </a:p>
        </p:txBody>
      </p:sp>
      <p:sp>
        <p:nvSpPr>
          <p:cNvPr id="895" name="Google Shape;895;p82"/>
          <p:cNvSpPr txBox="1"/>
          <p:nvPr>
            <p:ph idx="4294967295" type="body"/>
          </p:nvPr>
        </p:nvSpPr>
        <p:spPr>
          <a:xfrm>
            <a:off x="1001400" y="1885901"/>
            <a:ext cx="5561100" cy="1539300"/>
          </a:xfrm>
          <a:prstGeom prst="rect">
            <a:avLst/>
          </a:prstGeom>
          <a:solidFill>
            <a:srgbClr val="FFFFFF"/>
          </a:solidFill>
        </p:spPr>
        <p:txBody>
          <a:bodyPr anchorCtr="0" anchor="t" bIns="91425" lIns="91425" spcFirstLastPara="1" rIns="91425" wrap="square" tIns="91425">
            <a:noAutofit/>
          </a:bodyPr>
          <a:lstStyle/>
          <a:p>
            <a:pPr indent="0" lvl="0" marL="0" rtl="0" algn="l">
              <a:spcBef>
                <a:spcPts val="600"/>
              </a:spcBef>
              <a:spcAft>
                <a:spcPts val="0"/>
              </a:spcAft>
              <a:buNone/>
            </a:pPr>
            <a:r>
              <a:rPr lang="en" sz="2400">
                <a:solidFill>
                  <a:schemeClr val="accent4"/>
                </a:solidFill>
              </a:rPr>
              <a:t>You can find me at:</a:t>
            </a:r>
            <a:endParaRPr sz="2400">
              <a:solidFill>
                <a:schemeClr val="accent4"/>
              </a:solidFill>
            </a:endParaRPr>
          </a:p>
          <a:p>
            <a:pPr indent="0" lvl="0" marL="0" rtl="0" algn="l">
              <a:spcBef>
                <a:spcPts val="600"/>
              </a:spcBef>
              <a:spcAft>
                <a:spcPts val="0"/>
              </a:spcAft>
              <a:buNone/>
            </a:pPr>
            <a:r>
              <a:rPr lang="en" sz="2400">
                <a:solidFill>
                  <a:schemeClr val="accent4"/>
                </a:solidFill>
              </a:rPr>
              <a:t>@username</a:t>
            </a:r>
            <a:endParaRPr sz="2400">
              <a:solidFill>
                <a:schemeClr val="accent4"/>
              </a:solidFill>
            </a:endParaRPr>
          </a:p>
          <a:p>
            <a:pPr indent="0" lvl="0" marL="0" rtl="0" algn="l">
              <a:spcBef>
                <a:spcPts val="600"/>
              </a:spcBef>
              <a:spcAft>
                <a:spcPts val="0"/>
              </a:spcAft>
              <a:buNone/>
            </a:pPr>
            <a:r>
              <a:rPr lang="en" sz="2400">
                <a:solidFill>
                  <a:schemeClr val="accent4"/>
                </a:solidFill>
              </a:rPr>
              <a:t>user@mail.me</a:t>
            </a:r>
            <a:endParaRPr sz="2400">
              <a:solidFill>
                <a:schemeClr val="accent4"/>
              </a:solidFill>
            </a:endParaRPr>
          </a:p>
        </p:txBody>
      </p:sp>
      <p:sp>
        <p:nvSpPr>
          <p:cNvPr id="896" name="Google Shape;896;p82"/>
          <p:cNvSpPr txBox="1"/>
          <p:nvPr>
            <p:ph idx="12" type="sldNum"/>
          </p:nvPr>
        </p:nvSpPr>
        <p:spPr>
          <a:xfrm>
            <a:off x="4297650" y="4624325"/>
            <a:ext cx="548700" cy="519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897" name="Google Shape;897;p82"/>
          <p:cNvSpPr txBox="1"/>
          <p:nvPr>
            <p:ph idx="2" type="subTitle"/>
          </p:nvPr>
        </p:nvSpPr>
        <p:spPr>
          <a:xfrm>
            <a:off x="650175" y="4852925"/>
            <a:ext cx="3129000" cy="246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t/>
            </a:r>
            <a:endParaRPr/>
          </a:p>
        </p:txBody>
      </p:sp>
      <p:sp>
        <p:nvSpPr>
          <p:cNvPr id="898" name="Google Shape;898;p82"/>
          <p:cNvSpPr txBox="1"/>
          <p:nvPr>
            <p:ph idx="3" type="subTitle"/>
          </p:nvPr>
        </p:nvSpPr>
        <p:spPr>
          <a:xfrm>
            <a:off x="6184575" y="4624325"/>
            <a:ext cx="2888400" cy="246600"/>
          </a:xfrm>
          <a:prstGeom prst="rect">
            <a:avLst/>
          </a:prstGeom>
        </p:spPr>
        <p:txBody>
          <a:bodyPr anchorCtr="0" anchor="ctr" bIns="91425" lIns="91425" spcFirstLastPara="1" rIns="91425" wrap="square" tIns="91425">
            <a:noAutofit/>
          </a:bodyPr>
          <a:lstStyle/>
          <a:p>
            <a:pPr indent="0" lvl="0" marL="0" rtl="0" algn="r">
              <a:spcBef>
                <a:spcPts val="60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1" name="Shape 641"/>
        <p:cNvGrpSpPr/>
        <p:nvPr/>
      </p:nvGrpSpPr>
      <p:grpSpPr>
        <a:xfrm>
          <a:off x="0" y="0"/>
          <a:ext cx="0" cy="0"/>
          <a:chOff x="0" y="0"/>
          <a:chExt cx="0" cy="0"/>
        </a:xfrm>
      </p:grpSpPr>
      <p:sp>
        <p:nvSpPr>
          <p:cNvPr id="642" name="Google Shape;642;p67"/>
          <p:cNvSpPr txBox="1"/>
          <p:nvPr>
            <p:ph type="title"/>
          </p:nvPr>
        </p:nvSpPr>
        <p:spPr>
          <a:xfrm>
            <a:off x="893700" y="206000"/>
            <a:ext cx="7587000" cy="597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How to use these slides</a:t>
            </a:r>
            <a:endParaRPr/>
          </a:p>
        </p:txBody>
      </p:sp>
      <p:sp>
        <p:nvSpPr>
          <p:cNvPr id="643" name="Google Shape;643;p67"/>
          <p:cNvSpPr txBox="1"/>
          <p:nvPr>
            <p:ph idx="2" type="subTitle"/>
          </p:nvPr>
        </p:nvSpPr>
        <p:spPr>
          <a:xfrm>
            <a:off x="650175" y="4624325"/>
            <a:ext cx="3129000" cy="246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t/>
            </a:r>
            <a:endParaRPr/>
          </a:p>
        </p:txBody>
      </p:sp>
      <p:sp>
        <p:nvSpPr>
          <p:cNvPr id="644" name="Google Shape;644;p67"/>
          <p:cNvSpPr txBox="1"/>
          <p:nvPr>
            <p:ph idx="3" type="subTitle"/>
          </p:nvPr>
        </p:nvSpPr>
        <p:spPr>
          <a:xfrm>
            <a:off x="650175" y="4852925"/>
            <a:ext cx="3129000" cy="246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t/>
            </a:r>
            <a:endParaRPr/>
          </a:p>
        </p:txBody>
      </p:sp>
      <p:sp>
        <p:nvSpPr>
          <p:cNvPr id="645" name="Google Shape;645;p67"/>
          <p:cNvSpPr txBox="1"/>
          <p:nvPr>
            <p:ph idx="1" type="body"/>
          </p:nvPr>
        </p:nvSpPr>
        <p:spPr>
          <a:xfrm>
            <a:off x="295500" y="562825"/>
            <a:ext cx="8655600" cy="3968400"/>
          </a:xfrm>
          <a:prstGeom prst="rect">
            <a:avLst/>
          </a:prstGeom>
        </p:spPr>
        <p:txBody>
          <a:bodyPr anchorCtr="0" anchor="t" bIns="91425" lIns="91425" spcFirstLastPara="1" rIns="91425" wrap="square" tIns="91425">
            <a:noAutofit/>
          </a:bodyPr>
          <a:lstStyle/>
          <a:p>
            <a:pPr indent="-317500" lvl="0" marL="457200" rtl="0" algn="l">
              <a:spcBef>
                <a:spcPts val="600"/>
              </a:spcBef>
              <a:spcAft>
                <a:spcPts val="0"/>
              </a:spcAft>
              <a:buSzPts val="1400"/>
              <a:buAutoNum type="arabicPeriod"/>
            </a:pPr>
            <a:r>
              <a:rPr lang="en" sz="1400"/>
              <a:t>Add your name/affiliation to front page</a:t>
            </a:r>
            <a:endParaRPr sz="1400"/>
          </a:p>
          <a:p>
            <a:pPr indent="-317500" lvl="0" marL="457200" rtl="0" algn="l">
              <a:spcBef>
                <a:spcPts val="0"/>
              </a:spcBef>
              <a:spcAft>
                <a:spcPts val="0"/>
              </a:spcAft>
              <a:buSzPts val="1400"/>
              <a:buAutoNum type="arabicPeriod"/>
            </a:pPr>
            <a:r>
              <a:rPr lang="en" sz="1400"/>
              <a:t>Add the event name and date of presentation to front page</a:t>
            </a:r>
            <a:endParaRPr sz="1400"/>
          </a:p>
          <a:p>
            <a:pPr indent="-317500" lvl="0" marL="457200" rtl="0" algn="l">
              <a:spcBef>
                <a:spcPts val="0"/>
              </a:spcBef>
              <a:spcAft>
                <a:spcPts val="0"/>
              </a:spcAft>
              <a:buSzPts val="1400"/>
              <a:buAutoNum type="arabicPeriod"/>
            </a:pPr>
            <a:r>
              <a:rPr lang="en" sz="1400"/>
              <a:t>Add your name and information to slide 2 (or delete this slide if preferred)</a:t>
            </a:r>
            <a:endParaRPr sz="1400"/>
          </a:p>
          <a:p>
            <a:pPr indent="-317500" lvl="0" marL="457200" rtl="0" algn="l">
              <a:spcBef>
                <a:spcPts val="0"/>
              </a:spcBef>
              <a:spcAft>
                <a:spcPts val="0"/>
              </a:spcAft>
              <a:buSzPts val="1400"/>
              <a:buAutoNum type="arabicPeriod"/>
            </a:pPr>
            <a:r>
              <a:rPr lang="en" sz="1400"/>
              <a:t>Add your twitter handle or email address to each slide’s footer on the right (Click to add subtitle should be replaced)</a:t>
            </a:r>
            <a:endParaRPr sz="1400"/>
          </a:p>
          <a:p>
            <a:pPr indent="-317500" lvl="0" marL="457200" rtl="0" algn="l">
              <a:spcBef>
                <a:spcPts val="0"/>
              </a:spcBef>
              <a:spcAft>
                <a:spcPts val="0"/>
              </a:spcAft>
              <a:buSzPts val="1400"/>
              <a:buAutoNum type="arabicPeriod"/>
            </a:pPr>
            <a:r>
              <a:rPr lang="en" sz="1400"/>
              <a:t>Add the link for these slides to the footer of each slide next to “Slides:” so that people can follow along online (alternatively add the DOI for the master copy from Figshare as reference)  - [Click to add subtitle] should be replaced</a:t>
            </a:r>
            <a:endParaRPr sz="1400"/>
          </a:p>
          <a:p>
            <a:pPr indent="-317500" lvl="0" marL="457200" rtl="0" algn="l">
              <a:spcBef>
                <a:spcPts val="0"/>
              </a:spcBef>
              <a:spcAft>
                <a:spcPts val="0"/>
              </a:spcAft>
              <a:buSzPts val="1400"/>
              <a:buAutoNum type="arabicPeriod"/>
            </a:pPr>
            <a:r>
              <a:rPr lang="en" sz="1400"/>
              <a:t>Add a link to a collaborative note taking document such as Google Docs or Etherpad or other where people can ask questions, respond to quizzes, and sign in (to track who participated in the event). Replace [Click to add subtitle] in the footer of each slide next to “Notes:”</a:t>
            </a:r>
            <a:endParaRPr sz="1400"/>
          </a:p>
          <a:p>
            <a:pPr indent="-317500" lvl="0" marL="457200" rtl="0" algn="l">
              <a:spcBef>
                <a:spcPts val="0"/>
              </a:spcBef>
              <a:spcAft>
                <a:spcPts val="0"/>
              </a:spcAft>
              <a:buSzPts val="1400"/>
              <a:buAutoNum type="arabicPeriod"/>
            </a:pPr>
            <a:r>
              <a:rPr lang="en" sz="1400"/>
              <a:t>Customise the last slide with your contact details or those of R4E</a:t>
            </a:r>
            <a:endParaRPr sz="1400"/>
          </a:p>
          <a:p>
            <a:pPr indent="-317500" lvl="0" marL="457200" rtl="0" algn="l">
              <a:spcBef>
                <a:spcPts val="0"/>
              </a:spcBef>
              <a:spcAft>
                <a:spcPts val="0"/>
              </a:spcAft>
              <a:buSzPts val="1400"/>
              <a:buAutoNum type="arabicPeriod"/>
            </a:pPr>
            <a:r>
              <a:rPr lang="en" sz="1400"/>
              <a:t>Any questions, comments, or suggestions can be addressed to </a:t>
            </a:r>
            <a:r>
              <a:rPr lang="en" sz="1400" u="sng">
                <a:solidFill>
                  <a:schemeClr val="hlink"/>
                </a:solidFill>
                <a:hlinkClick r:id="rId3"/>
              </a:rPr>
              <a:t>repro4everyone@gmail.com</a:t>
            </a:r>
            <a:r>
              <a:rPr lang="en" sz="1400"/>
              <a:t> or @repro4everyone. We’d love to hear from you!</a:t>
            </a:r>
            <a:endParaRPr sz="1400"/>
          </a:p>
          <a:p>
            <a:pPr indent="-317500" lvl="0" marL="457200" rtl="0" algn="l">
              <a:spcBef>
                <a:spcPts val="0"/>
              </a:spcBef>
              <a:spcAft>
                <a:spcPts val="0"/>
              </a:spcAft>
              <a:buSzPts val="1400"/>
              <a:buAutoNum type="arabicPeriod"/>
            </a:pPr>
            <a:r>
              <a:rPr lang="en" sz="1400">
                <a:solidFill>
                  <a:schemeClr val="dk1"/>
                </a:solidFill>
              </a:rPr>
              <a:t>Delete this slide along with other duplicate/unnecessary slides once you’re ready for your presentation</a:t>
            </a:r>
            <a:endParaRPr sz="1400"/>
          </a:p>
          <a:p>
            <a:pPr indent="-317500" lvl="0" marL="457200" rtl="0" algn="l">
              <a:spcBef>
                <a:spcPts val="0"/>
              </a:spcBef>
              <a:spcAft>
                <a:spcPts val="0"/>
              </a:spcAft>
              <a:buSzPts val="1400"/>
              <a:buAutoNum type="arabicPeriod"/>
            </a:pPr>
            <a:r>
              <a:rPr lang="en" sz="1400"/>
              <a:t>Alternatively download a few R4E slide sets and combine into one - remember to delete duplicate slides</a:t>
            </a:r>
            <a:endParaRPr sz="1400"/>
          </a:p>
          <a:p>
            <a:pPr indent="-317500" lvl="0" marL="457200" rtl="0" algn="l">
              <a:spcBef>
                <a:spcPts val="0"/>
              </a:spcBef>
              <a:spcAft>
                <a:spcPts val="0"/>
              </a:spcAft>
              <a:buSzPts val="1400"/>
              <a:buAutoNum type="arabicPeriod"/>
            </a:pPr>
            <a:r>
              <a:rPr lang="en" sz="1400"/>
              <a:t>Thanks for using these slides!</a:t>
            </a:r>
            <a:endParaRPr sz="1400"/>
          </a:p>
        </p:txBody>
      </p:sp>
      <p:sp>
        <p:nvSpPr>
          <p:cNvPr id="646" name="Google Shape;646;p67"/>
          <p:cNvSpPr txBox="1"/>
          <p:nvPr>
            <p:ph idx="12" type="sldNum"/>
          </p:nvPr>
        </p:nvSpPr>
        <p:spPr>
          <a:xfrm>
            <a:off x="4297650" y="4624325"/>
            <a:ext cx="548700" cy="519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647" name="Google Shape;647;p67"/>
          <p:cNvSpPr txBox="1"/>
          <p:nvPr>
            <p:ph idx="4" type="subTitle"/>
          </p:nvPr>
        </p:nvSpPr>
        <p:spPr>
          <a:xfrm>
            <a:off x="6184575" y="4624325"/>
            <a:ext cx="2888400" cy="246600"/>
          </a:xfrm>
          <a:prstGeom prst="rect">
            <a:avLst/>
          </a:prstGeom>
        </p:spPr>
        <p:txBody>
          <a:bodyPr anchorCtr="0" anchor="ctr" bIns="91425" lIns="91425" spcFirstLastPara="1" rIns="91425" wrap="square" tIns="91425">
            <a:noAutofit/>
          </a:bodyPr>
          <a:lstStyle/>
          <a:p>
            <a:pPr indent="0" lvl="0" marL="0" rtl="0" algn="r">
              <a:spcBef>
                <a:spcPts val="60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1" name="Shape 651"/>
        <p:cNvGrpSpPr/>
        <p:nvPr/>
      </p:nvGrpSpPr>
      <p:grpSpPr>
        <a:xfrm>
          <a:off x="0" y="0"/>
          <a:ext cx="0" cy="0"/>
          <a:chOff x="0" y="0"/>
          <a:chExt cx="0" cy="0"/>
        </a:xfrm>
      </p:grpSpPr>
      <p:sp>
        <p:nvSpPr>
          <p:cNvPr id="652" name="Google Shape;652;p68"/>
          <p:cNvSpPr txBox="1"/>
          <p:nvPr>
            <p:ph idx="4294967295" type="ctrTitle"/>
          </p:nvPr>
        </p:nvSpPr>
        <p:spPr>
          <a:xfrm>
            <a:off x="916025" y="440344"/>
            <a:ext cx="5561100" cy="1159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6000">
                <a:solidFill>
                  <a:srgbClr val="7ECEFD"/>
                </a:solidFill>
              </a:rPr>
              <a:t>Hello!</a:t>
            </a:r>
            <a:endParaRPr sz="6000">
              <a:solidFill>
                <a:srgbClr val="7ECEFD"/>
              </a:solidFill>
            </a:endParaRPr>
          </a:p>
        </p:txBody>
      </p:sp>
      <p:sp>
        <p:nvSpPr>
          <p:cNvPr id="653" name="Google Shape;653;p68"/>
          <p:cNvSpPr txBox="1"/>
          <p:nvPr>
            <p:ph idx="1" type="subTitle"/>
          </p:nvPr>
        </p:nvSpPr>
        <p:spPr>
          <a:xfrm>
            <a:off x="916025" y="1266075"/>
            <a:ext cx="6279600" cy="15561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rPr b="1" lang="en" sz="4800">
                <a:solidFill>
                  <a:srgbClr val="2185C5"/>
                </a:solidFill>
              </a:rPr>
              <a:t>I am </a:t>
            </a:r>
            <a:r>
              <a:rPr lang="en" sz="4800">
                <a:solidFill>
                  <a:srgbClr val="2185C5"/>
                </a:solidFill>
              </a:rPr>
              <a:t>[Name]</a:t>
            </a:r>
            <a:endParaRPr b="1" sz="4800">
              <a:solidFill>
                <a:srgbClr val="2185C5"/>
              </a:solidFill>
            </a:endParaRPr>
          </a:p>
        </p:txBody>
      </p:sp>
      <p:sp>
        <p:nvSpPr>
          <p:cNvPr id="654" name="Google Shape;654;p68"/>
          <p:cNvSpPr txBox="1"/>
          <p:nvPr>
            <p:ph idx="4294967295" type="body"/>
          </p:nvPr>
        </p:nvSpPr>
        <p:spPr>
          <a:xfrm>
            <a:off x="916025" y="2569425"/>
            <a:ext cx="7059600" cy="19956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sz="2400"/>
              <a:t>[Some introduction]</a:t>
            </a:r>
            <a:endParaRPr sz="2400"/>
          </a:p>
          <a:p>
            <a:pPr indent="0" lvl="0" marL="0" rtl="0" algn="l">
              <a:spcBef>
                <a:spcPts val="600"/>
              </a:spcBef>
              <a:spcAft>
                <a:spcPts val="0"/>
              </a:spcAft>
              <a:buNone/>
            </a:pPr>
            <a:r>
              <a:rPr lang="en" sz="2400"/>
              <a:t>You can find me at: </a:t>
            </a:r>
            <a:endParaRPr sz="2400"/>
          </a:p>
          <a:p>
            <a:pPr indent="0" lvl="0" marL="0" rtl="0" algn="l">
              <a:spcBef>
                <a:spcPts val="600"/>
              </a:spcBef>
              <a:spcAft>
                <a:spcPts val="0"/>
              </a:spcAft>
              <a:buNone/>
            </a:pPr>
            <a:r>
              <a:rPr lang="en" sz="2400"/>
              <a:t>@username</a:t>
            </a:r>
            <a:endParaRPr sz="2400"/>
          </a:p>
        </p:txBody>
      </p:sp>
      <p:sp>
        <p:nvSpPr>
          <p:cNvPr id="655" name="Google Shape;655;p68"/>
          <p:cNvSpPr txBox="1"/>
          <p:nvPr>
            <p:ph idx="12" type="sldNum"/>
          </p:nvPr>
        </p:nvSpPr>
        <p:spPr>
          <a:xfrm>
            <a:off x="4297650" y="4624325"/>
            <a:ext cx="548700" cy="519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656" name="Google Shape;656;p68"/>
          <p:cNvSpPr txBox="1"/>
          <p:nvPr>
            <p:ph idx="2" type="subTitle"/>
          </p:nvPr>
        </p:nvSpPr>
        <p:spPr>
          <a:xfrm>
            <a:off x="650175" y="4852925"/>
            <a:ext cx="3129000" cy="246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t/>
            </a:r>
            <a:endParaRPr/>
          </a:p>
        </p:txBody>
      </p:sp>
      <p:sp>
        <p:nvSpPr>
          <p:cNvPr id="657" name="Google Shape;657;p68"/>
          <p:cNvSpPr txBox="1"/>
          <p:nvPr>
            <p:ph idx="2" type="subTitle"/>
          </p:nvPr>
        </p:nvSpPr>
        <p:spPr>
          <a:xfrm>
            <a:off x="650175" y="4624325"/>
            <a:ext cx="3129000" cy="246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t/>
            </a:r>
            <a:endParaRPr/>
          </a:p>
        </p:txBody>
      </p:sp>
      <p:sp>
        <p:nvSpPr>
          <p:cNvPr id="658" name="Google Shape;658;p68"/>
          <p:cNvSpPr txBox="1"/>
          <p:nvPr>
            <p:ph idx="3" type="subTitle"/>
          </p:nvPr>
        </p:nvSpPr>
        <p:spPr>
          <a:xfrm>
            <a:off x="6184575" y="4624325"/>
            <a:ext cx="2888400" cy="246600"/>
          </a:xfrm>
          <a:prstGeom prst="rect">
            <a:avLst/>
          </a:prstGeom>
        </p:spPr>
        <p:txBody>
          <a:bodyPr anchorCtr="0" anchor="ctr" bIns="91425" lIns="91425" spcFirstLastPara="1" rIns="91425" wrap="square" tIns="91425">
            <a:noAutofit/>
          </a:bodyPr>
          <a:lstStyle/>
          <a:p>
            <a:pPr indent="0" lvl="0" marL="0" rtl="0" algn="r">
              <a:spcBef>
                <a:spcPts val="60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2" name="Shape 662"/>
        <p:cNvGrpSpPr/>
        <p:nvPr/>
      </p:nvGrpSpPr>
      <p:grpSpPr>
        <a:xfrm>
          <a:off x="0" y="0"/>
          <a:ext cx="0" cy="0"/>
          <a:chOff x="0" y="0"/>
          <a:chExt cx="0" cy="0"/>
        </a:xfrm>
      </p:grpSpPr>
      <p:sp>
        <p:nvSpPr>
          <p:cNvPr id="663" name="Google Shape;663;p69"/>
          <p:cNvSpPr txBox="1"/>
          <p:nvPr>
            <p:ph type="ctrTitle"/>
          </p:nvPr>
        </p:nvSpPr>
        <p:spPr>
          <a:xfrm>
            <a:off x="685800" y="1583342"/>
            <a:ext cx="7772400" cy="1159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‘Wet lab’ Protocol Sharing</a:t>
            </a:r>
            <a:endParaRPr/>
          </a:p>
        </p:txBody>
      </p:sp>
      <p:sp>
        <p:nvSpPr>
          <p:cNvPr id="664" name="Google Shape;664;p69"/>
          <p:cNvSpPr txBox="1"/>
          <p:nvPr>
            <p:ph idx="1" type="subTitle"/>
          </p:nvPr>
        </p:nvSpPr>
        <p:spPr>
          <a:xfrm>
            <a:off x="685800" y="2840053"/>
            <a:ext cx="7772400" cy="784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Slide Deck 4</a:t>
            </a:r>
            <a:endParaRPr/>
          </a:p>
        </p:txBody>
      </p:sp>
      <p:grpSp>
        <p:nvGrpSpPr>
          <p:cNvPr id="665" name="Google Shape;665;p69"/>
          <p:cNvGrpSpPr/>
          <p:nvPr/>
        </p:nvGrpSpPr>
        <p:grpSpPr>
          <a:xfrm>
            <a:off x="76450" y="52600"/>
            <a:ext cx="8991091" cy="310200"/>
            <a:chOff x="86000" y="52600"/>
            <a:chExt cx="8985700" cy="310200"/>
          </a:xfrm>
        </p:grpSpPr>
        <p:sp>
          <p:nvSpPr>
            <p:cNvPr id="666" name="Google Shape;666;p69"/>
            <p:cNvSpPr txBox="1"/>
            <p:nvPr/>
          </p:nvSpPr>
          <p:spPr>
            <a:xfrm>
              <a:off x="86000" y="52600"/>
              <a:ext cx="2225100" cy="3102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Organisation</a:t>
              </a:r>
              <a:endParaRPr b="1" sz="1800">
                <a:solidFill>
                  <a:srgbClr val="FFFFFF"/>
                </a:solidFill>
                <a:latin typeface="Lato"/>
                <a:ea typeface="Lato"/>
                <a:cs typeface="Lato"/>
                <a:sym typeface="Lato"/>
              </a:endParaRPr>
            </a:p>
          </p:txBody>
        </p:sp>
        <p:sp>
          <p:nvSpPr>
            <p:cNvPr id="667" name="Google Shape;667;p69"/>
            <p:cNvSpPr txBox="1"/>
            <p:nvPr/>
          </p:nvSpPr>
          <p:spPr>
            <a:xfrm>
              <a:off x="2304307" y="52600"/>
              <a:ext cx="2314500" cy="3102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Documentation</a:t>
              </a:r>
              <a:endParaRPr b="1" sz="1800">
                <a:solidFill>
                  <a:srgbClr val="FFFFFF"/>
                </a:solidFill>
                <a:latin typeface="Lato"/>
                <a:ea typeface="Lato"/>
                <a:cs typeface="Lato"/>
                <a:sym typeface="Lato"/>
              </a:endParaRPr>
            </a:p>
          </p:txBody>
        </p:sp>
        <p:sp>
          <p:nvSpPr>
            <p:cNvPr id="668" name="Google Shape;668;p69"/>
            <p:cNvSpPr txBox="1"/>
            <p:nvPr/>
          </p:nvSpPr>
          <p:spPr>
            <a:xfrm>
              <a:off x="4585500" y="52600"/>
              <a:ext cx="2261100" cy="3102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Analysis</a:t>
              </a:r>
              <a:endParaRPr b="1" sz="1800">
                <a:solidFill>
                  <a:srgbClr val="FFFFFF"/>
                </a:solidFill>
                <a:latin typeface="Lato"/>
                <a:ea typeface="Lato"/>
                <a:cs typeface="Lato"/>
                <a:sym typeface="Lato"/>
              </a:endParaRPr>
            </a:p>
          </p:txBody>
        </p:sp>
        <p:sp>
          <p:nvSpPr>
            <p:cNvPr id="669" name="Google Shape;669;p69"/>
            <p:cNvSpPr txBox="1"/>
            <p:nvPr/>
          </p:nvSpPr>
          <p:spPr>
            <a:xfrm>
              <a:off x="6846600" y="52600"/>
              <a:ext cx="2225100" cy="3102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Dissemination</a:t>
              </a:r>
              <a:endParaRPr b="1" sz="1800">
                <a:solidFill>
                  <a:srgbClr val="FFFFFF"/>
                </a:solidFill>
                <a:latin typeface="Lato"/>
                <a:ea typeface="Lato"/>
                <a:cs typeface="Lato"/>
                <a:sym typeface="Lato"/>
              </a:endParaRPr>
            </a:p>
          </p:txBody>
        </p:sp>
      </p:grpSp>
      <p:sp>
        <p:nvSpPr>
          <p:cNvPr id="670" name="Google Shape;670;p69"/>
          <p:cNvSpPr txBox="1"/>
          <p:nvPr>
            <p:ph idx="2" type="subTitle"/>
          </p:nvPr>
        </p:nvSpPr>
        <p:spPr>
          <a:xfrm>
            <a:off x="85300" y="4559300"/>
            <a:ext cx="4428600" cy="4602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4" name="Shape 674"/>
        <p:cNvGrpSpPr/>
        <p:nvPr/>
      </p:nvGrpSpPr>
      <p:grpSpPr>
        <a:xfrm>
          <a:off x="0" y="0"/>
          <a:ext cx="0" cy="0"/>
          <a:chOff x="0" y="0"/>
          <a:chExt cx="0" cy="0"/>
        </a:xfrm>
      </p:grpSpPr>
      <p:sp>
        <p:nvSpPr>
          <p:cNvPr id="675" name="Google Shape;675;p70"/>
          <p:cNvSpPr/>
          <p:nvPr/>
        </p:nvSpPr>
        <p:spPr>
          <a:xfrm>
            <a:off x="80375" y="362800"/>
            <a:ext cx="4502400" cy="4300500"/>
          </a:xfrm>
          <a:prstGeom prst="rect">
            <a:avLst/>
          </a:pr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 name="Google Shape;676;p70"/>
          <p:cNvSpPr txBox="1"/>
          <p:nvPr>
            <p:ph type="title"/>
          </p:nvPr>
        </p:nvSpPr>
        <p:spPr>
          <a:xfrm>
            <a:off x="169450" y="1909100"/>
            <a:ext cx="4630800" cy="1173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solidFill>
                  <a:srgbClr val="FFFFFF"/>
                </a:solidFill>
              </a:rPr>
              <a:t>Description </a:t>
            </a:r>
            <a:endParaRPr sz="3600">
              <a:solidFill>
                <a:srgbClr val="FFFFFF"/>
              </a:solidFill>
            </a:endParaRPr>
          </a:p>
          <a:p>
            <a:pPr indent="0" lvl="0" marL="0" rtl="0" algn="ctr">
              <a:spcBef>
                <a:spcPts val="0"/>
              </a:spcBef>
              <a:spcAft>
                <a:spcPts val="0"/>
              </a:spcAft>
              <a:buNone/>
            </a:pPr>
            <a:r>
              <a:rPr lang="en" sz="3600">
                <a:solidFill>
                  <a:srgbClr val="FFFFFF"/>
                </a:solidFill>
              </a:rPr>
              <a:t>Unavailable</a:t>
            </a:r>
            <a:endParaRPr sz="3600">
              <a:solidFill>
                <a:srgbClr val="FFFFFF"/>
              </a:solidFill>
            </a:endParaRPr>
          </a:p>
        </p:txBody>
      </p:sp>
      <p:sp>
        <p:nvSpPr>
          <p:cNvPr id="677" name="Google Shape;677;p70"/>
          <p:cNvSpPr txBox="1"/>
          <p:nvPr>
            <p:ph idx="12" type="sldNum"/>
          </p:nvPr>
        </p:nvSpPr>
        <p:spPr>
          <a:xfrm>
            <a:off x="4297650" y="4624325"/>
            <a:ext cx="548700" cy="519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678" name="Google Shape;678;p70"/>
          <p:cNvSpPr txBox="1"/>
          <p:nvPr>
            <p:ph idx="2" type="subTitle"/>
          </p:nvPr>
        </p:nvSpPr>
        <p:spPr>
          <a:xfrm>
            <a:off x="650175" y="4624325"/>
            <a:ext cx="3129000" cy="246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t/>
            </a:r>
            <a:endParaRPr/>
          </a:p>
        </p:txBody>
      </p:sp>
      <p:sp>
        <p:nvSpPr>
          <p:cNvPr id="679" name="Google Shape;679;p70"/>
          <p:cNvSpPr txBox="1"/>
          <p:nvPr>
            <p:ph idx="3" type="subTitle"/>
          </p:nvPr>
        </p:nvSpPr>
        <p:spPr>
          <a:xfrm>
            <a:off x="650175" y="4852925"/>
            <a:ext cx="3129000" cy="246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t/>
            </a:r>
            <a:endParaRPr/>
          </a:p>
        </p:txBody>
      </p:sp>
      <p:sp>
        <p:nvSpPr>
          <p:cNvPr id="680" name="Google Shape;680;p70"/>
          <p:cNvSpPr txBox="1"/>
          <p:nvPr>
            <p:ph idx="4" type="subTitle"/>
          </p:nvPr>
        </p:nvSpPr>
        <p:spPr>
          <a:xfrm>
            <a:off x="6184625" y="4852925"/>
            <a:ext cx="2888400" cy="246600"/>
          </a:xfrm>
          <a:prstGeom prst="rect">
            <a:avLst/>
          </a:prstGeom>
        </p:spPr>
        <p:txBody>
          <a:bodyPr anchorCtr="0" anchor="ctr" bIns="91425" lIns="91425" spcFirstLastPara="1" rIns="91425" wrap="square" tIns="91425">
            <a:noAutofit/>
          </a:bodyPr>
          <a:lstStyle/>
          <a:p>
            <a:pPr indent="0" lvl="0" marL="0" rtl="0" algn="r">
              <a:spcBef>
                <a:spcPts val="600"/>
              </a:spcBef>
              <a:spcAft>
                <a:spcPts val="0"/>
              </a:spcAft>
              <a:buNone/>
            </a:pPr>
            <a:r>
              <a:t/>
            </a:r>
            <a:endParaRPr/>
          </a:p>
        </p:txBody>
      </p:sp>
      <p:grpSp>
        <p:nvGrpSpPr>
          <p:cNvPr id="681" name="Google Shape;681;p70"/>
          <p:cNvGrpSpPr/>
          <p:nvPr/>
        </p:nvGrpSpPr>
        <p:grpSpPr>
          <a:xfrm>
            <a:off x="80663" y="52600"/>
            <a:ext cx="8991091" cy="310200"/>
            <a:chOff x="86000" y="52600"/>
            <a:chExt cx="8985700" cy="310200"/>
          </a:xfrm>
        </p:grpSpPr>
        <p:sp>
          <p:nvSpPr>
            <p:cNvPr id="682" name="Google Shape;682;p70"/>
            <p:cNvSpPr txBox="1"/>
            <p:nvPr/>
          </p:nvSpPr>
          <p:spPr>
            <a:xfrm>
              <a:off x="86000" y="52600"/>
              <a:ext cx="2225100" cy="3102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Organisation</a:t>
              </a:r>
              <a:endParaRPr b="1" sz="1800">
                <a:solidFill>
                  <a:srgbClr val="FFFFFF"/>
                </a:solidFill>
                <a:latin typeface="Lato"/>
                <a:ea typeface="Lato"/>
                <a:cs typeface="Lato"/>
                <a:sym typeface="Lato"/>
              </a:endParaRPr>
            </a:p>
          </p:txBody>
        </p:sp>
        <p:sp>
          <p:nvSpPr>
            <p:cNvPr id="683" name="Google Shape;683;p70"/>
            <p:cNvSpPr txBox="1"/>
            <p:nvPr/>
          </p:nvSpPr>
          <p:spPr>
            <a:xfrm>
              <a:off x="2304307" y="52600"/>
              <a:ext cx="2314500" cy="3102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Documentation</a:t>
              </a:r>
              <a:endParaRPr b="1" sz="1800">
                <a:solidFill>
                  <a:srgbClr val="FFFFFF"/>
                </a:solidFill>
                <a:latin typeface="Lato"/>
                <a:ea typeface="Lato"/>
                <a:cs typeface="Lato"/>
                <a:sym typeface="Lato"/>
              </a:endParaRPr>
            </a:p>
          </p:txBody>
        </p:sp>
        <p:sp>
          <p:nvSpPr>
            <p:cNvPr id="684" name="Google Shape;684;p70"/>
            <p:cNvSpPr txBox="1"/>
            <p:nvPr/>
          </p:nvSpPr>
          <p:spPr>
            <a:xfrm>
              <a:off x="4585500" y="52600"/>
              <a:ext cx="2261100" cy="3102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Analysis</a:t>
              </a:r>
              <a:endParaRPr b="1" sz="1800">
                <a:solidFill>
                  <a:srgbClr val="FFFFFF"/>
                </a:solidFill>
                <a:latin typeface="Lato"/>
                <a:ea typeface="Lato"/>
                <a:cs typeface="Lato"/>
                <a:sym typeface="Lato"/>
              </a:endParaRPr>
            </a:p>
          </p:txBody>
        </p:sp>
        <p:sp>
          <p:nvSpPr>
            <p:cNvPr id="685" name="Google Shape;685;p70"/>
            <p:cNvSpPr txBox="1"/>
            <p:nvPr/>
          </p:nvSpPr>
          <p:spPr>
            <a:xfrm>
              <a:off x="6846600" y="52600"/>
              <a:ext cx="2225100" cy="3102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Dissemination</a:t>
              </a:r>
              <a:endParaRPr b="1" sz="1800">
                <a:solidFill>
                  <a:srgbClr val="FFFFFF"/>
                </a:solidFill>
                <a:latin typeface="Lato"/>
                <a:ea typeface="Lato"/>
                <a:cs typeface="Lato"/>
                <a:sym typeface="Lato"/>
              </a:endParaRPr>
            </a:p>
          </p:txBody>
        </p:sp>
      </p:grpSp>
      <p:grpSp>
        <p:nvGrpSpPr>
          <p:cNvPr id="686" name="Google Shape;686;p70"/>
          <p:cNvGrpSpPr/>
          <p:nvPr/>
        </p:nvGrpSpPr>
        <p:grpSpPr>
          <a:xfrm>
            <a:off x="5264487" y="484150"/>
            <a:ext cx="3508081" cy="4022876"/>
            <a:chOff x="3479250" y="968225"/>
            <a:chExt cx="3508081" cy="4022876"/>
          </a:xfrm>
        </p:grpSpPr>
        <p:pic>
          <p:nvPicPr>
            <p:cNvPr id="687" name="Google Shape;687;p70"/>
            <p:cNvPicPr preferRelativeResize="0"/>
            <p:nvPr/>
          </p:nvPicPr>
          <p:blipFill>
            <a:blip r:embed="rId3">
              <a:alphaModFix/>
            </a:blip>
            <a:stretch>
              <a:fillRect/>
            </a:stretch>
          </p:blipFill>
          <p:spPr>
            <a:xfrm>
              <a:off x="3479250" y="968225"/>
              <a:ext cx="3508081" cy="4022876"/>
            </a:xfrm>
            <a:prstGeom prst="rect">
              <a:avLst/>
            </a:prstGeom>
            <a:noFill/>
            <a:ln>
              <a:noFill/>
            </a:ln>
          </p:spPr>
        </p:pic>
        <p:pic>
          <p:nvPicPr>
            <p:cNvPr id="688" name="Google Shape;688;p70"/>
            <p:cNvPicPr preferRelativeResize="0"/>
            <p:nvPr/>
          </p:nvPicPr>
          <p:blipFill>
            <a:blip r:embed="rId4">
              <a:alphaModFix/>
            </a:blip>
            <a:stretch>
              <a:fillRect/>
            </a:stretch>
          </p:blipFill>
          <p:spPr>
            <a:xfrm>
              <a:off x="3707975" y="2071300"/>
              <a:ext cx="3061975" cy="2430725"/>
            </a:xfrm>
            <a:prstGeom prst="rect">
              <a:avLst/>
            </a:prstGeom>
            <a:noFill/>
            <a:ln>
              <a:noFill/>
            </a:ln>
          </p:spPr>
        </p:pic>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92" name="Shape 692"/>
        <p:cNvGrpSpPr/>
        <p:nvPr/>
      </p:nvGrpSpPr>
      <p:grpSpPr>
        <a:xfrm>
          <a:off x="0" y="0"/>
          <a:ext cx="0" cy="0"/>
          <a:chOff x="0" y="0"/>
          <a:chExt cx="0" cy="0"/>
        </a:xfrm>
      </p:grpSpPr>
      <p:sp>
        <p:nvSpPr>
          <p:cNvPr id="693" name="Google Shape;693;p71"/>
          <p:cNvSpPr/>
          <p:nvPr/>
        </p:nvSpPr>
        <p:spPr>
          <a:xfrm>
            <a:off x="80375" y="362800"/>
            <a:ext cx="4502400" cy="4300500"/>
          </a:xfrm>
          <a:prstGeom prst="rect">
            <a:avLst/>
          </a:pr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 name="Google Shape;694;p71"/>
          <p:cNvSpPr txBox="1"/>
          <p:nvPr>
            <p:ph type="title"/>
          </p:nvPr>
        </p:nvSpPr>
        <p:spPr>
          <a:xfrm>
            <a:off x="169450" y="1909100"/>
            <a:ext cx="4630800" cy="1173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solidFill>
                  <a:srgbClr val="FFFFFF"/>
                </a:solidFill>
              </a:rPr>
              <a:t>Description </a:t>
            </a:r>
            <a:endParaRPr sz="3600">
              <a:solidFill>
                <a:srgbClr val="FFFFFF"/>
              </a:solidFill>
            </a:endParaRPr>
          </a:p>
          <a:p>
            <a:pPr indent="0" lvl="0" marL="0" rtl="0" algn="ctr">
              <a:spcBef>
                <a:spcPts val="0"/>
              </a:spcBef>
              <a:spcAft>
                <a:spcPts val="0"/>
              </a:spcAft>
              <a:buNone/>
            </a:pPr>
            <a:r>
              <a:rPr lang="en" sz="3600">
                <a:solidFill>
                  <a:srgbClr val="FFFFFF"/>
                </a:solidFill>
              </a:rPr>
              <a:t>Unavailable</a:t>
            </a:r>
            <a:endParaRPr sz="3600">
              <a:solidFill>
                <a:srgbClr val="FFFFFF"/>
              </a:solidFill>
            </a:endParaRPr>
          </a:p>
        </p:txBody>
      </p:sp>
      <p:sp>
        <p:nvSpPr>
          <p:cNvPr id="695" name="Google Shape;695;p71"/>
          <p:cNvSpPr txBox="1"/>
          <p:nvPr>
            <p:ph idx="12" type="sldNum"/>
          </p:nvPr>
        </p:nvSpPr>
        <p:spPr>
          <a:xfrm>
            <a:off x="4297650" y="4624325"/>
            <a:ext cx="548700" cy="519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696" name="Google Shape;696;p71"/>
          <p:cNvSpPr txBox="1"/>
          <p:nvPr>
            <p:ph idx="2" type="subTitle"/>
          </p:nvPr>
        </p:nvSpPr>
        <p:spPr>
          <a:xfrm>
            <a:off x="650175" y="4624325"/>
            <a:ext cx="3129000" cy="246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t/>
            </a:r>
            <a:endParaRPr/>
          </a:p>
        </p:txBody>
      </p:sp>
      <p:sp>
        <p:nvSpPr>
          <p:cNvPr id="697" name="Google Shape;697;p71"/>
          <p:cNvSpPr txBox="1"/>
          <p:nvPr>
            <p:ph idx="3" type="subTitle"/>
          </p:nvPr>
        </p:nvSpPr>
        <p:spPr>
          <a:xfrm>
            <a:off x="650175" y="4852925"/>
            <a:ext cx="3129000" cy="246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t/>
            </a:r>
            <a:endParaRPr/>
          </a:p>
        </p:txBody>
      </p:sp>
      <p:sp>
        <p:nvSpPr>
          <p:cNvPr id="698" name="Google Shape;698;p71"/>
          <p:cNvSpPr txBox="1"/>
          <p:nvPr>
            <p:ph idx="4" type="subTitle"/>
          </p:nvPr>
        </p:nvSpPr>
        <p:spPr>
          <a:xfrm>
            <a:off x="6184625" y="4852925"/>
            <a:ext cx="2888400" cy="246600"/>
          </a:xfrm>
          <a:prstGeom prst="rect">
            <a:avLst/>
          </a:prstGeom>
        </p:spPr>
        <p:txBody>
          <a:bodyPr anchorCtr="0" anchor="ctr" bIns="91425" lIns="91425" spcFirstLastPara="1" rIns="91425" wrap="square" tIns="91425">
            <a:noAutofit/>
          </a:bodyPr>
          <a:lstStyle/>
          <a:p>
            <a:pPr indent="0" lvl="0" marL="0" rtl="0" algn="r">
              <a:spcBef>
                <a:spcPts val="600"/>
              </a:spcBef>
              <a:spcAft>
                <a:spcPts val="0"/>
              </a:spcAft>
              <a:buNone/>
            </a:pPr>
            <a:r>
              <a:t/>
            </a:r>
            <a:endParaRPr/>
          </a:p>
        </p:txBody>
      </p:sp>
      <p:grpSp>
        <p:nvGrpSpPr>
          <p:cNvPr id="699" name="Google Shape;699;p71"/>
          <p:cNvGrpSpPr/>
          <p:nvPr/>
        </p:nvGrpSpPr>
        <p:grpSpPr>
          <a:xfrm>
            <a:off x="80663" y="52600"/>
            <a:ext cx="8991091" cy="310200"/>
            <a:chOff x="86000" y="52600"/>
            <a:chExt cx="8985700" cy="310200"/>
          </a:xfrm>
        </p:grpSpPr>
        <p:sp>
          <p:nvSpPr>
            <p:cNvPr id="700" name="Google Shape;700;p71"/>
            <p:cNvSpPr txBox="1"/>
            <p:nvPr/>
          </p:nvSpPr>
          <p:spPr>
            <a:xfrm>
              <a:off x="86000" y="52600"/>
              <a:ext cx="2225100" cy="3102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Organisation</a:t>
              </a:r>
              <a:endParaRPr b="1" sz="1800">
                <a:solidFill>
                  <a:srgbClr val="FFFFFF"/>
                </a:solidFill>
                <a:latin typeface="Lato"/>
                <a:ea typeface="Lato"/>
                <a:cs typeface="Lato"/>
                <a:sym typeface="Lato"/>
              </a:endParaRPr>
            </a:p>
          </p:txBody>
        </p:sp>
        <p:sp>
          <p:nvSpPr>
            <p:cNvPr id="701" name="Google Shape;701;p71"/>
            <p:cNvSpPr txBox="1"/>
            <p:nvPr/>
          </p:nvSpPr>
          <p:spPr>
            <a:xfrm>
              <a:off x="2304307" y="52600"/>
              <a:ext cx="2314500" cy="3102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Documentation</a:t>
              </a:r>
              <a:endParaRPr b="1" sz="1800">
                <a:solidFill>
                  <a:srgbClr val="FFFFFF"/>
                </a:solidFill>
                <a:latin typeface="Lato"/>
                <a:ea typeface="Lato"/>
                <a:cs typeface="Lato"/>
                <a:sym typeface="Lato"/>
              </a:endParaRPr>
            </a:p>
          </p:txBody>
        </p:sp>
        <p:sp>
          <p:nvSpPr>
            <p:cNvPr id="702" name="Google Shape;702;p71"/>
            <p:cNvSpPr txBox="1"/>
            <p:nvPr/>
          </p:nvSpPr>
          <p:spPr>
            <a:xfrm>
              <a:off x="4585500" y="52600"/>
              <a:ext cx="2261100" cy="3102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Analysis</a:t>
              </a:r>
              <a:endParaRPr b="1" sz="1800">
                <a:solidFill>
                  <a:srgbClr val="FFFFFF"/>
                </a:solidFill>
                <a:latin typeface="Lato"/>
                <a:ea typeface="Lato"/>
                <a:cs typeface="Lato"/>
                <a:sym typeface="Lato"/>
              </a:endParaRPr>
            </a:p>
          </p:txBody>
        </p:sp>
        <p:sp>
          <p:nvSpPr>
            <p:cNvPr id="703" name="Google Shape;703;p71"/>
            <p:cNvSpPr txBox="1"/>
            <p:nvPr/>
          </p:nvSpPr>
          <p:spPr>
            <a:xfrm>
              <a:off x="6846600" y="52600"/>
              <a:ext cx="2225100" cy="3102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Dissemination</a:t>
              </a:r>
              <a:endParaRPr b="1" sz="1800">
                <a:solidFill>
                  <a:srgbClr val="FFFFFF"/>
                </a:solidFill>
                <a:latin typeface="Lato"/>
                <a:ea typeface="Lato"/>
                <a:cs typeface="Lato"/>
                <a:sym typeface="Lato"/>
              </a:endParaRPr>
            </a:p>
          </p:txBody>
        </p:sp>
      </p:grpSp>
      <p:grpSp>
        <p:nvGrpSpPr>
          <p:cNvPr id="704" name="Google Shape;704;p71"/>
          <p:cNvGrpSpPr/>
          <p:nvPr/>
        </p:nvGrpSpPr>
        <p:grpSpPr>
          <a:xfrm>
            <a:off x="5143537" y="560300"/>
            <a:ext cx="3508081" cy="4022876"/>
            <a:chOff x="3479250" y="968225"/>
            <a:chExt cx="3508081" cy="4022876"/>
          </a:xfrm>
        </p:grpSpPr>
        <p:pic>
          <p:nvPicPr>
            <p:cNvPr id="705" name="Google Shape;705;p71"/>
            <p:cNvPicPr preferRelativeResize="0"/>
            <p:nvPr/>
          </p:nvPicPr>
          <p:blipFill>
            <a:blip r:embed="rId3">
              <a:alphaModFix/>
            </a:blip>
            <a:stretch>
              <a:fillRect/>
            </a:stretch>
          </p:blipFill>
          <p:spPr>
            <a:xfrm>
              <a:off x="3479250" y="968225"/>
              <a:ext cx="3508081" cy="4022876"/>
            </a:xfrm>
            <a:prstGeom prst="rect">
              <a:avLst/>
            </a:prstGeom>
            <a:noFill/>
            <a:ln>
              <a:noFill/>
            </a:ln>
          </p:spPr>
        </p:pic>
        <p:pic>
          <p:nvPicPr>
            <p:cNvPr id="706" name="Google Shape;706;p71"/>
            <p:cNvPicPr preferRelativeResize="0"/>
            <p:nvPr/>
          </p:nvPicPr>
          <p:blipFill>
            <a:blip r:embed="rId4">
              <a:alphaModFix/>
            </a:blip>
            <a:stretch>
              <a:fillRect/>
            </a:stretch>
          </p:blipFill>
          <p:spPr>
            <a:xfrm>
              <a:off x="3707975" y="2071300"/>
              <a:ext cx="3061975" cy="2430725"/>
            </a:xfrm>
            <a:prstGeom prst="rect">
              <a:avLst/>
            </a:prstGeom>
            <a:noFill/>
            <a:ln>
              <a:noFill/>
            </a:ln>
          </p:spPr>
        </p:pic>
      </p:grpSp>
      <p:pic>
        <p:nvPicPr>
          <p:cNvPr id="707" name="Google Shape;707;p71"/>
          <p:cNvPicPr preferRelativeResize="0"/>
          <p:nvPr/>
        </p:nvPicPr>
        <p:blipFill>
          <a:blip r:embed="rId5">
            <a:alphaModFix/>
          </a:blip>
          <a:stretch>
            <a:fillRect/>
          </a:stretch>
        </p:blipFill>
        <p:spPr>
          <a:xfrm>
            <a:off x="5366913" y="1648514"/>
            <a:ext cx="3101625" cy="24672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1" name="Shape 711"/>
        <p:cNvGrpSpPr/>
        <p:nvPr/>
      </p:nvGrpSpPr>
      <p:grpSpPr>
        <a:xfrm>
          <a:off x="0" y="0"/>
          <a:ext cx="0" cy="0"/>
          <a:chOff x="0" y="0"/>
          <a:chExt cx="0" cy="0"/>
        </a:xfrm>
      </p:grpSpPr>
      <p:sp>
        <p:nvSpPr>
          <p:cNvPr id="712" name="Google Shape;712;p72"/>
          <p:cNvSpPr/>
          <p:nvPr/>
        </p:nvSpPr>
        <p:spPr>
          <a:xfrm>
            <a:off x="80375" y="362800"/>
            <a:ext cx="4502400" cy="4300500"/>
          </a:xfrm>
          <a:prstGeom prst="rect">
            <a:avLst/>
          </a:pr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 name="Google Shape;713;p72"/>
          <p:cNvSpPr txBox="1"/>
          <p:nvPr>
            <p:ph type="title"/>
          </p:nvPr>
        </p:nvSpPr>
        <p:spPr>
          <a:xfrm>
            <a:off x="148425" y="2211877"/>
            <a:ext cx="4630800" cy="1389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solidFill>
                  <a:srgbClr val="FFFFFF"/>
                </a:solidFill>
              </a:rPr>
              <a:t>Description</a:t>
            </a:r>
            <a:endParaRPr sz="3600">
              <a:solidFill>
                <a:srgbClr val="FFFFFF"/>
              </a:solidFill>
            </a:endParaRPr>
          </a:p>
          <a:p>
            <a:pPr indent="0" lvl="0" marL="0" rtl="0" algn="ctr">
              <a:spcBef>
                <a:spcPts val="0"/>
              </a:spcBef>
              <a:spcAft>
                <a:spcPts val="0"/>
              </a:spcAft>
              <a:buNone/>
            </a:pPr>
            <a:r>
              <a:rPr lang="en" sz="3600">
                <a:solidFill>
                  <a:srgbClr val="FFFFFF"/>
                </a:solidFill>
              </a:rPr>
              <a:t>Ambiguous </a:t>
            </a:r>
            <a:endParaRPr sz="3600">
              <a:solidFill>
                <a:srgbClr val="FFFFFF"/>
              </a:solidFill>
            </a:endParaRPr>
          </a:p>
          <a:p>
            <a:pPr indent="0" lvl="0" marL="0" rtl="0" algn="ctr">
              <a:spcBef>
                <a:spcPts val="0"/>
              </a:spcBef>
              <a:spcAft>
                <a:spcPts val="0"/>
              </a:spcAft>
              <a:buNone/>
            </a:pPr>
            <a:r>
              <a:t/>
            </a:r>
            <a:endParaRPr sz="3600">
              <a:solidFill>
                <a:srgbClr val="FFFFFF"/>
              </a:solidFill>
            </a:endParaRPr>
          </a:p>
        </p:txBody>
      </p:sp>
      <p:sp>
        <p:nvSpPr>
          <p:cNvPr id="714" name="Google Shape;714;p72"/>
          <p:cNvSpPr txBox="1"/>
          <p:nvPr>
            <p:ph idx="12" type="sldNum"/>
          </p:nvPr>
        </p:nvSpPr>
        <p:spPr>
          <a:xfrm>
            <a:off x="4297650" y="4624325"/>
            <a:ext cx="548700" cy="519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715" name="Google Shape;715;p72"/>
          <p:cNvSpPr txBox="1"/>
          <p:nvPr>
            <p:ph idx="2" type="subTitle"/>
          </p:nvPr>
        </p:nvSpPr>
        <p:spPr>
          <a:xfrm>
            <a:off x="650175" y="4624325"/>
            <a:ext cx="3129000" cy="246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t/>
            </a:r>
            <a:endParaRPr/>
          </a:p>
        </p:txBody>
      </p:sp>
      <p:sp>
        <p:nvSpPr>
          <p:cNvPr id="716" name="Google Shape;716;p72"/>
          <p:cNvSpPr txBox="1"/>
          <p:nvPr>
            <p:ph idx="3" type="subTitle"/>
          </p:nvPr>
        </p:nvSpPr>
        <p:spPr>
          <a:xfrm>
            <a:off x="650175" y="4852925"/>
            <a:ext cx="3129000" cy="246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t/>
            </a:r>
            <a:endParaRPr/>
          </a:p>
        </p:txBody>
      </p:sp>
      <p:sp>
        <p:nvSpPr>
          <p:cNvPr id="717" name="Google Shape;717;p72"/>
          <p:cNvSpPr txBox="1"/>
          <p:nvPr>
            <p:ph idx="4" type="subTitle"/>
          </p:nvPr>
        </p:nvSpPr>
        <p:spPr>
          <a:xfrm>
            <a:off x="6184625" y="4852925"/>
            <a:ext cx="2888400" cy="246600"/>
          </a:xfrm>
          <a:prstGeom prst="rect">
            <a:avLst/>
          </a:prstGeom>
        </p:spPr>
        <p:txBody>
          <a:bodyPr anchorCtr="0" anchor="ctr" bIns="91425" lIns="91425" spcFirstLastPara="1" rIns="91425" wrap="square" tIns="91425">
            <a:noAutofit/>
          </a:bodyPr>
          <a:lstStyle/>
          <a:p>
            <a:pPr indent="0" lvl="0" marL="0" rtl="0" algn="r">
              <a:spcBef>
                <a:spcPts val="600"/>
              </a:spcBef>
              <a:spcAft>
                <a:spcPts val="0"/>
              </a:spcAft>
              <a:buNone/>
            </a:pPr>
            <a:r>
              <a:t/>
            </a:r>
            <a:endParaRPr/>
          </a:p>
        </p:txBody>
      </p:sp>
      <p:grpSp>
        <p:nvGrpSpPr>
          <p:cNvPr id="718" name="Google Shape;718;p72"/>
          <p:cNvGrpSpPr/>
          <p:nvPr/>
        </p:nvGrpSpPr>
        <p:grpSpPr>
          <a:xfrm>
            <a:off x="80663" y="52600"/>
            <a:ext cx="8991091" cy="310200"/>
            <a:chOff x="86000" y="52600"/>
            <a:chExt cx="8985700" cy="310200"/>
          </a:xfrm>
        </p:grpSpPr>
        <p:sp>
          <p:nvSpPr>
            <p:cNvPr id="719" name="Google Shape;719;p72"/>
            <p:cNvSpPr txBox="1"/>
            <p:nvPr/>
          </p:nvSpPr>
          <p:spPr>
            <a:xfrm>
              <a:off x="86000" y="52600"/>
              <a:ext cx="2225100" cy="3102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Organisation</a:t>
              </a:r>
              <a:endParaRPr b="1" sz="1800">
                <a:solidFill>
                  <a:srgbClr val="FFFFFF"/>
                </a:solidFill>
                <a:latin typeface="Lato"/>
                <a:ea typeface="Lato"/>
                <a:cs typeface="Lato"/>
                <a:sym typeface="Lato"/>
              </a:endParaRPr>
            </a:p>
          </p:txBody>
        </p:sp>
        <p:sp>
          <p:nvSpPr>
            <p:cNvPr id="720" name="Google Shape;720;p72"/>
            <p:cNvSpPr txBox="1"/>
            <p:nvPr/>
          </p:nvSpPr>
          <p:spPr>
            <a:xfrm>
              <a:off x="2304307" y="52600"/>
              <a:ext cx="2314500" cy="3102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Documentation</a:t>
              </a:r>
              <a:endParaRPr b="1" sz="1800">
                <a:solidFill>
                  <a:srgbClr val="FFFFFF"/>
                </a:solidFill>
                <a:latin typeface="Lato"/>
                <a:ea typeface="Lato"/>
                <a:cs typeface="Lato"/>
                <a:sym typeface="Lato"/>
              </a:endParaRPr>
            </a:p>
          </p:txBody>
        </p:sp>
        <p:sp>
          <p:nvSpPr>
            <p:cNvPr id="721" name="Google Shape;721;p72"/>
            <p:cNvSpPr txBox="1"/>
            <p:nvPr/>
          </p:nvSpPr>
          <p:spPr>
            <a:xfrm>
              <a:off x="4585500" y="52600"/>
              <a:ext cx="2261100" cy="3102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Analysis</a:t>
              </a:r>
              <a:endParaRPr b="1" sz="1800">
                <a:solidFill>
                  <a:srgbClr val="FFFFFF"/>
                </a:solidFill>
                <a:latin typeface="Lato"/>
                <a:ea typeface="Lato"/>
                <a:cs typeface="Lato"/>
                <a:sym typeface="Lato"/>
              </a:endParaRPr>
            </a:p>
          </p:txBody>
        </p:sp>
        <p:sp>
          <p:nvSpPr>
            <p:cNvPr id="722" name="Google Shape;722;p72"/>
            <p:cNvSpPr txBox="1"/>
            <p:nvPr/>
          </p:nvSpPr>
          <p:spPr>
            <a:xfrm>
              <a:off x="6846600" y="52600"/>
              <a:ext cx="2225100" cy="3102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Dissemination</a:t>
              </a:r>
              <a:endParaRPr b="1" sz="1800">
                <a:solidFill>
                  <a:srgbClr val="FFFFFF"/>
                </a:solidFill>
                <a:latin typeface="Lato"/>
                <a:ea typeface="Lato"/>
                <a:cs typeface="Lato"/>
                <a:sym typeface="Lato"/>
              </a:endParaRPr>
            </a:p>
          </p:txBody>
        </p:sp>
      </p:grpSp>
      <p:pic>
        <p:nvPicPr>
          <p:cNvPr id="723" name="Google Shape;723;p72"/>
          <p:cNvPicPr preferRelativeResize="0"/>
          <p:nvPr/>
        </p:nvPicPr>
        <p:blipFill>
          <a:blip r:embed="rId3">
            <a:alphaModFix/>
          </a:blip>
          <a:stretch>
            <a:fillRect/>
          </a:stretch>
        </p:blipFill>
        <p:spPr>
          <a:xfrm>
            <a:off x="4702025" y="448513"/>
            <a:ext cx="4310326" cy="4090101"/>
          </a:xfrm>
          <a:prstGeom prst="rect">
            <a:avLst/>
          </a:prstGeom>
          <a:noFill/>
          <a:ln>
            <a:noFill/>
          </a:ln>
        </p:spPr>
      </p:pic>
      <p:sp>
        <p:nvSpPr>
          <p:cNvPr id="724" name="Google Shape;724;p72"/>
          <p:cNvSpPr/>
          <p:nvPr/>
        </p:nvSpPr>
        <p:spPr>
          <a:xfrm>
            <a:off x="4778225" y="2998250"/>
            <a:ext cx="4023900" cy="615300"/>
          </a:xfrm>
          <a:prstGeom prst="rect">
            <a:avLst/>
          </a:prstGeom>
          <a:noFill/>
          <a:ln cap="flat" cmpd="sng" w="38100">
            <a:solidFill>
              <a:srgbClr val="F2025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28" name="Shape 728"/>
        <p:cNvGrpSpPr/>
        <p:nvPr/>
      </p:nvGrpSpPr>
      <p:grpSpPr>
        <a:xfrm>
          <a:off x="0" y="0"/>
          <a:ext cx="0" cy="0"/>
          <a:chOff x="0" y="0"/>
          <a:chExt cx="0" cy="0"/>
        </a:xfrm>
      </p:grpSpPr>
      <p:sp>
        <p:nvSpPr>
          <p:cNvPr id="729" name="Google Shape;729;p73"/>
          <p:cNvSpPr/>
          <p:nvPr/>
        </p:nvSpPr>
        <p:spPr>
          <a:xfrm>
            <a:off x="80375" y="362800"/>
            <a:ext cx="4502400" cy="4300500"/>
          </a:xfrm>
          <a:prstGeom prst="rect">
            <a:avLst/>
          </a:pr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 name="Google Shape;730;p73"/>
          <p:cNvSpPr txBox="1"/>
          <p:nvPr>
            <p:ph type="title"/>
          </p:nvPr>
        </p:nvSpPr>
        <p:spPr>
          <a:xfrm>
            <a:off x="148425" y="686725"/>
            <a:ext cx="4357500" cy="704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600">
                <a:solidFill>
                  <a:srgbClr val="FFFFFF"/>
                </a:solidFill>
              </a:rPr>
              <a:t>Description Insufficient</a:t>
            </a:r>
            <a:endParaRPr sz="3600">
              <a:solidFill>
                <a:srgbClr val="FFFFFF"/>
              </a:solidFill>
            </a:endParaRPr>
          </a:p>
        </p:txBody>
      </p:sp>
      <p:sp>
        <p:nvSpPr>
          <p:cNvPr id="731" name="Google Shape;731;p73"/>
          <p:cNvSpPr txBox="1"/>
          <p:nvPr>
            <p:ph idx="12" type="sldNum"/>
          </p:nvPr>
        </p:nvSpPr>
        <p:spPr>
          <a:xfrm>
            <a:off x="4297650" y="4624325"/>
            <a:ext cx="548700" cy="519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732" name="Google Shape;732;p73"/>
          <p:cNvSpPr txBox="1"/>
          <p:nvPr>
            <p:ph idx="2" type="subTitle"/>
          </p:nvPr>
        </p:nvSpPr>
        <p:spPr>
          <a:xfrm>
            <a:off x="650175" y="4624325"/>
            <a:ext cx="3129000" cy="246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t/>
            </a:r>
            <a:endParaRPr/>
          </a:p>
        </p:txBody>
      </p:sp>
      <p:sp>
        <p:nvSpPr>
          <p:cNvPr id="733" name="Google Shape;733;p73"/>
          <p:cNvSpPr txBox="1"/>
          <p:nvPr>
            <p:ph idx="3" type="subTitle"/>
          </p:nvPr>
        </p:nvSpPr>
        <p:spPr>
          <a:xfrm>
            <a:off x="650175" y="4852925"/>
            <a:ext cx="3129000" cy="246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t/>
            </a:r>
            <a:endParaRPr/>
          </a:p>
        </p:txBody>
      </p:sp>
      <p:sp>
        <p:nvSpPr>
          <p:cNvPr id="734" name="Google Shape;734;p73"/>
          <p:cNvSpPr txBox="1"/>
          <p:nvPr>
            <p:ph idx="4" type="subTitle"/>
          </p:nvPr>
        </p:nvSpPr>
        <p:spPr>
          <a:xfrm>
            <a:off x="6184625" y="4852925"/>
            <a:ext cx="2888400" cy="246600"/>
          </a:xfrm>
          <a:prstGeom prst="rect">
            <a:avLst/>
          </a:prstGeom>
        </p:spPr>
        <p:txBody>
          <a:bodyPr anchorCtr="0" anchor="ctr" bIns="91425" lIns="91425" spcFirstLastPara="1" rIns="91425" wrap="square" tIns="91425">
            <a:noAutofit/>
          </a:bodyPr>
          <a:lstStyle/>
          <a:p>
            <a:pPr indent="0" lvl="0" marL="0" rtl="0" algn="r">
              <a:spcBef>
                <a:spcPts val="600"/>
              </a:spcBef>
              <a:spcAft>
                <a:spcPts val="0"/>
              </a:spcAft>
              <a:buNone/>
            </a:pPr>
            <a:r>
              <a:t/>
            </a:r>
            <a:endParaRPr/>
          </a:p>
        </p:txBody>
      </p:sp>
      <p:grpSp>
        <p:nvGrpSpPr>
          <p:cNvPr id="735" name="Google Shape;735;p73"/>
          <p:cNvGrpSpPr/>
          <p:nvPr/>
        </p:nvGrpSpPr>
        <p:grpSpPr>
          <a:xfrm>
            <a:off x="80663" y="52600"/>
            <a:ext cx="8991091" cy="310200"/>
            <a:chOff x="86000" y="52600"/>
            <a:chExt cx="8985700" cy="310200"/>
          </a:xfrm>
        </p:grpSpPr>
        <p:sp>
          <p:nvSpPr>
            <p:cNvPr id="736" name="Google Shape;736;p73"/>
            <p:cNvSpPr txBox="1"/>
            <p:nvPr/>
          </p:nvSpPr>
          <p:spPr>
            <a:xfrm>
              <a:off x="86000" y="52600"/>
              <a:ext cx="2225100" cy="3102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Organisation</a:t>
              </a:r>
              <a:endParaRPr b="1" sz="1800">
                <a:solidFill>
                  <a:srgbClr val="FFFFFF"/>
                </a:solidFill>
                <a:latin typeface="Lato"/>
                <a:ea typeface="Lato"/>
                <a:cs typeface="Lato"/>
                <a:sym typeface="Lato"/>
              </a:endParaRPr>
            </a:p>
          </p:txBody>
        </p:sp>
        <p:sp>
          <p:nvSpPr>
            <p:cNvPr id="737" name="Google Shape;737;p73"/>
            <p:cNvSpPr txBox="1"/>
            <p:nvPr/>
          </p:nvSpPr>
          <p:spPr>
            <a:xfrm>
              <a:off x="2304307" y="52600"/>
              <a:ext cx="2314500" cy="3102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Documentation</a:t>
              </a:r>
              <a:endParaRPr b="1" sz="1800">
                <a:solidFill>
                  <a:srgbClr val="FFFFFF"/>
                </a:solidFill>
                <a:latin typeface="Lato"/>
                <a:ea typeface="Lato"/>
                <a:cs typeface="Lato"/>
                <a:sym typeface="Lato"/>
              </a:endParaRPr>
            </a:p>
          </p:txBody>
        </p:sp>
        <p:sp>
          <p:nvSpPr>
            <p:cNvPr id="738" name="Google Shape;738;p73"/>
            <p:cNvSpPr txBox="1"/>
            <p:nvPr/>
          </p:nvSpPr>
          <p:spPr>
            <a:xfrm>
              <a:off x="4585500" y="52600"/>
              <a:ext cx="2261100" cy="3102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Analysis</a:t>
              </a:r>
              <a:endParaRPr b="1" sz="1800">
                <a:solidFill>
                  <a:srgbClr val="FFFFFF"/>
                </a:solidFill>
                <a:latin typeface="Lato"/>
                <a:ea typeface="Lato"/>
                <a:cs typeface="Lato"/>
                <a:sym typeface="Lato"/>
              </a:endParaRPr>
            </a:p>
          </p:txBody>
        </p:sp>
        <p:sp>
          <p:nvSpPr>
            <p:cNvPr id="739" name="Google Shape;739;p73"/>
            <p:cNvSpPr txBox="1"/>
            <p:nvPr/>
          </p:nvSpPr>
          <p:spPr>
            <a:xfrm>
              <a:off x="6846600" y="52600"/>
              <a:ext cx="2225100" cy="3102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Dissemination</a:t>
              </a:r>
              <a:endParaRPr b="1" sz="1800">
                <a:solidFill>
                  <a:srgbClr val="FFFFFF"/>
                </a:solidFill>
                <a:latin typeface="Lato"/>
                <a:ea typeface="Lato"/>
                <a:cs typeface="Lato"/>
                <a:sym typeface="Lato"/>
              </a:endParaRPr>
            </a:p>
          </p:txBody>
        </p:sp>
      </p:grpSp>
      <p:pic>
        <p:nvPicPr>
          <p:cNvPr id="740" name="Google Shape;740;p73"/>
          <p:cNvPicPr preferRelativeResize="0"/>
          <p:nvPr/>
        </p:nvPicPr>
        <p:blipFill rotWithShape="1">
          <a:blip r:embed="rId3">
            <a:alphaModFix/>
          </a:blip>
          <a:srcRect b="0" l="0" r="59786" t="0"/>
          <a:stretch/>
        </p:blipFill>
        <p:spPr>
          <a:xfrm>
            <a:off x="4846350" y="843650"/>
            <a:ext cx="4108677" cy="3338800"/>
          </a:xfrm>
          <a:prstGeom prst="rect">
            <a:avLst/>
          </a:prstGeom>
          <a:noFill/>
          <a:ln>
            <a:noFill/>
          </a:ln>
        </p:spPr>
      </p:pic>
      <p:sp>
        <p:nvSpPr>
          <p:cNvPr id="741" name="Google Shape;741;p73"/>
          <p:cNvSpPr txBox="1"/>
          <p:nvPr/>
        </p:nvSpPr>
        <p:spPr>
          <a:xfrm>
            <a:off x="252150" y="1639750"/>
            <a:ext cx="4330500" cy="294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u="sng">
                <a:solidFill>
                  <a:srgbClr val="FFFFFF"/>
                </a:solidFill>
                <a:latin typeface="Lato"/>
                <a:ea typeface="Lato"/>
                <a:cs typeface="Lato"/>
                <a:sym typeface="Lato"/>
              </a:rPr>
              <a:t>Step 2 - do the rest of the analysis…</a:t>
            </a:r>
            <a:endParaRPr b="1" sz="1800" u="sng">
              <a:solidFill>
                <a:srgbClr val="FFFFFF"/>
              </a:solidFill>
              <a:latin typeface="Lato"/>
              <a:ea typeface="Lato"/>
              <a:cs typeface="Lato"/>
              <a:sym typeface="Lato"/>
            </a:endParaRPr>
          </a:p>
          <a:p>
            <a:pPr indent="0" lvl="0" marL="0" rtl="0" algn="l">
              <a:lnSpc>
                <a:spcPct val="115000"/>
              </a:lnSpc>
              <a:spcBef>
                <a:spcPts val="2200"/>
              </a:spcBef>
              <a:spcAft>
                <a:spcPts val="0"/>
              </a:spcAft>
              <a:buClr>
                <a:schemeClr val="dk1"/>
              </a:buClr>
              <a:buSzPts val="1100"/>
              <a:buFont typeface="Arial"/>
              <a:buNone/>
            </a:pPr>
            <a:r>
              <a:rPr lang="en" sz="1800">
                <a:solidFill>
                  <a:srgbClr val="FFFFFF"/>
                </a:solidFill>
                <a:latin typeface="Lato"/>
                <a:ea typeface="Lato"/>
                <a:cs typeface="Lato"/>
                <a:sym typeface="Lato"/>
              </a:rPr>
              <a:t>“...a Methods section could read: </a:t>
            </a:r>
            <a:r>
              <a:rPr i="1" lang="en" sz="1800">
                <a:solidFill>
                  <a:srgbClr val="FFFFFF"/>
                </a:solidFill>
                <a:latin typeface="Lato"/>
                <a:ea typeface="Lato"/>
                <a:cs typeface="Lato"/>
                <a:sym typeface="Lato"/>
              </a:rPr>
              <a:t>We draw the owl on 60.2 gsm white paper of the A4 dimension (210mm by 297mm), using 3H and 6B graphite pencils (Derwent, Cumbria, UK). We did so by looking at owls, and drawing what we saw on paper. This protocol yielded one drawn owl.</a:t>
            </a:r>
            <a:endParaRPr i="1" sz="1800">
              <a:solidFill>
                <a:srgbClr val="FFFFFF"/>
              </a:solidFill>
              <a:latin typeface="Lato"/>
              <a:ea typeface="Lato"/>
              <a:cs typeface="Lato"/>
              <a:sym typeface="Lato"/>
            </a:endParaRPr>
          </a:p>
          <a:p>
            <a:pPr indent="0" lvl="0" marL="0" rtl="0" algn="l">
              <a:spcBef>
                <a:spcPts val="0"/>
              </a:spcBef>
              <a:spcAft>
                <a:spcPts val="0"/>
              </a:spcAft>
              <a:buNone/>
            </a:pPr>
            <a:r>
              <a:t/>
            </a:r>
            <a:endParaRPr sz="1800">
              <a:solidFill>
                <a:srgbClr val="FFFFFF"/>
              </a:solidFill>
              <a:latin typeface="Lato"/>
              <a:ea typeface="Lato"/>
              <a:cs typeface="Lato"/>
              <a:sym typeface="Lato"/>
            </a:endParaRPr>
          </a:p>
        </p:txBody>
      </p:sp>
      <p:sp>
        <p:nvSpPr>
          <p:cNvPr id="742" name="Google Shape;742;p73"/>
          <p:cNvSpPr txBox="1"/>
          <p:nvPr/>
        </p:nvSpPr>
        <p:spPr>
          <a:xfrm>
            <a:off x="7183925" y="4367088"/>
            <a:ext cx="1889100" cy="30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u="sng">
                <a:solidFill>
                  <a:schemeClr val="hlink"/>
                </a:solidFill>
                <a:hlinkClick r:id="rId4"/>
              </a:rPr>
              <a:t>https://medium.com/@tpoi</a:t>
            </a:r>
            <a:endParaRPr>
              <a:latin typeface="Lato"/>
              <a:ea typeface="Lato"/>
              <a:cs typeface="Lato"/>
              <a:sym typeface="Lato"/>
            </a:endParaRPr>
          </a:p>
        </p:txBody>
      </p:sp>
      <p:sp>
        <p:nvSpPr>
          <p:cNvPr id="743" name="Google Shape;743;p73"/>
          <p:cNvSpPr/>
          <p:nvPr/>
        </p:nvSpPr>
        <p:spPr>
          <a:xfrm>
            <a:off x="8044600" y="4001275"/>
            <a:ext cx="511500" cy="1812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47" name="Shape 747"/>
        <p:cNvGrpSpPr/>
        <p:nvPr/>
      </p:nvGrpSpPr>
      <p:grpSpPr>
        <a:xfrm>
          <a:off x="0" y="0"/>
          <a:ext cx="0" cy="0"/>
          <a:chOff x="0" y="0"/>
          <a:chExt cx="0" cy="0"/>
        </a:xfrm>
      </p:grpSpPr>
      <p:sp>
        <p:nvSpPr>
          <p:cNvPr id="748" name="Google Shape;748;p74"/>
          <p:cNvSpPr txBox="1"/>
          <p:nvPr>
            <p:ph idx="1" type="body"/>
          </p:nvPr>
        </p:nvSpPr>
        <p:spPr>
          <a:xfrm>
            <a:off x="560600" y="1063400"/>
            <a:ext cx="4099200" cy="3378600"/>
          </a:xfrm>
          <a:prstGeom prst="rect">
            <a:avLst/>
          </a:prstGeom>
        </p:spPr>
        <p:txBody>
          <a:bodyPr anchorCtr="0" anchor="t" bIns="91425" lIns="91425" spcFirstLastPara="1" rIns="91425" wrap="square" tIns="91425">
            <a:noAutofit/>
          </a:bodyPr>
          <a:lstStyle/>
          <a:p>
            <a:pPr indent="-342900" lvl="0" marL="457200" rtl="0" algn="l">
              <a:spcBef>
                <a:spcPts val="600"/>
              </a:spcBef>
              <a:spcAft>
                <a:spcPts val="0"/>
              </a:spcAft>
              <a:buSzPts val="1800"/>
              <a:buChar char="●"/>
            </a:pPr>
            <a:r>
              <a:rPr lang="en"/>
              <a:t>Think of protocol as brief, modular, </a:t>
            </a:r>
            <a:r>
              <a:rPr lang="en" u="sng"/>
              <a:t>self-contained</a:t>
            </a:r>
            <a:r>
              <a:rPr lang="en"/>
              <a:t> scientific publication</a:t>
            </a:r>
            <a:endParaRPr/>
          </a:p>
          <a:p>
            <a:pPr indent="-342900" lvl="0" marL="457200" rtl="0" algn="l">
              <a:spcBef>
                <a:spcPts val="0"/>
              </a:spcBef>
              <a:spcAft>
                <a:spcPts val="0"/>
              </a:spcAft>
              <a:buSzPts val="1800"/>
              <a:buChar char="●"/>
            </a:pPr>
            <a:r>
              <a:rPr lang="en"/>
              <a:t>Include 3-4 sentence abstract that </a:t>
            </a:r>
            <a:r>
              <a:rPr lang="en" u="sng"/>
              <a:t>puts methodology in context</a:t>
            </a:r>
            <a:endParaRPr u="sng"/>
          </a:p>
          <a:p>
            <a:pPr indent="-342900" lvl="0" marL="457200" rtl="0" algn="l">
              <a:spcBef>
                <a:spcPts val="0"/>
              </a:spcBef>
              <a:spcAft>
                <a:spcPts val="0"/>
              </a:spcAft>
              <a:buSzPts val="1800"/>
              <a:buChar char="●"/>
            </a:pPr>
            <a:r>
              <a:rPr lang="en"/>
              <a:t>Include </a:t>
            </a:r>
            <a:r>
              <a:rPr lang="en" u="sng"/>
              <a:t>as much detail as possible</a:t>
            </a:r>
            <a:r>
              <a:rPr lang="en"/>
              <a:t> </a:t>
            </a:r>
            <a:endParaRPr/>
          </a:p>
          <a:p>
            <a:pPr indent="-342900" lvl="1" marL="914400" rtl="0" algn="l">
              <a:spcBef>
                <a:spcPts val="0"/>
              </a:spcBef>
              <a:spcAft>
                <a:spcPts val="0"/>
              </a:spcAft>
              <a:buSzPts val="1800"/>
              <a:buChar char="○"/>
            </a:pPr>
            <a:r>
              <a:rPr lang="en"/>
              <a:t>duration/time per step</a:t>
            </a:r>
            <a:endParaRPr/>
          </a:p>
          <a:p>
            <a:pPr indent="-342900" lvl="1" marL="914400" rtl="0" algn="l">
              <a:spcBef>
                <a:spcPts val="0"/>
              </a:spcBef>
              <a:spcAft>
                <a:spcPts val="0"/>
              </a:spcAft>
              <a:buSzPts val="1800"/>
              <a:buChar char="○"/>
            </a:pPr>
            <a:r>
              <a:rPr lang="en"/>
              <a:t>reagent amount</a:t>
            </a:r>
            <a:endParaRPr/>
          </a:p>
          <a:p>
            <a:pPr indent="-342900" lvl="1" marL="914400" rtl="0" algn="l">
              <a:spcBef>
                <a:spcPts val="0"/>
              </a:spcBef>
              <a:spcAft>
                <a:spcPts val="0"/>
              </a:spcAft>
              <a:buSzPts val="1800"/>
              <a:buChar char="○"/>
            </a:pPr>
            <a:r>
              <a:rPr lang="en"/>
              <a:t>vendor name</a:t>
            </a:r>
            <a:endParaRPr/>
          </a:p>
          <a:p>
            <a:pPr indent="-342900" lvl="1" marL="914400" rtl="0" algn="l">
              <a:spcBef>
                <a:spcPts val="0"/>
              </a:spcBef>
              <a:spcAft>
                <a:spcPts val="0"/>
              </a:spcAft>
              <a:buSzPts val="1800"/>
              <a:buChar char="○"/>
            </a:pPr>
            <a:r>
              <a:rPr lang="en"/>
              <a:t>catalogue number</a:t>
            </a:r>
            <a:endParaRPr/>
          </a:p>
        </p:txBody>
      </p:sp>
      <p:sp>
        <p:nvSpPr>
          <p:cNvPr id="749" name="Google Shape;749;p74"/>
          <p:cNvSpPr txBox="1"/>
          <p:nvPr>
            <p:ph idx="12" type="sldNum"/>
          </p:nvPr>
        </p:nvSpPr>
        <p:spPr>
          <a:xfrm>
            <a:off x="4297650" y="4624325"/>
            <a:ext cx="548700" cy="519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grpSp>
        <p:nvGrpSpPr>
          <p:cNvPr id="750" name="Google Shape;750;p74"/>
          <p:cNvGrpSpPr/>
          <p:nvPr/>
        </p:nvGrpSpPr>
        <p:grpSpPr>
          <a:xfrm>
            <a:off x="80663" y="52600"/>
            <a:ext cx="8991091" cy="310200"/>
            <a:chOff x="86000" y="52600"/>
            <a:chExt cx="8985700" cy="310200"/>
          </a:xfrm>
        </p:grpSpPr>
        <p:sp>
          <p:nvSpPr>
            <p:cNvPr id="751" name="Google Shape;751;p74"/>
            <p:cNvSpPr txBox="1"/>
            <p:nvPr/>
          </p:nvSpPr>
          <p:spPr>
            <a:xfrm>
              <a:off x="86000" y="52600"/>
              <a:ext cx="2225100" cy="3102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Organisation</a:t>
              </a:r>
              <a:endParaRPr b="1" sz="1800">
                <a:solidFill>
                  <a:srgbClr val="FFFFFF"/>
                </a:solidFill>
                <a:latin typeface="Lato"/>
                <a:ea typeface="Lato"/>
                <a:cs typeface="Lato"/>
                <a:sym typeface="Lato"/>
              </a:endParaRPr>
            </a:p>
          </p:txBody>
        </p:sp>
        <p:sp>
          <p:nvSpPr>
            <p:cNvPr id="752" name="Google Shape;752;p74"/>
            <p:cNvSpPr txBox="1"/>
            <p:nvPr/>
          </p:nvSpPr>
          <p:spPr>
            <a:xfrm>
              <a:off x="2304307" y="52600"/>
              <a:ext cx="2314500" cy="3102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Documentation</a:t>
              </a:r>
              <a:endParaRPr b="1" sz="1800">
                <a:solidFill>
                  <a:srgbClr val="FFFFFF"/>
                </a:solidFill>
                <a:latin typeface="Lato"/>
                <a:ea typeface="Lato"/>
                <a:cs typeface="Lato"/>
                <a:sym typeface="Lato"/>
              </a:endParaRPr>
            </a:p>
          </p:txBody>
        </p:sp>
        <p:sp>
          <p:nvSpPr>
            <p:cNvPr id="753" name="Google Shape;753;p74"/>
            <p:cNvSpPr txBox="1"/>
            <p:nvPr/>
          </p:nvSpPr>
          <p:spPr>
            <a:xfrm>
              <a:off x="4585500" y="52600"/>
              <a:ext cx="2261100" cy="3102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Analysis</a:t>
              </a:r>
              <a:endParaRPr b="1" sz="1800">
                <a:solidFill>
                  <a:srgbClr val="FFFFFF"/>
                </a:solidFill>
                <a:latin typeface="Lato"/>
                <a:ea typeface="Lato"/>
                <a:cs typeface="Lato"/>
                <a:sym typeface="Lato"/>
              </a:endParaRPr>
            </a:p>
          </p:txBody>
        </p:sp>
        <p:sp>
          <p:nvSpPr>
            <p:cNvPr id="754" name="Google Shape;754;p74"/>
            <p:cNvSpPr txBox="1"/>
            <p:nvPr/>
          </p:nvSpPr>
          <p:spPr>
            <a:xfrm>
              <a:off x="6846600" y="52600"/>
              <a:ext cx="2225100" cy="3102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Dissemination</a:t>
              </a:r>
              <a:endParaRPr b="1" sz="1800">
                <a:solidFill>
                  <a:srgbClr val="FFFFFF"/>
                </a:solidFill>
                <a:latin typeface="Lato"/>
                <a:ea typeface="Lato"/>
                <a:cs typeface="Lato"/>
                <a:sym typeface="Lato"/>
              </a:endParaRPr>
            </a:p>
          </p:txBody>
        </p:sp>
      </p:grpSp>
      <p:sp>
        <p:nvSpPr>
          <p:cNvPr id="755" name="Google Shape;755;p74"/>
          <p:cNvSpPr txBox="1"/>
          <p:nvPr>
            <p:ph type="title"/>
          </p:nvPr>
        </p:nvSpPr>
        <p:spPr>
          <a:xfrm>
            <a:off x="893700" y="206000"/>
            <a:ext cx="75870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Detail &amp; Digitize Protocols</a:t>
            </a:r>
            <a:endParaRPr/>
          </a:p>
        </p:txBody>
      </p:sp>
      <p:sp>
        <p:nvSpPr>
          <p:cNvPr id="756" name="Google Shape;756;p74"/>
          <p:cNvSpPr txBox="1"/>
          <p:nvPr>
            <p:ph idx="3" type="subTitle"/>
          </p:nvPr>
        </p:nvSpPr>
        <p:spPr>
          <a:xfrm>
            <a:off x="650175" y="4624325"/>
            <a:ext cx="3129000" cy="246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t/>
            </a:r>
            <a:endParaRPr/>
          </a:p>
        </p:txBody>
      </p:sp>
      <p:sp>
        <p:nvSpPr>
          <p:cNvPr id="757" name="Google Shape;757;p74"/>
          <p:cNvSpPr txBox="1"/>
          <p:nvPr>
            <p:ph idx="4" type="subTitle"/>
          </p:nvPr>
        </p:nvSpPr>
        <p:spPr>
          <a:xfrm>
            <a:off x="650175" y="4852925"/>
            <a:ext cx="3129000" cy="246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t/>
            </a:r>
            <a:endParaRPr/>
          </a:p>
        </p:txBody>
      </p:sp>
      <p:sp>
        <p:nvSpPr>
          <p:cNvPr id="758" name="Google Shape;758;p74"/>
          <p:cNvSpPr txBox="1"/>
          <p:nvPr>
            <p:ph idx="2" type="body"/>
          </p:nvPr>
        </p:nvSpPr>
        <p:spPr>
          <a:xfrm>
            <a:off x="4878850" y="1065354"/>
            <a:ext cx="3929700" cy="3376800"/>
          </a:xfrm>
          <a:prstGeom prst="rect">
            <a:avLst/>
          </a:prstGeom>
        </p:spPr>
        <p:txBody>
          <a:bodyPr anchorCtr="0" anchor="t" bIns="91425" lIns="91425" spcFirstLastPara="1" rIns="91425" wrap="square" tIns="91425">
            <a:noAutofit/>
          </a:bodyPr>
          <a:lstStyle/>
          <a:p>
            <a:pPr indent="-342900" lvl="0" marL="457200" rtl="0" algn="l">
              <a:spcBef>
                <a:spcPts val="480"/>
              </a:spcBef>
              <a:spcAft>
                <a:spcPts val="0"/>
              </a:spcAft>
              <a:buClr>
                <a:schemeClr val="dk1"/>
              </a:buClr>
              <a:buSzPts val="1800"/>
              <a:buChar char="●"/>
            </a:pPr>
            <a:r>
              <a:rPr lang="en">
                <a:solidFill>
                  <a:schemeClr val="dk1"/>
                </a:solidFill>
              </a:rPr>
              <a:t>E</a:t>
            </a:r>
            <a:r>
              <a:rPr lang="en">
                <a:solidFill>
                  <a:schemeClr val="dk1"/>
                </a:solidFill>
              </a:rPr>
              <a:t>xpected result</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Safety information</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Software package</a:t>
            </a:r>
            <a:endParaRPr>
              <a:solidFill>
                <a:schemeClr val="dk1"/>
              </a:solidFill>
            </a:endParaRPr>
          </a:p>
          <a:p>
            <a:pPr indent="-342900" lvl="0" marL="457200" rtl="0" algn="l">
              <a:spcBef>
                <a:spcPts val="0"/>
              </a:spcBef>
              <a:spcAft>
                <a:spcPts val="0"/>
              </a:spcAft>
              <a:buSzPts val="1800"/>
              <a:buChar char="●"/>
            </a:pPr>
            <a:r>
              <a:rPr lang="en"/>
              <a:t>Chronology of steps</a:t>
            </a:r>
            <a:endParaRPr/>
          </a:p>
          <a:p>
            <a:pPr indent="-342900" lvl="0" marL="457200" rtl="0" algn="l">
              <a:spcBef>
                <a:spcPts val="0"/>
              </a:spcBef>
              <a:spcAft>
                <a:spcPts val="0"/>
              </a:spcAft>
              <a:buSzPts val="1800"/>
              <a:buChar char="●"/>
            </a:pPr>
            <a:r>
              <a:rPr lang="en"/>
              <a:t>Notes, recipes, tips and tricks</a:t>
            </a:r>
            <a:endParaRPr/>
          </a:p>
          <a:p>
            <a:pPr indent="-342900" lvl="0" marL="457200" rtl="0" algn="l">
              <a:spcBef>
                <a:spcPts val="0"/>
              </a:spcBef>
              <a:spcAft>
                <a:spcPts val="0"/>
              </a:spcAft>
              <a:buSzPts val="1800"/>
              <a:buChar char="●"/>
            </a:pPr>
            <a:r>
              <a:rPr lang="en"/>
              <a:t>Use protocols.io, Google Docs, and/or ELN (not paper or MS Word)</a:t>
            </a:r>
            <a:endParaRPr/>
          </a:p>
        </p:txBody>
      </p:sp>
      <p:sp>
        <p:nvSpPr>
          <p:cNvPr id="759" name="Google Shape;759;p74"/>
          <p:cNvSpPr txBox="1"/>
          <p:nvPr/>
        </p:nvSpPr>
        <p:spPr>
          <a:xfrm>
            <a:off x="112125" y="3998325"/>
            <a:ext cx="8961900" cy="576000"/>
          </a:xfrm>
          <a:prstGeom prst="rect">
            <a:avLst/>
          </a:prstGeom>
          <a:noFill/>
          <a:ln>
            <a:noFill/>
          </a:ln>
        </p:spPr>
        <p:txBody>
          <a:bodyPr anchorCtr="0" anchor="t" bIns="91425" lIns="91425" spcFirstLastPara="1" rIns="91425" wrap="square" tIns="91425">
            <a:noAutofit/>
          </a:bodyPr>
          <a:lstStyle/>
          <a:p>
            <a:pPr indent="0" lvl="0" marL="0" rtl="0" algn="r">
              <a:lnSpc>
                <a:spcPct val="115000"/>
              </a:lnSpc>
              <a:spcBef>
                <a:spcPts val="0"/>
              </a:spcBef>
              <a:spcAft>
                <a:spcPts val="1600"/>
              </a:spcAft>
              <a:buNone/>
            </a:pPr>
            <a:r>
              <a:rPr lang="en" sz="1600" u="sng">
                <a:solidFill>
                  <a:schemeClr val="accent3"/>
                </a:solidFill>
                <a:latin typeface="Lato"/>
                <a:ea typeface="Lato"/>
                <a:cs typeface="Lato"/>
                <a:sym typeface="Lato"/>
                <a:hlinkClick r:id="rId3"/>
              </a:rPr>
              <a:t>https://www.protocols.io/view/how-to-make-your-protocol-more-reproducible-discov-g7vbzn6</a:t>
            </a:r>
            <a:br>
              <a:rPr lang="en" sz="1600">
                <a:solidFill>
                  <a:schemeClr val="accent3"/>
                </a:solidFill>
                <a:latin typeface="Lato"/>
                <a:ea typeface="Lato"/>
                <a:cs typeface="Lato"/>
                <a:sym typeface="Lato"/>
              </a:rPr>
            </a:br>
            <a:r>
              <a:rPr lang="en" sz="1600" u="sng">
                <a:solidFill>
                  <a:schemeClr val="accent3"/>
                </a:solidFill>
                <a:latin typeface="Lato"/>
                <a:ea typeface="Lato"/>
                <a:cs typeface="Lato"/>
                <a:sym typeface="Lato"/>
                <a:hlinkClick r:id="rId4"/>
              </a:rPr>
              <a:t>https://www.aje.com/en/arc/how-to-write-an-easily-reproducible-protocol/</a:t>
            </a:r>
            <a:endParaRPr sz="1600">
              <a:solidFill>
                <a:schemeClr val="accent3"/>
              </a:solidFill>
              <a:latin typeface="Lato"/>
              <a:ea typeface="Lato"/>
              <a:cs typeface="Lato"/>
              <a:sym typeface="Lato"/>
            </a:endParaRPr>
          </a:p>
        </p:txBody>
      </p:sp>
      <p:sp>
        <p:nvSpPr>
          <p:cNvPr id="760" name="Google Shape;760;p74"/>
          <p:cNvSpPr txBox="1"/>
          <p:nvPr>
            <p:ph idx="5" type="subTitle"/>
          </p:nvPr>
        </p:nvSpPr>
        <p:spPr>
          <a:xfrm>
            <a:off x="6184575" y="4624325"/>
            <a:ext cx="2888400" cy="246600"/>
          </a:xfrm>
          <a:prstGeom prst="rect">
            <a:avLst/>
          </a:prstGeom>
        </p:spPr>
        <p:txBody>
          <a:bodyPr anchorCtr="0" anchor="ctr" bIns="91425" lIns="91425" spcFirstLastPara="1" rIns="91425" wrap="square" tIns="91425">
            <a:noAutofit/>
          </a:bodyPr>
          <a:lstStyle/>
          <a:p>
            <a:pPr indent="0" lvl="0" marL="0" rtl="0" algn="r">
              <a:spcBef>
                <a:spcPts val="60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Repro4everyone Template">
  <a:themeElements>
    <a:clrScheme name="Custom 347">
      <a:dk1>
        <a:srgbClr val="000000"/>
      </a:dk1>
      <a:lt1>
        <a:srgbClr val="FFFFFF"/>
      </a:lt1>
      <a:dk2>
        <a:srgbClr val="165797"/>
      </a:dk2>
      <a:lt2>
        <a:srgbClr val="CCCCCC"/>
      </a:lt2>
      <a:accent1>
        <a:srgbClr val="3A81BA"/>
      </a:accent1>
      <a:accent2>
        <a:srgbClr val="D89F39"/>
      </a:accent2>
      <a:accent3>
        <a:srgbClr val="165797"/>
      </a:accent3>
      <a:accent4>
        <a:srgbClr val="0496D4"/>
      </a:accent4>
      <a:accent5>
        <a:srgbClr val="60C2EA"/>
      </a:accent5>
      <a:accent6>
        <a:srgbClr val="A4D7F2"/>
      </a:accent6>
      <a:hlink>
        <a:srgbClr val="165797"/>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Repro4everyone Template">
  <a:themeElements>
    <a:clrScheme name="Custom 347">
      <a:dk1>
        <a:srgbClr val="000000"/>
      </a:dk1>
      <a:lt1>
        <a:srgbClr val="FFFFFF"/>
      </a:lt1>
      <a:dk2>
        <a:srgbClr val="165797"/>
      </a:dk2>
      <a:lt2>
        <a:srgbClr val="CCCCCC"/>
      </a:lt2>
      <a:accent1>
        <a:srgbClr val="3A81BA"/>
      </a:accent1>
      <a:accent2>
        <a:srgbClr val="D89F39"/>
      </a:accent2>
      <a:accent3>
        <a:srgbClr val="165797"/>
      </a:accent3>
      <a:accent4>
        <a:srgbClr val="0496D4"/>
      </a:accent4>
      <a:accent5>
        <a:srgbClr val="60C2EA"/>
      </a:accent5>
      <a:accent6>
        <a:srgbClr val="A4D7F2"/>
      </a:accent6>
      <a:hlink>
        <a:srgbClr val="165797"/>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Repro4everyone Template">
  <a:themeElements>
    <a:clrScheme name="Custom 347">
      <a:dk1>
        <a:srgbClr val="000000"/>
      </a:dk1>
      <a:lt1>
        <a:srgbClr val="FFFFFF"/>
      </a:lt1>
      <a:dk2>
        <a:srgbClr val="165797"/>
      </a:dk2>
      <a:lt2>
        <a:srgbClr val="CCCCCC"/>
      </a:lt2>
      <a:accent1>
        <a:srgbClr val="3A81BA"/>
      </a:accent1>
      <a:accent2>
        <a:srgbClr val="D89F39"/>
      </a:accent2>
      <a:accent3>
        <a:srgbClr val="165797"/>
      </a:accent3>
      <a:accent4>
        <a:srgbClr val="0496D4"/>
      </a:accent4>
      <a:accent5>
        <a:srgbClr val="60C2EA"/>
      </a:accent5>
      <a:accent6>
        <a:srgbClr val="A4D7F2"/>
      </a:accent6>
      <a:hlink>
        <a:srgbClr val="165797"/>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