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90" r:id="rId4"/>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aleway"/>
      <p:regular r:id="rId23"/>
      <p:bold r:id="rId24"/>
      <p:italic r:id="rId25"/>
      <p:boldItalic r:id="rId26"/>
    </p:embeddedFont>
    <p:embeddedFont>
      <p:font typeface="Raleway SemiBold"/>
      <p:regular r:id="rId27"/>
      <p:bold r:id="rId28"/>
      <p:italic r:id="rId29"/>
      <p:boldItalic r:id="rId30"/>
    </p:embeddedFont>
    <p:embeddedFont>
      <p:font typeface="Lato"/>
      <p:regular r:id="rId31"/>
      <p:bold r:id="rId32"/>
      <p:italic r:id="rId33"/>
      <p:boldItalic r:id="rId34"/>
    </p:embeddedFont>
    <p:embeddedFont>
      <p:font typeface="Raleway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18C6E77-A26E-4A4B-AF82-5FF16907EEA4}">
  <a:tblStyle styleId="{D18C6E77-A26E-4A4B-AF82-5FF16907EEA4}"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RalewaySemiBold-bold.fntdata"/><Relationship Id="rId27" Type="http://schemas.openxmlformats.org/officeDocument/2006/relationships/font" Target="fonts/RalewaySemiBo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alewaySemi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RalewaySemiBold-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35" Type="http://schemas.openxmlformats.org/officeDocument/2006/relationships/font" Target="fonts/RalewayMedium-regular.fntdata"/><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37" Type="http://schemas.openxmlformats.org/officeDocument/2006/relationships/font" Target="fonts/RalewayMedium-italic.fntdata"/><Relationship Id="rId14" Type="http://schemas.openxmlformats.org/officeDocument/2006/relationships/slide" Target="slides/slide8.xml"/><Relationship Id="rId36" Type="http://schemas.openxmlformats.org/officeDocument/2006/relationships/font" Target="fonts/RalewayMedium-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Raleway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598894b73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598894b7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g58a12a0789_0_17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58a12a0789_0_1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598894b547_0_4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598894b547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g598894b547_0_5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598894b547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g598894b547_0_5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598894b547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g598894b547_0_5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598894b547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g598894b547_0_5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598894b547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g598894b547_0_5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598894b547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598894b730_0_4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98894b730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598894b547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98894b54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58a12a0789_0_15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58a12a0789_0_1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58a12a0789_0_15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58a12a0789_0_1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58a12a0789_0_16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58a12a0789_0_1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g58a12a0789_0_15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58a12a0789_0_1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58a12a0789_0_16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58a12a0789_0_1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g58a12a0789_0_16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58a12a0789_0_1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4.jpg"/><Relationship Id="rId7"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10.jpg"/><Relationship Id="rId7"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9" name="Shape 9"/>
        <p:cNvGrpSpPr/>
        <p:nvPr/>
      </p:nvGrpSpPr>
      <p:grpSpPr>
        <a:xfrm>
          <a:off x="0" y="0"/>
          <a:ext cx="0" cy="0"/>
          <a:chOff x="0" y="0"/>
          <a:chExt cx="0" cy="0"/>
        </a:xfrm>
      </p:grpSpPr>
      <p:sp>
        <p:nvSpPr>
          <p:cNvPr id="10" name="Google Shape;10;p2"/>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algn="ctr">
              <a:spcBef>
                <a:spcPts val="0"/>
              </a:spcBef>
              <a:spcAft>
                <a:spcPts val="0"/>
              </a:spcAft>
              <a:buClr>
                <a:schemeClr val="dk2"/>
              </a:buClr>
              <a:buSzPts val="4800"/>
              <a:buNone/>
              <a:defRPr b="1" sz="4800">
                <a:solidFill>
                  <a:schemeClr val="dk2"/>
                </a:solidFill>
              </a:defRPr>
            </a:lvl1pPr>
            <a:lvl2pPr lvl="1" algn="ctr">
              <a:spcBef>
                <a:spcPts val="0"/>
              </a:spcBef>
              <a:spcAft>
                <a:spcPts val="0"/>
              </a:spcAft>
              <a:buClr>
                <a:srgbClr val="2185C5"/>
              </a:buClr>
              <a:buSzPts val="4800"/>
              <a:buNone/>
              <a:defRPr sz="4800">
                <a:solidFill>
                  <a:srgbClr val="2185C5"/>
                </a:solidFill>
              </a:defRPr>
            </a:lvl2pPr>
            <a:lvl3pPr lvl="2" algn="ctr">
              <a:spcBef>
                <a:spcPts val="0"/>
              </a:spcBef>
              <a:spcAft>
                <a:spcPts val="0"/>
              </a:spcAft>
              <a:buClr>
                <a:srgbClr val="2185C5"/>
              </a:buClr>
              <a:buSzPts val="4800"/>
              <a:buNone/>
              <a:defRPr sz="4800">
                <a:solidFill>
                  <a:srgbClr val="2185C5"/>
                </a:solidFill>
              </a:defRPr>
            </a:lvl3pPr>
            <a:lvl4pPr lvl="3" algn="ctr">
              <a:spcBef>
                <a:spcPts val="0"/>
              </a:spcBef>
              <a:spcAft>
                <a:spcPts val="0"/>
              </a:spcAft>
              <a:buClr>
                <a:srgbClr val="2185C5"/>
              </a:buClr>
              <a:buSzPts val="4800"/>
              <a:buNone/>
              <a:defRPr sz="4800">
                <a:solidFill>
                  <a:srgbClr val="2185C5"/>
                </a:solidFill>
              </a:defRPr>
            </a:lvl4pPr>
            <a:lvl5pPr lvl="4" algn="ctr">
              <a:spcBef>
                <a:spcPts val="0"/>
              </a:spcBef>
              <a:spcAft>
                <a:spcPts val="0"/>
              </a:spcAft>
              <a:buClr>
                <a:srgbClr val="2185C5"/>
              </a:buClr>
              <a:buSzPts val="4800"/>
              <a:buNone/>
              <a:defRPr sz="4800">
                <a:solidFill>
                  <a:srgbClr val="2185C5"/>
                </a:solidFill>
              </a:defRPr>
            </a:lvl5pPr>
            <a:lvl6pPr lvl="5" algn="ctr">
              <a:spcBef>
                <a:spcPts val="0"/>
              </a:spcBef>
              <a:spcAft>
                <a:spcPts val="0"/>
              </a:spcAft>
              <a:buClr>
                <a:srgbClr val="2185C5"/>
              </a:buClr>
              <a:buSzPts val="4800"/>
              <a:buNone/>
              <a:defRPr sz="4800">
                <a:solidFill>
                  <a:srgbClr val="2185C5"/>
                </a:solidFill>
              </a:defRPr>
            </a:lvl6pPr>
            <a:lvl7pPr lvl="6" algn="ctr">
              <a:spcBef>
                <a:spcPts val="0"/>
              </a:spcBef>
              <a:spcAft>
                <a:spcPts val="0"/>
              </a:spcAft>
              <a:buClr>
                <a:srgbClr val="2185C5"/>
              </a:buClr>
              <a:buSzPts val="4800"/>
              <a:buNone/>
              <a:defRPr sz="4800">
                <a:solidFill>
                  <a:srgbClr val="2185C5"/>
                </a:solidFill>
              </a:defRPr>
            </a:lvl7pPr>
            <a:lvl8pPr lvl="7" algn="ctr">
              <a:spcBef>
                <a:spcPts val="0"/>
              </a:spcBef>
              <a:spcAft>
                <a:spcPts val="0"/>
              </a:spcAft>
              <a:buClr>
                <a:srgbClr val="2185C5"/>
              </a:buClr>
              <a:buSzPts val="4800"/>
              <a:buNone/>
              <a:defRPr sz="4800">
                <a:solidFill>
                  <a:srgbClr val="2185C5"/>
                </a:solidFill>
              </a:defRPr>
            </a:lvl8pPr>
            <a:lvl9pPr lvl="8" algn="ctr">
              <a:spcBef>
                <a:spcPts val="0"/>
              </a:spcBef>
              <a:spcAft>
                <a:spcPts val="0"/>
              </a:spcAft>
              <a:buClr>
                <a:srgbClr val="2185C5"/>
              </a:buClr>
              <a:buSzPts val="4800"/>
              <a:buNone/>
              <a:defRPr sz="4800">
                <a:solidFill>
                  <a:srgbClr val="2185C5"/>
                </a:solidFill>
              </a:defRPr>
            </a:lvl9pPr>
          </a:lstStyle>
          <a:p/>
        </p:txBody>
      </p:sp>
      <p:pic>
        <p:nvPicPr>
          <p:cNvPr id="12" name="Google Shape;12;p2"/>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13" name="Google Shape;13;p2"/>
          <p:cNvSpPr txBox="1"/>
          <p:nvPr/>
        </p:nvSpPr>
        <p:spPr>
          <a:xfrm>
            <a:off x="2667100" y="4175763"/>
            <a:ext cx="38205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14" name="Google Shape;14;p2"/>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15" name="Google Shape;15;p2"/>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16" name="Google Shape;16;p2"/>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a:spcBef>
                <a:spcPts val="600"/>
              </a:spcBef>
              <a:spcAft>
                <a:spcPts val="0"/>
              </a:spcAft>
              <a:buNone/>
              <a:defRPr b="1" sz="1800">
                <a:solidFill>
                  <a:schemeClr val="dk1"/>
                </a:solidFill>
              </a:defRPr>
            </a:lvl1pPr>
            <a:lvl2pPr lvl="1">
              <a:spcBef>
                <a:spcPts val="600"/>
              </a:spcBef>
              <a:spcAft>
                <a:spcPts val="0"/>
              </a:spcAft>
              <a:buNone/>
              <a:defRPr b="1" sz="1800"/>
            </a:lvl2pPr>
            <a:lvl3pPr lvl="2">
              <a:spcBef>
                <a:spcPts val="600"/>
              </a:spcBef>
              <a:spcAft>
                <a:spcPts val="0"/>
              </a:spcAft>
              <a:buNone/>
              <a:defRPr b="1" sz="1800"/>
            </a:lvl3pPr>
            <a:lvl4pPr lvl="3">
              <a:spcBef>
                <a:spcPts val="600"/>
              </a:spcBef>
              <a:spcAft>
                <a:spcPts val="0"/>
              </a:spcAft>
              <a:buNone/>
              <a:defRPr b="1" sz="1800"/>
            </a:lvl4pPr>
            <a:lvl5pPr lvl="4">
              <a:spcBef>
                <a:spcPts val="600"/>
              </a:spcBef>
              <a:spcAft>
                <a:spcPts val="0"/>
              </a:spcAft>
              <a:buNone/>
              <a:defRPr b="1" sz="1800"/>
            </a:lvl5pPr>
            <a:lvl6pPr lvl="5">
              <a:spcBef>
                <a:spcPts val="600"/>
              </a:spcBef>
              <a:spcAft>
                <a:spcPts val="0"/>
              </a:spcAft>
              <a:buNone/>
              <a:defRPr b="1" sz="1800"/>
            </a:lvl6pPr>
            <a:lvl7pPr lvl="6">
              <a:spcBef>
                <a:spcPts val="600"/>
              </a:spcBef>
              <a:spcAft>
                <a:spcPts val="0"/>
              </a:spcAft>
              <a:buNone/>
              <a:defRPr b="1" sz="1800"/>
            </a:lvl7pPr>
            <a:lvl8pPr lvl="7">
              <a:spcBef>
                <a:spcPts val="600"/>
              </a:spcBef>
              <a:spcAft>
                <a:spcPts val="0"/>
              </a:spcAft>
              <a:buNone/>
              <a:defRPr b="1" sz="1800"/>
            </a:lvl8pPr>
            <a:lvl9pPr lvl="8">
              <a:spcBef>
                <a:spcPts val="600"/>
              </a:spcBef>
              <a:spcAft>
                <a:spcPts val="0"/>
              </a:spcAft>
              <a:buNone/>
              <a:defRPr b="1" sz="1800"/>
            </a:lvl9pPr>
          </a:lstStyle>
          <a:p/>
        </p:txBody>
      </p:sp>
      <p:sp>
        <p:nvSpPr>
          <p:cNvPr id="17" name="Google Shape;17;p2"/>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84" name="Shape 84"/>
        <p:cNvGrpSpPr/>
        <p:nvPr/>
      </p:nvGrpSpPr>
      <p:grpSpPr>
        <a:xfrm>
          <a:off x="0" y="0"/>
          <a:ext cx="0" cy="0"/>
          <a:chOff x="0" y="0"/>
          <a:chExt cx="0" cy="0"/>
        </a:xfrm>
      </p:grpSpPr>
      <p:sp>
        <p:nvSpPr>
          <p:cNvPr id="85" name="Google Shape;85;p1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6" name="Google Shape;86;p11"/>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7" name="Google Shape;87;p11"/>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8" name="Google Shape;88;p1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1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0" name="Shape 90"/>
        <p:cNvGrpSpPr/>
        <p:nvPr/>
      </p:nvGrpSpPr>
      <p:grpSpPr>
        <a:xfrm>
          <a:off x="0" y="0"/>
          <a:ext cx="0" cy="0"/>
          <a:chOff x="0" y="0"/>
          <a:chExt cx="0" cy="0"/>
        </a:xfrm>
      </p:grpSpPr>
      <p:sp>
        <p:nvSpPr>
          <p:cNvPr id="91" name="Google Shape;91;p12"/>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3" name="Google Shape;93;p12"/>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4" name="Google Shape;94;p12"/>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Google Shape;95;p12"/>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6" name="Google Shape;96;p1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97" name="Google Shape;97;p1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98" name="Google Shape;98;p12"/>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99" name="Google Shape;99;p12"/>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00" name="Google Shape;100;p1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01" name="Google Shape;101;p12"/>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102" name="Shape 102"/>
        <p:cNvGrpSpPr/>
        <p:nvPr/>
      </p:nvGrpSpPr>
      <p:grpSpPr>
        <a:xfrm>
          <a:off x="0" y="0"/>
          <a:ext cx="0" cy="0"/>
          <a:chOff x="0" y="0"/>
          <a:chExt cx="0" cy="0"/>
        </a:xfrm>
      </p:grpSpPr>
      <p:sp>
        <p:nvSpPr>
          <p:cNvPr id="103" name="Google Shape;103;p1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4" name="Google Shape;104;p13"/>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5" name="Google Shape;105;p13"/>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6" name="Google Shape;106;p13"/>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7" name="Google Shape;107;p1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8" name="Shape 108"/>
        <p:cNvGrpSpPr/>
        <p:nvPr/>
      </p:nvGrpSpPr>
      <p:grpSpPr>
        <a:xfrm>
          <a:off x="0" y="0"/>
          <a:ext cx="0" cy="0"/>
          <a:chOff x="0" y="0"/>
          <a:chExt cx="0" cy="0"/>
        </a:xfrm>
      </p:grpSpPr>
      <p:sp>
        <p:nvSpPr>
          <p:cNvPr id="109" name="Google Shape;109;p14"/>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11" name="Google Shape;111;p1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12" name="Google Shape;112;p1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13" name="Google Shape;113;p1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4" name="Google Shape;114;p14"/>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5" name="Google Shape;115;p1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16" name="Google Shape;116;p14"/>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7" name="Shape 117"/>
        <p:cNvGrpSpPr/>
        <p:nvPr/>
      </p:nvGrpSpPr>
      <p:grpSpPr>
        <a:xfrm>
          <a:off x="0" y="0"/>
          <a:ext cx="0" cy="0"/>
          <a:chOff x="0" y="0"/>
          <a:chExt cx="0" cy="0"/>
        </a:xfrm>
      </p:grpSpPr>
      <p:sp>
        <p:nvSpPr>
          <p:cNvPr id="118" name="Google Shape;118;p15"/>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a:spcBef>
                <a:spcPts val="360"/>
              </a:spcBef>
              <a:spcAft>
                <a:spcPts val="0"/>
              </a:spcAft>
              <a:buClr>
                <a:schemeClr val="accent3"/>
              </a:buClr>
              <a:buSzPts val="1400"/>
              <a:buNone/>
              <a:defRPr b="1" sz="1400">
                <a:solidFill>
                  <a:schemeClr val="accent3"/>
                </a:solidFill>
              </a:defRPr>
            </a:lvl1pPr>
          </a:lstStyle>
          <a:p/>
        </p:txBody>
      </p:sp>
      <p:sp>
        <p:nvSpPr>
          <p:cNvPr id="120" name="Google Shape;120;p1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1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22" name="Google Shape;122;p15"/>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3" name="Google Shape;123;p15"/>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4" name="Google Shape;124;p15"/>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25" name="Google Shape;125;p15"/>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1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9" name="Google Shape;129;p1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30" name="Google Shape;130;p1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1" name="Google Shape;131;p1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2" name="Google Shape;132;p1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33" name="Google Shape;133;p1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134" name="Shape 134"/>
        <p:cNvGrpSpPr/>
        <p:nvPr/>
      </p:nvGrpSpPr>
      <p:grpSpPr>
        <a:xfrm>
          <a:off x="0" y="0"/>
          <a:ext cx="0" cy="0"/>
          <a:chOff x="0" y="0"/>
          <a:chExt cx="0" cy="0"/>
        </a:xfrm>
      </p:grpSpPr>
      <p:sp>
        <p:nvSpPr>
          <p:cNvPr id="135" name="Google Shape;135;p17"/>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136" name="Google Shape;136;p17"/>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137" name="Google Shape;137;p17"/>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138" name="Google Shape;138;p17"/>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139" name="Google Shape;139;p1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41" name="Google Shape;141;p1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42" name="Google Shape;142;p1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3" name="Google Shape;143;p1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4" name="Google Shape;144;p1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45" name="Google Shape;145;p17"/>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146" name="Shape 146"/>
        <p:cNvGrpSpPr/>
        <p:nvPr/>
      </p:nvGrpSpPr>
      <p:grpSpPr>
        <a:xfrm>
          <a:off x="0" y="0"/>
          <a:ext cx="0" cy="0"/>
          <a:chOff x="0" y="0"/>
          <a:chExt cx="0" cy="0"/>
        </a:xfrm>
      </p:grpSpPr>
      <p:pic>
        <p:nvPicPr>
          <p:cNvPr descr="Image result for addgene" id="147" name="Google Shape;147;p18"/>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148" name="Google Shape;148;p18"/>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149" name="Google Shape;149;p18"/>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150" name="Google Shape;150;p18"/>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151" name="Google Shape;151;p18"/>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152" name="Google Shape;152;p18"/>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153" name="Google Shape;153;p18"/>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154" name="Google Shape;154;p18"/>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155" name="Google Shape;155;p18"/>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156" name="Google Shape;156;p18"/>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157" name="Google Shape;157;p18"/>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158" name="Google Shape;158;p18"/>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159" name="Google Shape;159;p18"/>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160" name="Google Shape;160;p1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62" name="Google Shape;162;p1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63" name="Google Shape;163;p1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4" name="Google Shape;164;p1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5" name="Google Shape;165;p1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66" name="Google Shape;166;p1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167" name="Shape 167"/>
        <p:cNvGrpSpPr/>
        <p:nvPr/>
      </p:nvGrpSpPr>
      <p:grpSpPr>
        <a:xfrm>
          <a:off x="0" y="0"/>
          <a:ext cx="0" cy="0"/>
          <a:chOff x="0" y="0"/>
          <a:chExt cx="0" cy="0"/>
        </a:xfrm>
      </p:grpSpPr>
      <p:sp>
        <p:nvSpPr>
          <p:cNvPr id="168" name="Google Shape;168;p19"/>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169" name="Google Shape;169;p19"/>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170" name="Google Shape;170;p1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72" name="Google Shape;172;p1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73" name="Google Shape;173;p1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4" name="Google Shape;174;p1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5" name="Google Shape;175;p1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76" name="Google Shape;176;p1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177" name="Shape 177"/>
        <p:cNvGrpSpPr/>
        <p:nvPr/>
      </p:nvGrpSpPr>
      <p:grpSpPr>
        <a:xfrm>
          <a:off x="0" y="0"/>
          <a:ext cx="0" cy="0"/>
          <a:chOff x="0" y="0"/>
          <a:chExt cx="0" cy="0"/>
        </a:xfrm>
      </p:grpSpPr>
      <p:sp>
        <p:nvSpPr>
          <p:cNvPr id="178" name="Google Shape;178;p20"/>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179" name="Google Shape;179;p20"/>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a:t>
            </a:r>
            <a:r>
              <a:rPr lang="en" sz="3000">
                <a:latin typeface="Lato"/>
                <a:ea typeface="Lato"/>
                <a:cs typeface="Lato"/>
                <a:sym typeface="Lato"/>
              </a:rPr>
              <a:t>Please f</a:t>
            </a:r>
            <a:r>
              <a:rPr lang="en" sz="3000">
                <a:latin typeface="Lato"/>
                <a:ea typeface="Lato"/>
                <a:cs typeface="Lato"/>
                <a:sym typeface="Lato"/>
              </a:rPr>
              <a:t>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180" name="Google Shape;180;p20"/>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181" name="Google Shape;181;p2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83" name="Google Shape;183;p2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84" name="Google Shape;184;p2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5" name="Google Shape;185;p2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6" name="Google Shape;186;p2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87" name="Google Shape;187;p2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8" name="Shape 18"/>
        <p:cNvGrpSpPr/>
        <p:nvPr/>
      </p:nvGrpSpPr>
      <p:grpSpPr>
        <a:xfrm>
          <a:off x="0" y="0"/>
          <a:ext cx="0" cy="0"/>
          <a:chOff x="0" y="0"/>
          <a:chExt cx="0" cy="0"/>
        </a:xfrm>
      </p:grpSpPr>
      <p:sp>
        <p:nvSpPr>
          <p:cNvPr id="19" name="Google Shape;19;p3"/>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1" name="Google Shape;21;p3"/>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 name="Google Shape;22;p3"/>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3" name="Google Shape;23;p3"/>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4" name="Google Shape;24;p3"/>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a:spcBef>
                <a:spcPts val="600"/>
              </a:spcBef>
              <a:spcAft>
                <a:spcPts val="0"/>
              </a:spcAft>
              <a:buNone/>
              <a:defRPr sz="18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188" name="Shape 188"/>
        <p:cNvGrpSpPr/>
        <p:nvPr/>
      </p:nvGrpSpPr>
      <p:grpSpPr>
        <a:xfrm>
          <a:off x="0" y="0"/>
          <a:ext cx="0" cy="0"/>
          <a:chOff x="0" y="0"/>
          <a:chExt cx="0" cy="0"/>
        </a:xfrm>
      </p:grpSpPr>
      <p:sp>
        <p:nvSpPr>
          <p:cNvPr id="189" name="Google Shape;189;p21"/>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190" name="Google Shape;190;p2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2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93" name="Google Shape;193;p2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4" name="Google Shape;194;p2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5" name="Google Shape;195;p2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96" name="Google Shape;196;p2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97" name="Shape 197"/>
        <p:cNvGrpSpPr/>
        <p:nvPr/>
      </p:nvGrpSpPr>
      <p:grpSpPr>
        <a:xfrm>
          <a:off x="0" y="0"/>
          <a:ext cx="0" cy="0"/>
          <a:chOff x="0" y="0"/>
          <a:chExt cx="0" cy="0"/>
        </a:xfrm>
      </p:grpSpPr>
      <p:sp>
        <p:nvSpPr>
          <p:cNvPr id="198" name="Google Shape;198;p22"/>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00" name="Google Shape;200;p22"/>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201" name="Google Shape;201;p22"/>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02" name="Google Shape;202;p22"/>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204" name="Google Shape;204;p2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205" name="Google Shape;205;p2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6" name="Google Shape;206;p22"/>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7" name="Google Shape;207;p22"/>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212" name="Shape 212"/>
        <p:cNvGrpSpPr/>
        <p:nvPr/>
      </p:nvGrpSpPr>
      <p:grpSpPr>
        <a:xfrm>
          <a:off x="0" y="0"/>
          <a:ext cx="0" cy="0"/>
          <a:chOff x="0" y="0"/>
          <a:chExt cx="0" cy="0"/>
        </a:xfrm>
      </p:grpSpPr>
      <p:sp>
        <p:nvSpPr>
          <p:cNvPr id="213" name="Google Shape;213;p24"/>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4800"/>
              <a:buNone/>
              <a:defRPr b="1" sz="4800">
                <a:solidFill>
                  <a:schemeClr val="dk2"/>
                </a:solidFill>
              </a:defRPr>
            </a:lvl1pPr>
            <a:lvl2pPr lvl="1" rtl="0" algn="ctr">
              <a:spcBef>
                <a:spcPts val="0"/>
              </a:spcBef>
              <a:spcAft>
                <a:spcPts val="0"/>
              </a:spcAft>
              <a:buClr>
                <a:srgbClr val="2185C5"/>
              </a:buClr>
              <a:buSzPts val="4800"/>
              <a:buNone/>
              <a:defRPr sz="4800">
                <a:solidFill>
                  <a:srgbClr val="2185C5"/>
                </a:solidFill>
              </a:defRPr>
            </a:lvl2pPr>
            <a:lvl3pPr lvl="2" rtl="0" algn="ctr">
              <a:spcBef>
                <a:spcPts val="0"/>
              </a:spcBef>
              <a:spcAft>
                <a:spcPts val="0"/>
              </a:spcAft>
              <a:buClr>
                <a:srgbClr val="2185C5"/>
              </a:buClr>
              <a:buSzPts val="4800"/>
              <a:buNone/>
              <a:defRPr sz="4800">
                <a:solidFill>
                  <a:srgbClr val="2185C5"/>
                </a:solidFill>
              </a:defRPr>
            </a:lvl3pPr>
            <a:lvl4pPr lvl="3" rtl="0" algn="ctr">
              <a:spcBef>
                <a:spcPts val="0"/>
              </a:spcBef>
              <a:spcAft>
                <a:spcPts val="0"/>
              </a:spcAft>
              <a:buClr>
                <a:srgbClr val="2185C5"/>
              </a:buClr>
              <a:buSzPts val="4800"/>
              <a:buNone/>
              <a:defRPr sz="4800">
                <a:solidFill>
                  <a:srgbClr val="2185C5"/>
                </a:solidFill>
              </a:defRPr>
            </a:lvl4pPr>
            <a:lvl5pPr lvl="4" rtl="0" algn="ctr">
              <a:spcBef>
                <a:spcPts val="0"/>
              </a:spcBef>
              <a:spcAft>
                <a:spcPts val="0"/>
              </a:spcAft>
              <a:buClr>
                <a:srgbClr val="2185C5"/>
              </a:buClr>
              <a:buSzPts val="4800"/>
              <a:buNone/>
              <a:defRPr sz="4800">
                <a:solidFill>
                  <a:srgbClr val="2185C5"/>
                </a:solidFill>
              </a:defRPr>
            </a:lvl5pPr>
            <a:lvl6pPr lvl="5" rtl="0" algn="ctr">
              <a:spcBef>
                <a:spcPts val="0"/>
              </a:spcBef>
              <a:spcAft>
                <a:spcPts val="0"/>
              </a:spcAft>
              <a:buClr>
                <a:srgbClr val="2185C5"/>
              </a:buClr>
              <a:buSzPts val="4800"/>
              <a:buNone/>
              <a:defRPr sz="4800">
                <a:solidFill>
                  <a:srgbClr val="2185C5"/>
                </a:solidFill>
              </a:defRPr>
            </a:lvl6pPr>
            <a:lvl7pPr lvl="6" rtl="0" algn="ctr">
              <a:spcBef>
                <a:spcPts val="0"/>
              </a:spcBef>
              <a:spcAft>
                <a:spcPts val="0"/>
              </a:spcAft>
              <a:buClr>
                <a:srgbClr val="2185C5"/>
              </a:buClr>
              <a:buSzPts val="4800"/>
              <a:buNone/>
              <a:defRPr sz="4800">
                <a:solidFill>
                  <a:srgbClr val="2185C5"/>
                </a:solidFill>
              </a:defRPr>
            </a:lvl7pPr>
            <a:lvl8pPr lvl="7" rtl="0" algn="ctr">
              <a:spcBef>
                <a:spcPts val="0"/>
              </a:spcBef>
              <a:spcAft>
                <a:spcPts val="0"/>
              </a:spcAft>
              <a:buClr>
                <a:srgbClr val="2185C5"/>
              </a:buClr>
              <a:buSzPts val="4800"/>
              <a:buNone/>
              <a:defRPr sz="4800">
                <a:solidFill>
                  <a:srgbClr val="2185C5"/>
                </a:solidFill>
              </a:defRPr>
            </a:lvl8pPr>
            <a:lvl9pPr lvl="8" rtl="0" algn="ctr">
              <a:spcBef>
                <a:spcPts val="0"/>
              </a:spcBef>
              <a:spcAft>
                <a:spcPts val="0"/>
              </a:spcAft>
              <a:buClr>
                <a:srgbClr val="2185C5"/>
              </a:buClr>
              <a:buSzPts val="4800"/>
              <a:buNone/>
              <a:defRPr sz="4800">
                <a:solidFill>
                  <a:srgbClr val="2185C5"/>
                </a:solidFill>
              </a:defRPr>
            </a:lvl9pPr>
          </a:lstStyle>
          <a:p/>
        </p:txBody>
      </p:sp>
      <p:pic>
        <p:nvPicPr>
          <p:cNvPr id="215" name="Google Shape;215;p24"/>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216" name="Google Shape;216;p24"/>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217" name="Google Shape;217;p24"/>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218" name="Google Shape;218;p24"/>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219" name="Google Shape;219;p24"/>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rtl="0">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
        <p:nvSpPr>
          <p:cNvPr id="220" name="Google Shape;220;p24"/>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221" name="Shape 221"/>
        <p:cNvGrpSpPr/>
        <p:nvPr/>
      </p:nvGrpSpPr>
      <p:grpSpPr>
        <a:xfrm>
          <a:off x="0" y="0"/>
          <a:ext cx="0" cy="0"/>
          <a:chOff x="0" y="0"/>
          <a:chExt cx="0" cy="0"/>
        </a:xfrm>
      </p:grpSpPr>
      <p:sp>
        <p:nvSpPr>
          <p:cNvPr id="222" name="Google Shape;222;p25"/>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24" name="Google Shape;224;p25"/>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5" name="Google Shape;225;p25"/>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26" name="Google Shape;226;p25"/>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27" name="Google Shape;227;p25"/>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rtl="0">
              <a:spcBef>
                <a:spcPts val="600"/>
              </a:spcBef>
              <a:spcAft>
                <a:spcPts val="0"/>
              </a:spcAft>
              <a:buNone/>
              <a:defRPr sz="18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28" name="Shape 228"/>
        <p:cNvGrpSpPr/>
        <p:nvPr/>
      </p:nvGrpSpPr>
      <p:grpSpPr>
        <a:xfrm>
          <a:off x="0" y="0"/>
          <a:ext cx="0" cy="0"/>
          <a:chOff x="0" y="0"/>
          <a:chExt cx="0" cy="0"/>
        </a:xfrm>
      </p:grpSpPr>
      <p:sp>
        <p:nvSpPr>
          <p:cNvPr id="229" name="Google Shape;229;p26"/>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31" name="Google Shape;231;p26"/>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32" name="Google Shape;232;p26"/>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26"/>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35" name="Google Shape;235;p26"/>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37" name="Google Shape;237;p26"/>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8" name="Google Shape;238;p26"/>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9" name="Google Shape;239;p2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40" name="Google Shape;240;p26"/>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241" name="Shape 241"/>
        <p:cNvGrpSpPr/>
        <p:nvPr/>
      </p:nvGrpSpPr>
      <p:grpSpPr>
        <a:xfrm>
          <a:off x="0" y="0"/>
          <a:ext cx="0" cy="0"/>
          <a:chOff x="0" y="0"/>
          <a:chExt cx="0" cy="0"/>
        </a:xfrm>
      </p:grpSpPr>
      <p:sp>
        <p:nvSpPr>
          <p:cNvPr id="242" name="Google Shape;242;p27"/>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43" name="Google Shape;243;p27"/>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44" name="Google Shape;244;p27"/>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46" name="Google Shape;246;p27"/>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48" name="Shape 248"/>
        <p:cNvGrpSpPr/>
        <p:nvPr/>
      </p:nvGrpSpPr>
      <p:grpSpPr>
        <a:xfrm>
          <a:off x="0" y="0"/>
          <a:ext cx="0" cy="0"/>
          <a:chOff x="0" y="0"/>
          <a:chExt cx="0" cy="0"/>
        </a:xfrm>
      </p:grpSpPr>
      <p:sp>
        <p:nvSpPr>
          <p:cNvPr id="249" name="Google Shape;249;p2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1" name="Google Shape;251;p28"/>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52" name="Google Shape;252;p2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53" name="Google Shape;253;p2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54" name="Google Shape;254;p2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55" name="Google Shape;255;p2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6" name="Google Shape;256;p2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7" name="Google Shape;257;p2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258" name="Shape 258"/>
        <p:cNvGrpSpPr/>
        <p:nvPr/>
      </p:nvGrpSpPr>
      <p:grpSpPr>
        <a:xfrm>
          <a:off x="0" y="0"/>
          <a:ext cx="0" cy="0"/>
          <a:chOff x="0" y="0"/>
          <a:chExt cx="0" cy="0"/>
        </a:xfrm>
      </p:grpSpPr>
      <p:sp>
        <p:nvSpPr>
          <p:cNvPr id="259" name="Google Shape;259;p2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0" name="Google Shape;260;p29"/>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1" name="Google Shape;261;p2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262" name="Shape 262"/>
        <p:cNvGrpSpPr/>
        <p:nvPr/>
      </p:nvGrpSpPr>
      <p:grpSpPr>
        <a:xfrm>
          <a:off x="0" y="0"/>
          <a:ext cx="0" cy="0"/>
          <a:chOff x="0" y="0"/>
          <a:chExt cx="0" cy="0"/>
        </a:xfrm>
      </p:grpSpPr>
      <p:sp>
        <p:nvSpPr>
          <p:cNvPr id="263" name="Google Shape;263;p3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5" name="Google Shape;265;p30"/>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6" name="Google Shape;266;p3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67" name="Google Shape;267;p3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68" name="Google Shape;268;p30"/>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69" name="Google Shape;269;p30"/>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70" name="Google Shape;270;p3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71" name="Google Shape;271;p30"/>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272" name="Shape 272"/>
        <p:cNvGrpSpPr/>
        <p:nvPr/>
      </p:nvGrpSpPr>
      <p:grpSpPr>
        <a:xfrm>
          <a:off x="0" y="0"/>
          <a:ext cx="0" cy="0"/>
          <a:chOff x="0" y="0"/>
          <a:chExt cx="0" cy="0"/>
        </a:xfrm>
      </p:grpSpPr>
      <p:sp>
        <p:nvSpPr>
          <p:cNvPr id="273" name="Google Shape;273;p3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4" name="Google Shape;274;p31"/>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75" name="Google Shape;275;p3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5" name="Shape 25"/>
        <p:cNvGrpSpPr/>
        <p:nvPr/>
      </p:nvGrpSpPr>
      <p:grpSpPr>
        <a:xfrm>
          <a:off x="0" y="0"/>
          <a:ext cx="0" cy="0"/>
          <a:chOff x="0" y="0"/>
          <a:chExt cx="0" cy="0"/>
        </a:xfrm>
      </p:grpSpPr>
      <p:sp>
        <p:nvSpPr>
          <p:cNvPr id="26" name="Google Shape;26;p4"/>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8" name="Google Shape;28;p4"/>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9" name="Google Shape;29;p4"/>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1" name="Google Shape;31;p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4"/>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 name="Google Shape;34;p4"/>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 name="Google Shape;35;p4"/>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 name="Google Shape;36;p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 name="Google Shape;37;p4"/>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76" name="Shape 276"/>
        <p:cNvGrpSpPr/>
        <p:nvPr/>
      </p:nvGrpSpPr>
      <p:grpSpPr>
        <a:xfrm>
          <a:off x="0" y="0"/>
          <a:ext cx="0" cy="0"/>
          <a:chOff x="0" y="0"/>
          <a:chExt cx="0" cy="0"/>
        </a:xfrm>
      </p:grpSpPr>
      <p:sp>
        <p:nvSpPr>
          <p:cNvPr id="277" name="Google Shape;277;p32"/>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9" name="Google Shape;279;p32"/>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0" name="Google Shape;280;p32"/>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1" name="Google Shape;281;p3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82" name="Google Shape;282;p3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83" name="Google Shape;283;p32"/>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4" name="Google Shape;284;p32"/>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5" name="Google Shape;285;p3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86" name="Google Shape;286;p32"/>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287" name="Shape 287"/>
        <p:cNvGrpSpPr/>
        <p:nvPr/>
      </p:nvGrpSpPr>
      <p:grpSpPr>
        <a:xfrm>
          <a:off x="0" y="0"/>
          <a:ext cx="0" cy="0"/>
          <a:chOff x="0" y="0"/>
          <a:chExt cx="0" cy="0"/>
        </a:xfrm>
      </p:grpSpPr>
      <p:sp>
        <p:nvSpPr>
          <p:cNvPr id="288" name="Google Shape;288;p3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9" name="Google Shape;289;p33"/>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0" name="Google Shape;290;p33"/>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1" name="Google Shape;291;p3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292" name="Google Shape;292;p33"/>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93" name="Shape 293"/>
        <p:cNvGrpSpPr/>
        <p:nvPr/>
      </p:nvGrpSpPr>
      <p:grpSpPr>
        <a:xfrm>
          <a:off x="0" y="0"/>
          <a:ext cx="0" cy="0"/>
          <a:chOff x="0" y="0"/>
          <a:chExt cx="0" cy="0"/>
        </a:xfrm>
      </p:grpSpPr>
      <p:sp>
        <p:nvSpPr>
          <p:cNvPr id="294" name="Google Shape;294;p34"/>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96" name="Google Shape;296;p34"/>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7" name="Google Shape;297;p34"/>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8" name="Google Shape;298;p34"/>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9" name="Google Shape;299;p3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00" name="Google Shape;300;p3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01" name="Google Shape;301;p34"/>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2" name="Google Shape;302;p34"/>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3" name="Google Shape;303;p3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04" name="Google Shape;304;p34"/>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305" name="Shape 305"/>
        <p:cNvGrpSpPr/>
        <p:nvPr/>
      </p:nvGrpSpPr>
      <p:grpSpPr>
        <a:xfrm>
          <a:off x="0" y="0"/>
          <a:ext cx="0" cy="0"/>
          <a:chOff x="0" y="0"/>
          <a:chExt cx="0" cy="0"/>
        </a:xfrm>
      </p:grpSpPr>
      <p:sp>
        <p:nvSpPr>
          <p:cNvPr id="306" name="Google Shape;306;p35"/>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07" name="Google Shape;307;p35"/>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8" name="Google Shape;308;p35"/>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9" name="Google Shape;309;p35"/>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0" name="Google Shape;310;p3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1" name="Shape 311"/>
        <p:cNvGrpSpPr/>
        <p:nvPr/>
      </p:nvGrpSpPr>
      <p:grpSpPr>
        <a:xfrm>
          <a:off x="0" y="0"/>
          <a:ext cx="0" cy="0"/>
          <a:chOff x="0" y="0"/>
          <a:chExt cx="0" cy="0"/>
        </a:xfrm>
      </p:grpSpPr>
      <p:sp>
        <p:nvSpPr>
          <p:cNvPr id="312" name="Google Shape;312;p3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14" name="Google Shape;314;p3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15" name="Google Shape;315;p3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16" name="Google Shape;316;p3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7" name="Google Shape;317;p3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8" name="Google Shape;318;p3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19" name="Google Shape;319;p3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20" name="Shape 320"/>
        <p:cNvGrpSpPr/>
        <p:nvPr/>
      </p:nvGrpSpPr>
      <p:grpSpPr>
        <a:xfrm>
          <a:off x="0" y="0"/>
          <a:ext cx="0" cy="0"/>
          <a:chOff x="0" y="0"/>
          <a:chExt cx="0" cy="0"/>
        </a:xfrm>
      </p:grpSpPr>
      <p:sp>
        <p:nvSpPr>
          <p:cNvPr id="321" name="Google Shape;321;p3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rtl="0">
              <a:spcBef>
                <a:spcPts val="360"/>
              </a:spcBef>
              <a:spcAft>
                <a:spcPts val="0"/>
              </a:spcAft>
              <a:buClr>
                <a:schemeClr val="accent3"/>
              </a:buClr>
              <a:buSzPts val="1400"/>
              <a:buNone/>
              <a:defRPr b="1" sz="1400">
                <a:solidFill>
                  <a:schemeClr val="accent3"/>
                </a:solidFill>
              </a:defRPr>
            </a:lvl1pPr>
          </a:lstStyle>
          <a:p/>
        </p:txBody>
      </p:sp>
      <p:sp>
        <p:nvSpPr>
          <p:cNvPr id="323" name="Google Shape;323;p3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24" name="Google Shape;324;p3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25" name="Google Shape;325;p37"/>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6" name="Google Shape;326;p37"/>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7" name="Google Shape;327;p3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28" name="Google Shape;328;p37"/>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9" name="Shape 329"/>
        <p:cNvGrpSpPr/>
        <p:nvPr/>
      </p:nvGrpSpPr>
      <p:grpSpPr>
        <a:xfrm>
          <a:off x="0" y="0"/>
          <a:ext cx="0" cy="0"/>
          <a:chOff x="0" y="0"/>
          <a:chExt cx="0" cy="0"/>
        </a:xfrm>
      </p:grpSpPr>
      <p:sp>
        <p:nvSpPr>
          <p:cNvPr id="330" name="Google Shape;330;p3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32" name="Google Shape;332;p3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33" name="Google Shape;333;p3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4" name="Google Shape;334;p3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5" name="Google Shape;335;p3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36" name="Google Shape;336;p3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337" name="Shape 337"/>
        <p:cNvGrpSpPr/>
        <p:nvPr/>
      </p:nvGrpSpPr>
      <p:grpSpPr>
        <a:xfrm>
          <a:off x="0" y="0"/>
          <a:ext cx="0" cy="0"/>
          <a:chOff x="0" y="0"/>
          <a:chExt cx="0" cy="0"/>
        </a:xfrm>
      </p:grpSpPr>
      <p:sp>
        <p:nvSpPr>
          <p:cNvPr id="338" name="Google Shape;338;p39"/>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339" name="Google Shape;339;p39"/>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340" name="Google Shape;340;p39"/>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341" name="Google Shape;341;p39"/>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342" name="Google Shape;342;p3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44" name="Google Shape;344;p3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5" name="Google Shape;345;p3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6" name="Google Shape;346;p3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7" name="Google Shape;347;p3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48" name="Google Shape;348;p3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349" name="Shape 349"/>
        <p:cNvGrpSpPr/>
        <p:nvPr/>
      </p:nvGrpSpPr>
      <p:grpSpPr>
        <a:xfrm>
          <a:off x="0" y="0"/>
          <a:ext cx="0" cy="0"/>
          <a:chOff x="0" y="0"/>
          <a:chExt cx="0" cy="0"/>
        </a:xfrm>
      </p:grpSpPr>
      <p:pic>
        <p:nvPicPr>
          <p:cNvPr descr="Image result for addgene" id="350" name="Google Shape;350;p40"/>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351" name="Google Shape;351;p40"/>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352" name="Google Shape;352;p40"/>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353" name="Google Shape;353;p40"/>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354" name="Google Shape;354;p40"/>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355" name="Google Shape;355;p40"/>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356" name="Google Shape;356;p40"/>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357" name="Google Shape;357;p40"/>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358" name="Google Shape;358;p40"/>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359" name="Google Shape;359;p40"/>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360" name="Google Shape;360;p40"/>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361" name="Google Shape;361;p40"/>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362" name="Google Shape;362;p40"/>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363" name="Google Shape;363;p4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65" name="Google Shape;365;p4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66" name="Google Shape;366;p4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7" name="Google Shape;367;p4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8" name="Google Shape;368;p4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69" name="Google Shape;369;p4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370" name="Shape 370"/>
        <p:cNvGrpSpPr/>
        <p:nvPr/>
      </p:nvGrpSpPr>
      <p:grpSpPr>
        <a:xfrm>
          <a:off x="0" y="0"/>
          <a:ext cx="0" cy="0"/>
          <a:chOff x="0" y="0"/>
          <a:chExt cx="0" cy="0"/>
        </a:xfrm>
      </p:grpSpPr>
      <p:sp>
        <p:nvSpPr>
          <p:cNvPr id="371" name="Google Shape;371;p41"/>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372" name="Google Shape;372;p41"/>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373" name="Google Shape;373;p4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75" name="Google Shape;375;p4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76" name="Google Shape;376;p4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7" name="Google Shape;377;p4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8" name="Google Shape;378;p4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9" name="Google Shape;379;p4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38" name="Shape 38"/>
        <p:cNvGrpSpPr/>
        <p:nvPr/>
      </p:nvGrpSpPr>
      <p:grpSpPr>
        <a:xfrm>
          <a:off x="0" y="0"/>
          <a:ext cx="0" cy="0"/>
          <a:chOff x="0" y="0"/>
          <a:chExt cx="0" cy="0"/>
        </a:xfrm>
      </p:grpSpPr>
      <p:sp>
        <p:nvSpPr>
          <p:cNvPr id="39" name="Google Shape;39;p5"/>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0" name="Google Shape;40;p5"/>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1" name="Google Shape;41;p5"/>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3" name="Google Shape;43;p5"/>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380" name="Shape 380"/>
        <p:cNvGrpSpPr/>
        <p:nvPr/>
      </p:nvGrpSpPr>
      <p:grpSpPr>
        <a:xfrm>
          <a:off x="0" y="0"/>
          <a:ext cx="0" cy="0"/>
          <a:chOff x="0" y="0"/>
          <a:chExt cx="0" cy="0"/>
        </a:xfrm>
      </p:grpSpPr>
      <p:sp>
        <p:nvSpPr>
          <p:cNvPr id="381" name="Google Shape;381;p42"/>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382" name="Google Shape;382;p42"/>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Please find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383" name="Google Shape;383;p42"/>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384" name="Google Shape;384;p42"/>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86" name="Google Shape;386;p4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87" name="Google Shape;387;p4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8" name="Google Shape;388;p42"/>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9" name="Google Shape;389;p4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0" name="Google Shape;390;p42"/>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391" name="Shape 391"/>
        <p:cNvGrpSpPr/>
        <p:nvPr/>
      </p:nvGrpSpPr>
      <p:grpSpPr>
        <a:xfrm>
          <a:off x="0" y="0"/>
          <a:ext cx="0" cy="0"/>
          <a:chOff x="0" y="0"/>
          <a:chExt cx="0" cy="0"/>
        </a:xfrm>
      </p:grpSpPr>
      <p:sp>
        <p:nvSpPr>
          <p:cNvPr id="392" name="Google Shape;392;p43"/>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393" name="Google Shape;393;p43"/>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95" name="Google Shape;395;p4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96" name="Google Shape;396;p43"/>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7" name="Google Shape;397;p43"/>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8" name="Google Shape;398;p43"/>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9" name="Google Shape;399;p43"/>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400" name="Shape 400"/>
        <p:cNvGrpSpPr/>
        <p:nvPr/>
      </p:nvGrpSpPr>
      <p:grpSpPr>
        <a:xfrm>
          <a:off x="0" y="0"/>
          <a:ext cx="0" cy="0"/>
          <a:chOff x="0" y="0"/>
          <a:chExt cx="0" cy="0"/>
        </a:xfrm>
      </p:grpSpPr>
      <p:sp>
        <p:nvSpPr>
          <p:cNvPr id="401" name="Google Shape;401;p44"/>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4"/>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3" name="Google Shape;403;p44"/>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404" name="Google Shape;404;p4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05" name="Google Shape;405;p44"/>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4"/>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407" name="Google Shape;407;p4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408" name="Google Shape;408;p4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09" name="Google Shape;409;p44"/>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10" name="Google Shape;410;p44"/>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 name="Shape 45"/>
        <p:cNvGrpSpPr/>
        <p:nvPr/>
      </p:nvGrpSpPr>
      <p:grpSpPr>
        <a:xfrm>
          <a:off x="0" y="0"/>
          <a:ext cx="0" cy="0"/>
          <a:chOff x="0" y="0"/>
          <a:chExt cx="0" cy="0"/>
        </a:xfrm>
      </p:grpSpPr>
      <p:sp>
        <p:nvSpPr>
          <p:cNvPr id="46" name="Google Shape;46;p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8" name="Google Shape;48;p6"/>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9" name="Google Shape;49;p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1" name="Google Shape;51;p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2" name="Google Shape;52;p6"/>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 name="Google Shape;53;p6"/>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 name="Google Shape;54;p6"/>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55" name="Shape 55"/>
        <p:cNvGrpSpPr/>
        <p:nvPr/>
      </p:nvGrpSpPr>
      <p:grpSpPr>
        <a:xfrm>
          <a:off x="0" y="0"/>
          <a:ext cx="0" cy="0"/>
          <a:chOff x="0" y="0"/>
          <a:chExt cx="0" cy="0"/>
        </a:xfrm>
      </p:grpSpPr>
      <p:sp>
        <p:nvSpPr>
          <p:cNvPr id="56" name="Google Shape;56;p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7" name="Google Shape;57;p7"/>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8" name="Google Shape;58;p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59" name="Shape 59"/>
        <p:cNvGrpSpPr/>
        <p:nvPr/>
      </p:nvGrpSpPr>
      <p:grpSpPr>
        <a:xfrm>
          <a:off x="0" y="0"/>
          <a:ext cx="0" cy="0"/>
          <a:chOff x="0" y="0"/>
          <a:chExt cx="0" cy="0"/>
        </a:xfrm>
      </p:grpSpPr>
      <p:sp>
        <p:nvSpPr>
          <p:cNvPr id="60" name="Google Shape;60;p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2" name="Google Shape;62;p8"/>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63" name="Google Shape;63;p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4" name="Google Shape;64;p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5" name="Google Shape;65;p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6" name="Google Shape;66;p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7" name="Google Shape;67;p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8" name="Google Shape;68;p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69" name="Shape 69"/>
        <p:cNvGrpSpPr/>
        <p:nvPr/>
      </p:nvGrpSpPr>
      <p:grpSpPr>
        <a:xfrm>
          <a:off x="0" y="0"/>
          <a:ext cx="0" cy="0"/>
          <a:chOff x="0" y="0"/>
          <a:chExt cx="0" cy="0"/>
        </a:xfrm>
      </p:grpSpPr>
      <p:sp>
        <p:nvSpPr>
          <p:cNvPr id="70" name="Google Shape;70;p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1" name="Google Shape;71;p9"/>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72" name="Google Shape;72;p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73" name="Shape 73"/>
        <p:cNvGrpSpPr/>
        <p:nvPr/>
      </p:nvGrpSpPr>
      <p:grpSpPr>
        <a:xfrm>
          <a:off x="0" y="0"/>
          <a:ext cx="0" cy="0"/>
          <a:chOff x="0" y="0"/>
          <a:chExt cx="0" cy="0"/>
        </a:xfrm>
      </p:grpSpPr>
      <p:sp>
        <p:nvSpPr>
          <p:cNvPr id="74" name="Google Shape;74;p10"/>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6" name="Google Shape;76;p10"/>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7" name="Google Shape;77;p10"/>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8" name="Google Shape;78;p1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1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80" name="Google Shape;80;p10"/>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a:spcBef>
                <a:spcPts val="600"/>
              </a:spcBef>
              <a:spcAft>
                <a:spcPts val="0"/>
              </a:spcAft>
              <a:buNone/>
              <a:defRPr b="1" sz="14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
        <p:nvSpPr>
          <p:cNvPr id="81" name="Google Shape;81;p10"/>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82" name="Google Shape;82;p1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83" name="Google Shape;83;p10"/>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1.xml"/><Relationship Id="rId11" Type="http://schemas.openxmlformats.org/officeDocument/2006/relationships/slideLayout" Target="../slideLayouts/slideLayout32.xml"/><Relationship Id="rId22" Type="http://schemas.openxmlformats.org/officeDocument/2006/relationships/theme" Target="../theme/theme3.xml"/><Relationship Id="rId10" Type="http://schemas.openxmlformats.org/officeDocument/2006/relationships/slideLayout" Target="../slideLayouts/slideLayout31.xml"/><Relationship Id="rId21" Type="http://schemas.openxmlformats.org/officeDocument/2006/relationships/slideLayout" Target="../slideLayouts/slideLayout42.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19" Type="http://schemas.openxmlformats.org/officeDocument/2006/relationships/slideLayout" Target="../slideLayouts/slideLayout40.xml"/><Relationship Id="rId6" Type="http://schemas.openxmlformats.org/officeDocument/2006/relationships/slideLayout" Target="../slideLayouts/slideLayout27.xml"/><Relationship Id="rId18" Type="http://schemas.openxmlformats.org/officeDocument/2006/relationships/slideLayout" Target="../slideLayouts/slideLayout39.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5" name="Shape 5"/>
        <p:cNvGrpSpPr/>
        <p:nvPr/>
      </p:nvGrpSpPr>
      <p:grpSpPr>
        <a:xfrm>
          <a:off x="0" y="0"/>
          <a:ext cx="0" cy="0"/>
          <a:chOff x="0" y="0"/>
          <a:chExt cx="0" cy="0"/>
        </a:xfrm>
      </p:grpSpPr>
      <p:sp>
        <p:nvSpPr>
          <p:cNvPr id="6" name="Google Shape;6;p1"/>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8" name="Google Shape;8;p1"/>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a:spcBef>
                <a:spcPts val="600"/>
              </a:spcBef>
              <a:spcAft>
                <a:spcPts val="0"/>
              </a:spcAft>
              <a:buSzPts val="2800"/>
              <a:buFont typeface="Lato"/>
              <a:buChar char="●"/>
              <a:defRPr sz="28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208" name="Shape 208"/>
        <p:cNvGrpSpPr/>
        <p:nvPr/>
      </p:nvGrpSpPr>
      <p:grpSpPr>
        <a:xfrm>
          <a:off x="0" y="0"/>
          <a:ext cx="0" cy="0"/>
          <a:chOff x="0" y="0"/>
          <a:chExt cx="0" cy="0"/>
        </a:xfrm>
      </p:grpSpPr>
      <p:sp>
        <p:nvSpPr>
          <p:cNvPr id="209" name="Google Shape;209;p23"/>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211" name="Google Shape;211;p23"/>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rtl="0">
              <a:spcBef>
                <a:spcPts val="600"/>
              </a:spcBef>
              <a:spcAft>
                <a:spcPts val="0"/>
              </a:spcAft>
              <a:buSzPts val="2800"/>
              <a:buFont typeface="Lato"/>
              <a:buChar char="●"/>
              <a:defRPr sz="28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hyperlink" Target="http://www.slidescarniva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hyperlink" Target="mailto:repro4everyone@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jcheminf.biomedcentral.com/articles/10.1186/s13321-017-0221-3" TargetMode="External"/><Relationship Id="rId4" Type="http://schemas.openxmlformats.org/officeDocument/2006/relationships/hyperlink" Target="https://jcheminf.biomedcentral.com/articles/10.1186/s13321-017-0221-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hyperlink" Target="https://datamanagement.hms.harvard.edu/electronic-lab-notebook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45"/>
          <p:cNvSpPr txBox="1"/>
          <p:nvPr>
            <p:ph idx="1" type="subTitle"/>
          </p:nvPr>
        </p:nvSpPr>
        <p:spPr>
          <a:xfrm>
            <a:off x="757425" y="2743250"/>
            <a:ext cx="3462600" cy="96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[Your name(s)/affiliation]</a:t>
            </a:r>
            <a:endParaRPr/>
          </a:p>
        </p:txBody>
      </p:sp>
      <p:sp>
        <p:nvSpPr>
          <p:cNvPr id="416" name="Google Shape;416;p45"/>
          <p:cNvSpPr txBox="1"/>
          <p:nvPr>
            <p:ph idx="2" type="subTitle"/>
          </p:nvPr>
        </p:nvSpPr>
        <p:spPr>
          <a:xfrm>
            <a:off x="4881300" y="2743250"/>
            <a:ext cx="3462600" cy="963600"/>
          </a:xfrm>
          <a:prstGeom prst="rect">
            <a:avLst/>
          </a:prstGeom>
        </p:spPr>
        <p:txBody>
          <a:bodyPr anchorCtr="0" anchor="t" bIns="91425" lIns="91425" spcFirstLastPara="1" rIns="91425" wrap="square" tIns="91425">
            <a:noAutofit/>
          </a:bodyPr>
          <a:lstStyle/>
          <a:p>
            <a:pPr indent="0" lvl="0" marL="0" rtl="0" algn="r">
              <a:spcBef>
                <a:spcPts val="600"/>
              </a:spcBef>
              <a:spcAft>
                <a:spcPts val="0"/>
              </a:spcAft>
              <a:buNone/>
            </a:pPr>
            <a:r>
              <a:rPr lang="en"/>
              <a:t>[Event/Date]</a:t>
            </a:r>
            <a:endParaRPr/>
          </a:p>
        </p:txBody>
      </p:sp>
      <p:sp>
        <p:nvSpPr>
          <p:cNvPr id="417" name="Google Shape;417;p45"/>
          <p:cNvSpPr txBox="1"/>
          <p:nvPr/>
        </p:nvSpPr>
        <p:spPr>
          <a:xfrm>
            <a:off x="283800" y="509450"/>
            <a:ext cx="8576400" cy="19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60C2EA"/>
                </a:solidFill>
                <a:latin typeface="Raleway"/>
                <a:ea typeface="Raleway"/>
                <a:cs typeface="Raleway"/>
                <a:sym typeface="Raleway"/>
              </a:rPr>
              <a:t>Reproducibility for Everyone</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rPr b="1" lang="en" sz="4800">
                <a:solidFill>
                  <a:srgbClr val="165797"/>
                </a:solidFill>
                <a:latin typeface="Lato"/>
                <a:ea typeface="Lato"/>
                <a:cs typeface="Lato"/>
                <a:sym typeface="Lato"/>
              </a:rPr>
              <a:t>Electronic Lab Notebooks</a:t>
            </a:r>
            <a:endParaRPr b="1" sz="4800">
              <a:solidFill>
                <a:srgbClr val="165797"/>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54"/>
          <p:cNvSpPr txBox="1"/>
          <p:nvPr>
            <p:ph type="title"/>
          </p:nvPr>
        </p:nvSpPr>
        <p:spPr>
          <a:xfrm>
            <a:off x="312650" y="362800"/>
            <a:ext cx="8689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General tips on electronic record keeping</a:t>
            </a:r>
            <a:endParaRPr sz="3600"/>
          </a:p>
        </p:txBody>
      </p:sp>
      <p:sp>
        <p:nvSpPr>
          <p:cNvPr id="580" name="Google Shape;580;p5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81" name="Google Shape;581;p54"/>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82" name="Google Shape;582;p54"/>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83" name="Google Shape;583;p54"/>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584" name="Google Shape;584;p54"/>
          <p:cNvGrpSpPr/>
          <p:nvPr/>
        </p:nvGrpSpPr>
        <p:grpSpPr>
          <a:xfrm>
            <a:off x="80663" y="52600"/>
            <a:ext cx="8991091" cy="310200"/>
            <a:chOff x="86000" y="52600"/>
            <a:chExt cx="8985700" cy="310200"/>
          </a:xfrm>
        </p:grpSpPr>
        <p:sp>
          <p:nvSpPr>
            <p:cNvPr id="585" name="Google Shape;585;p54"/>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86" name="Google Shape;586;p54"/>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87" name="Google Shape;587;p54"/>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88" name="Google Shape;588;p54"/>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589" name="Google Shape;589;p54"/>
          <p:cNvSpPr txBox="1"/>
          <p:nvPr>
            <p:ph idx="1" type="body"/>
          </p:nvPr>
        </p:nvSpPr>
        <p:spPr>
          <a:xfrm>
            <a:off x="549475" y="1277175"/>
            <a:ext cx="8284500" cy="31401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600"/>
              </a:spcBef>
              <a:spcAft>
                <a:spcPts val="0"/>
              </a:spcAft>
              <a:buSzPts val="2800"/>
              <a:buChar char="●"/>
            </a:pPr>
            <a:r>
              <a:rPr lang="en"/>
              <a:t>Back-up data regularly</a:t>
            </a:r>
            <a:endParaRPr/>
          </a:p>
          <a:p>
            <a:pPr indent="-406400" lvl="0" marL="457200" rtl="0" algn="l">
              <a:lnSpc>
                <a:spcPct val="115000"/>
              </a:lnSpc>
              <a:spcBef>
                <a:spcPts val="0"/>
              </a:spcBef>
              <a:spcAft>
                <a:spcPts val="0"/>
              </a:spcAft>
              <a:buSzPts val="2800"/>
              <a:buChar char="●"/>
            </a:pPr>
            <a:r>
              <a:rPr lang="en"/>
              <a:t>Maintain a physical observation notebook in parallel</a:t>
            </a:r>
            <a:endParaRPr/>
          </a:p>
          <a:p>
            <a:pPr indent="-406400" lvl="0" marL="457200" rtl="0" algn="l">
              <a:lnSpc>
                <a:spcPct val="115000"/>
              </a:lnSpc>
              <a:spcBef>
                <a:spcPts val="0"/>
              </a:spcBef>
              <a:spcAft>
                <a:spcPts val="0"/>
              </a:spcAft>
              <a:buSzPts val="2800"/>
              <a:buChar char="●"/>
            </a:pPr>
            <a:r>
              <a:rPr lang="en"/>
              <a:t>Mobile apps provide added portability</a:t>
            </a:r>
            <a:endParaRPr/>
          </a:p>
          <a:p>
            <a:pPr indent="-406400" lvl="0" marL="457200" rtl="0" algn="l">
              <a:lnSpc>
                <a:spcPct val="115000"/>
              </a:lnSpc>
              <a:spcBef>
                <a:spcPts val="0"/>
              </a:spcBef>
              <a:spcAft>
                <a:spcPts val="0"/>
              </a:spcAft>
              <a:buSzPts val="2800"/>
              <a:buChar char="●"/>
            </a:pPr>
            <a:r>
              <a:rPr lang="en"/>
              <a:t>If using free ELNs, check privacy and data ownership policies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55"/>
          <p:cNvSpPr/>
          <p:nvPr/>
        </p:nvSpPr>
        <p:spPr>
          <a:xfrm>
            <a:off x="6202325"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5"/>
          <p:cNvSpPr/>
          <p:nvPr/>
        </p:nvSpPr>
        <p:spPr>
          <a:xfrm>
            <a:off x="620247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5"/>
          <p:cNvSpPr/>
          <p:nvPr/>
        </p:nvSpPr>
        <p:spPr>
          <a:xfrm>
            <a:off x="3321900" y="2402513"/>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5"/>
          <p:cNvSpPr/>
          <p:nvPr/>
        </p:nvSpPr>
        <p:spPr>
          <a:xfrm>
            <a:off x="44132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5"/>
          <p:cNvSpPr/>
          <p:nvPr/>
        </p:nvSpPr>
        <p:spPr>
          <a:xfrm>
            <a:off x="441475" y="10276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5"/>
          <p:cNvSpPr/>
          <p:nvPr/>
        </p:nvSpPr>
        <p:spPr>
          <a:xfrm>
            <a:off x="3321900"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5"/>
          <p:cNvSpPr txBox="1"/>
          <p:nvPr>
            <p:ph type="title"/>
          </p:nvPr>
        </p:nvSpPr>
        <p:spPr>
          <a:xfrm>
            <a:off x="155100" y="362800"/>
            <a:ext cx="8917800" cy="835200"/>
          </a:xfrm>
          <a:prstGeom prst="rect">
            <a:avLst/>
          </a:prstGeom>
        </p:spPr>
        <p:txBody>
          <a:bodyPr anchorCtr="0" anchor="b" bIns="91425" lIns="91425" spcFirstLastPara="1" rIns="91425" wrap="square" tIns="91425">
            <a:noAutofit/>
          </a:bodyPr>
          <a:lstStyle/>
          <a:p>
            <a:pPr indent="0" lvl="0" marL="0" rtl="0" algn="l">
              <a:lnSpc>
                <a:spcPct val="138000"/>
              </a:lnSpc>
              <a:spcBef>
                <a:spcPts val="0"/>
              </a:spcBef>
              <a:spcAft>
                <a:spcPts val="0"/>
              </a:spcAft>
              <a:buNone/>
            </a:pPr>
            <a:r>
              <a:rPr b="0" lang="en" sz="3000">
                <a:latin typeface="Raleway SemiBold"/>
                <a:ea typeface="Raleway SemiBold"/>
                <a:cs typeface="Raleway SemiBold"/>
                <a:sym typeface="Raleway SemiBold"/>
              </a:rPr>
              <a:t>Reproducible research practices enables you to:</a:t>
            </a:r>
            <a:endParaRPr b="0" sz="3000">
              <a:latin typeface="Raleway SemiBold"/>
              <a:ea typeface="Raleway SemiBold"/>
              <a:cs typeface="Raleway SemiBold"/>
              <a:sym typeface="Raleway SemiBold"/>
            </a:endParaRPr>
          </a:p>
        </p:txBody>
      </p:sp>
      <p:grpSp>
        <p:nvGrpSpPr>
          <p:cNvPr id="601" name="Google Shape;601;p55"/>
          <p:cNvGrpSpPr/>
          <p:nvPr/>
        </p:nvGrpSpPr>
        <p:grpSpPr>
          <a:xfrm>
            <a:off x="76450" y="52600"/>
            <a:ext cx="8991091" cy="310200"/>
            <a:chOff x="86000" y="52600"/>
            <a:chExt cx="8985700" cy="310200"/>
          </a:xfrm>
        </p:grpSpPr>
        <p:sp>
          <p:nvSpPr>
            <p:cNvPr id="602" name="Google Shape;602;p55"/>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03" name="Google Shape;603;p55"/>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04" name="Google Shape;604;p55"/>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05" name="Google Shape;605;p55"/>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606" name="Google Shape;606;p5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07" name="Google Shape;607;p55"/>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08" name="Google Shape;608;p55"/>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09" name="Google Shape;609;p55"/>
          <p:cNvSpPr txBox="1"/>
          <p:nvPr>
            <p:ph idx="1" type="body"/>
          </p:nvPr>
        </p:nvSpPr>
        <p:spPr>
          <a:xfrm>
            <a:off x="351600" y="3774125"/>
            <a:ext cx="8524800" cy="7242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800"/>
              <a:t>Tools discussed here should provide you with the framework to make you research more reproducible and will save you time and resources in the long term</a:t>
            </a:r>
            <a:endParaRPr sz="1800"/>
          </a:p>
        </p:txBody>
      </p:sp>
      <p:grpSp>
        <p:nvGrpSpPr>
          <p:cNvPr id="610" name="Google Shape;610;p55"/>
          <p:cNvGrpSpPr/>
          <p:nvPr/>
        </p:nvGrpSpPr>
        <p:grpSpPr>
          <a:xfrm>
            <a:off x="521884" y="2610293"/>
            <a:ext cx="705638" cy="830049"/>
            <a:chOff x="3918650" y="293075"/>
            <a:chExt cx="488500" cy="412775"/>
          </a:xfrm>
        </p:grpSpPr>
        <p:sp>
          <p:nvSpPr>
            <p:cNvPr id="611" name="Google Shape;611;p55"/>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12" name="Google Shape;612;p55"/>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13" name="Google Shape;613;p55"/>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614" name="Google Shape;614;p55"/>
          <p:cNvGrpSpPr/>
          <p:nvPr/>
        </p:nvGrpSpPr>
        <p:grpSpPr>
          <a:xfrm>
            <a:off x="519255" y="1224740"/>
            <a:ext cx="669344" cy="906404"/>
            <a:chOff x="584925" y="922575"/>
            <a:chExt cx="415200" cy="502525"/>
          </a:xfrm>
        </p:grpSpPr>
        <p:sp>
          <p:nvSpPr>
            <p:cNvPr id="615" name="Google Shape;615;p55"/>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16" name="Google Shape;616;p55"/>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17" name="Google Shape;617;p55"/>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618" name="Google Shape;618;p55"/>
          <p:cNvGrpSpPr/>
          <p:nvPr/>
        </p:nvGrpSpPr>
        <p:grpSpPr>
          <a:xfrm>
            <a:off x="6316954" y="1287447"/>
            <a:ext cx="565674" cy="781010"/>
            <a:chOff x="6625350" y="1613750"/>
            <a:chExt cx="480525" cy="438400"/>
          </a:xfrm>
        </p:grpSpPr>
        <p:sp>
          <p:nvSpPr>
            <p:cNvPr id="619" name="Google Shape;619;p55"/>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20" name="Google Shape;620;p55"/>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21" name="Google Shape;621;p55"/>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22" name="Google Shape;622;p55"/>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23" name="Google Shape;623;p55"/>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624" name="Google Shape;624;p55"/>
          <p:cNvGrpSpPr/>
          <p:nvPr/>
        </p:nvGrpSpPr>
        <p:grpSpPr>
          <a:xfrm>
            <a:off x="3376679" y="2549286"/>
            <a:ext cx="676653" cy="952082"/>
            <a:chOff x="611175" y="2326900"/>
            <a:chExt cx="362700" cy="389575"/>
          </a:xfrm>
        </p:grpSpPr>
        <p:sp>
          <p:nvSpPr>
            <p:cNvPr id="625" name="Google Shape;625;p55"/>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26" name="Google Shape;626;p55"/>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27" name="Google Shape;627;p55"/>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28" name="Google Shape;628;p55"/>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629" name="Google Shape;629;p55"/>
          <p:cNvGrpSpPr/>
          <p:nvPr/>
        </p:nvGrpSpPr>
        <p:grpSpPr>
          <a:xfrm>
            <a:off x="6251805" y="2594605"/>
            <a:ext cx="776972" cy="906644"/>
            <a:chOff x="570875" y="4322250"/>
            <a:chExt cx="443300" cy="443325"/>
          </a:xfrm>
        </p:grpSpPr>
        <p:sp>
          <p:nvSpPr>
            <p:cNvPr id="630" name="Google Shape;630;p55"/>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31" name="Google Shape;631;p55"/>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32" name="Google Shape;632;p55"/>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33" name="Google Shape;633;p55"/>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634" name="Google Shape;634;p55"/>
          <p:cNvGrpSpPr/>
          <p:nvPr/>
        </p:nvGrpSpPr>
        <p:grpSpPr>
          <a:xfrm>
            <a:off x="3412062" y="1215217"/>
            <a:ext cx="809377" cy="870472"/>
            <a:chOff x="5970800" y="1619250"/>
            <a:chExt cx="428650" cy="456725"/>
          </a:xfrm>
        </p:grpSpPr>
        <p:sp>
          <p:nvSpPr>
            <p:cNvPr id="635" name="Google Shape;635;p55"/>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36" name="Google Shape;636;p55"/>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37" name="Google Shape;637;p55"/>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38" name="Google Shape;638;p55"/>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39" name="Google Shape;639;p55"/>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640" name="Google Shape;640;p55"/>
          <p:cNvSpPr txBox="1"/>
          <p:nvPr/>
        </p:nvSpPr>
        <p:spPr>
          <a:xfrm>
            <a:off x="1415400" y="1169075"/>
            <a:ext cx="1526400" cy="10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Organize experiments productively</a:t>
            </a:r>
            <a:endParaRPr sz="1800">
              <a:latin typeface="Lato"/>
              <a:ea typeface="Lato"/>
              <a:cs typeface="Lato"/>
              <a:sym typeface="Lato"/>
            </a:endParaRPr>
          </a:p>
        </p:txBody>
      </p:sp>
      <p:sp>
        <p:nvSpPr>
          <p:cNvPr id="641" name="Google Shape;641;p55"/>
          <p:cNvSpPr txBox="1"/>
          <p:nvPr/>
        </p:nvSpPr>
        <p:spPr>
          <a:xfrm>
            <a:off x="141512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techniques</a:t>
            </a:r>
            <a:endParaRPr sz="1800">
              <a:latin typeface="Lato"/>
              <a:ea typeface="Lato"/>
              <a:cs typeface="Lato"/>
              <a:sym typeface="Lato"/>
            </a:endParaRPr>
          </a:p>
        </p:txBody>
      </p:sp>
      <p:sp>
        <p:nvSpPr>
          <p:cNvPr id="642" name="Google Shape;642;p55"/>
          <p:cNvSpPr txBox="1"/>
          <p:nvPr/>
        </p:nvSpPr>
        <p:spPr>
          <a:xfrm>
            <a:off x="429765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Accurately analyze results</a:t>
            </a:r>
            <a:endParaRPr sz="1800">
              <a:latin typeface="Lato"/>
              <a:ea typeface="Lato"/>
              <a:cs typeface="Lato"/>
              <a:sym typeface="Lato"/>
            </a:endParaRPr>
          </a:p>
        </p:txBody>
      </p:sp>
      <p:sp>
        <p:nvSpPr>
          <p:cNvPr id="643" name="Google Shape;643;p55"/>
          <p:cNvSpPr txBox="1"/>
          <p:nvPr/>
        </p:nvSpPr>
        <p:spPr>
          <a:xfrm>
            <a:off x="4297650"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reagents with future researchers</a:t>
            </a:r>
            <a:endParaRPr sz="1800">
              <a:latin typeface="Lato"/>
              <a:ea typeface="Lato"/>
              <a:cs typeface="Lato"/>
              <a:sym typeface="Lato"/>
            </a:endParaRPr>
          </a:p>
        </p:txBody>
      </p:sp>
      <p:sp>
        <p:nvSpPr>
          <p:cNvPr id="644" name="Google Shape;644;p55"/>
          <p:cNvSpPr txBox="1"/>
          <p:nvPr/>
        </p:nvSpPr>
        <p:spPr>
          <a:xfrm>
            <a:off x="717990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results with future researchers</a:t>
            </a:r>
            <a:endParaRPr sz="1800">
              <a:latin typeface="Lato"/>
              <a:ea typeface="Lato"/>
              <a:cs typeface="Lato"/>
              <a:sym typeface="Lato"/>
            </a:endParaRPr>
          </a:p>
        </p:txBody>
      </p:sp>
      <p:sp>
        <p:nvSpPr>
          <p:cNvPr id="645" name="Google Shape;645;p55"/>
          <p:cNvSpPr txBox="1"/>
          <p:nvPr/>
        </p:nvSpPr>
        <p:spPr>
          <a:xfrm>
            <a:off x="718017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Accelerate science!</a:t>
            </a:r>
            <a:endParaRPr sz="1800">
              <a:latin typeface="Lato"/>
              <a:ea typeface="Lato"/>
              <a:cs typeface="Lato"/>
              <a:sym typeface="Lato"/>
            </a:endParaRPr>
          </a:p>
        </p:txBody>
      </p:sp>
      <p:sp>
        <p:nvSpPr>
          <p:cNvPr id="646" name="Google Shape;646;p55"/>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sp>
        <p:nvSpPr>
          <p:cNvPr id="651" name="Google Shape;651;p5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52" name="Google Shape;652;p56"/>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53" name="Google Shape;653;p56"/>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54" name="Google Shape;654;p56"/>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Google Shape;659;p5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60" name="Google Shape;660;p57"/>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61" name="Google Shape;661;p5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62" name="Google Shape;662;p5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Google Shape;667;p5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68" name="Google Shape;668;p58"/>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69" name="Google Shape;669;p58"/>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70" name="Google Shape;670;p58"/>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5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76" name="Google Shape;676;p59"/>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77" name="Google Shape;677;p59"/>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aphicFrame>
        <p:nvGraphicFramePr>
          <p:cNvPr id="678" name="Google Shape;678;p59"/>
          <p:cNvGraphicFramePr/>
          <p:nvPr/>
        </p:nvGraphicFramePr>
        <p:xfrm>
          <a:off x="334150" y="1339631"/>
          <a:ext cx="3000000" cy="3000000"/>
        </p:xfrm>
        <a:graphic>
          <a:graphicData uri="http://schemas.openxmlformats.org/drawingml/2006/table">
            <a:tbl>
              <a:tblPr>
                <a:noFill/>
                <a:tableStyleId>{D18C6E77-A26E-4A4B-AF82-5FF16907EEA4}</a:tableStyleId>
              </a:tblPr>
              <a:tblGrid>
                <a:gridCol w="2825225"/>
                <a:gridCol w="2825225"/>
                <a:gridCol w="2825225"/>
              </a:tblGrid>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Angela Abitua</a:t>
                      </a:r>
                      <a:endParaRPr sz="1800">
                        <a:solidFill>
                          <a:srgbClr val="2185C5"/>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Ian Li</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Sarah Robinson</a:t>
                      </a:r>
                      <a:endParaRPr sz="1800">
                        <a:solidFill>
                          <a:srgbClr val="2185C5"/>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April Clyburne-Sherin</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Jennifer Tsang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Sonali Roy</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Benjamin Schwessinger</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Joanne Kamens</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Steven Burgess</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Bradly Alicea</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Lenny Teytelman</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Tracey Weissgerber</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Diep Ganguly</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Nicolas Schmelling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Tyler Ford</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r>
            </a:tbl>
          </a:graphicData>
        </a:graphic>
      </p:graphicFrame>
      <p:sp>
        <p:nvSpPr>
          <p:cNvPr id="679" name="Google Shape;679;p59"/>
          <p:cNvSpPr txBox="1"/>
          <p:nvPr/>
        </p:nvSpPr>
        <p:spPr>
          <a:xfrm>
            <a:off x="3642925" y="4187375"/>
            <a:ext cx="5430000" cy="746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a:solidFill>
                  <a:schemeClr val="accent3"/>
                </a:solidFill>
                <a:latin typeface="Raleway"/>
                <a:ea typeface="Raleway"/>
                <a:cs typeface="Raleway"/>
                <a:sym typeface="Raleway"/>
              </a:rPr>
              <a:t>Presentation template by </a:t>
            </a:r>
            <a:r>
              <a:rPr lang="en" u="sng">
                <a:solidFill>
                  <a:schemeClr val="accent3"/>
                </a:solidFill>
                <a:latin typeface="Raleway"/>
                <a:ea typeface="Raleway"/>
                <a:cs typeface="Raleway"/>
                <a:sym typeface="Raleway"/>
                <a:hlinkClick r:id="rId3"/>
              </a:rPr>
              <a:t>SlidesCarnival</a:t>
            </a:r>
            <a:r>
              <a:rPr lang="en">
                <a:solidFill>
                  <a:schemeClr val="accent3"/>
                </a:solidFill>
                <a:latin typeface="Raleway"/>
                <a:ea typeface="Raleway"/>
                <a:cs typeface="Raleway"/>
                <a:sym typeface="Raleway"/>
              </a:rPr>
              <a:t> modified for R4E</a:t>
            </a:r>
            <a:endParaRPr>
              <a:solidFill>
                <a:schemeClr val="accent3"/>
              </a:solidFill>
              <a:latin typeface="Raleway"/>
              <a:ea typeface="Raleway"/>
              <a:cs typeface="Raleway"/>
              <a:sym typeface="Raleway"/>
            </a:endParaRPr>
          </a:p>
        </p:txBody>
      </p:sp>
      <p:sp>
        <p:nvSpPr>
          <p:cNvPr id="680" name="Google Shape;680;p59"/>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sp>
        <p:nvSpPr>
          <p:cNvPr id="685" name="Google Shape;685;p60"/>
          <p:cNvSpPr txBox="1"/>
          <p:nvPr>
            <p:ph idx="4294967295" type="ctrTitle"/>
          </p:nvPr>
        </p:nvSpPr>
        <p:spPr>
          <a:xfrm>
            <a:off x="923125" y="72609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686" name="Google Shape;686;p60"/>
          <p:cNvSpPr txBox="1"/>
          <p:nvPr>
            <p:ph idx="1" type="subTitle"/>
          </p:nvPr>
        </p:nvSpPr>
        <p:spPr>
          <a:xfrm>
            <a:off x="1001400" y="3558475"/>
            <a:ext cx="6443100" cy="6423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chemeClr val="accent3"/>
                </a:solidFill>
              </a:rPr>
              <a:t>Any questions?</a:t>
            </a:r>
            <a:endParaRPr b="1" sz="4800">
              <a:solidFill>
                <a:schemeClr val="accent3"/>
              </a:solidFill>
            </a:endParaRPr>
          </a:p>
        </p:txBody>
      </p:sp>
      <p:sp>
        <p:nvSpPr>
          <p:cNvPr id="687" name="Google Shape;687;p60"/>
          <p:cNvSpPr txBox="1"/>
          <p:nvPr>
            <p:ph idx="4294967295" type="body"/>
          </p:nvPr>
        </p:nvSpPr>
        <p:spPr>
          <a:xfrm>
            <a:off x="1001400" y="1885901"/>
            <a:ext cx="5561100" cy="15393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chemeClr val="accent4"/>
                </a:solidFill>
              </a:rPr>
              <a:t>You can find me at:</a:t>
            </a:r>
            <a:endParaRPr sz="2400">
              <a:solidFill>
                <a:schemeClr val="accent4"/>
              </a:solidFill>
            </a:endParaRPr>
          </a:p>
          <a:p>
            <a:pPr indent="0" lvl="0" marL="0" rtl="0" algn="l">
              <a:spcBef>
                <a:spcPts val="600"/>
              </a:spcBef>
              <a:spcAft>
                <a:spcPts val="0"/>
              </a:spcAft>
              <a:buNone/>
            </a:pPr>
            <a:r>
              <a:rPr lang="en" sz="2400">
                <a:solidFill>
                  <a:schemeClr val="accent4"/>
                </a:solidFill>
              </a:rPr>
              <a:t>@username</a:t>
            </a:r>
            <a:endParaRPr sz="2400">
              <a:solidFill>
                <a:schemeClr val="accent4"/>
              </a:solidFill>
            </a:endParaRPr>
          </a:p>
          <a:p>
            <a:pPr indent="0" lvl="0" marL="0" rtl="0" algn="l">
              <a:spcBef>
                <a:spcPts val="600"/>
              </a:spcBef>
              <a:spcAft>
                <a:spcPts val="0"/>
              </a:spcAft>
              <a:buNone/>
            </a:pPr>
            <a:r>
              <a:rPr lang="en" sz="2400">
                <a:solidFill>
                  <a:schemeClr val="accent4"/>
                </a:solidFill>
              </a:rPr>
              <a:t>user@mail.me</a:t>
            </a:r>
            <a:endParaRPr sz="2400">
              <a:solidFill>
                <a:schemeClr val="accent4"/>
              </a:solidFill>
            </a:endParaRPr>
          </a:p>
        </p:txBody>
      </p:sp>
      <p:sp>
        <p:nvSpPr>
          <p:cNvPr id="688" name="Google Shape;688;p6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89" name="Google Shape;689;p60"/>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90" name="Google Shape;690;p60"/>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6"/>
          <p:cNvSpPr txBox="1"/>
          <p:nvPr>
            <p:ph type="title"/>
          </p:nvPr>
        </p:nvSpPr>
        <p:spPr>
          <a:xfrm>
            <a:off x="893700" y="206000"/>
            <a:ext cx="7587000" cy="59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use these slides</a:t>
            </a:r>
            <a:endParaRPr/>
          </a:p>
        </p:txBody>
      </p:sp>
      <p:sp>
        <p:nvSpPr>
          <p:cNvPr id="423" name="Google Shape;423;p46"/>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4" name="Google Shape;424;p46"/>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5" name="Google Shape;425;p46"/>
          <p:cNvSpPr txBox="1"/>
          <p:nvPr>
            <p:ph idx="1" type="body"/>
          </p:nvPr>
        </p:nvSpPr>
        <p:spPr>
          <a:xfrm>
            <a:off x="295500" y="562825"/>
            <a:ext cx="8655600" cy="39684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AutoNum type="arabicPeriod"/>
            </a:pPr>
            <a:r>
              <a:rPr lang="en" sz="1400"/>
              <a:t>Add your name/affiliation to front page</a:t>
            </a:r>
            <a:endParaRPr sz="1400"/>
          </a:p>
          <a:p>
            <a:pPr indent="-317500" lvl="0" marL="457200" rtl="0" algn="l">
              <a:spcBef>
                <a:spcPts val="0"/>
              </a:spcBef>
              <a:spcAft>
                <a:spcPts val="0"/>
              </a:spcAft>
              <a:buSzPts val="1400"/>
              <a:buAutoNum type="arabicPeriod"/>
            </a:pPr>
            <a:r>
              <a:rPr lang="en" sz="1400"/>
              <a:t>Add the event name and date of presentation to front page</a:t>
            </a:r>
            <a:endParaRPr sz="1400"/>
          </a:p>
          <a:p>
            <a:pPr indent="-317500" lvl="0" marL="457200" rtl="0" algn="l">
              <a:spcBef>
                <a:spcPts val="0"/>
              </a:spcBef>
              <a:spcAft>
                <a:spcPts val="0"/>
              </a:spcAft>
              <a:buSzPts val="1400"/>
              <a:buAutoNum type="arabicPeriod"/>
            </a:pPr>
            <a:r>
              <a:rPr lang="en" sz="1400"/>
              <a:t>Add your name and information to slide 2 (or delete this slide if preferred)</a:t>
            </a:r>
            <a:endParaRPr sz="1400"/>
          </a:p>
          <a:p>
            <a:pPr indent="-317500" lvl="0" marL="457200" rtl="0" algn="l">
              <a:spcBef>
                <a:spcPts val="0"/>
              </a:spcBef>
              <a:spcAft>
                <a:spcPts val="0"/>
              </a:spcAft>
              <a:buSzPts val="1400"/>
              <a:buAutoNum type="arabicPeriod"/>
            </a:pPr>
            <a:r>
              <a:rPr lang="en" sz="1400"/>
              <a:t>Add your twitter handle or email address to each slide’s footer on the right (Click to add subtitle should be replaced)</a:t>
            </a:r>
            <a:endParaRPr sz="1400"/>
          </a:p>
          <a:p>
            <a:pPr indent="-317500" lvl="0" marL="457200" rtl="0" algn="l">
              <a:spcBef>
                <a:spcPts val="0"/>
              </a:spcBef>
              <a:spcAft>
                <a:spcPts val="0"/>
              </a:spcAft>
              <a:buSzPts val="1400"/>
              <a:buAutoNum type="arabicPeriod"/>
            </a:pPr>
            <a:r>
              <a:rPr lang="en" sz="1400"/>
              <a:t>Add the link for these slides to the footer of each slide next to “Slides:” so that people can follow along online (alternatively add the DOI for the master copy from Figshare as reference)  - [Click to add subtitle] should be replaced</a:t>
            </a:r>
            <a:endParaRPr sz="1400"/>
          </a:p>
          <a:p>
            <a:pPr indent="-317500" lvl="0" marL="457200" rtl="0" algn="l">
              <a:spcBef>
                <a:spcPts val="0"/>
              </a:spcBef>
              <a:spcAft>
                <a:spcPts val="0"/>
              </a:spcAft>
              <a:buSzPts val="1400"/>
              <a:buAutoNum type="arabicPeriod"/>
            </a:pPr>
            <a:r>
              <a:rPr lang="en" sz="1400"/>
              <a:t>Add a link to a collaborative note taking document such as Google Docs or Etherpad or other where people can ask questions, respond to quizzes, and sign in (to track who participated in the event). Replace [Click to add subtitle] in the footer of each slide next to “Notes:”</a:t>
            </a:r>
            <a:endParaRPr sz="1400"/>
          </a:p>
          <a:p>
            <a:pPr indent="-317500" lvl="0" marL="457200" rtl="0" algn="l">
              <a:spcBef>
                <a:spcPts val="0"/>
              </a:spcBef>
              <a:spcAft>
                <a:spcPts val="0"/>
              </a:spcAft>
              <a:buSzPts val="1400"/>
              <a:buAutoNum type="arabicPeriod"/>
            </a:pPr>
            <a:r>
              <a:rPr lang="en" sz="1400"/>
              <a:t>Customise the last slide with your contact details or those of R4E</a:t>
            </a:r>
            <a:endParaRPr sz="1400"/>
          </a:p>
          <a:p>
            <a:pPr indent="-317500" lvl="0" marL="457200" rtl="0" algn="l">
              <a:spcBef>
                <a:spcPts val="0"/>
              </a:spcBef>
              <a:spcAft>
                <a:spcPts val="0"/>
              </a:spcAft>
              <a:buSzPts val="1400"/>
              <a:buAutoNum type="arabicPeriod"/>
            </a:pPr>
            <a:r>
              <a:rPr lang="en" sz="1400"/>
              <a:t>Any questions, comments, or suggestions can be addressed to </a:t>
            </a:r>
            <a:r>
              <a:rPr lang="en" sz="1400" u="sng">
                <a:solidFill>
                  <a:schemeClr val="hlink"/>
                </a:solidFill>
                <a:hlinkClick r:id="rId3"/>
              </a:rPr>
              <a:t>repro4everyone@gmail.com</a:t>
            </a:r>
            <a:r>
              <a:rPr lang="en" sz="1400"/>
              <a:t> or @repro4everyone. We’d love to hear from you!</a:t>
            </a:r>
            <a:endParaRPr sz="1400"/>
          </a:p>
          <a:p>
            <a:pPr indent="-317500" lvl="0" marL="457200" rtl="0" algn="l">
              <a:spcBef>
                <a:spcPts val="0"/>
              </a:spcBef>
              <a:spcAft>
                <a:spcPts val="0"/>
              </a:spcAft>
              <a:buSzPts val="1400"/>
              <a:buAutoNum type="arabicPeriod"/>
            </a:pPr>
            <a:r>
              <a:rPr lang="en" sz="1400">
                <a:solidFill>
                  <a:schemeClr val="dk1"/>
                </a:solidFill>
              </a:rPr>
              <a:t>Delete this slide along with other duplicate/unnecessary slides once you’re ready for your presentation</a:t>
            </a:r>
            <a:endParaRPr sz="1400"/>
          </a:p>
          <a:p>
            <a:pPr indent="-317500" lvl="0" marL="457200" rtl="0" algn="l">
              <a:spcBef>
                <a:spcPts val="0"/>
              </a:spcBef>
              <a:spcAft>
                <a:spcPts val="0"/>
              </a:spcAft>
              <a:buSzPts val="1400"/>
              <a:buAutoNum type="arabicPeriod"/>
            </a:pPr>
            <a:r>
              <a:rPr lang="en" sz="1400"/>
              <a:t>Alternatively download a few R4E slide sets and combine into one - remember to delete duplicate slides</a:t>
            </a:r>
            <a:endParaRPr sz="1400"/>
          </a:p>
          <a:p>
            <a:pPr indent="-317500" lvl="0" marL="457200" rtl="0" algn="l">
              <a:spcBef>
                <a:spcPts val="0"/>
              </a:spcBef>
              <a:spcAft>
                <a:spcPts val="0"/>
              </a:spcAft>
              <a:buSzPts val="1400"/>
              <a:buAutoNum type="arabicPeriod"/>
            </a:pPr>
            <a:r>
              <a:rPr lang="en" sz="1400"/>
              <a:t>Thanks for using these slides!</a:t>
            </a:r>
            <a:endParaRPr sz="1400"/>
          </a:p>
        </p:txBody>
      </p:sp>
      <p:sp>
        <p:nvSpPr>
          <p:cNvPr id="426" name="Google Shape;426;p4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7" name="Google Shape;427;p46"/>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7"/>
          <p:cNvSpPr txBox="1"/>
          <p:nvPr>
            <p:ph idx="4294967295" type="ctrTitle"/>
          </p:nvPr>
        </p:nvSpPr>
        <p:spPr>
          <a:xfrm>
            <a:off x="916025" y="44034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7ECEFD"/>
                </a:solidFill>
              </a:rPr>
              <a:t>Hello!</a:t>
            </a:r>
            <a:endParaRPr sz="6000">
              <a:solidFill>
                <a:srgbClr val="7ECEFD"/>
              </a:solidFill>
            </a:endParaRPr>
          </a:p>
        </p:txBody>
      </p:sp>
      <p:sp>
        <p:nvSpPr>
          <p:cNvPr id="433" name="Google Shape;433;p47"/>
          <p:cNvSpPr txBox="1"/>
          <p:nvPr>
            <p:ph idx="1" type="subTitle"/>
          </p:nvPr>
        </p:nvSpPr>
        <p:spPr>
          <a:xfrm>
            <a:off x="916025" y="1266075"/>
            <a:ext cx="6279600" cy="1556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rgbClr val="2185C5"/>
                </a:solidFill>
              </a:rPr>
              <a:t>I am </a:t>
            </a:r>
            <a:r>
              <a:rPr lang="en" sz="4800">
                <a:solidFill>
                  <a:srgbClr val="2185C5"/>
                </a:solidFill>
              </a:rPr>
              <a:t>[Name]</a:t>
            </a:r>
            <a:endParaRPr b="1" sz="4800">
              <a:solidFill>
                <a:srgbClr val="2185C5"/>
              </a:solidFill>
            </a:endParaRPr>
          </a:p>
        </p:txBody>
      </p:sp>
      <p:sp>
        <p:nvSpPr>
          <p:cNvPr id="434" name="Google Shape;434;p47"/>
          <p:cNvSpPr txBox="1"/>
          <p:nvPr>
            <p:ph idx="4294967295" type="body"/>
          </p:nvPr>
        </p:nvSpPr>
        <p:spPr>
          <a:xfrm>
            <a:off x="916025" y="2569425"/>
            <a:ext cx="7059600" cy="199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[Some introduction]</a:t>
            </a:r>
            <a:endParaRPr sz="2400"/>
          </a:p>
          <a:p>
            <a:pPr indent="0" lvl="0" marL="0" rtl="0" algn="l">
              <a:spcBef>
                <a:spcPts val="600"/>
              </a:spcBef>
              <a:spcAft>
                <a:spcPts val="0"/>
              </a:spcAft>
              <a:buNone/>
            </a:pPr>
            <a:r>
              <a:rPr lang="en" sz="2400"/>
              <a:t>You can find me at: </a:t>
            </a:r>
            <a:endParaRPr sz="2400"/>
          </a:p>
          <a:p>
            <a:pPr indent="0" lvl="0" marL="0" rtl="0" algn="l">
              <a:spcBef>
                <a:spcPts val="600"/>
              </a:spcBef>
              <a:spcAft>
                <a:spcPts val="0"/>
              </a:spcAft>
              <a:buNone/>
            </a:pPr>
            <a:r>
              <a:rPr lang="en" sz="2400"/>
              <a:t>@username</a:t>
            </a:r>
            <a:endParaRPr sz="2400"/>
          </a:p>
        </p:txBody>
      </p:sp>
      <p:sp>
        <p:nvSpPr>
          <p:cNvPr id="435" name="Google Shape;435;p4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6" name="Google Shape;436;p4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7" name="Google Shape;437;p47"/>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8" name="Google Shape;438;p4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48"/>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Electronic Lab Notebooks</a:t>
            </a:r>
            <a:endParaRPr/>
          </a:p>
        </p:txBody>
      </p:sp>
      <p:sp>
        <p:nvSpPr>
          <p:cNvPr id="444" name="Google Shape;444;p48"/>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Slide Deck 3</a:t>
            </a:r>
            <a:endParaRPr/>
          </a:p>
        </p:txBody>
      </p:sp>
      <p:grpSp>
        <p:nvGrpSpPr>
          <p:cNvPr id="445" name="Google Shape;445;p48"/>
          <p:cNvGrpSpPr/>
          <p:nvPr/>
        </p:nvGrpSpPr>
        <p:grpSpPr>
          <a:xfrm>
            <a:off x="80663" y="52600"/>
            <a:ext cx="8991091" cy="310200"/>
            <a:chOff x="86000" y="52600"/>
            <a:chExt cx="8985700" cy="310200"/>
          </a:xfrm>
        </p:grpSpPr>
        <p:sp>
          <p:nvSpPr>
            <p:cNvPr id="446" name="Google Shape;446;p48"/>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47" name="Google Shape;447;p48"/>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48" name="Google Shape;448;p48"/>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49" name="Google Shape;449;p48"/>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50" name="Google Shape;450;p48"/>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49"/>
          <p:cNvSpPr txBox="1"/>
          <p:nvPr>
            <p:ph type="title"/>
          </p:nvPr>
        </p:nvSpPr>
        <p:spPr>
          <a:xfrm>
            <a:off x="338200" y="282200"/>
            <a:ext cx="8478900" cy="127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Paper Lab-notebooks - in use since the 15th Century!</a:t>
            </a:r>
            <a:endParaRPr sz="3600"/>
          </a:p>
        </p:txBody>
      </p:sp>
      <p:sp>
        <p:nvSpPr>
          <p:cNvPr id="456" name="Google Shape;456;p49"/>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57" name="Google Shape;457;p49"/>
          <p:cNvSpPr txBox="1"/>
          <p:nvPr>
            <p:ph idx="1" type="body"/>
          </p:nvPr>
        </p:nvSpPr>
        <p:spPr>
          <a:xfrm>
            <a:off x="338200" y="1366700"/>
            <a:ext cx="5432700" cy="1465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Good record keeping is important for:</a:t>
            </a:r>
            <a:endParaRPr sz="2400"/>
          </a:p>
          <a:p>
            <a:pPr indent="-342900" lvl="0" marL="457200" rtl="0" algn="l">
              <a:spcBef>
                <a:spcPts val="600"/>
              </a:spcBef>
              <a:spcAft>
                <a:spcPts val="0"/>
              </a:spcAft>
              <a:buSzPts val="1800"/>
              <a:buChar char="●"/>
            </a:pPr>
            <a:r>
              <a:rPr lang="en" sz="1800"/>
              <a:t>Dissemination of ideas, findings,</a:t>
            </a:r>
            <a:endParaRPr sz="1800"/>
          </a:p>
          <a:p>
            <a:pPr indent="-342900" lvl="0" marL="457200" rtl="0" algn="l">
              <a:spcBef>
                <a:spcPts val="0"/>
              </a:spcBef>
              <a:spcAft>
                <a:spcPts val="0"/>
              </a:spcAft>
              <a:buSzPts val="1800"/>
              <a:buChar char="●"/>
            </a:pPr>
            <a:r>
              <a:rPr lang="en" sz="1800"/>
              <a:t>Legally binding records that protects intellectual property</a:t>
            </a:r>
            <a:endParaRPr sz="1800"/>
          </a:p>
        </p:txBody>
      </p:sp>
      <p:sp>
        <p:nvSpPr>
          <p:cNvPr id="458" name="Google Shape;458;p4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59" name="Google Shape;459;p49"/>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60" name="Google Shape;460;p49"/>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461" name="Google Shape;461;p49"/>
          <p:cNvGrpSpPr/>
          <p:nvPr/>
        </p:nvGrpSpPr>
        <p:grpSpPr>
          <a:xfrm>
            <a:off x="80663" y="52600"/>
            <a:ext cx="8991091" cy="310200"/>
            <a:chOff x="86000" y="52600"/>
            <a:chExt cx="8985700" cy="310200"/>
          </a:xfrm>
        </p:grpSpPr>
        <p:sp>
          <p:nvSpPr>
            <p:cNvPr id="462" name="Google Shape;462;p49"/>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63" name="Google Shape;463;p49"/>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64" name="Google Shape;464;p49"/>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65" name="Google Shape;465;p49"/>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466" name="Google Shape;466;p49"/>
          <p:cNvPicPr preferRelativeResize="0"/>
          <p:nvPr/>
        </p:nvPicPr>
        <p:blipFill>
          <a:blip r:embed="rId3">
            <a:alphaModFix/>
          </a:blip>
          <a:stretch>
            <a:fillRect/>
          </a:stretch>
        </p:blipFill>
        <p:spPr>
          <a:xfrm>
            <a:off x="6529568" y="829775"/>
            <a:ext cx="2198520" cy="3033275"/>
          </a:xfrm>
          <a:prstGeom prst="rect">
            <a:avLst/>
          </a:prstGeom>
          <a:noFill/>
          <a:ln>
            <a:noFill/>
          </a:ln>
        </p:spPr>
      </p:pic>
      <p:sp>
        <p:nvSpPr>
          <p:cNvPr id="467" name="Google Shape;467;p49"/>
          <p:cNvSpPr txBox="1"/>
          <p:nvPr/>
        </p:nvSpPr>
        <p:spPr>
          <a:xfrm>
            <a:off x="6529575" y="3953625"/>
            <a:ext cx="2542200" cy="213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latin typeface="Lato"/>
                <a:ea typeface="Lato"/>
                <a:cs typeface="Lato"/>
                <a:sym typeface="Lato"/>
              </a:rPr>
              <a:t>Leonardo da Vinci’s </a:t>
            </a:r>
            <a:r>
              <a:rPr lang="en">
                <a:solidFill>
                  <a:schemeClr val="dk1"/>
                </a:solidFill>
                <a:latin typeface="Lato"/>
                <a:ea typeface="Lato"/>
                <a:cs typeface="Lato"/>
                <a:sym typeface="Lato"/>
              </a:rPr>
              <a:t>notebook</a:t>
            </a:r>
            <a:r>
              <a:rPr lang="en">
                <a:solidFill>
                  <a:schemeClr val="dk1"/>
                </a:solidFill>
                <a:latin typeface="Lato"/>
                <a:ea typeface="Lato"/>
                <a:cs typeface="Lato"/>
                <a:sym typeface="Lato"/>
              </a:rPr>
              <a:t>,</a:t>
            </a:r>
            <a:endParaRPr>
              <a:solidFill>
                <a:schemeClr val="dk1"/>
              </a:solidFill>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Codex Arundel c. 1458-1518 </a:t>
            </a:r>
            <a:endParaRPr>
              <a:solidFill>
                <a:schemeClr val="dk1"/>
              </a:solidFill>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British Library</a:t>
            </a:r>
            <a:endParaRPr>
              <a:latin typeface="Lato"/>
              <a:ea typeface="Lato"/>
              <a:cs typeface="Lato"/>
              <a:sym typeface="Lato"/>
            </a:endParaRPr>
          </a:p>
        </p:txBody>
      </p:sp>
      <p:grpSp>
        <p:nvGrpSpPr>
          <p:cNvPr id="468" name="Google Shape;468;p49"/>
          <p:cNvGrpSpPr/>
          <p:nvPr/>
        </p:nvGrpSpPr>
        <p:grpSpPr>
          <a:xfrm>
            <a:off x="374079" y="3055969"/>
            <a:ext cx="346104" cy="275486"/>
            <a:chOff x="3955900" y="2984500"/>
            <a:chExt cx="414000" cy="422525"/>
          </a:xfrm>
        </p:grpSpPr>
        <p:sp>
          <p:nvSpPr>
            <p:cNvPr id="469" name="Google Shape;469;p49"/>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470" name="Google Shape;470;p49"/>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471" name="Google Shape;471;p49"/>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472" name="Google Shape;472;p49"/>
          <p:cNvSpPr txBox="1"/>
          <p:nvPr/>
        </p:nvSpPr>
        <p:spPr>
          <a:xfrm>
            <a:off x="390375" y="3485015"/>
            <a:ext cx="313500" cy="381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2400">
                <a:solidFill>
                  <a:schemeClr val="accent3"/>
                </a:solidFill>
                <a:latin typeface="Lato"/>
                <a:ea typeface="Lato"/>
                <a:cs typeface="Lato"/>
                <a:sym typeface="Lato"/>
              </a:rPr>
              <a:t>🔥</a:t>
            </a:r>
            <a:endParaRPr sz="2400">
              <a:solidFill>
                <a:schemeClr val="accent3"/>
              </a:solidFill>
              <a:latin typeface="Lato"/>
              <a:ea typeface="Lato"/>
              <a:cs typeface="Lato"/>
              <a:sym typeface="Lato"/>
            </a:endParaRPr>
          </a:p>
        </p:txBody>
      </p:sp>
      <p:grpSp>
        <p:nvGrpSpPr>
          <p:cNvPr id="473" name="Google Shape;473;p49"/>
          <p:cNvGrpSpPr/>
          <p:nvPr/>
        </p:nvGrpSpPr>
        <p:grpSpPr>
          <a:xfrm>
            <a:off x="374075" y="4019899"/>
            <a:ext cx="422300" cy="429957"/>
            <a:chOff x="1288475" y="4112575"/>
            <a:chExt cx="422300" cy="413500"/>
          </a:xfrm>
        </p:grpSpPr>
        <p:sp>
          <p:nvSpPr>
            <p:cNvPr id="474" name="Google Shape;474;p49"/>
            <p:cNvSpPr/>
            <p:nvPr/>
          </p:nvSpPr>
          <p:spPr>
            <a:xfrm>
              <a:off x="1288475" y="4261775"/>
              <a:ext cx="120600" cy="1125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9"/>
            <p:cNvSpPr/>
            <p:nvPr/>
          </p:nvSpPr>
          <p:spPr>
            <a:xfrm>
              <a:off x="1590175" y="4413575"/>
              <a:ext cx="120600" cy="1125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9"/>
            <p:cNvSpPr/>
            <p:nvPr/>
          </p:nvSpPr>
          <p:spPr>
            <a:xfrm>
              <a:off x="1590175" y="4112575"/>
              <a:ext cx="120600" cy="1125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7" name="Google Shape;477;p49"/>
            <p:cNvCxnSpPr>
              <a:stCxn id="474" idx="7"/>
              <a:endCxn id="476" idx="2"/>
            </p:cNvCxnSpPr>
            <p:nvPr/>
          </p:nvCxnSpPr>
          <p:spPr>
            <a:xfrm flipH="1" rot="10800000">
              <a:off x="1391414" y="4169050"/>
              <a:ext cx="198900" cy="109200"/>
            </a:xfrm>
            <a:prstGeom prst="straightConnector1">
              <a:avLst/>
            </a:prstGeom>
            <a:noFill/>
            <a:ln cap="flat" cmpd="sng" w="9525">
              <a:solidFill>
                <a:schemeClr val="dk2"/>
              </a:solidFill>
              <a:prstDash val="solid"/>
              <a:round/>
              <a:headEnd len="med" w="med" type="none"/>
              <a:tailEnd len="med" w="med" type="none"/>
            </a:ln>
          </p:spPr>
        </p:cxnSp>
        <p:cxnSp>
          <p:nvCxnSpPr>
            <p:cNvPr id="478" name="Google Shape;478;p49"/>
            <p:cNvCxnSpPr>
              <a:stCxn id="474" idx="5"/>
              <a:endCxn id="475" idx="3"/>
            </p:cNvCxnSpPr>
            <p:nvPr/>
          </p:nvCxnSpPr>
          <p:spPr>
            <a:xfrm>
              <a:off x="1391414" y="4357800"/>
              <a:ext cx="216300" cy="151800"/>
            </a:xfrm>
            <a:prstGeom prst="straightConnector1">
              <a:avLst/>
            </a:prstGeom>
            <a:noFill/>
            <a:ln cap="flat" cmpd="sng" w="9525">
              <a:solidFill>
                <a:schemeClr val="dk2"/>
              </a:solidFill>
              <a:prstDash val="solid"/>
              <a:round/>
              <a:headEnd len="med" w="med" type="none"/>
              <a:tailEnd len="med" w="med" type="none"/>
            </a:ln>
          </p:spPr>
        </p:cxnSp>
      </p:grpSp>
      <p:sp>
        <p:nvSpPr>
          <p:cNvPr id="479" name="Google Shape;479;p49"/>
          <p:cNvSpPr txBox="1"/>
          <p:nvPr/>
        </p:nvSpPr>
        <p:spPr>
          <a:xfrm>
            <a:off x="1007050" y="2984375"/>
            <a:ext cx="3876900" cy="14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Not searchable!</a:t>
            </a:r>
            <a:endParaRPr sz="1800">
              <a:latin typeface="Lato"/>
              <a:ea typeface="Lato"/>
              <a:cs typeface="Lato"/>
              <a:sym typeface="Lato"/>
            </a:endParaRPr>
          </a:p>
          <a:p>
            <a:pPr indent="0" lvl="0" marL="0" rtl="0" algn="l">
              <a:spcBef>
                <a:spcPts val="0"/>
              </a:spcBef>
              <a:spcAft>
                <a:spcPts val="0"/>
              </a:spcAft>
              <a:buNone/>
            </a:pPr>
            <a:r>
              <a:t/>
            </a:r>
            <a:endParaRPr sz="6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Can be easily damaged, misplaced</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Not easy to back up</a:t>
            </a:r>
            <a:endParaRPr sz="1800">
              <a:latin typeface="Lato"/>
              <a:ea typeface="Lato"/>
              <a:cs typeface="Lato"/>
              <a:sym typeface="Lato"/>
            </a:endParaRPr>
          </a:p>
          <a:p>
            <a:pPr indent="0" lvl="0" marL="0" rtl="0" algn="l">
              <a:spcBef>
                <a:spcPts val="0"/>
              </a:spcBef>
              <a:spcAft>
                <a:spcPts val="0"/>
              </a:spcAft>
              <a:buNone/>
            </a:pPr>
            <a:r>
              <a:t/>
            </a:r>
            <a:endParaRPr sz="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Hard to share with collaborators</a:t>
            </a:r>
            <a:endParaRPr sz="18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50"/>
          <p:cNvSpPr txBox="1"/>
          <p:nvPr>
            <p:ph type="title"/>
          </p:nvPr>
        </p:nvSpPr>
        <p:spPr>
          <a:xfrm>
            <a:off x="217650" y="206000"/>
            <a:ext cx="8655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Cost considerations - Available Products</a:t>
            </a:r>
            <a:endParaRPr sz="3600"/>
          </a:p>
        </p:txBody>
      </p:sp>
      <p:sp>
        <p:nvSpPr>
          <p:cNvPr id="485" name="Google Shape;485;p50"/>
          <p:cNvSpPr txBox="1"/>
          <p:nvPr>
            <p:ph idx="1" type="body"/>
          </p:nvPr>
        </p:nvSpPr>
        <p:spPr>
          <a:xfrm>
            <a:off x="893700" y="1197875"/>
            <a:ext cx="7505400" cy="3140100"/>
          </a:xfrm>
          <a:prstGeom prst="rect">
            <a:avLst/>
          </a:prstGeom>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SzPts val="2800"/>
              <a:buChar char="●"/>
            </a:pPr>
            <a:r>
              <a:rPr lang="en"/>
              <a:t>Paid for - Bio-Itech, LabArchives, LabGuru</a:t>
            </a:r>
            <a:endParaRPr/>
          </a:p>
          <a:p>
            <a:pPr indent="-406400" lvl="0" marL="457200" rtl="0" algn="l">
              <a:lnSpc>
                <a:spcPct val="150000"/>
              </a:lnSpc>
              <a:spcBef>
                <a:spcPts val="0"/>
              </a:spcBef>
              <a:spcAft>
                <a:spcPts val="0"/>
              </a:spcAft>
              <a:buSzPts val="2800"/>
              <a:buChar char="●"/>
            </a:pPr>
            <a:r>
              <a:rPr lang="en"/>
              <a:t>Paid (with free version) - SciNote, Benchling</a:t>
            </a:r>
            <a:endParaRPr/>
          </a:p>
          <a:p>
            <a:pPr indent="-406400" lvl="0" marL="457200" rtl="0" algn="l">
              <a:lnSpc>
                <a:spcPct val="150000"/>
              </a:lnSpc>
              <a:spcBef>
                <a:spcPts val="0"/>
              </a:spcBef>
              <a:spcAft>
                <a:spcPts val="0"/>
              </a:spcAft>
              <a:buSzPts val="2800"/>
              <a:buChar char="●"/>
            </a:pPr>
            <a:r>
              <a:rPr lang="en"/>
              <a:t>Open source - Open wet ware, ELOG</a:t>
            </a:r>
            <a:endParaRPr/>
          </a:p>
          <a:p>
            <a:pPr indent="-406400" lvl="0" marL="457200" rtl="0" algn="l">
              <a:lnSpc>
                <a:spcPct val="150000"/>
              </a:lnSpc>
              <a:spcBef>
                <a:spcPts val="0"/>
              </a:spcBef>
              <a:spcAft>
                <a:spcPts val="0"/>
              </a:spcAft>
              <a:buSzPts val="2800"/>
              <a:buChar char="●"/>
            </a:pPr>
            <a:r>
              <a:rPr lang="en"/>
              <a:t>Free - Open Science Framework (OSF.io), LocalWiki</a:t>
            </a:r>
            <a:endParaRPr/>
          </a:p>
        </p:txBody>
      </p:sp>
      <p:sp>
        <p:nvSpPr>
          <p:cNvPr id="486" name="Google Shape;486;p5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87" name="Google Shape;487;p50"/>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88" name="Google Shape;488;p50"/>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89" name="Google Shape;489;p50"/>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490" name="Google Shape;490;p50"/>
          <p:cNvGrpSpPr/>
          <p:nvPr/>
        </p:nvGrpSpPr>
        <p:grpSpPr>
          <a:xfrm>
            <a:off x="80663" y="52600"/>
            <a:ext cx="8991091" cy="310200"/>
            <a:chOff x="86000" y="52600"/>
            <a:chExt cx="8985700" cy="310200"/>
          </a:xfrm>
        </p:grpSpPr>
        <p:sp>
          <p:nvSpPr>
            <p:cNvPr id="491" name="Google Shape;491;p50"/>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92" name="Google Shape;492;p50"/>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93" name="Google Shape;493;p50"/>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94" name="Google Shape;494;p50"/>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95" name="Google Shape;495;p50"/>
          <p:cNvSpPr txBox="1"/>
          <p:nvPr/>
        </p:nvSpPr>
        <p:spPr>
          <a:xfrm>
            <a:off x="5122475" y="4314225"/>
            <a:ext cx="3949200" cy="31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t>Kanza, </a:t>
            </a:r>
            <a:r>
              <a:rPr lang="en" sz="1800" u="sng">
                <a:solidFill>
                  <a:schemeClr val="hlink"/>
                </a:solidFill>
                <a:hlinkClick r:id="rId3"/>
              </a:rPr>
              <a:t>10</a:t>
            </a:r>
            <a:r>
              <a:rPr lang="en" sz="1800" u="sng">
                <a:solidFill>
                  <a:schemeClr val="hlink"/>
                </a:solidFill>
                <a:hlinkClick r:id="rId4"/>
              </a:rPr>
              <a:t>.1186/s13321-017-0221-3</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51"/>
          <p:cNvSpPr txBox="1"/>
          <p:nvPr>
            <p:ph idx="4294967295" type="body"/>
          </p:nvPr>
        </p:nvSpPr>
        <p:spPr>
          <a:xfrm>
            <a:off x="3174949" y="1123950"/>
            <a:ext cx="2813400" cy="1305000"/>
          </a:xfrm>
          <a:prstGeom prst="rect">
            <a:avLst/>
          </a:prstGeom>
        </p:spPr>
        <p:txBody>
          <a:bodyPr anchorCtr="0" anchor="t" bIns="91425" lIns="91425" spcFirstLastPara="1" rIns="91425" wrap="square" tIns="91425">
            <a:noAutofit/>
          </a:bodyPr>
          <a:lstStyle/>
          <a:p>
            <a:pPr indent="457200" lvl="0" marL="457200" rtl="0" algn="l">
              <a:spcBef>
                <a:spcPts val="600"/>
              </a:spcBef>
              <a:spcAft>
                <a:spcPts val="0"/>
              </a:spcAft>
              <a:buNone/>
            </a:pPr>
            <a:r>
              <a:rPr b="1" lang="en" sz="2400"/>
              <a:t>Export</a:t>
            </a:r>
            <a:endParaRPr b="1" sz="1800"/>
          </a:p>
          <a:p>
            <a:pPr indent="0" lvl="0" marL="0" rtl="0" algn="l">
              <a:spcBef>
                <a:spcPts val="600"/>
              </a:spcBef>
              <a:spcAft>
                <a:spcPts val="0"/>
              </a:spcAft>
              <a:buNone/>
            </a:pPr>
            <a:r>
              <a:rPr lang="en" sz="1800"/>
              <a:t>Data can be exported as PDF (must backup regularly)</a:t>
            </a:r>
            <a:endParaRPr sz="1800"/>
          </a:p>
        </p:txBody>
      </p:sp>
      <p:sp>
        <p:nvSpPr>
          <p:cNvPr id="501" name="Google Shape;501;p51"/>
          <p:cNvSpPr txBox="1"/>
          <p:nvPr>
            <p:ph idx="1" type="body"/>
          </p:nvPr>
        </p:nvSpPr>
        <p:spPr>
          <a:xfrm>
            <a:off x="360300" y="1123950"/>
            <a:ext cx="2813400" cy="1305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400"/>
              <a:t>Search</a:t>
            </a:r>
            <a:endParaRPr b="1" sz="1800"/>
          </a:p>
          <a:p>
            <a:pPr indent="0" lvl="0" marL="0" rtl="0" algn="l">
              <a:spcBef>
                <a:spcPts val="600"/>
              </a:spcBef>
              <a:spcAft>
                <a:spcPts val="0"/>
              </a:spcAft>
              <a:buNone/>
            </a:pPr>
            <a:r>
              <a:rPr lang="en" sz="1800"/>
              <a:t>Easily searchable both in online and offline searches</a:t>
            </a:r>
            <a:endParaRPr sz="1800"/>
          </a:p>
        </p:txBody>
      </p:sp>
      <p:sp>
        <p:nvSpPr>
          <p:cNvPr id="502" name="Google Shape;502;p51"/>
          <p:cNvSpPr txBox="1"/>
          <p:nvPr>
            <p:ph idx="4294967295" type="body"/>
          </p:nvPr>
        </p:nvSpPr>
        <p:spPr>
          <a:xfrm>
            <a:off x="6360026" y="1123950"/>
            <a:ext cx="2742000" cy="1305000"/>
          </a:xfrm>
          <a:prstGeom prst="rect">
            <a:avLst/>
          </a:prstGeom>
        </p:spPr>
        <p:txBody>
          <a:bodyPr anchorCtr="0" anchor="t" bIns="91425" lIns="91425" spcFirstLastPara="1" rIns="91425" wrap="square" tIns="91425">
            <a:noAutofit/>
          </a:bodyPr>
          <a:lstStyle/>
          <a:p>
            <a:pPr indent="457200" lvl="0" marL="457200" rtl="0" algn="l">
              <a:spcBef>
                <a:spcPts val="600"/>
              </a:spcBef>
              <a:spcAft>
                <a:spcPts val="0"/>
              </a:spcAft>
              <a:buNone/>
            </a:pPr>
            <a:r>
              <a:rPr b="1" lang="en" sz="2400"/>
              <a:t>Share</a:t>
            </a:r>
            <a:endParaRPr b="1" sz="2400"/>
          </a:p>
          <a:p>
            <a:pPr indent="0" lvl="0" marL="0" rtl="0" algn="l">
              <a:spcBef>
                <a:spcPts val="600"/>
              </a:spcBef>
              <a:spcAft>
                <a:spcPts val="0"/>
              </a:spcAft>
              <a:buNone/>
            </a:pPr>
            <a:r>
              <a:rPr lang="en" sz="1800"/>
              <a:t>Easily shareable with collaborators and broader community</a:t>
            </a:r>
            <a:endParaRPr sz="1800"/>
          </a:p>
          <a:p>
            <a:pPr indent="0" lvl="0" marL="0" rtl="0" algn="l">
              <a:spcBef>
                <a:spcPts val="600"/>
              </a:spcBef>
              <a:spcAft>
                <a:spcPts val="0"/>
              </a:spcAft>
              <a:buNone/>
            </a:pPr>
            <a:r>
              <a:t/>
            </a:r>
            <a:endParaRPr sz="1200"/>
          </a:p>
        </p:txBody>
      </p:sp>
      <p:sp>
        <p:nvSpPr>
          <p:cNvPr id="503" name="Google Shape;503;p51"/>
          <p:cNvSpPr/>
          <p:nvPr/>
        </p:nvSpPr>
        <p:spPr>
          <a:xfrm>
            <a:off x="6467282" y="2936025"/>
            <a:ext cx="692400" cy="519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1"/>
          <p:cNvSpPr txBox="1"/>
          <p:nvPr>
            <p:ph idx="4294967295" type="body"/>
          </p:nvPr>
        </p:nvSpPr>
        <p:spPr>
          <a:xfrm>
            <a:off x="3174950" y="2988438"/>
            <a:ext cx="3047100" cy="1305000"/>
          </a:xfrm>
          <a:prstGeom prst="rect">
            <a:avLst/>
          </a:prstGeom>
        </p:spPr>
        <p:txBody>
          <a:bodyPr anchorCtr="0" anchor="t" bIns="91425" lIns="91425" spcFirstLastPara="1" rIns="91425" wrap="square" tIns="91425">
            <a:noAutofit/>
          </a:bodyPr>
          <a:lstStyle/>
          <a:p>
            <a:pPr indent="457200" lvl="0" marL="457200" rtl="0" algn="l">
              <a:spcBef>
                <a:spcPts val="600"/>
              </a:spcBef>
              <a:spcAft>
                <a:spcPts val="0"/>
              </a:spcAft>
              <a:buNone/>
            </a:pPr>
            <a:r>
              <a:rPr b="1" lang="en" sz="2400"/>
              <a:t>Access</a:t>
            </a:r>
            <a:endParaRPr b="1" sz="2400"/>
          </a:p>
          <a:p>
            <a:pPr indent="0" lvl="0" marL="0" rtl="0" algn="l">
              <a:spcBef>
                <a:spcPts val="600"/>
              </a:spcBef>
              <a:spcAft>
                <a:spcPts val="0"/>
              </a:spcAft>
              <a:buNone/>
            </a:pPr>
            <a:r>
              <a:rPr lang="en" sz="1800"/>
              <a:t>Easily accessible globally (depend on connectivity)</a:t>
            </a:r>
            <a:endParaRPr sz="1800"/>
          </a:p>
        </p:txBody>
      </p:sp>
      <p:sp>
        <p:nvSpPr>
          <p:cNvPr id="505" name="Google Shape;505;p51"/>
          <p:cNvSpPr/>
          <p:nvPr/>
        </p:nvSpPr>
        <p:spPr>
          <a:xfrm>
            <a:off x="3303354" y="2942625"/>
            <a:ext cx="692400" cy="519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1"/>
          <p:cNvSpPr/>
          <p:nvPr/>
        </p:nvSpPr>
        <p:spPr>
          <a:xfrm>
            <a:off x="444225" y="2942625"/>
            <a:ext cx="692400" cy="519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1"/>
          <p:cNvSpPr/>
          <p:nvPr/>
        </p:nvSpPr>
        <p:spPr>
          <a:xfrm>
            <a:off x="6467282" y="1118050"/>
            <a:ext cx="692400" cy="519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1"/>
          <p:cNvSpPr/>
          <p:nvPr/>
        </p:nvSpPr>
        <p:spPr>
          <a:xfrm>
            <a:off x="3303354" y="1123950"/>
            <a:ext cx="692400" cy="519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1"/>
          <p:cNvSpPr/>
          <p:nvPr/>
        </p:nvSpPr>
        <p:spPr>
          <a:xfrm>
            <a:off x="444225" y="1123950"/>
            <a:ext cx="692400" cy="519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1"/>
          <p:cNvSpPr txBox="1"/>
          <p:nvPr>
            <p:ph type="title"/>
          </p:nvPr>
        </p:nvSpPr>
        <p:spPr>
          <a:xfrm>
            <a:off x="290000" y="206000"/>
            <a:ext cx="8583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Why should you use an </a:t>
            </a:r>
            <a:r>
              <a:rPr lang="en" sz="3000" u="sng"/>
              <a:t>E</a:t>
            </a:r>
            <a:r>
              <a:rPr lang="en" sz="3000"/>
              <a:t>lectronic </a:t>
            </a:r>
            <a:r>
              <a:rPr lang="en" sz="3000" u="sng"/>
              <a:t>L</a:t>
            </a:r>
            <a:r>
              <a:rPr lang="en" sz="3000"/>
              <a:t>ab </a:t>
            </a:r>
            <a:r>
              <a:rPr lang="en" sz="3000" u="sng"/>
              <a:t>N</a:t>
            </a:r>
            <a:r>
              <a:rPr lang="en" sz="3000"/>
              <a:t>otebook?</a:t>
            </a:r>
            <a:endParaRPr sz="3000"/>
          </a:p>
        </p:txBody>
      </p:sp>
      <p:sp>
        <p:nvSpPr>
          <p:cNvPr id="511" name="Google Shape;511;p5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12" name="Google Shape;512;p51"/>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13" name="Google Shape;513;p51"/>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14" name="Google Shape;514;p51"/>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515" name="Google Shape;515;p51"/>
          <p:cNvGrpSpPr/>
          <p:nvPr/>
        </p:nvGrpSpPr>
        <p:grpSpPr>
          <a:xfrm>
            <a:off x="80663" y="52600"/>
            <a:ext cx="8991091" cy="310200"/>
            <a:chOff x="86000" y="52600"/>
            <a:chExt cx="8985700" cy="310200"/>
          </a:xfrm>
        </p:grpSpPr>
        <p:sp>
          <p:nvSpPr>
            <p:cNvPr id="516" name="Google Shape;516;p51"/>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17" name="Google Shape;517;p51"/>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18" name="Google Shape;518;p51"/>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19" name="Google Shape;519;p51"/>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grpSp>
        <p:nvGrpSpPr>
          <p:cNvPr id="520" name="Google Shape;520;p51"/>
          <p:cNvGrpSpPr/>
          <p:nvPr/>
        </p:nvGrpSpPr>
        <p:grpSpPr>
          <a:xfrm>
            <a:off x="515575" y="1157143"/>
            <a:ext cx="549709" cy="452905"/>
            <a:chOff x="3955900" y="2984500"/>
            <a:chExt cx="414000" cy="422525"/>
          </a:xfrm>
        </p:grpSpPr>
        <p:sp>
          <p:nvSpPr>
            <p:cNvPr id="521" name="Google Shape;521;p51"/>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22" name="Google Shape;522;p51"/>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23" name="Google Shape;523;p51"/>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524" name="Google Shape;524;p51"/>
          <p:cNvGrpSpPr/>
          <p:nvPr/>
        </p:nvGrpSpPr>
        <p:grpSpPr>
          <a:xfrm>
            <a:off x="6602313" y="1170950"/>
            <a:ext cx="422300" cy="413500"/>
            <a:chOff x="1288475" y="4112575"/>
            <a:chExt cx="422300" cy="413500"/>
          </a:xfrm>
        </p:grpSpPr>
        <p:sp>
          <p:nvSpPr>
            <p:cNvPr id="525" name="Google Shape;525;p51"/>
            <p:cNvSpPr/>
            <p:nvPr/>
          </p:nvSpPr>
          <p:spPr>
            <a:xfrm>
              <a:off x="1288475" y="4261775"/>
              <a:ext cx="120600" cy="1125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1"/>
            <p:cNvSpPr/>
            <p:nvPr/>
          </p:nvSpPr>
          <p:spPr>
            <a:xfrm>
              <a:off x="1590175" y="4413575"/>
              <a:ext cx="120600" cy="1125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1"/>
            <p:cNvSpPr/>
            <p:nvPr/>
          </p:nvSpPr>
          <p:spPr>
            <a:xfrm>
              <a:off x="1590175" y="4112575"/>
              <a:ext cx="120600" cy="1125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8" name="Google Shape;528;p51"/>
            <p:cNvCxnSpPr>
              <a:stCxn id="525" idx="7"/>
              <a:endCxn id="527" idx="2"/>
            </p:cNvCxnSpPr>
            <p:nvPr/>
          </p:nvCxnSpPr>
          <p:spPr>
            <a:xfrm flipH="1" rot="10800000">
              <a:off x="1391414" y="4168750"/>
              <a:ext cx="198900" cy="109500"/>
            </a:xfrm>
            <a:prstGeom prst="straightConnector1">
              <a:avLst/>
            </a:prstGeom>
            <a:noFill/>
            <a:ln cap="flat" cmpd="sng" w="9525">
              <a:solidFill>
                <a:srgbClr val="FFFFFF"/>
              </a:solidFill>
              <a:prstDash val="solid"/>
              <a:round/>
              <a:headEnd len="med" w="med" type="none"/>
              <a:tailEnd len="med" w="med" type="none"/>
            </a:ln>
          </p:spPr>
        </p:cxnSp>
        <p:cxnSp>
          <p:nvCxnSpPr>
            <p:cNvPr id="529" name="Google Shape;529;p51"/>
            <p:cNvCxnSpPr>
              <a:stCxn id="525" idx="5"/>
              <a:endCxn id="526" idx="3"/>
            </p:cNvCxnSpPr>
            <p:nvPr/>
          </p:nvCxnSpPr>
          <p:spPr>
            <a:xfrm>
              <a:off x="1391414" y="4357800"/>
              <a:ext cx="216300" cy="151800"/>
            </a:xfrm>
            <a:prstGeom prst="straightConnector1">
              <a:avLst/>
            </a:prstGeom>
            <a:noFill/>
            <a:ln cap="flat" cmpd="sng" w="9525">
              <a:solidFill>
                <a:srgbClr val="FFFFFF"/>
              </a:solidFill>
              <a:prstDash val="solid"/>
              <a:round/>
              <a:headEnd len="med" w="med" type="none"/>
              <a:tailEnd len="med" w="med" type="none"/>
            </a:ln>
          </p:spPr>
        </p:cxnSp>
      </p:grpSp>
      <p:grpSp>
        <p:nvGrpSpPr>
          <p:cNvPr id="530" name="Google Shape;530;p51"/>
          <p:cNvGrpSpPr/>
          <p:nvPr/>
        </p:nvGrpSpPr>
        <p:grpSpPr>
          <a:xfrm>
            <a:off x="522728" y="2980522"/>
            <a:ext cx="535372" cy="430316"/>
            <a:chOff x="1928175" y="312600"/>
            <a:chExt cx="425000" cy="373700"/>
          </a:xfrm>
        </p:grpSpPr>
        <p:sp>
          <p:nvSpPr>
            <p:cNvPr id="531" name="Google Shape;531;p51"/>
            <p:cNvSpPr/>
            <p:nvPr/>
          </p:nvSpPr>
          <p:spPr>
            <a:xfrm>
              <a:off x="1928175" y="312600"/>
              <a:ext cx="425000" cy="373700"/>
            </a:xfrm>
            <a:custGeom>
              <a:rect b="b" l="l" r="r" t="t"/>
              <a:pathLst>
                <a:path extrusionOk="0" h="14948" w="1700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32" name="Google Shape;532;p51"/>
            <p:cNvSpPr/>
            <p:nvPr/>
          </p:nvSpPr>
          <p:spPr>
            <a:xfrm>
              <a:off x="1964825" y="349250"/>
              <a:ext cx="351700" cy="300425"/>
            </a:xfrm>
            <a:custGeom>
              <a:rect b="b" l="l" r="r" t="t"/>
              <a:pathLst>
                <a:path extrusionOk="0" h="12017" w="14068">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533" name="Google Shape;533;p51"/>
          <p:cNvSpPr/>
          <p:nvPr/>
        </p:nvSpPr>
        <p:spPr>
          <a:xfrm>
            <a:off x="6664625" y="2982325"/>
            <a:ext cx="291379" cy="413511"/>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34" name="Google Shape;534;p51"/>
          <p:cNvSpPr/>
          <p:nvPr/>
        </p:nvSpPr>
        <p:spPr>
          <a:xfrm>
            <a:off x="3393100" y="2988925"/>
            <a:ext cx="512891" cy="413498"/>
          </a:xfrm>
          <a:custGeom>
            <a:rect b="b" l="l" r="r" t="t"/>
            <a:pathLst>
              <a:path extrusionOk="0" h="18757" w="18758">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35" name="Google Shape;535;p51"/>
          <p:cNvSpPr txBox="1"/>
          <p:nvPr>
            <p:ph idx="1" type="body"/>
          </p:nvPr>
        </p:nvSpPr>
        <p:spPr>
          <a:xfrm>
            <a:off x="360300" y="2936025"/>
            <a:ext cx="2813400" cy="1305000"/>
          </a:xfrm>
          <a:prstGeom prst="rect">
            <a:avLst/>
          </a:prstGeom>
        </p:spPr>
        <p:txBody>
          <a:bodyPr anchorCtr="0" anchor="t" bIns="91425" lIns="91425" spcFirstLastPara="1" rIns="91425" wrap="square" tIns="91425">
            <a:noAutofit/>
          </a:bodyPr>
          <a:lstStyle/>
          <a:p>
            <a:pPr indent="457200" lvl="0" marL="457200" rtl="0" algn="l">
              <a:spcBef>
                <a:spcPts val="600"/>
              </a:spcBef>
              <a:spcAft>
                <a:spcPts val="0"/>
              </a:spcAft>
              <a:buNone/>
            </a:pPr>
            <a:r>
              <a:rPr b="1" lang="en" sz="2400"/>
              <a:t>Embed</a:t>
            </a:r>
            <a:endParaRPr b="1" sz="2400"/>
          </a:p>
          <a:p>
            <a:pPr indent="0" lvl="0" marL="0" rtl="0" algn="l">
              <a:spcBef>
                <a:spcPts val="600"/>
              </a:spcBef>
              <a:spcAft>
                <a:spcPts val="0"/>
              </a:spcAft>
              <a:buNone/>
            </a:pPr>
            <a:r>
              <a:rPr lang="en" sz="1800"/>
              <a:t>Can embed high res images, protocols, &amp; more</a:t>
            </a:r>
            <a:endParaRPr sz="1800"/>
          </a:p>
        </p:txBody>
      </p:sp>
      <p:sp>
        <p:nvSpPr>
          <p:cNvPr id="536" name="Google Shape;536;p51"/>
          <p:cNvSpPr txBox="1"/>
          <p:nvPr>
            <p:ph idx="4294967295" type="body"/>
          </p:nvPr>
        </p:nvSpPr>
        <p:spPr>
          <a:xfrm>
            <a:off x="6383220" y="2936025"/>
            <a:ext cx="2491200" cy="1305000"/>
          </a:xfrm>
          <a:prstGeom prst="rect">
            <a:avLst/>
          </a:prstGeom>
        </p:spPr>
        <p:txBody>
          <a:bodyPr anchorCtr="0" anchor="t" bIns="91425" lIns="91425" spcFirstLastPara="1" rIns="91425" wrap="square" tIns="91425">
            <a:noAutofit/>
          </a:bodyPr>
          <a:lstStyle/>
          <a:p>
            <a:pPr indent="457200" lvl="0" marL="457200" rtl="0" algn="l">
              <a:spcBef>
                <a:spcPts val="600"/>
              </a:spcBef>
              <a:spcAft>
                <a:spcPts val="0"/>
              </a:spcAft>
              <a:buNone/>
            </a:pPr>
            <a:r>
              <a:rPr b="1" lang="en" sz="2400"/>
              <a:t>Mobile</a:t>
            </a:r>
            <a:endParaRPr b="1" sz="2400"/>
          </a:p>
          <a:p>
            <a:pPr indent="0" lvl="0" marL="0" rtl="0" algn="l">
              <a:spcBef>
                <a:spcPts val="600"/>
              </a:spcBef>
              <a:spcAft>
                <a:spcPts val="0"/>
              </a:spcAft>
              <a:buNone/>
            </a:pPr>
            <a:r>
              <a:rPr lang="en" sz="1800"/>
              <a:t>Use the mobile app to quickly upload images</a:t>
            </a:r>
            <a:r>
              <a:rPr lang="en" sz="1800"/>
              <a:t> </a:t>
            </a:r>
            <a:endParaRPr sz="1800"/>
          </a:p>
        </p:txBody>
      </p:sp>
      <p:grpSp>
        <p:nvGrpSpPr>
          <p:cNvPr id="537" name="Google Shape;537;p51"/>
          <p:cNvGrpSpPr/>
          <p:nvPr/>
        </p:nvGrpSpPr>
        <p:grpSpPr>
          <a:xfrm>
            <a:off x="3370173" y="1164986"/>
            <a:ext cx="512897" cy="425438"/>
            <a:chOff x="584925" y="922575"/>
            <a:chExt cx="415200" cy="502525"/>
          </a:xfrm>
        </p:grpSpPr>
        <p:sp>
          <p:nvSpPr>
            <p:cNvPr id="538" name="Google Shape;538;p51"/>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39" name="Google Shape;539;p51"/>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40" name="Google Shape;540;p51"/>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5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46" name="Google Shape;546;p52"/>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47" name="Google Shape;547;p52"/>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pic>
        <p:nvPicPr>
          <p:cNvPr id="548" name="Google Shape;548;p52"/>
          <p:cNvPicPr preferRelativeResize="0"/>
          <p:nvPr/>
        </p:nvPicPr>
        <p:blipFill>
          <a:blip r:embed="rId3">
            <a:alphaModFix/>
          </a:blip>
          <a:stretch>
            <a:fillRect/>
          </a:stretch>
        </p:blipFill>
        <p:spPr>
          <a:xfrm>
            <a:off x="1263647" y="1088200"/>
            <a:ext cx="5568227" cy="3289525"/>
          </a:xfrm>
          <a:prstGeom prst="rect">
            <a:avLst/>
          </a:prstGeom>
          <a:noFill/>
          <a:ln>
            <a:noFill/>
          </a:ln>
        </p:spPr>
      </p:pic>
      <p:sp>
        <p:nvSpPr>
          <p:cNvPr id="549" name="Google Shape;549;p52"/>
          <p:cNvSpPr txBox="1"/>
          <p:nvPr/>
        </p:nvSpPr>
        <p:spPr>
          <a:xfrm>
            <a:off x="6783650" y="3476125"/>
            <a:ext cx="2226600" cy="806400"/>
          </a:xfrm>
          <a:prstGeom prst="rect">
            <a:avLst/>
          </a:prstGeom>
          <a:solidFill>
            <a:schemeClr val="accent4"/>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2800">
                <a:solidFill>
                  <a:srgbClr val="FFFFFF"/>
                </a:solidFill>
                <a:latin typeface="Lato"/>
                <a:ea typeface="Lato"/>
                <a:cs typeface="Lato"/>
                <a:sym typeface="Lato"/>
              </a:rPr>
              <a:t> ELN Features </a:t>
            </a:r>
            <a:endParaRPr b="1" sz="2800">
              <a:solidFill>
                <a:srgbClr val="FFFFFF"/>
              </a:solidFill>
              <a:latin typeface="Lato"/>
              <a:ea typeface="Lato"/>
              <a:cs typeface="Lato"/>
              <a:sym typeface="Lato"/>
            </a:endParaRPr>
          </a:p>
          <a:p>
            <a:pPr indent="0" lvl="0" marL="0" rtl="0" algn="ctr">
              <a:spcBef>
                <a:spcPts val="0"/>
              </a:spcBef>
              <a:spcAft>
                <a:spcPts val="0"/>
              </a:spcAft>
              <a:buNone/>
            </a:pPr>
            <a:r>
              <a:rPr b="1" lang="en" sz="2800">
                <a:solidFill>
                  <a:srgbClr val="FFFFFF"/>
                </a:solidFill>
                <a:latin typeface="Lato"/>
                <a:ea typeface="Lato"/>
                <a:cs typeface="Lato"/>
                <a:sym typeface="Lato"/>
              </a:rPr>
              <a:t>Matrix</a:t>
            </a:r>
            <a:endParaRPr b="1" sz="2800">
              <a:solidFill>
                <a:srgbClr val="FFFFFF"/>
              </a:solidFill>
              <a:latin typeface="Lato"/>
              <a:ea typeface="Lato"/>
              <a:cs typeface="Lato"/>
              <a:sym typeface="Lato"/>
            </a:endParaRPr>
          </a:p>
        </p:txBody>
      </p:sp>
      <p:sp>
        <p:nvSpPr>
          <p:cNvPr id="550" name="Google Shape;550;p52"/>
          <p:cNvSpPr txBox="1"/>
          <p:nvPr/>
        </p:nvSpPr>
        <p:spPr>
          <a:xfrm rot="-5400000">
            <a:off x="-981700" y="2304350"/>
            <a:ext cx="3294900" cy="855900"/>
          </a:xfrm>
          <a:prstGeom prst="rect">
            <a:avLst/>
          </a:prstGeom>
          <a:solidFill>
            <a:schemeClr val="accent4"/>
          </a:solidFill>
          <a:ln>
            <a:noFill/>
          </a:ln>
        </p:spPr>
        <p:txBody>
          <a:bodyPr anchorCtr="0" anchor="ctr" bIns="0" lIns="91425" spcFirstLastPara="1" rIns="91425" wrap="square" tIns="0">
            <a:noAutofit/>
          </a:bodyPr>
          <a:lstStyle/>
          <a:p>
            <a:pPr indent="0" lvl="0" marL="0" rtl="0" algn="ctr">
              <a:spcBef>
                <a:spcPts val="0"/>
              </a:spcBef>
              <a:spcAft>
                <a:spcPts val="0"/>
              </a:spcAft>
              <a:buNone/>
            </a:pPr>
            <a:r>
              <a:rPr b="1" lang="en" sz="2800">
                <a:solidFill>
                  <a:srgbClr val="FFFFFF"/>
                </a:solidFill>
                <a:latin typeface="Lato"/>
                <a:ea typeface="Lato"/>
                <a:cs typeface="Lato"/>
                <a:sym typeface="Lato"/>
              </a:rPr>
              <a:t>Parameters</a:t>
            </a:r>
            <a:endParaRPr b="1" sz="2800">
              <a:solidFill>
                <a:srgbClr val="FFFFFF"/>
              </a:solidFill>
              <a:latin typeface="Lato"/>
              <a:ea typeface="Lato"/>
              <a:cs typeface="Lato"/>
              <a:sym typeface="Lato"/>
            </a:endParaRPr>
          </a:p>
          <a:p>
            <a:pPr indent="0" lvl="0" marL="0" rtl="0" algn="ctr">
              <a:spcBef>
                <a:spcPts val="0"/>
              </a:spcBef>
              <a:spcAft>
                <a:spcPts val="0"/>
              </a:spcAft>
              <a:buNone/>
            </a:pPr>
            <a:r>
              <a:rPr b="1" lang="en" sz="2800">
                <a:solidFill>
                  <a:srgbClr val="FFFFFF"/>
                </a:solidFill>
                <a:latin typeface="Lato"/>
                <a:ea typeface="Lato"/>
                <a:cs typeface="Lato"/>
                <a:sym typeface="Lato"/>
              </a:rPr>
              <a:t> to consider</a:t>
            </a:r>
            <a:endParaRPr b="1" sz="2800">
              <a:solidFill>
                <a:srgbClr val="FFFFFF"/>
              </a:solidFill>
              <a:latin typeface="Lato"/>
              <a:ea typeface="Lato"/>
              <a:cs typeface="Lato"/>
              <a:sym typeface="Lato"/>
            </a:endParaRPr>
          </a:p>
        </p:txBody>
      </p:sp>
      <p:sp>
        <p:nvSpPr>
          <p:cNvPr id="551" name="Google Shape;551;p52"/>
          <p:cNvSpPr txBox="1"/>
          <p:nvPr/>
        </p:nvSpPr>
        <p:spPr>
          <a:xfrm rot="1904439">
            <a:off x="6627131" y="931406"/>
            <a:ext cx="2401938" cy="845188"/>
          </a:xfrm>
          <a:prstGeom prst="rect">
            <a:avLst/>
          </a:prstGeom>
          <a:solidFill>
            <a:schemeClr val="accent4"/>
          </a:solidFill>
          <a:ln>
            <a:noFill/>
          </a:ln>
        </p:spPr>
        <p:txBody>
          <a:bodyPr anchorCtr="0" anchor="ctr" bIns="0" lIns="91425" spcFirstLastPara="1" rIns="91425" wrap="square" tIns="0">
            <a:noAutofit/>
          </a:bodyPr>
          <a:lstStyle/>
          <a:p>
            <a:pPr indent="0" lvl="0" marL="0" rtl="0" algn="ctr">
              <a:spcBef>
                <a:spcPts val="0"/>
              </a:spcBef>
              <a:spcAft>
                <a:spcPts val="0"/>
              </a:spcAft>
              <a:buNone/>
            </a:pPr>
            <a:r>
              <a:rPr b="1" lang="en" sz="2800">
                <a:solidFill>
                  <a:srgbClr val="FFFFFF"/>
                </a:solidFill>
                <a:latin typeface="Lato"/>
                <a:ea typeface="Lato"/>
                <a:cs typeface="Lato"/>
                <a:sym typeface="Lato"/>
              </a:rPr>
              <a:t>Available lab notebooks</a:t>
            </a:r>
            <a:endParaRPr b="1" sz="2800">
              <a:solidFill>
                <a:srgbClr val="FFFFFF"/>
              </a:solidFill>
              <a:latin typeface="Lato"/>
              <a:ea typeface="Lato"/>
              <a:cs typeface="Lato"/>
              <a:sym typeface="Lato"/>
            </a:endParaRPr>
          </a:p>
        </p:txBody>
      </p:sp>
      <p:sp>
        <p:nvSpPr>
          <p:cNvPr id="552" name="Google Shape;552;p52"/>
          <p:cNvSpPr txBox="1"/>
          <p:nvPr/>
        </p:nvSpPr>
        <p:spPr>
          <a:xfrm>
            <a:off x="2088225" y="4301525"/>
            <a:ext cx="6983700" cy="246600"/>
          </a:xfrm>
          <a:prstGeom prst="rect">
            <a:avLst/>
          </a:prstGeom>
          <a:noFill/>
          <a:ln>
            <a:noFill/>
          </a:ln>
        </p:spPr>
        <p:txBody>
          <a:bodyPr anchorCtr="0" anchor="ctr" bIns="0" lIns="91425" spcFirstLastPara="1" rIns="91425" wrap="square" tIns="91425">
            <a:noAutofit/>
          </a:bodyPr>
          <a:lstStyle/>
          <a:p>
            <a:pPr indent="0" lvl="0" marL="0" rtl="0" algn="ctr">
              <a:spcBef>
                <a:spcPts val="0"/>
              </a:spcBef>
              <a:spcAft>
                <a:spcPts val="0"/>
              </a:spcAft>
              <a:buNone/>
            </a:pPr>
            <a:r>
              <a:rPr lang="en" sz="1800" u="sng">
                <a:solidFill>
                  <a:schemeClr val="accent3"/>
                </a:solidFill>
                <a:latin typeface="Lato"/>
                <a:ea typeface="Lato"/>
                <a:cs typeface="Lato"/>
                <a:sym typeface="Lato"/>
                <a:hlinkClick r:id="rId4"/>
              </a:rPr>
              <a:t>https://datamanagement.hms.harvard.edu/electronic-lab-notebooks</a:t>
            </a:r>
            <a:r>
              <a:rPr lang="en" sz="1800">
                <a:solidFill>
                  <a:schemeClr val="accent3"/>
                </a:solidFill>
                <a:latin typeface="Lato"/>
                <a:ea typeface="Lato"/>
                <a:cs typeface="Lato"/>
                <a:sym typeface="Lato"/>
              </a:rPr>
              <a:t> </a:t>
            </a:r>
            <a:endParaRPr sz="1800">
              <a:solidFill>
                <a:schemeClr val="accent3"/>
              </a:solidFill>
              <a:latin typeface="Lato"/>
              <a:ea typeface="Lato"/>
              <a:cs typeface="Lato"/>
              <a:sym typeface="Lato"/>
            </a:endParaRPr>
          </a:p>
        </p:txBody>
      </p:sp>
      <p:grpSp>
        <p:nvGrpSpPr>
          <p:cNvPr id="553" name="Google Shape;553;p52"/>
          <p:cNvGrpSpPr/>
          <p:nvPr/>
        </p:nvGrpSpPr>
        <p:grpSpPr>
          <a:xfrm>
            <a:off x="80663" y="52600"/>
            <a:ext cx="8991091" cy="310200"/>
            <a:chOff x="86000" y="52600"/>
            <a:chExt cx="8985700" cy="310200"/>
          </a:xfrm>
        </p:grpSpPr>
        <p:sp>
          <p:nvSpPr>
            <p:cNvPr id="554" name="Google Shape;554;p52"/>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55" name="Google Shape;555;p52"/>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56" name="Google Shape;556;p52"/>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57" name="Google Shape;557;p52"/>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558" name="Google Shape;558;p52"/>
          <p:cNvSpPr txBox="1"/>
          <p:nvPr>
            <p:ph type="title"/>
          </p:nvPr>
        </p:nvSpPr>
        <p:spPr>
          <a:xfrm>
            <a:off x="338200" y="206000"/>
            <a:ext cx="8478900" cy="80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One size does not fit all</a:t>
            </a:r>
            <a:endParaRPr/>
          </a:p>
        </p:txBody>
      </p:sp>
      <p:sp>
        <p:nvSpPr>
          <p:cNvPr id="559" name="Google Shape;559;p52"/>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Google Shape;564;p5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65" name="Google Shape;565;p53"/>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66" name="Google Shape;566;p53"/>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pSp>
        <p:nvGrpSpPr>
          <p:cNvPr id="567" name="Google Shape;567;p53"/>
          <p:cNvGrpSpPr/>
          <p:nvPr/>
        </p:nvGrpSpPr>
        <p:grpSpPr>
          <a:xfrm>
            <a:off x="80663" y="52600"/>
            <a:ext cx="8991091" cy="310200"/>
            <a:chOff x="86000" y="52600"/>
            <a:chExt cx="8985700" cy="310200"/>
          </a:xfrm>
        </p:grpSpPr>
        <p:sp>
          <p:nvSpPr>
            <p:cNvPr id="568" name="Google Shape;568;p53"/>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69" name="Google Shape;569;p53"/>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70" name="Google Shape;570;p53"/>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71" name="Google Shape;571;p53"/>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572" name="Google Shape;572;p53"/>
          <p:cNvSpPr txBox="1"/>
          <p:nvPr>
            <p:ph type="title"/>
          </p:nvPr>
        </p:nvSpPr>
        <p:spPr>
          <a:xfrm>
            <a:off x="338200" y="206000"/>
            <a:ext cx="8478900" cy="80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Basic features of an Electronic Lab Notebook</a:t>
            </a:r>
            <a:endParaRPr sz="3000"/>
          </a:p>
        </p:txBody>
      </p:sp>
      <p:pic>
        <p:nvPicPr>
          <p:cNvPr id="573" name="Google Shape;573;p53"/>
          <p:cNvPicPr preferRelativeResize="0"/>
          <p:nvPr/>
        </p:nvPicPr>
        <p:blipFill rotWithShape="1">
          <a:blip r:embed="rId3">
            <a:alphaModFix/>
          </a:blip>
          <a:srcRect b="0" l="0" r="5338" t="0"/>
          <a:stretch/>
        </p:blipFill>
        <p:spPr>
          <a:xfrm>
            <a:off x="633525" y="884075"/>
            <a:ext cx="7876949" cy="3696450"/>
          </a:xfrm>
          <a:prstGeom prst="rect">
            <a:avLst/>
          </a:prstGeom>
          <a:noFill/>
          <a:ln>
            <a:noFill/>
          </a:ln>
        </p:spPr>
      </p:pic>
      <p:sp>
        <p:nvSpPr>
          <p:cNvPr id="574" name="Google Shape;574;p53"/>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