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710" r:id="rId4"/>
    <p:sldMasterId id="2147483711" r:id="rId5"/>
    <p:sldMasterId id="214748371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Raleway"/>
      <p:regular r:id="rId30"/>
      <p:bold r:id="rId31"/>
      <p:italic r:id="rId32"/>
      <p:boldItalic r:id="rId33"/>
    </p:embeddedFont>
    <p:embeddedFont>
      <p:font typeface="Raleway SemiBold"/>
      <p:regular r:id="rId34"/>
      <p:bold r:id="rId35"/>
      <p:italic r:id="rId36"/>
      <p:boldItalic r:id="rId37"/>
    </p:embeddedFont>
    <p:embeddedFont>
      <p:font typeface="Lato"/>
      <p:regular r:id="rId38"/>
      <p:bold r:id="rId39"/>
      <p:italic r:id="rId40"/>
      <p:boldItalic r:id="rId41"/>
    </p:embeddedFont>
    <p:embeddedFont>
      <p:font typeface="Lato Black"/>
      <p:bold r:id="rId42"/>
      <p:boldItalic r:id="rId43"/>
    </p:embeddedFont>
    <p:embeddedFont>
      <p:font typeface="Raleway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72449B5-D07F-442F-9CFC-EBD2D9E3DE49}">
  <a:tblStyle styleId="{F72449B5-D07F-442F-9CFC-EBD2D9E3DE49}"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3.xml"/><Relationship Id="rId42" Type="http://schemas.openxmlformats.org/officeDocument/2006/relationships/font" Target="fonts/LatoBlack-bold.fntdata"/><Relationship Id="rId41" Type="http://schemas.openxmlformats.org/officeDocument/2006/relationships/font" Target="fonts/Lato-boldItalic.fntdata"/><Relationship Id="rId22" Type="http://schemas.openxmlformats.org/officeDocument/2006/relationships/slide" Target="slides/slide15.xml"/><Relationship Id="rId44" Type="http://schemas.openxmlformats.org/officeDocument/2006/relationships/font" Target="fonts/RalewayMedium-regular.fntdata"/><Relationship Id="rId21" Type="http://schemas.openxmlformats.org/officeDocument/2006/relationships/slide" Target="slides/slide14.xml"/><Relationship Id="rId43" Type="http://schemas.openxmlformats.org/officeDocument/2006/relationships/font" Target="fonts/LatoBlack-boldItalic.fntdata"/><Relationship Id="rId24" Type="http://schemas.openxmlformats.org/officeDocument/2006/relationships/slide" Target="slides/slide17.xml"/><Relationship Id="rId46" Type="http://schemas.openxmlformats.org/officeDocument/2006/relationships/font" Target="fonts/RalewayMedium-italic.fntdata"/><Relationship Id="rId23" Type="http://schemas.openxmlformats.org/officeDocument/2006/relationships/slide" Target="slides/slide16.xml"/><Relationship Id="rId45" Type="http://schemas.openxmlformats.org/officeDocument/2006/relationships/font" Target="fonts/RalewayMedium-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RalewayMedium-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4.xml"/><Relationship Id="rId33" Type="http://schemas.openxmlformats.org/officeDocument/2006/relationships/font" Target="fonts/Raleway-boldItalic.fntdata"/><Relationship Id="rId10" Type="http://schemas.openxmlformats.org/officeDocument/2006/relationships/slide" Target="slides/slide3.xml"/><Relationship Id="rId32" Type="http://schemas.openxmlformats.org/officeDocument/2006/relationships/font" Target="fonts/Raleway-italic.fntdata"/><Relationship Id="rId13" Type="http://schemas.openxmlformats.org/officeDocument/2006/relationships/slide" Target="slides/slide6.xml"/><Relationship Id="rId35" Type="http://schemas.openxmlformats.org/officeDocument/2006/relationships/font" Target="fonts/RalewaySemiBold-bold.fntdata"/><Relationship Id="rId12" Type="http://schemas.openxmlformats.org/officeDocument/2006/relationships/slide" Target="slides/slide5.xml"/><Relationship Id="rId34" Type="http://schemas.openxmlformats.org/officeDocument/2006/relationships/font" Target="fonts/RalewaySemiBold-regular.fntdata"/><Relationship Id="rId15" Type="http://schemas.openxmlformats.org/officeDocument/2006/relationships/slide" Target="slides/slide8.xml"/><Relationship Id="rId37" Type="http://schemas.openxmlformats.org/officeDocument/2006/relationships/font" Target="fonts/RalewaySemiBold-boldItalic.fntdata"/><Relationship Id="rId14" Type="http://schemas.openxmlformats.org/officeDocument/2006/relationships/slide" Target="slides/slide7.xml"/><Relationship Id="rId36" Type="http://schemas.openxmlformats.org/officeDocument/2006/relationships/font" Target="fonts/RalewaySemiBold-italic.fntdata"/><Relationship Id="rId17" Type="http://schemas.openxmlformats.org/officeDocument/2006/relationships/slide" Target="slides/slide10.xml"/><Relationship Id="rId39" Type="http://schemas.openxmlformats.org/officeDocument/2006/relationships/font" Target="fonts/Lato-bold.fntdata"/><Relationship Id="rId16" Type="http://schemas.openxmlformats.org/officeDocument/2006/relationships/slide" Target="slides/slide9.xml"/><Relationship Id="rId38" Type="http://schemas.openxmlformats.org/officeDocument/2006/relationships/font" Target="fonts/Lat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58a12a0789_0_13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58a12a0789_0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g58a12a0789_0_13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8a12a0789_0_1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58a12a0789_0_13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58a12a0789_0_1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58a12a0789_0_1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58a12a0789_0_1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g58a12a0789_0_14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58a12a0789_0_1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g58a12a0789_0_1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58a12a0789_0_1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Google Shape;871;g58a12a0789_0_15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58a12a0789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Google Shape;897;g598894b547_0_5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598894b547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3" name="Shape 953"/>
        <p:cNvGrpSpPr/>
        <p:nvPr/>
      </p:nvGrpSpPr>
      <p:grpSpPr>
        <a:xfrm>
          <a:off x="0" y="0"/>
          <a:ext cx="0" cy="0"/>
          <a:chOff x="0" y="0"/>
          <a:chExt cx="0" cy="0"/>
        </a:xfrm>
      </p:grpSpPr>
      <p:sp>
        <p:nvSpPr>
          <p:cNvPr id="954" name="Google Shape;954;g598894b547_0_6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598894b547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Google Shape;962;g598894b547_0_6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598894b547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598894b68d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598894b68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g598894b547_0_6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598894b547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7" name="Shape 977"/>
        <p:cNvGrpSpPr/>
        <p:nvPr/>
      </p:nvGrpSpPr>
      <p:grpSpPr>
        <a:xfrm>
          <a:off x="0" y="0"/>
          <a:ext cx="0" cy="0"/>
          <a:chOff x="0" y="0"/>
          <a:chExt cx="0" cy="0"/>
        </a:xfrm>
      </p:grpSpPr>
      <p:sp>
        <p:nvSpPr>
          <p:cNvPr id="978" name="Google Shape;978;g598894b547_0_6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598894b547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598894b547_0_6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598894b547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598894b54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598894b5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58a12a0789_0_7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58a12a0789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58a12a0789_0_6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58a12a0789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58a12a0789_0_8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58a12a0789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g58a12a0789_0_10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58a12a0789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g58a12a0789_0_13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58a12a0789_0_1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g58a12a0789_0_13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58a12a0789_0_1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0.jpg"/><Relationship Id="rId7"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15.jpg"/><Relationship Id="rId7"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2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2590800" y="4175763"/>
            <a:ext cx="39624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3" name="Shape 213"/>
        <p:cNvGrpSpPr/>
        <p:nvPr/>
      </p:nvGrpSpPr>
      <p:grpSpPr>
        <a:xfrm>
          <a:off x="0" y="0"/>
          <a:ext cx="0" cy="0"/>
          <a:chOff x="0" y="0"/>
          <a:chExt cx="0" cy="0"/>
        </a:xfrm>
      </p:grpSpPr>
      <p:sp>
        <p:nvSpPr>
          <p:cNvPr id="214" name="Google Shape;214;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6" name="Google Shape;216;p24"/>
          <p:cNvPicPr preferRelativeResize="0"/>
          <p:nvPr/>
        </p:nvPicPr>
        <p:blipFill>
          <a:blip r:embed="rId2">
            <a:alphaModFix/>
          </a:blip>
          <a:stretch>
            <a:fillRect/>
          </a:stretch>
        </p:blipFill>
        <p:spPr>
          <a:xfrm>
            <a:off x="6531813" y="4175760"/>
            <a:ext cx="1812076" cy="864925"/>
          </a:xfrm>
          <a:prstGeom prst="rect">
            <a:avLst/>
          </a:prstGeom>
          <a:noFill/>
          <a:ln>
            <a:noFill/>
          </a:ln>
        </p:spPr>
      </p:pic>
      <p:sp>
        <p:nvSpPr>
          <p:cNvPr id="217" name="Google Shape;217;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8" name="Google Shape;218;p24"/>
          <p:cNvSpPr txBox="1"/>
          <p:nvPr/>
        </p:nvSpPr>
        <p:spPr>
          <a:xfrm>
            <a:off x="726675" y="466345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9" name="Google Shape;219;p24"/>
          <p:cNvPicPr preferRelativeResize="0"/>
          <p:nvPr/>
        </p:nvPicPr>
        <p:blipFill>
          <a:blip r:embed="rId5">
            <a:alphaModFix/>
          </a:blip>
          <a:stretch>
            <a:fillRect/>
          </a:stretch>
        </p:blipFill>
        <p:spPr>
          <a:xfrm>
            <a:off x="818447" y="4171397"/>
            <a:ext cx="1395750" cy="492050"/>
          </a:xfrm>
          <a:prstGeom prst="rect">
            <a:avLst/>
          </a:prstGeom>
          <a:noFill/>
          <a:ln>
            <a:noFill/>
          </a:ln>
        </p:spPr>
      </p:pic>
      <p:sp>
        <p:nvSpPr>
          <p:cNvPr id="220" name="Google Shape;220;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1" name="Google Shape;221;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2" name="Shape 222"/>
        <p:cNvGrpSpPr/>
        <p:nvPr/>
      </p:nvGrpSpPr>
      <p:grpSpPr>
        <a:xfrm>
          <a:off x="0" y="0"/>
          <a:ext cx="0" cy="0"/>
          <a:chOff x="0" y="0"/>
          <a:chExt cx="0" cy="0"/>
        </a:xfrm>
      </p:grpSpPr>
      <p:sp>
        <p:nvSpPr>
          <p:cNvPr id="223" name="Google Shape;223;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5" name="Google Shape;225;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6" name="Google Shape;226;p25"/>
          <p:cNvPicPr preferRelativeResize="0"/>
          <p:nvPr/>
        </p:nvPicPr>
        <p:blipFill>
          <a:blip r:embed="rId2">
            <a:alphaModFix/>
          </a:blip>
          <a:stretch>
            <a:fillRect/>
          </a:stretch>
        </p:blipFill>
        <p:spPr>
          <a:xfrm>
            <a:off x="6975550" y="4069018"/>
            <a:ext cx="2099097" cy="1001925"/>
          </a:xfrm>
          <a:prstGeom prst="rect">
            <a:avLst/>
          </a:prstGeom>
          <a:noFill/>
          <a:ln>
            <a:noFill/>
          </a:ln>
        </p:spPr>
      </p:pic>
      <p:sp>
        <p:nvSpPr>
          <p:cNvPr id="227" name="Google Shape;227;p25"/>
          <p:cNvSpPr txBox="1"/>
          <p:nvPr/>
        </p:nvSpPr>
        <p:spPr>
          <a:xfrm>
            <a:off x="76200" y="4070175"/>
            <a:ext cx="3306300" cy="6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@repro4everyone</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#repro4everyone</a:t>
            </a:r>
            <a:endParaRPr sz="1800">
              <a:solidFill>
                <a:srgbClr val="FFFFFF"/>
              </a:solidFill>
              <a:latin typeface="Lato"/>
              <a:ea typeface="Lato"/>
              <a:cs typeface="Lato"/>
              <a:sym typeface="Lato"/>
            </a:endParaRPr>
          </a:p>
        </p:txBody>
      </p:sp>
      <p:sp>
        <p:nvSpPr>
          <p:cNvPr id="228" name="Google Shape;228;p25"/>
          <p:cNvSpPr txBox="1"/>
          <p:nvPr>
            <p:ph idx="2" type="subTitle"/>
          </p:nvPr>
        </p:nvSpPr>
        <p:spPr>
          <a:xfrm>
            <a:off x="76200" y="4695675"/>
            <a:ext cx="3676200" cy="246600"/>
          </a:xfrm>
          <a:prstGeom prst="rect">
            <a:avLst/>
          </a:prstGeom>
        </p:spPr>
        <p:txBody>
          <a:bodyPr anchorCtr="0" anchor="ctr"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sz="1800">
                <a:solidFill>
                  <a:srgbClr val="FFFFFF"/>
                </a:solidFill>
              </a:defRPr>
            </a:lvl2pPr>
            <a:lvl3pPr lvl="2" rtl="0">
              <a:spcBef>
                <a:spcPts val="600"/>
              </a:spcBef>
              <a:spcAft>
                <a:spcPts val="0"/>
              </a:spcAft>
              <a:buNone/>
              <a:defRPr sz="1800">
                <a:solidFill>
                  <a:srgbClr val="FFFFFF"/>
                </a:solidFill>
              </a:defRPr>
            </a:lvl3pPr>
            <a:lvl4pPr lvl="3" rtl="0">
              <a:spcBef>
                <a:spcPts val="600"/>
              </a:spcBef>
              <a:spcAft>
                <a:spcPts val="0"/>
              </a:spcAft>
              <a:buNone/>
              <a:defRPr sz="1800">
                <a:solidFill>
                  <a:srgbClr val="FFFFFF"/>
                </a:solidFill>
              </a:defRPr>
            </a:lvl4pPr>
            <a:lvl5pPr lvl="4" rtl="0">
              <a:spcBef>
                <a:spcPts val="600"/>
              </a:spcBef>
              <a:spcAft>
                <a:spcPts val="0"/>
              </a:spcAft>
              <a:buNone/>
              <a:defRPr sz="1800">
                <a:solidFill>
                  <a:srgbClr val="FFFFFF"/>
                </a:solidFill>
              </a:defRPr>
            </a:lvl5pPr>
            <a:lvl6pPr lvl="5" rtl="0">
              <a:spcBef>
                <a:spcPts val="600"/>
              </a:spcBef>
              <a:spcAft>
                <a:spcPts val="0"/>
              </a:spcAft>
              <a:buNone/>
              <a:defRPr sz="1800">
                <a:solidFill>
                  <a:srgbClr val="FFFFFF"/>
                </a:solidFill>
              </a:defRPr>
            </a:lvl6pPr>
            <a:lvl7pPr lvl="6" rtl="0">
              <a:spcBef>
                <a:spcPts val="600"/>
              </a:spcBef>
              <a:spcAft>
                <a:spcPts val="0"/>
              </a:spcAft>
              <a:buNone/>
              <a:defRPr sz="1800">
                <a:solidFill>
                  <a:srgbClr val="FFFFFF"/>
                </a:solidFill>
              </a:defRPr>
            </a:lvl7pPr>
            <a:lvl8pPr lvl="7" rtl="0">
              <a:spcBef>
                <a:spcPts val="600"/>
              </a:spcBef>
              <a:spcAft>
                <a:spcPts val="0"/>
              </a:spcAft>
              <a:buNone/>
              <a:defRPr sz="1800">
                <a:solidFill>
                  <a:srgbClr val="FFFFFF"/>
                </a:solidFill>
              </a:defRPr>
            </a:lvl8pPr>
            <a:lvl9pPr lvl="8" rtl="0">
              <a:spcBef>
                <a:spcPts val="600"/>
              </a:spcBef>
              <a:spcAft>
                <a:spcPts val="0"/>
              </a:spcAft>
              <a:buNone/>
              <a:defRPr sz="1800">
                <a:solidFill>
                  <a:srgbClr val="FFFFFF"/>
                </a:solidFill>
              </a:defRPr>
            </a:lvl9pPr>
          </a:lstStyle>
          <a:p/>
        </p:txBody>
      </p:sp>
      <p:sp>
        <p:nvSpPr>
          <p:cNvPr id="229" name="Google Shape;229;p2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30" name="Shape 230"/>
        <p:cNvGrpSpPr/>
        <p:nvPr/>
      </p:nvGrpSpPr>
      <p:grpSpPr>
        <a:xfrm>
          <a:off x="0" y="0"/>
          <a:ext cx="0" cy="0"/>
          <a:chOff x="0" y="0"/>
          <a:chExt cx="0" cy="0"/>
        </a:xfrm>
      </p:grpSpPr>
      <p:sp>
        <p:nvSpPr>
          <p:cNvPr id="231" name="Google Shape;231;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3" name="Google Shape;233;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4" name="Google Shape;234;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26"/>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7" name="Google Shape;237;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39" name="Google Shape;239;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40" name="Google Shape;240;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41" name="Google Shape;241;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42" name="Google Shape;242;p26"/>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3" name="Shape 243"/>
        <p:cNvGrpSpPr/>
        <p:nvPr/>
      </p:nvGrpSpPr>
      <p:grpSpPr>
        <a:xfrm>
          <a:off x="0" y="0"/>
          <a:ext cx="0" cy="0"/>
          <a:chOff x="0" y="0"/>
          <a:chExt cx="0" cy="0"/>
        </a:xfrm>
      </p:grpSpPr>
      <p:sp>
        <p:nvSpPr>
          <p:cNvPr id="244" name="Google Shape;244;p2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6" name="Google Shape;246;p2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47" name="Google Shape;247;p2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48" name="Google Shape;248;p27"/>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9" name="Google Shape;249;p2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0" name="Google Shape;250;p2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1" name="Google Shape;251;p2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2" name="Google Shape;252;p27"/>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3">
    <p:spTree>
      <p:nvGrpSpPr>
        <p:cNvPr id="253" name="Shape 253"/>
        <p:cNvGrpSpPr/>
        <p:nvPr/>
      </p:nvGrpSpPr>
      <p:grpSpPr>
        <a:xfrm>
          <a:off x="0" y="0"/>
          <a:ext cx="0" cy="0"/>
          <a:chOff x="0" y="0"/>
          <a:chExt cx="0" cy="0"/>
        </a:xfrm>
      </p:grpSpPr>
      <p:sp>
        <p:nvSpPr>
          <p:cNvPr id="254" name="Google Shape;254;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5" name="Google Shape;255;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6" name="Google Shape;256;p2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57" name="Google Shape;257;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1 column">
  <p:cSld name="TITLE_AND_BODY_2">
    <p:spTree>
      <p:nvGrpSpPr>
        <p:cNvPr id="258" name="Shape 258"/>
        <p:cNvGrpSpPr/>
        <p:nvPr/>
      </p:nvGrpSpPr>
      <p:grpSpPr>
        <a:xfrm>
          <a:off x="0" y="0"/>
          <a:ext cx="0" cy="0"/>
          <a:chOff x="0" y="0"/>
          <a:chExt cx="0" cy="0"/>
        </a:xfrm>
      </p:grpSpPr>
      <p:sp>
        <p:nvSpPr>
          <p:cNvPr id="259" name="Google Shape;259;p2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1" name="Google Shape;261;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2" name="Google Shape;262;p2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3" name="Google Shape;263;p29"/>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64" name="Google Shape;264;p2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5" name="Google Shape;265;p29"/>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6" name="Google Shape;266;p29"/>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7" name="Google Shape;267;p29"/>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268" name="Google Shape;268;p29"/>
          <p:cNvSpPr txBox="1"/>
          <p:nvPr>
            <p:ph idx="5"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9" name="Shape 269"/>
        <p:cNvGrpSpPr/>
        <p:nvPr/>
      </p:nvGrpSpPr>
      <p:grpSpPr>
        <a:xfrm>
          <a:off x="0" y="0"/>
          <a:ext cx="0" cy="0"/>
          <a:chOff x="0" y="0"/>
          <a:chExt cx="0" cy="0"/>
        </a:xfrm>
      </p:grpSpPr>
      <p:sp>
        <p:nvSpPr>
          <p:cNvPr id="270" name="Google Shape;270;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2" name="Google Shape;272;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3" name="Google Shape;273;p3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74" name="Google Shape;274;p30"/>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5" name="Google Shape;275;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76" name="Google Shape;276;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7" name="Google Shape;277;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8" name="Google Shape;278;p30"/>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9" name="Shape 279"/>
        <p:cNvGrpSpPr/>
        <p:nvPr/>
      </p:nvGrpSpPr>
      <p:grpSpPr>
        <a:xfrm>
          <a:off x="0" y="0"/>
          <a:ext cx="0" cy="0"/>
          <a:chOff x="0" y="0"/>
          <a:chExt cx="0" cy="0"/>
        </a:xfrm>
      </p:grpSpPr>
      <p:sp>
        <p:nvSpPr>
          <p:cNvPr id="280" name="Google Shape;280;p31"/>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2" name="Google Shape;282;p3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3" name="Google Shape;283;p3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4" name="Google Shape;284;p3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5" name="Google Shape;285;p3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7" name="Google Shape;287;p31"/>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8" name="Google Shape;288;p31"/>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9" name="Google Shape;289;p31"/>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2 columns">
  <p:cSld name="TITLE_AND_TWO_COLUMNS_2">
    <p:spTree>
      <p:nvGrpSpPr>
        <p:cNvPr id="290" name="Shape 290"/>
        <p:cNvGrpSpPr/>
        <p:nvPr/>
      </p:nvGrpSpPr>
      <p:grpSpPr>
        <a:xfrm>
          <a:off x="0" y="0"/>
          <a:ext cx="0" cy="0"/>
          <a:chOff x="0" y="0"/>
          <a:chExt cx="0" cy="0"/>
        </a:xfrm>
      </p:grpSpPr>
      <p:sp>
        <p:nvSpPr>
          <p:cNvPr id="291" name="Google Shape;291;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3" name="Google Shape;293;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4" name="Google Shape;294;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5" name="Google Shape;295;p3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96" name="Google Shape;296;p32"/>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97" name="Google Shape;297;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98" name="Google Shape;298;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99" name="Google Shape;299;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0" name="Google Shape;300;p32"/>
          <p:cNvSpPr txBox="1"/>
          <p:nvPr>
            <p:ph idx="5"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01" name="Google Shape;301;p32"/>
          <p:cNvSpPr txBox="1"/>
          <p:nvPr>
            <p:ph idx="6"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02" name="Shape 302"/>
        <p:cNvGrpSpPr/>
        <p:nvPr/>
      </p:nvGrpSpPr>
      <p:grpSpPr>
        <a:xfrm>
          <a:off x="0" y="0"/>
          <a:ext cx="0" cy="0"/>
          <a:chOff x="0" y="0"/>
          <a:chExt cx="0" cy="0"/>
        </a:xfrm>
      </p:grpSpPr>
      <p:sp>
        <p:nvSpPr>
          <p:cNvPr id="303" name="Google Shape;303;p33"/>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5" name="Google Shape;305;p3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6" name="Google Shape;306;p3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7" name="Google Shape;307;p3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9" name="Google Shape;309;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0" name="Google Shape;310;p3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1" name="Google Shape;311;p33"/>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2" name="Google Shape;312;p33"/>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3" name="Google Shape;313;p33"/>
          <p:cNvSpPr txBox="1"/>
          <p:nvPr>
            <p:ph idx="6"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ic + 3 columns">
  <p:cSld name="TITLE_AND_TWO_COLUMNS_1_1">
    <p:spTree>
      <p:nvGrpSpPr>
        <p:cNvPr id="314" name="Shape 314"/>
        <p:cNvGrpSpPr/>
        <p:nvPr/>
      </p:nvGrpSpPr>
      <p:grpSpPr>
        <a:xfrm>
          <a:off x="0" y="0"/>
          <a:ext cx="0" cy="0"/>
          <a:chOff x="0" y="0"/>
          <a:chExt cx="0" cy="0"/>
        </a:xfrm>
      </p:grpSpPr>
      <p:sp>
        <p:nvSpPr>
          <p:cNvPr id="315" name="Google Shape;315;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7" name="Google Shape;317;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8" name="Google Shape;318;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9" name="Google Shape;319;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20" name="Google Shape;320;p3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1" name="Google Shape;321;p34"/>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2" name="Google Shape;322;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3" name="Google Shape;323;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4" name="Google Shape;324;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5" name="Google Shape;325;p34"/>
          <p:cNvSpPr txBox="1"/>
          <p:nvPr>
            <p:ph idx="6"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26" name="Google Shape;326;p34"/>
          <p:cNvSpPr txBox="1"/>
          <p:nvPr>
            <p:ph idx="7" type="subTitle"/>
          </p:nvPr>
        </p:nvSpPr>
        <p:spPr>
          <a:xfrm>
            <a:off x="5943975" y="68600"/>
            <a:ext cx="3129000" cy="310200"/>
          </a:xfrm>
          <a:prstGeom prst="rect">
            <a:avLst/>
          </a:prstGeom>
          <a:solidFill>
            <a:schemeClr val="accent4"/>
          </a:solidFill>
        </p:spPr>
        <p:txBody>
          <a:bodyPr anchorCtr="0" anchor="ctr" bIns="91425" lIns="91425" spcFirstLastPara="1" rIns="91425" wrap="square" tIns="91425"/>
          <a:lstStyle>
            <a:lvl1pPr lvl="0" rtl="0" algn="ctr">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7" name="Shape 327"/>
        <p:cNvGrpSpPr/>
        <p:nvPr/>
      </p:nvGrpSpPr>
      <p:grpSpPr>
        <a:xfrm>
          <a:off x="0" y="0"/>
          <a:ext cx="0" cy="0"/>
          <a:chOff x="0" y="0"/>
          <a:chExt cx="0" cy="0"/>
        </a:xfrm>
      </p:grpSpPr>
      <p:sp>
        <p:nvSpPr>
          <p:cNvPr id="328" name="Google Shape;328;p3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30" name="Google Shape;330;p3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1" name="Google Shape;331;p35"/>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2" name="Google Shape;332;p3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5"/>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5"/>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5"/>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36" name="Shape 336"/>
        <p:cNvGrpSpPr/>
        <p:nvPr/>
      </p:nvGrpSpPr>
      <p:grpSpPr>
        <a:xfrm>
          <a:off x="0" y="0"/>
          <a:ext cx="0" cy="0"/>
          <a:chOff x="0" y="0"/>
          <a:chExt cx="0" cy="0"/>
        </a:xfrm>
      </p:grpSpPr>
      <p:sp>
        <p:nvSpPr>
          <p:cNvPr id="337" name="Google Shape;337;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39" name="Google Shape;339;p3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0" name="Google Shape;340;p36"/>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1" name="Google Shape;341;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2" name="Google Shape;342;p3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3" name="Google Shape;343;p3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4" name="Google Shape;344;p36"/>
          <p:cNvSpPr txBox="1"/>
          <p:nvPr>
            <p:ph idx="4"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5" name="Shape 345"/>
        <p:cNvGrpSpPr/>
        <p:nvPr/>
      </p:nvGrpSpPr>
      <p:grpSpPr>
        <a:xfrm>
          <a:off x="0" y="0"/>
          <a:ext cx="0" cy="0"/>
          <a:chOff x="0" y="0"/>
          <a:chExt cx="0" cy="0"/>
        </a:xfrm>
      </p:grpSpPr>
      <p:sp>
        <p:nvSpPr>
          <p:cNvPr id="346" name="Google Shape;346;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8" name="Google Shape;348;p37"/>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9" name="Google Shape;349;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50" name="Google Shape;350;p3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1" name="Google Shape;351;p3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2" name="Google Shape;352;p37"/>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53" name="Shape 353"/>
        <p:cNvGrpSpPr/>
        <p:nvPr/>
      </p:nvGrpSpPr>
      <p:grpSpPr>
        <a:xfrm>
          <a:off x="0" y="0"/>
          <a:ext cx="0" cy="0"/>
          <a:chOff x="0" y="0"/>
          <a:chExt cx="0" cy="0"/>
        </a:xfrm>
      </p:grpSpPr>
      <p:sp>
        <p:nvSpPr>
          <p:cNvPr id="354" name="Google Shape;354;p38"/>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55" name="Google Shape;355;p38"/>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56" name="Google Shape;356;p38"/>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57" name="Google Shape;357;p38"/>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58" name="Google Shape;358;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0" name="Google Shape;360;p38"/>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1" name="Google Shape;361;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2" name="Google Shape;362;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3" name="Google Shape;363;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4" name="Google Shape;364;p38"/>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65" name="Shape 365"/>
        <p:cNvGrpSpPr/>
        <p:nvPr/>
      </p:nvGrpSpPr>
      <p:grpSpPr>
        <a:xfrm>
          <a:off x="0" y="0"/>
          <a:ext cx="0" cy="0"/>
          <a:chOff x="0" y="0"/>
          <a:chExt cx="0" cy="0"/>
        </a:xfrm>
      </p:grpSpPr>
      <p:pic>
        <p:nvPicPr>
          <p:cNvPr descr="Image result for addgene" id="366" name="Google Shape;366;p39"/>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67" name="Google Shape;367;p39"/>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68" name="Google Shape;368;p39"/>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69" name="Google Shape;369;p39"/>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70" name="Google Shape;370;p39"/>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71" name="Google Shape;371;p39"/>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72" name="Google Shape;372;p39"/>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73" name="Google Shape;373;p39"/>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74" name="Google Shape;374;p39"/>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75" name="Google Shape;375;p39"/>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76" name="Google Shape;376;p39"/>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77" name="Google Shape;377;p39"/>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78" name="Google Shape;378;p39"/>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79" name="Google Shape;379;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1" name="Google Shape;381;p39"/>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82" name="Google Shape;382;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3" name="Google Shape;383;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4" name="Google Shape;384;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5" name="Google Shape;385;p39"/>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86" name="Shape 386"/>
        <p:cNvGrpSpPr/>
        <p:nvPr/>
      </p:nvGrpSpPr>
      <p:grpSpPr>
        <a:xfrm>
          <a:off x="0" y="0"/>
          <a:ext cx="0" cy="0"/>
          <a:chOff x="0" y="0"/>
          <a:chExt cx="0" cy="0"/>
        </a:xfrm>
      </p:grpSpPr>
      <p:sp>
        <p:nvSpPr>
          <p:cNvPr id="387" name="Google Shape;387;p4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88" name="Google Shape;388;p4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 following people have contributed to R4E materials in various ways:</a:t>
            </a:r>
            <a:endParaRPr sz="3000">
              <a:latin typeface="Lato"/>
              <a:ea typeface="Lato"/>
              <a:cs typeface="Lato"/>
              <a:sym typeface="Lato"/>
            </a:endParaRPr>
          </a:p>
        </p:txBody>
      </p:sp>
      <p:sp>
        <p:nvSpPr>
          <p:cNvPr id="389" name="Google Shape;389;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1" name="Google Shape;391;p40"/>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2" name="Google Shape;392;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3" name="Google Shape;393;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4" name="Google Shape;394;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5" name="Google Shape;395;p40"/>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
        <p:nvSpPr>
          <p:cNvPr id="396" name="Google Shape;396;p40"/>
          <p:cNvSpPr txBox="1"/>
          <p:nvPr>
            <p:ph idx="4" type="body"/>
          </p:nvPr>
        </p:nvSpPr>
        <p:spPr>
          <a:xfrm>
            <a:off x="1033750" y="2113000"/>
            <a:ext cx="7336800" cy="23190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97" name="Shape 397"/>
        <p:cNvGrpSpPr/>
        <p:nvPr/>
      </p:nvGrpSpPr>
      <p:grpSpPr>
        <a:xfrm>
          <a:off x="0" y="0"/>
          <a:ext cx="0" cy="0"/>
          <a:chOff x="0" y="0"/>
          <a:chExt cx="0" cy="0"/>
        </a:xfrm>
      </p:grpSpPr>
      <p:sp>
        <p:nvSpPr>
          <p:cNvPr id="398" name="Google Shape;398;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99" name="Google Shape;399;p41"/>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400" name="Google Shape;400;p41"/>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401" name="Google Shape;401;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3" name="Google Shape;403;p4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04" name="Google Shape;404;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05" name="Google Shape;405;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06" name="Google Shape;406;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07" name="Google Shape;407;p41"/>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408" name="Shape 408"/>
        <p:cNvGrpSpPr/>
        <p:nvPr/>
      </p:nvGrpSpPr>
      <p:grpSpPr>
        <a:xfrm>
          <a:off x="0" y="0"/>
          <a:ext cx="0" cy="0"/>
          <a:chOff x="0" y="0"/>
          <a:chExt cx="0" cy="0"/>
        </a:xfrm>
      </p:grpSpPr>
      <p:sp>
        <p:nvSpPr>
          <p:cNvPr id="409" name="Google Shape;409;p42"/>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410" name="Google Shape;410;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12" name="Google Shape;412;p42"/>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13" name="Google Shape;413;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14" name="Google Shape;414;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15" name="Google Shape;415;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16" name="Google Shape;416;p42"/>
          <p:cNvSpPr txBox="1"/>
          <p:nvPr>
            <p:ph idx="3" type="subTitle"/>
          </p:nvPr>
        </p:nvSpPr>
        <p:spPr>
          <a:xfrm>
            <a:off x="6184625" y="48529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17" name="Shape 417"/>
        <p:cNvGrpSpPr/>
        <p:nvPr/>
      </p:nvGrpSpPr>
      <p:grpSpPr>
        <a:xfrm>
          <a:off x="0" y="0"/>
          <a:ext cx="0" cy="0"/>
          <a:chOff x="0" y="0"/>
          <a:chExt cx="0" cy="0"/>
        </a:xfrm>
      </p:grpSpPr>
      <p:sp>
        <p:nvSpPr>
          <p:cNvPr id="418" name="Google Shape;418;p43"/>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3"/>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0" name="Google Shape;420;p43"/>
          <p:cNvSpPr txBox="1"/>
          <p:nvPr>
            <p:ph idx="12" type="sldNum"/>
          </p:nvPr>
        </p:nvSpPr>
        <p:spPr>
          <a:xfrm>
            <a:off x="8480575" y="47731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21" name="Google Shape;421;p43"/>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422" name="Google Shape;422;p43"/>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3"/>
          <p:cNvSpPr txBox="1"/>
          <p:nvPr/>
        </p:nvSpPr>
        <p:spPr>
          <a:xfrm>
            <a:off x="5424850" y="469512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24" name="Google Shape;424;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25" name="Google Shape;425;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26" name="Google Shape;426;p43"/>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27" name="Google Shape;427;p43"/>
          <p:cNvSpPr txBox="1"/>
          <p:nvPr>
            <p:ph idx="4" type="subTitle"/>
          </p:nvPr>
        </p:nvSpPr>
        <p:spPr>
          <a:xfrm>
            <a:off x="6184625" y="4852925"/>
            <a:ext cx="2888400" cy="1971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432" name="Shape 432"/>
        <p:cNvGrpSpPr/>
        <p:nvPr/>
      </p:nvGrpSpPr>
      <p:grpSpPr>
        <a:xfrm>
          <a:off x="0" y="0"/>
          <a:ext cx="0" cy="0"/>
          <a:chOff x="0" y="0"/>
          <a:chExt cx="0" cy="0"/>
        </a:xfrm>
      </p:grpSpPr>
      <p:sp>
        <p:nvSpPr>
          <p:cNvPr id="433" name="Google Shape;433;p45"/>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5"/>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435" name="Google Shape;435;p45"/>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436" name="Google Shape;436;p45"/>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437" name="Google Shape;437;p45"/>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438" name="Google Shape;438;p45"/>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439" name="Google Shape;439;p45"/>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440" name="Google Shape;440;p45"/>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441" name="Shape 441"/>
        <p:cNvGrpSpPr/>
        <p:nvPr/>
      </p:nvGrpSpPr>
      <p:grpSpPr>
        <a:xfrm>
          <a:off x="0" y="0"/>
          <a:ext cx="0" cy="0"/>
          <a:chOff x="0" y="0"/>
          <a:chExt cx="0" cy="0"/>
        </a:xfrm>
      </p:grpSpPr>
      <p:sp>
        <p:nvSpPr>
          <p:cNvPr id="442" name="Google Shape;442;p46"/>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6"/>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444" name="Google Shape;444;p46"/>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445" name="Google Shape;445;p46"/>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446" name="Google Shape;446;p46"/>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447" name="Google Shape;447;p46"/>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448" name="Shape 448"/>
        <p:cNvGrpSpPr/>
        <p:nvPr/>
      </p:nvGrpSpPr>
      <p:grpSpPr>
        <a:xfrm>
          <a:off x="0" y="0"/>
          <a:ext cx="0" cy="0"/>
          <a:chOff x="0" y="0"/>
          <a:chExt cx="0" cy="0"/>
        </a:xfrm>
      </p:grpSpPr>
      <p:sp>
        <p:nvSpPr>
          <p:cNvPr id="449" name="Google Shape;449;p47"/>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51" name="Google Shape;451;p4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52" name="Google Shape;452;p4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54" name="Google Shape;454;p4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55" name="Google Shape;455;p4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57" name="Google Shape;457;p47"/>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58" name="Google Shape;458;p47"/>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59" name="Google Shape;459;p4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60" name="Google Shape;460;p47"/>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461" name="Shape 461"/>
        <p:cNvGrpSpPr/>
        <p:nvPr/>
      </p:nvGrpSpPr>
      <p:grpSpPr>
        <a:xfrm>
          <a:off x="0" y="0"/>
          <a:ext cx="0" cy="0"/>
          <a:chOff x="0" y="0"/>
          <a:chExt cx="0" cy="0"/>
        </a:xfrm>
      </p:grpSpPr>
      <p:sp>
        <p:nvSpPr>
          <p:cNvPr id="462" name="Google Shape;462;p48"/>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63" name="Google Shape;463;p48"/>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64" name="Google Shape;464;p48"/>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66" name="Google Shape;466;p48"/>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8"/>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68" name="Shape 468"/>
        <p:cNvGrpSpPr/>
        <p:nvPr/>
      </p:nvGrpSpPr>
      <p:grpSpPr>
        <a:xfrm>
          <a:off x="0" y="0"/>
          <a:ext cx="0" cy="0"/>
          <a:chOff x="0" y="0"/>
          <a:chExt cx="0" cy="0"/>
        </a:xfrm>
      </p:grpSpPr>
      <p:sp>
        <p:nvSpPr>
          <p:cNvPr id="469" name="Google Shape;469;p4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1" name="Google Shape;471;p4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72" name="Google Shape;472;p4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73" name="Google Shape;473;p4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74" name="Google Shape;474;p4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75" name="Google Shape;475;p49"/>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76" name="Google Shape;476;p49"/>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77" name="Google Shape;477;p49"/>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478" name="Shape 478"/>
        <p:cNvGrpSpPr/>
        <p:nvPr/>
      </p:nvGrpSpPr>
      <p:grpSpPr>
        <a:xfrm>
          <a:off x="0" y="0"/>
          <a:ext cx="0" cy="0"/>
          <a:chOff x="0" y="0"/>
          <a:chExt cx="0" cy="0"/>
        </a:xfrm>
      </p:grpSpPr>
      <p:sp>
        <p:nvSpPr>
          <p:cNvPr id="479" name="Google Shape;479;p5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0" name="Google Shape;480;p50"/>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81" name="Google Shape;481;p5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482" name="Shape 482"/>
        <p:cNvGrpSpPr/>
        <p:nvPr/>
      </p:nvGrpSpPr>
      <p:grpSpPr>
        <a:xfrm>
          <a:off x="0" y="0"/>
          <a:ext cx="0" cy="0"/>
          <a:chOff x="0" y="0"/>
          <a:chExt cx="0" cy="0"/>
        </a:xfrm>
      </p:grpSpPr>
      <p:sp>
        <p:nvSpPr>
          <p:cNvPr id="483" name="Google Shape;483;p5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5" name="Google Shape;485;p5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86" name="Google Shape;486;p5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87" name="Google Shape;487;p5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488" name="Google Shape;488;p51"/>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89" name="Google Shape;489;p51"/>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490" name="Google Shape;490;p5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491" name="Google Shape;491;p51"/>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492" name="Shape 492"/>
        <p:cNvGrpSpPr/>
        <p:nvPr/>
      </p:nvGrpSpPr>
      <p:grpSpPr>
        <a:xfrm>
          <a:off x="0" y="0"/>
          <a:ext cx="0" cy="0"/>
          <a:chOff x="0" y="0"/>
          <a:chExt cx="0" cy="0"/>
        </a:xfrm>
      </p:grpSpPr>
      <p:sp>
        <p:nvSpPr>
          <p:cNvPr id="493" name="Google Shape;493;p5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4" name="Google Shape;494;p52"/>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95" name="Google Shape;495;p5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96" name="Shape 496"/>
        <p:cNvGrpSpPr/>
        <p:nvPr/>
      </p:nvGrpSpPr>
      <p:grpSpPr>
        <a:xfrm>
          <a:off x="0" y="0"/>
          <a:ext cx="0" cy="0"/>
          <a:chOff x="0" y="0"/>
          <a:chExt cx="0" cy="0"/>
        </a:xfrm>
      </p:grpSpPr>
      <p:sp>
        <p:nvSpPr>
          <p:cNvPr id="497" name="Google Shape;497;p53"/>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9" name="Google Shape;499;p5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00" name="Google Shape;500;p5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01" name="Google Shape;501;p5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2" name="Google Shape;502;p5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03" name="Google Shape;503;p53"/>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04" name="Google Shape;504;p53"/>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05" name="Google Shape;505;p5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06" name="Google Shape;506;p53"/>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507" name="Shape 507"/>
        <p:cNvGrpSpPr/>
        <p:nvPr/>
      </p:nvGrpSpPr>
      <p:grpSpPr>
        <a:xfrm>
          <a:off x="0" y="0"/>
          <a:ext cx="0" cy="0"/>
          <a:chOff x="0" y="0"/>
          <a:chExt cx="0" cy="0"/>
        </a:xfrm>
      </p:grpSpPr>
      <p:sp>
        <p:nvSpPr>
          <p:cNvPr id="508" name="Google Shape;508;p5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9" name="Google Shape;509;p54"/>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10" name="Google Shape;510;p54"/>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11" name="Google Shape;511;p5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512" name="Google Shape;512;p54"/>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13" name="Shape 513"/>
        <p:cNvGrpSpPr/>
        <p:nvPr/>
      </p:nvGrpSpPr>
      <p:grpSpPr>
        <a:xfrm>
          <a:off x="0" y="0"/>
          <a:ext cx="0" cy="0"/>
          <a:chOff x="0" y="0"/>
          <a:chExt cx="0" cy="0"/>
        </a:xfrm>
      </p:grpSpPr>
      <p:sp>
        <p:nvSpPr>
          <p:cNvPr id="514" name="Google Shape;514;p55"/>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16" name="Google Shape;516;p5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7" name="Google Shape;517;p5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8" name="Google Shape;518;p5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9" name="Google Shape;519;p5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20" name="Google Shape;520;p5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1" name="Google Shape;521;p55"/>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22" name="Google Shape;522;p55"/>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23" name="Google Shape;523;p5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24" name="Google Shape;524;p55"/>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525" name="Shape 525"/>
        <p:cNvGrpSpPr/>
        <p:nvPr/>
      </p:nvGrpSpPr>
      <p:grpSpPr>
        <a:xfrm>
          <a:off x="0" y="0"/>
          <a:ext cx="0" cy="0"/>
          <a:chOff x="0" y="0"/>
          <a:chExt cx="0" cy="0"/>
        </a:xfrm>
      </p:grpSpPr>
      <p:sp>
        <p:nvSpPr>
          <p:cNvPr id="526" name="Google Shape;526;p5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27" name="Google Shape;527;p56"/>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8" name="Google Shape;528;p56"/>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9" name="Google Shape;529;p56"/>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30" name="Google Shape;530;p5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1" name="Shape 531"/>
        <p:cNvGrpSpPr/>
        <p:nvPr/>
      </p:nvGrpSpPr>
      <p:grpSpPr>
        <a:xfrm>
          <a:off x="0" y="0"/>
          <a:ext cx="0" cy="0"/>
          <a:chOff x="0" y="0"/>
          <a:chExt cx="0" cy="0"/>
        </a:xfrm>
      </p:grpSpPr>
      <p:sp>
        <p:nvSpPr>
          <p:cNvPr id="532" name="Google Shape;532;p5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34" name="Google Shape;534;p5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35" name="Google Shape;535;p5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36" name="Google Shape;536;p5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7" name="Google Shape;537;p5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8" name="Google Shape;538;p5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39" name="Google Shape;539;p5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0" name="Shape 540"/>
        <p:cNvGrpSpPr/>
        <p:nvPr/>
      </p:nvGrpSpPr>
      <p:grpSpPr>
        <a:xfrm>
          <a:off x="0" y="0"/>
          <a:ext cx="0" cy="0"/>
          <a:chOff x="0" y="0"/>
          <a:chExt cx="0" cy="0"/>
        </a:xfrm>
      </p:grpSpPr>
      <p:sp>
        <p:nvSpPr>
          <p:cNvPr id="541" name="Google Shape;541;p5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8"/>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543" name="Google Shape;543;p5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44" name="Google Shape;544;p5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45" name="Google Shape;545;p5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6" name="Google Shape;546;p5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7" name="Google Shape;547;p5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48" name="Google Shape;548;p5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9" name="Shape 549"/>
        <p:cNvGrpSpPr/>
        <p:nvPr/>
      </p:nvGrpSpPr>
      <p:grpSpPr>
        <a:xfrm>
          <a:off x="0" y="0"/>
          <a:ext cx="0" cy="0"/>
          <a:chOff x="0" y="0"/>
          <a:chExt cx="0" cy="0"/>
        </a:xfrm>
      </p:grpSpPr>
      <p:sp>
        <p:nvSpPr>
          <p:cNvPr id="550" name="Google Shape;550;p5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52" name="Google Shape;552;p5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53" name="Google Shape;553;p5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54" name="Google Shape;554;p5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55" name="Google Shape;555;p5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56" name="Google Shape;556;p5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557" name="Shape 557"/>
        <p:cNvGrpSpPr/>
        <p:nvPr/>
      </p:nvGrpSpPr>
      <p:grpSpPr>
        <a:xfrm>
          <a:off x="0" y="0"/>
          <a:ext cx="0" cy="0"/>
          <a:chOff x="0" y="0"/>
          <a:chExt cx="0" cy="0"/>
        </a:xfrm>
      </p:grpSpPr>
      <p:sp>
        <p:nvSpPr>
          <p:cNvPr id="558" name="Google Shape;558;p60"/>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559" name="Google Shape;559;p60"/>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560" name="Google Shape;560;p60"/>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561" name="Google Shape;561;p60"/>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562" name="Google Shape;562;p6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64" name="Google Shape;564;p6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65" name="Google Shape;565;p6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66" name="Google Shape;566;p6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67" name="Google Shape;567;p6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68" name="Google Shape;568;p6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569" name="Shape 569"/>
        <p:cNvGrpSpPr/>
        <p:nvPr/>
      </p:nvGrpSpPr>
      <p:grpSpPr>
        <a:xfrm>
          <a:off x="0" y="0"/>
          <a:ext cx="0" cy="0"/>
          <a:chOff x="0" y="0"/>
          <a:chExt cx="0" cy="0"/>
        </a:xfrm>
      </p:grpSpPr>
      <p:pic>
        <p:nvPicPr>
          <p:cNvPr descr="Image result for addgene" id="570" name="Google Shape;570;p61"/>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571" name="Google Shape;571;p61"/>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572" name="Google Shape;572;p61"/>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573" name="Google Shape;573;p61"/>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574" name="Google Shape;574;p61"/>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575" name="Google Shape;575;p61"/>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576" name="Google Shape;576;p61"/>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577" name="Google Shape;577;p61"/>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578" name="Google Shape;578;p61"/>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579" name="Google Shape;579;p61"/>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580" name="Google Shape;580;p61"/>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581" name="Google Shape;581;p61"/>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582" name="Google Shape;582;p61"/>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583" name="Google Shape;583;p6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85" name="Google Shape;585;p6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86" name="Google Shape;586;p6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87" name="Google Shape;587;p6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88" name="Google Shape;588;p6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89" name="Google Shape;589;p6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590" name="Shape 590"/>
        <p:cNvGrpSpPr/>
        <p:nvPr/>
      </p:nvGrpSpPr>
      <p:grpSpPr>
        <a:xfrm>
          <a:off x="0" y="0"/>
          <a:ext cx="0" cy="0"/>
          <a:chOff x="0" y="0"/>
          <a:chExt cx="0" cy="0"/>
        </a:xfrm>
      </p:grpSpPr>
      <p:sp>
        <p:nvSpPr>
          <p:cNvPr id="591" name="Google Shape;591;p6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592" name="Google Shape;592;p62"/>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593" name="Google Shape;593;p6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95" name="Google Shape;595;p6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96" name="Google Shape;596;p6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97" name="Google Shape;597;p6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98" name="Google Shape;598;p6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99" name="Google Shape;599;p6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600" name="Shape 600"/>
        <p:cNvGrpSpPr/>
        <p:nvPr/>
      </p:nvGrpSpPr>
      <p:grpSpPr>
        <a:xfrm>
          <a:off x="0" y="0"/>
          <a:ext cx="0" cy="0"/>
          <a:chOff x="0" y="0"/>
          <a:chExt cx="0" cy="0"/>
        </a:xfrm>
      </p:grpSpPr>
      <p:sp>
        <p:nvSpPr>
          <p:cNvPr id="601" name="Google Shape;601;p63"/>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602" name="Google Shape;602;p63"/>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603" name="Google Shape;603;p63"/>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604" name="Google Shape;604;p6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6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06" name="Google Shape;606;p6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07" name="Google Shape;607;p6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08" name="Google Shape;608;p6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09" name="Google Shape;609;p6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10" name="Google Shape;610;p6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611" name="Shape 611"/>
        <p:cNvGrpSpPr/>
        <p:nvPr/>
      </p:nvGrpSpPr>
      <p:grpSpPr>
        <a:xfrm>
          <a:off x="0" y="0"/>
          <a:ext cx="0" cy="0"/>
          <a:chOff x="0" y="0"/>
          <a:chExt cx="0" cy="0"/>
        </a:xfrm>
      </p:grpSpPr>
      <p:sp>
        <p:nvSpPr>
          <p:cNvPr id="612" name="Google Shape;612;p64"/>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613" name="Google Shape;613;p6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15" name="Google Shape;615;p6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16" name="Google Shape;616;p6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17" name="Google Shape;617;p6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18" name="Google Shape;618;p6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19" name="Google Shape;619;p6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620" name="Shape 620"/>
        <p:cNvGrpSpPr/>
        <p:nvPr/>
      </p:nvGrpSpPr>
      <p:grpSpPr>
        <a:xfrm>
          <a:off x="0" y="0"/>
          <a:ext cx="0" cy="0"/>
          <a:chOff x="0" y="0"/>
          <a:chExt cx="0" cy="0"/>
        </a:xfrm>
      </p:grpSpPr>
      <p:sp>
        <p:nvSpPr>
          <p:cNvPr id="621" name="Google Shape;621;p65"/>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5"/>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3" name="Google Shape;623;p65"/>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624" name="Google Shape;624;p6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25" name="Google Shape;625;p65"/>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5"/>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627" name="Google Shape;627;p6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628" name="Google Shape;628;p65"/>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629" name="Google Shape;629;p65"/>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630" name="Google Shape;630;p65"/>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21" Type="http://schemas.openxmlformats.org/officeDocument/2006/relationships/theme" Target="../theme/theme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11" Type="http://schemas.openxmlformats.org/officeDocument/2006/relationships/slideLayout" Target="../slideLayouts/slideLayout52.xml"/><Relationship Id="rId22" Type="http://schemas.openxmlformats.org/officeDocument/2006/relationships/theme" Target="../theme/theme1.xml"/><Relationship Id="rId10" Type="http://schemas.openxmlformats.org/officeDocument/2006/relationships/slideLayout" Target="../slideLayouts/slideLayout51.xml"/><Relationship Id="rId21" Type="http://schemas.openxmlformats.org/officeDocument/2006/relationships/slideLayout" Target="../slideLayouts/slideLayout62.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
        <p:nvSpPr>
          <p:cNvPr id="212" name="Google Shape;212;p23"/>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lvl="0" rtl="0" algn="r">
              <a:buNone/>
              <a:defRPr sz="1300">
                <a:solidFill>
                  <a:srgbClr val="97ABBC"/>
                </a:solidFill>
                <a:latin typeface="Lato"/>
                <a:ea typeface="Lato"/>
                <a:cs typeface="Lato"/>
                <a:sym typeface="Lato"/>
              </a:defRPr>
            </a:lvl1pPr>
            <a:lvl2pPr lvl="1" rtl="0" algn="r">
              <a:buNone/>
              <a:defRPr sz="1300">
                <a:solidFill>
                  <a:srgbClr val="97ABBC"/>
                </a:solidFill>
                <a:latin typeface="Lato"/>
                <a:ea typeface="Lato"/>
                <a:cs typeface="Lato"/>
                <a:sym typeface="Lato"/>
              </a:defRPr>
            </a:lvl2pPr>
            <a:lvl3pPr lvl="2" rtl="0" algn="r">
              <a:buNone/>
              <a:defRPr sz="1300">
                <a:solidFill>
                  <a:srgbClr val="97ABBC"/>
                </a:solidFill>
                <a:latin typeface="Lato"/>
                <a:ea typeface="Lato"/>
                <a:cs typeface="Lato"/>
                <a:sym typeface="Lato"/>
              </a:defRPr>
            </a:lvl3pPr>
            <a:lvl4pPr lvl="3" rtl="0" algn="r">
              <a:buNone/>
              <a:defRPr sz="1300">
                <a:solidFill>
                  <a:srgbClr val="97ABBC"/>
                </a:solidFill>
                <a:latin typeface="Lato"/>
                <a:ea typeface="Lato"/>
                <a:cs typeface="Lato"/>
                <a:sym typeface="Lato"/>
              </a:defRPr>
            </a:lvl4pPr>
            <a:lvl5pPr lvl="4" rtl="0" algn="r">
              <a:buNone/>
              <a:defRPr sz="1300">
                <a:solidFill>
                  <a:srgbClr val="97ABBC"/>
                </a:solidFill>
                <a:latin typeface="Lato"/>
                <a:ea typeface="Lato"/>
                <a:cs typeface="Lato"/>
                <a:sym typeface="Lato"/>
              </a:defRPr>
            </a:lvl5pPr>
            <a:lvl6pPr lvl="5" rtl="0" algn="r">
              <a:buNone/>
              <a:defRPr sz="1300">
                <a:solidFill>
                  <a:srgbClr val="97ABBC"/>
                </a:solidFill>
                <a:latin typeface="Lato"/>
                <a:ea typeface="Lato"/>
                <a:cs typeface="Lato"/>
                <a:sym typeface="Lato"/>
              </a:defRPr>
            </a:lvl6pPr>
            <a:lvl7pPr lvl="6" rtl="0" algn="r">
              <a:buNone/>
              <a:defRPr sz="1300">
                <a:solidFill>
                  <a:srgbClr val="97ABBC"/>
                </a:solidFill>
                <a:latin typeface="Lato"/>
                <a:ea typeface="Lato"/>
                <a:cs typeface="Lato"/>
                <a:sym typeface="Lato"/>
              </a:defRPr>
            </a:lvl7pPr>
            <a:lvl8pPr lvl="7" rtl="0" algn="r">
              <a:buNone/>
              <a:defRPr sz="1300">
                <a:solidFill>
                  <a:srgbClr val="97ABBC"/>
                </a:solidFill>
                <a:latin typeface="Lato"/>
                <a:ea typeface="Lato"/>
                <a:cs typeface="Lato"/>
                <a:sym typeface="Lato"/>
              </a:defRPr>
            </a:lvl8pPr>
            <a:lvl9pPr lvl="8" rtl="0" algn="r">
              <a:buNone/>
              <a:defRPr sz="1300">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latin typeface="Raleway"/>
              <a:ea typeface="Raleway"/>
              <a:cs typeface="Raleway"/>
              <a:sym typeface="Raleway"/>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428" name="Shape 428"/>
        <p:cNvGrpSpPr/>
        <p:nvPr/>
      </p:nvGrpSpPr>
      <p:grpSpPr>
        <a:xfrm>
          <a:off x="0" y="0"/>
          <a:ext cx="0" cy="0"/>
          <a:chOff x="0" y="0"/>
          <a:chExt cx="0" cy="0"/>
        </a:xfrm>
      </p:grpSpPr>
      <p:sp>
        <p:nvSpPr>
          <p:cNvPr id="429" name="Google Shape;429;p44"/>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431" name="Google Shape;431;p44"/>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hyperlink" Target="http://shop.oreilly.com/product/0636920030157.d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hyperlink" Target="http://guides.lib.purdue.edu/c.php?g=353013&amp;p=2378292" TargetMode="External"/><Relationship Id="rId5" Type="http://schemas.openxmlformats.org/officeDocument/2006/relationships/hyperlink" Target="http://guides.lib.purdue.edu/c.php?g=353013&amp;p=2378292" TargetMode="External"/><Relationship Id="rId6" Type="http://schemas.openxmlformats.org/officeDocument/2006/relationships/hyperlink" Target="http://kbroman.org/dat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hyperlink" Target="http://guides.lib.purdue.edu/c.php?g=353013&amp;p=2378292" TargetMode="External"/><Relationship Id="rId4" Type="http://schemas.openxmlformats.org/officeDocument/2006/relationships/hyperlink" Target="http://kbroman.org/data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hyperlink" Target="http://guides.lib.purdue.edu/c.php?g=353013&amp;p=2378292" TargetMode="External"/><Relationship Id="rId4" Type="http://schemas.openxmlformats.org/officeDocument/2006/relationships/hyperlink" Target="http://kbroman.org/data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hyperlink" Target="http://guides.lib.purdue.edu/c.php?g=353013&amp;p=237829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hyperlink" Target="https://fairsharing.org/" TargetMode="Externa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www.slidescarniva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hyperlink" Target="http://guides.lib.purdue.edu/c.php?g=353013&amp;p=2378292" TargetMode="External"/><Relationship Id="rId5" Type="http://schemas.openxmlformats.org/officeDocument/2006/relationships/hyperlink" Target="https://www.dataone.org/best-practi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hyperlink" Target="http://shop.oreilly.com/product/0636920030157.d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hyperlink" Target="http://shop.oreilly.com/product/0636920030157.d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66"/>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636" name="Google Shape;636;p66"/>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637" name="Google Shape;637;p66"/>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Data Management</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75"/>
          <p:cNvSpPr/>
          <p:nvPr/>
        </p:nvSpPr>
        <p:spPr>
          <a:xfrm>
            <a:off x="5584125" y="362800"/>
            <a:ext cx="3487500" cy="47028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5"/>
          <p:cNvSpPr txBox="1"/>
          <p:nvPr>
            <p:ph type="title"/>
          </p:nvPr>
        </p:nvSpPr>
        <p:spPr>
          <a:xfrm>
            <a:off x="80675" y="340475"/>
            <a:ext cx="5629500" cy="69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Project directory structure</a:t>
            </a:r>
            <a:endParaRPr sz="3600"/>
          </a:p>
        </p:txBody>
      </p:sp>
      <p:sp>
        <p:nvSpPr>
          <p:cNvPr id="768" name="Google Shape;768;p75"/>
          <p:cNvSpPr txBox="1"/>
          <p:nvPr>
            <p:ph idx="1" type="body"/>
          </p:nvPr>
        </p:nvSpPr>
        <p:spPr>
          <a:xfrm>
            <a:off x="80675" y="771096"/>
            <a:ext cx="7356600" cy="42945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b="1" lang="en" sz="2400"/>
              <a:t>Project_1</a:t>
            </a:r>
            <a:endParaRPr b="1" sz="2400"/>
          </a:p>
          <a:p>
            <a:pPr indent="-342900" lvl="1" marL="914400" rtl="0" algn="l">
              <a:spcBef>
                <a:spcPts val="0"/>
              </a:spcBef>
              <a:spcAft>
                <a:spcPts val="0"/>
              </a:spcAft>
              <a:buSzPts val="1800"/>
              <a:buChar char="○"/>
            </a:pPr>
            <a:r>
              <a:rPr b="1" lang="en" sz="1800"/>
              <a:t>methods</a:t>
            </a:r>
            <a:endParaRPr b="1" sz="1800"/>
          </a:p>
          <a:p>
            <a:pPr indent="-342900" lvl="1" marL="914400" rtl="0" algn="l">
              <a:spcBef>
                <a:spcPts val="0"/>
              </a:spcBef>
              <a:spcAft>
                <a:spcPts val="0"/>
              </a:spcAft>
              <a:buSzPts val="1800"/>
              <a:buChar char="○"/>
            </a:pPr>
            <a:r>
              <a:rPr b="1" lang="en" sz="1800"/>
              <a:t>raw_data</a:t>
            </a:r>
            <a:endParaRPr b="1" sz="1800"/>
          </a:p>
          <a:p>
            <a:pPr indent="-342900" lvl="2" marL="1371600" rtl="0" algn="l">
              <a:spcBef>
                <a:spcPts val="0"/>
              </a:spcBef>
              <a:spcAft>
                <a:spcPts val="0"/>
              </a:spcAft>
              <a:buSzPts val="1800"/>
              <a:buChar char="■"/>
            </a:pPr>
            <a:r>
              <a:rPr lang="en" sz="1800"/>
              <a:t>readme</a:t>
            </a:r>
            <a:endParaRPr sz="1800"/>
          </a:p>
          <a:p>
            <a:pPr indent="-342900" lvl="1" marL="914400" rtl="0" algn="l">
              <a:spcBef>
                <a:spcPts val="0"/>
              </a:spcBef>
              <a:spcAft>
                <a:spcPts val="0"/>
              </a:spcAft>
              <a:buSzPts val="1800"/>
              <a:buChar char="○"/>
            </a:pPr>
            <a:r>
              <a:rPr b="1" lang="en" sz="1800"/>
              <a:t>analysis</a:t>
            </a:r>
            <a:endParaRPr b="1" sz="1800"/>
          </a:p>
          <a:p>
            <a:pPr indent="-342900" lvl="2" marL="1371600" rtl="0" algn="l">
              <a:spcBef>
                <a:spcPts val="0"/>
              </a:spcBef>
              <a:spcAft>
                <a:spcPts val="0"/>
              </a:spcAft>
              <a:buSzPts val="1800"/>
              <a:buChar char="■"/>
            </a:pPr>
            <a:r>
              <a:rPr lang="en" sz="1800"/>
              <a:t>analysis_method_1</a:t>
            </a:r>
            <a:endParaRPr sz="1800"/>
          </a:p>
          <a:p>
            <a:pPr indent="-342900" lvl="3" marL="1828800" rtl="0" algn="l">
              <a:spcBef>
                <a:spcPts val="0"/>
              </a:spcBef>
              <a:spcAft>
                <a:spcPts val="0"/>
              </a:spcAft>
              <a:buSzPts val="1800"/>
              <a:buChar char="●"/>
            </a:pPr>
            <a:r>
              <a:rPr lang="en"/>
              <a:t>2017</a:t>
            </a:r>
            <a:endParaRPr/>
          </a:p>
          <a:p>
            <a:pPr indent="-342900" lvl="3" marL="1828800" rtl="0" algn="l">
              <a:spcBef>
                <a:spcPts val="0"/>
              </a:spcBef>
              <a:spcAft>
                <a:spcPts val="0"/>
              </a:spcAft>
              <a:buSzPts val="1800"/>
              <a:buChar char="●"/>
            </a:pPr>
            <a:r>
              <a:rPr lang="en"/>
              <a:t>2018</a:t>
            </a:r>
            <a:endParaRPr/>
          </a:p>
          <a:p>
            <a:pPr indent="-342900" lvl="2" marL="1371600" rtl="0" algn="l">
              <a:spcBef>
                <a:spcPts val="0"/>
              </a:spcBef>
              <a:spcAft>
                <a:spcPts val="0"/>
              </a:spcAft>
              <a:buSzPts val="1800"/>
              <a:buChar char="■"/>
            </a:pPr>
            <a:r>
              <a:rPr lang="en" sz="1800"/>
              <a:t>A</a:t>
            </a:r>
            <a:r>
              <a:rPr lang="en" sz="1800"/>
              <a:t>nalysis_method_2</a:t>
            </a:r>
            <a:endParaRPr sz="1800"/>
          </a:p>
          <a:p>
            <a:pPr indent="-342900" lvl="1" marL="914400" rtl="0" algn="l">
              <a:spcBef>
                <a:spcPts val="0"/>
              </a:spcBef>
              <a:spcAft>
                <a:spcPts val="0"/>
              </a:spcAft>
              <a:buSzPts val="1800"/>
              <a:buChar char="○"/>
            </a:pPr>
            <a:r>
              <a:rPr b="1" lang="en" sz="1800"/>
              <a:t>s</a:t>
            </a:r>
            <a:r>
              <a:rPr b="1" lang="en" sz="1800"/>
              <a:t>cripts</a:t>
            </a:r>
            <a:endParaRPr b="1" sz="1800"/>
          </a:p>
          <a:p>
            <a:pPr indent="-342900" lvl="1" marL="914400" rtl="0" algn="l">
              <a:spcBef>
                <a:spcPts val="0"/>
              </a:spcBef>
              <a:spcAft>
                <a:spcPts val="0"/>
              </a:spcAft>
              <a:buSzPts val="1800"/>
              <a:buChar char="○"/>
            </a:pPr>
            <a:r>
              <a:rPr b="1" lang="en" sz="1800"/>
              <a:t>m</a:t>
            </a:r>
            <a:r>
              <a:rPr b="1" lang="en" sz="1800"/>
              <a:t>anuscript</a:t>
            </a:r>
            <a:endParaRPr b="1" sz="1800"/>
          </a:p>
          <a:p>
            <a:pPr indent="-342900" lvl="2" marL="1371600" rtl="0" algn="l">
              <a:spcBef>
                <a:spcPts val="0"/>
              </a:spcBef>
              <a:spcAft>
                <a:spcPts val="0"/>
              </a:spcAft>
              <a:buSzPts val="1800"/>
              <a:buChar char="■"/>
            </a:pPr>
            <a:r>
              <a:rPr lang="en" sz="1800"/>
              <a:t>t</a:t>
            </a:r>
            <a:r>
              <a:rPr lang="en" sz="1800"/>
              <a:t>ext</a:t>
            </a:r>
            <a:endParaRPr sz="1800"/>
          </a:p>
          <a:p>
            <a:pPr indent="-342900" lvl="3" marL="1828800" rtl="0" algn="l">
              <a:spcBef>
                <a:spcPts val="0"/>
              </a:spcBef>
              <a:spcAft>
                <a:spcPts val="0"/>
              </a:spcAft>
              <a:buSzPts val="1800"/>
              <a:buChar char="●"/>
            </a:pPr>
            <a:r>
              <a:rPr lang="en"/>
              <a:t>Version_1</a:t>
            </a:r>
            <a:endParaRPr/>
          </a:p>
          <a:p>
            <a:pPr indent="-342900" lvl="1" marL="914400" rtl="0" algn="l">
              <a:spcBef>
                <a:spcPts val="0"/>
              </a:spcBef>
              <a:spcAft>
                <a:spcPts val="0"/>
              </a:spcAft>
              <a:buSzPts val="1800"/>
              <a:buChar char="○"/>
            </a:pPr>
            <a:r>
              <a:rPr b="1" lang="en" sz="1800"/>
              <a:t>readme and/or ELN link</a:t>
            </a:r>
            <a:endParaRPr b="1" sz="1800"/>
          </a:p>
          <a:p>
            <a:pPr indent="0" lvl="0" marL="0" rtl="0" algn="l">
              <a:spcBef>
                <a:spcPts val="600"/>
              </a:spcBef>
              <a:spcAft>
                <a:spcPts val="0"/>
              </a:spcAft>
              <a:buNone/>
            </a:pPr>
            <a:r>
              <a:rPr lang="en" sz="1800"/>
              <a:t>...</a:t>
            </a:r>
            <a:endParaRPr sz="1800"/>
          </a:p>
        </p:txBody>
      </p:sp>
      <p:sp>
        <p:nvSpPr>
          <p:cNvPr id="769" name="Google Shape;769;p7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770" name="Google Shape;770;p75"/>
          <p:cNvGrpSpPr/>
          <p:nvPr/>
        </p:nvGrpSpPr>
        <p:grpSpPr>
          <a:xfrm>
            <a:off x="80663" y="52600"/>
            <a:ext cx="8991091" cy="310200"/>
            <a:chOff x="86000" y="52600"/>
            <a:chExt cx="8985700" cy="310200"/>
          </a:xfrm>
        </p:grpSpPr>
        <p:sp>
          <p:nvSpPr>
            <p:cNvPr id="771" name="Google Shape;771;p75"/>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72" name="Google Shape;772;p75"/>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73" name="Google Shape;773;p75"/>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74" name="Google Shape;774;p75"/>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75" name="Google Shape;775;p75"/>
          <p:cNvSpPr txBox="1"/>
          <p:nvPr/>
        </p:nvSpPr>
        <p:spPr>
          <a:xfrm>
            <a:off x="5480150" y="4097600"/>
            <a:ext cx="3591600" cy="96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latin typeface="Lato"/>
                <a:ea typeface="Lato"/>
                <a:cs typeface="Lato"/>
                <a:sym typeface="Lato"/>
              </a:rPr>
              <a:t>Inspired by </a:t>
            </a:r>
            <a:r>
              <a:rPr lang="en" sz="1800" u="sng">
                <a:solidFill>
                  <a:schemeClr val="accent3"/>
                </a:solidFill>
                <a:latin typeface="Lato"/>
                <a:ea typeface="Lato"/>
                <a:cs typeface="Lato"/>
                <a:sym typeface="Lato"/>
                <a:hlinkClick r:id="rId3"/>
              </a:rPr>
              <a:t>‘Bioinformatic data skills’</a:t>
            </a:r>
            <a:r>
              <a:rPr lang="en" sz="1800">
                <a:solidFill>
                  <a:schemeClr val="accent3"/>
                </a:solidFill>
                <a:latin typeface="Lato"/>
                <a:ea typeface="Lato"/>
                <a:cs typeface="Lato"/>
                <a:sym typeface="Lato"/>
              </a:rPr>
              <a:t> </a:t>
            </a:r>
            <a:endParaRPr sz="1800">
              <a:solidFill>
                <a:schemeClr val="accent3"/>
              </a:solidFill>
              <a:latin typeface="Lato"/>
              <a:ea typeface="Lato"/>
              <a:cs typeface="Lato"/>
              <a:sym typeface="Lato"/>
            </a:endParaRPr>
          </a:p>
          <a:p>
            <a:pPr indent="0" lvl="0" marL="0" rtl="0" algn="r">
              <a:spcBef>
                <a:spcPts val="0"/>
              </a:spcBef>
              <a:spcAft>
                <a:spcPts val="0"/>
              </a:spcAft>
              <a:buNone/>
            </a:pPr>
            <a:r>
              <a:rPr lang="en" sz="1800">
                <a:latin typeface="Lato"/>
                <a:ea typeface="Lato"/>
                <a:cs typeface="Lato"/>
                <a:sym typeface="Lato"/>
              </a:rPr>
              <a:t>by Vincent Buffalo</a:t>
            </a:r>
            <a:endParaRPr sz="1800">
              <a:latin typeface="Lato"/>
              <a:ea typeface="Lato"/>
              <a:cs typeface="Lato"/>
              <a:sym typeface="Lato"/>
            </a:endParaRPr>
          </a:p>
        </p:txBody>
      </p:sp>
      <p:sp>
        <p:nvSpPr>
          <p:cNvPr id="776" name="Google Shape;776;p75"/>
          <p:cNvSpPr/>
          <p:nvPr/>
        </p:nvSpPr>
        <p:spPr>
          <a:xfrm rot="5198634">
            <a:off x="3742645" y="-144423"/>
            <a:ext cx="389468" cy="3729912"/>
          </a:xfrm>
          <a:prstGeom prst="downArrow">
            <a:avLst>
              <a:gd fmla="val 50000" name="adj1"/>
              <a:gd fmla="val 50000" name="adj2"/>
            </a:avLst>
          </a:prstGeom>
          <a:solidFill>
            <a:srgbClr val="F20253"/>
          </a:solidFill>
          <a:ln cap="flat" cmpd="sng" w="9525">
            <a:solidFill>
              <a:srgbClr val="F202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5"/>
          <p:cNvSpPr txBox="1"/>
          <p:nvPr/>
        </p:nvSpPr>
        <p:spPr>
          <a:xfrm>
            <a:off x="5632525" y="1086625"/>
            <a:ext cx="3383400" cy="12678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Lato"/>
              <a:buChar char="●"/>
            </a:pPr>
            <a:r>
              <a:rPr lang="en" sz="2500">
                <a:solidFill>
                  <a:srgbClr val="FFFFFF"/>
                </a:solidFill>
                <a:latin typeface="Lato"/>
                <a:ea typeface="Lato"/>
                <a:cs typeface="Lato"/>
                <a:sym typeface="Lato"/>
              </a:rPr>
              <a:t>Always keep </a:t>
            </a:r>
            <a:r>
              <a:rPr b="1" lang="en" sz="2500">
                <a:solidFill>
                  <a:srgbClr val="FFFFFF"/>
                </a:solidFill>
                <a:latin typeface="Lato"/>
                <a:ea typeface="Lato"/>
                <a:cs typeface="Lato"/>
                <a:sym typeface="Lato"/>
              </a:rPr>
              <a:t>raw</a:t>
            </a:r>
            <a:r>
              <a:rPr lang="en" sz="2500">
                <a:solidFill>
                  <a:srgbClr val="FFFFFF"/>
                </a:solidFill>
                <a:latin typeface="Lato"/>
                <a:ea typeface="Lato"/>
                <a:cs typeface="Lato"/>
                <a:sym typeface="Lato"/>
              </a:rPr>
              <a:t> data!</a:t>
            </a:r>
            <a:endParaRPr sz="2500">
              <a:solidFill>
                <a:srgbClr val="FFFFFF"/>
              </a:solidFill>
              <a:latin typeface="Lato"/>
              <a:ea typeface="Lato"/>
              <a:cs typeface="Lato"/>
              <a:sym typeface="Lato"/>
            </a:endParaRPr>
          </a:p>
          <a:p>
            <a:pPr indent="0" lvl="0" marL="457200" rtl="0" algn="l">
              <a:spcBef>
                <a:spcPts val="0"/>
              </a:spcBef>
              <a:spcAft>
                <a:spcPts val="0"/>
              </a:spcAft>
              <a:buNone/>
            </a:pPr>
            <a:r>
              <a:t/>
            </a:r>
            <a:endParaRPr sz="2500">
              <a:solidFill>
                <a:srgbClr val="FFFFFF"/>
              </a:solidFill>
              <a:latin typeface="Lato"/>
              <a:ea typeface="Lato"/>
              <a:cs typeface="Lato"/>
              <a:sym typeface="Lato"/>
            </a:endParaRPr>
          </a:p>
        </p:txBody>
      </p:sp>
      <p:sp>
        <p:nvSpPr>
          <p:cNvPr id="778" name="Google Shape;778;p75"/>
          <p:cNvSpPr txBox="1"/>
          <p:nvPr/>
        </p:nvSpPr>
        <p:spPr>
          <a:xfrm>
            <a:off x="5651318" y="2111925"/>
            <a:ext cx="3345600" cy="13599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Lato"/>
              <a:buChar char="●"/>
            </a:pPr>
            <a:r>
              <a:rPr lang="en" sz="2500">
                <a:solidFill>
                  <a:srgbClr val="FFFFFF"/>
                </a:solidFill>
                <a:latin typeface="Lato"/>
                <a:ea typeface="Lato"/>
                <a:cs typeface="Lato"/>
                <a:sym typeface="Lato"/>
              </a:rPr>
              <a:t>Always Backup Data</a:t>
            </a:r>
            <a:endParaRPr sz="25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solidFill>
                  <a:srgbClr val="FFFFFF"/>
                </a:solidFill>
                <a:latin typeface="Lato"/>
                <a:ea typeface="Lato"/>
                <a:cs typeface="Lato"/>
                <a:sym typeface="Lato"/>
              </a:rPr>
              <a:t>(3x and synchronized: 3 unique locations - cloud, server, </a:t>
            </a:r>
            <a:endParaRPr sz="18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solidFill>
                  <a:srgbClr val="FFFFFF"/>
                </a:solidFill>
                <a:latin typeface="Lato"/>
                <a:ea typeface="Lato"/>
                <a:cs typeface="Lato"/>
                <a:sym typeface="Lato"/>
              </a:rPr>
              <a:t>personal drive)</a:t>
            </a:r>
            <a:endParaRPr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76"/>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four stages of data loss...</a:t>
            </a:r>
            <a:endParaRPr/>
          </a:p>
        </p:txBody>
      </p:sp>
      <p:sp>
        <p:nvSpPr>
          <p:cNvPr id="784" name="Google Shape;784;p7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85" name="Google Shape;785;p7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86" name="Google Shape;786;p7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87" name="Google Shape;787;p76"/>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pic>
        <p:nvPicPr>
          <p:cNvPr id="788" name="Google Shape;788;p76"/>
          <p:cNvPicPr preferRelativeResize="0"/>
          <p:nvPr/>
        </p:nvPicPr>
        <p:blipFill>
          <a:blip r:embed="rId3">
            <a:alphaModFix/>
          </a:blip>
          <a:stretch>
            <a:fillRect/>
          </a:stretch>
        </p:blipFill>
        <p:spPr>
          <a:xfrm>
            <a:off x="557588" y="1063407"/>
            <a:ext cx="8028825" cy="3479143"/>
          </a:xfrm>
          <a:prstGeom prst="rect">
            <a:avLst/>
          </a:prstGeom>
          <a:noFill/>
          <a:ln>
            <a:noFill/>
          </a:ln>
        </p:spPr>
      </p:pic>
      <p:grpSp>
        <p:nvGrpSpPr>
          <p:cNvPr id="789" name="Google Shape;789;p76"/>
          <p:cNvGrpSpPr/>
          <p:nvPr/>
        </p:nvGrpSpPr>
        <p:grpSpPr>
          <a:xfrm>
            <a:off x="80663" y="52600"/>
            <a:ext cx="8991091" cy="310200"/>
            <a:chOff x="86000" y="52600"/>
            <a:chExt cx="8985700" cy="310200"/>
          </a:xfrm>
        </p:grpSpPr>
        <p:sp>
          <p:nvSpPr>
            <p:cNvPr id="790" name="Google Shape;790;p76"/>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91" name="Google Shape;791;p76"/>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92" name="Google Shape;792;p76"/>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93" name="Google Shape;793;p76"/>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77"/>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File naming conventions</a:t>
            </a:r>
            <a:endParaRPr/>
          </a:p>
        </p:txBody>
      </p:sp>
      <p:sp>
        <p:nvSpPr>
          <p:cNvPr id="799" name="Google Shape;799;p77"/>
          <p:cNvSpPr txBox="1"/>
          <p:nvPr>
            <p:ph idx="1" type="body"/>
          </p:nvPr>
        </p:nvSpPr>
        <p:spPr>
          <a:xfrm>
            <a:off x="896100" y="1197875"/>
            <a:ext cx="4680000" cy="33036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a:t>What did you call the last file you generated?</a:t>
            </a:r>
            <a:endParaRPr/>
          </a:p>
          <a:p>
            <a:pPr indent="0" lvl="0" marL="457200" rtl="0" algn="l">
              <a:spcBef>
                <a:spcPts val="600"/>
              </a:spcBef>
              <a:spcAft>
                <a:spcPts val="0"/>
              </a:spcAft>
              <a:buNone/>
            </a:pPr>
            <a:r>
              <a:t/>
            </a:r>
            <a:endParaRPr/>
          </a:p>
          <a:p>
            <a:pPr indent="-406400" lvl="0" marL="457200" rtl="0" algn="l">
              <a:spcBef>
                <a:spcPts val="600"/>
              </a:spcBef>
              <a:spcAft>
                <a:spcPts val="0"/>
              </a:spcAft>
              <a:buSzPts val="2800"/>
              <a:buChar char="●"/>
            </a:pPr>
            <a:r>
              <a:rPr lang="en"/>
              <a:t>Did you have a plan?</a:t>
            </a:r>
            <a:endParaRPr/>
          </a:p>
        </p:txBody>
      </p:sp>
      <p:sp>
        <p:nvSpPr>
          <p:cNvPr id="800" name="Google Shape;800;p7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01" name="Google Shape;801;p7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02" name="Google Shape;802;p77"/>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03" name="Google Shape;803;p77"/>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pic>
        <p:nvPicPr>
          <p:cNvPr id="804" name="Google Shape;804;p77"/>
          <p:cNvPicPr preferRelativeResize="0"/>
          <p:nvPr/>
        </p:nvPicPr>
        <p:blipFill>
          <a:blip r:embed="rId3">
            <a:alphaModFix/>
          </a:blip>
          <a:stretch>
            <a:fillRect/>
          </a:stretch>
        </p:blipFill>
        <p:spPr>
          <a:xfrm>
            <a:off x="6033650" y="853700"/>
            <a:ext cx="2725200" cy="3633624"/>
          </a:xfrm>
          <a:prstGeom prst="rect">
            <a:avLst/>
          </a:prstGeom>
          <a:noFill/>
          <a:ln>
            <a:noFill/>
          </a:ln>
        </p:spPr>
      </p:pic>
      <p:sp>
        <p:nvSpPr>
          <p:cNvPr id="805" name="Google Shape;805;p77"/>
          <p:cNvSpPr txBox="1"/>
          <p:nvPr/>
        </p:nvSpPr>
        <p:spPr>
          <a:xfrm>
            <a:off x="76200" y="3977300"/>
            <a:ext cx="6160500" cy="5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Lato"/>
                <a:ea typeface="Lato"/>
                <a:cs typeface="Lato"/>
                <a:sym typeface="Lato"/>
                <a:hlinkClick r:id="rId4"/>
              </a:rPr>
              <a:t>http://guides.lib.purdue.edu/c.php?g=353013&amp;p=237829</a:t>
            </a:r>
            <a:r>
              <a:rPr lang="en" sz="1800" u="sng">
                <a:solidFill>
                  <a:schemeClr val="hlink"/>
                </a:solidFill>
                <a:latin typeface="Lato"/>
                <a:ea typeface="Lato"/>
                <a:cs typeface="Lato"/>
                <a:sym typeface="Lato"/>
                <a:hlinkClick r:id="rId5"/>
              </a:rPr>
              <a:t>2</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u="sng">
                <a:solidFill>
                  <a:schemeClr val="hlink"/>
                </a:solidFill>
                <a:latin typeface="Lato"/>
                <a:ea typeface="Lato"/>
                <a:cs typeface="Lato"/>
                <a:sym typeface="Lato"/>
                <a:hlinkClick r:id="rId6"/>
              </a:rPr>
              <a:t>http://kbroman.org/dataorg/</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grpSp>
        <p:nvGrpSpPr>
          <p:cNvPr id="806" name="Google Shape;806;p77"/>
          <p:cNvGrpSpPr/>
          <p:nvPr/>
        </p:nvGrpSpPr>
        <p:grpSpPr>
          <a:xfrm>
            <a:off x="80663" y="52600"/>
            <a:ext cx="8991091" cy="310200"/>
            <a:chOff x="86000" y="52600"/>
            <a:chExt cx="8985700" cy="310200"/>
          </a:xfrm>
        </p:grpSpPr>
        <p:sp>
          <p:nvSpPr>
            <p:cNvPr id="807" name="Google Shape;807;p77"/>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08" name="Google Shape;808;p77"/>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09" name="Google Shape;809;p77"/>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10" name="Google Shape;810;p77"/>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78"/>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File naming conventions</a:t>
            </a:r>
            <a:endParaRPr/>
          </a:p>
        </p:txBody>
      </p:sp>
      <p:sp>
        <p:nvSpPr>
          <p:cNvPr id="816" name="Google Shape;816;p78"/>
          <p:cNvSpPr txBox="1"/>
          <p:nvPr>
            <p:ph idx="1" type="body"/>
          </p:nvPr>
        </p:nvSpPr>
        <p:spPr>
          <a:xfrm>
            <a:off x="896100" y="1197873"/>
            <a:ext cx="7354200" cy="33036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a:t>Test_data_2013</a:t>
            </a:r>
            <a:endParaRPr/>
          </a:p>
          <a:p>
            <a:pPr indent="-406400" lvl="0" marL="457200" rtl="0" algn="l">
              <a:spcBef>
                <a:spcPts val="0"/>
              </a:spcBef>
              <a:spcAft>
                <a:spcPts val="0"/>
              </a:spcAft>
              <a:buSzPts val="2800"/>
              <a:buChar char="●"/>
            </a:pPr>
            <a:r>
              <a:rPr lang="en"/>
              <a:t>Project_Data</a:t>
            </a:r>
            <a:endParaRPr/>
          </a:p>
          <a:p>
            <a:pPr indent="-406400" lvl="0" marL="457200" rtl="0" algn="l">
              <a:spcBef>
                <a:spcPts val="0"/>
              </a:spcBef>
              <a:spcAft>
                <a:spcPts val="0"/>
              </a:spcAft>
              <a:buSzPts val="2800"/>
              <a:buChar char="●"/>
            </a:pPr>
            <a:r>
              <a:rPr lang="en"/>
              <a:t>Design for project.doc</a:t>
            </a:r>
            <a:endParaRPr/>
          </a:p>
          <a:p>
            <a:pPr indent="-406400" lvl="0" marL="457200" rtl="0" algn="l">
              <a:spcBef>
                <a:spcPts val="0"/>
              </a:spcBef>
              <a:spcAft>
                <a:spcPts val="0"/>
              </a:spcAft>
              <a:buSzPts val="2800"/>
              <a:buChar char="●"/>
            </a:pPr>
            <a:r>
              <a:rPr lang="en"/>
              <a:t>Lab_work_Eric</a:t>
            </a:r>
            <a:endParaRPr/>
          </a:p>
          <a:p>
            <a:pPr indent="-406400" lvl="0" marL="457200" rtl="0" algn="l">
              <a:spcBef>
                <a:spcPts val="0"/>
              </a:spcBef>
              <a:spcAft>
                <a:spcPts val="0"/>
              </a:spcAft>
              <a:buSzPts val="2800"/>
              <a:buChar char="●"/>
            </a:pPr>
            <a:r>
              <a:rPr lang="en"/>
              <a:t>Second_test</a:t>
            </a:r>
            <a:endParaRPr/>
          </a:p>
          <a:p>
            <a:pPr indent="-406400" lvl="0" marL="457200" rtl="0" algn="l">
              <a:spcBef>
                <a:spcPts val="0"/>
              </a:spcBef>
              <a:spcAft>
                <a:spcPts val="0"/>
              </a:spcAft>
              <a:buSzPts val="2800"/>
              <a:buChar char="●"/>
            </a:pPr>
            <a:r>
              <a:rPr lang="en"/>
              <a:t>Meeting Notes Oct 23</a:t>
            </a:r>
            <a:endParaRPr/>
          </a:p>
        </p:txBody>
      </p:sp>
      <p:sp>
        <p:nvSpPr>
          <p:cNvPr id="817" name="Google Shape;817;p7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18" name="Google Shape;818;p78"/>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19" name="Google Shape;819;p78"/>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20" name="Google Shape;820;p78"/>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821" name="Google Shape;821;p78"/>
          <p:cNvGrpSpPr/>
          <p:nvPr/>
        </p:nvGrpSpPr>
        <p:grpSpPr>
          <a:xfrm>
            <a:off x="80663" y="52600"/>
            <a:ext cx="8991091" cy="310200"/>
            <a:chOff x="86000" y="52600"/>
            <a:chExt cx="8985700" cy="310200"/>
          </a:xfrm>
        </p:grpSpPr>
        <p:sp>
          <p:nvSpPr>
            <p:cNvPr id="822" name="Google Shape;822;p78"/>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23" name="Google Shape;823;p78"/>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24" name="Google Shape;824;p7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25" name="Google Shape;825;p78"/>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826" name="Google Shape;826;p78"/>
          <p:cNvSpPr txBox="1"/>
          <p:nvPr/>
        </p:nvSpPr>
        <p:spPr>
          <a:xfrm>
            <a:off x="76200" y="3956275"/>
            <a:ext cx="8874900" cy="589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hlink"/>
                </a:solidFill>
                <a:latin typeface="Lato"/>
                <a:ea typeface="Lato"/>
                <a:cs typeface="Lato"/>
                <a:sym typeface="Lato"/>
                <a:hlinkClick r:id="rId3"/>
              </a:rPr>
              <a:t>http://guides.lib.purdue.edu/c.php?g=353013&amp;p=2378292</a:t>
            </a:r>
            <a:endParaRPr sz="1800">
              <a:latin typeface="Lato"/>
              <a:ea typeface="Lato"/>
              <a:cs typeface="Lato"/>
              <a:sym typeface="Lato"/>
            </a:endParaRPr>
          </a:p>
          <a:p>
            <a:pPr indent="0" lvl="0" marL="0" rtl="0" algn="r">
              <a:spcBef>
                <a:spcPts val="0"/>
              </a:spcBef>
              <a:spcAft>
                <a:spcPts val="0"/>
              </a:spcAft>
              <a:buNone/>
            </a:pPr>
            <a:r>
              <a:rPr lang="en" sz="1800" u="sng">
                <a:solidFill>
                  <a:schemeClr val="hlink"/>
                </a:solidFill>
                <a:latin typeface="Lato"/>
                <a:ea typeface="Lato"/>
                <a:cs typeface="Lato"/>
                <a:sym typeface="Lato"/>
                <a:hlinkClick r:id="rId4"/>
              </a:rPr>
              <a:t>http://kbroman.org/dataorg/</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r">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79"/>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File naming conventions</a:t>
            </a:r>
            <a:endParaRPr/>
          </a:p>
        </p:txBody>
      </p:sp>
      <p:sp>
        <p:nvSpPr>
          <p:cNvPr id="832" name="Google Shape;832;p79"/>
          <p:cNvSpPr txBox="1"/>
          <p:nvPr>
            <p:ph idx="1" type="body"/>
          </p:nvPr>
        </p:nvSpPr>
        <p:spPr>
          <a:xfrm>
            <a:off x="896100" y="1197875"/>
            <a:ext cx="7354200" cy="29367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600"/>
              </a:spcBef>
              <a:spcAft>
                <a:spcPts val="0"/>
              </a:spcAft>
              <a:buSzPts val="2800"/>
              <a:buChar char="●"/>
            </a:pPr>
            <a:r>
              <a:rPr lang="en"/>
              <a:t>Include date in yyyy-mm-dd format</a:t>
            </a:r>
            <a:endParaRPr/>
          </a:p>
          <a:p>
            <a:pPr indent="-406400" lvl="0" marL="457200" rtl="0" algn="l">
              <a:lnSpc>
                <a:spcPct val="115000"/>
              </a:lnSpc>
              <a:spcBef>
                <a:spcPts val="0"/>
              </a:spcBef>
              <a:spcAft>
                <a:spcPts val="0"/>
              </a:spcAft>
              <a:buSzPts val="2800"/>
              <a:buChar char="●"/>
            </a:pPr>
            <a:r>
              <a:rPr lang="en"/>
              <a:t>Use meaningful abbreviations</a:t>
            </a:r>
            <a:endParaRPr/>
          </a:p>
          <a:p>
            <a:pPr indent="-406400" lvl="0" marL="457200" rtl="0" algn="l">
              <a:lnSpc>
                <a:spcPct val="115000"/>
              </a:lnSpc>
              <a:spcBef>
                <a:spcPts val="0"/>
              </a:spcBef>
              <a:spcAft>
                <a:spcPts val="0"/>
              </a:spcAft>
              <a:buSzPts val="2800"/>
              <a:buChar char="●"/>
            </a:pPr>
            <a:r>
              <a:rPr lang="en"/>
              <a:t>Have group identifiers</a:t>
            </a:r>
            <a:endParaRPr/>
          </a:p>
          <a:p>
            <a:pPr indent="-406400" lvl="0" marL="457200" rtl="0" algn="l">
              <a:lnSpc>
                <a:spcPct val="115000"/>
              </a:lnSpc>
              <a:spcBef>
                <a:spcPts val="0"/>
              </a:spcBef>
              <a:spcAft>
                <a:spcPts val="0"/>
              </a:spcAft>
              <a:buSzPts val="2800"/>
              <a:buChar char="●"/>
            </a:pPr>
            <a:r>
              <a:rPr lang="en"/>
              <a:t>Document your decisions</a:t>
            </a:r>
            <a:endParaRPr/>
          </a:p>
          <a:p>
            <a:pPr indent="-406400" lvl="0" marL="457200" rtl="0" algn="l">
              <a:lnSpc>
                <a:spcPct val="115000"/>
              </a:lnSpc>
              <a:spcBef>
                <a:spcPts val="0"/>
              </a:spcBef>
              <a:spcAft>
                <a:spcPts val="0"/>
              </a:spcAft>
              <a:buSzPts val="2800"/>
              <a:buChar char="●"/>
            </a:pPr>
            <a:r>
              <a:rPr lang="en"/>
              <a:t>Be consistent</a:t>
            </a:r>
            <a:endParaRPr/>
          </a:p>
          <a:p>
            <a:pPr indent="0" lvl="0" marL="0" rtl="0" algn="l">
              <a:spcBef>
                <a:spcPts val="600"/>
              </a:spcBef>
              <a:spcAft>
                <a:spcPts val="0"/>
              </a:spcAft>
              <a:buNone/>
            </a:pPr>
            <a:r>
              <a:t/>
            </a:r>
            <a:endParaRPr/>
          </a:p>
        </p:txBody>
      </p:sp>
      <p:sp>
        <p:nvSpPr>
          <p:cNvPr id="833" name="Google Shape;833;p7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4" name="Google Shape;834;p79"/>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35" name="Google Shape;835;p79"/>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36" name="Google Shape;836;p79"/>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837" name="Google Shape;837;p79"/>
          <p:cNvGrpSpPr/>
          <p:nvPr/>
        </p:nvGrpSpPr>
        <p:grpSpPr>
          <a:xfrm>
            <a:off x="80663" y="52600"/>
            <a:ext cx="8991091" cy="310200"/>
            <a:chOff x="86000" y="52600"/>
            <a:chExt cx="8985700" cy="310200"/>
          </a:xfrm>
        </p:grpSpPr>
        <p:sp>
          <p:nvSpPr>
            <p:cNvPr id="838" name="Google Shape;838;p79"/>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39" name="Google Shape;839;p79"/>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40" name="Google Shape;840;p7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41" name="Google Shape;841;p79"/>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842" name="Google Shape;842;p79"/>
          <p:cNvSpPr txBox="1"/>
          <p:nvPr/>
        </p:nvSpPr>
        <p:spPr>
          <a:xfrm>
            <a:off x="76200" y="3977300"/>
            <a:ext cx="8931600" cy="56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hlink"/>
                </a:solidFill>
                <a:latin typeface="Lato"/>
                <a:ea typeface="Lato"/>
                <a:cs typeface="Lato"/>
                <a:sym typeface="Lato"/>
                <a:hlinkClick r:id="rId3"/>
              </a:rPr>
              <a:t>http://guides.lib.purdue.edu/c.php?g=353013&amp;p=2378292</a:t>
            </a:r>
            <a:endParaRPr sz="1800">
              <a:latin typeface="Lato"/>
              <a:ea typeface="Lato"/>
              <a:cs typeface="Lato"/>
              <a:sym typeface="Lato"/>
            </a:endParaRPr>
          </a:p>
          <a:p>
            <a:pPr indent="0" lvl="0" marL="0" rtl="0" algn="r">
              <a:spcBef>
                <a:spcPts val="0"/>
              </a:spcBef>
              <a:spcAft>
                <a:spcPts val="0"/>
              </a:spcAft>
              <a:buNone/>
            </a:pPr>
            <a:r>
              <a:rPr lang="en" sz="1800" u="sng">
                <a:solidFill>
                  <a:schemeClr val="hlink"/>
                </a:solidFill>
                <a:latin typeface="Lato"/>
                <a:ea typeface="Lato"/>
                <a:cs typeface="Lato"/>
                <a:sym typeface="Lato"/>
                <a:hlinkClick r:id="rId4"/>
              </a:rPr>
              <a:t>http://kbroman.org/dataorg/</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r">
              <a:spcBef>
                <a:spcPts val="0"/>
              </a:spcBef>
              <a:spcAft>
                <a:spcPts val="0"/>
              </a:spcAft>
              <a:buNone/>
            </a:pPr>
            <a:r>
              <a:t/>
            </a:r>
            <a:endParaRPr sz="18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80"/>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File naming conventions</a:t>
            </a:r>
            <a:endParaRPr/>
          </a:p>
        </p:txBody>
      </p:sp>
      <p:sp>
        <p:nvSpPr>
          <p:cNvPr id="848" name="Google Shape;848;p80"/>
          <p:cNvSpPr txBox="1"/>
          <p:nvPr>
            <p:ph idx="1" type="body"/>
          </p:nvPr>
        </p:nvSpPr>
        <p:spPr>
          <a:xfrm>
            <a:off x="806850" y="902282"/>
            <a:ext cx="7354200" cy="6726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Example</a:t>
            </a:r>
            <a:endParaRPr sz="1800"/>
          </a:p>
          <a:p>
            <a:pPr indent="0" lvl="0" marL="0" rtl="0" algn="l">
              <a:spcBef>
                <a:spcPts val="600"/>
              </a:spcBef>
              <a:spcAft>
                <a:spcPts val="0"/>
              </a:spcAft>
              <a:buNone/>
            </a:pPr>
            <a:r>
              <a:t/>
            </a:r>
            <a:endParaRPr/>
          </a:p>
        </p:txBody>
      </p:sp>
      <p:sp>
        <p:nvSpPr>
          <p:cNvPr id="849" name="Google Shape;849;p8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50" name="Google Shape;850;p80"/>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51" name="Google Shape;851;p80"/>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52" name="Google Shape;852;p80"/>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853" name="Google Shape;853;p80"/>
          <p:cNvGrpSpPr/>
          <p:nvPr/>
        </p:nvGrpSpPr>
        <p:grpSpPr>
          <a:xfrm>
            <a:off x="80663" y="52600"/>
            <a:ext cx="8991091" cy="310200"/>
            <a:chOff x="86000" y="52600"/>
            <a:chExt cx="8985700" cy="310200"/>
          </a:xfrm>
        </p:grpSpPr>
        <p:sp>
          <p:nvSpPr>
            <p:cNvPr id="854" name="Google Shape;854;p80"/>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55" name="Google Shape;855;p80"/>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56" name="Google Shape;856;p8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57" name="Google Shape;857;p80"/>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858" name="Google Shape;858;p80"/>
          <p:cNvSpPr txBox="1"/>
          <p:nvPr/>
        </p:nvSpPr>
        <p:spPr>
          <a:xfrm>
            <a:off x="80675" y="4143025"/>
            <a:ext cx="8915700" cy="48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hlink"/>
                </a:solidFill>
                <a:latin typeface="Lato"/>
                <a:ea typeface="Lato"/>
                <a:cs typeface="Lato"/>
                <a:sym typeface="Lato"/>
                <a:hlinkClick r:id="rId3"/>
              </a:rPr>
              <a:t>http://guides.lib.purdue.edu/c.php?g=353013&amp;p=2378292</a:t>
            </a:r>
            <a:endParaRPr sz="1800">
              <a:solidFill>
                <a:schemeClr val="dk1"/>
              </a:solidFill>
              <a:latin typeface="Lato"/>
              <a:ea typeface="Lato"/>
              <a:cs typeface="Lato"/>
              <a:sym typeface="Lato"/>
            </a:endParaRPr>
          </a:p>
          <a:p>
            <a:pPr indent="0" lvl="0" marL="0" rtl="0" algn="r">
              <a:spcBef>
                <a:spcPts val="0"/>
              </a:spcBef>
              <a:spcAft>
                <a:spcPts val="0"/>
              </a:spcAft>
              <a:buNone/>
            </a:pPr>
            <a:r>
              <a:t/>
            </a:r>
            <a:endParaRPr sz="1800">
              <a:latin typeface="Lato"/>
              <a:ea typeface="Lato"/>
              <a:cs typeface="Lato"/>
              <a:sym typeface="Lato"/>
            </a:endParaRPr>
          </a:p>
        </p:txBody>
      </p:sp>
      <p:sp>
        <p:nvSpPr>
          <p:cNvPr id="859" name="Google Shape;859;p80"/>
          <p:cNvSpPr txBox="1"/>
          <p:nvPr/>
        </p:nvSpPr>
        <p:spPr>
          <a:xfrm>
            <a:off x="1264825" y="1389413"/>
            <a:ext cx="6594900" cy="41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r>
              <a:rPr lang="en" sz="1800">
                <a:solidFill>
                  <a:schemeClr val="accent3"/>
                </a:solidFill>
                <a:latin typeface="Lato"/>
                <a:ea typeface="Lato"/>
                <a:cs typeface="Lato"/>
                <a:sym typeface="Lato"/>
              </a:rPr>
              <a:t>20130825</a:t>
            </a:r>
            <a:r>
              <a:rPr lang="en" sz="1800">
                <a:solidFill>
                  <a:srgbClr val="333333"/>
                </a:solidFill>
                <a:latin typeface="Lato"/>
                <a:ea typeface="Lato"/>
                <a:cs typeface="Lato"/>
                <a:sym typeface="Lato"/>
              </a:rPr>
              <a:t>_</a:t>
            </a:r>
            <a:r>
              <a:rPr lang="en" sz="1800">
                <a:solidFill>
                  <a:srgbClr val="F20253"/>
                </a:solidFill>
                <a:latin typeface="Lato"/>
                <a:ea typeface="Lato"/>
                <a:cs typeface="Lato"/>
                <a:sym typeface="Lato"/>
              </a:rPr>
              <a:t>DOEProject</a:t>
            </a:r>
            <a:r>
              <a:rPr lang="en" sz="1800">
                <a:solidFill>
                  <a:srgbClr val="333333"/>
                </a:solidFill>
                <a:latin typeface="Lato"/>
                <a:ea typeface="Lato"/>
                <a:cs typeface="Lato"/>
                <a:sym typeface="Lato"/>
              </a:rPr>
              <a:t>_</a:t>
            </a:r>
            <a:r>
              <a:rPr lang="en" sz="1800">
                <a:solidFill>
                  <a:schemeClr val="accent3"/>
                </a:solidFill>
                <a:latin typeface="Lato"/>
                <a:ea typeface="Lato"/>
                <a:cs typeface="Lato"/>
                <a:sym typeface="Lato"/>
              </a:rPr>
              <a:t>Ex1Test1</a:t>
            </a:r>
            <a:r>
              <a:rPr lang="en" sz="1800">
                <a:solidFill>
                  <a:srgbClr val="333333"/>
                </a:solidFill>
                <a:latin typeface="Lato"/>
                <a:ea typeface="Lato"/>
                <a:cs typeface="Lato"/>
                <a:sym typeface="Lato"/>
              </a:rPr>
              <a:t>_</a:t>
            </a:r>
            <a:r>
              <a:rPr lang="en" sz="1800">
                <a:solidFill>
                  <a:srgbClr val="F20253"/>
                </a:solidFill>
                <a:latin typeface="Lato"/>
                <a:ea typeface="Lato"/>
                <a:cs typeface="Lato"/>
                <a:sym typeface="Lato"/>
              </a:rPr>
              <a:t>Data</a:t>
            </a:r>
            <a:r>
              <a:rPr lang="en" sz="1800">
                <a:solidFill>
                  <a:srgbClr val="333333"/>
                </a:solidFill>
                <a:latin typeface="Lato"/>
                <a:ea typeface="Lato"/>
                <a:cs typeface="Lato"/>
                <a:sym typeface="Lato"/>
              </a:rPr>
              <a:t>_</a:t>
            </a:r>
            <a:r>
              <a:rPr lang="en" sz="1800">
                <a:solidFill>
                  <a:schemeClr val="accent3"/>
                </a:solidFill>
                <a:latin typeface="Lato"/>
                <a:ea typeface="Lato"/>
                <a:cs typeface="Lato"/>
                <a:sym typeface="Lato"/>
              </a:rPr>
              <a:t>Gonzalez</a:t>
            </a:r>
            <a:r>
              <a:rPr lang="en" sz="1800">
                <a:solidFill>
                  <a:srgbClr val="333333"/>
                </a:solidFill>
                <a:latin typeface="Lato"/>
                <a:ea typeface="Lato"/>
                <a:cs typeface="Lato"/>
                <a:sym typeface="Lato"/>
              </a:rPr>
              <a:t>_</a:t>
            </a:r>
            <a:r>
              <a:rPr lang="en" sz="1800">
                <a:solidFill>
                  <a:srgbClr val="F20253"/>
                </a:solidFill>
                <a:latin typeface="Lato"/>
                <a:ea typeface="Lato"/>
                <a:cs typeface="Lato"/>
                <a:sym typeface="Lato"/>
              </a:rPr>
              <a:t>v3-03</a:t>
            </a:r>
            <a:r>
              <a:rPr lang="en" sz="1800">
                <a:solidFill>
                  <a:srgbClr val="333333"/>
                </a:solidFill>
                <a:latin typeface="Lato"/>
                <a:ea typeface="Lato"/>
                <a:cs typeface="Lato"/>
                <a:sym typeface="Lato"/>
              </a:rPr>
              <a:t>.xlsx</a:t>
            </a:r>
            <a:endParaRPr sz="1800">
              <a:latin typeface="Lato"/>
              <a:ea typeface="Lato"/>
              <a:cs typeface="Lato"/>
              <a:sym typeface="Lato"/>
            </a:endParaRPr>
          </a:p>
        </p:txBody>
      </p:sp>
      <p:sp>
        <p:nvSpPr>
          <p:cNvPr id="860" name="Google Shape;860;p80"/>
          <p:cNvSpPr txBox="1"/>
          <p:nvPr/>
        </p:nvSpPr>
        <p:spPr>
          <a:xfrm>
            <a:off x="1324850" y="1801000"/>
            <a:ext cx="7467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Date</a:t>
            </a:r>
            <a:endParaRPr b="1" sz="1800">
              <a:solidFill>
                <a:schemeClr val="accent3"/>
              </a:solidFill>
              <a:latin typeface="Lato"/>
              <a:ea typeface="Lato"/>
              <a:cs typeface="Lato"/>
              <a:sym typeface="Lato"/>
            </a:endParaRPr>
          </a:p>
        </p:txBody>
      </p:sp>
      <p:sp>
        <p:nvSpPr>
          <p:cNvPr id="861" name="Google Shape;861;p80"/>
          <p:cNvSpPr txBox="1"/>
          <p:nvPr/>
        </p:nvSpPr>
        <p:spPr>
          <a:xfrm>
            <a:off x="2530050" y="1801013"/>
            <a:ext cx="9708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20253"/>
                </a:solidFill>
                <a:latin typeface="Lato"/>
                <a:ea typeface="Lato"/>
                <a:cs typeface="Lato"/>
                <a:sym typeface="Lato"/>
              </a:rPr>
              <a:t>Project</a:t>
            </a:r>
            <a:endParaRPr b="1" sz="1800">
              <a:solidFill>
                <a:srgbClr val="F20253"/>
              </a:solidFill>
              <a:latin typeface="Lato"/>
              <a:ea typeface="Lato"/>
              <a:cs typeface="Lato"/>
              <a:sym typeface="Lato"/>
            </a:endParaRPr>
          </a:p>
        </p:txBody>
      </p:sp>
      <p:sp>
        <p:nvSpPr>
          <p:cNvPr id="862" name="Google Shape;862;p80"/>
          <p:cNvSpPr txBox="1"/>
          <p:nvPr/>
        </p:nvSpPr>
        <p:spPr>
          <a:xfrm>
            <a:off x="3626350" y="1801013"/>
            <a:ext cx="15186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Experiment</a:t>
            </a:r>
            <a:endParaRPr b="1" sz="1800">
              <a:solidFill>
                <a:schemeClr val="accent3"/>
              </a:solidFill>
              <a:latin typeface="Lato"/>
              <a:ea typeface="Lato"/>
              <a:cs typeface="Lato"/>
              <a:sym typeface="Lato"/>
            </a:endParaRPr>
          </a:p>
        </p:txBody>
      </p:sp>
      <p:sp>
        <p:nvSpPr>
          <p:cNvPr id="863" name="Google Shape;863;p80"/>
          <p:cNvSpPr txBox="1"/>
          <p:nvPr/>
        </p:nvSpPr>
        <p:spPr>
          <a:xfrm>
            <a:off x="5067275" y="1801013"/>
            <a:ext cx="746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20253"/>
                </a:solidFill>
                <a:latin typeface="Lato"/>
                <a:ea typeface="Lato"/>
                <a:cs typeface="Lato"/>
                <a:sym typeface="Lato"/>
              </a:rPr>
              <a:t>Type</a:t>
            </a:r>
            <a:endParaRPr b="1" sz="1800">
              <a:solidFill>
                <a:srgbClr val="F20253"/>
              </a:solidFill>
              <a:latin typeface="Lato"/>
              <a:ea typeface="Lato"/>
              <a:cs typeface="Lato"/>
              <a:sym typeface="Lato"/>
            </a:endParaRPr>
          </a:p>
        </p:txBody>
      </p:sp>
      <p:sp>
        <p:nvSpPr>
          <p:cNvPr id="864" name="Google Shape;864;p80"/>
          <p:cNvSpPr txBox="1"/>
          <p:nvPr/>
        </p:nvSpPr>
        <p:spPr>
          <a:xfrm>
            <a:off x="5813975" y="1801025"/>
            <a:ext cx="5487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ID</a:t>
            </a:r>
            <a:endParaRPr b="1" sz="1800">
              <a:solidFill>
                <a:schemeClr val="accent3"/>
              </a:solidFill>
              <a:latin typeface="Lato"/>
              <a:ea typeface="Lato"/>
              <a:cs typeface="Lato"/>
              <a:sym typeface="Lato"/>
            </a:endParaRPr>
          </a:p>
        </p:txBody>
      </p:sp>
      <p:sp>
        <p:nvSpPr>
          <p:cNvPr id="865" name="Google Shape;865;p80"/>
          <p:cNvSpPr txBox="1"/>
          <p:nvPr/>
        </p:nvSpPr>
        <p:spPr>
          <a:xfrm>
            <a:off x="6491600" y="1792013"/>
            <a:ext cx="10482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20253"/>
                </a:solidFill>
                <a:latin typeface="Lato"/>
                <a:ea typeface="Lato"/>
                <a:cs typeface="Lato"/>
                <a:sym typeface="Lato"/>
              </a:rPr>
              <a:t>Version</a:t>
            </a:r>
            <a:endParaRPr b="1" sz="1800">
              <a:solidFill>
                <a:srgbClr val="F20253"/>
              </a:solidFill>
              <a:latin typeface="Lato"/>
              <a:ea typeface="Lato"/>
              <a:cs typeface="Lato"/>
              <a:sym typeface="Lato"/>
            </a:endParaRPr>
          </a:p>
        </p:txBody>
      </p:sp>
      <p:sp>
        <p:nvSpPr>
          <p:cNvPr id="866" name="Google Shape;866;p80"/>
          <p:cNvSpPr/>
          <p:nvPr/>
        </p:nvSpPr>
        <p:spPr>
          <a:xfrm rot="-5400000">
            <a:off x="4063600" y="-17962"/>
            <a:ext cx="976500" cy="5974200"/>
          </a:xfrm>
          <a:prstGeom prst="triangle">
            <a:avLst>
              <a:gd fmla="val 50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Lato"/>
              <a:ea typeface="Lato"/>
              <a:cs typeface="Lato"/>
              <a:sym typeface="Lato"/>
            </a:endParaRPr>
          </a:p>
        </p:txBody>
      </p:sp>
      <p:sp>
        <p:nvSpPr>
          <p:cNvPr id="867" name="Google Shape;867;p80"/>
          <p:cNvSpPr txBox="1"/>
          <p:nvPr/>
        </p:nvSpPr>
        <p:spPr>
          <a:xfrm>
            <a:off x="1037600" y="3521013"/>
            <a:ext cx="11766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General</a:t>
            </a:r>
            <a:endParaRPr sz="1800">
              <a:latin typeface="Lato"/>
              <a:ea typeface="Lato"/>
              <a:cs typeface="Lato"/>
              <a:sym typeface="Lato"/>
            </a:endParaRPr>
          </a:p>
        </p:txBody>
      </p:sp>
      <p:sp>
        <p:nvSpPr>
          <p:cNvPr id="868" name="Google Shape;868;p80"/>
          <p:cNvSpPr txBox="1"/>
          <p:nvPr/>
        </p:nvSpPr>
        <p:spPr>
          <a:xfrm>
            <a:off x="6998500" y="3521013"/>
            <a:ext cx="11766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Specific</a:t>
            </a:r>
            <a:endParaRPr sz="1800">
              <a:latin typeface="Lato"/>
              <a:ea typeface="Lato"/>
              <a:cs typeface="Lato"/>
              <a:sym typeface="Lato"/>
            </a:endParaRPr>
          </a:p>
        </p:txBody>
      </p:sp>
      <p:cxnSp>
        <p:nvCxnSpPr>
          <p:cNvPr id="869" name="Google Shape;869;p80"/>
          <p:cNvCxnSpPr/>
          <p:nvPr/>
        </p:nvCxnSpPr>
        <p:spPr>
          <a:xfrm>
            <a:off x="2202000" y="3770575"/>
            <a:ext cx="4740000" cy="46200"/>
          </a:xfrm>
          <a:prstGeom prst="straightConnector1">
            <a:avLst/>
          </a:prstGeom>
          <a:noFill/>
          <a:ln cap="flat" cmpd="sng" w="38100">
            <a:solidFill>
              <a:srgbClr val="00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81"/>
          <p:cNvSpPr/>
          <p:nvPr/>
        </p:nvSpPr>
        <p:spPr>
          <a:xfrm>
            <a:off x="80375" y="362800"/>
            <a:ext cx="4495500" cy="43005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81"/>
          <p:cNvSpPr txBox="1"/>
          <p:nvPr>
            <p:ph type="title"/>
          </p:nvPr>
        </p:nvSpPr>
        <p:spPr>
          <a:xfrm>
            <a:off x="92363" y="362800"/>
            <a:ext cx="4495500" cy="86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FAIR Data</a:t>
            </a:r>
            <a:endParaRPr>
              <a:solidFill>
                <a:srgbClr val="FFFFFF"/>
              </a:solidFill>
            </a:endParaRPr>
          </a:p>
        </p:txBody>
      </p:sp>
      <p:sp>
        <p:nvSpPr>
          <p:cNvPr id="876" name="Google Shape;876;p8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77" name="Google Shape;877;p81"/>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78" name="Google Shape;878;p81"/>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879" name="Google Shape;879;p81"/>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880" name="Google Shape;880;p81"/>
          <p:cNvGrpSpPr/>
          <p:nvPr/>
        </p:nvGrpSpPr>
        <p:grpSpPr>
          <a:xfrm>
            <a:off x="80663" y="52600"/>
            <a:ext cx="8991091" cy="310200"/>
            <a:chOff x="86000" y="52600"/>
            <a:chExt cx="8985700" cy="310200"/>
          </a:xfrm>
        </p:grpSpPr>
        <p:sp>
          <p:nvSpPr>
            <p:cNvPr id="881" name="Google Shape;881;p81"/>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882" name="Google Shape;882;p81"/>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883" name="Google Shape;883;p8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884" name="Google Shape;884;p81"/>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885" name="Google Shape;885;p81"/>
          <p:cNvSpPr txBox="1"/>
          <p:nvPr/>
        </p:nvSpPr>
        <p:spPr>
          <a:xfrm>
            <a:off x="6552000" y="4215550"/>
            <a:ext cx="2520900" cy="4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Lato"/>
                <a:ea typeface="Lato"/>
                <a:cs typeface="Lato"/>
                <a:sym typeface="Lato"/>
                <a:hlinkClick r:id="rId3"/>
              </a:rPr>
              <a:t>https://fairsharing.org/</a:t>
            </a:r>
            <a:r>
              <a:rPr lang="en" sz="1800">
                <a:solidFill>
                  <a:schemeClr val="dk1"/>
                </a:solidFill>
                <a:latin typeface="Lato"/>
                <a:ea typeface="Lato"/>
                <a:cs typeface="Lato"/>
                <a:sym typeface="Lato"/>
              </a:rPr>
              <a:t> </a:t>
            </a:r>
            <a:endParaRPr sz="1800">
              <a:latin typeface="Lato"/>
              <a:ea typeface="Lato"/>
              <a:cs typeface="Lato"/>
              <a:sym typeface="Lato"/>
            </a:endParaRPr>
          </a:p>
        </p:txBody>
      </p:sp>
      <p:pic>
        <p:nvPicPr>
          <p:cNvPr id="886" name="Google Shape;886;p81"/>
          <p:cNvPicPr preferRelativeResize="0"/>
          <p:nvPr/>
        </p:nvPicPr>
        <p:blipFill>
          <a:blip r:embed="rId4">
            <a:alphaModFix/>
          </a:blip>
          <a:stretch>
            <a:fillRect/>
          </a:stretch>
        </p:blipFill>
        <p:spPr>
          <a:xfrm>
            <a:off x="4703125" y="893350"/>
            <a:ext cx="4267200" cy="3200400"/>
          </a:xfrm>
          <a:prstGeom prst="rect">
            <a:avLst/>
          </a:prstGeom>
          <a:noFill/>
          <a:ln>
            <a:noFill/>
          </a:ln>
        </p:spPr>
      </p:pic>
      <p:sp>
        <p:nvSpPr>
          <p:cNvPr id="887" name="Google Shape;887;p81"/>
          <p:cNvSpPr txBox="1"/>
          <p:nvPr/>
        </p:nvSpPr>
        <p:spPr>
          <a:xfrm>
            <a:off x="1760700" y="1470450"/>
            <a:ext cx="14955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Black"/>
                <a:ea typeface="Lato Black"/>
                <a:cs typeface="Lato Black"/>
                <a:sym typeface="Lato Black"/>
              </a:rPr>
              <a:t>Findable</a:t>
            </a:r>
            <a:endParaRPr sz="2400">
              <a:solidFill>
                <a:srgbClr val="FFFFFF"/>
              </a:solidFill>
              <a:latin typeface="Lato Black"/>
              <a:ea typeface="Lato Black"/>
              <a:cs typeface="Lato Black"/>
              <a:sym typeface="Lato Black"/>
            </a:endParaRPr>
          </a:p>
        </p:txBody>
      </p:sp>
      <p:sp>
        <p:nvSpPr>
          <p:cNvPr id="888" name="Google Shape;888;p81"/>
          <p:cNvSpPr txBox="1"/>
          <p:nvPr/>
        </p:nvSpPr>
        <p:spPr>
          <a:xfrm>
            <a:off x="1760700" y="2196858"/>
            <a:ext cx="17922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Black"/>
                <a:ea typeface="Lato Black"/>
                <a:cs typeface="Lato Black"/>
                <a:sym typeface="Lato Black"/>
              </a:rPr>
              <a:t>Accessible</a:t>
            </a:r>
            <a:endParaRPr sz="2400">
              <a:solidFill>
                <a:srgbClr val="FFFFFF"/>
              </a:solidFill>
              <a:latin typeface="Lato Black"/>
              <a:ea typeface="Lato Black"/>
              <a:cs typeface="Lato Black"/>
              <a:sym typeface="Lato Black"/>
            </a:endParaRPr>
          </a:p>
        </p:txBody>
      </p:sp>
      <p:sp>
        <p:nvSpPr>
          <p:cNvPr id="889" name="Google Shape;889;p81"/>
          <p:cNvSpPr txBox="1"/>
          <p:nvPr/>
        </p:nvSpPr>
        <p:spPr>
          <a:xfrm>
            <a:off x="1760700" y="2923267"/>
            <a:ext cx="22422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Black"/>
                <a:ea typeface="Lato Black"/>
                <a:cs typeface="Lato Black"/>
                <a:sym typeface="Lato Black"/>
              </a:rPr>
              <a:t>Interoperable</a:t>
            </a:r>
            <a:endParaRPr sz="2400">
              <a:solidFill>
                <a:srgbClr val="FFFFFF"/>
              </a:solidFill>
              <a:latin typeface="Lato Black"/>
              <a:ea typeface="Lato Black"/>
              <a:cs typeface="Lato Black"/>
              <a:sym typeface="Lato Black"/>
            </a:endParaRPr>
          </a:p>
        </p:txBody>
      </p:sp>
      <p:sp>
        <p:nvSpPr>
          <p:cNvPr id="890" name="Google Shape;890;p81"/>
          <p:cNvSpPr txBox="1"/>
          <p:nvPr/>
        </p:nvSpPr>
        <p:spPr>
          <a:xfrm>
            <a:off x="1760700" y="3649675"/>
            <a:ext cx="22422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Black"/>
                <a:ea typeface="Lato Black"/>
                <a:cs typeface="Lato Black"/>
                <a:sym typeface="Lato Black"/>
              </a:rPr>
              <a:t>Reusable</a:t>
            </a:r>
            <a:endParaRPr sz="2400">
              <a:solidFill>
                <a:srgbClr val="FFFFFF"/>
              </a:solidFill>
              <a:latin typeface="Lato Black"/>
              <a:ea typeface="Lato Black"/>
              <a:cs typeface="Lato Black"/>
              <a:sym typeface="Lato Black"/>
            </a:endParaRPr>
          </a:p>
        </p:txBody>
      </p:sp>
      <p:sp>
        <p:nvSpPr>
          <p:cNvPr id="891" name="Google Shape;891;p81"/>
          <p:cNvSpPr/>
          <p:nvPr/>
        </p:nvSpPr>
        <p:spPr>
          <a:xfrm>
            <a:off x="1374975" y="1353038"/>
            <a:ext cx="257100" cy="675000"/>
          </a:xfrm>
          <a:prstGeom prst="upArrow">
            <a:avLst>
              <a:gd fmla="val 50000" name="adj1"/>
              <a:gd fmla="val 50000" name="adj2"/>
            </a:avLst>
          </a:prstGeom>
          <a:solidFill>
            <a:srgbClr val="FF971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1"/>
          <p:cNvSpPr/>
          <p:nvPr/>
        </p:nvSpPr>
        <p:spPr>
          <a:xfrm>
            <a:off x="1374975" y="2118583"/>
            <a:ext cx="257100" cy="675000"/>
          </a:xfrm>
          <a:prstGeom prst="upArrow">
            <a:avLst>
              <a:gd fmla="val 50000" name="adj1"/>
              <a:gd fmla="val 50000" name="adj2"/>
            </a:avLst>
          </a:prstGeom>
          <a:solidFill>
            <a:srgbClr val="FF971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1"/>
          <p:cNvSpPr/>
          <p:nvPr/>
        </p:nvSpPr>
        <p:spPr>
          <a:xfrm>
            <a:off x="1374975" y="2884129"/>
            <a:ext cx="257100" cy="675000"/>
          </a:xfrm>
          <a:prstGeom prst="upArrow">
            <a:avLst>
              <a:gd fmla="val 50000" name="adj1"/>
              <a:gd fmla="val 50000" name="adj2"/>
            </a:avLst>
          </a:prstGeom>
          <a:solidFill>
            <a:srgbClr val="FF971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1"/>
          <p:cNvSpPr/>
          <p:nvPr/>
        </p:nvSpPr>
        <p:spPr>
          <a:xfrm>
            <a:off x="1374975" y="3649675"/>
            <a:ext cx="257100" cy="675000"/>
          </a:xfrm>
          <a:prstGeom prst="upArrow">
            <a:avLst>
              <a:gd fmla="val 50000" name="adj1"/>
              <a:gd fmla="val 50000" name="adj2"/>
            </a:avLst>
          </a:prstGeom>
          <a:solidFill>
            <a:srgbClr val="FF9715"/>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1"/>
          <p:cNvSpPr txBox="1"/>
          <p:nvPr>
            <p:ph type="title"/>
          </p:nvPr>
        </p:nvSpPr>
        <p:spPr>
          <a:xfrm>
            <a:off x="4588975" y="362800"/>
            <a:ext cx="4495500" cy="56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Get organized! Be happy!</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9" name="Shape 899"/>
        <p:cNvGrpSpPr/>
        <p:nvPr/>
      </p:nvGrpSpPr>
      <p:grpSpPr>
        <a:xfrm>
          <a:off x="0" y="0"/>
          <a:ext cx="0" cy="0"/>
          <a:chOff x="0" y="0"/>
          <a:chExt cx="0" cy="0"/>
        </a:xfrm>
      </p:grpSpPr>
      <p:sp>
        <p:nvSpPr>
          <p:cNvPr id="900" name="Google Shape;900;p82"/>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2"/>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2"/>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2"/>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2"/>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2"/>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82"/>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907" name="Google Shape;907;p82"/>
          <p:cNvGrpSpPr/>
          <p:nvPr/>
        </p:nvGrpSpPr>
        <p:grpSpPr>
          <a:xfrm>
            <a:off x="76450" y="52600"/>
            <a:ext cx="8991091" cy="310200"/>
            <a:chOff x="86000" y="52600"/>
            <a:chExt cx="8985700" cy="310200"/>
          </a:xfrm>
        </p:grpSpPr>
        <p:sp>
          <p:nvSpPr>
            <p:cNvPr id="908" name="Google Shape;908;p8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909" name="Google Shape;909;p82"/>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910" name="Google Shape;910;p82"/>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911" name="Google Shape;911;p8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912" name="Google Shape;912;p8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13" name="Google Shape;913;p8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14" name="Google Shape;914;p8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15" name="Google Shape;915;p82"/>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916" name="Google Shape;916;p82"/>
          <p:cNvGrpSpPr/>
          <p:nvPr/>
        </p:nvGrpSpPr>
        <p:grpSpPr>
          <a:xfrm>
            <a:off x="521884" y="2610293"/>
            <a:ext cx="705638" cy="830049"/>
            <a:chOff x="3918650" y="293075"/>
            <a:chExt cx="488500" cy="412775"/>
          </a:xfrm>
        </p:grpSpPr>
        <p:sp>
          <p:nvSpPr>
            <p:cNvPr id="917" name="Google Shape;917;p82"/>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18" name="Google Shape;918;p82"/>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19" name="Google Shape;919;p82"/>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920" name="Google Shape;920;p82"/>
          <p:cNvGrpSpPr/>
          <p:nvPr/>
        </p:nvGrpSpPr>
        <p:grpSpPr>
          <a:xfrm>
            <a:off x="519255" y="1224740"/>
            <a:ext cx="669344" cy="906404"/>
            <a:chOff x="584925" y="922575"/>
            <a:chExt cx="415200" cy="502525"/>
          </a:xfrm>
        </p:grpSpPr>
        <p:sp>
          <p:nvSpPr>
            <p:cNvPr id="921" name="Google Shape;921;p82"/>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2" name="Google Shape;922;p82"/>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3" name="Google Shape;923;p82"/>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924" name="Google Shape;924;p82"/>
          <p:cNvGrpSpPr/>
          <p:nvPr/>
        </p:nvGrpSpPr>
        <p:grpSpPr>
          <a:xfrm>
            <a:off x="6316954" y="1287447"/>
            <a:ext cx="565674" cy="781010"/>
            <a:chOff x="6625350" y="1613750"/>
            <a:chExt cx="480525" cy="438400"/>
          </a:xfrm>
        </p:grpSpPr>
        <p:sp>
          <p:nvSpPr>
            <p:cNvPr id="925" name="Google Shape;925;p82"/>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6" name="Google Shape;926;p82"/>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7" name="Google Shape;927;p82"/>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8" name="Google Shape;928;p82"/>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29" name="Google Shape;929;p82"/>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930" name="Google Shape;930;p82"/>
          <p:cNvGrpSpPr/>
          <p:nvPr/>
        </p:nvGrpSpPr>
        <p:grpSpPr>
          <a:xfrm>
            <a:off x="3376679" y="2549286"/>
            <a:ext cx="676653" cy="952082"/>
            <a:chOff x="611175" y="2326900"/>
            <a:chExt cx="362700" cy="389575"/>
          </a:xfrm>
        </p:grpSpPr>
        <p:sp>
          <p:nvSpPr>
            <p:cNvPr id="931" name="Google Shape;931;p8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2" name="Google Shape;932;p8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3" name="Google Shape;933;p8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4" name="Google Shape;934;p8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935" name="Google Shape;935;p82"/>
          <p:cNvGrpSpPr/>
          <p:nvPr/>
        </p:nvGrpSpPr>
        <p:grpSpPr>
          <a:xfrm>
            <a:off x="6251805" y="2594605"/>
            <a:ext cx="776972" cy="906644"/>
            <a:chOff x="570875" y="4322250"/>
            <a:chExt cx="443300" cy="443325"/>
          </a:xfrm>
        </p:grpSpPr>
        <p:sp>
          <p:nvSpPr>
            <p:cNvPr id="936" name="Google Shape;936;p82"/>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7" name="Google Shape;937;p82"/>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8" name="Google Shape;938;p82"/>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39" name="Google Shape;939;p82"/>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940" name="Google Shape;940;p82"/>
          <p:cNvGrpSpPr/>
          <p:nvPr/>
        </p:nvGrpSpPr>
        <p:grpSpPr>
          <a:xfrm>
            <a:off x="3412062" y="1215217"/>
            <a:ext cx="809377" cy="870472"/>
            <a:chOff x="5970800" y="1619250"/>
            <a:chExt cx="428650" cy="456725"/>
          </a:xfrm>
        </p:grpSpPr>
        <p:sp>
          <p:nvSpPr>
            <p:cNvPr id="941" name="Google Shape;941;p82"/>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42" name="Google Shape;942;p82"/>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43" name="Google Shape;943;p82"/>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44" name="Google Shape;944;p82"/>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45" name="Google Shape;945;p82"/>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946" name="Google Shape;946;p82"/>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947" name="Google Shape;947;p82"/>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948" name="Google Shape;948;p82"/>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949" name="Google Shape;949;p82"/>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950" name="Google Shape;950;p82"/>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951" name="Google Shape;951;p82"/>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952" name="Google Shape;952;p82"/>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6" name="Shape 956"/>
        <p:cNvGrpSpPr/>
        <p:nvPr/>
      </p:nvGrpSpPr>
      <p:grpSpPr>
        <a:xfrm>
          <a:off x="0" y="0"/>
          <a:ext cx="0" cy="0"/>
          <a:chOff x="0" y="0"/>
          <a:chExt cx="0" cy="0"/>
        </a:xfrm>
      </p:grpSpPr>
      <p:sp>
        <p:nvSpPr>
          <p:cNvPr id="957" name="Google Shape;957;p8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58" name="Google Shape;958;p83"/>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59" name="Google Shape;959;p83"/>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60" name="Google Shape;960;p83"/>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sp>
        <p:nvSpPr>
          <p:cNvPr id="965" name="Google Shape;965;p8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66" name="Google Shape;966;p84"/>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67" name="Google Shape;967;p84"/>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68" name="Google Shape;968;p84"/>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67"/>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643" name="Google Shape;643;p6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4" name="Google Shape;644;p67"/>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45" name="Google Shape;645;p67"/>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solidFill>
                  <a:schemeClr val="dk1"/>
                </a:solidFill>
              </a:rPr>
              <a:t>Delete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646" name="Google Shape;646;p6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7" name="Google Shape;647;p67"/>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8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74" name="Google Shape;974;p8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75" name="Google Shape;975;p8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76" name="Google Shape;976;p8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0" name="Shape 980"/>
        <p:cNvGrpSpPr/>
        <p:nvPr/>
      </p:nvGrpSpPr>
      <p:grpSpPr>
        <a:xfrm>
          <a:off x="0" y="0"/>
          <a:ext cx="0" cy="0"/>
          <a:chOff x="0" y="0"/>
          <a:chExt cx="0" cy="0"/>
        </a:xfrm>
      </p:grpSpPr>
      <p:sp>
        <p:nvSpPr>
          <p:cNvPr id="981" name="Google Shape;981;p8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82" name="Google Shape;982;p8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83" name="Google Shape;983;p8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984" name="Google Shape;984;p86"/>
          <p:cNvGraphicFramePr/>
          <p:nvPr/>
        </p:nvGraphicFramePr>
        <p:xfrm>
          <a:off x="334150" y="1339631"/>
          <a:ext cx="3000000" cy="3000000"/>
        </p:xfrm>
        <a:graphic>
          <a:graphicData uri="http://schemas.openxmlformats.org/drawingml/2006/table">
            <a:tbl>
              <a:tblPr>
                <a:noFill/>
                <a:tableStyleId>{F72449B5-D07F-442F-9CFC-EBD2D9E3DE49}</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985" name="Google Shape;985;p86"/>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986" name="Google Shape;986;p8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Google Shape;991;p87"/>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992" name="Google Shape;992;p87"/>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993" name="Google Shape;993;p87"/>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994" name="Google Shape;994;p8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95" name="Google Shape;995;p8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996" name="Google Shape;996;p8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68"/>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653" name="Google Shape;653;p68"/>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654" name="Google Shape;654;p68"/>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655" name="Google Shape;655;p6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6" name="Google Shape;656;p6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7" name="Google Shape;657;p68"/>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58" name="Google Shape;658;p6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69"/>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Data Management</a:t>
            </a:r>
            <a:endParaRPr/>
          </a:p>
        </p:txBody>
      </p:sp>
      <p:sp>
        <p:nvSpPr>
          <p:cNvPr id="664" name="Google Shape;664;p69"/>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2</a:t>
            </a:r>
            <a:endParaRPr/>
          </a:p>
        </p:txBody>
      </p:sp>
      <p:grpSp>
        <p:nvGrpSpPr>
          <p:cNvPr id="665" name="Google Shape;665;p69"/>
          <p:cNvGrpSpPr/>
          <p:nvPr/>
        </p:nvGrpSpPr>
        <p:grpSpPr>
          <a:xfrm>
            <a:off x="80663" y="52600"/>
            <a:ext cx="8991091" cy="310200"/>
            <a:chOff x="86000" y="52600"/>
            <a:chExt cx="8985700" cy="310200"/>
          </a:xfrm>
        </p:grpSpPr>
        <p:sp>
          <p:nvSpPr>
            <p:cNvPr id="666" name="Google Shape;666;p6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67" name="Google Shape;667;p69"/>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68" name="Google Shape;668;p6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69" name="Google Shape;669;p69"/>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670" name="Google Shape;670;p69"/>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70"/>
          <p:cNvSpPr txBox="1"/>
          <p:nvPr>
            <p:ph type="title"/>
          </p:nvPr>
        </p:nvSpPr>
        <p:spPr>
          <a:xfrm>
            <a:off x="324450" y="362800"/>
            <a:ext cx="8495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Are you familiar with these feelings?</a:t>
            </a:r>
            <a:endParaRPr/>
          </a:p>
        </p:txBody>
      </p:sp>
      <p:sp>
        <p:nvSpPr>
          <p:cNvPr id="676" name="Google Shape;676;p7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7" name="Google Shape;677;p7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78" name="Google Shape;678;p7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679" name="Google Shape;679;p70"/>
          <p:cNvGrpSpPr/>
          <p:nvPr/>
        </p:nvGrpSpPr>
        <p:grpSpPr>
          <a:xfrm>
            <a:off x="80663" y="52600"/>
            <a:ext cx="8991091" cy="310200"/>
            <a:chOff x="86000" y="52600"/>
            <a:chExt cx="8985700" cy="310200"/>
          </a:xfrm>
        </p:grpSpPr>
        <p:sp>
          <p:nvSpPr>
            <p:cNvPr id="680" name="Google Shape;680;p70"/>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681" name="Google Shape;681;p70"/>
            <p:cNvSpPr txBox="1"/>
            <p:nvPr/>
          </p:nvSpPr>
          <p:spPr>
            <a:xfrm>
              <a:off x="2304300" y="52600"/>
              <a:ext cx="22812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682" name="Google Shape;682;p7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683" name="Google Shape;683;p70"/>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684" name="Google Shape;684;p70"/>
          <p:cNvPicPr preferRelativeResize="0"/>
          <p:nvPr/>
        </p:nvPicPr>
        <p:blipFill>
          <a:blip r:embed="rId3">
            <a:alphaModFix/>
          </a:blip>
          <a:stretch>
            <a:fillRect/>
          </a:stretch>
        </p:blipFill>
        <p:spPr>
          <a:xfrm>
            <a:off x="2739379" y="1701748"/>
            <a:ext cx="3593645" cy="2050363"/>
          </a:xfrm>
          <a:prstGeom prst="rect">
            <a:avLst/>
          </a:prstGeom>
          <a:noFill/>
          <a:ln>
            <a:noFill/>
          </a:ln>
        </p:spPr>
      </p:pic>
      <p:sp>
        <p:nvSpPr>
          <p:cNvPr id="685" name="Google Shape;685;p70"/>
          <p:cNvSpPr txBox="1"/>
          <p:nvPr/>
        </p:nvSpPr>
        <p:spPr>
          <a:xfrm>
            <a:off x="328625" y="1367600"/>
            <a:ext cx="24411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I cannot find this file!</a:t>
            </a:r>
            <a:endParaRPr b="1" sz="1800">
              <a:solidFill>
                <a:schemeClr val="accent3"/>
              </a:solidFill>
              <a:latin typeface="Lato"/>
              <a:ea typeface="Lato"/>
              <a:cs typeface="Lato"/>
              <a:sym typeface="Lato"/>
            </a:endParaRPr>
          </a:p>
        </p:txBody>
      </p:sp>
      <p:sp>
        <p:nvSpPr>
          <p:cNvPr id="686" name="Google Shape;686;p70"/>
          <p:cNvSpPr txBox="1"/>
          <p:nvPr/>
        </p:nvSpPr>
        <p:spPr>
          <a:xfrm>
            <a:off x="328625" y="2458125"/>
            <a:ext cx="22167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Where is my file??</a:t>
            </a:r>
            <a:endParaRPr b="1" sz="1800">
              <a:solidFill>
                <a:schemeClr val="accent3"/>
              </a:solidFill>
              <a:latin typeface="Lato"/>
              <a:ea typeface="Lato"/>
              <a:cs typeface="Lato"/>
              <a:sym typeface="Lato"/>
            </a:endParaRPr>
          </a:p>
        </p:txBody>
      </p:sp>
      <p:sp>
        <p:nvSpPr>
          <p:cNvPr id="687" name="Google Shape;687;p70"/>
          <p:cNvSpPr txBox="1"/>
          <p:nvPr/>
        </p:nvSpPr>
        <p:spPr>
          <a:xfrm>
            <a:off x="328625" y="3799900"/>
            <a:ext cx="26025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What version was it??</a:t>
            </a:r>
            <a:endParaRPr b="1" sz="1800">
              <a:solidFill>
                <a:schemeClr val="accent3"/>
              </a:solidFill>
              <a:latin typeface="Lato"/>
              <a:ea typeface="Lato"/>
              <a:cs typeface="Lato"/>
              <a:sym typeface="Lato"/>
            </a:endParaRPr>
          </a:p>
        </p:txBody>
      </p:sp>
      <p:sp>
        <p:nvSpPr>
          <p:cNvPr id="688" name="Google Shape;688;p70"/>
          <p:cNvSpPr txBox="1"/>
          <p:nvPr/>
        </p:nvSpPr>
        <p:spPr>
          <a:xfrm>
            <a:off x="6402200" y="1400850"/>
            <a:ext cx="26664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What did I call it again??</a:t>
            </a:r>
            <a:endParaRPr b="1" sz="1800">
              <a:solidFill>
                <a:schemeClr val="accent3"/>
              </a:solidFill>
              <a:latin typeface="Lato"/>
              <a:ea typeface="Lato"/>
              <a:cs typeface="Lato"/>
              <a:sym typeface="Lato"/>
            </a:endParaRPr>
          </a:p>
        </p:txBody>
      </p:sp>
      <p:sp>
        <p:nvSpPr>
          <p:cNvPr id="689" name="Google Shape;689;p70"/>
          <p:cNvSpPr txBox="1"/>
          <p:nvPr/>
        </p:nvSpPr>
        <p:spPr>
          <a:xfrm>
            <a:off x="6770300" y="2339063"/>
            <a:ext cx="22167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Was it the wild type picture or the mutant one?</a:t>
            </a:r>
            <a:endParaRPr b="1" sz="1800">
              <a:solidFill>
                <a:schemeClr val="accent3"/>
              </a:solidFill>
              <a:latin typeface="Lato"/>
              <a:ea typeface="Lato"/>
              <a:cs typeface="Lato"/>
              <a:sym typeface="Lato"/>
            </a:endParaRPr>
          </a:p>
        </p:txBody>
      </p:sp>
      <p:sp>
        <p:nvSpPr>
          <p:cNvPr id="690" name="Google Shape;690;p70"/>
          <p:cNvSpPr txBox="1"/>
          <p:nvPr/>
        </p:nvSpPr>
        <p:spPr>
          <a:xfrm>
            <a:off x="5654850" y="3799900"/>
            <a:ext cx="3129000" cy="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Lato"/>
                <a:ea typeface="Lato"/>
                <a:cs typeface="Lato"/>
                <a:sym typeface="Lato"/>
              </a:rPr>
              <a:t>Where is my RAW!!! data???</a:t>
            </a:r>
            <a:endParaRPr b="1" sz="1800">
              <a:solidFill>
                <a:schemeClr val="accent3"/>
              </a:solidFill>
              <a:latin typeface="Lato"/>
              <a:ea typeface="Lato"/>
              <a:cs typeface="Lato"/>
              <a:sym typeface="Lato"/>
            </a:endParaRPr>
          </a:p>
        </p:txBody>
      </p:sp>
      <p:sp>
        <p:nvSpPr>
          <p:cNvPr id="691" name="Google Shape;691;p7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71"/>
          <p:cNvSpPr txBox="1"/>
          <p:nvPr>
            <p:ph type="title"/>
          </p:nvPr>
        </p:nvSpPr>
        <p:spPr>
          <a:xfrm>
            <a:off x="469950" y="631675"/>
            <a:ext cx="8204100" cy="23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Have a plan! </a:t>
            </a:r>
            <a:endParaRPr sz="7200"/>
          </a:p>
          <a:p>
            <a:pPr indent="0" lvl="0" marL="0" rtl="0" algn="ctr">
              <a:spcBef>
                <a:spcPts val="0"/>
              </a:spcBef>
              <a:spcAft>
                <a:spcPts val="0"/>
              </a:spcAft>
              <a:buNone/>
            </a:pPr>
            <a:r>
              <a:rPr lang="en" sz="7200"/>
              <a:t>Be happy!  </a:t>
            </a:r>
            <a:endParaRPr b="1" sz="7200">
              <a:solidFill>
                <a:srgbClr val="FFFFFF"/>
              </a:solidFill>
              <a:latin typeface="Lato"/>
              <a:ea typeface="Lato"/>
              <a:cs typeface="Lato"/>
              <a:sym typeface="Lato"/>
            </a:endParaRPr>
          </a:p>
        </p:txBody>
      </p:sp>
      <p:sp>
        <p:nvSpPr>
          <p:cNvPr id="697" name="Google Shape;697;p71"/>
          <p:cNvSpPr txBox="1"/>
          <p:nvPr>
            <p:ph idx="12" type="sldNum"/>
          </p:nvPr>
        </p:nvSpPr>
        <p:spPr>
          <a:xfrm>
            <a:off x="8480575" y="47731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97ABBC"/>
                </a:solidFill>
              </a:rPr>
              <a:t>‹#›</a:t>
            </a:fld>
            <a:endParaRPr>
              <a:solidFill>
                <a:srgbClr val="97ABBC"/>
              </a:solidFill>
              <a:latin typeface="Raleway"/>
              <a:ea typeface="Raleway"/>
              <a:cs typeface="Raleway"/>
              <a:sym typeface="Raleway"/>
            </a:endParaRPr>
          </a:p>
        </p:txBody>
      </p:sp>
      <p:sp>
        <p:nvSpPr>
          <p:cNvPr id="698" name="Google Shape;698;p71"/>
          <p:cNvSpPr txBox="1"/>
          <p:nvPr>
            <p:ph idx="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99" name="Google Shape;699;p71"/>
          <p:cNvSpPr txBox="1"/>
          <p:nvPr>
            <p:ph idx="3" type="subTitle"/>
          </p:nvPr>
        </p:nvSpPr>
        <p:spPr>
          <a:xfrm>
            <a:off x="650175" y="4852925"/>
            <a:ext cx="3129000" cy="197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00" name="Google Shape;700;p71"/>
          <p:cNvSpPr txBox="1"/>
          <p:nvPr>
            <p:ph idx="4" type="subTitle"/>
          </p:nvPr>
        </p:nvSpPr>
        <p:spPr>
          <a:xfrm>
            <a:off x="6184625" y="4852925"/>
            <a:ext cx="2888400" cy="1971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701" name="Google Shape;701;p71"/>
          <p:cNvSpPr txBox="1"/>
          <p:nvPr>
            <p:ph idx="3" type="subTitle"/>
          </p:nvPr>
        </p:nvSpPr>
        <p:spPr>
          <a:xfrm>
            <a:off x="650175" y="4624325"/>
            <a:ext cx="3129000" cy="228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02" name="Google Shape;702;p71"/>
          <p:cNvSpPr/>
          <p:nvPr/>
        </p:nvSpPr>
        <p:spPr>
          <a:xfrm>
            <a:off x="3643956" y="3001154"/>
            <a:ext cx="1856091" cy="153106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nvGrpSpPr>
          <p:cNvPr id="703" name="Google Shape;703;p71"/>
          <p:cNvGrpSpPr/>
          <p:nvPr/>
        </p:nvGrpSpPr>
        <p:grpSpPr>
          <a:xfrm>
            <a:off x="80663" y="52600"/>
            <a:ext cx="8991091" cy="310200"/>
            <a:chOff x="86000" y="52600"/>
            <a:chExt cx="8985700" cy="310200"/>
          </a:xfrm>
        </p:grpSpPr>
        <p:sp>
          <p:nvSpPr>
            <p:cNvPr id="704" name="Google Shape;704;p71"/>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05" name="Google Shape;705;p71"/>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06" name="Google Shape;706;p7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07" name="Google Shape;707;p71"/>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pic>
        <p:nvPicPr>
          <p:cNvPr id="712" name="Google Shape;712;p72"/>
          <p:cNvPicPr preferRelativeResize="0"/>
          <p:nvPr/>
        </p:nvPicPr>
        <p:blipFill rotWithShape="1">
          <a:blip r:embed="rId3">
            <a:alphaModFix/>
          </a:blip>
          <a:srcRect b="5508" l="9417" r="15899" t="0"/>
          <a:stretch/>
        </p:blipFill>
        <p:spPr>
          <a:xfrm>
            <a:off x="5216125" y="547950"/>
            <a:ext cx="3855625" cy="3438000"/>
          </a:xfrm>
          <a:prstGeom prst="rect">
            <a:avLst/>
          </a:prstGeom>
          <a:noFill/>
          <a:ln>
            <a:noFill/>
          </a:ln>
        </p:spPr>
      </p:pic>
      <p:sp>
        <p:nvSpPr>
          <p:cNvPr id="713" name="Google Shape;713;p72"/>
          <p:cNvSpPr txBox="1"/>
          <p:nvPr>
            <p:ph type="title"/>
          </p:nvPr>
        </p:nvSpPr>
        <p:spPr>
          <a:xfrm>
            <a:off x="404400" y="362800"/>
            <a:ext cx="83352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Think about...</a:t>
            </a:r>
            <a:endParaRPr/>
          </a:p>
        </p:txBody>
      </p:sp>
      <p:sp>
        <p:nvSpPr>
          <p:cNvPr id="714" name="Google Shape;714;p72"/>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5" name="Google Shape;715;p72"/>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16" name="Google Shape;716;p72"/>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
        <p:nvSpPr>
          <p:cNvPr id="717" name="Google Shape;717;p72"/>
          <p:cNvSpPr txBox="1"/>
          <p:nvPr>
            <p:ph idx="1" type="body"/>
          </p:nvPr>
        </p:nvSpPr>
        <p:spPr>
          <a:xfrm>
            <a:off x="301775" y="1169750"/>
            <a:ext cx="5063400" cy="2978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b="1" lang="en" sz="1800"/>
              <a:t>What</a:t>
            </a:r>
            <a:r>
              <a:rPr lang="en" sz="1800"/>
              <a:t> data will be produced as part of the project?</a:t>
            </a:r>
            <a:endParaRPr sz="1800"/>
          </a:p>
          <a:p>
            <a:pPr indent="-342900" lvl="0" marL="457200" rtl="0" algn="l">
              <a:lnSpc>
                <a:spcPct val="115000"/>
              </a:lnSpc>
              <a:spcBef>
                <a:spcPts val="0"/>
              </a:spcBef>
              <a:spcAft>
                <a:spcPts val="0"/>
              </a:spcAft>
              <a:buSzPts val="1800"/>
              <a:buChar char="●"/>
            </a:pPr>
            <a:r>
              <a:rPr b="1" lang="en" sz="1800"/>
              <a:t>How</a:t>
            </a:r>
            <a:r>
              <a:rPr lang="en" sz="1800"/>
              <a:t> will each type of data be </a:t>
            </a:r>
            <a:r>
              <a:rPr lang="en" sz="1800"/>
              <a:t>organized</a:t>
            </a:r>
            <a:r>
              <a:rPr lang="en" sz="1800"/>
              <a:t>, documented, </a:t>
            </a:r>
            <a:r>
              <a:rPr lang="en" sz="1800"/>
              <a:t>standardized</a:t>
            </a:r>
            <a:r>
              <a:rPr lang="en" sz="1800"/>
              <a:t>, stored, protected, shared, and archived?</a:t>
            </a:r>
            <a:endParaRPr sz="1800"/>
          </a:p>
          <a:p>
            <a:pPr indent="-342900" lvl="0" marL="457200" rtl="0" algn="l">
              <a:lnSpc>
                <a:spcPct val="115000"/>
              </a:lnSpc>
              <a:spcBef>
                <a:spcPts val="0"/>
              </a:spcBef>
              <a:spcAft>
                <a:spcPts val="0"/>
              </a:spcAft>
              <a:buSzPts val="1800"/>
              <a:buChar char="●"/>
            </a:pPr>
            <a:r>
              <a:rPr b="1" lang="en" sz="1800"/>
              <a:t>Who</a:t>
            </a:r>
            <a:r>
              <a:rPr lang="en" sz="1800"/>
              <a:t> will take responsibility for carrying out the activities listed above?</a:t>
            </a:r>
            <a:endParaRPr sz="1800"/>
          </a:p>
          <a:p>
            <a:pPr indent="-342900" lvl="0" marL="457200" rtl="0" algn="l">
              <a:lnSpc>
                <a:spcPct val="115000"/>
              </a:lnSpc>
              <a:spcBef>
                <a:spcPts val="0"/>
              </a:spcBef>
              <a:spcAft>
                <a:spcPts val="0"/>
              </a:spcAft>
              <a:buSzPts val="1800"/>
              <a:buChar char="●"/>
            </a:pPr>
            <a:r>
              <a:rPr b="1" lang="en" sz="1800"/>
              <a:t>When</a:t>
            </a:r>
            <a:r>
              <a:rPr lang="en" sz="1800"/>
              <a:t> will these activities take place over the course of the project (and beyond)?</a:t>
            </a:r>
            <a:endParaRPr sz="1800"/>
          </a:p>
        </p:txBody>
      </p:sp>
      <p:grpSp>
        <p:nvGrpSpPr>
          <p:cNvPr id="718" name="Google Shape;718;p72"/>
          <p:cNvGrpSpPr/>
          <p:nvPr/>
        </p:nvGrpSpPr>
        <p:grpSpPr>
          <a:xfrm>
            <a:off x="80663" y="52600"/>
            <a:ext cx="8991091" cy="310200"/>
            <a:chOff x="86000" y="52600"/>
            <a:chExt cx="8985700" cy="310200"/>
          </a:xfrm>
        </p:grpSpPr>
        <p:sp>
          <p:nvSpPr>
            <p:cNvPr id="719" name="Google Shape;719;p72"/>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20" name="Google Shape;720;p72"/>
            <p:cNvSpPr txBox="1"/>
            <p:nvPr/>
          </p:nvSpPr>
          <p:spPr>
            <a:xfrm>
              <a:off x="2304300" y="52600"/>
              <a:ext cx="22812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21" name="Google Shape;721;p7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22" name="Google Shape;722;p72"/>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23" name="Google Shape;723;p7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724" name="Google Shape;724;p72"/>
          <p:cNvSpPr txBox="1"/>
          <p:nvPr/>
        </p:nvSpPr>
        <p:spPr>
          <a:xfrm>
            <a:off x="2305475" y="4002925"/>
            <a:ext cx="6767400" cy="46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hlink"/>
                </a:solidFill>
                <a:latin typeface="Lato"/>
                <a:ea typeface="Lato"/>
                <a:cs typeface="Lato"/>
                <a:sym typeface="Lato"/>
                <a:hlinkClick r:id="rId4"/>
              </a:rPr>
              <a:t>http://guides.lib.purdue.edu/c.php?g=353013&amp;p=2378292</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rPr lang="en" sz="1800" u="sng">
                <a:solidFill>
                  <a:schemeClr val="hlink"/>
                </a:solidFill>
                <a:latin typeface="Lato"/>
                <a:ea typeface="Lato"/>
                <a:cs typeface="Lato"/>
                <a:sym typeface="Lato"/>
                <a:hlinkClick r:id="rId5"/>
              </a:rPr>
              <a:t>https://www.dataone.org/best-practices</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indent="0" lvl="0" marL="0" rtl="0" algn="r">
              <a:spcBef>
                <a:spcPts val="0"/>
              </a:spcBef>
              <a:spcAft>
                <a:spcPts val="0"/>
              </a:spcAft>
              <a:buNone/>
            </a:pPr>
            <a:r>
              <a:t/>
            </a:r>
            <a:endParaRPr sz="18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73"/>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directory structure</a:t>
            </a:r>
            <a:endParaRPr/>
          </a:p>
        </p:txBody>
      </p:sp>
      <p:sp>
        <p:nvSpPr>
          <p:cNvPr id="730" name="Google Shape;730;p73"/>
          <p:cNvSpPr txBox="1"/>
          <p:nvPr>
            <p:ph idx="1" type="body"/>
          </p:nvPr>
        </p:nvSpPr>
        <p:spPr>
          <a:xfrm>
            <a:off x="899113" y="1086913"/>
            <a:ext cx="7354200" cy="35139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a:t>Project_1</a:t>
            </a:r>
            <a:endParaRPr/>
          </a:p>
          <a:p>
            <a:pPr indent="-381000" lvl="1" marL="914400" rtl="0" algn="l">
              <a:spcBef>
                <a:spcPts val="0"/>
              </a:spcBef>
              <a:spcAft>
                <a:spcPts val="0"/>
              </a:spcAft>
              <a:buSzPts val="2400"/>
              <a:buChar char="○"/>
            </a:pPr>
            <a:r>
              <a:rPr lang="en"/>
              <a:t>methods</a:t>
            </a:r>
            <a:endParaRPr/>
          </a:p>
          <a:p>
            <a:pPr indent="-381000" lvl="1" marL="914400" rtl="0" algn="l">
              <a:spcBef>
                <a:spcPts val="0"/>
              </a:spcBef>
              <a:spcAft>
                <a:spcPts val="0"/>
              </a:spcAft>
              <a:buSzPts val="2400"/>
              <a:buChar char="○"/>
            </a:pPr>
            <a:r>
              <a:rPr lang="en"/>
              <a:t>r</a:t>
            </a:r>
            <a:r>
              <a:rPr lang="en"/>
              <a:t>aw_data</a:t>
            </a:r>
            <a:endParaRPr/>
          </a:p>
          <a:p>
            <a:pPr indent="-381000" lvl="1" marL="914400" rtl="0" algn="l">
              <a:spcBef>
                <a:spcPts val="0"/>
              </a:spcBef>
              <a:spcAft>
                <a:spcPts val="0"/>
              </a:spcAft>
              <a:buSzPts val="2400"/>
              <a:buChar char="○"/>
            </a:pPr>
            <a:r>
              <a:rPr lang="en"/>
              <a:t>a</a:t>
            </a:r>
            <a:r>
              <a:rPr lang="en"/>
              <a:t>nalysis</a:t>
            </a:r>
            <a:endParaRPr/>
          </a:p>
          <a:p>
            <a:pPr indent="-381000" lvl="1" marL="914400" rtl="0" algn="l">
              <a:spcBef>
                <a:spcPts val="0"/>
              </a:spcBef>
              <a:spcAft>
                <a:spcPts val="0"/>
              </a:spcAft>
              <a:buSzPts val="2400"/>
              <a:buChar char="○"/>
            </a:pPr>
            <a:r>
              <a:rPr lang="en"/>
              <a:t>scripts</a:t>
            </a:r>
            <a:endParaRPr/>
          </a:p>
          <a:p>
            <a:pPr indent="-381000" lvl="1" marL="914400" rtl="0" algn="l">
              <a:spcBef>
                <a:spcPts val="0"/>
              </a:spcBef>
              <a:spcAft>
                <a:spcPts val="0"/>
              </a:spcAft>
              <a:buSzPts val="2400"/>
              <a:buChar char="○"/>
            </a:pPr>
            <a:r>
              <a:rPr lang="en"/>
              <a:t>manuscript</a:t>
            </a:r>
            <a:endParaRPr/>
          </a:p>
          <a:p>
            <a:pPr indent="-381000" lvl="1" marL="914400" rtl="0" algn="l">
              <a:spcBef>
                <a:spcPts val="0"/>
              </a:spcBef>
              <a:spcAft>
                <a:spcPts val="0"/>
              </a:spcAft>
              <a:buSzPts val="2400"/>
              <a:buChar char="○"/>
            </a:pPr>
            <a:r>
              <a:rPr lang="en"/>
              <a:t>readme and/or ELN link</a:t>
            </a:r>
            <a:endParaRPr/>
          </a:p>
        </p:txBody>
      </p:sp>
      <p:sp>
        <p:nvSpPr>
          <p:cNvPr id="731" name="Google Shape;731;p7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32" name="Google Shape;732;p73"/>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33" name="Google Shape;733;p73"/>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34" name="Google Shape;734;p73"/>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735" name="Google Shape;735;p73"/>
          <p:cNvGrpSpPr/>
          <p:nvPr/>
        </p:nvGrpSpPr>
        <p:grpSpPr>
          <a:xfrm>
            <a:off x="80663" y="52600"/>
            <a:ext cx="8991091" cy="310200"/>
            <a:chOff x="86000" y="52600"/>
            <a:chExt cx="8985700" cy="310200"/>
          </a:xfrm>
        </p:grpSpPr>
        <p:sp>
          <p:nvSpPr>
            <p:cNvPr id="736" name="Google Shape;736;p73"/>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37" name="Google Shape;737;p73"/>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38" name="Google Shape;738;p7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39" name="Google Shape;739;p73"/>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40" name="Google Shape;740;p73"/>
          <p:cNvSpPr txBox="1"/>
          <p:nvPr/>
        </p:nvSpPr>
        <p:spPr>
          <a:xfrm>
            <a:off x="4176475" y="3945225"/>
            <a:ext cx="4896600" cy="679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latin typeface="Lato"/>
                <a:ea typeface="Lato"/>
                <a:cs typeface="Lato"/>
                <a:sym typeface="Lato"/>
              </a:rPr>
              <a:t>Inspired by </a:t>
            </a:r>
            <a:r>
              <a:rPr lang="en" sz="1800" u="sng">
                <a:solidFill>
                  <a:schemeClr val="accent3"/>
                </a:solidFill>
                <a:latin typeface="Lato"/>
                <a:ea typeface="Lato"/>
                <a:cs typeface="Lato"/>
                <a:sym typeface="Lato"/>
                <a:hlinkClick r:id="rId3"/>
              </a:rPr>
              <a:t>‘Bioinformatic data skills’</a:t>
            </a:r>
            <a:r>
              <a:rPr lang="en" sz="1800">
                <a:solidFill>
                  <a:schemeClr val="accent3"/>
                </a:solidFill>
                <a:latin typeface="Lato"/>
                <a:ea typeface="Lato"/>
                <a:cs typeface="Lato"/>
                <a:sym typeface="Lato"/>
              </a:rPr>
              <a:t> </a:t>
            </a:r>
            <a:endParaRPr sz="1800">
              <a:solidFill>
                <a:schemeClr val="accent3"/>
              </a:solidFill>
              <a:latin typeface="Lato"/>
              <a:ea typeface="Lato"/>
              <a:cs typeface="Lato"/>
              <a:sym typeface="Lato"/>
            </a:endParaRPr>
          </a:p>
          <a:p>
            <a:pPr indent="0" lvl="0" marL="0" rtl="0" algn="r">
              <a:spcBef>
                <a:spcPts val="0"/>
              </a:spcBef>
              <a:spcAft>
                <a:spcPts val="0"/>
              </a:spcAft>
              <a:buNone/>
            </a:pPr>
            <a:r>
              <a:rPr lang="en" sz="1800">
                <a:latin typeface="Lato"/>
                <a:ea typeface="Lato"/>
                <a:cs typeface="Lato"/>
                <a:sym typeface="Lato"/>
              </a:rPr>
              <a:t>by Vincent Buffalo</a:t>
            </a:r>
            <a:endParaRPr sz="18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7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46" name="Google Shape;746;p74"/>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47" name="Google Shape;747;p74"/>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748" name="Google Shape;748;p74"/>
          <p:cNvSpPr txBox="1"/>
          <p:nvPr>
            <p:ph idx="4" type="subTitle"/>
          </p:nvPr>
        </p:nvSpPr>
        <p:spPr>
          <a:xfrm>
            <a:off x="6184625" y="48529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grpSp>
        <p:nvGrpSpPr>
          <p:cNvPr id="749" name="Google Shape;749;p74"/>
          <p:cNvGrpSpPr/>
          <p:nvPr/>
        </p:nvGrpSpPr>
        <p:grpSpPr>
          <a:xfrm>
            <a:off x="80663" y="52600"/>
            <a:ext cx="8991091" cy="310200"/>
            <a:chOff x="86000" y="52600"/>
            <a:chExt cx="8985700" cy="310200"/>
          </a:xfrm>
        </p:grpSpPr>
        <p:sp>
          <p:nvSpPr>
            <p:cNvPr id="750" name="Google Shape;750;p74"/>
            <p:cNvSpPr txBox="1"/>
            <p:nvPr/>
          </p:nvSpPr>
          <p:spPr>
            <a:xfrm>
              <a:off x="860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751" name="Google Shape;751;p74"/>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752" name="Google Shape;752;p74"/>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753" name="Google Shape;753;p74"/>
            <p:cNvSpPr txBox="1"/>
            <p:nvPr/>
          </p:nvSpPr>
          <p:spPr>
            <a:xfrm>
              <a:off x="68466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754" name="Google Shape;754;p74"/>
          <p:cNvSpPr txBox="1"/>
          <p:nvPr/>
        </p:nvSpPr>
        <p:spPr>
          <a:xfrm>
            <a:off x="5147000" y="3982975"/>
            <a:ext cx="3926100" cy="64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latin typeface="Lato"/>
                <a:ea typeface="Lato"/>
                <a:cs typeface="Lato"/>
                <a:sym typeface="Lato"/>
              </a:rPr>
              <a:t>Inspired by </a:t>
            </a:r>
            <a:r>
              <a:rPr lang="en" sz="1800" u="sng">
                <a:solidFill>
                  <a:schemeClr val="accent3"/>
                </a:solidFill>
                <a:latin typeface="Lato"/>
                <a:ea typeface="Lato"/>
                <a:cs typeface="Lato"/>
                <a:sym typeface="Lato"/>
                <a:hlinkClick r:id="rId3"/>
              </a:rPr>
              <a:t>‘Bioinformatic data skills’</a:t>
            </a:r>
            <a:r>
              <a:rPr lang="en" sz="1800">
                <a:solidFill>
                  <a:schemeClr val="accent3"/>
                </a:solidFill>
                <a:latin typeface="Lato"/>
                <a:ea typeface="Lato"/>
                <a:cs typeface="Lato"/>
                <a:sym typeface="Lato"/>
              </a:rPr>
              <a:t> </a:t>
            </a:r>
            <a:endParaRPr sz="1800">
              <a:solidFill>
                <a:schemeClr val="accent3"/>
              </a:solidFill>
              <a:latin typeface="Lato"/>
              <a:ea typeface="Lato"/>
              <a:cs typeface="Lato"/>
              <a:sym typeface="Lato"/>
            </a:endParaRPr>
          </a:p>
          <a:p>
            <a:pPr indent="0" lvl="0" marL="0" rtl="0" algn="r">
              <a:spcBef>
                <a:spcPts val="0"/>
              </a:spcBef>
              <a:spcAft>
                <a:spcPts val="0"/>
              </a:spcAft>
              <a:buNone/>
            </a:pPr>
            <a:r>
              <a:rPr lang="en" sz="1800">
                <a:latin typeface="Lato"/>
                <a:ea typeface="Lato"/>
                <a:cs typeface="Lato"/>
                <a:sym typeface="Lato"/>
              </a:rPr>
              <a:t>by Vincent Buffalo</a:t>
            </a:r>
            <a:endParaRPr sz="1800">
              <a:latin typeface="Lato"/>
              <a:ea typeface="Lato"/>
              <a:cs typeface="Lato"/>
              <a:sym typeface="Lato"/>
            </a:endParaRPr>
          </a:p>
        </p:txBody>
      </p:sp>
      <p:sp>
        <p:nvSpPr>
          <p:cNvPr id="755" name="Google Shape;755;p74"/>
          <p:cNvSpPr txBox="1"/>
          <p:nvPr/>
        </p:nvSpPr>
        <p:spPr>
          <a:xfrm>
            <a:off x="189900" y="369800"/>
            <a:ext cx="46179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Project directory structure</a:t>
            </a:r>
            <a:endParaRPr b="1" sz="1800">
              <a:latin typeface="Lato"/>
              <a:ea typeface="Lato"/>
              <a:cs typeface="Lato"/>
              <a:sym typeface="Lato"/>
            </a:endParaRPr>
          </a:p>
        </p:txBody>
      </p:sp>
      <p:sp>
        <p:nvSpPr>
          <p:cNvPr id="756" name="Google Shape;756;p74"/>
          <p:cNvSpPr txBox="1"/>
          <p:nvPr/>
        </p:nvSpPr>
        <p:spPr>
          <a:xfrm>
            <a:off x="878700" y="681925"/>
            <a:ext cx="3527700" cy="38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Project_1</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methods</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raw_data</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readme</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analysis</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analysis_method_1</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2017</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2018</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a:t>
            </a:r>
            <a:r>
              <a:rPr lang="en" sz="1800">
                <a:solidFill>
                  <a:srgbClr val="000000"/>
                </a:solidFill>
                <a:latin typeface="Lato"/>
                <a:ea typeface="Lato"/>
                <a:cs typeface="Lato"/>
                <a:sym typeface="Lato"/>
              </a:rPr>
              <a:t>analysis_method_2</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scripts</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manuscript</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text</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version_1</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	readme and/or ELN link</a:t>
            </a:r>
            <a:endParaRPr sz="1800">
              <a:latin typeface="Lato"/>
              <a:ea typeface="Lato"/>
              <a:cs typeface="Lato"/>
              <a:sym typeface="Lato"/>
            </a:endParaRPr>
          </a:p>
        </p:txBody>
      </p:sp>
      <p:sp>
        <p:nvSpPr>
          <p:cNvPr id="757" name="Google Shape;757;p74"/>
          <p:cNvSpPr txBox="1"/>
          <p:nvPr/>
        </p:nvSpPr>
        <p:spPr>
          <a:xfrm>
            <a:off x="3356775" y="369800"/>
            <a:ext cx="5583000" cy="1105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3000">
                <a:solidFill>
                  <a:schemeClr val="accent3"/>
                </a:solidFill>
                <a:latin typeface="Raleway"/>
                <a:ea typeface="Raleway"/>
                <a:cs typeface="Raleway"/>
                <a:sym typeface="Raleway"/>
              </a:rPr>
              <a:t>Specific content in each category for Project #1</a:t>
            </a:r>
            <a:endParaRPr b="1" sz="3000">
              <a:solidFill>
                <a:schemeClr val="accent3"/>
              </a:solidFill>
              <a:latin typeface="Raleway"/>
              <a:ea typeface="Raleway"/>
              <a:cs typeface="Raleway"/>
              <a:sym typeface="Raleway"/>
            </a:endParaRPr>
          </a:p>
          <a:p>
            <a:pPr indent="0" lvl="0" marL="0" rtl="0" algn="r">
              <a:spcBef>
                <a:spcPts val="0"/>
              </a:spcBef>
              <a:spcAft>
                <a:spcPts val="0"/>
              </a:spcAft>
              <a:buNone/>
            </a:pPr>
            <a:r>
              <a:t/>
            </a:r>
            <a:endParaRPr sz="1800">
              <a:latin typeface="Lato"/>
              <a:ea typeface="Lato"/>
              <a:cs typeface="Lato"/>
              <a:sym typeface="Lato"/>
            </a:endParaRPr>
          </a:p>
        </p:txBody>
      </p:sp>
      <p:cxnSp>
        <p:nvCxnSpPr>
          <p:cNvPr id="758" name="Google Shape;758;p74"/>
          <p:cNvCxnSpPr/>
          <p:nvPr/>
        </p:nvCxnSpPr>
        <p:spPr>
          <a:xfrm flipH="1">
            <a:off x="3443450" y="2087425"/>
            <a:ext cx="2901900" cy="2055000"/>
          </a:xfrm>
          <a:prstGeom prst="straightConnector1">
            <a:avLst/>
          </a:prstGeom>
          <a:noFill/>
          <a:ln cap="flat" cmpd="sng" w="28575">
            <a:solidFill>
              <a:srgbClr val="F20253"/>
            </a:solidFill>
            <a:prstDash val="solid"/>
            <a:round/>
            <a:headEnd len="med" w="med" type="none"/>
            <a:tailEnd len="med" w="med" type="triangle"/>
          </a:ln>
        </p:spPr>
      </p:cxnSp>
      <p:cxnSp>
        <p:nvCxnSpPr>
          <p:cNvPr id="759" name="Google Shape;759;p74"/>
          <p:cNvCxnSpPr/>
          <p:nvPr/>
        </p:nvCxnSpPr>
        <p:spPr>
          <a:xfrm rot="10800000">
            <a:off x="2788450" y="1694550"/>
            <a:ext cx="3554400" cy="395400"/>
          </a:xfrm>
          <a:prstGeom prst="straightConnector1">
            <a:avLst/>
          </a:prstGeom>
          <a:noFill/>
          <a:ln cap="flat" cmpd="sng" w="28575">
            <a:solidFill>
              <a:srgbClr val="F20253"/>
            </a:solidFill>
            <a:prstDash val="solid"/>
            <a:round/>
            <a:headEnd len="med" w="med" type="none"/>
            <a:tailEnd len="med" w="med" type="triangle"/>
          </a:ln>
        </p:spPr>
      </p:cxnSp>
      <p:cxnSp>
        <p:nvCxnSpPr>
          <p:cNvPr id="760" name="Google Shape;760;p74"/>
          <p:cNvCxnSpPr/>
          <p:nvPr/>
        </p:nvCxnSpPr>
        <p:spPr>
          <a:xfrm flipH="1">
            <a:off x="3356725" y="2089950"/>
            <a:ext cx="2976600" cy="606000"/>
          </a:xfrm>
          <a:prstGeom prst="straightConnector1">
            <a:avLst/>
          </a:prstGeom>
          <a:noFill/>
          <a:ln cap="flat" cmpd="sng" w="28575">
            <a:solidFill>
              <a:srgbClr val="F20253"/>
            </a:solidFill>
            <a:prstDash val="solid"/>
            <a:round/>
            <a:headEnd len="med" w="med" type="none"/>
            <a:tailEnd len="med" w="med" type="triangle"/>
          </a:ln>
        </p:spPr>
      </p:cxnSp>
      <p:sp>
        <p:nvSpPr>
          <p:cNvPr id="761" name="Google Shape;761;p74"/>
          <p:cNvSpPr txBox="1"/>
          <p:nvPr/>
        </p:nvSpPr>
        <p:spPr>
          <a:xfrm>
            <a:off x="6333325" y="1635000"/>
            <a:ext cx="1994100" cy="10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Raw data, </a:t>
            </a:r>
            <a:endParaRPr sz="1800">
              <a:solidFill>
                <a:schemeClr val="dk1"/>
              </a:solidFill>
              <a:latin typeface="Lato"/>
              <a:ea typeface="Lato"/>
              <a:cs typeface="Lato"/>
              <a:sym typeface="Lato"/>
            </a:endParaRPr>
          </a:p>
          <a:p>
            <a:pPr indent="0" lvl="0" marL="0" rtl="0" algn="l">
              <a:spcBef>
                <a:spcPts val="0"/>
              </a:spcBef>
              <a:spcAft>
                <a:spcPts val="0"/>
              </a:spcAft>
              <a:buNone/>
            </a:pPr>
            <a:r>
              <a:rPr lang="en" sz="1800">
                <a:solidFill>
                  <a:schemeClr val="dk1"/>
                </a:solidFill>
                <a:latin typeface="Lato"/>
                <a:ea typeface="Lato"/>
                <a:cs typeface="Lato"/>
                <a:sym typeface="Lato"/>
              </a:rPr>
              <a:t>Data analysis, and Manuscript</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