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692"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72" r:id="rId17"/>
    <p:sldId id="269" r:id="rId18"/>
  </p:sldIdLst>
  <p:sldSz cx="9144000" cy="6858000" type="screen4x3"/>
  <p:notesSz cx="6858000" cy="9144000"/>
  <p:embeddedFontLst>
    <p:embeddedFont>
      <p:font typeface="Arial Black" panose="020B0604020202020204" pitchFamily="34" charset="0"/>
      <p:bold r:id="rId20"/>
    </p:embeddedFon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SemiBold"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850A60-0B21-408C-BAD8-10D20B882BEB}">
  <a:tblStyle styleId="{70850A60-0B21-408C-BAD8-10D20B882BE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9E9"/>
          </a:solidFill>
        </a:fill>
      </a:tcStyle>
    </a:wholeTbl>
    <a:band1H>
      <a:tcTxStyle/>
      <a:tcStyle>
        <a:tcBdr/>
        <a:fill>
          <a:solidFill>
            <a:srgbClr val="D0D0D0"/>
          </a:solidFill>
        </a:fill>
      </a:tcStyle>
    </a:band1H>
    <a:band2H>
      <a:tcTxStyle/>
      <a:tcStyle>
        <a:tcBdr/>
      </a:tcStyle>
    </a:band2H>
    <a:band1V>
      <a:tcTxStyle/>
      <a:tcStyle>
        <a:tcBdr/>
        <a:fill>
          <a:solidFill>
            <a:srgbClr val="D0D0D0"/>
          </a:solidFill>
        </a:fill>
      </a:tcStyle>
    </a:band1V>
    <a:band2V>
      <a:tcTxStyle/>
      <a:tcStyle>
        <a:tcBdr/>
      </a:tcStyle>
    </a:band2V>
    <a:lastCol>
      <a:tcTxStyle b="on" i="off">
        <a:font>
          <a:latin typeface="Calibri"/>
          <a:ea typeface="Calibri"/>
          <a:cs typeface="Calibri"/>
        </a:font>
        <a:schemeClr val="lt1"/>
      </a:tcTxStyle>
      <a:tcStyle>
        <a:tcBdr/>
        <a:fill>
          <a:solidFill>
            <a:schemeClr val="accent6"/>
          </a:solidFill>
        </a:fill>
      </a:tcStyle>
    </a:lastCol>
    <a:firstCol>
      <a:tcTxStyle b="on" i="off">
        <a:font>
          <a:latin typeface="Calibri"/>
          <a:ea typeface="Calibri"/>
          <a:cs typeface="Calibri"/>
        </a:font>
        <a:schemeClr val="lt1"/>
      </a:tcTxStyle>
      <a:tcStyle>
        <a:tcBdr/>
        <a:fill>
          <a:solidFill>
            <a:schemeClr val="accent6"/>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3278"/>
  </p:normalViewPr>
  <p:slideViewPr>
    <p:cSldViewPr snapToGrid="0" snapToObjects="1">
      <p:cViewPr varScale="1">
        <p:scale>
          <a:sx n="149" d="100"/>
          <a:sy n="149" d="100"/>
        </p:scale>
        <p:origin x="12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9c08e27e0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49c08e27e0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9" name="Google Shape;259;g49c08e27e0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69cf56c74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69cf56c7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786053d7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786053d7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7b1817d39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57b1817d39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7b1817d39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7b1817d3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7b1817d39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7b1817d39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786053d7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786053d7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786053d7b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786053d7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7b1817d3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7b1817d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7b1817d3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7b1817d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7b1817d39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7b1817d3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7b1817d39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7b1817d3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7b1817d39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7b1817d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7b1817d39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7b1817d3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8" name="Google Shape;58;p14"/>
          <p:cNvSpPr txBox="1">
            <a:spLocks noGrp="1"/>
          </p:cNvSpPr>
          <p:nvPr>
            <p:ph type="body" idx="1"/>
          </p:nvPr>
        </p:nvSpPr>
        <p:spPr>
          <a:xfrm>
            <a:off x="1820987" y="4085488"/>
            <a:ext cx="6713400" cy="510000"/>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2"/>
          </p:nvPr>
        </p:nvSpPr>
        <p:spPr>
          <a:xfrm>
            <a:off x="1820987" y="4616940"/>
            <a:ext cx="6724200" cy="510000"/>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body" idx="3"/>
          </p:nvPr>
        </p:nvSpPr>
        <p:spPr>
          <a:xfrm>
            <a:off x="1820987" y="5624145"/>
            <a:ext cx="6724200" cy="510000"/>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lt1"/>
              </a:buClr>
              <a:buSzPts val="1400"/>
              <a:buFont typeface="Arial"/>
              <a:buNone/>
              <a:defRPr sz="14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body" idx="4"/>
          </p:nvPr>
        </p:nvSpPr>
        <p:spPr>
          <a:xfrm>
            <a:off x="3735753" y="6193176"/>
            <a:ext cx="3043200" cy="283200"/>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dk1"/>
              </a:buClr>
              <a:buSzPts val="1300"/>
              <a:buFont typeface="Arial"/>
              <a:buNone/>
              <a:defRPr sz="130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body" idx="5"/>
          </p:nvPr>
        </p:nvSpPr>
        <p:spPr>
          <a:xfrm>
            <a:off x="3735753" y="6401543"/>
            <a:ext cx="3043200" cy="269400"/>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dk2"/>
              </a:buClr>
              <a:buSzPts val="1100"/>
              <a:buFont typeface="Arial"/>
              <a:buNone/>
              <a:defRPr sz="1100"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14"/>
          <p:cNvSpPr txBox="1">
            <a:spLocks noGrp="1"/>
          </p:cNvSpPr>
          <p:nvPr>
            <p:ph type="body" idx="6"/>
          </p:nvPr>
        </p:nvSpPr>
        <p:spPr>
          <a:xfrm>
            <a:off x="3735753" y="6605571"/>
            <a:ext cx="3043200" cy="269400"/>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09600" y="405301"/>
            <a:ext cx="79356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66" name="Google Shape;66;p15"/>
          <p:cNvSpPr txBox="1">
            <a:spLocks noGrp="1"/>
          </p:cNvSpPr>
          <p:nvPr>
            <p:ph type="body" idx="1"/>
          </p:nvPr>
        </p:nvSpPr>
        <p:spPr>
          <a:xfrm>
            <a:off x="609600" y="1562101"/>
            <a:ext cx="7924800" cy="501300"/>
          </a:xfrm>
          <a:prstGeom prst="rect">
            <a:avLst/>
          </a:prstGeom>
          <a:noFill/>
          <a:ln>
            <a:noFill/>
          </a:ln>
        </p:spPr>
        <p:txBody>
          <a:bodyPr spcFirstLastPara="1" wrap="square" lIns="121900" tIns="121900" rIns="121900" bIns="121900" anchor="t" anchorCtr="0"/>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body" idx="2"/>
          </p:nvPr>
        </p:nvSpPr>
        <p:spPr>
          <a:xfrm>
            <a:off x="890955" y="2172679"/>
            <a:ext cx="7643400" cy="3439200"/>
          </a:xfrm>
          <a:prstGeom prst="rect">
            <a:avLst/>
          </a:prstGeom>
          <a:noFill/>
          <a:ln>
            <a:noFill/>
          </a:ln>
        </p:spPr>
        <p:txBody>
          <a:bodyPr spcFirstLastPara="1" wrap="square" lIns="121900" tIns="121900" rIns="121900" bIns="121900" anchor="t" anchorCtr="0"/>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70" name="Google Shape;70;p16"/>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71"/>
        <p:cNvGrpSpPr/>
        <p:nvPr/>
      </p:nvGrpSpPr>
      <p:grpSpPr>
        <a:xfrm>
          <a:off x="0" y="0"/>
          <a:ext cx="0" cy="0"/>
          <a:chOff x="0" y="0"/>
          <a:chExt cx="0" cy="0"/>
        </a:xfrm>
      </p:grpSpPr>
      <p:sp>
        <p:nvSpPr>
          <p:cNvPr id="72" name="Google Shape;72;p17"/>
          <p:cNvSpPr>
            <a:spLocks noGrp="1"/>
          </p:cNvSpPr>
          <p:nvPr>
            <p:ph type="pic" idx="2"/>
          </p:nvPr>
        </p:nvSpPr>
        <p:spPr>
          <a:xfrm>
            <a:off x="0" y="1"/>
            <a:ext cx="9144000" cy="6134100"/>
          </a:xfrm>
          <a:prstGeom prst="rect">
            <a:avLst/>
          </a:prstGeom>
          <a:noFill/>
          <a:ln>
            <a:noFill/>
          </a:ln>
        </p:spPr>
        <p:txBody>
          <a:bodyPr spcFirstLastPara="1" wrap="square" lIns="121900" tIns="121900" rIns="121900" bIns="1219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73"/>
        <p:cNvGrpSpPr/>
        <p:nvPr/>
      </p:nvGrpSpPr>
      <p:grpSpPr>
        <a:xfrm>
          <a:off x="0" y="0"/>
          <a:ext cx="0" cy="0"/>
          <a:chOff x="0" y="0"/>
          <a:chExt cx="0" cy="0"/>
        </a:xfrm>
      </p:grpSpPr>
      <p:pic>
        <p:nvPicPr>
          <p:cNvPr id="74" name="Google Shape;74;p18"/>
          <p:cNvPicPr preferRelativeResize="0"/>
          <p:nvPr/>
        </p:nvPicPr>
        <p:blipFill rotWithShape="1">
          <a:blip r:embed="rId2">
            <a:alphaModFix/>
          </a:blip>
          <a:srcRect/>
          <a:stretch/>
        </p:blipFill>
        <p:spPr>
          <a:xfrm>
            <a:off x="0" y="1"/>
            <a:ext cx="9144000" cy="6863323"/>
          </a:xfrm>
          <a:prstGeom prst="rect">
            <a:avLst/>
          </a:prstGeom>
          <a:noFill/>
          <a:ln>
            <a:noFill/>
          </a:ln>
        </p:spPr>
      </p:pic>
      <p:sp>
        <p:nvSpPr>
          <p:cNvPr id="75" name="Google Shape;75;p18"/>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76" name="Google Shape;76;p18"/>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rgbClr val="FFFFFF"/>
              </a:buClr>
              <a:buSzPts val="3000"/>
              <a:buFont typeface="Arial"/>
              <a:buChar char="•"/>
              <a:defRPr sz="300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600"/>
              </a:spcBef>
              <a:spcAft>
                <a:spcPts val="0"/>
              </a:spcAft>
              <a:buClr>
                <a:srgbClr val="FFFFFF"/>
              </a:buClr>
              <a:buSzPts val="2600"/>
              <a:buFont typeface="Arial"/>
              <a:buChar char="•"/>
              <a:defRPr sz="2600" b="0" i="0" u="none" strike="noStrike" cap="none">
                <a:solidFill>
                  <a:srgbClr val="FFFFFF"/>
                </a:solidFill>
                <a:latin typeface="Open Sans"/>
                <a:ea typeface="Open Sans"/>
                <a:cs typeface="Open Sans"/>
                <a:sym typeface="Open Sans"/>
              </a:defRPr>
            </a:lvl2pPr>
            <a:lvl3pPr marL="1371600" marR="0" lvl="2"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4pPr>
            <a:lvl5pPr marL="2286000" marR="0" lvl="4"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609600" y="405301"/>
            <a:ext cx="79356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79" name="Google Shape;79;p19"/>
          <p:cNvSpPr txBox="1">
            <a:spLocks noGrp="1"/>
          </p:cNvSpPr>
          <p:nvPr>
            <p:ph type="dt" idx="10"/>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80" name="Google Shape;80;p19"/>
          <p:cNvSpPr txBox="1">
            <a:spLocks noGrp="1"/>
          </p:cNvSpPr>
          <p:nvPr>
            <p:ph type="ftr" idx="11"/>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81" name="Google Shape;81;p19"/>
          <p:cNvSpPr txBox="1">
            <a:spLocks noGrp="1"/>
          </p:cNvSpPr>
          <p:nvPr>
            <p:ph type="sldNum" idx="12"/>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0" marR="0" lvl="1" indent="0" algn="l" rtl="0">
              <a:spcBef>
                <a:spcPts val="0"/>
              </a:spcBef>
              <a:spcAft>
                <a:spcPts val="0"/>
              </a:spcAft>
              <a:buNone/>
              <a:defRPr sz="2400">
                <a:solidFill>
                  <a:schemeClr val="dk1"/>
                </a:solidFill>
                <a:latin typeface="Arial"/>
                <a:ea typeface="Arial"/>
                <a:cs typeface="Arial"/>
                <a:sym typeface="Arial"/>
              </a:defRPr>
            </a:lvl2pPr>
            <a:lvl3pPr marL="0" marR="0" lvl="2" indent="0" algn="l" rtl="0">
              <a:spcBef>
                <a:spcPts val="0"/>
              </a:spcBef>
              <a:spcAft>
                <a:spcPts val="0"/>
              </a:spcAft>
              <a:buNone/>
              <a:defRPr sz="2400">
                <a:solidFill>
                  <a:schemeClr val="dk1"/>
                </a:solidFill>
                <a:latin typeface="Arial"/>
                <a:ea typeface="Arial"/>
                <a:cs typeface="Arial"/>
                <a:sym typeface="Arial"/>
              </a:defRPr>
            </a:lvl3pPr>
            <a:lvl4pPr marL="0" marR="0" lvl="3" indent="0" algn="l" rtl="0">
              <a:spcBef>
                <a:spcPts val="0"/>
              </a:spcBef>
              <a:spcAft>
                <a:spcPts val="0"/>
              </a:spcAft>
              <a:buNone/>
              <a:defRPr sz="2400">
                <a:solidFill>
                  <a:schemeClr val="dk1"/>
                </a:solidFill>
                <a:latin typeface="Arial"/>
                <a:ea typeface="Arial"/>
                <a:cs typeface="Arial"/>
                <a:sym typeface="Arial"/>
              </a:defRPr>
            </a:lvl4pPr>
            <a:lvl5pPr marL="0" marR="0" lvl="4" indent="0" algn="l" rtl="0">
              <a:spcBef>
                <a:spcPts val="0"/>
              </a:spcBef>
              <a:spcAft>
                <a:spcPts val="0"/>
              </a:spcAft>
              <a:buNone/>
              <a:defRPr sz="2400">
                <a:solidFill>
                  <a:schemeClr val="dk1"/>
                </a:solidFill>
                <a:latin typeface="Arial"/>
                <a:ea typeface="Arial"/>
                <a:cs typeface="Arial"/>
                <a:sym typeface="Arial"/>
              </a:defRPr>
            </a:lvl5pPr>
            <a:lvl6pPr marL="0" marR="0" lvl="5" indent="0" algn="l" rtl="0">
              <a:spcBef>
                <a:spcPts val="0"/>
              </a:spcBef>
              <a:spcAft>
                <a:spcPts val="0"/>
              </a:spcAft>
              <a:buNone/>
              <a:defRPr sz="2400">
                <a:solidFill>
                  <a:schemeClr val="dk1"/>
                </a:solidFill>
                <a:latin typeface="Arial"/>
                <a:ea typeface="Arial"/>
                <a:cs typeface="Arial"/>
                <a:sym typeface="Arial"/>
              </a:defRPr>
            </a:lvl6pPr>
            <a:lvl7pPr marL="0" marR="0" lvl="6" indent="0" algn="l" rtl="0">
              <a:spcBef>
                <a:spcPts val="0"/>
              </a:spcBef>
              <a:spcAft>
                <a:spcPts val="0"/>
              </a:spcAft>
              <a:buNone/>
              <a:defRPr sz="2400">
                <a:solidFill>
                  <a:schemeClr val="dk1"/>
                </a:solidFill>
                <a:latin typeface="Arial"/>
                <a:ea typeface="Arial"/>
                <a:cs typeface="Arial"/>
                <a:sym typeface="Arial"/>
              </a:defRPr>
            </a:lvl7pPr>
            <a:lvl8pPr marL="0" marR="0" lvl="7" indent="0" algn="l" rtl="0">
              <a:spcBef>
                <a:spcPts val="0"/>
              </a:spcBef>
              <a:spcAft>
                <a:spcPts val="0"/>
              </a:spcAft>
              <a:buNone/>
              <a:defRPr sz="2400">
                <a:solidFill>
                  <a:schemeClr val="dk1"/>
                </a:solidFill>
                <a:latin typeface="Arial"/>
                <a:ea typeface="Arial"/>
                <a:cs typeface="Arial"/>
                <a:sym typeface="Arial"/>
              </a:defRPr>
            </a:lvl8pPr>
            <a:lvl9pPr marL="0" marR="0" lvl="8" indent="0" algn="l" rtl="0">
              <a:spcBef>
                <a:spcPts val="0"/>
              </a:spcBef>
              <a:spcAft>
                <a:spcPts val="0"/>
              </a:spcAft>
              <a:buNone/>
              <a:defRPr sz="2400">
                <a:solidFill>
                  <a:schemeClr val="dk1"/>
                </a:solidFill>
                <a:latin typeface="Arial"/>
                <a:ea typeface="Arial"/>
                <a:cs typeface="Arial"/>
                <a:sym typeface="Arial"/>
              </a:defRPr>
            </a:lvl9pPr>
          </a:lstStyle>
          <a:p>
            <a:pPr marL="0" lvl="0" indent="0" algn="l" rtl="0">
              <a:spcBef>
                <a:spcPts val="0"/>
              </a:spcBef>
              <a:spcAft>
                <a:spcPts val="0"/>
              </a:spcAft>
              <a:buNone/>
            </a:pPr>
            <a:r>
              <a:rPr lang="en"/>
              <a:t>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82"/>
        <p:cNvGrpSpPr/>
        <p:nvPr/>
      </p:nvGrpSpPr>
      <p:grpSpPr>
        <a:xfrm>
          <a:off x="0" y="0"/>
          <a:ext cx="0" cy="0"/>
          <a:chOff x="0" y="0"/>
          <a:chExt cx="0" cy="0"/>
        </a:xfrm>
      </p:grpSpPr>
      <p:pic>
        <p:nvPicPr>
          <p:cNvPr id="83" name="Google Shape;83;p20"/>
          <p:cNvPicPr preferRelativeResize="0"/>
          <p:nvPr/>
        </p:nvPicPr>
        <p:blipFill rotWithShape="1">
          <a:blip r:embed="rId2">
            <a:alphaModFix/>
          </a:blip>
          <a:srcRect/>
          <a:stretch/>
        </p:blipFill>
        <p:spPr>
          <a:xfrm>
            <a:off x="0" y="1"/>
            <a:ext cx="9144000" cy="6863323"/>
          </a:xfrm>
          <a:prstGeom prst="rect">
            <a:avLst/>
          </a:prstGeom>
          <a:noFill/>
          <a:ln>
            <a:noFill/>
          </a:ln>
        </p:spPr>
      </p:pic>
      <p:sp>
        <p:nvSpPr>
          <p:cNvPr id="84" name="Google Shape;84;p20"/>
          <p:cNvSpPr txBox="1"/>
          <p:nvPr/>
        </p:nvSpPr>
        <p:spPr>
          <a:xfrm>
            <a:off x="468923" y="1359877"/>
            <a:ext cx="8206200" cy="4910700"/>
          </a:xfrm>
          <a:prstGeom prst="rect">
            <a:avLst/>
          </a:prstGeom>
          <a:noFill/>
          <a:ln>
            <a:noFill/>
          </a:ln>
        </p:spPr>
        <p:txBody>
          <a:bodyPr spcFirstLastPara="1" wrap="square" lIns="121900" tIns="60925" rIns="121900" bIns="60925"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 sz="2800" b="1" i="0" u="none" strike="noStrike" cap="none">
                <a:solidFill>
                  <a:schemeClr val="dk1"/>
                </a:solidFill>
                <a:latin typeface="Open Sans"/>
                <a:ea typeface="Open Sans"/>
                <a:cs typeface="Open Sans"/>
                <a:sym typeface="Open Sans"/>
              </a:rPr>
              <a:t>ORCID’S VISION</a:t>
            </a:r>
            <a:r>
              <a:rPr lang="en" sz="2800" b="0" i="0" u="none" strike="noStrike" cap="none">
                <a:solidFill>
                  <a:schemeClr val="lt1"/>
                </a:solidFill>
                <a:latin typeface="Open Sans"/>
                <a:ea typeface="Open Sans"/>
                <a:cs typeface="Open Sans"/>
                <a:sym typeface="Open Sans"/>
              </a:rPr>
              <a:t> </a:t>
            </a:r>
            <a:r>
              <a:rPr lang="en"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900"/>
          </a:p>
          <a:p>
            <a:pPr marL="0" marR="0" lvl="0" indent="0" algn="ctr" rtl="0">
              <a:lnSpc>
                <a:spcPct val="220833"/>
              </a:lnSpc>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609600" y="405301"/>
            <a:ext cx="79356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87" name="Google Shape;87;p21"/>
          <p:cNvSpPr txBox="1">
            <a:spLocks noGrp="1"/>
          </p:cNvSpPr>
          <p:nvPr>
            <p:ph type="body" idx="1"/>
          </p:nvPr>
        </p:nvSpPr>
        <p:spPr>
          <a:xfrm>
            <a:off x="609600" y="1578709"/>
            <a:ext cx="7935600" cy="42867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1"/>
          <p:cNvSpPr txBox="1">
            <a:spLocks noGrp="1"/>
          </p:cNvSpPr>
          <p:nvPr>
            <p:ph type="dt" idx="10"/>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89" name="Google Shape;89;p21"/>
          <p:cNvSpPr txBox="1">
            <a:spLocks noGrp="1"/>
          </p:cNvSpPr>
          <p:nvPr>
            <p:ph type="ftr" idx="11"/>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90" name="Google Shape;90;p21"/>
          <p:cNvSpPr txBox="1">
            <a:spLocks noGrp="1"/>
          </p:cNvSpPr>
          <p:nvPr>
            <p:ph type="sldNum" idx="12"/>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0" marR="0" lvl="1" indent="0" algn="l" rtl="0">
              <a:spcBef>
                <a:spcPts val="0"/>
              </a:spcBef>
              <a:spcAft>
                <a:spcPts val="0"/>
              </a:spcAft>
              <a:buNone/>
              <a:defRPr sz="2400">
                <a:solidFill>
                  <a:schemeClr val="dk1"/>
                </a:solidFill>
                <a:latin typeface="Arial"/>
                <a:ea typeface="Arial"/>
                <a:cs typeface="Arial"/>
                <a:sym typeface="Arial"/>
              </a:defRPr>
            </a:lvl2pPr>
            <a:lvl3pPr marL="0" marR="0" lvl="2" indent="0" algn="l" rtl="0">
              <a:spcBef>
                <a:spcPts val="0"/>
              </a:spcBef>
              <a:spcAft>
                <a:spcPts val="0"/>
              </a:spcAft>
              <a:buNone/>
              <a:defRPr sz="2400">
                <a:solidFill>
                  <a:schemeClr val="dk1"/>
                </a:solidFill>
                <a:latin typeface="Arial"/>
                <a:ea typeface="Arial"/>
                <a:cs typeface="Arial"/>
                <a:sym typeface="Arial"/>
              </a:defRPr>
            </a:lvl3pPr>
            <a:lvl4pPr marL="0" marR="0" lvl="3" indent="0" algn="l" rtl="0">
              <a:spcBef>
                <a:spcPts val="0"/>
              </a:spcBef>
              <a:spcAft>
                <a:spcPts val="0"/>
              </a:spcAft>
              <a:buNone/>
              <a:defRPr sz="2400">
                <a:solidFill>
                  <a:schemeClr val="dk1"/>
                </a:solidFill>
                <a:latin typeface="Arial"/>
                <a:ea typeface="Arial"/>
                <a:cs typeface="Arial"/>
                <a:sym typeface="Arial"/>
              </a:defRPr>
            </a:lvl4pPr>
            <a:lvl5pPr marL="0" marR="0" lvl="4" indent="0" algn="l" rtl="0">
              <a:spcBef>
                <a:spcPts val="0"/>
              </a:spcBef>
              <a:spcAft>
                <a:spcPts val="0"/>
              </a:spcAft>
              <a:buNone/>
              <a:defRPr sz="2400">
                <a:solidFill>
                  <a:schemeClr val="dk1"/>
                </a:solidFill>
                <a:latin typeface="Arial"/>
                <a:ea typeface="Arial"/>
                <a:cs typeface="Arial"/>
                <a:sym typeface="Arial"/>
              </a:defRPr>
            </a:lvl5pPr>
            <a:lvl6pPr marL="0" marR="0" lvl="5" indent="0" algn="l" rtl="0">
              <a:spcBef>
                <a:spcPts val="0"/>
              </a:spcBef>
              <a:spcAft>
                <a:spcPts val="0"/>
              </a:spcAft>
              <a:buNone/>
              <a:defRPr sz="2400">
                <a:solidFill>
                  <a:schemeClr val="dk1"/>
                </a:solidFill>
                <a:latin typeface="Arial"/>
                <a:ea typeface="Arial"/>
                <a:cs typeface="Arial"/>
                <a:sym typeface="Arial"/>
              </a:defRPr>
            </a:lvl6pPr>
            <a:lvl7pPr marL="0" marR="0" lvl="6" indent="0" algn="l" rtl="0">
              <a:spcBef>
                <a:spcPts val="0"/>
              </a:spcBef>
              <a:spcAft>
                <a:spcPts val="0"/>
              </a:spcAft>
              <a:buNone/>
              <a:defRPr sz="2400">
                <a:solidFill>
                  <a:schemeClr val="dk1"/>
                </a:solidFill>
                <a:latin typeface="Arial"/>
                <a:ea typeface="Arial"/>
                <a:cs typeface="Arial"/>
                <a:sym typeface="Arial"/>
              </a:defRPr>
            </a:lvl7pPr>
            <a:lvl8pPr marL="0" marR="0" lvl="7" indent="0" algn="l" rtl="0">
              <a:spcBef>
                <a:spcPts val="0"/>
              </a:spcBef>
              <a:spcAft>
                <a:spcPts val="0"/>
              </a:spcAft>
              <a:buNone/>
              <a:defRPr sz="2400">
                <a:solidFill>
                  <a:schemeClr val="dk1"/>
                </a:solidFill>
                <a:latin typeface="Arial"/>
                <a:ea typeface="Arial"/>
                <a:cs typeface="Arial"/>
                <a:sym typeface="Arial"/>
              </a:defRPr>
            </a:lvl8pPr>
            <a:lvl9pPr marL="0" marR="0" lvl="8" indent="0" algn="l" rtl="0">
              <a:spcBef>
                <a:spcPts val="0"/>
              </a:spcBef>
              <a:spcAft>
                <a:spcPts val="0"/>
              </a:spcAft>
              <a:buNone/>
              <a:defRPr sz="2400">
                <a:solidFill>
                  <a:schemeClr val="dk1"/>
                </a:solidFill>
                <a:latin typeface="Arial"/>
                <a:ea typeface="Arial"/>
                <a:cs typeface="Arial"/>
                <a:sym typeface="Arial"/>
              </a:defRPr>
            </a:lvl9pPr>
          </a:lstStyle>
          <a:p>
            <a:pPr marL="0" lvl="0" indent="0" algn="l" rtl="0">
              <a:spcBef>
                <a:spcPts val="0"/>
              </a:spcBef>
              <a:spcAft>
                <a:spcPts val="0"/>
              </a:spcAft>
              <a:buNone/>
            </a:pPr>
            <a:r>
              <a:rPr lang="en"/>
              <a:t> </a:t>
            </a:r>
            <a:endParaRPr sz="190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609600" y="405301"/>
            <a:ext cx="79356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2"/>
              </a:buClr>
              <a:buSzPts val="40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93" name="Google Shape;93;p22"/>
          <p:cNvSpPr>
            <a:spLocks noGrp="1"/>
          </p:cNvSpPr>
          <p:nvPr>
            <p:ph type="pic" idx="2"/>
          </p:nvPr>
        </p:nvSpPr>
        <p:spPr>
          <a:xfrm>
            <a:off x="609600" y="1562100"/>
            <a:ext cx="7924800" cy="4572000"/>
          </a:xfrm>
          <a:prstGeom prst="rect">
            <a:avLst/>
          </a:prstGeom>
          <a:noFill/>
          <a:ln>
            <a:noFill/>
          </a:ln>
        </p:spPr>
        <p:txBody>
          <a:bodyPr spcFirstLastPara="1" wrap="square" lIns="121900" tIns="121900" rIns="121900" bIns="1219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3122343" y="405301"/>
            <a:ext cx="54228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96" name="Google Shape;96;p23"/>
          <p:cNvSpPr txBox="1">
            <a:spLocks noGrp="1"/>
          </p:cNvSpPr>
          <p:nvPr>
            <p:ph type="body" idx="1"/>
          </p:nvPr>
        </p:nvSpPr>
        <p:spPr>
          <a:xfrm>
            <a:off x="3122615" y="1562100"/>
            <a:ext cx="5411700"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3"/>
          <p:cNvSpPr>
            <a:spLocks noGrp="1"/>
          </p:cNvSpPr>
          <p:nvPr>
            <p:ph type="pic" idx="2"/>
          </p:nvPr>
        </p:nvSpPr>
        <p:spPr>
          <a:xfrm>
            <a:off x="0" y="1"/>
            <a:ext cx="3048000" cy="6134100"/>
          </a:xfrm>
          <a:prstGeom prst="rect">
            <a:avLst/>
          </a:prstGeom>
          <a:solidFill>
            <a:schemeClr val="lt1"/>
          </a:solidFill>
          <a:ln>
            <a:noFill/>
          </a:ln>
        </p:spPr>
        <p:txBody>
          <a:bodyPr spcFirstLastPara="1" wrap="square" lIns="121900" tIns="121900" rIns="121900" bIns="121900"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24"/>
          <p:cNvSpPr txBox="1">
            <a:spLocks noGrp="1"/>
          </p:cNvSpPr>
          <p:nvPr>
            <p:ph type="ctrTitle"/>
          </p:nvPr>
        </p:nvSpPr>
        <p:spPr>
          <a:xfrm>
            <a:off x="1143000" y="1121833"/>
            <a:ext cx="6858000" cy="2387700"/>
          </a:xfrm>
          <a:prstGeom prst="rect">
            <a:avLst/>
          </a:prstGeom>
          <a:noFill/>
          <a:ln>
            <a:noFill/>
          </a:ln>
        </p:spPr>
        <p:txBody>
          <a:bodyPr spcFirstLastPara="1" wrap="square" lIns="121900" tIns="121900" rIns="121900" bIns="121900" anchor="b" anchorCtr="0"/>
          <a:lstStyle>
            <a:lvl1pPr marR="0" lvl="0" algn="ctr" rtl="0">
              <a:lnSpc>
                <a:spcPct val="50000"/>
              </a:lnSpc>
              <a:spcBef>
                <a:spcPts val="0"/>
              </a:spcBef>
              <a:spcAft>
                <a:spcPts val="0"/>
              </a:spcAft>
              <a:buClr>
                <a:schemeClr val="dk1"/>
              </a:buClr>
              <a:buSzPts val="8000"/>
              <a:buFont typeface="Open Sans SemiBold"/>
              <a:buNone/>
              <a:defRPr sz="8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00" name="Google Shape;100;p24"/>
          <p:cNvSpPr txBox="1">
            <a:spLocks noGrp="1"/>
          </p:cNvSpPr>
          <p:nvPr>
            <p:ph type="subTitle" idx="1"/>
          </p:nvPr>
        </p:nvSpPr>
        <p:spPr>
          <a:xfrm>
            <a:off x="1143000" y="3602568"/>
            <a:ext cx="6858000" cy="1655100"/>
          </a:xfrm>
          <a:prstGeom prst="rect">
            <a:avLst/>
          </a:prstGeom>
          <a:noFill/>
          <a:ln>
            <a:noFill/>
          </a:ln>
        </p:spPr>
        <p:txBody>
          <a:bodyPr spcFirstLastPara="1" wrap="square" lIns="121900" tIns="121900" rIns="121900" bIns="121900" anchor="t" anchorCtr="0"/>
          <a:lstStyle>
            <a:lvl1pPr marR="0" lvl="0" algn="ctr" rtl="0">
              <a:lnSpc>
                <a:spcPct val="100000"/>
              </a:lnSpc>
              <a:spcBef>
                <a:spcPts val="1000"/>
              </a:spcBef>
              <a:spcAft>
                <a:spcPts val="0"/>
              </a:spcAft>
              <a:buClr>
                <a:schemeClr val="dk2"/>
              </a:buClr>
              <a:buSzPts val="3200"/>
              <a:buFont typeface="Arial"/>
              <a:buNone/>
              <a:defRPr sz="3200" b="0" i="0" u="none" strike="noStrike" cap="none">
                <a:solidFill>
                  <a:schemeClr val="dk2"/>
                </a:solidFill>
                <a:latin typeface="Open Sans"/>
                <a:ea typeface="Open Sans"/>
                <a:cs typeface="Open Sans"/>
                <a:sym typeface="Open Sans"/>
              </a:defRPr>
            </a:lvl1pPr>
            <a:lvl2pPr marR="0" lvl="1" algn="ctr" rtl="0">
              <a:lnSpc>
                <a:spcPct val="100000"/>
              </a:lnSpc>
              <a:spcBef>
                <a:spcPts val="600"/>
              </a:spcBef>
              <a:spcAft>
                <a:spcPts val="0"/>
              </a:spcAft>
              <a:buClr>
                <a:schemeClr val="dk2"/>
              </a:buClr>
              <a:buSzPts val="2700"/>
              <a:buFont typeface="Arial"/>
              <a:buNone/>
              <a:defRPr sz="2700" b="0" i="0" u="none" strike="noStrike" cap="none">
                <a:solidFill>
                  <a:schemeClr val="dk2"/>
                </a:solidFill>
                <a:latin typeface="Open Sans"/>
                <a:ea typeface="Open Sans"/>
                <a:cs typeface="Open Sans"/>
                <a:sym typeface="Open Sans"/>
              </a:defRPr>
            </a:lvl2pPr>
            <a:lvl3pPr marR="0" lvl="2" algn="ctr"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R="0" lvl="3" algn="ctr" rtl="0">
              <a:lnSpc>
                <a:spcPct val="100000"/>
              </a:lnSpc>
              <a:spcBef>
                <a:spcPts val="600"/>
              </a:spcBef>
              <a:spcAft>
                <a:spcPts val="0"/>
              </a:spcAft>
              <a:buClr>
                <a:schemeClr val="dk2"/>
              </a:buClr>
              <a:buSzPts val="2100"/>
              <a:buFont typeface="Arial"/>
              <a:buNone/>
              <a:defRPr sz="2100" b="0" i="0" u="none" strike="noStrike" cap="none">
                <a:solidFill>
                  <a:schemeClr val="dk2"/>
                </a:solidFill>
                <a:latin typeface="Open Sans"/>
                <a:ea typeface="Open Sans"/>
                <a:cs typeface="Open Sans"/>
                <a:sym typeface="Open Sans"/>
              </a:defRPr>
            </a:lvl4pPr>
            <a:lvl5pPr marR="0" lvl="4" algn="ctr" rtl="0">
              <a:lnSpc>
                <a:spcPct val="100000"/>
              </a:lnSpc>
              <a:spcBef>
                <a:spcPts val="600"/>
              </a:spcBef>
              <a:spcAft>
                <a:spcPts val="0"/>
              </a:spcAft>
              <a:buClr>
                <a:schemeClr val="dk2"/>
              </a:buClr>
              <a:buSzPts val="2100"/>
              <a:buFont typeface="Arial"/>
              <a:buNone/>
              <a:defRPr sz="2100" b="0" i="0" u="none" strike="noStrike" cap="none">
                <a:solidFill>
                  <a:schemeClr val="dk2"/>
                </a:solidFill>
                <a:latin typeface="Open Sans"/>
                <a:ea typeface="Open Sans"/>
                <a:cs typeface="Open Sans"/>
                <a:sym typeface="Open Sans"/>
              </a:defRPr>
            </a:lvl5pPr>
            <a:lvl6pPr marR="0" lvl="5" algn="ctr" rtl="0">
              <a:lnSpc>
                <a:spcPct val="90000"/>
              </a:lnSpc>
              <a:spcBef>
                <a:spcPts val="6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101" name="Google Shape;101;p24"/>
          <p:cNvSpPr txBox="1">
            <a:spLocks noGrp="1"/>
          </p:cNvSpPr>
          <p:nvPr>
            <p:ph type="dt" idx="10"/>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102" name="Google Shape;102;p24"/>
          <p:cNvSpPr txBox="1">
            <a:spLocks noGrp="1"/>
          </p:cNvSpPr>
          <p:nvPr>
            <p:ph type="ftr" idx="11"/>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103" name="Google Shape;103;p24"/>
          <p:cNvSpPr txBox="1">
            <a:spLocks noGrp="1"/>
          </p:cNvSpPr>
          <p:nvPr>
            <p:ph type="sldNum" idx="12"/>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0" marR="0" lvl="1" indent="0" algn="l" rtl="0">
              <a:spcBef>
                <a:spcPts val="0"/>
              </a:spcBef>
              <a:spcAft>
                <a:spcPts val="0"/>
              </a:spcAft>
              <a:buNone/>
              <a:defRPr sz="2400">
                <a:solidFill>
                  <a:schemeClr val="dk1"/>
                </a:solidFill>
                <a:latin typeface="Arial"/>
                <a:ea typeface="Arial"/>
                <a:cs typeface="Arial"/>
                <a:sym typeface="Arial"/>
              </a:defRPr>
            </a:lvl2pPr>
            <a:lvl3pPr marL="0" marR="0" lvl="2" indent="0" algn="l" rtl="0">
              <a:spcBef>
                <a:spcPts val="0"/>
              </a:spcBef>
              <a:spcAft>
                <a:spcPts val="0"/>
              </a:spcAft>
              <a:buNone/>
              <a:defRPr sz="2400">
                <a:solidFill>
                  <a:schemeClr val="dk1"/>
                </a:solidFill>
                <a:latin typeface="Arial"/>
                <a:ea typeface="Arial"/>
                <a:cs typeface="Arial"/>
                <a:sym typeface="Arial"/>
              </a:defRPr>
            </a:lvl3pPr>
            <a:lvl4pPr marL="0" marR="0" lvl="3" indent="0" algn="l" rtl="0">
              <a:spcBef>
                <a:spcPts val="0"/>
              </a:spcBef>
              <a:spcAft>
                <a:spcPts val="0"/>
              </a:spcAft>
              <a:buNone/>
              <a:defRPr sz="2400">
                <a:solidFill>
                  <a:schemeClr val="dk1"/>
                </a:solidFill>
                <a:latin typeface="Arial"/>
                <a:ea typeface="Arial"/>
                <a:cs typeface="Arial"/>
                <a:sym typeface="Arial"/>
              </a:defRPr>
            </a:lvl4pPr>
            <a:lvl5pPr marL="0" marR="0" lvl="4" indent="0" algn="l" rtl="0">
              <a:spcBef>
                <a:spcPts val="0"/>
              </a:spcBef>
              <a:spcAft>
                <a:spcPts val="0"/>
              </a:spcAft>
              <a:buNone/>
              <a:defRPr sz="2400">
                <a:solidFill>
                  <a:schemeClr val="dk1"/>
                </a:solidFill>
                <a:latin typeface="Arial"/>
                <a:ea typeface="Arial"/>
                <a:cs typeface="Arial"/>
                <a:sym typeface="Arial"/>
              </a:defRPr>
            </a:lvl5pPr>
            <a:lvl6pPr marL="0" marR="0" lvl="5" indent="0" algn="l" rtl="0">
              <a:spcBef>
                <a:spcPts val="0"/>
              </a:spcBef>
              <a:spcAft>
                <a:spcPts val="0"/>
              </a:spcAft>
              <a:buNone/>
              <a:defRPr sz="2400">
                <a:solidFill>
                  <a:schemeClr val="dk1"/>
                </a:solidFill>
                <a:latin typeface="Arial"/>
                <a:ea typeface="Arial"/>
                <a:cs typeface="Arial"/>
                <a:sym typeface="Arial"/>
              </a:defRPr>
            </a:lvl6pPr>
            <a:lvl7pPr marL="0" marR="0" lvl="6" indent="0" algn="l" rtl="0">
              <a:spcBef>
                <a:spcPts val="0"/>
              </a:spcBef>
              <a:spcAft>
                <a:spcPts val="0"/>
              </a:spcAft>
              <a:buNone/>
              <a:defRPr sz="2400">
                <a:solidFill>
                  <a:schemeClr val="dk1"/>
                </a:solidFill>
                <a:latin typeface="Arial"/>
                <a:ea typeface="Arial"/>
                <a:cs typeface="Arial"/>
                <a:sym typeface="Arial"/>
              </a:defRPr>
            </a:lvl7pPr>
            <a:lvl8pPr marL="0" marR="0" lvl="7" indent="0" algn="l" rtl="0">
              <a:spcBef>
                <a:spcPts val="0"/>
              </a:spcBef>
              <a:spcAft>
                <a:spcPts val="0"/>
              </a:spcAft>
              <a:buNone/>
              <a:defRPr sz="2400">
                <a:solidFill>
                  <a:schemeClr val="dk1"/>
                </a:solidFill>
                <a:latin typeface="Arial"/>
                <a:ea typeface="Arial"/>
                <a:cs typeface="Arial"/>
                <a:sym typeface="Arial"/>
              </a:defRPr>
            </a:lvl8pPr>
            <a:lvl9pPr marL="0" marR="0" lvl="8" indent="0" algn="l" rtl="0">
              <a:spcBef>
                <a:spcPts val="0"/>
              </a:spcBef>
              <a:spcAft>
                <a:spcPts val="0"/>
              </a:spcAft>
              <a:buNone/>
              <a:defRPr sz="2400">
                <a:solidFill>
                  <a:schemeClr val="dk1"/>
                </a:solidFill>
                <a:latin typeface="Arial"/>
                <a:ea typeface="Arial"/>
                <a:cs typeface="Arial"/>
                <a:sym typeface="Arial"/>
              </a:defRPr>
            </a:lvl9pPr>
          </a:lstStyle>
          <a:p>
            <a:pPr marL="0" lvl="0" indent="0" algn="l" rtl="0">
              <a:spcBef>
                <a:spcPts val="0"/>
              </a:spcBef>
              <a:spcAft>
                <a:spcPts val="0"/>
              </a:spcAft>
              <a:buNone/>
            </a:pPr>
            <a:r>
              <a:rPr lang="en"/>
              <a:t> </a:t>
            </a:r>
            <a:endParaRPr sz="190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630239" y="366185"/>
            <a:ext cx="7886700" cy="13251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
        <p:nvSpPr>
          <p:cNvPr id="106" name="Google Shape;106;p25"/>
          <p:cNvSpPr txBox="1">
            <a:spLocks noGrp="1"/>
          </p:cNvSpPr>
          <p:nvPr>
            <p:ph type="body" idx="1"/>
          </p:nvPr>
        </p:nvSpPr>
        <p:spPr>
          <a:xfrm>
            <a:off x="630239" y="1680633"/>
            <a:ext cx="3868800" cy="825600"/>
          </a:xfrm>
          <a:prstGeom prst="rect">
            <a:avLst/>
          </a:prstGeom>
          <a:noFill/>
          <a:ln>
            <a:noFill/>
          </a:ln>
        </p:spPr>
        <p:txBody>
          <a:bodyPr spcFirstLastPara="1" wrap="square" lIns="121900" tIns="121900" rIns="121900" bIns="121900" anchor="b" anchorCtr="0"/>
          <a:lstStyle>
            <a:lvl1pPr marL="457200" marR="0" lvl="0" indent="-228600" algn="l" rtl="0">
              <a:lnSpc>
                <a:spcPct val="100000"/>
              </a:lnSpc>
              <a:spcBef>
                <a:spcPts val="1000"/>
              </a:spcBef>
              <a:spcAft>
                <a:spcPts val="0"/>
              </a:spcAft>
              <a:buClr>
                <a:schemeClr val="dk2"/>
              </a:buClr>
              <a:buSzPts val="3200"/>
              <a:buFont typeface="Arial"/>
              <a:buNone/>
              <a:defRPr sz="3200" b="1"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700"/>
              <a:buFont typeface="Arial"/>
              <a:buNone/>
              <a:defRPr sz="27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5pPr>
            <a:lvl6pPr marL="2743200" marR="0" lvl="5" indent="-228600" algn="l" rtl="0">
              <a:lnSpc>
                <a:spcPct val="90000"/>
              </a:lnSpc>
              <a:spcBef>
                <a:spcPts val="6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107" name="Google Shape;107;p25"/>
          <p:cNvSpPr txBox="1">
            <a:spLocks noGrp="1"/>
          </p:cNvSpPr>
          <p:nvPr>
            <p:ph type="body" idx="2"/>
          </p:nvPr>
        </p:nvSpPr>
        <p:spPr>
          <a:xfrm>
            <a:off x="630239" y="2506133"/>
            <a:ext cx="3868800" cy="36831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3"/>
          </p:nvPr>
        </p:nvSpPr>
        <p:spPr>
          <a:xfrm>
            <a:off x="4629151" y="1680633"/>
            <a:ext cx="3887700" cy="825600"/>
          </a:xfrm>
          <a:prstGeom prst="rect">
            <a:avLst/>
          </a:prstGeom>
          <a:noFill/>
          <a:ln>
            <a:noFill/>
          </a:ln>
        </p:spPr>
        <p:txBody>
          <a:bodyPr spcFirstLastPara="1" wrap="square" lIns="121900" tIns="121900" rIns="121900" bIns="121900" anchor="b" anchorCtr="0"/>
          <a:lstStyle>
            <a:lvl1pPr marL="457200" marR="0" lvl="0" indent="-228600" algn="l" rtl="0">
              <a:lnSpc>
                <a:spcPct val="100000"/>
              </a:lnSpc>
              <a:spcBef>
                <a:spcPts val="1000"/>
              </a:spcBef>
              <a:spcAft>
                <a:spcPts val="0"/>
              </a:spcAft>
              <a:buClr>
                <a:schemeClr val="dk2"/>
              </a:buClr>
              <a:buSzPts val="3200"/>
              <a:buFont typeface="Arial"/>
              <a:buNone/>
              <a:defRPr sz="3200" b="1"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700"/>
              <a:buFont typeface="Arial"/>
              <a:buNone/>
              <a:defRPr sz="27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5pPr>
            <a:lvl6pPr marL="2743200" marR="0" lvl="5" indent="-228600" algn="l" rtl="0">
              <a:lnSpc>
                <a:spcPct val="90000"/>
              </a:lnSpc>
              <a:spcBef>
                <a:spcPts val="6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4"/>
          </p:nvPr>
        </p:nvSpPr>
        <p:spPr>
          <a:xfrm>
            <a:off x="4629151" y="2506133"/>
            <a:ext cx="3887700" cy="36831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5"/>
          <p:cNvSpPr txBox="1">
            <a:spLocks noGrp="1"/>
          </p:cNvSpPr>
          <p:nvPr>
            <p:ph type="dt" idx="10"/>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111" name="Google Shape;111;p25"/>
          <p:cNvSpPr txBox="1">
            <a:spLocks noGrp="1"/>
          </p:cNvSpPr>
          <p:nvPr>
            <p:ph type="ftr" idx="11"/>
          </p:nvPr>
        </p:nvSpPr>
        <p:spPr>
          <a:xfrm>
            <a:off x="0" y="0"/>
            <a:ext cx="3999900" cy="3999900"/>
          </a:xfrm>
          <a:prstGeom prst="rect">
            <a:avLst/>
          </a:prstGeom>
          <a:noFill/>
          <a:ln>
            <a:noFill/>
          </a:ln>
        </p:spPr>
        <p:txBody>
          <a:bodyPr spcFirstLastPara="1" wrap="square" lIns="121900" tIns="121900" rIns="121900" bIns="121900" anchor="t" anchorCtr="0"/>
          <a:lstStyle>
            <a:lvl1pPr marR="0" lvl="0" algn="l" rtl="0">
              <a:spcBef>
                <a:spcPts val="0"/>
              </a:spcBef>
              <a:spcAft>
                <a:spcPts val="0"/>
              </a:spcAft>
              <a:buSzPts val="1900"/>
              <a:buNone/>
              <a:defRPr sz="2400">
                <a:solidFill>
                  <a:schemeClr val="dk1"/>
                </a:solidFill>
                <a:latin typeface="Arial"/>
                <a:ea typeface="Arial"/>
                <a:cs typeface="Arial"/>
                <a:sym typeface="Arial"/>
              </a:defRPr>
            </a:lvl1pPr>
            <a:lvl2pPr marR="0" lvl="1" algn="l" rtl="0">
              <a:spcBef>
                <a:spcPts val="0"/>
              </a:spcBef>
              <a:spcAft>
                <a:spcPts val="0"/>
              </a:spcAft>
              <a:buSzPts val="19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9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9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9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9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9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9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900"/>
              <a:buNone/>
              <a:defRPr sz="2400" b="0" i="0" u="none" strike="noStrike" cap="none">
                <a:solidFill>
                  <a:schemeClr val="dk1"/>
                </a:solidFill>
                <a:latin typeface="Arial"/>
                <a:ea typeface="Arial"/>
                <a:cs typeface="Arial"/>
                <a:sym typeface="Arial"/>
              </a:defRPr>
            </a:lvl9pPr>
          </a:lstStyle>
          <a:p>
            <a:endParaRPr/>
          </a:p>
        </p:txBody>
      </p:sp>
      <p:sp>
        <p:nvSpPr>
          <p:cNvPr id="112" name="Google Shape;112;p25"/>
          <p:cNvSpPr txBox="1">
            <a:spLocks noGrp="1"/>
          </p:cNvSpPr>
          <p:nvPr>
            <p:ph type="sldNum" idx="12"/>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0" marR="0" lvl="1" indent="0" algn="l" rtl="0">
              <a:spcBef>
                <a:spcPts val="0"/>
              </a:spcBef>
              <a:spcAft>
                <a:spcPts val="0"/>
              </a:spcAft>
              <a:buNone/>
              <a:defRPr sz="2400">
                <a:solidFill>
                  <a:schemeClr val="dk1"/>
                </a:solidFill>
                <a:latin typeface="Arial"/>
                <a:ea typeface="Arial"/>
                <a:cs typeface="Arial"/>
                <a:sym typeface="Arial"/>
              </a:defRPr>
            </a:lvl2pPr>
            <a:lvl3pPr marL="0" marR="0" lvl="2" indent="0" algn="l" rtl="0">
              <a:spcBef>
                <a:spcPts val="0"/>
              </a:spcBef>
              <a:spcAft>
                <a:spcPts val="0"/>
              </a:spcAft>
              <a:buNone/>
              <a:defRPr sz="2400">
                <a:solidFill>
                  <a:schemeClr val="dk1"/>
                </a:solidFill>
                <a:latin typeface="Arial"/>
                <a:ea typeface="Arial"/>
                <a:cs typeface="Arial"/>
                <a:sym typeface="Arial"/>
              </a:defRPr>
            </a:lvl3pPr>
            <a:lvl4pPr marL="0" marR="0" lvl="3" indent="0" algn="l" rtl="0">
              <a:spcBef>
                <a:spcPts val="0"/>
              </a:spcBef>
              <a:spcAft>
                <a:spcPts val="0"/>
              </a:spcAft>
              <a:buNone/>
              <a:defRPr sz="2400">
                <a:solidFill>
                  <a:schemeClr val="dk1"/>
                </a:solidFill>
                <a:latin typeface="Arial"/>
                <a:ea typeface="Arial"/>
                <a:cs typeface="Arial"/>
                <a:sym typeface="Arial"/>
              </a:defRPr>
            </a:lvl4pPr>
            <a:lvl5pPr marL="0" marR="0" lvl="4" indent="0" algn="l" rtl="0">
              <a:spcBef>
                <a:spcPts val="0"/>
              </a:spcBef>
              <a:spcAft>
                <a:spcPts val="0"/>
              </a:spcAft>
              <a:buNone/>
              <a:defRPr sz="2400">
                <a:solidFill>
                  <a:schemeClr val="dk1"/>
                </a:solidFill>
                <a:latin typeface="Arial"/>
                <a:ea typeface="Arial"/>
                <a:cs typeface="Arial"/>
                <a:sym typeface="Arial"/>
              </a:defRPr>
            </a:lvl5pPr>
            <a:lvl6pPr marL="0" marR="0" lvl="5" indent="0" algn="l" rtl="0">
              <a:spcBef>
                <a:spcPts val="0"/>
              </a:spcBef>
              <a:spcAft>
                <a:spcPts val="0"/>
              </a:spcAft>
              <a:buNone/>
              <a:defRPr sz="2400">
                <a:solidFill>
                  <a:schemeClr val="dk1"/>
                </a:solidFill>
                <a:latin typeface="Arial"/>
                <a:ea typeface="Arial"/>
                <a:cs typeface="Arial"/>
                <a:sym typeface="Arial"/>
              </a:defRPr>
            </a:lvl6pPr>
            <a:lvl7pPr marL="0" marR="0" lvl="6" indent="0" algn="l" rtl="0">
              <a:spcBef>
                <a:spcPts val="0"/>
              </a:spcBef>
              <a:spcAft>
                <a:spcPts val="0"/>
              </a:spcAft>
              <a:buNone/>
              <a:defRPr sz="2400">
                <a:solidFill>
                  <a:schemeClr val="dk1"/>
                </a:solidFill>
                <a:latin typeface="Arial"/>
                <a:ea typeface="Arial"/>
                <a:cs typeface="Arial"/>
                <a:sym typeface="Arial"/>
              </a:defRPr>
            </a:lvl7pPr>
            <a:lvl8pPr marL="0" marR="0" lvl="7" indent="0" algn="l" rtl="0">
              <a:spcBef>
                <a:spcPts val="0"/>
              </a:spcBef>
              <a:spcAft>
                <a:spcPts val="0"/>
              </a:spcAft>
              <a:buNone/>
              <a:defRPr sz="2400">
                <a:solidFill>
                  <a:schemeClr val="dk1"/>
                </a:solidFill>
                <a:latin typeface="Arial"/>
                <a:ea typeface="Arial"/>
                <a:cs typeface="Arial"/>
                <a:sym typeface="Arial"/>
              </a:defRPr>
            </a:lvl8pPr>
            <a:lvl9pPr marL="0" marR="0" lvl="8" indent="0" algn="l" rtl="0">
              <a:spcBef>
                <a:spcPts val="0"/>
              </a:spcBef>
              <a:spcAft>
                <a:spcPts val="0"/>
              </a:spcAft>
              <a:buNone/>
              <a:defRPr sz="2400">
                <a:solidFill>
                  <a:schemeClr val="dk1"/>
                </a:solidFill>
                <a:latin typeface="Arial"/>
                <a:ea typeface="Arial"/>
                <a:cs typeface="Arial"/>
                <a:sym typeface="Arial"/>
              </a:defRPr>
            </a:lvl9pPr>
          </a:lstStyle>
          <a:p>
            <a:pPr marL="0" lvl="0" indent="0" algn="l" rtl="0">
              <a:spcBef>
                <a:spcPts val="0"/>
              </a:spcBef>
              <a:spcAft>
                <a:spcPts val="0"/>
              </a:spcAft>
              <a:buNone/>
            </a:pPr>
            <a:r>
              <a:rPr lang="en"/>
              <a:t> </a:t>
            </a:r>
            <a:endParaRPr sz="190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19"/>
        <p:cNvGrpSpPr/>
        <p:nvPr/>
      </p:nvGrpSpPr>
      <p:grpSpPr>
        <a:xfrm>
          <a:off x="0" y="0"/>
          <a:ext cx="0" cy="0"/>
          <a:chOff x="0" y="0"/>
          <a:chExt cx="0" cy="0"/>
        </a:xfrm>
      </p:grpSpPr>
      <p:pic>
        <p:nvPicPr>
          <p:cNvPr id="120" name="Google Shape;120;p27"/>
          <p:cNvPicPr preferRelativeResize="0"/>
          <p:nvPr/>
        </p:nvPicPr>
        <p:blipFill rotWithShape="1">
          <a:blip r:embed="rId2">
            <a:alphaModFix/>
          </a:blip>
          <a:srcRect/>
          <a:stretch/>
        </p:blipFill>
        <p:spPr>
          <a:xfrm>
            <a:off x="0" y="0"/>
            <a:ext cx="9144002" cy="6858001"/>
          </a:xfrm>
          <a:prstGeom prst="rect">
            <a:avLst/>
          </a:prstGeom>
          <a:noFill/>
          <a:ln>
            <a:noFill/>
          </a:ln>
        </p:spPr>
      </p:pic>
      <p:sp>
        <p:nvSpPr>
          <p:cNvPr id="121" name="Google Shape;121;p27"/>
          <p:cNvSpPr txBox="1">
            <a:spLocks noGrp="1"/>
          </p:cNvSpPr>
          <p:nvPr>
            <p:ph type="body" idx="1"/>
          </p:nvPr>
        </p:nvSpPr>
        <p:spPr>
          <a:xfrm>
            <a:off x="1820985" y="4085487"/>
            <a:ext cx="67134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7"/>
          <p:cNvSpPr txBox="1">
            <a:spLocks noGrp="1"/>
          </p:cNvSpPr>
          <p:nvPr>
            <p:ph type="body" idx="2"/>
          </p:nvPr>
        </p:nvSpPr>
        <p:spPr>
          <a:xfrm>
            <a:off x="1820986" y="4616939"/>
            <a:ext cx="67242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27"/>
          <p:cNvSpPr txBox="1">
            <a:spLocks noGrp="1"/>
          </p:cNvSpPr>
          <p:nvPr>
            <p:ph type="body" idx="3"/>
          </p:nvPr>
        </p:nvSpPr>
        <p:spPr>
          <a:xfrm>
            <a:off x="1820986" y="5079802"/>
            <a:ext cx="67242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7"/>
          <p:cNvSpPr txBox="1">
            <a:spLocks noGrp="1"/>
          </p:cNvSpPr>
          <p:nvPr>
            <p:ph type="body" idx="4"/>
          </p:nvPr>
        </p:nvSpPr>
        <p:spPr>
          <a:xfrm>
            <a:off x="5491202" y="5487855"/>
            <a:ext cx="3043200" cy="2832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27"/>
          <p:cNvSpPr txBox="1">
            <a:spLocks noGrp="1"/>
          </p:cNvSpPr>
          <p:nvPr>
            <p:ph type="body" idx="5"/>
          </p:nvPr>
        </p:nvSpPr>
        <p:spPr>
          <a:xfrm>
            <a:off x="5491202" y="5696220"/>
            <a:ext cx="30432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1000"/>
              <a:buFont typeface="Arial"/>
              <a:buNone/>
              <a:defRPr sz="1000" b="0" i="1"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27"/>
          <p:cNvSpPr txBox="1">
            <a:spLocks noGrp="1"/>
          </p:cNvSpPr>
          <p:nvPr>
            <p:ph type="body" idx="6"/>
          </p:nvPr>
        </p:nvSpPr>
        <p:spPr>
          <a:xfrm>
            <a:off x="5491202" y="5877624"/>
            <a:ext cx="30432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900"/>
              <a:buFont typeface="Arial"/>
              <a:buNone/>
              <a:defRPr sz="900" b="1"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27"/>
          <p:cNvSpPr txBox="1">
            <a:spLocks noGrp="1"/>
          </p:cNvSpPr>
          <p:nvPr>
            <p:ph type="body" idx="7"/>
          </p:nvPr>
        </p:nvSpPr>
        <p:spPr>
          <a:xfrm>
            <a:off x="2813764" y="5487855"/>
            <a:ext cx="3043200" cy="2832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7"/>
          <p:cNvSpPr txBox="1">
            <a:spLocks noGrp="1"/>
          </p:cNvSpPr>
          <p:nvPr>
            <p:ph type="body" idx="8"/>
          </p:nvPr>
        </p:nvSpPr>
        <p:spPr>
          <a:xfrm>
            <a:off x="2813764" y="5696220"/>
            <a:ext cx="30432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1000"/>
              <a:buFont typeface="Arial"/>
              <a:buNone/>
              <a:defRPr sz="1000" b="0" i="1"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7"/>
          <p:cNvSpPr txBox="1">
            <a:spLocks noGrp="1"/>
          </p:cNvSpPr>
          <p:nvPr>
            <p:ph type="body" idx="9"/>
          </p:nvPr>
        </p:nvSpPr>
        <p:spPr>
          <a:xfrm>
            <a:off x="2813764" y="5877624"/>
            <a:ext cx="30432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900"/>
              <a:buFont typeface="Arial"/>
              <a:buNone/>
              <a:defRPr sz="900" b="1"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30"/>
        <p:cNvGrpSpPr/>
        <p:nvPr/>
      </p:nvGrpSpPr>
      <p:grpSpPr>
        <a:xfrm>
          <a:off x="0" y="0"/>
          <a:ext cx="0" cy="0"/>
          <a:chOff x="0" y="0"/>
          <a:chExt cx="0" cy="0"/>
        </a:xfrm>
      </p:grpSpPr>
      <p:sp>
        <p:nvSpPr>
          <p:cNvPr id="131" name="Google Shape;131;p28"/>
          <p:cNvSpPr>
            <a:spLocks noGrp="1"/>
          </p:cNvSpPr>
          <p:nvPr>
            <p:ph type="pic" idx="2"/>
          </p:nvPr>
        </p:nvSpPr>
        <p:spPr>
          <a:xfrm>
            <a:off x="0" y="0"/>
            <a:ext cx="9144000" cy="6134100"/>
          </a:xfrm>
          <a:prstGeom prst="rect">
            <a:avLst/>
          </a:prstGeom>
          <a:noFill/>
          <a:ln>
            <a:noFill/>
          </a:ln>
        </p:spPr>
        <p:txBody>
          <a:bodyPr spcFirstLastPara="1" wrap="square" lIns="91425" tIns="91425" rIns="91425" bIns="91425"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4" name="Google Shape;134;p29"/>
          <p:cNvSpPr txBox="1">
            <a:spLocks noGrp="1"/>
          </p:cNvSpPr>
          <p:nvPr>
            <p:ph type="body" idx="1"/>
          </p:nvPr>
        </p:nvSpPr>
        <p:spPr>
          <a:xfrm>
            <a:off x="1566863" y="2024063"/>
            <a:ext cx="6146700" cy="31656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609600" y="405302"/>
            <a:ext cx="79248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7" name="Google Shape;137;p30"/>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a:stretch/>
        </p:blipFill>
        <p:spPr>
          <a:xfrm>
            <a:off x="0" y="0"/>
            <a:ext cx="9144002" cy="6863322"/>
          </a:xfrm>
          <a:prstGeom prst="rect">
            <a:avLst/>
          </a:prstGeom>
          <a:noFill/>
          <a:ln>
            <a:noFill/>
          </a:ln>
        </p:spPr>
      </p:pic>
      <p:sp>
        <p:nvSpPr>
          <p:cNvPr id="140" name="Google Shape;140;p31"/>
          <p:cNvSpPr txBox="1"/>
          <p:nvPr/>
        </p:nvSpPr>
        <p:spPr>
          <a:xfrm>
            <a:off x="468923" y="1359877"/>
            <a:ext cx="8206200" cy="47409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ORCID’S VISION</a:t>
            </a:r>
            <a:r>
              <a:rPr lang="en" sz="2800" b="0" i="0" u="none" strike="noStrike" cap="none">
                <a:solidFill>
                  <a:schemeClr val="lt1"/>
                </a:solidFill>
                <a:latin typeface="Arial"/>
                <a:ea typeface="Arial"/>
                <a:cs typeface="Arial"/>
                <a:sym typeface="Arial"/>
              </a:rPr>
              <a:t> </a:t>
            </a:r>
            <a:r>
              <a:rPr lang="en" sz="2200" b="0" i="0" u="none" strike="noStrike" cap="none">
                <a:solidFill>
                  <a:schemeClr val="lt1"/>
                </a:solidFill>
                <a:latin typeface="Arial"/>
                <a:ea typeface="Arial"/>
                <a:cs typeface="Arial"/>
                <a:sym typeface="Arial"/>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43" name="Google Shape;143;p32"/>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ide image + Text">
  <p:cSld name="1_Side image + Text">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3122343" y="405301"/>
            <a:ext cx="54228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Font typeface="Arial"/>
              <a:buNone/>
              <a:defRPr sz="2400"/>
            </a:lvl2pPr>
            <a:lvl3pPr lvl="2" rtl="0">
              <a:spcBef>
                <a:spcPts val="0"/>
              </a:spcBef>
              <a:spcAft>
                <a:spcPts val="0"/>
              </a:spcAft>
              <a:buSzPts val="1900"/>
              <a:buFont typeface="Arial"/>
              <a:buNone/>
              <a:defRPr sz="2400"/>
            </a:lvl3pPr>
            <a:lvl4pPr lvl="3" rtl="0">
              <a:spcBef>
                <a:spcPts val="0"/>
              </a:spcBef>
              <a:spcAft>
                <a:spcPts val="0"/>
              </a:spcAft>
              <a:buSzPts val="1900"/>
              <a:buFont typeface="Arial"/>
              <a:buNone/>
              <a:defRPr sz="2400"/>
            </a:lvl4pPr>
            <a:lvl5pPr lvl="4" rtl="0">
              <a:spcBef>
                <a:spcPts val="0"/>
              </a:spcBef>
              <a:spcAft>
                <a:spcPts val="0"/>
              </a:spcAft>
              <a:buSzPts val="1900"/>
              <a:buFont typeface="Arial"/>
              <a:buNone/>
              <a:defRPr sz="2400"/>
            </a:lvl5pPr>
            <a:lvl6pPr lvl="5" rtl="0">
              <a:spcBef>
                <a:spcPts val="0"/>
              </a:spcBef>
              <a:spcAft>
                <a:spcPts val="0"/>
              </a:spcAft>
              <a:buSzPts val="1900"/>
              <a:buFont typeface="Arial"/>
              <a:buNone/>
              <a:defRPr sz="2400"/>
            </a:lvl6pPr>
            <a:lvl7pPr lvl="6" rtl="0">
              <a:spcBef>
                <a:spcPts val="0"/>
              </a:spcBef>
              <a:spcAft>
                <a:spcPts val="0"/>
              </a:spcAft>
              <a:buSzPts val="1900"/>
              <a:buFont typeface="Arial"/>
              <a:buNone/>
              <a:defRPr sz="2400"/>
            </a:lvl7pPr>
            <a:lvl8pPr lvl="7" rtl="0">
              <a:spcBef>
                <a:spcPts val="0"/>
              </a:spcBef>
              <a:spcAft>
                <a:spcPts val="0"/>
              </a:spcAft>
              <a:buSzPts val="1900"/>
              <a:buFont typeface="Arial"/>
              <a:buNone/>
              <a:defRPr sz="2400"/>
            </a:lvl8pPr>
            <a:lvl9pPr lvl="8" rtl="0">
              <a:spcBef>
                <a:spcPts val="0"/>
              </a:spcBef>
              <a:spcAft>
                <a:spcPts val="0"/>
              </a:spcAft>
              <a:buSzPts val="1900"/>
              <a:buFont typeface="Arial"/>
              <a:buNone/>
              <a:defRPr sz="2400"/>
            </a:lvl9pPr>
          </a:lstStyle>
          <a:p>
            <a:endParaRPr/>
          </a:p>
        </p:txBody>
      </p:sp>
      <p:sp>
        <p:nvSpPr>
          <p:cNvPr id="146" name="Google Shape;146;p33"/>
          <p:cNvSpPr txBox="1">
            <a:spLocks noGrp="1"/>
          </p:cNvSpPr>
          <p:nvPr>
            <p:ph type="body" idx="1"/>
          </p:nvPr>
        </p:nvSpPr>
        <p:spPr>
          <a:xfrm>
            <a:off x="3122615" y="1562100"/>
            <a:ext cx="54117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33"/>
          <p:cNvSpPr>
            <a:spLocks noGrp="1"/>
          </p:cNvSpPr>
          <p:nvPr>
            <p:ph type="pic" idx="2"/>
          </p:nvPr>
        </p:nvSpPr>
        <p:spPr>
          <a:xfrm>
            <a:off x="0" y="1"/>
            <a:ext cx="3048000" cy="6134100"/>
          </a:xfrm>
          <a:prstGeom prst="rect">
            <a:avLst/>
          </a:prstGeom>
          <a:solidFill>
            <a:schemeClr val="lt1"/>
          </a:solidFill>
          <a:ln>
            <a:noFill/>
          </a:ln>
        </p:spPr>
        <p:txBody>
          <a:bodyPr spcFirstLastPara="1" wrap="square" lIns="91425" tIns="91425" rIns="91425" bIns="91425"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609600" y="405301"/>
            <a:ext cx="79248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Font typeface="Arial"/>
              <a:buNone/>
              <a:defRPr sz="2400"/>
            </a:lvl2pPr>
            <a:lvl3pPr lvl="2" rtl="0">
              <a:spcBef>
                <a:spcPts val="0"/>
              </a:spcBef>
              <a:spcAft>
                <a:spcPts val="0"/>
              </a:spcAft>
              <a:buSzPts val="1900"/>
              <a:buFont typeface="Arial"/>
              <a:buNone/>
              <a:defRPr sz="2400"/>
            </a:lvl3pPr>
            <a:lvl4pPr lvl="3" rtl="0">
              <a:spcBef>
                <a:spcPts val="0"/>
              </a:spcBef>
              <a:spcAft>
                <a:spcPts val="0"/>
              </a:spcAft>
              <a:buSzPts val="1900"/>
              <a:buFont typeface="Arial"/>
              <a:buNone/>
              <a:defRPr sz="2400"/>
            </a:lvl4pPr>
            <a:lvl5pPr lvl="4" rtl="0">
              <a:spcBef>
                <a:spcPts val="0"/>
              </a:spcBef>
              <a:spcAft>
                <a:spcPts val="0"/>
              </a:spcAft>
              <a:buSzPts val="1900"/>
              <a:buFont typeface="Arial"/>
              <a:buNone/>
              <a:defRPr sz="2400"/>
            </a:lvl5pPr>
            <a:lvl6pPr lvl="5" rtl="0">
              <a:spcBef>
                <a:spcPts val="0"/>
              </a:spcBef>
              <a:spcAft>
                <a:spcPts val="0"/>
              </a:spcAft>
              <a:buSzPts val="1900"/>
              <a:buFont typeface="Arial"/>
              <a:buNone/>
              <a:defRPr sz="2400"/>
            </a:lvl6pPr>
            <a:lvl7pPr lvl="6" rtl="0">
              <a:spcBef>
                <a:spcPts val="0"/>
              </a:spcBef>
              <a:spcAft>
                <a:spcPts val="0"/>
              </a:spcAft>
              <a:buSzPts val="1900"/>
              <a:buFont typeface="Arial"/>
              <a:buNone/>
              <a:defRPr sz="2400"/>
            </a:lvl7pPr>
            <a:lvl8pPr lvl="7" rtl="0">
              <a:spcBef>
                <a:spcPts val="0"/>
              </a:spcBef>
              <a:spcAft>
                <a:spcPts val="0"/>
              </a:spcAft>
              <a:buSzPts val="1900"/>
              <a:buFont typeface="Arial"/>
              <a:buNone/>
              <a:defRPr sz="2400"/>
            </a:lvl8pPr>
            <a:lvl9pPr lvl="8" rtl="0">
              <a:spcBef>
                <a:spcPts val="0"/>
              </a:spcBef>
              <a:spcAft>
                <a:spcPts val="0"/>
              </a:spcAft>
              <a:buSzPts val="1900"/>
              <a:buFont typeface="Arial"/>
              <a:buNone/>
              <a:defRPr sz="2400"/>
            </a:lvl9pPr>
          </a:lstStyle>
          <a:p>
            <a:endParaRPr/>
          </a:p>
        </p:txBody>
      </p:sp>
      <p:sp>
        <p:nvSpPr>
          <p:cNvPr id="150" name="Google Shape;150;p34"/>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Snippet master slide">
  <p:cSld name="Quote/Snippet master slide">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3" name="Google Shape;153;p35"/>
          <p:cNvSpPr txBox="1">
            <a:spLocks noGrp="1"/>
          </p:cNvSpPr>
          <p:nvPr>
            <p:ph type="body" idx="1"/>
          </p:nvPr>
        </p:nvSpPr>
        <p:spPr>
          <a:xfrm>
            <a:off x="1566863" y="2184400"/>
            <a:ext cx="6146700" cy="2301300"/>
          </a:xfrm>
          <a:prstGeom prst="rect">
            <a:avLst/>
          </a:prstGeom>
          <a:solidFill>
            <a:schemeClr val="lt1"/>
          </a:solidFill>
          <a:ln w="9525" cap="flat" cmpd="sng">
            <a:solidFill>
              <a:schemeClr val="dk1"/>
            </a:solidFill>
            <a:prstDash val="solid"/>
            <a:round/>
            <a:headEnd type="none" w="sm" len="sm"/>
            <a:tailEnd type="none" w="sm" len="sm"/>
          </a:ln>
          <a:effectLst>
            <a:outerShdw blurRad="190500" dist="38100" dir="2700000" algn="tl" rotWithShape="0">
              <a:schemeClr val="accent6">
                <a:alpha val="40000"/>
              </a:schemeClr>
            </a:outerShdw>
          </a:effectLst>
        </p:spPr>
        <p:txBody>
          <a:bodyPr spcFirstLastPara="1" wrap="square" lIns="91425" tIns="91425" rIns="91425" bIns="91425" anchor="ctr" anchorCtr="0"/>
          <a:lstStyle>
            <a:lvl1pPr marL="457200" marR="0" lvl="0" indent="-228600" algn="l" rtl="0">
              <a:lnSpc>
                <a:spcPct val="125000"/>
              </a:lnSpc>
              <a:spcBef>
                <a:spcPts val="1000"/>
              </a:spcBef>
              <a:spcAft>
                <a:spcPts val="0"/>
              </a:spcAft>
              <a:buClr>
                <a:schemeClr val="dk2"/>
              </a:buClr>
              <a:buSzPts val="2400"/>
              <a:buFont typeface="Arial"/>
              <a:buNone/>
              <a:defRPr sz="2400" b="0" i="1"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5"/>
          <p:cNvSpPr txBox="1">
            <a:spLocks noGrp="1"/>
          </p:cNvSpPr>
          <p:nvPr>
            <p:ph type="body" idx="2"/>
          </p:nvPr>
        </p:nvSpPr>
        <p:spPr>
          <a:xfrm>
            <a:off x="6001657" y="6256338"/>
            <a:ext cx="2743200" cy="30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155"/>
        <p:cNvGrpSpPr/>
        <p:nvPr/>
      </p:nvGrpSpPr>
      <p:grpSpPr>
        <a:xfrm>
          <a:off x="0" y="0"/>
          <a:ext cx="0" cy="0"/>
          <a:chOff x="0" y="0"/>
          <a:chExt cx="0" cy="0"/>
        </a:xfrm>
      </p:grpSpPr>
      <p:sp>
        <p:nvSpPr>
          <p:cNvPr id="156" name="Google Shape;156;p36"/>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7" name="Google Shape;157;p36"/>
          <p:cNvSpPr txBox="1">
            <a:spLocks noGrp="1"/>
          </p:cNvSpPr>
          <p:nvPr>
            <p:ph type="body" idx="1"/>
          </p:nvPr>
        </p:nvSpPr>
        <p:spPr>
          <a:xfrm>
            <a:off x="609600" y="1562101"/>
            <a:ext cx="7924800" cy="50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36"/>
          <p:cNvSpPr txBox="1">
            <a:spLocks noGrp="1"/>
          </p:cNvSpPr>
          <p:nvPr>
            <p:ph type="body" idx="2"/>
          </p:nvPr>
        </p:nvSpPr>
        <p:spPr>
          <a:xfrm>
            <a:off x="890954" y="2172678"/>
            <a:ext cx="7643400" cy="343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Arial"/>
                <a:ea typeface="Arial"/>
                <a:cs typeface="Arial"/>
                <a:sym typeface="Arial"/>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ported photo or graphic">
  <p:cSld name="Imported photo or graphic">
    <p:spTree>
      <p:nvGrpSpPr>
        <p:cNvPr id="1" name="Shape 159"/>
        <p:cNvGrpSpPr/>
        <p:nvPr/>
      </p:nvGrpSpPr>
      <p:grpSpPr>
        <a:xfrm>
          <a:off x="0" y="0"/>
          <a:ext cx="0" cy="0"/>
          <a:chOff x="0" y="0"/>
          <a:chExt cx="0" cy="0"/>
        </a:xfrm>
      </p:grpSpPr>
      <p:sp>
        <p:nvSpPr>
          <p:cNvPr id="160" name="Google Shape;160;p37"/>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1" name="Google Shape;161;p37"/>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Large imported graphic or chart">
  <p:cSld name="1_Large imported graphic or chart">
    <p:spTree>
      <p:nvGrpSpPr>
        <p:cNvPr id="1" name="Shape 162"/>
        <p:cNvGrpSpPr/>
        <p:nvPr/>
      </p:nvGrpSpPr>
      <p:grpSpPr>
        <a:xfrm>
          <a:off x="0" y="0"/>
          <a:ext cx="0" cy="0"/>
          <a:chOff x="0" y="0"/>
          <a:chExt cx="0" cy="0"/>
        </a:xfrm>
      </p:grpSpPr>
      <p:sp>
        <p:nvSpPr>
          <p:cNvPr id="163" name="Google Shape;163;p38"/>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4" name="Google Shape;164;p38"/>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165"/>
        <p:cNvGrpSpPr/>
        <p:nvPr/>
      </p:nvGrpSpPr>
      <p:grpSpPr>
        <a:xfrm>
          <a:off x="0" y="0"/>
          <a:ext cx="0" cy="0"/>
          <a:chOff x="0" y="0"/>
          <a:chExt cx="0" cy="0"/>
        </a:xfrm>
      </p:grpSpPr>
      <p:sp>
        <p:nvSpPr>
          <p:cNvPr id="166" name="Google Shape;166;p39"/>
          <p:cNvSpPr txBox="1">
            <a:spLocks noGrp="1"/>
          </p:cNvSpPr>
          <p:nvPr>
            <p:ph type="title"/>
          </p:nvPr>
        </p:nvSpPr>
        <p:spPr>
          <a:xfrm>
            <a:off x="3122341" y="405302"/>
            <a:ext cx="54228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7" name="Google Shape;167;p39"/>
          <p:cNvSpPr txBox="1">
            <a:spLocks noGrp="1"/>
          </p:cNvSpPr>
          <p:nvPr>
            <p:ph type="body" idx="1"/>
          </p:nvPr>
        </p:nvSpPr>
        <p:spPr>
          <a:xfrm>
            <a:off x="3122613" y="1562100"/>
            <a:ext cx="54117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9"/>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91425" rIns="91425" bIns="91425"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CHART/GRAPH Slide">
  <p:cSld name="Custom CHART/GRAPH Slide">
    <p:spTree>
      <p:nvGrpSpPr>
        <p:cNvPr id="1" name="Shape 169"/>
        <p:cNvGrpSpPr/>
        <p:nvPr/>
      </p:nvGrpSpPr>
      <p:grpSpPr>
        <a:xfrm>
          <a:off x="0" y="0"/>
          <a:ext cx="0" cy="0"/>
          <a:chOff x="0" y="0"/>
          <a:chExt cx="0" cy="0"/>
        </a:xfrm>
      </p:grpSpPr>
      <p:sp>
        <p:nvSpPr>
          <p:cNvPr id="170" name="Google Shape;170;p40"/>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1" name="Google Shape;171;p40"/>
          <p:cNvSpPr>
            <a:spLocks noGrp="1"/>
          </p:cNvSpPr>
          <p:nvPr>
            <p:ph type="chart" idx="2"/>
          </p:nvPr>
        </p:nvSpPr>
        <p:spPr>
          <a:xfrm>
            <a:off x="609600" y="2052164"/>
            <a:ext cx="7924800" cy="4081800"/>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40"/>
          <p:cNvSpPr txBox="1">
            <a:spLocks noGrp="1"/>
          </p:cNvSpPr>
          <p:nvPr>
            <p:ph type="body" idx="1"/>
          </p:nvPr>
        </p:nvSpPr>
        <p:spPr>
          <a:xfrm>
            <a:off x="609600" y="1562100"/>
            <a:ext cx="7935900" cy="4905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TABLE master">
  <p:cSld name="Custom TABLE master">
    <p:spTree>
      <p:nvGrpSpPr>
        <p:cNvPr id="1" name="Shape 173"/>
        <p:cNvGrpSpPr/>
        <p:nvPr/>
      </p:nvGrpSpPr>
      <p:grpSpPr>
        <a:xfrm>
          <a:off x="0" y="0"/>
          <a:ext cx="0" cy="0"/>
          <a:chOff x="0" y="0"/>
          <a:chExt cx="0" cy="0"/>
        </a:xfrm>
      </p:grpSpPr>
      <p:sp>
        <p:nvSpPr>
          <p:cNvPr id="174" name="Google Shape;174;p41"/>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5" name="Google Shape;175;p41"/>
          <p:cNvSpPr txBox="1">
            <a:spLocks noGrp="1"/>
          </p:cNvSpPr>
          <p:nvPr>
            <p:ph type="body" idx="1"/>
          </p:nvPr>
        </p:nvSpPr>
        <p:spPr>
          <a:xfrm>
            <a:off x="609600" y="1726692"/>
            <a:ext cx="7935900" cy="4905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aphicFrame>
        <p:nvGraphicFramePr>
          <p:cNvPr id="176" name="Google Shape;176;p41"/>
          <p:cNvGraphicFramePr/>
          <p:nvPr/>
        </p:nvGraphicFramePr>
        <p:xfrm>
          <a:off x="609600" y="3046537"/>
          <a:ext cx="3000000" cy="3000000"/>
        </p:xfrm>
        <a:graphic>
          <a:graphicData uri="http://schemas.openxmlformats.org/drawingml/2006/table">
            <a:tbl>
              <a:tblPr firstRow="1" bandRow="1">
                <a:noFill/>
                <a:tableStyleId>{70850A60-0B21-408C-BAD8-10D20B882BEB}</a:tableStyleId>
              </a:tblPr>
              <a:tblGrid>
                <a:gridCol w="1832400">
                  <a:extLst>
                    <a:ext uri="{9D8B030D-6E8A-4147-A177-3AD203B41FA5}">
                      <a16:colId xmlns:a16="http://schemas.microsoft.com/office/drawing/2014/main" val="20000"/>
                    </a:ext>
                  </a:extLst>
                </a:gridCol>
                <a:gridCol w="1832400">
                  <a:extLst>
                    <a:ext uri="{9D8B030D-6E8A-4147-A177-3AD203B41FA5}">
                      <a16:colId xmlns:a16="http://schemas.microsoft.com/office/drawing/2014/main" val="20001"/>
                    </a:ext>
                  </a:extLst>
                </a:gridCol>
                <a:gridCol w="1832400">
                  <a:extLst>
                    <a:ext uri="{9D8B030D-6E8A-4147-A177-3AD203B41FA5}">
                      <a16:colId xmlns:a16="http://schemas.microsoft.com/office/drawing/2014/main" val="20002"/>
                    </a:ext>
                  </a:extLst>
                </a:gridCol>
              </a:tblGrid>
              <a:tr h="363875">
                <a:tc>
                  <a:txBody>
                    <a:bodyPr/>
                    <a:lstStyle/>
                    <a:p>
                      <a:pPr marL="0" marR="0" lvl="0" indent="0" algn="l" rtl="0">
                        <a:spcBef>
                          <a:spcPts val="0"/>
                        </a:spcBef>
                        <a:spcAft>
                          <a:spcPts val="0"/>
                        </a:spcAft>
                        <a:buNone/>
                      </a:pPr>
                      <a:r>
                        <a:rPr lang="en" sz="1400" b="0" i="0" u="none" strike="noStrike" cap="none">
                          <a:solidFill>
                            <a:schemeClr val="lt1"/>
                          </a:solidFill>
                          <a:latin typeface="Arial"/>
                          <a:ea typeface="Arial"/>
                          <a:cs typeface="Arial"/>
                          <a:sym typeface="Arial"/>
                        </a:rPr>
                        <a:t>COLUMN TITLE</a:t>
                      </a:r>
                      <a:endParaRPr sz="1400" b="0" i="0" cap="none">
                        <a:solidFill>
                          <a:schemeClr val="lt1"/>
                        </a:solidFill>
                        <a:latin typeface="Arial"/>
                        <a:ea typeface="Arial"/>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cap="none">
                          <a:solidFill>
                            <a:schemeClr val="lt1"/>
                          </a:solidFill>
                          <a:latin typeface="Arial"/>
                          <a:ea typeface="Arial"/>
                          <a:cs typeface="Arial"/>
                          <a:sym typeface="Arial"/>
                        </a:rPr>
                        <a:t>COLUMN TITLE</a:t>
                      </a:r>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cap="none">
                          <a:solidFill>
                            <a:schemeClr val="lt1"/>
                          </a:solidFill>
                          <a:latin typeface="Arial"/>
                          <a:ea typeface="Arial"/>
                          <a:cs typeface="Arial"/>
                          <a:sym typeface="Arial"/>
                        </a:rPr>
                        <a:t>COLUM TITLE</a:t>
                      </a:r>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63875">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Row Title</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Value</a:t>
                      </a:r>
                      <a:endParaRPr/>
                    </a:p>
                  </a:txBody>
                  <a:tcPr marL="91450" marR="91450" marT="45725" marB="45725" anchor="ctr">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Value</a:t>
                      </a:r>
                      <a:endParaRPr/>
                    </a:p>
                  </a:txBody>
                  <a:tcPr marL="91450" marR="91450" marT="45725" marB="45725" anchor="ctr">
                    <a:lnL w="9525" cap="flat" cmpd="sng">
                      <a:solidFill>
                        <a:schemeClr val="accent6"/>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3875">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Row Title</a:t>
                      </a:r>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Value</a:t>
                      </a:r>
                      <a:endParaRPr/>
                    </a:p>
                  </a:txBody>
                  <a:tcPr marL="91450" marR="91450" marT="45725" marB="45725" anchor="ctr">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Value</a:t>
                      </a:r>
                      <a:endParaRPr/>
                    </a:p>
                  </a:txBody>
                  <a:tcPr marL="91450" marR="91450" marT="45725" marB="45725" anchor="ctr">
                    <a:lnL w="9525" cap="flat" cmpd="sng">
                      <a:solidFill>
                        <a:schemeClr val="accent6"/>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3875">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Row Title</a:t>
                      </a:r>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Value </a:t>
                      </a:r>
                      <a:endParaRPr/>
                    </a:p>
                  </a:txBody>
                  <a:tcPr marL="91450" marR="91450" marT="45725" marB="45725" anchor="ctr">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 sz="1400" b="0" i="0">
                          <a:solidFill>
                            <a:schemeClr val="accent6"/>
                          </a:solidFill>
                          <a:latin typeface="Arial"/>
                          <a:ea typeface="Arial"/>
                          <a:cs typeface="Arial"/>
                          <a:sym typeface="Arial"/>
                        </a:rPr>
                        <a:t>Value</a:t>
                      </a:r>
                      <a:endParaRPr/>
                    </a:p>
                  </a:txBody>
                  <a:tcPr marL="91450" marR="91450" marT="45725" marB="45725" anchor="ctr">
                    <a:lnL w="9525" cap="flat" cmpd="sng">
                      <a:solidFill>
                        <a:schemeClr val="accent6"/>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dge Icons">
  <p:cSld name="Badge Icons">
    <p:spTree>
      <p:nvGrpSpPr>
        <p:cNvPr id="1" name="Shape 177"/>
        <p:cNvGrpSpPr/>
        <p:nvPr/>
      </p:nvGrpSpPr>
      <p:grpSpPr>
        <a:xfrm>
          <a:off x="0" y="0"/>
          <a:ext cx="0" cy="0"/>
          <a:chOff x="0" y="0"/>
          <a:chExt cx="0" cy="0"/>
        </a:xfrm>
      </p:grpSpPr>
      <p:sp>
        <p:nvSpPr>
          <p:cNvPr id="178" name="Google Shape;178;p42"/>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79" name="Google Shape;179;p42"/>
          <p:cNvPicPr preferRelativeResize="0"/>
          <p:nvPr/>
        </p:nvPicPr>
        <p:blipFill rotWithShape="1">
          <a:blip r:embed="rId2">
            <a:alphaModFix/>
          </a:blip>
          <a:srcRect l="-4051" t="7215" r="-44891" b="10506"/>
          <a:stretch/>
        </p:blipFill>
        <p:spPr>
          <a:xfrm>
            <a:off x="620428" y="1562101"/>
            <a:ext cx="7924801" cy="4572002"/>
          </a:xfrm>
          <a:prstGeom prst="rect">
            <a:avLst/>
          </a:prstGeom>
          <a:noFill/>
          <a:ln>
            <a:noFill/>
          </a:ln>
        </p:spPr>
      </p:pic>
      <p:pic>
        <p:nvPicPr>
          <p:cNvPr id="180" name="Google Shape;180;p42"/>
          <p:cNvPicPr preferRelativeResize="0"/>
          <p:nvPr/>
        </p:nvPicPr>
        <p:blipFill rotWithShape="1">
          <a:blip r:embed="rId3">
            <a:alphaModFix/>
          </a:blip>
          <a:srcRect/>
          <a:stretch/>
        </p:blipFill>
        <p:spPr>
          <a:xfrm>
            <a:off x="3153963" y="3134089"/>
            <a:ext cx="1175659" cy="1645922"/>
          </a:xfrm>
          <a:prstGeom prst="rect">
            <a:avLst/>
          </a:prstGeom>
          <a:noFill/>
          <a:ln>
            <a:noFill/>
          </a:ln>
        </p:spPr>
      </p:pic>
      <p:pic>
        <p:nvPicPr>
          <p:cNvPr id="181" name="Google Shape;181;p42"/>
          <p:cNvPicPr preferRelativeResize="0"/>
          <p:nvPr/>
        </p:nvPicPr>
        <p:blipFill rotWithShape="1">
          <a:blip r:embed="rId4">
            <a:alphaModFix/>
          </a:blip>
          <a:srcRect/>
          <a:stretch/>
        </p:blipFill>
        <p:spPr>
          <a:xfrm>
            <a:off x="4180045" y="3134089"/>
            <a:ext cx="1175659" cy="1645922"/>
          </a:xfrm>
          <a:prstGeom prst="rect">
            <a:avLst/>
          </a:prstGeom>
          <a:noFill/>
          <a:ln>
            <a:noFill/>
          </a:ln>
        </p:spPr>
      </p:pic>
      <p:pic>
        <p:nvPicPr>
          <p:cNvPr id="182" name="Google Shape;182;p42"/>
          <p:cNvPicPr preferRelativeResize="0"/>
          <p:nvPr/>
        </p:nvPicPr>
        <p:blipFill rotWithShape="1">
          <a:blip r:embed="rId5">
            <a:alphaModFix/>
          </a:blip>
          <a:srcRect/>
          <a:stretch/>
        </p:blipFill>
        <p:spPr>
          <a:xfrm>
            <a:off x="5206127" y="3134089"/>
            <a:ext cx="1175659" cy="1645922"/>
          </a:xfrm>
          <a:prstGeom prst="rect">
            <a:avLst/>
          </a:prstGeom>
          <a:noFill/>
          <a:ln>
            <a:noFill/>
          </a:ln>
        </p:spPr>
      </p:pic>
      <p:pic>
        <p:nvPicPr>
          <p:cNvPr id="183" name="Google Shape;183;p42"/>
          <p:cNvPicPr preferRelativeResize="0"/>
          <p:nvPr/>
        </p:nvPicPr>
        <p:blipFill rotWithShape="1">
          <a:blip r:embed="rId6">
            <a:alphaModFix/>
          </a:blip>
          <a:srcRect/>
          <a:stretch/>
        </p:blipFill>
        <p:spPr>
          <a:xfrm>
            <a:off x="6232209" y="3134089"/>
            <a:ext cx="1175659" cy="1645922"/>
          </a:xfrm>
          <a:prstGeom prst="rect">
            <a:avLst/>
          </a:prstGeom>
          <a:noFill/>
          <a:ln>
            <a:noFill/>
          </a:ln>
        </p:spPr>
      </p:pic>
      <p:pic>
        <p:nvPicPr>
          <p:cNvPr id="184" name="Google Shape;184;p42"/>
          <p:cNvPicPr preferRelativeResize="0"/>
          <p:nvPr/>
        </p:nvPicPr>
        <p:blipFill rotWithShape="1">
          <a:blip r:embed="rId7">
            <a:alphaModFix/>
          </a:blip>
          <a:srcRect/>
          <a:stretch/>
        </p:blipFill>
        <p:spPr>
          <a:xfrm>
            <a:off x="7258291" y="3134089"/>
            <a:ext cx="1175659" cy="164592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RCID Icons">
  <p:cSld name="ORCID Icons">
    <p:spTree>
      <p:nvGrpSpPr>
        <p:cNvPr id="1" name="Shape 185"/>
        <p:cNvGrpSpPr/>
        <p:nvPr/>
      </p:nvGrpSpPr>
      <p:grpSpPr>
        <a:xfrm>
          <a:off x="0" y="0"/>
          <a:ext cx="0" cy="0"/>
          <a:chOff x="0" y="0"/>
          <a:chExt cx="0" cy="0"/>
        </a:xfrm>
      </p:grpSpPr>
      <p:sp>
        <p:nvSpPr>
          <p:cNvPr id="186" name="Google Shape;186;p43"/>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7" name="Google Shape;187;p43"/>
          <p:cNvSpPr txBox="1"/>
          <p:nvPr/>
        </p:nvSpPr>
        <p:spPr>
          <a:xfrm>
            <a:off x="609599" y="3799178"/>
            <a:ext cx="1595400" cy="300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00" b="0" i="0" cap="none">
                <a:solidFill>
                  <a:srgbClr val="999B9C"/>
                </a:solidFill>
                <a:latin typeface="Arial"/>
                <a:ea typeface="Arial"/>
                <a:cs typeface="Arial"/>
                <a:sym typeface="Arial"/>
              </a:rPr>
              <a:t>AUTHENTICATE</a:t>
            </a:r>
            <a:endParaRPr/>
          </a:p>
        </p:txBody>
      </p:sp>
      <p:pic>
        <p:nvPicPr>
          <p:cNvPr id="188" name="Google Shape;188;p43"/>
          <p:cNvPicPr preferRelativeResize="0"/>
          <p:nvPr/>
        </p:nvPicPr>
        <p:blipFill rotWithShape="1">
          <a:blip r:embed="rId2">
            <a:alphaModFix/>
          </a:blip>
          <a:srcRect/>
          <a:stretch/>
        </p:blipFill>
        <p:spPr>
          <a:xfrm>
            <a:off x="918050" y="2730167"/>
            <a:ext cx="978409" cy="978409"/>
          </a:xfrm>
          <a:prstGeom prst="rect">
            <a:avLst/>
          </a:prstGeom>
          <a:noFill/>
          <a:ln>
            <a:noFill/>
          </a:ln>
        </p:spPr>
      </p:pic>
      <p:pic>
        <p:nvPicPr>
          <p:cNvPr id="189" name="Google Shape;189;p43"/>
          <p:cNvPicPr preferRelativeResize="0"/>
          <p:nvPr/>
        </p:nvPicPr>
        <p:blipFill rotWithShape="1">
          <a:blip r:embed="rId3">
            <a:alphaModFix/>
          </a:blip>
          <a:srcRect/>
          <a:stretch/>
        </p:blipFill>
        <p:spPr>
          <a:xfrm>
            <a:off x="2520415" y="2730167"/>
            <a:ext cx="978409" cy="978409"/>
          </a:xfrm>
          <a:prstGeom prst="rect">
            <a:avLst/>
          </a:prstGeom>
          <a:noFill/>
          <a:ln>
            <a:noFill/>
          </a:ln>
        </p:spPr>
      </p:pic>
      <p:pic>
        <p:nvPicPr>
          <p:cNvPr id="190" name="Google Shape;190;p43"/>
          <p:cNvPicPr preferRelativeResize="0"/>
          <p:nvPr/>
        </p:nvPicPr>
        <p:blipFill rotWithShape="1">
          <a:blip r:embed="rId4">
            <a:alphaModFix/>
          </a:blip>
          <a:srcRect/>
          <a:stretch/>
        </p:blipFill>
        <p:spPr>
          <a:xfrm>
            <a:off x="4122780" y="2730167"/>
            <a:ext cx="978409" cy="978409"/>
          </a:xfrm>
          <a:prstGeom prst="rect">
            <a:avLst/>
          </a:prstGeom>
          <a:noFill/>
          <a:ln>
            <a:noFill/>
          </a:ln>
        </p:spPr>
      </p:pic>
      <p:pic>
        <p:nvPicPr>
          <p:cNvPr id="191" name="Google Shape;191;p43"/>
          <p:cNvPicPr preferRelativeResize="0"/>
          <p:nvPr/>
        </p:nvPicPr>
        <p:blipFill rotWithShape="1">
          <a:blip r:embed="rId5">
            <a:alphaModFix/>
          </a:blip>
          <a:srcRect/>
          <a:stretch/>
        </p:blipFill>
        <p:spPr>
          <a:xfrm>
            <a:off x="5725145" y="2730167"/>
            <a:ext cx="978409" cy="978409"/>
          </a:xfrm>
          <a:prstGeom prst="rect">
            <a:avLst/>
          </a:prstGeom>
          <a:noFill/>
          <a:ln>
            <a:noFill/>
          </a:ln>
        </p:spPr>
      </p:pic>
      <p:pic>
        <p:nvPicPr>
          <p:cNvPr id="192" name="Google Shape;192;p43"/>
          <p:cNvPicPr preferRelativeResize="0"/>
          <p:nvPr/>
        </p:nvPicPr>
        <p:blipFill rotWithShape="1">
          <a:blip r:embed="rId6">
            <a:alphaModFix/>
          </a:blip>
          <a:srcRect/>
          <a:stretch/>
        </p:blipFill>
        <p:spPr>
          <a:xfrm>
            <a:off x="7327510" y="2730167"/>
            <a:ext cx="978409" cy="978409"/>
          </a:xfrm>
          <a:prstGeom prst="rect">
            <a:avLst/>
          </a:prstGeom>
          <a:noFill/>
          <a:ln>
            <a:noFill/>
          </a:ln>
        </p:spPr>
      </p:pic>
      <p:sp>
        <p:nvSpPr>
          <p:cNvPr id="193" name="Google Shape;193;p43"/>
          <p:cNvSpPr txBox="1"/>
          <p:nvPr/>
        </p:nvSpPr>
        <p:spPr>
          <a:xfrm>
            <a:off x="2504192" y="3799178"/>
            <a:ext cx="1011000" cy="2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00" b="0" i="0" cap="none">
                <a:solidFill>
                  <a:srgbClr val="999B9C"/>
                </a:solidFill>
                <a:latin typeface="Arial"/>
                <a:ea typeface="Arial"/>
                <a:cs typeface="Arial"/>
                <a:sym typeface="Arial"/>
              </a:rPr>
              <a:t>COLLECT</a:t>
            </a:r>
            <a:endParaRPr sz="1300" b="0" i="0" cap="none">
              <a:solidFill>
                <a:srgbClr val="999B9C"/>
              </a:solidFill>
              <a:latin typeface="Arial"/>
              <a:ea typeface="Arial"/>
              <a:cs typeface="Arial"/>
              <a:sym typeface="Arial"/>
            </a:endParaRPr>
          </a:p>
        </p:txBody>
      </p:sp>
      <p:sp>
        <p:nvSpPr>
          <p:cNvPr id="194" name="Google Shape;194;p43"/>
          <p:cNvSpPr txBox="1"/>
          <p:nvPr/>
        </p:nvSpPr>
        <p:spPr>
          <a:xfrm>
            <a:off x="4108159" y="3799178"/>
            <a:ext cx="967500" cy="2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00" b="0" i="0" cap="none">
                <a:solidFill>
                  <a:srgbClr val="999B9C"/>
                </a:solidFill>
                <a:latin typeface="Arial"/>
                <a:ea typeface="Arial"/>
                <a:cs typeface="Arial"/>
                <a:sym typeface="Arial"/>
              </a:rPr>
              <a:t>DISPLAY</a:t>
            </a:r>
            <a:endParaRPr/>
          </a:p>
        </p:txBody>
      </p:sp>
      <p:sp>
        <p:nvSpPr>
          <p:cNvPr id="195" name="Google Shape;195;p43"/>
          <p:cNvSpPr txBox="1"/>
          <p:nvPr/>
        </p:nvSpPr>
        <p:spPr>
          <a:xfrm>
            <a:off x="5668847" y="3799178"/>
            <a:ext cx="1091100" cy="2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00" b="0" i="0" cap="none">
                <a:solidFill>
                  <a:srgbClr val="999B9C"/>
                </a:solidFill>
                <a:latin typeface="Arial"/>
                <a:ea typeface="Arial"/>
                <a:cs typeface="Arial"/>
                <a:sym typeface="Arial"/>
              </a:rPr>
              <a:t>CONNECT</a:t>
            </a:r>
            <a:endParaRPr/>
          </a:p>
        </p:txBody>
      </p:sp>
      <p:sp>
        <p:nvSpPr>
          <p:cNvPr id="196" name="Google Shape;196;p43"/>
          <p:cNvSpPr txBox="1"/>
          <p:nvPr/>
        </p:nvSpPr>
        <p:spPr>
          <a:xfrm>
            <a:off x="7052562" y="3799178"/>
            <a:ext cx="1528200" cy="29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300" b="0" i="0" cap="none">
                <a:solidFill>
                  <a:srgbClr val="999B9C"/>
                </a:solidFill>
                <a:latin typeface="Arial"/>
                <a:ea typeface="Arial"/>
                <a:cs typeface="Arial"/>
                <a:sym typeface="Arial"/>
              </a:rPr>
              <a:t>SYNCHRONIZE</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llect &amp; Connect workflow diagram">
  <p:cSld name="Collect &amp; Connect workflow diagram">
    <p:spTree>
      <p:nvGrpSpPr>
        <p:cNvPr id="1" name="Shape 197"/>
        <p:cNvGrpSpPr/>
        <p:nvPr/>
      </p:nvGrpSpPr>
      <p:grpSpPr>
        <a:xfrm>
          <a:off x="0" y="0"/>
          <a:ext cx="0" cy="0"/>
          <a:chOff x="0" y="0"/>
          <a:chExt cx="0" cy="0"/>
        </a:xfrm>
      </p:grpSpPr>
      <p:sp>
        <p:nvSpPr>
          <p:cNvPr id="198" name="Google Shape;198;p44"/>
          <p:cNvSpPr txBox="1"/>
          <p:nvPr/>
        </p:nvSpPr>
        <p:spPr>
          <a:xfrm>
            <a:off x="609599" y="164426"/>
            <a:ext cx="7834500" cy="984600"/>
          </a:xfrm>
          <a:prstGeom prst="rect">
            <a:avLst/>
          </a:prstGeom>
          <a:noFill/>
          <a:ln>
            <a:noFill/>
          </a:ln>
        </p:spPr>
        <p:txBody>
          <a:bodyPr spcFirstLastPara="1" wrap="square" lIns="91425" tIns="45700" rIns="91425" bIns="45700" anchor="b" anchorCtr="0">
            <a:noAutofit/>
          </a:bodyPr>
          <a:lstStyle/>
          <a:p>
            <a:pPr marL="0" marR="0" lvl="0" indent="0" algn="l" rtl="0">
              <a:lnSpc>
                <a:spcPct val="133333"/>
              </a:lnSpc>
              <a:spcBef>
                <a:spcPts val="0"/>
              </a:spcBef>
              <a:spcAft>
                <a:spcPts val="0"/>
              </a:spcAft>
              <a:buClr>
                <a:schemeClr val="dk1"/>
              </a:buClr>
              <a:buSzPts val="3000"/>
              <a:buFont typeface="Arial"/>
              <a:buNone/>
            </a:pPr>
            <a:r>
              <a:rPr lang="en" sz="3000" b="1" i="0" cap="none">
                <a:solidFill>
                  <a:schemeClr val="dk1"/>
                </a:solidFill>
                <a:latin typeface="Arial"/>
                <a:ea typeface="Arial"/>
                <a:cs typeface="Arial"/>
                <a:sym typeface="Arial"/>
              </a:rPr>
              <a:t>COLLECT &amp; CONNECT WORKFLOW</a:t>
            </a:r>
            <a:endParaRPr/>
          </a:p>
        </p:txBody>
      </p:sp>
      <p:sp>
        <p:nvSpPr>
          <p:cNvPr id="199" name="Google Shape;199;p44"/>
          <p:cNvSpPr/>
          <p:nvPr/>
        </p:nvSpPr>
        <p:spPr>
          <a:xfrm>
            <a:off x="4512504" y="5597138"/>
            <a:ext cx="3170100" cy="837900"/>
          </a:xfrm>
          <a:prstGeom prst="roundRect">
            <a:avLst>
              <a:gd name="adj" fmla="val 16667"/>
            </a:avLst>
          </a:prstGeom>
          <a:solidFill>
            <a:srgbClr val="ECEDED"/>
          </a:solidFill>
          <a:ln w="22225" cap="flat" cmpd="sng">
            <a:solidFill>
              <a:srgbClr val="BBBBBD"/>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44"/>
          <p:cNvSpPr/>
          <p:nvPr/>
        </p:nvSpPr>
        <p:spPr>
          <a:xfrm>
            <a:off x="1365631" y="1544253"/>
            <a:ext cx="6317100" cy="5940000"/>
          </a:xfrm>
          <a:prstGeom prst="arc">
            <a:avLst>
              <a:gd name="adj1" fmla="val 535777"/>
              <a:gd name="adj2" fmla="val 1518417"/>
            </a:avLst>
          </a:prstGeom>
          <a:noFill/>
          <a:ln w="127000" cap="flat" cmpd="sng">
            <a:solidFill>
              <a:schemeClr val="lt1"/>
            </a:solidFill>
            <a:prstDash val="solid"/>
            <a:miter lim="800000"/>
            <a:headEnd type="non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44"/>
          <p:cNvSpPr/>
          <p:nvPr/>
        </p:nvSpPr>
        <p:spPr>
          <a:xfrm>
            <a:off x="1343968" y="1518200"/>
            <a:ext cx="6317100" cy="5940000"/>
          </a:xfrm>
          <a:prstGeom prst="arc">
            <a:avLst>
              <a:gd name="adj1" fmla="val 18509634"/>
              <a:gd name="adj2" fmla="val 20518433"/>
            </a:avLst>
          </a:prstGeom>
          <a:noFill/>
          <a:ln w="127000" cap="flat" cmpd="sng">
            <a:solidFill>
              <a:schemeClr val="accent5"/>
            </a:solidFill>
            <a:prstDash val="solid"/>
            <a:miter lim="800000"/>
            <a:headEnd type="non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44"/>
          <p:cNvSpPr/>
          <p:nvPr/>
        </p:nvSpPr>
        <p:spPr>
          <a:xfrm>
            <a:off x="1343968" y="1518200"/>
            <a:ext cx="6317100" cy="5940000"/>
          </a:xfrm>
          <a:prstGeom prst="arc">
            <a:avLst>
              <a:gd name="adj1" fmla="val 15261835"/>
              <a:gd name="adj2" fmla="val 17338466"/>
            </a:avLst>
          </a:prstGeom>
          <a:noFill/>
          <a:ln w="127000" cap="flat" cmpd="sng">
            <a:solidFill>
              <a:schemeClr val="accent5"/>
            </a:solidFill>
            <a:prstDash val="solid"/>
            <a:miter lim="800000"/>
            <a:headEnd type="non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44"/>
          <p:cNvSpPr/>
          <p:nvPr/>
        </p:nvSpPr>
        <p:spPr>
          <a:xfrm>
            <a:off x="1343968" y="1518200"/>
            <a:ext cx="6317100" cy="5940000"/>
          </a:xfrm>
          <a:prstGeom prst="arc">
            <a:avLst>
              <a:gd name="adj1" fmla="val 11930057"/>
              <a:gd name="adj2" fmla="val 14010489"/>
            </a:avLst>
          </a:prstGeom>
          <a:noFill/>
          <a:ln w="127000" cap="flat" cmpd="sng">
            <a:solidFill>
              <a:schemeClr val="accent5"/>
            </a:solidFill>
            <a:prstDash val="solid"/>
            <a:miter lim="800000"/>
            <a:headEnd type="non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44"/>
          <p:cNvSpPr/>
          <p:nvPr/>
        </p:nvSpPr>
        <p:spPr>
          <a:xfrm>
            <a:off x="1343968" y="1525717"/>
            <a:ext cx="6317100" cy="5940000"/>
          </a:xfrm>
          <a:prstGeom prst="arc">
            <a:avLst>
              <a:gd name="adj1" fmla="val 535777"/>
              <a:gd name="adj2" fmla="val 1518417"/>
            </a:avLst>
          </a:prstGeom>
          <a:noFill/>
          <a:ln w="127000" cap="flat" cmpd="sng">
            <a:solidFill>
              <a:schemeClr val="accent5"/>
            </a:solidFill>
            <a:prstDash val="solid"/>
            <a:miter lim="800000"/>
            <a:headEnd type="non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44"/>
          <p:cNvSpPr txBox="1"/>
          <p:nvPr/>
        </p:nvSpPr>
        <p:spPr>
          <a:xfrm>
            <a:off x="6754461" y="4445769"/>
            <a:ext cx="1779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accent3"/>
                </a:solidFill>
                <a:latin typeface="Arial"/>
                <a:ea typeface="Arial"/>
                <a:cs typeface="Arial"/>
                <a:sym typeface="Arial"/>
              </a:rPr>
              <a:t>SYNCHRONIZE</a:t>
            </a:r>
            <a:endParaRPr/>
          </a:p>
          <a:p>
            <a:pPr marL="0" marR="0" lvl="0" indent="0" algn="ctr" rtl="0">
              <a:spcBef>
                <a:spcPts val="0"/>
              </a:spcBef>
              <a:spcAft>
                <a:spcPts val="0"/>
              </a:spcAft>
              <a:buNone/>
            </a:pPr>
            <a:r>
              <a:rPr lang="en" sz="1200">
                <a:solidFill>
                  <a:schemeClr val="dk2"/>
                </a:solidFill>
                <a:latin typeface="Arial"/>
                <a:ea typeface="Arial"/>
                <a:cs typeface="Arial"/>
                <a:sym typeface="Arial"/>
              </a:rPr>
              <a:t>With ORCID record</a:t>
            </a:r>
            <a:endParaRPr/>
          </a:p>
        </p:txBody>
      </p:sp>
      <p:pic>
        <p:nvPicPr>
          <p:cNvPr id="206" name="Google Shape;206;p44"/>
          <p:cNvPicPr preferRelativeResize="0"/>
          <p:nvPr/>
        </p:nvPicPr>
        <p:blipFill rotWithShape="1">
          <a:blip r:embed="rId2">
            <a:alphaModFix/>
          </a:blip>
          <a:srcRect/>
          <a:stretch/>
        </p:blipFill>
        <p:spPr>
          <a:xfrm>
            <a:off x="4301339" y="3149699"/>
            <a:ext cx="1636776" cy="1542288"/>
          </a:xfrm>
          <a:prstGeom prst="rect">
            <a:avLst/>
          </a:prstGeom>
          <a:noFill/>
          <a:ln>
            <a:noFill/>
          </a:ln>
        </p:spPr>
      </p:pic>
      <p:sp>
        <p:nvSpPr>
          <p:cNvPr id="207" name="Google Shape;207;p44"/>
          <p:cNvSpPr/>
          <p:nvPr/>
        </p:nvSpPr>
        <p:spPr>
          <a:xfrm>
            <a:off x="3847318" y="1351280"/>
            <a:ext cx="1383208" cy="307127"/>
          </a:xfrm>
          <a:prstGeom prst="rect">
            <a:avLst/>
          </a:prstGeom>
        </p:spPr>
        <p:txBody>
          <a:bodyPr>
            <a:prstTxWarp prst="textPlain">
              <a:avLst/>
            </a:prstTxWarp>
          </a:bodyPr>
          <a:lstStyle/>
          <a:p>
            <a:pPr lvl="0" algn="ctr"/>
            <a:r>
              <a:rPr b="0" i="0">
                <a:ln>
                  <a:noFill/>
                </a:ln>
                <a:solidFill>
                  <a:schemeClr val="dk2"/>
                </a:solidFill>
                <a:latin typeface="Arial"/>
              </a:rPr>
              <a:t>Assert Information</a:t>
            </a:r>
          </a:p>
        </p:txBody>
      </p:sp>
      <p:cxnSp>
        <p:nvCxnSpPr>
          <p:cNvPr id="208" name="Google Shape;208;p44"/>
          <p:cNvCxnSpPr/>
          <p:nvPr/>
        </p:nvCxnSpPr>
        <p:spPr>
          <a:xfrm rot="10800000">
            <a:off x="1904438" y="4017902"/>
            <a:ext cx="824400" cy="0"/>
          </a:xfrm>
          <a:prstGeom prst="straightConnector1">
            <a:avLst/>
          </a:prstGeom>
          <a:noFill/>
          <a:ln w="127000" cap="flat" cmpd="sng">
            <a:solidFill>
              <a:schemeClr val="accent5"/>
            </a:solidFill>
            <a:prstDash val="solid"/>
            <a:miter lim="800000"/>
            <a:headEnd type="none" w="sm" len="sm"/>
            <a:tailEnd type="triangle" w="sm" len="sm"/>
          </a:ln>
        </p:spPr>
      </p:cxnSp>
      <p:sp>
        <p:nvSpPr>
          <p:cNvPr id="209" name="Google Shape;209;p44"/>
          <p:cNvSpPr txBox="1"/>
          <p:nvPr/>
        </p:nvSpPr>
        <p:spPr>
          <a:xfrm>
            <a:off x="2300249" y="2284736"/>
            <a:ext cx="1779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dk1"/>
                </a:solidFill>
                <a:latin typeface="Arial"/>
                <a:ea typeface="Arial"/>
                <a:cs typeface="Arial"/>
                <a:sym typeface="Arial"/>
              </a:rPr>
              <a:t>DISPLAY</a:t>
            </a:r>
            <a:endParaRPr/>
          </a:p>
          <a:p>
            <a:pPr marL="0" marR="0" lvl="0" indent="0" algn="ctr" rtl="0">
              <a:spcBef>
                <a:spcPts val="0"/>
              </a:spcBef>
              <a:spcAft>
                <a:spcPts val="0"/>
              </a:spcAft>
              <a:buNone/>
            </a:pPr>
            <a:r>
              <a:rPr lang="en" sz="1200">
                <a:solidFill>
                  <a:schemeClr val="dk2"/>
                </a:solidFill>
                <a:latin typeface="Arial"/>
                <a:ea typeface="Arial"/>
                <a:cs typeface="Arial"/>
                <a:sym typeface="Arial"/>
              </a:rPr>
              <a:t>on sites &amp; metadata</a:t>
            </a:r>
            <a:endParaRPr/>
          </a:p>
        </p:txBody>
      </p:sp>
      <p:sp>
        <p:nvSpPr>
          <p:cNvPr id="210" name="Google Shape;210;p44"/>
          <p:cNvSpPr/>
          <p:nvPr/>
        </p:nvSpPr>
        <p:spPr>
          <a:xfrm rot="-3171435">
            <a:off x="1059400" y="2553288"/>
            <a:ext cx="1909316" cy="430693"/>
          </a:xfrm>
          <a:prstGeom prst="rect">
            <a:avLst/>
          </a:prstGeom>
        </p:spPr>
        <p:txBody>
          <a:bodyPr>
            <a:prstTxWarp prst="textPlain">
              <a:avLst/>
            </a:prstTxWarp>
          </a:bodyPr>
          <a:lstStyle/>
          <a:p>
            <a:pPr lvl="0" algn="ctr"/>
            <a:r>
              <a:rPr b="0" i="0">
                <a:ln>
                  <a:noFill/>
                </a:ln>
                <a:solidFill>
                  <a:schemeClr val="dk2"/>
                </a:solidFill>
                <a:latin typeface="Arial"/>
              </a:rPr>
              <a:t>Include iD in metadata</a:t>
            </a:r>
          </a:p>
        </p:txBody>
      </p:sp>
      <p:sp>
        <p:nvSpPr>
          <p:cNvPr id="211" name="Google Shape;211;p44"/>
          <p:cNvSpPr/>
          <p:nvPr/>
        </p:nvSpPr>
        <p:spPr>
          <a:xfrm rot="3125624">
            <a:off x="5713594" y="2478026"/>
            <a:ext cx="2454855" cy="688268"/>
          </a:xfrm>
          <a:prstGeom prst="rect">
            <a:avLst/>
          </a:prstGeom>
        </p:spPr>
        <p:txBody>
          <a:bodyPr>
            <a:prstTxWarp prst="textPlain">
              <a:avLst/>
            </a:prstTxWarp>
          </a:bodyPr>
          <a:lstStyle/>
          <a:p>
            <a:pPr lvl="0" algn="ctr"/>
            <a:r>
              <a:rPr b="0" i="0">
                <a:ln>
                  <a:noFill/>
                </a:ln>
                <a:solidFill>
                  <a:schemeClr val="dk2"/>
                </a:solidFill>
                <a:latin typeface="Arial"/>
              </a:rPr>
              <a:t>Synchronize with your system</a:t>
            </a:r>
          </a:p>
        </p:txBody>
      </p:sp>
      <p:sp>
        <p:nvSpPr>
          <p:cNvPr id="212" name="Google Shape;212;p44"/>
          <p:cNvSpPr txBox="1"/>
          <p:nvPr/>
        </p:nvSpPr>
        <p:spPr>
          <a:xfrm>
            <a:off x="5070800" y="2282219"/>
            <a:ext cx="1779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accent2"/>
                </a:solidFill>
                <a:latin typeface="Arial"/>
                <a:ea typeface="Arial"/>
                <a:cs typeface="Arial"/>
                <a:sym typeface="Arial"/>
              </a:rPr>
              <a:t>CONNECT</a:t>
            </a:r>
            <a:endParaRPr/>
          </a:p>
          <a:p>
            <a:pPr marL="0" marR="0" lvl="0" indent="0" algn="ctr" rtl="0">
              <a:spcBef>
                <a:spcPts val="0"/>
              </a:spcBef>
              <a:spcAft>
                <a:spcPts val="0"/>
              </a:spcAft>
              <a:buNone/>
            </a:pPr>
            <a:r>
              <a:rPr lang="en" sz="1200">
                <a:solidFill>
                  <a:schemeClr val="dk2"/>
                </a:solidFill>
                <a:latin typeface="Arial"/>
                <a:ea typeface="Arial"/>
                <a:cs typeface="Arial"/>
                <a:sym typeface="Arial"/>
              </a:rPr>
              <a:t>information to record</a:t>
            </a:r>
            <a:endParaRPr/>
          </a:p>
        </p:txBody>
      </p:sp>
      <p:sp>
        <p:nvSpPr>
          <p:cNvPr id="213" name="Google Shape;213;p44"/>
          <p:cNvSpPr txBox="1"/>
          <p:nvPr/>
        </p:nvSpPr>
        <p:spPr>
          <a:xfrm>
            <a:off x="516820" y="4464168"/>
            <a:ext cx="1779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accent4"/>
                </a:solidFill>
                <a:latin typeface="Arial"/>
                <a:ea typeface="Arial"/>
                <a:cs typeface="Arial"/>
                <a:sym typeface="Arial"/>
              </a:rPr>
              <a:t>COLLECT</a:t>
            </a:r>
            <a:endParaRPr/>
          </a:p>
          <a:p>
            <a:pPr marL="0" marR="0" lvl="0" indent="0" algn="ctr" rtl="0">
              <a:spcBef>
                <a:spcPts val="0"/>
              </a:spcBef>
              <a:spcAft>
                <a:spcPts val="0"/>
              </a:spcAft>
              <a:buNone/>
            </a:pPr>
            <a:r>
              <a:rPr lang="en" sz="1200">
                <a:solidFill>
                  <a:schemeClr val="dk2"/>
                </a:solidFill>
                <a:latin typeface="Arial"/>
                <a:ea typeface="Arial"/>
                <a:cs typeface="Arial"/>
                <a:sym typeface="Arial"/>
              </a:rPr>
              <a:t>iD</a:t>
            </a:r>
            <a:endParaRPr sz="1200">
              <a:solidFill>
                <a:schemeClr val="dk2"/>
              </a:solidFill>
              <a:latin typeface="Arial"/>
              <a:ea typeface="Arial"/>
              <a:cs typeface="Arial"/>
              <a:sym typeface="Arial"/>
            </a:endParaRPr>
          </a:p>
        </p:txBody>
      </p:sp>
      <p:sp>
        <p:nvSpPr>
          <p:cNvPr id="214" name="Google Shape;214;p44"/>
          <p:cNvSpPr txBox="1"/>
          <p:nvPr/>
        </p:nvSpPr>
        <p:spPr>
          <a:xfrm>
            <a:off x="2300249" y="4464168"/>
            <a:ext cx="17799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accent1"/>
                </a:solidFill>
                <a:latin typeface="Arial"/>
                <a:ea typeface="Arial"/>
                <a:cs typeface="Arial"/>
                <a:sym typeface="Arial"/>
              </a:rPr>
              <a:t>AUTHENTICATE</a:t>
            </a:r>
            <a:endParaRPr/>
          </a:p>
        </p:txBody>
      </p:sp>
      <p:pic>
        <p:nvPicPr>
          <p:cNvPr id="215" name="Google Shape;215;p44"/>
          <p:cNvPicPr preferRelativeResize="0"/>
          <p:nvPr/>
        </p:nvPicPr>
        <p:blipFill rotWithShape="1">
          <a:blip r:embed="rId3">
            <a:alphaModFix/>
          </a:blip>
          <a:srcRect/>
          <a:stretch/>
        </p:blipFill>
        <p:spPr>
          <a:xfrm>
            <a:off x="2743952" y="3571636"/>
            <a:ext cx="892531" cy="892531"/>
          </a:xfrm>
          <a:prstGeom prst="rect">
            <a:avLst/>
          </a:prstGeom>
          <a:noFill/>
          <a:ln>
            <a:noFill/>
          </a:ln>
        </p:spPr>
      </p:pic>
      <p:pic>
        <p:nvPicPr>
          <p:cNvPr id="216" name="Google Shape;216;p44"/>
          <p:cNvPicPr preferRelativeResize="0"/>
          <p:nvPr/>
        </p:nvPicPr>
        <p:blipFill rotWithShape="1">
          <a:blip r:embed="rId4">
            <a:alphaModFix/>
          </a:blip>
          <a:srcRect/>
          <a:stretch/>
        </p:blipFill>
        <p:spPr>
          <a:xfrm>
            <a:off x="960523" y="3571636"/>
            <a:ext cx="892531" cy="892531"/>
          </a:xfrm>
          <a:prstGeom prst="rect">
            <a:avLst/>
          </a:prstGeom>
          <a:noFill/>
          <a:ln>
            <a:noFill/>
          </a:ln>
        </p:spPr>
      </p:pic>
      <p:pic>
        <p:nvPicPr>
          <p:cNvPr id="217" name="Google Shape;217;p44"/>
          <p:cNvPicPr preferRelativeResize="0"/>
          <p:nvPr/>
        </p:nvPicPr>
        <p:blipFill rotWithShape="1">
          <a:blip r:embed="rId5">
            <a:alphaModFix/>
          </a:blip>
          <a:srcRect/>
          <a:stretch/>
        </p:blipFill>
        <p:spPr>
          <a:xfrm>
            <a:off x="2743952" y="1409349"/>
            <a:ext cx="892531" cy="892531"/>
          </a:xfrm>
          <a:prstGeom prst="rect">
            <a:avLst/>
          </a:prstGeom>
          <a:noFill/>
          <a:ln>
            <a:noFill/>
          </a:ln>
        </p:spPr>
      </p:pic>
      <p:pic>
        <p:nvPicPr>
          <p:cNvPr id="218" name="Google Shape;218;p44"/>
          <p:cNvPicPr preferRelativeResize="0"/>
          <p:nvPr/>
        </p:nvPicPr>
        <p:blipFill rotWithShape="1">
          <a:blip r:embed="rId6">
            <a:alphaModFix/>
          </a:blip>
          <a:srcRect/>
          <a:stretch/>
        </p:blipFill>
        <p:spPr>
          <a:xfrm>
            <a:off x="5514503" y="1395834"/>
            <a:ext cx="892531" cy="892531"/>
          </a:xfrm>
          <a:prstGeom prst="rect">
            <a:avLst/>
          </a:prstGeom>
          <a:noFill/>
          <a:ln>
            <a:noFill/>
          </a:ln>
        </p:spPr>
      </p:pic>
      <p:pic>
        <p:nvPicPr>
          <p:cNvPr id="219" name="Google Shape;219;p44"/>
          <p:cNvPicPr preferRelativeResize="0"/>
          <p:nvPr/>
        </p:nvPicPr>
        <p:blipFill rotWithShape="1">
          <a:blip r:embed="rId7">
            <a:alphaModFix/>
          </a:blip>
          <a:srcRect/>
          <a:stretch/>
        </p:blipFill>
        <p:spPr>
          <a:xfrm>
            <a:off x="7198164" y="3574881"/>
            <a:ext cx="892531" cy="892531"/>
          </a:xfrm>
          <a:prstGeom prst="rect">
            <a:avLst/>
          </a:prstGeom>
          <a:noFill/>
          <a:ln>
            <a:noFill/>
          </a:ln>
        </p:spPr>
      </p:pic>
      <p:sp>
        <p:nvSpPr>
          <p:cNvPr id="220" name="Google Shape;220;p44"/>
          <p:cNvSpPr txBox="1"/>
          <p:nvPr/>
        </p:nvSpPr>
        <p:spPr>
          <a:xfrm>
            <a:off x="4320500" y="4592907"/>
            <a:ext cx="1598400" cy="4902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 sz="1600" b="1" i="0">
                <a:solidFill>
                  <a:schemeClr val="accent5"/>
                </a:solidFill>
                <a:latin typeface="Arial"/>
                <a:ea typeface="Arial"/>
                <a:cs typeface="Arial"/>
                <a:sym typeface="Arial"/>
              </a:rPr>
              <a:t>ENTER ONCE</a:t>
            </a:r>
            <a:endParaRPr/>
          </a:p>
          <a:p>
            <a:pPr marL="0" marR="0" lvl="0" indent="0" algn="ctr" rtl="0">
              <a:lnSpc>
                <a:spcPct val="80000"/>
              </a:lnSpc>
              <a:spcBef>
                <a:spcPts val="0"/>
              </a:spcBef>
              <a:spcAft>
                <a:spcPts val="0"/>
              </a:spcAft>
              <a:buNone/>
            </a:pPr>
            <a:r>
              <a:rPr lang="en" sz="1600" b="1" i="0">
                <a:solidFill>
                  <a:schemeClr val="accent5"/>
                </a:solidFill>
                <a:latin typeface="Arial"/>
                <a:ea typeface="Arial"/>
                <a:cs typeface="Arial"/>
                <a:sym typeface="Arial"/>
              </a:rPr>
              <a:t>REUSE OFTEN</a:t>
            </a:r>
            <a:endParaRPr/>
          </a:p>
        </p:txBody>
      </p:sp>
      <p:sp>
        <p:nvSpPr>
          <p:cNvPr id="221" name="Google Shape;221;p44"/>
          <p:cNvSpPr txBox="1"/>
          <p:nvPr/>
        </p:nvSpPr>
        <p:spPr>
          <a:xfrm>
            <a:off x="4895255" y="5323664"/>
            <a:ext cx="24048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a:solidFill>
                  <a:schemeClr val="dk2"/>
                </a:solidFill>
                <a:latin typeface="Arial"/>
                <a:ea typeface="Arial"/>
                <a:cs typeface="Arial"/>
                <a:sym typeface="Arial"/>
              </a:rPr>
              <a:t>Synchronize with other systems</a:t>
            </a:r>
            <a:endParaRPr/>
          </a:p>
        </p:txBody>
      </p:sp>
      <p:sp>
        <p:nvSpPr>
          <p:cNvPr id="222" name="Google Shape;222;p44"/>
          <p:cNvSpPr txBox="1"/>
          <p:nvPr/>
        </p:nvSpPr>
        <p:spPr>
          <a:xfrm>
            <a:off x="5616920" y="6187638"/>
            <a:ext cx="9939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a:solidFill>
                  <a:schemeClr val="dk2"/>
                </a:solidFill>
                <a:latin typeface="Arial"/>
                <a:ea typeface="Arial"/>
                <a:cs typeface="Arial"/>
                <a:sym typeface="Arial"/>
              </a:rPr>
              <a:t>EMPLOYERS</a:t>
            </a:r>
            <a:endParaRPr sz="1100">
              <a:solidFill>
                <a:schemeClr val="dk2"/>
              </a:solidFill>
              <a:latin typeface="Arial"/>
              <a:ea typeface="Arial"/>
              <a:cs typeface="Arial"/>
              <a:sym typeface="Arial"/>
            </a:endParaRPr>
          </a:p>
        </p:txBody>
      </p:sp>
      <p:sp>
        <p:nvSpPr>
          <p:cNvPr id="223" name="Google Shape;223;p44"/>
          <p:cNvSpPr txBox="1"/>
          <p:nvPr/>
        </p:nvSpPr>
        <p:spPr>
          <a:xfrm>
            <a:off x="4577457" y="6187638"/>
            <a:ext cx="10845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a:solidFill>
                  <a:schemeClr val="dk2"/>
                </a:solidFill>
                <a:latin typeface="Arial"/>
                <a:ea typeface="Arial"/>
                <a:cs typeface="Arial"/>
                <a:sym typeface="Arial"/>
              </a:rPr>
              <a:t>PUBLISHERS</a:t>
            </a:r>
            <a:endParaRPr sz="1100">
              <a:solidFill>
                <a:schemeClr val="dk2"/>
              </a:solidFill>
              <a:latin typeface="Arial"/>
              <a:ea typeface="Arial"/>
              <a:cs typeface="Arial"/>
              <a:sym typeface="Arial"/>
            </a:endParaRPr>
          </a:p>
        </p:txBody>
      </p:sp>
      <p:sp>
        <p:nvSpPr>
          <p:cNvPr id="224" name="Google Shape;224;p44"/>
          <p:cNvSpPr txBox="1"/>
          <p:nvPr/>
        </p:nvSpPr>
        <p:spPr>
          <a:xfrm>
            <a:off x="6587162" y="6187638"/>
            <a:ext cx="8685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a:solidFill>
                  <a:schemeClr val="dk2"/>
                </a:solidFill>
                <a:latin typeface="Arial"/>
                <a:ea typeface="Arial"/>
                <a:cs typeface="Arial"/>
                <a:sym typeface="Arial"/>
              </a:rPr>
              <a:t>FUNDERS</a:t>
            </a:r>
            <a:endParaRPr/>
          </a:p>
        </p:txBody>
      </p:sp>
      <p:pic>
        <p:nvPicPr>
          <p:cNvPr id="225" name="Google Shape;225;p44"/>
          <p:cNvPicPr preferRelativeResize="0"/>
          <p:nvPr/>
        </p:nvPicPr>
        <p:blipFill rotWithShape="1">
          <a:blip r:embed="rId8">
            <a:alphaModFix/>
          </a:blip>
          <a:srcRect/>
          <a:stretch/>
        </p:blipFill>
        <p:spPr>
          <a:xfrm>
            <a:off x="5763298" y="5611490"/>
            <a:ext cx="701040" cy="673608"/>
          </a:xfrm>
          <a:prstGeom prst="rect">
            <a:avLst/>
          </a:prstGeom>
          <a:noFill/>
          <a:ln>
            <a:noFill/>
          </a:ln>
        </p:spPr>
      </p:pic>
      <p:pic>
        <p:nvPicPr>
          <p:cNvPr id="226" name="Google Shape;226;p44"/>
          <p:cNvPicPr preferRelativeResize="0"/>
          <p:nvPr/>
        </p:nvPicPr>
        <p:blipFill rotWithShape="1">
          <a:blip r:embed="rId9">
            <a:alphaModFix/>
          </a:blip>
          <a:srcRect/>
          <a:stretch/>
        </p:blipFill>
        <p:spPr>
          <a:xfrm>
            <a:off x="4725010" y="5702831"/>
            <a:ext cx="789432" cy="542544"/>
          </a:xfrm>
          <a:prstGeom prst="rect">
            <a:avLst/>
          </a:prstGeom>
          <a:noFill/>
          <a:ln>
            <a:noFill/>
          </a:ln>
        </p:spPr>
      </p:pic>
      <p:pic>
        <p:nvPicPr>
          <p:cNvPr id="227" name="Google Shape;227;p44"/>
          <p:cNvPicPr preferRelativeResize="0"/>
          <p:nvPr/>
        </p:nvPicPr>
        <p:blipFill rotWithShape="1">
          <a:blip r:embed="rId10">
            <a:alphaModFix/>
          </a:blip>
          <a:srcRect/>
          <a:stretch/>
        </p:blipFill>
        <p:spPr>
          <a:xfrm>
            <a:off x="6713586" y="5666255"/>
            <a:ext cx="615696" cy="615696"/>
          </a:xfrm>
          <a:prstGeom prst="rect">
            <a:avLst/>
          </a:prstGeom>
          <a:noFill/>
          <a:ln>
            <a:noFill/>
          </a:ln>
        </p:spPr>
      </p:pic>
      <p:cxnSp>
        <p:nvCxnSpPr>
          <p:cNvPr id="228" name="Google Shape;228;p44"/>
          <p:cNvCxnSpPr/>
          <p:nvPr/>
        </p:nvCxnSpPr>
        <p:spPr>
          <a:xfrm rot="10800000">
            <a:off x="3636432" y="4017902"/>
            <a:ext cx="754200" cy="0"/>
          </a:xfrm>
          <a:prstGeom prst="straightConnector1">
            <a:avLst/>
          </a:prstGeom>
          <a:noFill/>
          <a:ln w="127000" cap="flat" cmpd="sng">
            <a:solidFill>
              <a:schemeClr val="accent5"/>
            </a:solidFill>
            <a:prstDash val="solid"/>
            <a:miter lim="8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NTEROPERABILITY chart">
  <p:cSld name="INTEROPERABILITY chart">
    <p:spTree>
      <p:nvGrpSpPr>
        <p:cNvPr id="1" name="Shape 229"/>
        <p:cNvGrpSpPr/>
        <p:nvPr/>
      </p:nvGrpSpPr>
      <p:grpSpPr>
        <a:xfrm>
          <a:off x="0" y="0"/>
          <a:ext cx="0" cy="0"/>
          <a:chOff x="0" y="0"/>
          <a:chExt cx="0" cy="0"/>
        </a:xfrm>
      </p:grpSpPr>
      <p:pic>
        <p:nvPicPr>
          <p:cNvPr id="230" name="Google Shape;230;p45"/>
          <p:cNvPicPr preferRelativeResize="0"/>
          <p:nvPr/>
        </p:nvPicPr>
        <p:blipFill rotWithShape="1">
          <a:blip r:embed="rId2">
            <a:alphaModFix/>
          </a:blip>
          <a:srcRect/>
          <a:stretch/>
        </p:blipFill>
        <p:spPr>
          <a:xfrm>
            <a:off x="3794957" y="2225146"/>
            <a:ext cx="1636776" cy="1542288"/>
          </a:xfrm>
          <a:prstGeom prst="rect">
            <a:avLst/>
          </a:prstGeom>
          <a:noFill/>
          <a:ln>
            <a:noFill/>
          </a:ln>
        </p:spPr>
      </p:pic>
      <p:sp>
        <p:nvSpPr>
          <p:cNvPr id="231" name="Google Shape;231;p45"/>
          <p:cNvSpPr txBox="1"/>
          <p:nvPr/>
        </p:nvSpPr>
        <p:spPr>
          <a:xfrm>
            <a:off x="399169" y="2026732"/>
            <a:ext cx="1779900" cy="523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600">
                <a:solidFill>
                  <a:schemeClr val="accent1"/>
                </a:solidFill>
                <a:latin typeface="Arial"/>
                <a:ea typeface="Arial"/>
                <a:cs typeface="Arial"/>
                <a:sym typeface="Arial"/>
              </a:rPr>
              <a:t>PUBLISHER</a:t>
            </a:r>
            <a:endParaRPr/>
          </a:p>
          <a:p>
            <a:pPr marL="0" marR="0" lvl="0" indent="0" algn="r" rtl="0">
              <a:spcBef>
                <a:spcPts val="0"/>
              </a:spcBef>
              <a:spcAft>
                <a:spcPts val="0"/>
              </a:spcAft>
              <a:buNone/>
            </a:pPr>
            <a:r>
              <a:rPr lang="en" sz="1200">
                <a:solidFill>
                  <a:schemeClr val="dk2"/>
                </a:solidFill>
                <a:latin typeface="Arial"/>
                <a:ea typeface="Arial"/>
                <a:cs typeface="Arial"/>
                <a:sym typeface="Arial"/>
              </a:rPr>
              <a:t>Assert Authorship</a:t>
            </a:r>
            <a:endParaRPr/>
          </a:p>
        </p:txBody>
      </p:sp>
      <p:sp>
        <p:nvSpPr>
          <p:cNvPr id="232" name="Google Shape;232;p45"/>
          <p:cNvSpPr txBox="1"/>
          <p:nvPr/>
        </p:nvSpPr>
        <p:spPr>
          <a:xfrm>
            <a:off x="6972026" y="2026732"/>
            <a:ext cx="17799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a:solidFill>
                  <a:schemeClr val="accent1"/>
                </a:solidFill>
                <a:latin typeface="Arial"/>
                <a:ea typeface="Arial"/>
                <a:cs typeface="Arial"/>
                <a:sym typeface="Arial"/>
              </a:rPr>
              <a:t>EMPLOYER</a:t>
            </a:r>
            <a:endParaRPr/>
          </a:p>
          <a:p>
            <a:pPr marL="0" marR="0" lvl="0" indent="0" algn="l" rtl="0">
              <a:spcBef>
                <a:spcPts val="0"/>
              </a:spcBef>
              <a:spcAft>
                <a:spcPts val="0"/>
              </a:spcAft>
              <a:buNone/>
            </a:pPr>
            <a:r>
              <a:rPr lang="en" sz="1200">
                <a:solidFill>
                  <a:schemeClr val="dk2"/>
                </a:solidFill>
                <a:latin typeface="Arial"/>
                <a:ea typeface="Arial"/>
                <a:cs typeface="Arial"/>
                <a:sym typeface="Arial"/>
              </a:rPr>
              <a:t>Assert Affiliation</a:t>
            </a:r>
            <a:endParaRPr/>
          </a:p>
        </p:txBody>
      </p:sp>
      <p:sp>
        <p:nvSpPr>
          <p:cNvPr id="233" name="Google Shape;233;p45"/>
          <p:cNvSpPr txBox="1"/>
          <p:nvPr/>
        </p:nvSpPr>
        <p:spPr>
          <a:xfrm>
            <a:off x="3723376" y="5589442"/>
            <a:ext cx="1779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600">
                <a:solidFill>
                  <a:schemeClr val="accent1"/>
                </a:solidFill>
                <a:latin typeface="Arial"/>
                <a:ea typeface="Arial"/>
                <a:cs typeface="Arial"/>
                <a:sym typeface="Arial"/>
              </a:rPr>
              <a:t>FUNDER</a:t>
            </a:r>
            <a:endParaRPr/>
          </a:p>
          <a:p>
            <a:pPr marL="0" marR="0" lvl="0" indent="0" algn="ctr" rtl="0">
              <a:spcBef>
                <a:spcPts val="0"/>
              </a:spcBef>
              <a:spcAft>
                <a:spcPts val="0"/>
              </a:spcAft>
              <a:buNone/>
            </a:pPr>
            <a:r>
              <a:rPr lang="en" sz="1200">
                <a:solidFill>
                  <a:schemeClr val="dk2"/>
                </a:solidFill>
                <a:latin typeface="Arial"/>
                <a:ea typeface="Arial"/>
                <a:cs typeface="Arial"/>
                <a:sym typeface="Arial"/>
              </a:rPr>
              <a:t>Assert AWARD</a:t>
            </a:r>
            <a:endParaRPr/>
          </a:p>
        </p:txBody>
      </p:sp>
      <p:pic>
        <p:nvPicPr>
          <p:cNvPr id="234" name="Google Shape;234;p45"/>
          <p:cNvPicPr preferRelativeResize="0"/>
          <p:nvPr/>
        </p:nvPicPr>
        <p:blipFill rotWithShape="1">
          <a:blip r:embed="rId3">
            <a:alphaModFix/>
          </a:blip>
          <a:srcRect/>
          <a:stretch/>
        </p:blipFill>
        <p:spPr>
          <a:xfrm>
            <a:off x="2074212" y="1810241"/>
            <a:ext cx="1039368" cy="1048512"/>
          </a:xfrm>
          <a:prstGeom prst="rect">
            <a:avLst/>
          </a:prstGeom>
          <a:noFill/>
          <a:ln>
            <a:noFill/>
          </a:ln>
        </p:spPr>
      </p:pic>
      <p:pic>
        <p:nvPicPr>
          <p:cNvPr id="235" name="Google Shape;235;p45"/>
          <p:cNvPicPr preferRelativeResize="0"/>
          <p:nvPr/>
        </p:nvPicPr>
        <p:blipFill rotWithShape="1">
          <a:blip r:embed="rId4">
            <a:alphaModFix/>
          </a:blip>
          <a:srcRect/>
          <a:stretch/>
        </p:blipFill>
        <p:spPr>
          <a:xfrm>
            <a:off x="4002221" y="4515595"/>
            <a:ext cx="1222248" cy="1197864"/>
          </a:xfrm>
          <a:prstGeom prst="rect">
            <a:avLst/>
          </a:prstGeom>
          <a:noFill/>
          <a:ln>
            <a:noFill/>
          </a:ln>
        </p:spPr>
      </p:pic>
      <p:pic>
        <p:nvPicPr>
          <p:cNvPr id="236" name="Google Shape;236;p45"/>
          <p:cNvPicPr preferRelativeResize="0"/>
          <p:nvPr/>
        </p:nvPicPr>
        <p:blipFill rotWithShape="1">
          <a:blip r:embed="rId5">
            <a:alphaModFix/>
          </a:blip>
          <a:srcRect/>
          <a:stretch/>
        </p:blipFill>
        <p:spPr>
          <a:xfrm>
            <a:off x="5998649" y="1787381"/>
            <a:ext cx="1048512" cy="1094232"/>
          </a:xfrm>
          <a:prstGeom prst="rect">
            <a:avLst/>
          </a:prstGeom>
          <a:noFill/>
          <a:ln>
            <a:noFill/>
          </a:ln>
        </p:spPr>
      </p:pic>
      <p:grpSp>
        <p:nvGrpSpPr>
          <p:cNvPr id="237" name="Google Shape;237;p45"/>
          <p:cNvGrpSpPr/>
          <p:nvPr/>
        </p:nvGrpSpPr>
        <p:grpSpPr>
          <a:xfrm rot="5400000">
            <a:off x="4105102" y="3827390"/>
            <a:ext cx="951202" cy="617413"/>
            <a:chOff x="978081" y="4816494"/>
            <a:chExt cx="1019400" cy="661679"/>
          </a:xfrm>
        </p:grpSpPr>
        <p:cxnSp>
          <p:nvCxnSpPr>
            <p:cNvPr id="238" name="Google Shape;238;p45"/>
            <p:cNvCxnSpPr/>
            <p:nvPr/>
          </p:nvCxnSpPr>
          <p:spPr>
            <a:xfrm flipH="1">
              <a:off x="978141" y="5193558"/>
              <a:ext cx="822900" cy="8100"/>
            </a:xfrm>
            <a:prstGeom prst="straightConnector1">
              <a:avLst/>
            </a:prstGeom>
            <a:noFill/>
            <a:ln w="50800" cap="flat" cmpd="sng">
              <a:solidFill>
                <a:schemeClr val="dk1"/>
              </a:solidFill>
              <a:prstDash val="solid"/>
              <a:miter lim="800000"/>
              <a:headEnd type="none" w="sm" len="sm"/>
              <a:tailEnd type="triangle" w="med" len="med"/>
            </a:ln>
          </p:spPr>
        </p:cxnSp>
        <p:sp>
          <p:nvSpPr>
            <p:cNvPr id="239" name="Google Shape;239;p45"/>
            <p:cNvSpPr txBox="1"/>
            <p:nvPr/>
          </p:nvSpPr>
          <p:spPr>
            <a:xfrm>
              <a:off x="978081" y="5216573"/>
              <a:ext cx="10194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a:solidFill>
                    <a:schemeClr val="dk2"/>
                  </a:solidFill>
                  <a:latin typeface="Arial"/>
                  <a:ea typeface="Arial"/>
                  <a:cs typeface="Arial"/>
                  <a:sym typeface="Arial"/>
                </a:rPr>
                <a:t>COLLECT</a:t>
              </a:r>
              <a:endParaRPr/>
            </a:p>
          </p:txBody>
        </p:sp>
        <p:cxnSp>
          <p:nvCxnSpPr>
            <p:cNvPr id="240" name="Google Shape;240;p45"/>
            <p:cNvCxnSpPr/>
            <p:nvPr/>
          </p:nvCxnSpPr>
          <p:spPr>
            <a:xfrm>
              <a:off x="1177222" y="5096718"/>
              <a:ext cx="820200" cy="0"/>
            </a:xfrm>
            <a:prstGeom prst="straightConnector1">
              <a:avLst/>
            </a:prstGeom>
            <a:noFill/>
            <a:ln w="50800" cap="flat" cmpd="sng">
              <a:solidFill>
                <a:schemeClr val="dk1"/>
              </a:solidFill>
              <a:prstDash val="solid"/>
              <a:miter lim="800000"/>
              <a:headEnd type="none" w="sm" len="sm"/>
              <a:tailEnd type="triangle" w="med" len="med"/>
            </a:ln>
          </p:spPr>
        </p:cxnSp>
        <p:sp>
          <p:nvSpPr>
            <p:cNvPr id="241" name="Google Shape;241;p45"/>
            <p:cNvSpPr txBox="1"/>
            <p:nvPr/>
          </p:nvSpPr>
          <p:spPr>
            <a:xfrm>
              <a:off x="978081" y="4816494"/>
              <a:ext cx="10194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a:solidFill>
                    <a:schemeClr val="dk2"/>
                  </a:solidFill>
                  <a:latin typeface="Arial"/>
                  <a:ea typeface="Arial"/>
                  <a:cs typeface="Arial"/>
                  <a:sym typeface="Arial"/>
                </a:rPr>
                <a:t>CONNECT</a:t>
              </a:r>
              <a:endParaRPr/>
            </a:p>
          </p:txBody>
        </p:sp>
      </p:grpSp>
      <p:grpSp>
        <p:nvGrpSpPr>
          <p:cNvPr id="242" name="Google Shape;242;p45"/>
          <p:cNvGrpSpPr/>
          <p:nvPr/>
        </p:nvGrpSpPr>
        <p:grpSpPr>
          <a:xfrm rot="1800138">
            <a:off x="2931913" y="2562622"/>
            <a:ext cx="951238" cy="600067"/>
            <a:chOff x="978081" y="4835108"/>
            <a:chExt cx="1019400" cy="643065"/>
          </a:xfrm>
        </p:grpSpPr>
        <p:cxnSp>
          <p:nvCxnSpPr>
            <p:cNvPr id="243" name="Google Shape;243;p45"/>
            <p:cNvCxnSpPr/>
            <p:nvPr/>
          </p:nvCxnSpPr>
          <p:spPr>
            <a:xfrm flipH="1">
              <a:off x="978141" y="5193558"/>
              <a:ext cx="822900" cy="8100"/>
            </a:xfrm>
            <a:prstGeom prst="straightConnector1">
              <a:avLst/>
            </a:prstGeom>
            <a:noFill/>
            <a:ln w="50800" cap="flat" cmpd="sng">
              <a:solidFill>
                <a:schemeClr val="dk1"/>
              </a:solidFill>
              <a:prstDash val="solid"/>
              <a:miter lim="800000"/>
              <a:headEnd type="none" w="sm" len="sm"/>
              <a:tailEnd type="triangle" w="med" len="med"/>
            </a:ln>
          </p:spPr>
        </p:cxnSp>
        <p:sp>
          <p:nvSpPr>
            <p:cNvPr id="244" name="Google Shape;244;p45"/>
            <p:cNvSpPr txBox="1"/>
            <p:nvPr/>
          </p:nvSpPr>
          <p:spPr>
            <a:xfrm>
              <a:off x="978081" y="5216573"/>
              <a:ext cx="10194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a:solidFill>
                    <a:schemeClr val="dk2"/>
                  </a:solidFill>
                  <a:latin typeface="Arial"/>
                  <a:ea typeface="Arial"/>
                  <a:cs typeface="Arial"/>
                  <a:sym typeface="Arial"/>
                </a:rPr>
                <a:t>COLLECT</a:t>
              </a:r>
              <a:endParaRPr/>
            </a:p>
          </p:txBody>
        </p:sp>
        <p:cxnSp>
          <p:nvCxnSpPr>
            <p:cNvPr id="245" name="Google Shape;245;p45"/>
            <p:cNvCxnSpPr/>
            <p:nvPr/>
          </p:nvCxnSpPr>
          <p:spPr>
            <a:xfrm>
              <a:off x="1177222" y="5096718"/>
              <a:ext cx="820200" cy="0"/>
            </a:xfrm>
            <a:prstGeom prst="straightConnector1">
              <a:avLst/>
            </a:prstGeom>
            <a:noFill/>
            <a:ln w="50800" cap="flat" cmpd="sng">
              <a:solidFill>
                <a:schemeClr val="dk1"/>
              </a:solidFill>
              <a:prstDash val="solid"/>
              <a:miter lim="800000"/>
              <a:headEnd type="none" w="sm" len="sm"/>
              <a:tailEnd type="triangle" w="med" len="med"/>
            </a:ln>
          </p:spPr>
        </p:cxnSp>
        <p:sp>
          <p:nvSpPr>
            <p:cNvPr id="246" name="Google Shape;246;p45"/>
            <p:cNvSpPr txBox="1"/>
            <p:nvPr/>
          </p:nvSpPr>
          <p:spPr>
            <a:xfrm>
              <a:off x="978081" y="4835108"/>
              <a:ext cx="10194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a:solidFill>
                    <a:schemeClr val="dk2"/>
                  </a:solidFill>
                  <a:latin typeface="Arial"/>
                  <a:ea typeface="Arial"/>
                  <a:cs typeface="Arial"/>
                  <a:sym typeface="Arial"/>
                </a:rPr>
                <a:t>CONNECT</a:t>
              </a:r>
              <a:endParaRPr sz="1100" b="1">
                <a:solidFill>
                  <a:schemeClr val="dk2"/>
                </a:solidFill>
                <a:latin typeface="Arial"/>
                <a:ea typeface="Arial"/>
                <a:cs typeface="Arial"/>
                <a:sym typeface="Arial"/>
              </a:endParaRPr>
            </a:p>
          </p:txBody>
        </p:sp>
      </p:grpSp>
      <p:grpSp>
        <p:nvGrpSpPr>
          <p:cNvPr id="247" name="Google Shape;247;p45"/>
          <p:cNvGrpSpPr/>
          <p:nvPr/>
        </p:nvGrpSpPr>
        <p:grpSpPr>
          <a:xfrm rot="-1800138">
            <a:off x="5231640" y="2562415"/>
            <a:ext cx="951238" cy="600070"/>
            <a:chOff x="978081" y="4835104"/>
            <a:chExt cx="1019400" cy="643069"/>
          </a:xfrm>
        </p:grpSpPr>
        <p:cxnSp>
          <p:nvCxnSpPr>
            <p:cNvPr id="248" name="Google Shape;248;p45"/>
            <p:cNvCxnSpPr/>
            <p:nvPr/>
          </p:nvCxnSpPr>
          <p:spPr>
            <a:xfrm flipH="1">
              <a:off x="978141" y="5193558"/>
              <a:ext cx="822900" cy="8100"/>
            </a:xfrm>
            <a:prstGeom prst="straightConnector1">
              <a:avLst/>
            </a:prstGeom>
            <a:noFill/>
            <a:ln w="50800" cap="flat" cmpd="sng">
              <a:solidFill>
                <a:schemeClr val="dk1"/>
              </a:solidFill>
              <a:prstDash val="solid"/>
              <a:miter lim="800000"/>
              <a:headEnd type="none" w="sm" len="sm"/>
              <a:tailEnd type="triangle" w="med" len="med"/>
            </a:ln>
          </p:spPr>
        </p:cxnSp>
        <p:sp>
          <p:nvSpPr>
            <p:cNvPr id="249" name="Google Shape;249;p45"/>
            <p:cNvSpPr txBox="1"/>
            <p:nvPr/>
          </p:nvSpPr>
          <p:spPr>
            <a:xfrm>
              <a:off x="978081" y="5216573"/>
              <a:ext cx="10194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a:solidFill>
                    <a:schemeClr val="dk2"/>
                  </a:solidFill>
                  <a:latin typeface="Arial"/>
                  <a:ea typeface="Arial"/>
                  <a:cs typeface="Arial"/>
                  <a:sym typeface="Arial"/>
                </a:rPr>
                <a:t>COLLECT</a:t>
              </a:r>
              <a:endParaRPr/>
            </a:p>
          </p:txBody>
        </p:sp>
        <p:cxnSp>
          <p:nvCxnSpPr>
            <p:cNvPr id="250" name="Google Shape;250;p45"/>
            <p:cNvCxnSpPr/>
            <p:nvPr/>
          </p:nvCxnSpPr>
          <p:spPr>
            <a:xfrm>
              <a:off x="1177222" y="5096718"/>
              <a:ext cx="820200" cy="0"/>
            </a:xfrm>
            <a:prstGeom prst="straightConnector1">
              <a:avLst/>
            </a:prstGeom>
            <a:noFill/>
            <a:ln w="50800" cap="flat" cmpd="sng">
              <a:solidFill>
                <a:schemeClr val="dk1"/>
              </a:solidFill>
              <a:prstDash val="solid"/>
              <a:miter lim="800000"/>
              <a:headEnd type="none" w="sm" len="sm"/>
              <a:tailEnd type="triangle" w="med" len="med"/>
            </a:ln>
          </p:spPr>
        </p:cxnSp>
        <p:sp>
          <p:nvSpPr>
            <p:cNvPr id="251" name="Google Shape;251;p45"/>
            <p:cNvSpPr txBox="1"/>
            <p:nvPr/>
          </p:nvSpPr>
          <p:spPr>
            <a:xfrm>
              <a:off x="978081" y="4835104"/>
              <a:ext cx="1019400" cy="26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100" b="1">
                  <a:solidFill>
                    <a:schemeClr val="dk2"/>
                  </a:solidFill>
                  <a:latin typeface="Arial"/>
                  <a:ea typeface="Arial"/>
                  <a:cs typeface="Arial"/>
                  <a:sym typeface="Arial"/>
                </a:rPr>
                <a:t>CONNECT</a:t>
              </a:r>
              <a:endParaRPr sz="1100" b="1">
                <a:solidFill>
                  <a:schemeClr val="dk2"/>
                </a:solidFill>
                <a:latin typeface="Arial"/>
                <a:ea typeface="Arial"/>
                <a:cs typeface="Arial"/>
                <a:sym typeface="Arial"/>
              </a:endParaRPr>
            </a:p>
          </p:txBody>
        </p:sp>
      </p:grpSp>
      <p:sp>
        <p:nvSpPr>
          <p:cNvPr id="252" name="Google Shape;252;p45"/>
          <p:cNvSpPr/>
          <p:nvPr/>
        </p:nvSpPr>
        <p:spPr>
          <a:xfrm>
            <a:off x="2497363" y="1100680"/>
            <a:ext cx="4232100" cy="4161600"/>
          </a:xfrm>
          <a:prstGeom prst="arc">
            <a:avLst>
              <a:gd name="adj1" fmla="val 6385050"/>
              <a:gd name="adj2" fmla="val 11206227"/>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45"/>
          <p:cNvSpPr/>
          <p:nvPr/>
        </p:nvSpPr>
        <p:spPr>
          <a:xfrm>
            <a:off x="2494118" y="1100680"/>
            <a:ext cx="4232100" cy="4161600"/>
          </a:xfrm>
          <a:prstGeom prst="arc">
            <a:avLst>
              <a:gd name="adj1" fmla="val 21034409"/>
              <a:gd name="adj2" fmla="val 4536217"/>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45"/>
          <p:cNvSpPr/>
          <p:nvPr/>
        </p:nvSpPr>
        <p:spPr>
          <a:xfrm>
            <a:off x="2490149" y="1100680"/>
            <a:ext cx="4232100" cy="4161600"/>
          </a:xfrm>
          <a:prstGeom prst="arc">
            <a:avLst>
              <a:gd name="adj1" fmla="val 13038003"/>
              <a:gd name="adj2" fmla="val 19211400"/>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45"/>
          <p:cNvSpPr txBox="1"/>
          <p:nvPr/>
        </p:nvSpPr>
        <p:spPr>
          <a:xfrm>
            <a:off x="453658" y="587869"/>
            <a:ext cx="8383200" cy="967800"/>
          </a:xfrm>
          <a:prstGeom prst="rect">
            <a:avLst/>
          </a:prstGeom>
          <a:noFill/>
          <a:ln>
            <a:noFill/>
          </a:ln>
        </p:spPr>
        <p:txBody>
          <a:bodyPr spcFirstLastPara="1" wrap="square" lIns="91425" tIns="45700" rIns="91425" bIns="45700" anchor="t" anchorCtr="0">
            <a:noAutofit/>
          </a:bodyPr>
          <a:lstStyle/>
          <a:p>
            <a:pPr marL="0" marR="0" lvl="0" indent="0" algn="l" rtl="0">
              <a:lnSpc>
                <a:spcPct val="50000"/>
              </a:lnSpc>
              <a:spcBef>
                <a:spcPts val="0"/>
              </a:spcBef>
              <a:spcAft>
                <a:spcPts val="0"/>
              </a:spcAft>
              <a:buClr>
                <a:schemeClr val="accent6"/>
              </a:buClr>
              <a:buSzPts val="3000"/>
              <a:buFont typeface="Arial"/>
              <a:buNone/>
            </a:pPr>
            <a:r>
              <a:rPr lang="en" sz="3000" b="1" i="0" cap="none">
                <a:solidFill>
                  <a:schemeClr val="accent6"/>
                </a:solidFill>
                <a:latin typeface="Arial"/>
                <a:ea typeface="Arial"/>
                <a:cs typeface="Arial"/>
                <a:sym typeface="Arial"/>
              </a:rPr>
              <a:t>INTEROPERABILITY</a:t>
            </a:r>
            <a:r>
              <a:rPr lang="en" sz="3000" b="0" i="0" cap="none">
                <a:solidFill>
                  <a:schemeClr val="dk1"/>
                </a:solidFill>
                <a:latin typeface="Arial"/>
                <a:ea typeface="Arial"/>
                <a:cs typeface="Arial"/>
                <a:sym typeface="Arial"/>
              </a:rPr>
              <a:t>—</a:t>
            </a:r>
            <a:r>
              <a:rPr lang="en" sz="2400" b="0" i="0" cap="none">
                <a:solidFill>
                  <a:schemeClr val="dk1"/>
                </a:solidFill>
                <a:latin typeface="Arial"/>
                <a:ea typeface="Arial"/>
                <a:cs typeface="Arial"/>
                <a:sym typeface="Arial"/>
              </a:rPr>
              <a:t>ENTER ONCE REUSE OFTEN</a:t>
            </a:r>
            <a:br>
              <a:rPr lang="en" sz="3200" b="0" i="0" cap="none">
                <a:solidFill>
                  <a:schemeClr val="dk2"/>
                </a:solidFill>
                <a:latin typeface="Calibri"/>
                <a:ea typeface="Calibri"/>
                <a:cs typeface="Calibri"/>
                <a:sym typeface="Calibri"/>
              </a:rPr>
            </a:br>
            <a:endParaRPr sz="2400" b="0" i="0" cap="none">
              <a:solidFill>
                <a:schemeClr val="dk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50CFC2-18B5-4CB0-B246-1D69756976DF}" type="datetimeFigureOut">
              <a:rPr lang="en-GB" smtClean="0"/>
              <a:t>20/05/2019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4ABC73-E011-44D8-A814-10A21B4A4E59}" type="slidenum">
              <a:rPr lang="en-GB" smtClean="0"/>
              <a:t>‹#›</a:t>
            </a:fld>
            <a:endParaRPr lang="en-GB"/>
          </a:p>
        </p:txBody>
      </p:sp>
    </p:spTree>
    <p:extLst>
      <p:ext uri="{BB962C8B-B14F-4D97-AF65-F5344CB8AC3E}">
        <p14:creationId xmlns:p14="http://schemas.microsoft.com/office/powerpoint/2010/main" val="15122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6126481"/>
            <a:ext cx="9144000" cy="7239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52" name="Google Shape;52;p13"/>
          <p:cNvSpPr txBox="1">
            <a:spLocks noGrp="1"/>
          </p:cNvSpPr>
          <p:nvPr>
            <p:ph type="body" idx="1"/>
          </p:nvPr>
        </p:nvSpPr>
        <p:spPr>
          <a:xfrm>
            <a:off x="609600" y="1578709"/>
            <a:ext cx="7935600" cy="42867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title"/>
          </p:nvPr>
        </p:nvSpPr>
        <p:spPr>
          <a:xfrm>
            <a:off x="609600" y="405301"/>
            <a:ext cx="7935600" cy="9846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pic>
        <p:nvPicPr>
          <p:cNvPr id="54" name="Google Shape;54;p13"/>
          <p:cNvPicPr preferRelativeResize="0"/>
          <p:nvPr/>
        </p:nvPicPr>
        <p:blipFill rotWithShape="1">
          <a:blip r:embed="rId14">
            <a:alphaModFix/>
          </a:blip>
          <a:srcRect/>
          <a:stretch/>
        </p:blipFill>
        <p:spPr>
          <a:xfrm>
            <a:off x="361951" y="6258628"/>
            <a:ext cx="495300" cy="495300"/>
          </a:xfrm>
          <a:prstGeom prst="rect">
            <a:avLst/>
          </a:prstGeom>
          <a:noFill/>
          <a:ln>
            <a:noFill/>
          </a:ln>
        </p:spPr>
      </p:pic>
      <p:cxnSp>
        <p:nvCxnSpPr>
          <p:cNvPr id="55" name="Google Shape;55;p13"/>
          <p:cNvCxnSpPr/>
          <p:nvPr/>
        </p:nvCxnSpPr>
        <p:spPr>
          <a:xfrm>
            <a:off x="-27708" y="6139183"/>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26"/>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26"/>
          <p:cNvSpPr txBox="1">
            <a:spLocks noGrp="1"/>
          </p:cNvSpPr>
          <p:nvPr>
            <p:ph type="body" idx="1"/>
          </p:nvPr>
        </p:nvSpPr>
        <p:spPr>
          <a:xfrm>
            <a:off x="609599" y="1578708"/>
            <a:ext cx="7935600" cy="4286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6"/>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17" name="Google Shape;117;p26"/>
          <p:cNvPicPr preferRelativeResize="0"/>
          <p:nvPr/>
        </p:nvPicPr>
        <p:blipFill rotWithShape="1">
          <a:blip r:embed="rId22">
            <a:alphaModFix/>
          </a:blip>
          <a:srcRect/>
          <a:stretch/>
        </p:blipFill>
        <p:spPr>
          <a:xfrm>
            <a:off x="361950" y="6258626"/>
            <a:ext cx="495300" cy="495300"/>
          </a:xfrm>
          <a:prstGeom prst="rect">
            <a:avLst/>
          </a:prstGeom>
          <a:noFill/>
          <a:ln>
            <a:noFill/>
          </a:ln>
        </p:spPr>
      </p:pic>
      <p:cxnSp>
        <p:nvCxnSpPr>
          <p:cNvPr id="118" name="Google Shape;118;p26"/>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document/d/1ors59nQoMb6wFwB9PzjxwRDqZsu4QfPLJr8eb9DKgYA/edit?usp=sharing"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6"/>
          <p:cNvSpPr txBox="1">
            <a:spLocks noGrp="1"/>
          </p:cNvSpPr>
          <p:nvPr>
            <p:ph type="body" idx="1"/>
          </p:nvPr>
        </p:nvSpPr>
        <p:spPr>
          <a:xfrm>
            <a:off x="231200" y="2194025"/>
            <a:ext cx="9053100" cy="726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 sz="3200"/>
              <a:t>COOKING WITH ORCID:</a:t>
            </a:r>
            <a:endParaRPr sz="3200"/>
          </a:p>
          <a:p>
            <a:pPr marL="0" marR="0" lvl="0" indent="0" algn="l" rtl="0">
              <a:lnSpc>
                <a:spcPct val="100000"/>
              </a:lnSpc>
              <a:spcBef>
                <a:spcPts val="0"/>
              </a:spcBef>
              <a:spcAft>
                <a:spcPts val="0"/>
              </a:spcAft>
              <a:buClr>
                <a:schemeClr val="lt1"/>
              </a:buClr>
              <a:buSzPts val="3200"/>
              <a:buFont typeface="Arial"/>
              <a:buNone/>
            </a:pPr>
            <a:r>
              <a:rPr lang="en" sz="3200"/>
              <a:t>UNDERSTANDING AND SHARING ORCID CONNECTIONS </a:t>
            </a:r>
            <a:endParaRPr sz="3200"/>
          </a:p>
          <a:p>
            <a:pPr marL="0" marR="0" lvl="0" indent="0" algn="r" rtl="0">
              <a:lnSpc>
                <a:spcPct val="100000"/>
              </a:lnSpc>
              <a:spcBef>
                <a:spcPts val="0"/>
              </a:spcBef>
              <a:spcAft>
                <a:spcPts val="0"/>
              </a:spcAft>
              <a:buClr>
                <a:schemeClr val="lt1"/>
              </a:buClr>
              <a:buSzPts val="3200"/>
              <a:buFont typeface="Arial"/>
              <a:buNone/>
            </a:pPr>
            <a:endParaRPr sz="3200"/>
          </a:p>
          <a:p>
            <a:pPr marL="0" marR="0" lvl="0" indent="0" algn="r" rtl="0">
              <a:lnSpc>
                <a:spcPct val="100000"/>
              </a:lnSpc>
              <a:spcBef>
                <a:spcPts val="1600"/>
              </a:spcBef>
              <a:spcAft>
                <a:spcPts val="0"/>
              </a:spcAft>
              <a:buClr>
                <a:schemeClr val="lt1"/>
              </a:buClr>
              <a:buSzPts val="2800"/>
              <a:buFont typeface="Arial"/>
              <a:buNone/>
            </a:pPr>
            <a:endParaRPr sz="2800" b="0" i="0" u="none" strike="noStrike" cap="none">
              <a:solidFill>
                <a:schemeClr val="lt1"/>
              </a:solidFill>
              <a:latin typeface="Open Sans"/>
              <a:ea typeface="Open Sans"/>
              <a:cs typeface="Open Sans"/>
              <a:sym typeface="Open Sans"/>
            </a:endParaRPr>
          </a:p>
        </p:txBody>
      </p:sp>
      <p:sp>
        <p:nvSpPr>
          <p:cNvPr id="262" name="Google Shape;262;p46"/>
          <p:cNvSpPr txBox="1">
            <a:spLocks noGrp="1"/>
          </p:cNvSpPr>
          <p:nvPr>
            <p:ph type="body" idx="2"/>
          </p:nvPr>
        </p:nvSpPr>
        <p:spPr>
          <a:xfrm>
            <a:off x="911375" y="4023225"/>
            <a:ext cx="8140800" cy="510000"/>
          </a:xfrm>
          <a:prstGeom prst="rect">
            <a:avLst/>
          </a:prstGeom>
          <a:noFill/>
          <a:ln>
            <a:noFill/>
          </a:ln>
        </p:spPr>
        <p:txBody>
          <a:bodyPr spcFirstLastPara="1" wrap="square" lIns="121900" tIns="60925" rIns="121900" bIns="60925" anchor="t" anchorCtr="0">
            <a:noAutofit/>
          </a:bodyPr>
          <a:lstStyle/>
          <a:p>
            <a:pPr marL="0" marR="0" lvl="0" indent="0" algn="r" rtl="0">
              <a:lnSpc>
                <a:spcPct val="100000"/>
              </a:lnSpc>
              <a:spcBef>
                <a:spcPts val="0"/>
              </a:spcBef>
              <a:spcAft>
                <a:spcPts val="0"/>
              </a:spcAft>
              <a:buClr>
                <a:schemeClr val="lt1"/>
              </a:buClr>
              <a:buSzPts val="1900"/>
              <a:buFont typeface="Arial"/>
              <a:buNone/>
            </a:pPr>
            <a:r>
              <a:rPr lang="en" sz="1900"/>
              <a:t>2019 ORCID CONSORTIA WORKSHOP Atlanta, USA | May 20-21, 2019 </a:t>
            </a:r>
            <a:endParaRPr sz="1900"/>
          </a:p>
          <a:p>
            <a:pPr marL="0" marR="0" lvl="0" indent="0" algn="r" rtl="0">
              <a:lnSpc>
                <a:spcPct val="100000"/>
              </a:lnSpc>
              <a:spcBef>
                <a:spcPts val="1600"/>
              </a:spcBef>
              <a:spcAft>
                <a:spcPts val="0"/>
              </a:spcAft>
              <a:buClr>
                <a:schemeClr val="lt1"/>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263" name="Google Shape;263;p46"/>
          <p:cNvSpPr txBox="1"/>
          <p:nvPr/>
        </p:nvSpPr>
        <p:spPr>
          <a:xfrm>
            <a:off x="3985550" y="5344375"/>
            <a:ext cx="5005200" cy="5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Open Sans"/>
                <a:ea typeface="Open Sans"/>
                <a:cs typeface="Open Sans"/>
                <a:sym typeface="Open Sans"/>
              </a:rPr>
              <a:t>Tom Demeranville https://orcid.org/0000-0003-0902-4386</a:t>
            </a: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Eric Olson https://orcid.org/0000-0002-5989-8244</a:t>
            </a: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Brian Minihan </a:t>
            </a:r>
            <a:r>
              <a:rPr lang="en">
                <a:solidFill>
                  <a:schemeClr val="dk1"/>
                </a:solidFill>
              </a:rPr>
              <a:t>https://orcid.org/0000-0001-8412-717X</a:t>
            </a:r>
            <a:endParaRPr>
              <a:solidFill>
                <a:schemeClr val="dk1"/>
              </a:solidFill>
            </a:endParaRPr>
          </a:p>
          <a:p>
            <a:pPr marL="0" lvl="0" indent="0" algn="l" rtl="0">
              <a:spcBef>
                <a:spcPts val="0"/>
              </a:spcBef>
              <a:spcAft>
                <a:spcPts val="0"/>
              </a:spcAft>
              <a:buNone/>
            </a:pPr>
            <a:endParaRPr sz="900"/>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5"/>
          <p:cNvSpPr txBox="1">
            <a:spLocks noGrp="1"/>
          </p:cNvSpPr>
          <p:nvPr>
            <p:ph type="title"/>
          </p:nvPr>
        </p:nvSpPr>
        <p:spPr>
          <a:xfrm>
            <a:off x="409600" y="3607275"/>
            <a:ext cx="8851200" cy="155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400" b="0">
              <a:solidFill>
                <a:schemeClr val="dk2"/>
              </a:solidFill>
              <a:latin typeface="Open Sans"/>
              <a:ea typeface="Open Sans"/>
              <a:cs typeface="Open Sans"/>
              <a:sym typeface="Open Sans"/>
            </a:endParaRPr>
          </a:p>
          <a:p>
            <a:pPr marL="457200" lvl="0" indent="-419100" algn="l" rtl="0">
              <a:spcBef>
                <a:spcPts val="0"/>
              </a:spcBef>
              <a:spcAft>
                <a:spcPts val="0"/>
              </a:spcAft>
              <a:buClr>
                <a:srgbClr val="000000"/>
              </a:buClr>
              <a:buSzPts val="3000"/>
              <a:buFont typeface="Open Sans"/>
              <a:buAutoNum type="arabicPeriod"/>
            </a:pPr>
            <a:r>
              <a:rPr lang="en" sz="3000" b="0">
                <a:solidFill>
                  <a:srgbClr val="000000"/>
                </a:solidFill>
                <a:latin typeface="Open Sans"/>
                <a:ea typeface="Open Sans"/>
                <a:cs typeface="Open Sans"/>
                <a:sym typeface="Open Sans"/>
              </a:rPr>
              <a:t>Affiliations</a:t>
            </a:r>
            <a:br>
              <a:rPr lang="en" sz="3000" b="0">
                <a:solidFill>
                  <a:srgbClr val="000000"/>
                </a:solidFill>
                <a:latin typeface="Open Sans"/>
                <a:ea typeface="Open Sans"/>
                <a:cs typeface="Open Sans"/>
                <a:sym typeface="Open Sans"/>
              </a:rPr>
            </a:br>
            <a:endParaRPr sz="3000" b="0">
              <a:solidFill>
                <a:srgbClr val="000000"/>
              </a:solidFill>
              <a:latin typeface="Open Sans"/>
              <a:ea typeface="Open Sans"/>
              <a:cs typeface="Open Sans"/>
              <a:sym typeface="Open Sans"/>
            </a:endParaRPr>
          </a:p>
          <a:p>
            <a:pPr marL="457200" lvl="0" indent="-419100" algn="l" rtl="0">
              <a:spcBef>
                <a:spcPts val="0"/>
              </a:spcBef>
              <a:spcAft>
                <a:spcPts val="0"/>
              </a:spcAft>
              <a:buClr>
                <a:srgbClr val="000000"/>
              </a:buClr>
              <a:buSzPts val="3000"/>
              <a:buFont typeface="Open Sans"/>
              <a:buAutoNum type="arabicPeriod"/>
            </a:pPr>
            <a:r>
              <a:rPr lang="en" sz="3000" b="0">
                <a:solidFill>
                  <a:srgbClr val="000000"/>
                </a:solidFill>
                <a:latin typeface="Open Sans"/>
                <a:ea typeface="Open Sans"/>
                <a:cs typeface="Open Sans"/>
                <a:sym typeface="Open Sans"/>
              </a:rPr>
              <a:t>Peer Review</a:t>
            </a:r>
            <a:br>
              <a:rPr lang="en" sz="3000" b="0">
                <a:solidFill>
                  <a:srgbClr val="000000"/>
                </a:solidFill>
                <a:latin typeface="Open Sans"/>
                <a:ea typeface="Open Sans"/>
                <a:cs typeface="Open Sans"/>
                <a:sym typeface="Open Sans"/>
              </a:rPr>
            </a:br>
            <a:endParaRPr sz="3000" b="0">
              <a:solidFill>
                <a:srgbClr val="000000"/>
              </a:solidFill>
              <a:latin typeface="Open Sans"/>
              <a:ea typeface="Open Sans"/>
              <a:cs typeface="Open Sans"/>
              <a:sym typeface="Open Sans"/>
            </a:endParaRPr>
          </a:p>
          <a:p>
            <a:pPr marL="457200" lvl="0" indent="-419100" algn="l" rtl="0">
              <a:spcBef>
                <a:spcPts val="0"/>
              </a:spcBef>
              <a:spcAft>
                <a:spcPts val="0"/>
              </a:spcAft>
              <a:buClr>
                <a:srgbClr val="000000"/>
              </a:buClr>
              <a:buSzPts val="3000"/>
              <a:buFont typeface="Open Sans"/>
              <a:buAutoNum type="arabicPeriod"/>
            </a:pPr>
            <a:r>
              <a:rPr lang="en" sz="3000" b="0">
                <a:solidFill>
                  <a:srgbClr val="000000"/>
                </a:solidFill>
                <a:latin typeface="Open Sans"/>
                <a:ea typeface="Open Sans"/>
                <a:cs typeface="Open Sans"/>
                <a:sym typeface="Open Sans"/>
              </a:rPr>
              <a:t>Other person identifiers</a:t>
            </a:r>
            <a:br>
              <a:rPr lang="en" sz="3000" b="0">
                <a:solidFill>
                  <a:srgbClr val="000000"/>
                </a:solidFill>
                <a:latin typeface="Open Sans"/>
                <a:ea typeface="Open Sans"/>
                <a:cs typeface="Open Sans"/>
                <a:sym typeface="Open Sans"/>
              </a:rPr>
            </a:br>
            <a:endParaRPr sz="3000" b="0">
              <a:solidFill>
                <a:srgbClr val="000000"/>
              </a:solidFill>
              <a:latin typeface="Open Sans"/>
              <a:ea typeface="Open Sans"/>
              <a:cs typeface="Open Sans"/>
              <a:sym typeface="Open Sans"/>
            </a:endParaRPr>
          </a:p>
          <a:p>
            <a:pPr marL="457200" lvl="0" indent="-419100" algn="l" rtl="0">
              <a:spcBef>
                <a:spcPts val="0"/>
              </a:spcBef>
              <a:spcAft>
                <a:spcPts val="0"/>
              </a:spcAft>
              <a:buClr>
                <a:srgbClr val="000000"/>
              </a:buClr>
              <a:buSzPts val="3000"/>
              <a:buFont typeface="Open Sans"/>
              <a:buAutoNum type="arabicPeriod"/>
            </a:pPr>
            <a:r>
              <a:rPr lang="en" sz="3000" b="0">
                <a:solidFill>
                  <a:srgbClr val="000000"/>
                </a:solidFill>
                <a:latin typeface="Open Sans"/>
                <a:ea typeface="Open Sans"/>
                <a:cs typeface="Open Sans"/>
                <a:sym typeface="Open Sans"/>
              </a:rPr>
              <a:t>Institutional Sign-in versus Single Sign On</a:t>
            </a:r>
            <a:endParaRPr sz="3000" b="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a:solidFill>
                <a:schemeClr val="dk2"/>
              </a:solidFill>
              <a:latin typeface="Open Sans"/>
              <a:ea typeface="Open Sans"/>
              <a:cs typeface="Open Sans"/>
              <a:sym typeface="Open Sans"/>
            </a:endParaRPr>
          </a:p>
        </p:txBody>
      </p:sp>
      <p:sp>
        <p:nvSpPr>
          <p:cNvPr id="318" name="Google Shape;318;p55"/>
          <p:cNvSpPr txBox="1"/>
          <p:nvPr/>
        </p:nvSpPr>
        <p:spPr>
          <a:xfrm>
            <a:off x="409600" y="304475"/>
            <a:ext cx="7911000" cy="8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latin typeface="Open Sans SemiBold"/>
                <a:ea typeface="Open Sans SemiBold"/>
                <a:cs typeface="Open Sans SemiBold"/>
                <a:sym typeface="Open Sans SemiBold"/>
              </a:rPr>
              <a:t>SETTING THE TABLE</a:t>
            </a:r>
            <a:endParaRPr sz="3600" b="1">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6"/>
          <p:cNvSpPr txBox="1">
            <a:spLocks noGrp="1"/>
          </p:cNvSpPr>
          <p:nvPr>
            <p:ph type="title"/>
          </p:nvPr>
        </p:nvSpPr>
        <p:spPr>
          <a:xfrm>
            <a:off x="609600" y="4915876"/>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400" b="0" dirty="0">
              <a:solidFill>
                <a:srgbClr val="000000"/>
              </a:solidFill>
              <a:latin typeface="Open Sans"/>
              <a:ea typeface="Open Sans"/>
              <a:cs typeface="Open Sans"/>
              <a:sym typeface="Open Sans"/>
            </a:endParaRPr>
          </a:p>
          <a:p>
            <a:pPr marL="0" lvl="0" indent="0" algn="l" rtl="0">
              <a:spcBef>
                <a:spcPts val="0"/>
              </a:spcBef>
              <a:spcAft>
                <a:spcPts val="0"/>
              </a:spcAft>
              <a:buNone/>
            </a:pPr>
            <a:r>
              <a:rPr lang="en" sz="3000" dirty="0">
                <a:solidFill>
                  <a:srgbClr val="000000"/>
                </a:solidFill>
                <a:latin typeface="Open Sans"/>
                <a:ea typeface="Open Sans"/>
                <a:cs typeface="Open Sans"/>
                <a:sym typeface="Open Sans"/>
              </a:rPr>
              <a:t>Works</a:t>
            </a:r>
            <a:endParaRPr sz="3000" dirty="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dirty="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AutoNum type="arabicPeriod"/>
            </a:pPr>
            <a:r>
              <a:rPr lang="en" sz="2400" b="0" dirty="0" err="1">
                <a:solidFill>
                  <a:srgbClr val="000000"/>
                </a:solidFill>
                <a:latin typeface="Open Sans"/>
                <a:ea typeface="Open Sans"/>
                <a:cs typeface="Open Sans"/>
                <a:sym typeface="Open Sans"/>
              </a:rPr>
              <a:t>Bibtex</a:t>
            </a:r>
            <a:br>
              <a:rPr lang="en" sz="2400" b="0" dirty="0">
                <a:solidFill>
                  <a:srgbClr val="000000"/>
                </a:solidFill>
                <a:latin typeface="Open Sans"/>
                <a:ea typeface="Open Sans"/>
                <a:cs typeface="Open Sans"/>
                <a:sym typeface="Open Sans"/>
              </a:rPr>
            </a:br>
            <a:endParaRPr sz="2400" b="0" dirty="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AutoNum type="arabicPeriod"/>
            </a:pPr>
            <a:r>
              <a:rPr lang="en" sz="2400" b="0" dirty="0">
                <a:solidFill>
                  <a:srgbClr val="000000"/>
                </a:solidFill>
                <a:latin typeface="Open Sans"/>
                <a:ea typeface="Open Sans"/>
                <a:cs typeface="Open Sans"/>
                <a:sym typeface="Open Sans"/>
              </a:rPr>
              <a:t>DOI</a:t>
            </a:r>
            <a:br>
              <a:rPr lang="en" sz="2400" b="0" dirty="0">
                <a:solidFill>
                  <a:srgbClr val="000000"/>
                </a:solidFill>
                <a:latin typeface="Open Sans"/>
                <a:ea typeface="Open Sans"/>
                <a:cs typeface="Open Sans"/>
                <a:sym typeface="Open Sans"/>
              </a:rPr>
            </a:br>
            <a:endParaRPr sz="2400" b="0" dirty="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AutoNum type="arabicPeriod"/>
            </a:pPr>
            <a:r>
              <a:rPr lang="en" sz="2400" b="0" dirty="0">
                <a:solidFill>
                  <a:srgbClr val="000000"/>
                </a:solidFill>
                <a:latin typeface="Open Sans"/>
                <a:ea typeface="Open Sans"/>
                <a:cs typeface="Open Sans"/>
                <a:sym typeface="Open Sans"/>
              </a:rPr>
              <a:t>Manual</a:t>
            </a:r>
            <a:br>
              <a:rPr lang="en" sz="2400" b="0" dirty="0">
                <a:solidFill>
                  <a:srgbClr val="000000"/>
                </a:solidFill>
                <a:latin typeface="Open Sans"/>
                <a:ea typeface="Open Sans"/>
                <a:cs typeface="Open Sans"/>
                <a:sym typeface="Open Sans"/>
              </a:rPr>
            </a:br>
            <a:endParaRPr sz="2400" b="0" dirty="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AutoNum type="arabicPeriod"/>
            </a:pPr>
            <a:r>
              <a:rPr lang="en" sz="2400" b="0" dirty="0">
                <a:solidFill>
                  <a:srgbClr val="000000"/>
                </a:solidFill>
                <a:latin typeface="Open Sans"/>
                <a:ea typeface="Open Sans"/>
                <a:cs typeface="Open Sans"/>
                <a:sym typeface="Open Sans"/>
              </a:rPr>
              <a:t>Search &amp; Link</a:t>
            </a:r>
            <a:endParaRPr sz="2400" b="0" dirty="0">
              <a:solidFill>
                <a:srgbClr val="000000"/>
              </a:solidFill>
              <a:latin typeface="Open Sans"/>
              <a:ea typeface="Open Sans"/>
              <a:cs typeface="Open Sans"/>
              <a:sym typeface="Open Sans"/>
            </a:endParaRPr>
          </a:p>
          <a:p>
            <a:pPr marL="457200" lvl="0" indent="0" algn="l" rtl="0">
              <a:spcBef>
                <a:spcPts val="0"/>
              </a:spcBef>
              <a:spcAft>
                <a:spcPts val="0"/>
              </a:spcAft>
              <a:buNone/>
            </a:pPr>
            <a:endParaRPr sz="2400" b="0" dirty="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AutoNum type="arabicPeriod"/>
            </a:pPr>
            <a:r>
              <a:rPr lang="en" sz="2400" b="0" dirty="0">
                <a:solidFill>
                  <a:srgbClr val="000000"/>
                </a:solidFill>
                <a:latin typeface="Open Sans"/>
                <a:ea typeface="Open Sans"/>
                <a:cs typeface="Open Sans"/>
                <a:sym typeface="Open Sans"/>
              </a:rPr>
              <a:t>Auto-update</a:t>
            </a:r>
            <a:endParaRPr sz="2400" b="0" dirty="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dirty="0">
              <a:solidFill>
                <a:schemeClr val="dk2"/>
              </a:solidFill>
              <a:latin typeface="Open Sans"/>
              <a:ea typeface="Open Sans"/>
              <a:cs typeface="Open Sans"/>
              <a:sym typeface="Open Sans"/>
            </a:endParaRPr>
          </a:p>
        </p:txBody>
      </p:sp>
      <p:sp>
        <p:nvSpPr>
          <p:cNvPr id="324" name="Google Shape;324;p56"/>
          <p:cNvSpPr txBox="1"/>
          <p:nvPr/>
        </p:nvSpPr>
        <p:spPr>
          <a:xfrm>
            <a:off x="391475" y="347975"/>
            <a:ext cx="8220900" cy="8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latin typeface="Open Sans SemiBold"/>
                <a:ea typeface="Open Sans SemiBold"/>
                <a:cs typeface="Open Sans SemiBold"/>
                <a:sym typeface="Open Sans SemiBold"/>
              </a:rPr>
              <a:t>QUICK BUT HEALTHY DEMO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7"/>
          <p:cNvSpPr txBox="1">
            <a:spLocks noGrp="1"/>
          </p:cNvSpPr>
          <p:nvPr>
            <p:ph type="title"/>
          </p:nvPr>
        </p:nvSpPr>
        <p:spPr>
          <a:xfrm>
            <a:off x="609600" y="247151"/>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CROSSREF AUTO-UPDATE</a:t>
            </a:r>
            <a:endParaRPr/>
          </a:p>
        </p:txBody>
      </p:sp>
      <p:pic>
        <p:nvPicPr>
          <p:cNvPr id="330" name="Google Shape;330;p57"/>
          <p:cNvPicPr preferRelativeResize="0"/>
          <p:nvPr/>
        </p:nvPicPr>
        <p:blipFill>
          <a:blip r:embed="rId3">
            <a:alphaModFix/>
          </a:blip>
          <a:stretch>
            <a:fillRect/>
          </a:stretch>
        </p:blipFill>
        <p:spPr>
          <a:xfrm>
            <a:off x="1403225" y="1562100"/>
            <a:ext cx="6496422" cy="4572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8"/>
          <p:cNvSpPr txBox="1">
            <a:spLocks noGrp="1"/>
          </p:cNvSpPr>
          <p:nvPr>
            <p:ph type="title"/>
          </p:nvPr>
        </p:nvSpPr>
        <p:spPr>
          <a:xfrm>
            <a:off x="609600" y="405301"/>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“ON BEHALF OF…”</a:t>
            </a:r>
            <a:endParaRPr/>
          </a:p>
        </p:txBody>
      </p:sp>
      <p:pic>
        <p:nvPicPr>
          <p:cNvPr id="336" name="Google Shape;336;p58"/>
          <p:cNvPicPr preferRelativeResize="0"/>
          <p:nvPr/>
        </p:nvPicPr>
        <p:blipFill>
          <a:blip r:embed="rId3">
            <a:alphaModFix/>
          </a:blip>
          <a:stretch>
            <a:fillRect/>
          </a:stretch>
        </p:blipFill>
        <p:spPr>
          <a:xfrm>
            <a:off x="152400" y="2275526"/>
            <a:ext cx="8839199" cy="243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3" name="BGs">
            <a:extLst>
              <a:ext uri="{FF2B5EF4-FFF2-40B4-BE49-F238E27FC236}">
                <a16:creationId xmlns:a16="http://schemas.microsoft.com/office/drawing/2014/main" id="{65750149-BF69-4B77-8D6D-069B2FE928CE}"/>
              </a:ext>
            </a:extLst>
          </p:cNvPr>
          <p:cNvGrpSpPr/>
          <p:nvPr/>
        </p:nvGrpSpPr>
        <p:grpSpPr>
          <a:xfrm>
            <a:off x="0" y="857250"/>
            <a:ext cx="9141914" cy="5143500"/>
            <a:chOff x="-1" y="0"/>
            <a:chExt cx="12189219" cy="6858000"/>
          </a:xfrm>
        </p:grpSpPr>
        <p:sp>
          <p:nvSpPr>
            <p:cNvPr id="78" name="Red BG">
              <a:extLst>
                <a:ext uri="{FF2B5EF4-FFF2-40B4-BE49-F238E27FC236}">
                  <a16:creationId xmlns:a16="http://schemas.microsoft.com/office/drawing/2014/main" id="{8BC15EA9-89CD-4ADE-8CD3-987808BAD849}"/>
                </a:ext>
              </a:extLst>
            </p:cNvPr>
            <p:cNvSpPr/>
            <p:nvPr/>
          </p:nvSpPr>
          <p:spPr>
            <a:xfrm>
              <a:off x="7979344" y="0"/>
              <a:ext cx="4209874" cy="6858000"/>
            </a:xfrm>
            <a:prstGeom prst="rect">
              <a:avLst/>
            </a:prstGeom>
            <a:gradFill>
              <a:gsLst>
                <a:gs pos="26000">
                  <a:schemeClr val="accent2">
                    <a:lumMod val="20000"/>
                    <a:lumOff val="80000"/>
                  </a:schemeClr>
                </a:gs>
                <a:gs pos="78000">
                  <a:schemeClr val="accent2">
                    <a:lumMod val="20000"/>
                    <a:lumOff val="80000"/>
                  </a:schemeClr>
                </a:gs>
                <a:gs pos="5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7" name="Yellow BG">
              <a:extLst>
                <a:ext uri="{FF2B5EF4-FFF2-40B4-BE49-F238E27FC236}">
                  <a16:creationId xmlns:a16="http://schemas.microsoft.com/office/drawing/2014/main" id="{EB338013-6E89-4296-8DCF-FD63F6ABB2A4}"/>
                </a:ext>
              </a:extLst>
            </p:cNvPr>
            <p:cNvSpPr/>
            <p:nvPr/>
          </p:nvSpPr>
          <p:spPr>
            <a:xfrm>
              <a:off x="4209874" y="0"/>
              <a:ext cx="3769470" cy="6858000"/>
            </a:xfrm>
            <a:prstGeom prst="rect">
              <a:avLst/>
            </a:prstGeom>
            <a:gradFill>
              <a:gsLst>
                <a:gs pos="26000">
                  <a:schemeClr val="accent4">
                    <a:lumMod val="20000"/>
                    <a:lumOff val="80000"/>
                  </a:schemeClr>
                </a:gs>
                <a:gs pos="78000">
                  <a:schemeClr val="accent4">
                    <a:lumMod val="20000"/>
                    <a:lumOff val="80000"/>
                  </a:schemeClr>
                </a:gs>
                <a:gs pos="5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a:p>
          </p:txBody>
        </p:sp>
        <p:sp>
          <p:nvSpPr>
            <p:cNvPr id="12" name="Green BG">
              <a:extLst>
                <a:ext uri="{FF2B5EF4-FFF2-40B4-BE49-F238E27FC236}">
                  <a16:creationId xmlns:a16="http://schemas.microsoft.com/office/drawing/2014/main" id="{70D17760-DACC-4877-AAF9-D7EB98230C96}"/>
                </a:ext>
              </a:extLst>
            </p:cNvPr>
            <p:cNvSpPr/>
            <p:nvPr/>
          </p:nvSpPr>
          <p:spPr>
            <a:xfrm>
              <a:off x="-1" y="0"/>
              <a:ext cx="4225491" cy="6858000"/>
            </a:xfrm>
            <a:prstGeom prst="rect">
              <a:avLst/>
            </a:prstGeom>
            <a:gradFill>
              <a:gsLst>
                <a:gs pos="26000">
                  <a:schemeClr val="accent6">
                    <a:lumMod val="20000"/>
                    <a:lumOff val="80000"/>
                  </a:schemeClr>
                </a:gs>
                <a:gs pos="78000">
                  <a:schemeClr val="accent6">
                    <a:lumMod val="20000"/>
                    <a:lumOff val="80000"/>
                  </a:schemeClr>
                </a:gs>
                <a:gs pos="5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dirty="0"/>
            </a:p>
          </p:txBody>
        </p:sp>
      </p:grpSp>
      <p:sp>
        <p:nvSpPr>
          <p:cNvPr id="92" name="Random Red">
            <a:extLst>
              <a:ext uri="{FF2B5EF4-FFF2-40B4-BE49-F238E27FC236}">
                <a16:creationId xmlns:a16="http://schemas.microsoft.com/office/drawing/2014/main" id="{CB9EAAED-299A-47E2-A0E7-1458826D82AF}"/>
              </a:ext>
            </a:extLst>
          </p:cNvPr>
          <p:cNvSpPr/>
          <p:nvPr/>
        </p:nvSpPr>
        <p:spPr>
          <a:xfrm>
            <a:off x="6886845" y="2283519"/>
            <a:ext cx="995785" cy="1685077"/>
          </a:xfrm>
          <a:prstGeom prst="rect">
            <a:avLst/>
          </a:prstGeom>
        </p:spPr>
        <p:txBody>
          <a:bodyPr wrap="none">
            <a:spAutoFit/>
          </a:bodyPr>
          <a:lstStyle/>
          <a:p>
            <a:r>
              <a:rPr lang="en-GB" sz="10350" b="1" dirty="0">
                <a:ln w="19050">
                  <a:solidFill>
                    <a:schemeClr val="tx1"/>
                  </a:solidFill>
                  <a:prstDash val="solid"/>
                </a:ln>
                <a:solidFill>
                  <a:srgbClr val="FF1582"/>
                </a:solidFill>
                <a:effectLst>
                  <a:outerShdw blurRad="50800" dist="50800" dir="5400000" algn="ctr" rotWithShape="0">
                    <a:schemeClr val="accent2">
                      <a:lumMod val="50000"/>
                    </a:schemeClr>
                  </a:outerShdw>
                </a:effectLst>
                <a:latin typeface="Arial" panose="020B0604020202020204" pitchFamily="34" charset="0"/>
                <a:cs typeface="Arial" panose="020B0604020202020204" pitchFamily="34" charset="0"/>
              </a:rPr>
              <a:t>?</a:t>
            </a:r>
            <a:endParaRPr lang="en-GB" sz="10350" dirty="0">
              <a:solidFill>
                <a:srgbClr val="FF1582"/>
              </a:solidFill>
            </a:endParaRPr>
          </a:p>
        </p:txBody>
      </p:sp>
      <p:sp>
        <p:nvSpPr>
          <p:cNvPr id="91" name="Random Yellow">
            <a:extLst>
              <a:ext uri="{FF2B5EF4-FFF2-40B4-BE49-F238E27FC236}">
                <a16:creationId xmlns:a16="http://schemas.microsoft.com/office/drawing/2014/main" id="{0757A07D-F2E9-4A8F-BB8C-0E6553491B03}"/>
              </a:ext>
            </a:extLst>
          </p:cNvPr>
          <p:cNvSpPr/>
          <p:nvPr/>
        </p:nvSpPr>
        <p:spPr>
          <a:xfrm>
            <a:off x="4071454" y="2290209"/>
            <a:ext cx="995785" cy="1685077"/>
          </a:xfrm>
          <a:prstGeom prst="rect">
            <a:avLst/>
          </a:prstGeom>
        </p:spPr>
        <p:txBody>
          <a:bodyPr wrap="none">
            <a:spAutoFit/>
          </a:bodyPr>
          <a:lstStyle/>
          <a:p>
            <a:r>
              <a:rPr lang="en-GB" sz="10350" b="1" dirty="0">
                <a:ln w="19050">
                  <a:solidFill>
                    <a:schemeClr val="tx1"/>
                  </a:solidFill>
                  <a:prstDash val="solid"/>
                </a:ln>
                <a:solidFill>
                  <a:srgbClr val="FFC000"/>
                </a:solidFill>
                <a:effectLst>
                  <a:outerShdw blurRad="50800" dist="50800" dir="5400000" algn="ctr" rotWithShape="0">
                    <a:schemeClr val="accent4">
                      <a:lumMod val="50000"/>
                    </a:schemeClr>
                  </a:outerShdw>
                </a:effectLst>
                <a:latin typeface="Arial" panose="020B0604020202020204" pitchFamily="34" charset="0"/>
                <a:cs typeface="Arial" panose="020B0604020202020204" pitchFamily="34" charset="0"/>
              </a:rPr>
              <a:t>?</a:t>
            </a:r>
            <a:endParaRPr lang="en-GB" sz="1050" dirty="0">
              <a:solidFill>
                <a:srgbClr val="FFC000"/>
              </a:solidFill>
            </a:endParaRPr>
          </a:p>
        </p:txBody>
      </p:sp>
      <p:sp>
        <p:nvSpPr>
          <p:cNvPr id="90" name="Random Green">
            <a:extLst>
              <a:ext uri="{FF2B5EF4-FFF2-40B4-BE49-F238E27FC236}">
                <a16:creationId xmlns:a16="http://schemas.microsoft.com/office/drawing/2014/main" id="{538C64FC-1521-4511-920C-980952CF72EA}"/>
              </a:ext>
            </a:extLst>
          </p:cNvPr>
          <p:cNvSpPr/>
          <p:nvPr/>
        </p:nvSpPr>
        <p:spPr>
          <a:xfrm>
            <a:off x="1240439" y="2283519"/>
            <a:ext cx="920263" cy="1685077"/>
          </a:xfrm>
          <a:prstGeom prst="rect">
            <a:avLst/>
          </a:prstGeom>
        </p:spPr>
        <p:txBody>
          <a:bodyPr wrap="square">
            <a:spAutoFit/>
          </a:bodyPr>
          <a:lstStyle/>
          <a:p>
            <a:r>
              <a:rPr lang="en-GB" sz="10350" b="1" dirty="0">
                <a:ln w="19050">
                  <a:solidFill>
                    <a:schemeClr val="tx1"/>
                  </a:solidFill>
                  <a:prstDash val="solid"/>
                </a:ln>
                <a:solidFill>
                  <a:srgbClr val="00CC00"/>
                </a:solidFill>
                <a:effectLst>
                  <a:outerShdw blurRad="12700" dist="38100" dir="2700000" algn="tl" rotWithShape="0">
                    <a:schemeClr val="accent6">
                      <a:lumMod val="50000"/>
                    </a:schemeClr>
                  </a:outerShdw>
                </a:effectLst>
                <a:latin typeface="Arial" panose="020B0604020202020204" pitchFamily="34" charset="0"/>
                <a:cs typeface="Arial" panose="020B0604020202020204" pitchFamily="34" charset="0"/>
              </a:rPr>
              <a:t>?</a:t>
            </a:r>
            <a:endParaRPr lang="en-GB" sz="17925" dirty="0">
              <a:solidFill>
                <a:srgbClr val="00CC00"/>
              </a:solidFill>
            </a:endParaRPr>
          </a:p>
        </p:txBody>
      </p:sp>
      <p:grpSp>
        <p:nvGrpSpPr>
          <p:cNvPr id="64" name="Red Word List">
            <a:extLst>
              <a:ext uri="{FF2B5EF4-FFF2-40B4-BE49-F238E27FC236}">
                <a16:creationId xmlns:a16="http://schemas.microsoft.com/office/drawing/2014/main" id="{54316F55-C93F-4840-B0A9-F9C848FDE6BF}"/>
              </a:ext>
            </a:extLst>
          </p:cNvPr>
          <p:cNvGrpSpPr/>
          <p:nvPr/>
        </p:nvGrpSpPr>
        <p:grpSpPr>
          <a:xfrm>
            <a:off x="6149012" y="7066553"/>
            <a:ext cx="2430000" cy="5309138"/>
            <a:chOff x="692894" y="-3431359"/>
            <a:chExt cx="3240000" cy="7078850"/>
          </a:xfrm>
        </p:grpSpPr>
        <p:sp>
          <p:nvSpPr>
            <p:cNvPr id="70" name="Word5">
              <a:extLst>
                <a:ext uri="{FF2B5EF4-FFF2-40B4-BE49-F238E27FC236}">
                  <a16:creationId xmlns:a16="http://schemas.microsoft.com/office/drawing/2014/main" id="{FD2A9856-7A6C-4EAA-BE0A-3E343C31A77E}"/>
                </a:ext>
              </a:extLst>
            </p:cNvPr>
            <p:cNvSpPr/>
            <p:nvPr/>
          </p:nvSpPr>
          <p:spPr>
            <a:xfrm>
              <a:off x="692894" y="2207491"/>
              <a:ext cx="3240000" cy="1440000"/>
            </a:xfrm>
            <a:prstGeom prst="rect">
              <a:avLst/>
            </a:prstGeom>
            <a:gradFill flip="none" rotWithShape="1">
              <a:gsLst>
                <a:gs pos="0">
                  <a:schemeClr val="accent2">
                    <a:lumMod val="20000"/>
                    <a:lumOff val="80000"/>
                  </a:schemeClr>
                </a:gs>
                <a:gs pos="100000">
                  <a:schemeClr val="accent2">
                    <a:lumMod val="20000"/>
                    <a:lumOff val="80000"/>
                  </a:schemeClr>
                </a:gs>
                <a:gs pos="53000">
                  <a:schemeClr val="bg1"/>
                </a:gs>
              </a:gsLst>
              <a:lin ang="5400000" scaled="1"/>
              <a:tileRect/>
            </a:gradFill>
            <a:ln w="63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fontScale="70000" lnSpcReduction="20000"/>
            </a:bodyPr>
            <a:lstStyle/>
            <a:p>
              <a:pPr algn="ctr"/>
              <a:r>
                <a:rPr lang="en-GB" sz="4050" b="1" dirty="0">
                  <a:ln w="19050">
                    <a:solidFill>
                      <a:sysClr val="windowText" lastClr="000000"/>
                    </a:solidFill>
                    <a:prstDash val="solid"/>
                  </a:ln>
                  <a:solidFill>
                    <a:srgbClr val="FF0066"/>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Increase Ease of Access</a:t>
              </a:r>
            </a:p>
          </p:txBody>
        </p:sp>
        <p:sp>
          <p:nvSpPr>
            <p:cNvPr id="71" name="Word4">
              <a:extLst>
                <a:ext uri="{FF2B5EF4-FFF2-40B4-BE49-F238E27FC236}">
                  <a16:creationId xmlns:a16="http://schemas.microsoft.com/office/drawing/2014/main" id="{E130B2A8-9101-410E-B4E3-2D14736DC8ED}"/>
                </a:ext>
              </a:extLst>
            </p:cNvPr>
            <p:cNvSpPr/>
            <p:nvPr/>
          </p:nvSpPr>
          <p:spPr>
            <a:xfrm>
              <a:off x="692894" y="790838"/>
              <a:ext cx="3240000" cy="1440000"/>
            </a:xfrm>
            <a:prstGeom prst="rect">
              <a:avLst/>
            </a:prstGeom>
            <a:gradFill flip="none" rotWithShape="1">
              <a:gsLst>
                <a:gs pos="0">
                  <a:schemeClr val="accent2">
                    <a:lumMod val="20000"/>
                    <a:lumOff val="80000"/>
                  </a:schemeClr>
                </a:gs>
                <a:gs pos="100000">
                  <a:schemeClr val="accent2">
                    <a:lumMod val="20000"/>
                    <a:lumOff val="80000"/>
                  </a:schemeClr>
                </a:gs>
                <a:gs pos="53000">
                  <a:schemeClr val="bg1"/>
                </a:gs>
              </a:gsLst>
              <a:lin ang="5400000" scaled="1"/>
              <a:tileRect/>
            </a:gradFill>
            <a:ln w="63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a:bodyPr>
            <a:lstStyle/>
            <a:p>
              <a:pPr algn="ctr"/>
              <a:r>
                <a:rPr lang="en-GB" sz="2700" b="1" dirty="0">
                  <a:ln w="19050">
                    <a:solidFill>
                      <a:sysClr val="windowText" lastClr="000000"/>
                    </a:solidFill>
                    <a:prstDash val="solid"/>
                  </a:ln>
                  <a:solidFill>
                    <a:srgbClr val="FF0066"/>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Reduce Confusion</a:t>
              </a:r>
            </a:p>
          </p:txBody>
        </p:sp>
        <p:sp>
          <p:nvSpPr>
            <p:cNvPr id="72" name="Word3">
              <a:extLst>
                <a:ext uri="{FF2B5EF4-FFF2-40B4-BE49-F238E27FC236}">
                  <a16:creationId xmlns:a16="http://schemas.microsoft.com/office/drawing/2014/main" id="{ACEFC5BE-8F9F-4481-8BF6-5C852CD11575}"/>
                </a:ext>
              </a:extLst>
            </p:cNvPr>
            <p:cNvSpPr/>
            <p:nvPr/>
          </p:nvSpPr>
          <p:spPr>
            <a:xfrm>
              <a:off x="692894" y="-649162"/>
              <a:ext cx="3240000" cy="1440000"/>
            </a:xfrm>
            <a:prstGeom prst="rect">
              <a:avLst/>
            </a:prstGeom>
            <a:gradFill flip="none" rotWithShape="1">
              <a:gsLst>
                <a:gs pos="0">
                  <a:schemeClr val="accent2">
                    <a:lumMod val="20000"/>
                    <a:lumOff val="80000"/>
                  </a:schemeClr>
                </a:gs>
                <a:gs pos="100000">
                  <a:schemeClr val="accent2">
                    <a:lumMod val="20000"/>
                    <a:lumOff val="80000"/>
                  </a:schemeClr>
                </a:gs>
                <a:gs pos="53000">
                  <a:schemeClr val="bg1"/>
                </a:gs>
              </a:gsLst>
              <a:lin ang="5400000" scaled="1"/>
              <a:tileRect/>
            </a:gradFill>
            <a:ln w="63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a:bodyPr>
            <a:lstStyle/>
            <a:p>
              <a:pPr algn="ctr"/>
              <a:r>
                <a:rPr lang="en-GB" sz="2700" b="1" dirty="0">
                  <a:ln w="19050">
                    <a:solidFill>
                      <a:sysClr val="windowText" lastClr="000000"/>
                    </a:solidFill>
                    <a:prstDash val="solid"/>
                  </a:ln>
                  <a:solidFill>
                    <a:srgbClr val="FF0066"/>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Contribute to Repository</a:t>
              </a:r>
            </a:p>
          </p:txBody>
        </p:sp>
        <p:sp>
          <p:nvSpPr>
            <p:cNvPr id="73" name="Word2">
              <a:extLst>
                <a:ext uri="{FF2B5EF4-FFF2-40B4-BE49-F238E27FC236}">
                  <a16:creationId xmlns:a16="http://schemas.microsoft.com/office/drawing/2014/main" id="{7FF54266-44A7-479C-9E79-F8C369C258C8}"/>
                </a:ext>
              </a:extLst>
            </p:cNvPr>
            <p:cNvSpPr/>
            <p:nvPr/>
          </p:nvSpPr>
          <p:spPr>
            <a:xfrm>
              <a:off x="692894" y="-2015065"/>
              <a:ext cx="3240000" cy="1440000"/>
            </a:xfrm>
            <a:prstGeom prst="rect">
              <a:avLst/>
            </a:prstGeom>
            <a:gradFill flip="none" rotWithShape="1">
              <a:gsLst>
                <a:gs pos="0">
                  <a:schemeClr val="accent2">
                    <a:lumMod val="20000"/>
                    <a:lumOff val="80000"/>
                  </a:schemeClr>
                </a:gs>
                <a:gs pos="100000">
                  <a:schemeClr val="accent2">
                    <a:lumMod val="20000"/>
                    <a:lumOff val="80000"/>
                  </a:schemeClr>
                </a:gs>
                <a:gs pos="53000">
                  <a:schemeClr val="bg1"/>
                </a:gs>
              </a:gsLst>
              <a:lin ang="5400000" scaled="1"/>
              <a:tileRect/>
            </a:gradFill>
            <a:ln w="63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fontScale="92500"/>
            </a:bodyPr>
            <a:lstStyle/>
            <a:p>
              <a:pPr algn="ctr"/>
              <a:r>
                <a:rPr lang="en-GB" sz="2700" b="1" dirty="0">
                  <a:ln w="19050">
                    <a:solidFill>
                      <a:sysClr val="windowText" lastClr="000000"/>
                    </a:solidFill>
                    <a:prstDash val="solid"/>
                  </a:ln>
                  <a:solidFill>
                    <a:srgbClr val="FF0066"/>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Increase Discoverability</a:t>
              </a:r>
            </a:p>
          </p:txBody>
        </p:sp>
        <p:sp>
          <p:nvSpPr>
            <p:cNvPr id="74" name="Word1">
              <a:extLst>
                <a:ext uri="{FF2B5EF4-FFF2-40B4-BE49-F238E27FC236}">
                  <a16:creationId xmlns:a16="http://schemas.microsoft.com/office/drawing/2014/main" id="{CA31A6F2-EA5A-42A2-9E6A-9F548EE7DFF9}"/>
                </a:ext>
              </a:extLst>
            </p:cNvPr>
            <p:cNvSpPr/>
            <p:nvPr/>
          </p:nvSpPr>
          <p:spPr>
            <a:xfrm>
              <a:off x="692894" y="-3431359"/>
              <a:ext cx="3240000" cy="1440000"/>
            </a:xfrm>
            <a:prstGeom prst="rect">
              <a:avLst/>
            </a:prstGeom>
            <a:gradFill flip="none" rotWithShape="1">
              <a:gsLst>
                <a:gs pos="0">
                  <a:schemeClr val="accent2">
                    <a:lumMod val="20000"/>
                    <a:lumOff val="80000"/>
                  </a:schemeClr>
                </a:gs>
                <a:gs pos="100000">
                  <a:schemeClr val="accent2">
                    <a:lumMod val="20000"/>
                    <a:lumOff val="80000"/>
                  </a:schemeClr>
                </a:gs>
                <a:gs pos="53000">
                  <a:schemeClr val="bg1"/>
                </a:gs>
              </a:gsLst>
              <a:lin ang="5400000" scaled="1"/>
              <a:tileRect/>
            </a:gradFill>
            <a:ln w="63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92500" lnSpcReduction="10000"/>
            </a:bodyPr>
            <a:lstStyle/>
            <a:p>
              <a:pPr algn="ctr"/>
              <a:r>
                <a:rPr lang="en-GB" sz="4050" b="1" dirty="0">
                  <a:ln w="19050">
                    <a:solidFill>
                      <a:sysClr val="windowText" lastClr="000000"/>
                    </a:solidFill>
                    <a:prstDash val="solid"/>
                  </a:ln>
                  <a:solidFill>
                    <a:srgbClr val="FF0066"/>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Track Outputs</a:t>
              </a:r>
            </a:p>
          </p:txBody>
        </p:sp>
      </p:grpSp>
      <p:grpSp>
        <p:nvGrpSpPr>
          <p:cNvPr id="53" name="Yellow Word List">
            <a:extLst>
              <a:ext uri="{FF2B5EF4-FFF2-40B4-BE49-F238E27FC236}">
                <a16:creationId xmlns:a16="http://schemas.microsoft.com/office/drawing/2014/main" id="{ACA7028B-4470-4BFE-B039-80A814D1F3DC}"/>
              </a:ext>
            </a:extLst>
          </p:cNvPr>
          <p:cNvGrpSpPr/>
          <p:nvPr/>
        </p:nvGrpSpPr>
        <p:grpSpPr>
          <a:xfrm>
            <a:off x="3357000" y="7066553"/>
            <a:ext cx="2430000" cy="5309138"/>
            <a:chOff x="692894" y="-3431359"/>
            <a:chExt cx="3240000" cy="7078850"/>
          </a:xfrm>
        </p:grpSpPr>
        <p:sp>
          <p:nvSpPr>
            <p:cNvPr id="59" name="Word5">
              <a:extLst>
                <a:ext uri="{FF2B5EF4-FFF2-40B4-BE49-F238E27FC236}">
                  <a16:creationId xmlns:a16="http://schemas.microsoft.com/office/drawing/2014/main" id="{03F288F9-9886-4AA0-80B6-75A5E3BFD3B8}"/>
                </a:ext>
              </a:extLst>
            </p:cNvPr>
            <p:cNvSpPr/>
            <p:nvPr/>
          </p:nvSpPr>
          <p:spPr>
            <a:xfrm>
              <a:off x="692894" y="2207491"/>
              <a:ext cx="3240000" cy="1440000"/>
            </a:xfrm>
            <a:prstGeom prst="rect">
              <a:avLst/>
            </a:prstGeom>
            <a:gradFill flip="none" rotWithShape="1">
              <a:gsLst>
                <a:gs pos="0">
                  <a:schemeClr val="accent4">
                    <a:lumMod val="20000"/>
                    <a:lumOff val="80000"/>
                  </a:schemeClr>
                </a:gs>
                <a:gs pos="100000">
                  <a:schemeClr val="accent4">
                    <a:lumMod val="20000"/>
                    <a:lumOff val="80000"/>
                  </a:schemeClr>
                </a:gs>
                <a:gs pos="53000">
                  <a:schemeClr val="bg1"/>
                </a:gs>
              </a:gsLst>
              <a:lin ang="5400000" scaled="1"/>
              <a:tileRect/>
            </a:gradFill>
            <a:ln w="635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92500" lnSpcReduction="10000"/>
            </a:bodyPr>
            <a:lstStyle/>
            <a:p>
              <a:pPr algn="ctr"/>
              <a:r>
                <a:rPr lang="en-GB" sz="4050" b="1" dirty="0">
                  <a:ln w="19050">
                    <a:solidFill>
                      <a:sysClr val="windowText" lastClr="000000"/>
                    </a:solidFill>
                    <a:prstDash val="solid"/>
                  </a:ln>
                  <a:solidFill>
                    <a:srgbClr val="FFC0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What’s ORCID?</a:t>
              </a:r>
            </a:p>
          </p:txBody>
        </p:sp>
        <p:sp>
          <p:nvSpPr>
            <p:cNvPr id="60" name="Word4">
              <a:extLst>
                <a:ext uri="{FF2B5EF4-FFF2-40B4-BE49-F238E27FC236}">
                  <a16:creationId xmlns:a16="http://schemas.microsoft.com/office/drawing/2014/main" id="{44593380-BFF6-44AC-A85A-6195D031E75B}"/>
                </a:ext>
              </a:extLst>
            </p:cNvPr>
            <p:cNvSpPr/>
            <p:nvPr/>
          </p:nvSpPr>
          <p:spPr>
            <a:xfrm>
              <a:off x="692894" y="790838"/>
              <a:ext cx="3240000" cy="1440000"/>
            </a:xfrm>
            <a:prstGeom prst="rect">
              <a:avLst/>
            </a:prstGeom>
            <a:gradFill flip="none" rotWithShape="1">
              <a:gsLst>
                <a:gs pos="0">
                  <a:schemeClr val="accent4">
                    <a:lumMod val="20000"/>
                    <a:lumOff val="80000"/>
                  </a:schemeClr>
                </a:gs>
                <a:gs pos="100000">
                  <a:schemeClr val="accent4">
                    <a:lumMod val="20000"/>
                    <a:lumOff val="80000"/>
                  </a:schemeClr>
                </a:gs>
                <a:gs pos="53000">
                  <a:schemeClr val="bg1"/>
                </a:gs>
              </a:gsLst>
              <a:lin ang="5400000" scaled="1"/>
              <a:tileRect/>
            </a:gradFill>
            <a:ln w="635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92500"/>
            </a:bodyPr>
            <a:lstStyle/>
            <a:p>
              <a:pPr algn="ctr"/>
              <a:r>
                <a:rPr lang="en-GB" sz="4050" b="1" dirty="0">
                  <a:ln w="19050">
                    <a:solidFill>
                      <a:sysClr val="windowText" lastClr="000000"/>
                    </a:solidFill>
                    <a:prstDash val="solid"/>
                  </a:ln>
                  <a:solidFill>
                    <a:srgbClr val="FFC0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Advocacy</a:t>
              </a:r>
            </a:p>
          </p:txBody>
        </p:sp>
        <p:sp>
          <p:nvSpPr>
            <p:cNvPr id="61" name="Word3">
              <a:extLst>
                <a:ext uri="{FF2B5EF4-FFF2-40B4-BE49-F238E27FC236}">
                  <a16:creationId xmlns:a16="http://schemas.microsoft.com/office/drawing/2014/main" id="{7A94F9AC-1241-4606-9861-653C7EF3DECE}"/>
                </a:ext>
              </a:extLst>
            </p:cNvPr>
            <p:cNvSpPr/>
            <p:nvPr/>
          </p:nvSpPr>
          <p:spPr>
            <a:xfrm>
              <a:off x="692894" y="-649162"/>
              <a:ext cx="3240000" cy="1440000"/>
            </a:xfrm>
            <a:prstGeom prst="rect">
              <a:avLst/>
            </a:prstGeom>
            <a:gradFill flip="none" rotWithShape="1">
              <a:gsLst>
                <a:gs pos="0">
                  <a:schemeClr val="accent4">
                    <a:lumMod val="20000"/>
                    <a:lumOff val="80000"/>
                  </a:schemeClr>
                </a:gs>
                <a:gs pos="100000">
                  <a:schemeClr val="accent4">
                    <a:lumMod val="20000"/>
                    <a:lumOff val="80000"/>
                  </a:schemeClr>
                </a:gs>
                <a:gs pos="53000">
                  <a:schemeClr val="bg1"/>
                </a:gs>
              </a:gsLst>
              <a:lin ang="5400000" scaled="1"/>
              <a:tileRect/>
            </a:gradFill>
            <a:ln w="635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70000" lnSpcReduction="20000"/>
            </a:bodyPr>
            <a:lstStyle/>
            <a:p>
              <a:pPr algn="ctr"/>
              <a:r>
                <a:rPr lang="en-GB" sz="4050" b="1" dirty="0">
                  <a:ln w="19050">
                    <a:solidFill>
                      <a:sysClr val="windowText" lastClr="000000"/>
                    </a:solidFill>
                    <a:prstDash val="solid"/>
                  </a:ln>
                  <a:solidFill>
                    <a:srgbClr val="FFC0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Alter Engagement</a:t>
              </a:r>
            </a:p>
          </p:txBody>
        </p:sp>
        <p:sp>
          <p:nvSpPr>
            <p:cNvPr id="62" name="Word2">
              <a:extLst>
                <a:ext uri="{FF2B5EF4-FFF2-40B4-BE49-F238E27FC236}">
                  <a16:creationId xmlns:a16="http://schemas.microsoft.com/office/drawing/2014/main" id="{D79DF5C2-A62A-4E7D-BDBB-BC6B0754296F}"/>
                </a:ext>
              </a:extLst>
            </p:cNvPr>
            <p:cNvSpPr/>
            <p:nvPr/>
          </p:nvSpPr>
          <p:spPr>
            <a:xfrm>
              <a:off x="692894" y="-2015065"/>
              <a:ext cx="3240000" cy="1440000"/>
            </a:xfrm>
            <a:prstGeom prst="rect">
              <a:avLst/>
            </a:prstGeom>
            <a:gradFill flip="none" rotWithShape="1">
              <a:gsLst>
                <a:gs pos="0">
                  <a:schemeClr val="accent4">
                    <a:lumMod val="20000"/>
                    <a:lumOff val="80000"/>
                  </a:schemeClr>
                </a:gs>
                <a:gs pos="100000">
                  <a:schemeClr val="accent4">
                    <a:lumMod val="20000"/>
                    <a:lumOff val="80000"/>
                  </a:schemeClr>
                </a:gs>
                <a:gs pos="53000">
                  <a:schemeClr val="bg1"/>
                </a:gs>
              </a:gsLst>
              <a:lin ang="5400000" scaled="1"/>
              <a:tileRect/>
            </a:gradFill>
            <a:ln w="635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70000" lnSpcReduction="20000"/>
            </a:bodyPr>
            <a:lstStyle/>
            <a:p>
              <a:pPr algn="ctr"/>
              <a:r>
                <a:rPr lang="en-GB" sz="4050" b="1" dirty="0">
                  <a:ln w="19050">
                    <a:solidFill>
                      <a:sysClr val="windowText" lastClr="000000"/>
                    </a:solidFill>
                    <a:prstDash val="solid"/>
                  </a:ln>
                  <a:solidFill>
                    <a:srgbClr val="FFC0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No Engagement</a:t>
              </a:r>
            </a:p>
          </p:txBody>
        </p:sp>
        <p:sp>
          <p:nvSpPr>
            <p:cNvPr id="63" name="Word1">
              <a:extLst>
                <a:ext uri="{FF2B5EF4-FFF2-40B4-BE49-F238E27FC236}">
                  <a16:creationId xmlns:a16="http://schemas.microsoft.com/office/drawing/2014/main" id="{8C099203-077A-4867-9B10-1B72C8B64FD0}"/>
                </a:ext>
              </a:extLst>
            </p:cNvPr>
            <p:cNvSpPr/>
            <p:nvPr/>
          </p:nvSpPr>
          <p:spPr>
            <a:xfrm>
              <a:off x="692894" y="-3431359"/>
              <a:ext cx="3240000" cy="1440000"/>
            </a:xfrm>
            <a:prstGeom prst="rect">
              <a:avLst/>
            </a:prstGeom>
            <a:gradFill flip="none" rotWithShape="1">
              <a:gsLst>
                <a:gs pos="0">
                  <a:schemeClr val="accent4">
                    <a:lumMod val="20000"/>
                    <a:lumOff val="80000"/>
                  </a:schemeClr>
                </a:gs>
                <a:gs pos="100000">
                  <a:schemeClr val="accent4">
                    <a:lumMod val="20000"/>
                    <a:lumOff val="80000"/>
                  </a:schemeClr>
                </a:gs>
                <a:gs pos="53000">
                  <a:schemeClr val="bg1"/>
                </a:gs>
              </a:gsLst>
              <a:lin ang="5400000" scaled="1"/>
              <a:tileRect/>
            </a:gradFill>
            <a:ln w="635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70000" lnSpcReduction="20000"/>
            </a:bodyPr>
            <a:lstStyle/>
            <a:p>
              <a:pPr algn="ctr"/>
              <a:r>
                <a:rPr lang="en-GB" sz="4050" b="1" dirty="0">
                  <a:ln w="19050">
                    <a:solidFill>
                      <a:sysClr val="windowText" lastClr="000000"/>
                    </a:solidFill>
                    <a:prstDash val="solid"/>
                  </a:ln>
                  <a:solidFill>
                    <a:srgbClr val="FFC0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New Engagement</a:t>
              </a:r>
            </a:p>
          </p:txBody>
        </p:sp>
      </p:grpSp>
      <p:grpSp>
        <p:nvGrpSpPr>
          <p:cNvPr id="3" name="Green Word List">
            <a:extLst>
              <a:ext uri="{FF2B5EF4-FFF2-40B4-BE49-F238E27FC236}">
                <a16:creationId xmlns:a16="http://schemas.microsoft.com/office/drawing/2014/main" id="{DD3E01B8-3244-4D71-A1C8-C5C6B3479196}"/>
              </a:ext>
            </a:extLst>
          </p:cNvPr>
          <p:cNvGrpSpPr/>
          <p:nvPr/>
        </p:nvGrpSpPr>
        <p:grpSpPr>
          <a:xfrm>
            <a:off x="485570" y="7066553"/>
            <a:ext cx="2430000" cy="5309138"/>
            <a:chOff x="692894" y="-3431359"/>
            <a:chExt cx="3240000" cy="7078850"/>
          </a:xfrm>
        </p:grpSpPr>
        <p:sp>
          <p:nvSpPr>
            <p:cNvPr id="2" name="Word5">
              <a:extLst>
                <a:ext uri="{FF2B5EF4-FFF2-40B4-BE49-F238E27FC236}">
                  <a16:creationId xmlns:a16="http://schemas.microsoft.com/office/drawing/2014/main" id="{7D4C897A-8F3C-44F5-9D3A-646E3D3B7667}"/>
                </a:ext>
              </a:extLst>
            </p:cNvPr>
            <p:cNvSpPr/>
            <p:nvPr/>
          </p:nvSpPr>
          <p:spPr>
            <a:xfrm>
              <a:off x="692894" y="2207491"/>
              <a:ext cx="3240000" cy="1440000"/>
            </a:xfrm>
            <a:prstGeom prst="rect">
              <a:avLst/>
            </a:prstGeom>
            <a:gradFill flip="none" rotWithShape="1">
              <a:gsLst>
                <a:gs pos="0">
                  <a:schemeClr val="accent6">
                    <a:lumMod val="20000"/>
                    <a:lumOff val="80000"/>
                  </a:schemeClr>
                </a:gs>
                <a:gs pos="100000">
                  <a:schemeClr val="accent6">
                    <a:lumMod val="20000"/>
                    <a:lumOff val="80000"/>
                  </a:schemeClr>
                </a:gs>
                <a:gs pos="53000">
                  <a:schemeClr val="bg1"/>
                </a:gs>
              </a:gsLst>
              <a:lin ang="5400000" scaled="1"/>
              <a:tileRect/>
            </a:gradFill>
            <a:ln w="6350">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fontScale="77500" lnSpcReduction="20000"/>
            </a:bodyPr>
            <a:lstStyle/>
            <a:p>
              <a:pPr algn="ctr"/>
              <a:r>
                <a:rPr lang="en-GB" sz="4050" b="1"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Community Influencer</a:t>
              </a:r>
            </a:p>
          </p:txBody>
        </p:sp>
        <p:sp>
          <p:nvSpPr>
            <p:cNvPr id="19" name="Word4">
              <a:extLst>
                <a:ext uri="{FF2B5EF4-FFF2-40B4-BE49-F238E27FC236}">
                  <a16:creationId xmlns:a16="http://schemas.microsoft.com/office/drawing/2014/main" id="{6403AB1A-51FC-4F0B-ABF3-1DD2CD9BFE2E}"/>
                </a:ext>
              </a:extLst>
            </p:cNvPr>
            <p:cNvSpPr/>
            <p:nvPr/>
          </p:nvSpPr>
          <p:spPr>
            <a:xfrm>
              <a:off x="692894" y="790838"/>
              <a:ext cx="3240000" cy="1440000"/>
            </a:xfrm>
            <a:prstGeom prst="rect">
              <a:avLst/>
            </a:prstGeom>
            <a:gradFill flip="none" rotWithShape="1">
              <a:gsLst>
                <a:gs pos="0">
                  <a:schemeClr val="accent6">
                    <a:lumMod val="20000"/>
                    <a:lumOff val="80000"/>
                  </a:schemeClr>
                </a:gs>
                <a:gs pos="100000">
                  <a:schemeClr val="accent6">
                    <a:lumMod val="20000"/>
                    <a:lumOff val="80000"/>
                  </a:schemeClr>
                </a:gs>
                <a:gs pos="53000">
                  <a:schemeClr val="bg1"/>
                </a:gs>
              </a:gsLst>
              <a:lin ang="5400000" scaled="1"/>
              <a:tileRect/>
            </a:gradFill>
            <a:ln w="6350">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a:bodyPr>
            <a:lstStyle/>
            <a:p>
              <a:pPr algn="ctr"/>
              <a:r>
                <a:rPr lang="en-GB" sz="3000" b="1"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Consortium Lead</a:t>
              </a:r>
            </a:p>
          </p:txBody>
        </p:sp>
        <p:sp>
          <p:nvSpPr>
            <p:cNvPr id="20" name="Word3">
              <a:extLst>
                <a:ext uri="{FF2B5EF4-FFF2-40B4-BE49-F238E27FC236}">
                  <a16:creationId xmlns:a16="http://schemas.microsoft.com/office/drawing/2014/main" id="{CB125BB1-9DE7-4A09-B0F1-9E0D88138EBB}"/>
                </a:ext>
              </a:extLst>
            </p:cNvPr>
            <p:cNvSpPr/>
            <p:nvPr/>
          </p:nvSpPr>
          <p:spPr>
            <a:xfrm>
              <a:off x="692894" y="-649162"/>
              <a:ext cx="3240000" cy="1440000"/>
            </a:xfrm>
            <a:prstGeom prst="rect">
              <a:avLst/>
            </a:prstGeom>
            <a:gradFill flip="none" rotWithShape="1">
              <a:gsLst>
                <a:gs pos="0">
                  <a:schemeClr val="accent6">
                    <a:lumMod val="20000"/>
                    <a:lumOff val="80000"/>
                  </a:schemeClr>
                </a:gs>
                <a:gs pos="100000">
                  <a:schemeClr val="accent6">
                    <a:lumMod val="20000"/>
                    <a:lumOff val="80000"/>
                  </a:schemeClr>
                </a:gs>
                <a:gs pos="53000">
                  <a:schemeClr val="bg1"/>
                </a:gs>
              </a:gsLst>
              <a:lin ang="5400000" scaled="1"/>
              <a:tileRect/>
            </a:gradFill>
            <a:ln w="6350">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fontScale="92500" lnSpcReduction="10000"/>
            </a:bodyPr>
            <a:lstStyle/>
            <a:p>
              <a:pPr algn="ctr"/>
              <a:r>
                <a:rPr lang="en-GB" sz="4050" b="1"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Member</a:t>
              </a:r>
            </a:p>
            <a:p>
              <a:pPr algn="ctr"/>
              <a:r>
                <a:rPr lang="en-GB" sz="4050" b="1"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Prospect</a:t>
              </a:r>
            </a:p>
          </p:txBody>
        </p:sp>
        <p:sp>
          <p:nvSpPr>
            <p:cNvPr id="22" name="Word2">
              <a:extLst>
                <a:ext uri="{FF2B5EF4-FFF2-40B4-BE49-F238E27FC236}">
                  <a16:creationId xmlns:a16="http://schemas.microsoft.com/office/drawing/2014/main" id="{2B28C2D9-03A6-47B6-A6ED-D2636333C563}"/>
                </a:ext>
              </a:extLst>
            </p:cNvPr>
            <p:cNvSpPr/>
            <p:nvPr/>
          </p:nvSpPr>
          <p:spPr>
            <a:xfrm>
              <a:off x="692894" y="-2015065"/>
              <a:ext cx="3240000" cy="1440000"/>
            </a:xfrm>
            <a:prstGeom prst="rect">
              <a:avLst/>
            </a:prstGeom>
            <a:gradFill flip="none" rotWithShape="1">
              <a:gsLst>
                <a:gs pos="0">
                  <a:schemeClr val="accent6">
                    <a:lumMod val="20000"/>
                    <a:lumOff val="80000"/>
                  </a:schemeClr>
                </a:gs>
                <a:gs pos="100000">
                  <a:schemeClr val="accent6">
                    <a:lumMod val="20000"/>
                    <a:lumOff val="80000"/>
                  </a:schemeClr>
                </a:gs>
                <a:gs pos="53000">
                  <a:schemeClr val="bg1"/>
                </a:gs>
              </a:gsLst>
              <a:lin ang="5400000" scaled="1"/>
              <a:tileRect/>
            </a:gradFill>
            <a:ln w="6350">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normAutofit fontScale="92500" lnSpcReduction="10000"/>
            </a:bodyPr>
            <a:lstStyle/>
            <a:p>
              <a:pPr algn="ctr"/>
              <a:r>
                <a:rPr lang="en-GB" sz="4050" b="1"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Existing Member</a:t>
              </a:r>
            </a:p>
          </p:txBody>
        </p:sp>
        <p:sp>
          <p:nvSpPr>
            <p:cNvPr id="29" name="Word1">
              <a:extLst>
                <a:ext uri="{FF2B5EF4-FFF2-40B4-BE49-F238E27FC236}">
                  <a16:creationId xmlns:a16="http://schemas.microsoft.com/office/drawing/2014/main" id="{CD346A41-7C15-425F-AE8C-E415026C021C}"/>
                </a:ext>
              </a:extLst>
            </p:cNvPr>
            <p:cNvSpPr/>
            <p:nvPr/>
          </p:nvSpPr>
          <p:spPr>
            <a:xfrm>
              <a:off x="692894" y="-3431359"/>
              <a:ext cx="3240000" cy="1440000"/>
            </a:xfrm>
            <a:prstGeom prst="rect">
              <a:avLst/>
            </a:prstGeom>
            <a:gradFill flip="none" rotWithShape="1">
              <a:gsLst>
                <a:gs pos="0">
                  <a:schemeClr val="accent6">
                    <a:lumMod val="20000"/>
                    <a:lumOff val="80000"/>
                  </a:schemeClr>
                </a:gs>
                <a:gs pos="100000">
                  <a:schemeClr val="accent6">
                    <a:lumMod val="20000"/>
                    <a:lumOff val="80000"/>
                  </a:schemeClr>
                </a:gs>
                <a:gs pos="53000">
                  <a:schemeClr val="bg1"/>
                </a:gs>
              </a:gsLst>
              <a:lin ang="5400000" scaled="1"/>
              <a:tileRect/>
            </a:gradFill>
            <a:ln w="6350">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tIns="0" bIns="0" rtlCol="0" anchor="ctr">
              <a:normAutofit fontScale="92500" lnSpcReduction="10000"/>
            </a:bodyPr>
            <a:lstStyle/>
            <a:p>
              <a:pPr algn="ctr"/>
              <a:r>
                <a:rPr lang="en-GB" sz="4050" b="1"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rPr>
                <a:t>New Member</a:t>
              </a:r>
              <a:endParaRPr lang="en-GB" sz="4050" dirty="0">
                <a:ln w="19050">
                  <a:solidFill>
                    <a:sysClr val="windowText" lastClr="000000"/>
                  </a:solidFill>
                  <a:prstDash val="solid"/>
                </a:ln>
                <a:solidFill>
                  <a:srgbClr val="00CC00"/>
                </a:solidFill>
                <a:effectLst>
                  <a:outerShdw blurRad="63500" dist="63500" dir="2700000" algn="tl" rotWithShape="0">
                    <a:prstClr val="black">
                      <a:alpha val="40000"/>
                    </a:prstClr>
                  </a:outerShdw>
                </a:effectLst>
                <a:latin typeface="Arial" panose="020B0604020202020204" pitchFamily="34" charset="0"/>
                <a:cs typeface="Arial" panose="020B0604020202020204" pitchFamily="34" charset="0"/>
              </a:endParaRPr>
            </a:p>
          </p:txBody>
        </p:sp>
      </p:grpSp>
      <p:grpSp>
        <p:nvGrpSpPr>
          <p:cNvPr id="16" name="Marker One">
            <a:extLst>
              <a:ext uri="{FF2B5EF4-FFF2-40B4-BE49-F238E27FC236}">
                <a16:creationId xmlns:a16="http://schemas.microsoft.com/office/drawing/2014/main" id="{37F7A5E6-7255-4CAB-8AEC-E102B7011EB4}"/>
              </a:ext>
            </a:extLst>
          </p:cNvPr>
          <p:cNvGrpSpPr/>
          <p:nvPr/>
        </p:nvGrpSpPr>
        <p:grpSpPr>
          <a:xfrm>
            <a:off x="636587" y="2976183"/>
            <a:ext cx="2197340" cy="219076"/>
            <a:chOff x="848783" y="2825243"/>
            <a:chExt cx="2929786" cy="292101"/>
          </a:xfrm>
        </p:grpSpPr>
        <p:sp>
          <p:nvSpPr>
            <p:cNvPr id="15" name="Left">
              <a:extLst>
                <a:ext uri="{FF2B5EF4-FFF2-40B4-BE49-F238E27FC236}">
                  <a16:creationId xmlns:a16="http://schemas.microsoft.com/office/drawing/2014/main" id="{949CD53C-664E-4A61-B1DC-A529477914F0}"/>
                </a:ext>
              </a:extLst>
            </p:cNvPr>
            <p:cNvSpPr/>
            <p:nvPr/>
          </p:nvSpPr>
          <p:spPr>
            <a:xfrm rot="5400000">
              <a:off x="825500" y="2848526"/>
              <a:ext cx="292100" cy="24553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9" name="Right">
              <a:extLst>
                <a:ext uri="{FF2B5EF4-FFF2-40B4-BE49-F238E27FC236}">
                  <a16:creationId xmlns:a16="http://schemas.microsoft.com/office/drawing/2014/main" id="{80C11962-45C7-46FA-92B4-4B07A741C9EE}"/>
                </a:ext>
              </a:extLst>
            </p:cNvPr>
            <p:cNvSpPr/>
            <p:nvPr/>
          </p:nvSpPr>
          <p:spPr>
            <a:xfrm rot="16200000" flipH="1">
              <a:off x="3509753" y="2848527"/>
              <a:ext cx="292100" cy="24553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80" name="Marker Two">
            <a:extLst>
              <a:ext uri="{FF2B5EF4-FFF2-40B4-BE49-F238E27FC236}">
                <a16:creationId xmlns:a16="http://schemas.microsoft.com/office/drawing/2014/main" id="{88706809-3F22-4341-868B-94CC27176F9E}"/>
              </a:ext>
            </a:extLst>
          </p:cNvPr>
          <p:cNvGrpSpPr/>
          <p:nvPr/>
        </p:nvGrpSpPr>
        <p:grpSpPr>
          <a:xfrm>
            <a:off x="3449494" y="2976182"/>
            <a:ext cx="2197340" cy="219076"/>
            <a:chOff x="848783" y="2825243"/>
            <a:chExt cx="2929786" cy="292101"/>
          </a:xfrm>
        </p:grpSpPr>
        <p:sp>
          <p:nvSpPr>
            <p:cNvPr id="81" name="Left">
              <a:extLst>
                <a:ext uri="{FF2B5EF4-FFF2-40B4-BE49-F238E27FC236}">
                  <a16:creationId xmlns:a16="http://schemas.microsoft.com/office/drawing/2014/main" id="{91534F4B-985E-4EC3-8F1D-ECBDB2CAE70E}"/>
                </a:ext>
              </a:extLst>
            </p:cNvPr>
            <p:cNvSpPr/>
            <p:nvPr/>
          </p:nvSpPr>
          <p:spPr>
            <a:xfrm rot="5400000">
              <a:off x="825500" y="2848526"/>
              <a:ext cx="292100" cy="24553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2" name="Right">
              <a:extLst>
                <a:ext uri="{FF2B5EF4-FFF2-40B4-BE49-F238E27FC236}">
                  <a16:creationId xmlns:a16="http://schemas.microsoft.com/office/drawing/2014/main" id="{A3BA7BF2-74BA-45A1-A4C0-56301C8B8B93}"/>
                </a:ext>
              </a:extLst>
            </p:cNvPr>
            <p:cNvSpPr/>
            <p:nvPr/>
          </p:nvSpPr>
          <p:spPr>
            <a:xfrm rot="16200000" flipH="1">
              <a:off x="3509753" y="2848527"/>
              <a:ext cx="292100" cy="24553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83" name="Marker Three">
            <a:extLst>
              <a:ext uri="{FF2B5EF4-FFF2-40B4-BE49-F238E27FC236}">
                <a16:creationId xmlns:a16="http://schemas.microsoft.com/office/drawing/2014/main" id="{C5279D8A-B464-4DDD-B38C-29E17ACB78F5}"/>
              </a:ext>
            </a:extLst>
          </p:cNvPr>
          <p:cNvGrpSpPr/>
          <p:nvPr/>
        </p:nvGrpSpPr>
        <p:grpSpPr>
          <a:xfrm>
            <a:off x="6264886" y="2976180"/>
            <a:ext cx="2197340" cy="219076"/>
            <a:chOff x="848783" y="2825243"/>
            <a:chExt cx="2929786" cy="292101"/>
          </a:xfrm>
        </p:grpSpPr>
        <p:sp>
          <p:nvSpPr>
            <p:cNvPr id="84" name="Left">
              <a:extLst>
                <a:ext uri="{FF2B5EF4-FFF2-40B4-BE49-F238E27FC236}">
                  <a16:creationId xmlns:a16="http://schemas.microsoft.com/office/drawing/2014/main" id="{FD51B002-D118-4FE8-9CA3-250D28F148B9}"/>
                </a:ext>
              </a:extLst>
            </p:cNvPr>
            <p:cNvSpPr/>
            <p:nvPr/>
          </p:nvSpPr>
          <p:spPr>
            <a:xfrm rot="5400000">
              <a:off x="825500" y="2848526"/>
              <a:ext cx="292100" cy="24553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5" name="Right">
              <a:extLst>
                <a:ext uri="{FF2B5EF4-FFF2-40B4-BE49-F238E27FC236}">
                  <a16:creationId xmlns:a16="http://schemas.microsoft.com/office/drawing/2014/main" id="{63DA415D-D3A7-4FAD-AA44-321C4F31D0AE}"/>
                </a:ext>
              </a:extLst>
            </p:cNvPr>
            <p:cNvSpPr/>
            <p:nvPr/>
          </p:nvSpPr>
          <p:spPr>
            <a:xfrm rot="16200000" flipH="1">
              <a:off x="3509753" y="2848527"/>
              <a:ext cx="292100" cy="24553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34" name="Selection1">
            <a:extLst>
              <a:ext uri="{FF2B5EF4-FFF2-40B4-BE49-F238E27FC236}">
                <a16:creationId xmlns:a16="http://schemas.microsoft.com/office/drawing/2014/main" id="{764D41AF-5601-4B58-B589-9A2B87755B87}"/>
              </a:ext>
            </a:extLst>
          </p:cNvPr>
          <p:cNvSpPr/>
          <p:nvPr/>
        </p:nvSpPr>
        <p:spPr>
          <a:xfrm>
            <a:off x="519671" y="1629516"/>
            <a:ext cx="2430000" cy="2970000"/>
          </a:xfrm>
          <a:custGeom>
            <a:avLst/>
            <a:gdLst>
              <a:gd name="connsiteX0" fmla="*/ 540011 w 3240000"/>
              <a:gd name="connsiteY0" fmla="*/ 0 h 3960000"/>
              <a:gd name="connsiteX1" fmla="*/ 2699989 w 3240000"/>
              <a:gd name="connsiteY1" fmla="*/ 0 h 3960000"/>
              <a:gd name="connsiteX2" fmla="*/ 3240000 w 3240000"/>
              <a:gd name="connsiteY2" fmla="*/ 540011 h 3960000"/>
              <a:gd name="connsiteX3" fmla="*/ 3240000 w 3240000"/>
              <a:gd name="connsiteY3" fmla="*/ 3419989 h 3960000"/>
              <a:gd name="connsiteX4" fmla="*/ 2699989 w 3240000"/>
              <a:gd name="connsiteY4" fmla="*/ 3960000 h 3960000"/>
              <a:gd name="connsiteX5" fmla="*/ 540011 w 3240000"/>
              <a:gd name="connsiteY5" fmla="*/ 3960000 h 3960000"/>
              <a:gd name="connsiteX6" fmla="*/ 0 w 3240000"/>
              <a:gd name="connsiteY6" fmla="*/ 3419989 h 3960000"/>
              <a:gd name="connsiteX7" fmla="*/ 0 w 3240000"/>
              <a:gd name="connsiteY7" fmla="*/ 540011 h 3960000"/>
              <a:gd name="connsiteX8" fmla="*/ 540011 w 3240000"/>
              <a:gd name="connsiteY8" fmla="*/ 0 h 3960000"/>
              <a:gd name="connsiteX9" fmla="*/ 660010 w 3240000"/>
              <a:gd name="connsiteY9" fmla="*/ 180000 h 3960000"/>
              <a:gd name="connsiteX10" fmla="*/ 180000 w 3240000"/>
              <a:gd name="connsiteY10" fmla="*/ 660010 h 3960000"/>
              <a:gd name="connsiteX11" fmla="*/ 180000 w 3240000"/>
              <a:gd name="connsiteY11" fmla="*/ 3299990 h 3960000"/>
              <a:gd name="connsiteX12" fmla="*/ 660010 w 3240000"/>
              <a:gd name="connsiteY12" fmla="*/ 3780000 h 3960000"/>
              <a:gd name="connsiteX13" fmla="*/ 2579990 w 3240000"/>
              <a:gd name="connsiteY13" fmla="*/ 3780000 h 3960000"/>
              <a:gd name="connsiteX14" fmla="*/ 3060000 w 3240000"/>
              <a:gd name="connsiteY14" fmla="*/ 3299990 h 3960000"/>
              <a:gd name="connsiteX15" fmla="*/ 3060000 w 3240000"/>
              <a:gd name="connsiteY15" fmla="*/ 660010 h 3960000"/>
              <a:gd name="connsiteX16" fmla="*/ 2579990 w 3240000"/>
              <a:gd name="connsiteY16" fmla="*/ 180000 h 3960000"/>
              <a:gd name="connsiteX17" fmla="*/ 660010 w 3240000"/>
              <a:gd name="connsiteY17" fmla="*/ 18000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0000" h="3960000">
                <a:moveTo>
                  <a:pt x="540011" y="0"/>
                </a:moveTo>
                <a:lnTo>
                  <a:pt x="2699989" y="0"/>
                </a:lnTo>
                <a:cubicBezTo>
                  <a:pt x="2998229" y="0"/>
                  <a:pt x="3240000" y="241771"/>
                  <a:pt x="3240000" y="540011"/>
                </a:cubicBezTo>
                <a:lnTo>
                  <a:pt x="3240000" y="3419989"/>
                </a:lnTo>
                <a:cubicBezTo>
                  <a:pt x="3240000" y="3718229"/>
                  <a:pt x="2998229" y="3960000"/>
                  <a:pt x="2699989" y="3960000"/>
                </a:cubicBezTo>
                <a:lnTo>
                  <a:pt x="540011" y="3960000"/>
                </a:lnTo>
                <a:cubicBezTo>
                  <a:pt x="241771" y="3960000"/>
                  <a:pt x="0" y="3718229"/>
                  <a:pt x="0" y="3419989"/>
                </a:cubicBezTo>
                <a:lnTo>
                  <a:pt x="0" y="540011"/>
                </a:lnTo>
                <a:cubicBezTo>
                  <a:pt x="0" y="241771"/>
                  <a:pt x="241771" y="0"/>
                  <a:pt x="540011" y="0"/>
                </a:cubicBezTo>
                <a:close/>
                <a:moveTo>
                  <a:pt x="660010" y="180000"/>
                </a:moveTo>
                <a:cubicBezTo>
                  <a:pt x="394908" y="180000"/>
                  <a:pt x="180000" y="394908"/>
                  <a:pt x="180000" y="660010"/>
                </a:cubicBezTo>
                <a:lnTo>
                  <a:pt x="180000" y="3299990"/>
                </a:lnTo>
                <a:cubicBezTo>
                  <a:pt x="180000" y="3565092"/>
                  <a:pt x="394908" y="3780000"/>
                  <a:pt x="660010" y="3780000"/>
                </a:cubicBezTo>
                <a:lnTo>
                  <a:pt x="2579990" y="3780000"/>
                </a:lnTo>
                <a:cubicBezTo>
                  <a:pt x="2845092" y="3780000"/>
                  <a:pt x="3060000" y="3565092"/>
                  <a:pt x="3060000" y="3299990"/>
                </a:cubicBezTo>
                <a:lnTo>
                  <a:pt x="3060000" y="660010"/>
                </a:lnTo>
                <a:cubicBezTo>
                  <a:pt x="3060000" y="394908"/>
                  <a:pt x="2845092" y="180000"/>
                  <a:pt x="2579990" y="180000"/>
                </a:cubicBezTo>
                <a:lnTo>
                  <a:pt x="660010" y="180000"/>
                </a:lnTo>
                <a:close/>
              </a:path>
            </a:pathLst>
          </a:custGeom>
          <a:gradFill flip="none" rotWithShape="1">
            <a:gsLst>
              <a:gs pos="99462">
                <a:schemeClr val="bg1">
                  <a:lumMod val="50000"/>
                </a:schemeClr>
              </a:gs>
              <a:gs pos="1613">
                <a:schemeClr val="bg1">
                  <a:lumMod val="50000"/>
                </a:schemeClr>
              </a:gs>
              <a:gs pos="32000">
                <a:schemeClr val="bg1">
                  <a:lumMod val="75000"/>
                </a:schemeClr>
              </a:gs>
              <a:gs pos="52000">
                <a:schemeClr val="bg1"/>
              </a:gs>
              <a:gs pos="74000">
                <a:schemeClr val="bg1">
                  <a:lumMod val="75000"/>
                </a:schemeClr>
              </a:gs>
            </a:gsLst>
            <a:lin ang="27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Selection2">
            <a:extLst>
              <a:ext uri="{FF2B5EF4-FFF2-40B4-BE49-F238E27FC236}">
                <a16:creationId xmlns:a16="http://schemas.microsoft.com/office/drawing/2014/main" id="{1192DE15-0616-43AD-BDDF-EA052EAA4668}"/>
              </a:ext>
            </a:extLst>
          </p:cNvPr>
          <p:cNvSpPr/>
          <p:nvPr/>
        </p:nvSpPr>
        <p:spPr>
          <a:xfrm>
            <a:off x="3334341" y="1629516"/>
            <a:ext cx="2430000" cy="2970000"/>
          </a:xfrm>
          <a:custGeom>
            <a:avLst/>
            <a:gdLst>
              <a:gd name="connsiteX0" fmla="*/ 540011 w 3240000"/>
              <a:gd name="connsiteY0" fmla="*/ 0 h 3960000"/>
              <a:gd name="connsiteX1" fmla="*/ 2699989 w 3240000"/>
              <a:gd name="connsiteY1" fmla="*/ 0 h 3960000"/>
              <a:gd name="connsiteX2" fmla="*/ 3240000 w 3240000"/>
              <a:gd name="connsiteY2" fmla="*/ 540011 h 3960000"/>
              <a:gd name="connsiteX3" fmla="*/ 3240000 w 3240000"/>
              <a:gd name="connsiteY3" fmla="*/ 3419989 h 3960000"/>
              <a:gd name="connsiteX4" fmla="*/ 2699989 w 3240000"/>
              <a:gd name="connsiteY4" fmla="*/ 3960000 h 3960000"/>
              <a:gd name="connsiteX5" fmla="*/ 540011 w 3240000"/>
              <a:gd name="connsiteY5" fmla="*/ 3960000 h 3960000"/>
              <a:gd name="connsiteX6" fmla="*/ 0 w 3240000"/>
              <a:gd name="connsiteY6" fmla="*/ 3419989 h 3960000"/>
              <a:gd name="connsiteX7" fmla="*/ 0 w 3240000"/>
              <a:gd name="connsiteY7" fmla="*/ 540011 h 3960000"/>
              <a:gd name="connsiteX8" fmla="*/ 540011 w 3240000"/>
              <a:gd name="connsiteY8" fmla="*/ 0 h 3960000"/>
              <a:gd name="connsiteX9" fmla="*/ 660010 w 3240000"/>
              <a:gd name="connsiteY9" fmla="*/ 180000 h 3960000"/>
              <a:gd name="connsiteX10" fmla="*/ 180000 w 3240000"/>
              <a:gd name="connsiteY10" fmla="*/ 660010 h 3960000"/>
              <a:gd name="connsiteX11" fmla="*/ 180000 w 3240000"/>
              <a:gd name="connsiteY11" fmla="*/ 3299990 h 3960000"/>
              <a:gd name="connsiteX12" fmla="*/ 660010 w 3240000"/>
              <a:gd name="connsiteY12" fmla="*/ 3780000 h 3960000"/>
              <a:gd name="connsiteX13" fmla="*/ 2579990 w 3240000"/>
              <a:gd name="connsiteY13" fmla="*/ 3780000 h 3960000"/>
              <a:gd name="connsiteX14" fmla="*/ 3060000 w 3240000"/>
              <a:gd name="connsiteY14" fmla="*/ 3299990 h 3960000"/>
              <a:gd name="connsiteX15" fmla="*/ 3060000 w 3240000"/>
              <a:gd name="connsiteY15" fmla="*/ 660010 h 3960000"/>
              <a:gd name="connsiteX16" fmla="*/ 2579990 w 3240000"/>
              <a:gd name="connsiteY16" fmla="*/ 180000 h 3960000"/>
              <a:gd name="connsiteX17" fmla="*/ 660010 w 3240000"/>
              <a:gd name="connsiteY17" fmla="*/ 18000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0000" h="3960000">
                <a:moveTo>
                  <a:pt x="540011" y="0"/>
                </a:moveTo>
                <a:lnTo>
                  <a:pt x="2699989" y="0"/>
                </a:lnTo>
                <a:cubicBezTo>
                  <a:pt x="2998229" y="0"/>
                  <a:pt x="3240000" y="241771"/>
                  <a:pt x="3240000" y="540011"/>
                </a:cubicBezTo>
                <a:lnTo>
                  <a:pt x="3240000" y="3419989"/>
                </a:lnTo>
                <a:cubicBezTo>
                  <a:pt x="3240000" y="3718229"/>
                  <a:pt x="2998229" y="3960000"/>
                  <a:pt x="2699989" y="3960000"/>
                </a:cubicBezTo>
                <a:lnTo>
                  <a:pt x="540011" y="3960000"/>
                </a:lnTo>
                <a:cubicBezTo>
                  <a:pt x="241771" y="3960000"/>
                  <a:pt x="0" y="3718229"/>
                  <a:pt x="0" y="3419989"/>
                </a:cubicBezTo>
                <a:lnTo>
                  <a:pt x="0" y="540011"/>
                </a:lnTo>
                <a:cubicBezTo>
                  <a:pt x="0" y="241771"/>
                  <a:pt x="241771" y="0"/>
                  <a:pt x="540011" y="0"/>
                </a:cubicBezTo>
                <a:close/>
                <a:moveTo>
                  <a:pt x="660010" y="180000"/>
                </a:moveTo>
                <a:cubicBezTo>
                  <a:pt x="394908" y="180000"/>
                  <a:pt x="180000" y="394908"/>
                  <a:pt x="180000" y="660010"/>
                </a:cubicBezTo>
                <a:lnTo>
                  <a:pt x="180000" y="3299990"/>
                </a:lnTo>
                <a:cubicBezTo>
                  <a:pt x="180000" y="3565092"/>
                  <a:pt x="394908" y="3780000"/>
                  <a:pt x="660010" y="3780000"/>
                </a:cubicBezTo>
                <a:lnTo>
                  <a:pt x="2579990" y="3780000"/>
                </a:lnTo>
                <a:cubicBezTo>
                  <a:pt x="2845092" y="3780000"/>
                  <a:pt x="3060000" y="3565092"/>
                  <a:pt x="3060000" y="3299990"/>
                </a:cubicBezTo>
                <a:lnTo>
                  <a:pt x="3060000" y="660010"/>
                </a:lnTo>
                <a:cubicBezTo>
                  <a:pt x="3060000" y="394908"/>
                  <a:pt x="2845092" y="180000"/>
                  <a:pt x="2579990" y="180000"/>
                </a:cubicBezTo>
                <a:lnTo>
                  <a:pt x="660010" y="180000"/>
                </a:lnTo>
                <a:close/>
              </a:path>
            </a:pathLst>
          </a:custGeom>
          <a:gradFill flip="none" rotWithShape="1">
            <a:gsLst>
              <a:gs pos="99462">
                <a:schemeClr val="bg1">
                  <a:lumMod val="50000"/>
                </a:schemeClr>
              </a:gs>
              <a:gs pos="1613">
                <a:schemeClr val="bg1">
                  <a:lumMod val="50000"/>
                </a:schemeClr>
              </a:gs>
              <a:gs pos="32000">
                <a:schemeClr val="bg1">
                  <a:lumMod val="75000"/>
                </a:schemeClr>
              </a:gs>
              <a:gs pos="52000">
                <a:schemeClr val="bg1"/>
              </a:gs>
              <a:gs pos="74000">
                <a:schemeClr val="bg1">
                  <a:lumMod val="75000"/>
                </a:schemeClr>
              </a:gs>
            </a:gsLst>
            <a:lin ang="27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a:p>
        </p:txBody>
      </p:sp>
      <p:sp>
        <p:nvSpPr>
          <p:cNvPr id="32" name="Selection 3">
            <a:extLst>
              <a:ext uri="{FF2B5EF4-FFF2-40B4-BE49-F238E27FC236}">
                <a16:creationId xmlns:a16="http://schemas.microsoft.com/office/drawing/2014/main" id="{8F99FDF7-D72B-4CEA-AE0B-37B71DAE5083}"/>
              </a:ext>
            </a:extLst>
          </p:cNvPr>
          <p:cNvSpPr/>
          <p:nvPr/>
        </p:nvSpPr>
        <p:spPr>
          <a:xfrm>
            <a:off x="6149012" y="1636206"/>
            <a:ext cx="2430000" cy="2970000"/>
          </a:xfrm>
          <a:custGeom>
            <a:avLst/>
            <a:gdLst>
              <a:gd name="connsiteX0" fmla="*/ 540011 w 3240000"/>
              <a:gd name="connsiteY0" fmla="*/ 0 h 3960000"/>
              <a:gd name="connsiteX1" fmla="*/ 2699989 w 3240000"/>
              <a:gd name="connsiteY1" fmla="*/ 0 h 3960000"/>
              <a:gd name="connsiteX2" fmla="*/ 3240000 w 3240000"/>
              <a:gd name="connsiteY2" fmla="*/ 540011 h 3960000"/>
              <a:gd name="connsiteX3" fmla="*/ 3240000 w 3240000"/>
              <a:gd name="connsiteY3" fmla="*/ 3419989 h 3960000"/>
              <a:gd name="connsiteX4" fmla="*/ 2699989 w 3240000"/>
              <a:gd name="connsiteY4" fmla="*/ 3960000 h 3960000"/>
              <a:gd name="connsiteX5" fmla="*/ 540011 w 3240000"/>
              <a:gd name="connsiteY5" fmla="*/ 3960000 h 3960000"/>
              <a:gd name="connsiteX6" fmla="*/ 0 w 3240000"/>
              <a:gd name="connsiteY6" fmla="*/ 3419989 h 3960000"/>
              <a:gd name="connsiteX7" fmla="*/ 0 w 3240000"/>
              <a:gd name="connsiteY7" fmla="*/ 540011 h 3960000"/>
              <a:gd name="connsiteX8" fmla="*/ 540011 w 3240000"/>
              <a:gd name="connsiteY8" fmla="*/ 0 h 3960000"/>
              <a:gd name="connsiteX9" fmla="*/ 660010 w 3240000"/>
              <a:gd name="connsiteY9" fmla="*/ 180000 h 3960000"/>
              <a:gd name="connsiteX10" fmla="*/ 180000 w 3240000"/>
              <a:gd name="connsiteY10" fmla="*/ 660010 h 3960000"/>
              <a:gd name="connsiteX11" fmla="*/ 180000 w 3240000"/>
              <a:gd name="connsiteY11" fmla="*/ 3299990 h 3960000"/>
              <a:gd name="connsiteX12" fmla="*/ 660010 w 3240000"/>
              <a:gd name="connsiteY12" fmla="*/ 3780000 h 3960000"/>
              <a:gd name="connsiteX13" fmla="*/ 2579990 w 3240000"/>
              <a:gd name="connsiteY13" fmla="*/ 3780000 h 3960000"/>
              <a:gd name="connsiteX14" fmla="*/ 3060000 w 3240000"/>
              <a:gd name="connsiteY14" fmla="*/ 3299990 h 3960000"/>
              <a:gd name="connsiteX15" fmla="*/ 3060000 w 3240000"/>
              <a:gd name="connsiteY15" fmla="*/ 660010 h 3960000"/>
              <a:gd name="connsiteX16" fmla="*/ 2579990 w 3240000"/>
              <a:gd name="connsiteY16" fmla="*/ 180000 h 3960000"/>
              <a:gd name="connsiteX17" fmla="*/ 660010 w 3240000"/>
              <a:gd name="connsiteY17" fmla="*/ 18000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0000" h="3960000">
                <a:moveTo>
                  <a:pt x="540011" y="0"/>
                </a:moveTo>
                <a:lnTo>
                  <a:pt x="2699989" y="0"/>
                </a:lnTo>
                <a:cubicBezTo>
                  <a:pt x="2998229" y="0"/>
                  <a:pt x="3240000" y="241771"/>
                  <a:pt x="3240000" y="540011"/>
                </a:cubicBezTo>
                <a:lnTo>
                  <a:pt x="3240000" y="3419989"/>
                </a:lnTo>
                <a:cubicBezTo>
                  <a:pt x="3240000" y="3718229"/>
                  <a:pt x="2998229" y="3960000"/>
                  <a:pt x="2699989" y="3960000"/>
                </a:cubicBezTo>
                <a:lnTo>
                  <a:pt x="540011" y="3960000"/>
                </a:lnTo>
                <a:cubicBezTo>
                  <a:pt x="241771" y="3960000"/>
                  <a:pt x="0" y="3718229"/>
                  <a:pt x="0" y="3419989"/>
                </a:cubicBezTo>
                <a:lnTo>
                  <a:pt x="0" y="540011"/>
                </a:lnTo>
                <a:cubicBezTo>
                  <a:pt x="0" y="241771"/>
                  <a:pt x="241771" y="0"/>
                  <a:pt x="540011" y="0"/>
                </a:cubicBezTo>
                <a:close/>
                <a:moveTo>
                  <a:pt x="660010" y="180000"/>
                </a:moveTo>
                <a:cubicBezTo>
                  <a:pt x="394908" y="180000"/>
                  <a:pt x="180000" y="394908"/>
                  <a:pt x="180000" y="660010"/>
                </a:cubicBezTo>
                <a:lnTo>
                  <a:pt x="180000" y="3299990"/>
                </a:lnTo>
                <a:cubicBezTo>
                  <a:pt x="180000" y="3565092"/>
                  <a:pt x="394908" y="3780000"/>
                  <a:pt x="660010" y="3780000"/>
                </a:cubicBezTo>
                <a:lnTo>
                  <a:pt x="2579990" y="3780000"/>
                </a:lnTo>
                <a:cubicBezTo>
                  <a:pt x="2845092" y="3780000"/>
                  <a:pt x="3060000" y="3565092"/>
                  <a:pt x="3060000" y="3299990"/>
                </a:cubicBezTo>
                <a:lnTo>
                  <a:pt x="3060000" y="660010"/>
                </a:lnTo>
                <a:cubicBezTo>
                  <a:pt x="3060000" y="394908"/>
                  <a:pt x="2845092" y="180000"/>
                  <a:pt x="2579990" y="180000"/>
                </a:cubicBezTo>
                <a:lnTo>
                  <a:pt x="660010" y="180000"/>
                </a:lnTo>
                <a:close/>
              </a:path>
            </a:pathLst>
          </a:custGeom>
          <a:gradFill flip="none" rotWithShape="1">
            <a:gsLst>
              <a:gs pos="99462">
                <a:schemeClr val="bg1">
                  <a:lumMod val="50000"/>
                </a:schemeClr>
              </a:gs>
              <a:gs pos="1613">
                <a:schemeClr val="bg1">
                  <a:lumMod val="50000"/>
                </a:schemeClr>
              </a:gs>
              <a:gs pos="32000">
                <a:schemeClr val="bg1">
                  <a:lumMod val="75000"/>
                </a:schemeClr>
              </a:gs>
              <a:gs pos="52000">
                <a:schemeClr val="bg1"/>
              </a:gs>
              <a:gs pos="74000">
                <a:schemeClr val="bg1">
                  <a:lumMod val="75000"/>
                </a:schemeClr>
              </a:gs>
            </a:gsLst>
            <a:lin ang="27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50"/>
          </a:p>
        </p:txBody>
      </p:sp>
      <p:sp>
        <p:nvSpPr>
          <p:cNvPr id="76" name="Red Anchor">
            <a:extLst>
              <a:ext uri="{FF2B5EF4-FFF2-40B4-BE49-F238E27FC236}">
                <a16:creationId xmlns:a16="http://schemas.microsoft.com/office/drawing/2014/main" id="{65C45FA9-D9EE-4AE9-AAE2-84257AB02332}"/>
              </a:ext>
            </a:extLst>
          </p:cNvPr>
          <p:cNvSpPr/>
          <p:nvPr/>
        </p:nvSpPr>
        <p:spPr>
          <a:xfrm>
            <a:off x="6824012" y="4655358"/>
            <a:ext cx="1080000" cy="1080000"/>
          </a:xfrm>
          <a:prstGeom prst="ellipse">
            <a:avLst/>
          </a:prstGeom>
          <a:solidFill>
            <a:srgbClr val="FF006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42" name="Red Button">
            <a:extLst>
              <a:ext uri="{FF2B5EF4-FFF2-40B4-BE49-F238E27FC236}">
                <a16:creationId xmlns:a16="http://schemas.microsoft.com/office/drawing/2014/main" id="{AD68BEC2-511F-409E-9F3C-B6F7D57E901C}"/>
              </a:ext>
            </a:extLst>
          </p:cNvPr>
          <p:cNvGrpSpPr/>
          <p:nvPr/>
        </p:nvGrpSpPr>
        <p:grpSpPr>
          <a:xfrm>
            <a:off x="6824012" y="4655358"/>
            <a:ext cx="1080000" cy="1080000"/>
            <a:chOff x="9229827" y="5179544"/>
            <a:chExt cx="1440000" cy="1440000"/>
          </a:xfrm>
        </p:grpSpPr>
        <p:sp>
          <p:nvSpPr>
            <p:cNvPr id="26" name="Back">
              <a:extLst>
                <a:ext uri="{FF2B5EF4-FFF2-40B4-BE49-F238E27FC236}">
                  <a16:creationId xmlns:a16="http://schemas.microsoft.com/office/drawing/2014/main" id="{318014F2-E6FA-40E6-85DD-30C4E494B764}"/>
                </a:ext>
              </a:extLst>
            </p:cNvPr>
            <p:cNvSpPr/>
            <p:nvPr/>
          </p:nvSpPr>
          <p:spPr>
            <a:xfrm>
              <a:off x="9229827" y="5179544"/>
              <a:ext cx="1440000" cy="1440000"/>
            </a:xfrm>
            <a:prstGeom prst="ellipse">
              <a:avLst/>
            </a:prstGeom>
            <a:solidFill>
              <a:srgbClr val="FF0066"/>
            </a:solidFill>
            <a:ln>
              <a:noFill/>
            </a:ln>
            <a:scene3d>
              <a:camera prst="orthographicFront"/>
              <a:lightRig rig="two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050"/>
            </a:p>
          </p:txBody>
        </p:sp>
        <p:sp>
          <p:nvSpPr>
            <p:cNvPr id="27" name="Button">
              <a:extLst>
                <a:ext uri="{FF2B5EF4-FFF2-40B4-BE49-F238E27FC236}">
                  <a16:creationId xmlns:a16="http://schemas.microsoft.com/office/drawing/2014/main" id="{94621DF4-B9FF-415B-8B92-96C3A7292092}"/>
                </a:ext>
              </a:extLst>
            </p:cNvPr>
            <p:cNvSpPr/>
            <p:nvPr/>
          </p:nvSpPr>
          <p:spPr>
            <a:xfrm>
              <a:off x="9319827" y="5269544"/>
              <a:ext cx="1260000" cy="1260000"/>
            </a:xfrm>
            <a:prstGeom prst="ellipse">
              <a:avLst/>
            </a:prstGeom>
            <a:solidFill>
              <a:srgbClr val="FF0066"/>
            </a:solidFill>
            <a:ln>
              <a:noFill/>
            </a:ln>
            <a:scene3d>
              <a:camera prst="orthographicFront"/>
              <a:lightRig rig="threePt" dir="t"/>
            </a:scene3d>
            <a:sp3d>
              <a:bevelT w="381000" h="1270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GB" sz="165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cs typeface="Arial" panose="020B0604020202020204" pitchFamily="34" charset="0"/>
                </a:rPr>
                <a:t>SPIN!</a:t>
              </a:r>
            </a:p>
          </p:txBody>
        </p:sp>
      </p:grpSp>
      <p:sp>
        <p:nvSpPr>
          <p:cNvPr id="75" name="Yellow Anchor">
            <a:extLst>
              <a:ext uri="{FF2B5EF4-FFF2-40B4-BE49-F238E27FC236}">
                <a16:creationId xmlns:a16="http://schemas.microsoft.com/office/drawing/2014/main" id="{C1D3637C-CE78-41E1-AE1D-C8F58DE63757}"/>
              </a:ext>
            </a:extLst>
          </p:cNvPr>
          <p:cNvSpPr/>
          <p:nvPr/>
        </p:nvSpPr>
        <p:spPr>
          <a:xfrm>
            <a:off x="3992291" y="4655358"/>
            <a:ext cx="1080000" cy="1080000"/>
          </a:xfrm>
          <a:prstGeom prst="ellipse">
            <a:avLst/>
          </a:prstGeom>
          <a:solidFill>
            <a:srgbClr val="FFC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41" name="Yellow Button">
            <a:extLst>
              <a:ext uri="{FF2B5EF4-FFF2-40B4-BE49-F238E27FC236}">
                <a16:creationId xmlns:a16="http://schemas.microsoft.com/office/drawing/2014/main" id="{D197A735-2CF3-4559-B306-365526F7E920}"/>
              </a:ext>
            </a:extLst>
          </p:cNvPr>
          <p:cNvGrpSpPr/>
          <p:nvPr/>
        </p:nvGrpSpPr>
        <p:grpSpPr>
          <a:xfrm>
            <a:off x="3992291" y="4655358"/>
            <a:ext cx="1080000" cy="1080000"/>
            <a:chOff x="5298627" y="5089544"/>
            <a:chExt cx="1440000" cy="1440000"/>
          </a:xfrm>
        </p:grpSpPr>
        <p:sp>
          <p:nvSpPr>
            <p:cNvPr id="24" name="Back">
              <a:extLst>
                <a:ext uri="{FF2B5EF4-FFF2-40B4-BE49-F238E27FC236}">
                  <a16:creationId xmlns:a16="http://schemas.microsoft.com/office/drawing/2014/main" id="{11F4B274-3856-4B28-8862-0E30A0F1B75B}"/>
                </a:ext>
              </a:extLst>
            </p:cNvPr>
            <p:cNvSpPr/>
            <p:nvPr/>
          </p:nvSpPr>
          <p:spPr>
            <a:xfrm>
              <a:off x="5298627" y="5089544"/>
              <a:ext cx="1440000" cy="1440000"/>
            </a:xfrm>
            <a:prstGeom prst="ellipse">
              <a:avLst/>
            </a:prstGeom>
            <a:solidFill>
              <a:srgbClr val="FFC000"/>
            </a:solidFill>
            <a:ln>
              <a:noFill/>
            </a:ln>
            <a:scene3d>
              <a:camera prst="orthographicFront"/>
              <a:lightRig rig="two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 name="Button">
              <a:extLst>
                <a:ext uri="{FF2B5EF4-FFF2-40B4-BE49-F238E27FC236}">
                  <a16:creationId xmlns:a16="http://schemas.microsoft.com/office/drawing/2014/main" id="{C7227364-666F-4C40-B923-D1180B458125}"/>
                </a:ext>
              </a:extLst>
            </p:cNvPr>
            <p:cNvSpPr/>
            <p:nvPr/>
          </p:nvSpPr>
          <p:spPr>
            <a:xfrm>
              <a:off x="5388627" y="5179544"/>
              <a:ext cx="1260000" cy="1260000"/>
            </a:xfrm>
            <a:prstGeom prst="ellipse">
              <a:avLst/>
            </a:prstGeom>
            <a:solidFill>
              <a:srgbClr val="FFC000"/>
            </a:solidFill>
            <a:ln>
              <a:noFill/>
            </a:ln>
            <a:scene3d>
              <a:camera prst="orthographicFront"/>
              <a:lightRig rig="threePt" dir="t"/>
            </a:scene3d>
            <a:sp3d>
              <a:bevelT w="381000" h="1270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165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cs typeface="Arial" panose="020B0604020202020204" pitchFamily="34" charset="0"/>
                </a:rPr>
                <a:t>SPIN!</a:t>
              </a:r>
            </a:p>
          </p:txBody>
        </p:sp>
      </p:grpSp>
      <p:sp>
        <p:nvSpPr>
          <p:cNvPr id="52" name="Green Anchor">
            <a:extLst>
              <a:ext uri="{FF2B5EF4-FFF2-40B4-BE49-F238E27FC236}">
                <a16:creationId xmlns:a16="http://schemas.microsoft.com/office/drawing/2014/main" id="{934FE54C-939D-4FA7-85B7-AE6F7E13A99C}"/>
              </a:ext>
            </a:extLst>
          </p:cNvPr>
          <p:cNvSpPr/>
          <p:nvPr/>
        </p:nvSpPr>
        <p:spPr>
          <a:xfrm>
            <a:off x="1160570" y="4655358"/>
            <a:ext cx="1080000" cy="1080000"/>
          </a:xfrm>
          <a:prstGeom prst="ellipse">
            <a:avLst/>
          </a:prstGeom>
          <a:solidFill>
            <a:srgbClr val="00CC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40" name="Green Button">
            <a:extLst>
              <a:ext uri="{FF2B5EF4-FFF2-40B4-BE49-F238E27FC236}">
                <a16:creationId xmlns:a16="http://schemas.microsoft.com/office/drawing/2014/main" id="{B9E7C1B8-C687-4E80-B063-B6391FBF176F}"/>
              </a:ext>
            </a:extLst>
          </p:cNvPr>
          <p:cNvGrpSpPr/>
          <p:nvPr/>
        </p:nvGrpSpPr>
        <p:grpSpPr>
          <a:xfrm>
            <a:off x="1160570" y="4655358"/>
            <a:ext cx="1080000" cy="1080000"/>
            <a:chOff x="1547427" y="5089544"/>
            <a:chExt cx="1440000" cy="1440000"/>
          </a:xfrm>
        </p:grpSpPr>
        <p:sp>
          <p:nvSpPr>
            <p:cNvPr id="8" name="Back">
              <a:extLst>
                <a:ext uri="{FF2B5EF4-FFF2-40B4-BE49-F238E27FC236}">
                  <a16:creationId xmlns:a16="http://schemas.microsoft.com/office/drawing/2014/main" id="{8AE57E1B-5D00-424B-8C01-576E34F7199E}"/>
                </a:ext>
              </a:extLst>
            </p:cNvPr>
            <p:cNvSpPr/>
            <p:nvPr/>
          </p:nvSpPr>
          <p:spPr>
            <a:xfrm>
              <a:off x="1547427" y="5089544"/>
              <a:ext cx="1440000" cy="1440000"/>
            </a:xfrm>
            <a:prstGeom prst="ellipse">
              <a:avLst/>
            </a:prstGeom>
            <a:solidFill>
              <a:srgbClr val="00CC00"/>
            </a:solidFill>
            <a:ln>
              <a:noFill/>
            </a:ln>
            <a:scene3d>
              <a:camera prst="orthographicFront"/>
              <a:lightRig rig="two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Button">
              <a:extLst>
                <a:ext uri="{FF2B5EF4-FFF2-40B4-BE49-F238E27FC236}">
                  <a16:creationId xmlns:a16="http://schemas.microsoft.com/office/drawing/2014/main" id="{8D25FB09-32DC-470A-BB4B-2931D2420237}"/>
                </a:ext>
              </a:extLst>
            </p:cNvPr>
            <p:cNvSpPr/>
            <p:nvPr/>
          </p:nvSpPr>
          <p:spPr>
            <a:xfrm>
              <a:off x="1637427" y="5179544"/>
              <a:ext cx="1260000" cy="1260000"/>
            </a:xfrm>
            <a:prstGeom prst="ellipse">
              <a:avLst/>
            </a:prstGeom>
            <a:solidFill>
              <a:srgbClr val="00CC00"/>
            </a:solidFill>
            <a:ln>
              <a:noFill/>
            </a:ln>
            <a:scene3d>
              <a:camera prst="orthographicFront"/>
              <a:lightRig rig="threePt" dir="t"/>
            </a:scene3d>
            <a:sp3d>
              <a:bevelT w="381000" h="1270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165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Black" panose="020B0A04020102020204" pitchFamily="34" charset="0"/>
                  <a:cs typeface="Arial" panose="020B0604020202020204" pitchFamily="34" charset="0"/>
                </a:rPr>
                <a:t>SPIN!</a:t>
              </a:r>
            </a:p>
          </p:txBody>
        </p:sp>
      </p:grpSp>
      <p:sp>
        <p:nvSpPr>
          <p:cNvPr id="43" name="Frame">
            <a:extLst>
              <a:ext uri="{FF2B5EF4-FFF2-40B4-BE49-F238E27FC236}">
                <a16:creationId xmlns:a16="http://schemas.microsoft.com/office/drawing/2014/main" id="{E76067BD-D3E6-4179-87E7-EB9D660E70DC}"/>
              </a:ext>
            </a:extLst>
          </p:cNvPr>
          <p:cNvSpPr/>
          <p:nvPr/>
        </p:nvSpPr>
        <p:spPr>
          <a:xfrm>
            <a:off x="0" y="857250"/>
            <a:ext cx="9144000" cy="5143500"/>
          </a:xfrm>
          <a:prstGeom prst="frame">
            <a:avLst>
              <a:gd name="adj1" fmla="val 3611"/>
            </a:avLst>
          </a:prstGeom>
          <a:gradFill flip="none" rotWithShape="1">
            <a:gsLst>
              <a:gs pos="33000">
                <a:schemeClr val="bg2">
                  <a:lumMod val="50000"/>
                </a:schemeClr>
              </a:gs>
              <a:gs pos="52000">
                <a:schemeClr val="bg1"/>
              </a:gs>
              <a:gs pos="100000">
                <a:schemeClr val="bg2">
                  <a:lumMod val="25000"/>
                </a:schemeClr>
              </a:gs>
              <a:gs pos="1613">
                <a:schemeClr val="bg2">
                  <a:lumMod val="25000"/>
                </a:schemeClr>
              </a:gs>
              <a:gs pos="68000">
                <a:schemeClr val="bg2">
                  <a:lumMod val="50000"/>
                </a:schemeClr>
              </a:gs>
            </a:gsLst>
            <a:lin ang="2700000" scaled="1"/>
            <a:tileRect/>
          </a:gra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nvGrpSpPr>
          <p:cNvPr id="89" name="Tekhnologic Logo">
            <a:extLst>
              <a:ext uri="{FF2B5EF4-FFF2-40B4-BE49-F238E27FC236}">
                <a16:creationId xmlns:a16="http://schemas.microsoft.com/office/drawing/2014/main" id="{8F012E3A-0779-436A-A04A-B19E3BA9F97E}"/>
              </a:ext>
            </a:extLst>
          </p:cNvPr>
          <p:cNvGrpSpPr/>
          <p:nvPr/>
        </p:nvGrpSpPr>
        <p:grpSpPr>
          <a:xfrm>
            <a:off x="8292781" y="5665594"/>
            <a:ext cx="615577" cy="135000"/>
            <a:chOff x="5464435" y="6630924"/>
            <a:chExt cx="820769" cy="180000"/>
          </a:xfrm>
        </p:grpSpPr>
        <p:pic>
          <p:nvPicPr>
            <p:cNvPr id="93" name="Image">
              <a:extLst>
                <a:ext uri="{FF2B5EF4-FFF2-40B4-BE49-F238E27FC236}">
                  <a16:creationId xmlns:a16="http://schemas.microsoft.com/office/drawing/2014/main" id="{630CB5BF-DFB9-4C8C-AF44-B05FFF288186}"/>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64435" y="6630924"/>
              <a:ext cx="180000" cy="180000"/>
            </a:xfrm>
            <a:prstGeom prst="rect">
              <a:avLst/>
            </a:prstGeom>
          </p:spPr>
        </p:pic>
        <p:sp>
          <p:nvSpPr>
            <p:cNvPr id="94" name="Text">
              <a:extLst>
                <a:ext uri="{FF2B5EF4-FFF2-40B4-BE49-F238E27FC236}">
                  <a16:creationId xmlns:a16="http://schemas.microsoft.com/office/drawing/2014/main" id="{A5467B15-4F5E-48BC-8388-7C8F41E30E31}"/>
                </a:ext>
              </a:extLst>
            </p:cNvPr>
            <p:cNvSpPr/>
            <p:nvPr/>
          </p:nvSpPr>
          <p:spPr>
            <a:xfrm>
              <a:off x="5624767" y="6651675"/>
              <a:ext cx="660437" cy="138500"/>
            </a:xfrm>
            <a:prstGeom prst="rect">
              <a:avLst/>
            </a:prstGeom>
            <a:noFill/>
          </p:spPr>
          <p:txBody>
            <a:bodyPr wrap="none" lIns="0" tIns="0" rIns="0" bIns="0">
              <a:spAutoFit/>
            </a:bodyPr>
            <a:lstStyle/>
            <a:p>
              <a:pPr algn="ctr"/>
              <a:r>
                <a:rPr lang="en-US" sz="675"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tekhnologic</a:t>
              </a:r>
            </a:p>
          </p:txBody>
        </p:sp>
      </p:grpSp>
      <p:sp>
        <p:nvSpPr>
          <p:cNvPr id="5" name="TextBox 4">
            <a:extLst>
              <a:ext uri="{FF2B5EF4-FFF2-40B4-BE49-F238E27FC236}">
                <a16:creationId xmlns:a16="http://schemas.microsoft.com/office/drawing/2014/main" id="{C4B139E5-448B-F744-B171-7814FD16B8F2}"/>
              </a:ext>
            </a:extLst>
          </p:cNvPr>
          <p:cNvSpPr txBox="1"/>
          <p:nvPr/>
        </p:nvSpPr>
        <p:spPr>
          <a:xfrm>
            <a:off x="6896726" y="1085851"/>
            <a:ext cx="1963993" cy="507831"/>
          </a:xfrm>
          <a:prstGeom prst="rect">
            <a:avLst/>
          </a:prstGeom>
          <a:noFill/>
        </p:spPr>
        <p:txBody>
          <a:bodyPr wrap="square" rtlCol="0">
            <a:spAutoFit/>
          </a:bodyPr>
          <a:lstStyle/>
          <a:p>
            <a:r>
              <a:rPr lang="en-US" sz="27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WHY</a:t>
            </a:r>
          </a:p>
        </p:txBody>
      </p:sp>
      <p:sp>
        <p:nvSpPr>
          <p:cNvPr id="6" name="TextBox 5">
            <a:extLst>
              <a:ext uri="{FF2B5EF4-FFF2-40B4-BE49-F238E27FC236}">
                <a16:creationId xmlns:a16="http://schemas.microsoft.com/office/drawing/2014/main" id="{3678415A-69D5-5E4B-945C-B74D8C9A5599}"/>
              </a:ext>
            </a:extLst>
          </p:cNvPr>
          <p:cNvSpPr txBox="1"/>
          <p:nvPr/>
        </p:nvSpPr>
        <p:spPr>
          <a:xfrm>
            <a:off x="3992291" y="1085851"/>
            <a:ext cx="1720408" cy="507831"/>
          </a:xfrm>
          <a:prstGeom prst="rect">
            <a:avLst/>
          </a:prstGeom>
          <a:noFill/>
        </p:spPr>
        <p:txBody>
          <a:bodyPr wrap="square" rtlCol="0">
            <a:spAutoFit/>
          </a:bodyPr>
          <a:lstStyle/>
          <a:p>
            <a:r>
              <a:rPr lang="en-US" sz="27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WHAT</a:t>
            </a:r>
          </a:p>
        </p:txBody>
      </p:sp>
      <p:sp>
        <p:nvSpPr>
          <p:cNvPr id="7" name="TextBox 6">
            <a:extLst>
              <a:ext uri="{FF2B5EF4-FFF2-40B4-BE49-F238E27FC236}">
                <a16:creationId xmlns:a16="http://schemas.microsoft.com/office/drawing/2014/main" id="{925941FC-F835-F745-A0A2-FE1790E31CC4}"/>
              </a:ext>
            </a:extLst>
          </p:cNvPr>
          <p:cNvSpPr txBox="1"/>
          <p:nvPr/>
        </p:nvSpPr>
        <p:spPr>
          <a:xfrm>
            <a:off x="1044524" y="1085851"/>
            <a:ext cx="2430000" cy="507831"/>
          </a:xfrm>
          <a:prstGeom prst="rect">
            <a:avLst/>
          </a:prstGeom>
          <a:noFill/>
        </p:spPr>
        <p:txBody>
          <a:bodyPr wrap="square" rtlCol="0">
            <a:spAutoFit/>
          </a:bodyPr>
          <a:lstStyle/>
          <a:p>
            <a:r>
              <a:rPr lang="en-US" sz="27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WHO</a:t>
            </a:r>
          </a:p>
        </p:txBody>
      </p:sp>
      <p:pic>
        <p:nvPicPr>
          <p:cNvPr id="10" name="Picture 9">
            <a:extLst>
              <a:ext uri="{FF2B5EF4-FFF2-40B4-BE49-F238E27FC236}">
                <a16:creationId xmlns:a16="http://schemas.microsoft.com/office/drawing/2014/main" id="{95960BA4-30F9-A344-9A54-D2995C33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02" y="1029730"/>
            <a:ext cx="8819729" cy="538976"/>
          </a:xfrm>
          <a:prstGeom prst="rect">
            <a:avLst/>
          </a:prstGeom>
        </p:spPr>
      </p:pic>
    </p:spTree>
    <p:extLst>
      <p:ext uri="{BB962C8B-B14F-4D97-AF65-F5344CB8AC3E}">
        <p14:creationId xmlns:p14="http://schemas.microsoft.com/office/powerpoint/2010/main" val="2226014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 presetClass="entr" presetSubtype="1" repeatCount="indefinite" fill="remove" nodeType="clickEffect">
                                  <p:stCondLst>
                                    <p:cond delay="0"/>
                                  </p:stCondLst>
                                  <p:endCondLst>
                                    <p:cond evt="onNext" delay="0">
                                      <p:tgtEl>
                                        <p:sldTgt/>
                                      </p:tgtEl>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 fill="hold"/>
                                        <p:tgtEl>
                                          <p:spTgt spid="3"/>
                                        </p:tgtEl>
                                        <p:attrNameLst>
                                          <p:attrName>ppt_x</p:attrName>
                                        </p:attrNameLst>
                                      </p:cBhvr>
                                      <p:tavLst>
                                        <p:tav tm="0">
                                          <p:val>
                                            <p:strVal val="#ppt_x"/>
                                          </p:val>
                                        </p:tav>
                                        <p:tav tm="100000">
                                          <p:val>
                                            <p:strVal val="#ppt_x"/>
                                          </p:val>
                                        </p:tav>
                                      </p:tavLst>
                                    </p:anim>
                                    <p:anim calcmode="lin" valueType="num">
                                      <p:cBhvr additive="base">
                                        <p:cTn id="8" dur="1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5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9"/>
                                          </p:stCondLst>
                                        </p:cTn>
                                        <p:tgtEl>
                                          <p:spTgt spid="5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2" presetClass="entr" presetSubtype="1" repeatCount="indefinite" fill="remove" nodeType="clickEffect">
                                  <p:stCondLst>
                                    <p:cond delay="0"/>
                                  </p:stCondLst>
                                  <p:endCondLst>
                                    <p:cond evt="onNext" delay="0">
                                      <p:tgtEl>
                                        <p:sldTgt/>
                                      </p:tgtEl>
                                    </p:cond>
                                  </p:end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100" fill="hold"/>
                                        <p:tgtEl>
                                          <p:spTgt spid="53"/>
                                        </p:tgtEl>
                                        <p:attrNameLst>
                                          <p:attrName>ppt_x</p:attrName>
                                        </p:attrNameLst>
                                      </p:cBhvr>
                                      <p:tavLst>
                                        <p:tav tm="0">
                                          <p:val>
                                            <p:strVal val="#ppt_x"/>
                                          </p:val>
                                        </p:tav>
                                        <p:tav tm="100000">
                                          <p:val>
                                            <p:strVal val="#ppt_x"/>
                                          </p:val>
                                        </p:tav>
                                      </p:tavLst>
                                    </p:anim>
                                    <p:anim calcmode="lin" valueType="num">
                                      <p:cBhvr additive="base">
                                        <p:cTn id="23" dur="1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
                                          </p:stCondLst>
                                        </p:cTn>
                                        <p:tgtEl>
                                          <p:spTgt spid="75"/>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9"/>
                                          </p:stCondLst>
                                        </p:cTn>
                                        <p:tgtEl>
                                          <p:spTgt spid="75"/>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2" presetClass="entr" presetSubtype="1" repeatCount="indefinite" fill="remove" nodeType="clickEffect">
                                  <p:stCondLst>
                                    <p:cond delay="0"/>
                                  </p:stCondLst>
                                  <p:endCondLst>
                                    <p:cond evt="onNext" delay="0">
                                      <p:tgtEl>
                                        <p:sldTgt/>
                                      </p:tgtEl>
                                    </p:cond>
                                  </p:end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100" fill="hold"/>
                                        <p:tgtEl>
                                          <p:spTgt spid="64"/>
                                        </p:tgtEl>
                                        <p:attrNameLst>
                                          <p:attrName>ppt_x</p:attrName>
                                        </p:attrNameLst>
                                      </p:cBhvr>
                                      <p:tavLst>
                                        <p:tav tm="0">
                                          <p:val>
                                            <p:strVal val="#ppt_x"/>
                                          </p:val>
                                        </p:tav>
                                        <p:tav tm="100000">
                                          <p:val>
                                            <p:strVal val="#ppt_x"/>
                                          </p:val>
                                        </p:tav>
                                      </p:tavLst>
                                    </p:anim>
                                    <p:anim calcmode="lin" valueType="num">
                                      <p:cBhvr additive="base">
                                        <p:cTn id="38" dur="1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7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9"/>
                                          </p:stCondLst>
                                        </p:cTn>
                                        <p:tgtEl>
                                          <p:spTgt spid="7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bldLst>
      <p:bldP spid="92" grpId="0"/>
      <p:bldP spid="91" grpId="0"/>
      <p:bldP spid="90" grpId="0"/>
      <p:bldP spid="76" grpId="0" animBg="1"/>
      <p:bldP spid="76" grpId="1" animBg="1"/>
      <p:bldP spid="75" grpId="0" animBg="1"/>
      <p:bldP spid="75" grpId="1" animBg="1"/>
      <p:bldP spid="52" grpId="0" animBg="1"/>
      <p:bldP spid="5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9"/>
          <p:cNvSpPr txBox="1">
            <a:spLocks noGrp="1"/>
          </p:cNvSpPr>
          <p:nvPr>
            <p:ph type="title"/>
          </p:nvPr>
        </p:nvSpPr>
        <p:spPr>
          <a:xfrm>
            <a:off x="711525" y="4915551"/>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Recognizing useful resources that visualize ORCID value and operation</a:t>
            </a:r>
            <a:endParaRPr sz="2400" b="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Comfortable demonstrating importance, source and behavior of multiple connection types </a:t>
            </a:r>
            <a:br>
              <a:rPr lang="en" sz="2400" b="0">
                <a:solidFill>
                  <a:srgbClr val="000000"/>
                </a:solidFill>
                <a:latin typeface="Open Sans"/>
                <a:ea typeface="Open Sans"/>
                <a:cs typeface="Open Sans"/>
                <a:sym typeface="Open Sans"/>
              </a:rPr>
            </a:b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Ability to articulate how these connections are unique and contribute to the vision of ORCID</a:t>
            </a:r>
            <a:br>
              <a:rPr lang="en" sz="2400" b="0">
                <a:solidFill>
                  <a:srgbClr val="000000"/>
                </a:solidFill>
                <a:latin typeface="Open Sans"/>
                <a:ea typeface="Open Sans"/>
                <a:cs typeface="Open Sans"/>
                <a:sym typeface="Open Sans"/>
              </a:rPr>
            </a:b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Ability to recognize common scenarios featuring barriers and opportunities within ORCID record</a:t>
            </a:r>
            <a:endParaRPr sz="2400" b="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a:solidFill>
                <a:schemeClr val="dk2"/>
              </a:solidFill>
              <a:latin typeface="Open Sans"/>
              <a:ea typeface="Open Sans"/>
              <a:cs typeface="Open Sans"/>
              <a:sym typeface="Open Sans"/>
            </a:endParaRPr>
          </a:p>
        </p:txBody>
      </p:sp>
      <p:sp>
        <p:nvSpPr>
          <p:cNvPr id="342" name="Google Shape;342;p59"/>
          <p:cNvSpPr txBox="1"/>
          <p:nvPr/>
        </p:nvSpPr>
        <p:spPr>
          <a:xfrm>
            <a:off x="420475" y="399850"/>
            <a:ext cx="8113800" cy="9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latin typeface="Open Sans SemiBold"/>
                <a:ea typeface="Open Sans SemiBold"/>
                <a:cs typeface="Open Sans SemiBold"/>
                <a:sym typeface="Open Sans SemiBold"/>
              </a:rPr>
              <a:t>OUTCOMES</a:t>
            </a:r>
            <a:endParaRPr/>
          </a:p>
        </p:txBody>
      </p:sp>
      <p:sp>
        <p:nvSpPr>
          <p:cNvPr id="2" name="TextBox 1">
            <a:extLst>
              <a:ext uri="{FF2B5EF4-FFF2-40B4-BE49-F238E27FC236}">
                <a16:creationId xmlns:a16="http://schemas.microsoft.com/office/drawing/2014/main" id="{BACCD4E3-043C-454E-8846-BE15BB8B20C0}"/>
              </a:ext>
            </a:extLst>
          </p:cNvPr>
          <p:cNvSpPr txBox="1"/>
          <p:nvPr/>
        </p:nvSpPr>
        <p:spPr>
          <a:xfrm>
            <a:off x="922946" y="5606041"/>
            <a:ext cx="7528845" cy="307777"/>
          </a:xfrm>
          <a:prstGeom prst="rect">
            <a:avLst/>
          </a:prstGeom>
          <a:noFill/>
        </p:spPr>
        <p:txBody>
          <a:bodyPr wrap="square" rtlCol="0">
            <a:spAutoFit/>
          </a:bodyPr>
          <a:lstStyle/>
          <a:p>
            <a:r>
              <a:rPr lang="en-US" dirty="0">
                <a:hlinkClick r:id="rId3"/>
              </a:rPr>
              <a:t>RESOURCE DOCUMENT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7"/>
          <p:cNvSpPr txBox="1">
            <a:spLocks noGrp="1"/>
          </p:cNvSpPr>
          <p:nvPr>
            <p:ph type="title"/>
          </p:nvPr>
        </p:nvSpPr>
        <p:spPr>
          <a:xfrm>
            <a:off x="711525" y="4915551"/>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Recognizing useful resources that visualize ORCID value and operation</a:t>
            </a:r>
            <a:endParaRPr sz="2400" b="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Comfortable demonstrating importance, source and behavior of multiple connection types </a:t>
            </a:r>
            <a:br>
              <a:rPr lang="en" sz="2400" b="0">
                <a:solidFill>
                  <a:srgbClr val="000000"/>
                </a:solidFill>
                <a:latin typeface="Open Sans"/>
                <a:ea typeface="Open Sans"/>
                <a:cs typeface="Open Sans"/>
                <a:sym typeface="Open Sans"/>
              </a:rPr>
            </a:b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Ability to articulate how these connections are unique and contribute to the vision of ORCID</a:t>
            </a:r>
            <a:br>
              <a:rPr lang="en" sz="2400" b="0">
                <a:solidFill>
                  <a:srgbClr val="000000"/>
                </a:solidFill>
                <a:latin typeface="Open Sans"/>
                <a:ea typeface="Open Sans"/>
                <a:cs typeface="Open Sans"/>
                <a:sym typeface="Open Sans"/>
              </a:rPr>
            </a:br>
            <a:endParaRPr sz="2400" b="0">
              <a:solidFill>
                <a:srgbClr val="000000"/>
              </a:solidFill>
              <a:latin typeface="Open Sans"/>
              <a:ea typeface="Open Sans"/>
              <a:cs typeface="Open Sans"/>
              <a:sym typeface="Open Sans"/>
            </a:endParaRPr>
          </a:p>
          <a:p>
            <a:pPr marL="457200" lvl="0" indent="-381000" algn="l" rtl="0">
              <a:spcBef>
                <a:spcPts val="0"/>
              </a:spcBef>
              <a:spcAft>
                <a:spcPts val="0"/>
              </a:spcAft>
              <a:buClr>
                <a:srgbClr val="000000"/>
              </a:buClr>
              <a:buSzPts val="2400"/>
              <a:buFont typeface="Open Sans"/>
              <a:buChar char="●"/>
            </a:pPr>
            <a:r>
              <a:rPr lang="en" sz="2400" b="0">
                <a:solidFill>
                  <a:srgbClr val="000000"/>
                </a:solidFill>
                <a:latin typeface="Open Sans"/>
                <a:ea typeface="Open Sans"/>
                <a:cs typeface="Open Sans"/>
                <a:sym typeface="Open Sans"/>
              </a:rPr>
              <a:t>Ability to recognize common scenarios featuring barriers and opportunities within ORCID record</a:t>
            </a:r>
            <a:endParaRPr sz="2400" b="0">
              <a:solidFill>
                <a:srgbClr val="000000"/>
              </a:solidFill>
              <a:latin typeface="Open Sans"/>
              <a:ea typeface="Open Sans"/>
              <a:cs typeface="Open Sans"/>
              <a:sym typeface="Open Sans"/>
            </a:endParaRPr>
          </a:p>
          <a:p>
            <a:pPr marL="0" lvl="0" indent="0" algn="l" rtl="0">
              <a:spcBef>
                <a:spcPts val="0"/>
              </a:spcBef>
              <a:spcAft>
                <a:spcPts val="0"/>
              </a:spcAft>
              <a:buNone/>
            </a:pPr>
            <a:endParaRPr sz="2400" b="0">
              <a:solidFill>
                <a:schemeClr val="dk2"/>
              </a:solidFill>
              <a:latin typeface="Open Sans"/>
              <a:ea typeface="Open Sans"/>
              <a:cs typeface="Open Sans"/>
              <a:sym typeface="Open Sans"/>
            </a:endParaRPr>
          </a:p>
        </p:txBody>
      </p:sp>
      <p:sp>
        <p:nvSpPr>
          <p:cNvPr id="269" name="Google Shape;269;p47"/>
          <p:cNvSpPr txBox="1"/>
          <p:nvPr/>
        </p:nvSpPr>
        <p:spPr>
          <a:xfrm>
            <a:off x="420475" y="399850"/>
            <a:ext cx="8113800" cy="9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latin typeface="Open Sans SemiBold"/>
                <a:ea typeface="Open Sans SemiBold"/>
                <a:cs typeface="Open Sans SemiBold"/>
                <a:sym typeface="Open Sans SemiBold"/>
              </a:rPr>
              <a:t>OUTCOMES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8"/>
          <p:cNvSpPr txBox="1"/>
          <p:nvPr/>
        </p:nvSpPr>
        <p:spPr>
          <a:xfrm>
            <a:off x="609600" y="238500"/>
            <a:ext cx="8206500" cy="11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chemeClr val="dk1"/>
                </a:solidFill>
                <a:latin typeface="Open Sans SemiBold"/>
                <a:ea typeface="Open Sans SemiBold"/>
                <a:cs typeface="Open Sans SemiBold"/>
                <a:sym typeface="Open Sans SemiBold"/>
              </a:rPr>
              <a:t>MENU PRIX FIXE</a:t>
            </a:r>
            <a:endParaRPr sz="4800" b="1">
              <a:solidFill>
                <a:schemeClr val="dk1"/>
              </a:solidFill>
              <a:latin typeface="Open Sans SemiBold"/>
              <a:ea typeface="Open Sans SemiBold"/>
              <a:cs typeface="Open Sans SemiBold"/>
              <a:sym typeface="Open Sans SemiBold"/>
            </a:endParaRPr>
          </a:p>
          <a:p>
            <a:pPr marL="0" lvl="0" indent="0" algn="l" rtl="0">
              <a:spcBef>
                <a:spcPts val="0"/>
              </a:spcBef>
              <a:spcAft>
                <a:spcPts val="0"/>
              </a:spcAft>
              <a:buNone/>
            </a:pPr>
            <a:endParaRPr/>
          </a:p>
        </p:txBody>
      </p:sp>
      <p:sp>
        <p:nvSpPr>
          <p:cNvPr id="275" name="Google Shape;275;p48"/>
          <p:cNvSpPr txBox="1"/>
          <p:nvPr/>
        </p:nvSpPr>
        <p:spPr>
          <a:xfrm>
            <a:off x="351750" y="1440000"/>
            <a:ext cx="8440500" cy="3978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Open Sans SemiBold"/>
              <a:buAutoNum type="arabicPeriod"/>
            </a:pPr>
            <a:r>
              <a:rPr lang="en" sz="2400" b="1">
                <a:solidFill>
                  <a:schemeClr val="dk1"/>
                </a:solidFill>
                <a:latin typeface="Open Sans SemiBold"/>
                <a:ea typeface="Open Sans SemiBold"/>
                <a:cs typeface="Open Sans SemiBold"/>
                <a:sym typeface="Open Sans SemiBold"/>
              </a:rPr>
              <a:t>INTRODUCTIONS</a:t>
            </a:r>
            <a:br>
              <a:rPr lang="en" sz="2400" b="1">
                <a:solidFill>
                  <a:schemeClr val="dk1"/>
                </a:solidFill>
                <a:latin typeface="Open Sans SemiBold"/>
                <a:ea typeface="Open Sans SemiBold"/>
                <a:cs typeface="Open Sans SemiBold"/>
                <a:sym typeface="Open Sans SemiBold"/>
              </a:rPr>
            </a:br>
            <a:endParaRPr sz="2400" b="1">
              <a:solidFill>
                <a:schemeClr val="dk1"/>
              </a:solidFill>
              <a:latin typeface="Open Sans SemiBold"/>
              <a:ea typeface="Open Sans SemiBold"/>
              <a:cs typeface="Open Sans SemiBold"/>
              <a:sym typeface="Open Sans SemiBold"/>
            </a:endParaRPr>
          </a:p>
          <a:p>
            <a:pPr marL="457200" lvl="0" indent="-381000" algn="l" rtl="0">
              <a:spcBef>
                <a:spcPts val="0"/>
              </a:spcBef>
              <a:spcAft>
                <a:spcPts val="0"/>
              </a:spcAft>
              <a:buClr>
                <a:schemeClr val="dk1"/>
              </a:buClr>
              <a:buSzPts val="2400"/>
              <a:buFont typeface="Open Sans"/>
              <a:buAutoNum type="arabicPeriod"/>
            </a:pPr>
            <a:r>
              <a:rPr lang="en" sz="2400" b="1">
                <a:solidFill>
                  <a:schemeClr val="dk1"/>
                </a:solidFill>
                <a:latin typeface="Open Sans"/>
                <a:ea typeface="Open Sans"/>
                <a:cs typeface="Open Sans"/>
                <a:sym typeface="Open Sans"/>
              </a:rPr>
              <a:t>ORCID UNCERTAINTIES</a:t>
            </a:r>
            <a:br>
              <a:rPr lang="en" sz="2400" b="1">
                <a:solidFill>
                  <a:schemeClr val="dk1"/>
                </a:solidFill>
                <a:latin typeface="Open Sans"/>
                <a:ea typeface="Open Sans"/>
                <a:cs typeface="Open Sans"/>
                <a:sym typeface="Open Sans"/>
              </a:rPr>
            </a:br>
            <a:endParaRPr sz="2400" b="1">
              <a:solidFill>
                <a:schemeClr val="dk1"/>
              </a:solidFill>
              <a:latin typeface="Open Sans SemiBold"/>
              <a:ea typeface="Open Sans SemiBold"/>
              <a:cs typeface="Open Sans SemiBold"/>
              <a:sym typeface="Open Sans SemiBold"/>
            </a:endParaRPr>
          </a:p>
          <a:p>
            <a:pPr marL="457200" lvl="0" indent="-381000" algn="l" rtl="0">
              <a:spcBef>
                <a:spcPts val="0"/>
              </a:spcBef>
              <a:spcAft>
                <a:spcPts val="0"/>
              </a:spcAft>
              <a:buClr>
                <a:schemeClr val="dk1"/>
              </a:buClr>
              <a:buSzPts val="2400"/>
              <a:buAutoNum type="arabicPeriod"/>
            </a:pPr>
            <a:r>
              <a:rPr lang="en" sz="2400" b="1">
                <a:solidFill>
                  <a:schemeClr val="dk1"/>
                </a:solidFill>
                <a:latin typeface="Open Sans SemiBold"/>
                <a:ea typeface="Open Sans SemiBold"/>
                <a:cs typeface="Open Sans SemiBold"/>
                <a:sym typeface="Open Sans SemiBold"/>
              </a:rPr>
              <a:t>SETTING THE TABLE - </a:t>
            </a:r>
            <a:r>
              <a:rPr lang="en" sz="2400">
                <a:latin typeface="Open Sans"/>
                <a:ea typeface="Open Sans"/>
                <a:cs typeface="Open Sans"/>
                <a:sym typeface="Open Sans"/>
              </a:rPr>
              <a:t>Affiliations and Peer Review</a:t>
            </a:r>
            <a:br>
              <a:rPr lang="en" sz="2400">
                <a:latin typeface="Open Sans"/>
                <a:ea typeface="Open Sans"/>
                <a:cs typeface="Open Sans"/>
                <a:sym typeface="Open Sans"/>
              </a:rPr>
            </a:br>
            <a:endParaRPr sz="2400">
              <a:latin typeface="Open Sans"/>
              <a:ea typeface="Open Sans"/>
              <a:cs typeface="Open Sans"/>
              <a:sym typeface="Open Sans"/>
            </a:endParaRPr>
          </a:p>
          <a:p>
            <a:pPr marL="457200" lvl="0" indent="-381000" algn="l" rtl="0">
              <a:spcBef>
                <a:spcPts val="0"/>
              </a:spcBef>
              <a:spcAft>
                <a:spcPts val="0"/>
              </a:spcAft>
              <a:buClr>
                <a:schemeClr val="dk1"/>
              </a:buClr>
              <a:buSzPts val="2400"/>
              <a:buAutoNum type="arabicPeriod"/>
            </a:pPr>
            <a:r>
              <a:rPr lang="en" sz="2400" b="1">
                <a:solidFill>
                  <a:schemeClr val="dk1"/>
                </a:solidFill>
                <a:latin typeface="Open Sans SemiBold"/>
                <a:ea typeface="Open Sans SemiBold"/>
                <a:cs typeface="Open Sans SemiBold"/>
                <a:sym typeface="Open Sans SemiBold"/>
              </a:rPr>
              <a:t>QUICK BUT HEALTHY - ORCID DEMO - </a:t>
            </a:r>
            <a:r>
              <a:rPr lang="en" sz="2400">
                <a:latin typeface="Open Sans"/>
                <a:ea typeface="Open Sans"/>
                <a:cs typeface="Open Sans"/>
                <a:sym typeface="Open Sans"/>
              </a:rPr>
              <a:t>Works: S&amp;L, Bibtex, Autoupdate</a:t>
            </a:r>
            <a:br>
              <a:rPr lang="en" sz="2400">
                <a:latin typeface="Open Sans"/>
                <a:ea typeface="Open Sans"/>
                <a:cs typeface="Open Sans"/>
                <a:sym typeface="Open Sans"/>
              </a:rPr>
            </a:br>
            <a:endParaRPr sz="2400">
              <a:latin typeface="Open Sans"/>
              <a:ea typeface="Open Sans"/>
              <a:cs typeface="Open Sans"/>
              <a:sym typeface="Open Sans"/>
            </a:endParaRPr>
          </a:p>
          <a:p>
            <a:pPr marL="457200" lvl="0" indent="-381000" algn="l" rtl="0">
              <a:spcBef>
                <a:spcPts val="0"/>
              </a:spcBef>
              <a:spcAft>
                <a:spcPts val="0"/>
              </a:spcAft>
              <a:buClr>
                <a:schemeClr val="dk1"/>
              </a:buClr>
              <a:buSzPts val="2400"/>
              <a:buFont typeface="Open Sans SemiBold"/>
              <a:buAutoNum type="arabicPeriod"/>
            </a:pPr>
            <a:r>
              <a:rPr lang="en" sz="2400" b="1">
                <a:solidFill>
                  <a:schemeClr val="dk1"/>
                </a:solidFill>
                <a:latin typeface="Open Sans SemiBold"/>
                <a:ea typeface="Open Sans SemiBold"/>
                <a:cs typeface="Open Sans SemiBold"/>
                <a:sym typeface="Open Sans SemiBold"/>
              </a:rPr>
              <a:t>PARTICIPANT DEMOS</a:t>
            </a:r>
            <a:br>
              <a:rPr lang="en" sz="2400" b="1">
                <a:solidFill>
                  <a:schemeClr val="dk1"/>
                </a:solidFill>
                <a:latin typeface="Open Sans SemiBold"/>
                <a:ea typeface="Open Sans SemiBold"/>
                <a:cs typeface="Open Sans SemiBold"/>
                <a:sym typeface="Open Sans SemiBold"/>
              </a:rPr>
            </a:br>
            <a:endParaRPr sz="2400">
              <a:solidFill>
                <a:schemeClr val="dk2"/>
              </a:solidFill>
              <a:latin typeface="Open Sans"/>
              <a:ea typeface="Open Sans"/>
              <a:cs typeface="Open Sans"/>
              <a:sym typeface="Open Sans"/>
            </a:endParaRPr>
          </a:p>
          <a:p>
            <a:pPr marL="457200" lvl="0" indent="-381000" algn="l" rtl="0">
              <a:spcBef>
                <a:spcPts val="0"/>
              </a:spcBef>
              <a:spcAft>
                <a:spcPts val="0"/>
              </a:spcAft>
              <a:buClr>
                <a:schemeClr val="dk1"/>
              </a:buClr>
              <a:buSzPts val="2400"/>
              <a:buAutoNum type="arabicPeriod"/>
            </a:pPr>
            <a:r>
              <a:rPr lang="en" sz="2400" b="1">
                <a:solidFill>
                  <a:schemeClr val="dk1"/>
                </a:solidFill>
                <a:latin typeface="Open Sans SemiBold"/>
                <a:ea typeface="Open Sans SemiBold"/>
                <a:cs typeface="Open Sans SemiBold"/>
                <a:sym typeface="Open Sans SemiBold"/>
              </a:rPr>
              <a:t>OFF THE MENU - </a:t>
            </a:r>
            <a:r>
              <a:rPr lang="en" sz="2400">
                <a:latin typeface="Open Sans"/>
                <a:ea typeface="Open Sans"/>
                <a:cs typeface="Open Sans"/>
                <a:sym typeface="Open Sans"/>
              </a:rPr>
              <a:t>Scenario Exercise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9"/>
          <p:cNvSpPr txBox="1">
            <a:spLocks noGrp="1"/>
          </p:cNvSpPr>
          <p:nvPr>
            <p:ph type="title"/>
          </p:nvPr>
        </p:nvSpPr>
        <p:spPr>
          <a:xfrm>
            <a:off x="609600" y="-185374"/>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ORCID UNCERTAINTIES</a:t>
            </a:r>
            <a:endParaRPr/>
          </a:p>
        </p:txBody>
      </p:sp>
      <p:sp>
        <p:nvSpPr>
          <p:cNvPr id="281" name="Google Shape;281;p49"/>
          <p:cNvSpPr txBox="1">
            <a:spLocks noGrp="1"/>
          </p:cNvSpPr>
          <p:nvPr>
            <p:ph type="body" idx="1"/>
          </p:nvPr>
        </p:nvSpPr>
        <p:spPr>
          <a:xfrm>
            <a:off x="415800" y="984600"/>
            <a:ext cx="8312400" cy="45720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Clr>
                <a:srgbClr val="000000"/>
              </a:buClr>
              <a:buSzPts val="2800"/>
              <a:buChar char="•"/>
            </a:pPr>
            <a:r>
              <a:rPr lang="en" sz="2800">
                <a:solidFill>
                  <a:srgbClr val="000000"/>
                </a:solidFill>
              </a:rPr>
              <a:t>Articulating what ORCID is versus what ORCID is not can be challenging, and audiences will respond to different approaches.</a:t>
            </a:r>
            <a:br>
              <a:rPr lang="en" sz="2800">
                <a:solidFill>
                  <a:srgbClr val="000000"/>
                </a:solidFill>
              </a:rPr>
            </a:br>
            <a:endParaRPr sz="2800">
              <a:solidFill>
                <a:srgbClr val="000000"/>
              </a:solidFill>
            </a:endParaRPr>
          </a:p>
          <a:p>
            <a:pPr marL="457200" lvl="0" indent="-406400" algn="l" rtl="0">
              <a:spcBef>
                <a:spcPts val="0"/>
              </a:spcBef>
              <a:spcAft>
                <a:spcPts val="0"/>
              </a:spcAft>
              <a:buClr>
                <a:srgbClr val="000000"/>
              </a:buClr>
              <a:buSzPts val="2800"/>
              <a:buChar char="•"/>
            </a:pPr>
            <a:r>
              <a:rPr lang="en" sz="2800">
                <a:solidFill>
                  <a:srgbClr val="000000"/>
                </a:solidFill>
              </a:rPr>
              <a:t>Working backwards from misconceptions or preconceived notions is even more difficult than starting out fresh.</a:t>
            </a:r>
            <a:br>
              <a:rPr lang="en" sz="2800">
                <a:solidFill>
                  <a:srgbClr val="000000"/>
                </a:solidFill>
              </a:rPr>
            </a:br>
            <a:endParaRPr sz="2800">
              <a:solidFill>
                <a:srgbClr val="000000"/>
              </a:solidFill>
            </a:endParaRPr>
          </a:p>
          <a:p>
            <a:pPr marL="457200" lvl="0" indent="-406400" algn="l" rtl="0">
              <a:spcBef>
                <a:spcPts val="0"/>
              </a:spcBef>
              <a:spcAft>
                <a:spcPts val="0"/>
              </a:spcAft>
              <a:buClr>
                <a:srgbClr val="000000"/>
              </a:buClr>
              <a:buSzPts val="2800"/>
              <a:buChar char="•"/>
            </a:pPr>
            <a:r>
              <a:rPr lang="en" sz="2800">
                <a:solidFill>
                  <a:srgbClr val="000000"/>
                </a:solidFill>
              </a:rPr>
              <a:t>Let’s take a moment to call out uncertainties that you recognize or anticipate in your communities...</a:t>
            </a:r>
            <a:endParaRPr sz="28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0"/>
          <p:cNvSpPr txBox="1">
            <a:spLocks noGrp="1"/>
          </p:cNvSpPr>
          <p:nvPr>
            <p:ph type="title"/>
          </p:nvPr>
        </p:nvSpPr>
        <p:spPr>
          <a:xfrm>
            <a:off x="85550" y="134425"/>
            <a:ext cx="91440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LET’S CONSIDER A FEW UNCERTAINTIES</a:t>
            </a:r>
            <a:endParaRPr sz="3600"/>
          </a:p>
        </p:txBody>
      </p:sp>
      <p:sp>
        <p:nvSpPr>
          <p:cNvPr id="287" name="Google Shape;287;p50"/>
          <p:cNvSpPr txBox="1">
            <a:spLocks noGrp="1"/>
          </p:cNvSpPr>
          <p:nvPr>
            <p:ph type="body" idx="1"/>
          </p:nvPr>
        </p:nvSpPr>
        <p:spPr>
          <a:xfrm>
            <a:off x="370700" y="1371600"/>
            <a:ext cx="8283900" cy="4762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solidFill>
                  <a:srgbClr val="000000"/>
                </a:solidFill>
              </a:rPr>
              <a:t>True or False</a:t>
            </a:r>
            <a:endParaRPr dirty="0">
              <a:solidFill>
                <a:srgbClr val="000000"/>
              </a:solidFill>
            </a:endParaRPr>
          </a:p>
          <a:p>
            <a:pPr marL="0" lvl="0" indent="0" algn="l" rtl="0">
              <a:spcBef>
                <a:spcPts val="1000"/>
              </a:spcBef>
              <a:spcAft>
                <a:spcPts val="0"/>
              </a:spcAft>
              <a:buNone/>
            </a:pPr>
            <a:endParaRPr dirty="0">
              <a:solidFill>
                <a:srgbClr val="000000"/>
              </a:solidFill>
            </a:endParaRPr>
          </a:p>
          <a:p>
            <a:pPr marL="0" lvl="0" indent="0" algn="l" rtl="0">
              <a:spcBef>
                <a:spcPts val="1000"/>
              </a:spcBef>
              <a:spcAft>
                <a:spcPts val="0"/>
              </a:spcAft>
              <a:buNone/>
            </a:pPr>
            <a:r>
              <a:rPr lang="en" dirty="0">
                <a:solidFill>
                  <a:srgbClr val="000000"/>
                </a:solidFill>
              </a:rPr>
              <a:t>“Enter Once, Reuse Often” - So my ORCID record contains every piece of metadata about my contributions!</a:t>
            </a:r>
            <a:endParaRPr dirty="0">
              <a:solidFill>
                <a:srgbClr val="000000"/>
              </a:solidFill>
            </a:endParaRPr>
          </a:p>
          <a:p>
            <a:pPr marL="0" lvl="0" indent="0" algn="l" rtl="0">
              <a:spcBef>
                <a:spcPts val="1000"/>
              </a:spcBef>
              <a:spcAft>
                <a:spcPts val="0"/>
              </a:spcAft>
              <a:buNone/>
            </a:pPr>
            <a:endParaRPr dirty="0">
              <a:solidFill>
                <a:srgbClr val="000000"/>
              </a:solidFill>
            </a:endParaRPr>
          </a:p>
          <a:p>
            <a:pPr marL="0" lvl="0" indent="0" algn="l" rtl="0">
              <a:spcBef>
                <a:spcPts val="1000"/>
              </a:spcBef>
              <a:spcAft>
                <a:spcPts val="0"/>
              </a:spcAft>
              <a:buNone/>
            </a:pPr>
            <a:r>
              <a:rPr lang="en" dirty="0">
                <a:solidFill>
                  <a:srgbClr val="000000"/>
                </a:solidFill>
              </a:rPr>
              <a:t>False!</a:t>
            </a:r>
            <a:endParaRP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1"/>
          <p:cNvSpPr txBox="1">
            <a:spLocks noGrp="1"/>
          </p:cNvSpPr>
          <p:nvPr>
            <p:ph type="title"/>
          </p:nvPr>
        </p:nvSpPr>
        <p:spPr>
          <a:xfrm>
            <a:off x="609600" y="405301"/>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93" name="Google Shape;293;p51"/>
          <p:cNvSpPr txBox="1">
            <a:spLocks noGrp="1"/>
          </p:cNvSpPr>
          <p:nvPr>
            <p:ph type="body" idx="1"/>
          </p:nvPr>
        </p:nvSpPr>
        <p:spPr>
          <a:xfrm>
            <a:off x="609600" y="1562100"/>
            <a:ext cx="7924800" cy="45720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294" name="Google Shape;294;p51"/>
          <p:cNvPicPr preferRelativeResize="0"/>
          <p:nvPr/>
        </p:nvPicPr>
        <p:blipFill>
          <a:blip r:embed="rId3">
            <a:alphaModFix/>
          </a:blip>
          <a:stretch>
            <a:fillRect/>
          </a:stretch>
        </p:blipFill>
        <p:spPr>
          <a:xfrm>
            <a:off x="2000250" y="0"/>
            <a:ext cx="51435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2"/>
          <p:cNvSpPr txBox="1">
            <a:spLocks noGrp="1"/>
          </p:cNvSpPr>
          <p:nvPr>
            <p:ph type="title"/>
          </p:nvPr>
        </p:nvSpPr>
        <p:spPr>
          <a:xfrm>
            <a:off x="0" y="191450"/>
            <a:ext cx="91440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LET’S CONSIDER A FEW UNCERTAINTIES</a:t>
            </a:r>
            <a:endParaRPr sz="3600"/>
          </a:p>
        </p:txBody>
      </p:sp>
      <p:sp>
        <p:nvSpPr>
          <p:cNvPr id="300" name="Google Shape;300;p52"/>
          <p:cNvSpPr txBox="1">
            <a:spLocks noGrp="1"/>
          </p:cNvSpPr>
          <p:nvPr>
            <p:ph type="body" idx="1"/>
          </p:nvPr>
        </p:nvSpPr>
        <p:spPr>
          <a:xfrm>
            <a:off x="370700" y="1371600"/>
            <a:ext cx="8283900" cy="4762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solidFill>
                  <a:srgbClr val="000000"/>
                </a:solidFill>
              </a:rPr>
              <a:t>True or False</a:t>
            </a:r>
            <a:endParaRPr dirty="0">
              <a:solidFill>
                <a:srgbClr val="000000"/>
              </a:solidFill>
            </a:endParaRPr>
          </a:p>
          <a:p>
            <a:pPr marL="0" lvl="0" indent="0" algn="l" rtl="0">
              <a:spcBef>
                <a:spcPts val="1000"/>
              </a:spcBef>
              <a:spcAft>
                <a:spcPts val="0"/>
              </a:spcAft>
              <a:buNone/>
            </a:pPr>
            <a:endParaRPr dirty="0">
              <a:solidFill>
                <a:srgbClr val="000000"/>
              </a:solidFill>
            </a:endParaRPr>
          </a:p>
          <a:p>
            <a:pPr marL="0" lvl="0" indent="0" algn="l" rtl="0">
              <a:spcBef>
                <a:spcPts val="1000"/>
              </a:spcBef>
              <a:spcAft>
                <a:spcPts val="0"/>
              </a:spcAft>
              <a:buNone/>
            </a:pPr>
            <a:r>
              <a:rPr lang="en" dirty="0">
                <a:solidFill>
                  <a:srgbClr val="000000"/>
                </a:solidFill>
              </a:rPr>
              <a:t>“I have profiles on other platforms; ORCID is just another profile that I would need to maintain.”</a:t>
            </a:r>
            <a:endParaRPr dirty="0">
              <a:solidFill>
                <a:srgbClr val="000000"/>
              </a:solidFill>
            </a:endParaRPr>
          </a:p>
          <a:p>
            <a:pPr marL="0" lvl="0" indent="0" algn="l" rtl="0">
              <a:spcBef>
                <a:spcPts val="1000"/>
              </a:spcBef>
              <a:spcAft>
                <a:spcPts val="0"/>
              </a:spcAft>
              <a:buNone/>
            </a:pPr>
            <a:endParaRPr dirty="0">
              <a:solidFill>
                <a:srgbClr val="000000"/>
              </a:solidFill>
            </a:endParaRPr>
          </a:p>
          <a:p>
            <a:pPr marL="0" lvl="0" indent="0" algn="l" rtl="0">
              <a:spcBef>
                <a:spcPts val="1000"/>
              </a:spcBef>
              <a:spcAft>
                <a:spcPts val="0"/>
              </a:spcAft>
              <a:buNone/>
            </a:pPr>
            <a:r>
              <a:rPr lang="en" dirty="0">
                <a:solidFill>
                  <a:srgbClr val="000000"/>
                </a:solidFill>
              </a:rPr>
              <a:t>False!</a:t>
            </a:r>
            <a:endParaRPr dirty="0">
              <a:solidFill>
                <a:srgbClr val="000000"/>
              </a:solidFill>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3"/>
          <p:cNvSpPr txBox="1">
            <a:spLocks noGrp="1"/>
          </p:cNvSpPr>
          <p:nvPr>
            <p:ph type="title"/>
          </p:nvPr>
        </p:nvSpPr>
        <p:spPr>
          <a:xfrm>
            <a:off x="0" y="0"/>
            <a:ext cx="91440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LET’S CONSIDER A FEW UNCERTAINTIES</a:t>
            </a:r>
            <a:endParaRPr sz="3600"/>
          </a:p>
        </p:txBody>
      </p:sp>
      <p:sp>
        <p:nvSpPr>
          <p:cNvPr id="306" name="Google Shape;306;p53"/>
          <p:cNvSpPr txBox="1">
            <a:spLocks noGrp="1"/>
          </p:cNvSpPr>
          <p:nvPr>
            <p:ph type="body" idx="1"/>
          </p:nvPr>
        </p:nvSpPr>
        <p:spPr>
          <a:xfrm>
            <a:off x="342175" y="1243275"/>
            <a:ext cx="8283900" cy="4762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solidFill>
                  <a:srgbClr val="000000"/>
                </a:solidFill>
              </a:rPr>
              <a:t>True or False</a:t>
            </a:r>
            <a:endParaRPr dirty="0">
              <a:solidFill>
                <a:srgbClr val="000000"/>
              </a:solidFill>
            </a:endParaRPr>
          </a:p>
          <a:p>
            <a:pPr marL="0" lvl="0" indent="0" algn="l" rtl="0">
              <a:spcBef>
                <a:spcPts val="1000"/>
              </a:spcBef>
              <a:spcAft>
                <a:spcPts val="0"/>
              </a:spcAft>
              <a:buNone/>
            </a:pPr>
            <a:endParaRPr dirty="0">
              <a:solidFill>
                <a:srgbClr val="000000"/>
              </a:solidFill>
            </a:endParaRPr>
          </a:p>
          <a:p>
            <a:pPr marL="0" lvl="0" indent="0" algn="l" rtl="0">
              <a:spcBef>
                <a:spcPts val="1000"/>
              </a:spcBef>
              <a:spcAft>
                <a:spcPts val="0"/>
              </a:spcAft>
              <a:buNone/>
            </a:pPr>
            <a:r>
              <a:rPr lang="en" dirty="0">
                <a:solidFill>
                  <a:srgbClr val="000000"/>
                </a:solidFill>
              </a:rPr>
              <a:t>“Identifiers for things, like DOIs, will allow identical or connected works to be grouped together to avoid many duplicate entries.”</a:t>
            </a:r>
            <a:endParaRPr dirty="0">
              <a:solidFill>
                <a:srgbClr val="000000"/>
              </a:solidFill>
            </a:endParaRPr>
          </a:p>
          <a:p>
            <a:pPr marL="0" lvl="0" indent="0" algn="l" rtl="0">
              <a:spcBef>
                <a:spcPts val="1000"/>
              </a:spcBef>
              <a:spcAft>
                <a:spcPts val="0"/>
              </a:spcAft>
              <a:buNone/>
            </a:pPr>
            <a:endParaRPr dirty="0">
              <a:solidFill>
                <a:srgbClr val="000000"/>
              </a:solidFill>
            </a:endParaRPr>
          </a:p>
          <a:p>
            <a:pPr marL="0" lvl="0" indent="0" algn="l" rtl="0">
              <a:spcBef>
                <a:spcPts val="1000"/>
              </a:spcBef>
              <a:spcAft>
                <a:spcPts val="0"/>
              </a:spcAft>
              <a:buNone/>
            </a:pPr>
            <a:r>
              <a:rPr lang="en" dirty="0">
                <a:solidFill>
                  <a:srgbClr val="000000"/>
                </a:solidFill>
              </a:rPr>
              <a:t>True!</a:t>
            </a:r>
            <a:endParaRPr dirty="0">
              <a:solidFill>
                <a:srgbClr val="000000"/>
              </a:solidFill>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4"/>
          <p:cNvSpPr txBox="1">
            <a:spLocks noGrp="1"/>
          </p:cNvSpPr>
          <p:nvPr>
            <p:ph type="title"/>
          </p:nvPr>
        </p:nvSpPr>
        <p:spPr>
          <a:xfrm>
            <a:off x="609600" y="134401"/>
            <a:ext cx="7924800" cy="98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WHILE WE’RE COOKING...</a:t>
            </a:r>
            <a:endParaRPr/>
          </a:p>
        </p:txBody>
      </p:sp>
      <p:sp>
        <p:nvSpPr>
          <p:cNvPr id="312" name="Google Shape;312;p54"/>
          <p:cNvSpPr txBox="1">
            <a:spLocks noGrp="1"/>
          </p:cNvSpPr>
          <p:nvPr>
            <p:ph type="body" idx="1"/>
          </p:nvPr>
        </p:nvSpPr>
        <p:spPr>
          <a:xfrm>
            <a:off x="427725" y="1283200"/>
            <a:ext cx="8255400" cy="4851000"/>
          </a:xfrm>
          <a:prstGeom prst="rect">
            <a:avLst/>
          </a:prstGeom>
        </p:spPr>
        <p:txBody>
          <a:bodyPr spcFirstLastPara="1" wrap="square" lIns="91425" tIns="91425" rIns="91425" bIns="91425" anchor="t" anchorCtr="0">
            <a:noAutofit/>
          </a:bodyPr>
          <a:lstStyle/>
          <a:p>
            <a:pPr marL="457200" lvl="0" indent="-419100" algn="l" rtl="0">
              <a:spcBef>
                <a:spcPts val="1000"/>
              </a:spcBef>
              <a:spcAft>
                <a:spcPts val="0"/>
              </a:spcAft>
              <a:buClr>
                <a:srgbClr val="000000"/>
              </a:buClr>
              <a:buSzPts val="3000"/>
              <a:buChar char="•"/>
            </a:pPr>
            <a:r>
              <a:rPr lang="en">
                <a:solidFill>
                  <a:srgbClr val="000000"/>
                </a:solidFill>
              </a:rPr>
              <a:t>We will look at a few ways that you can demonstrate ORCID connections, but there are many such opportunities</a:t>
            </a:r>
            <a:br>
              <a:rPr lang="en">
                <a:solidFill>
                  <a:srgbClr val="000000"/>
                </a:solidFill>
              </a:rPr>
            </a:br>
            <a:endParaRPr>
              <a:solidFill>
                <a:srgbClr val="000000"/>
              </a:solidFill>
            </a:endParaRPr>
          </a:p>
          <a:p>
            <a:pPr marL="457200" lvl="0" indent="-419100" algn="l" rtl="0">
              <a:spcBef>
                <a:spcPts val="0"/>
              </a:spcBef>
              <a:spcAft>
                <a:spcPts val="0"/>
              </a:spcAft>
              <a:buClr>
                <a:srgbClr val="000000"/>
              </a:buClr>
              <a:buSzPts val="3000"/>
              <a:buChar char="•"/>
            </a:pPr>
            <a:r>
              <a:rPr lang="en">
                <a:solidFill>
                  <a:srgbClr val="000000"/>
                </a:solidFill>
              </a:rPr>
              <a:t>Keep in mind steps that may be barriers for your community and questions about potential gaps</a:t>
            </a:r>
            <a:br>
              <a:rPr lang="en">
                <a:solidFill>
                  <a:srgbClr val="000000"/>
                </a:solidFill>
              </a:rPr>
            </a:br>
            <a:endParaRPr>
              <a:solidFill>
                <a:srgbClr val="000000"/>
              </a:solidFill>
            </a:endParaRPr>
          </a:p>
          <a:p>
            <a:pPr marL="457200" lvl="0" indent="-419100" algn="l" rtl="0">
              <a:spcBef>
                <a:spcPts val="0"/>
              </a:spcBef>
              <a:spcAft>
                <a:spcPts val="0"/>
              </a:spcAft>
              <a:buClr>
                <a:srgbClr val="000000"/>
              </a:buClr>
              <a:buSzPts val="3000"/>
              <a:buChar char="•"/>
            </a:pPr>
            <a:r>
              <a:rPr lang="en">
                <a:solidFill>
                  <a:srgbClr val="000000"/>
                </a:solidFill>
              </a:rPr>
              <a:t>Get ready; you’re up next!</a:t>
            </a:r>
            <a:endParaRPr>
              <a:solidFill>
                <a:srgbClr val="00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CIDnew1">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302</Words>
  <Application>Microsoft Macintosh PowerPoint</Application>
  <PresentationFormat>On-screen Show (4:3)</PresentationFormat>
  <Paragraphs>99</Paragraphs>
  <Slides>15</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 Black</vt:lpstr>
      <vt:lpstr>Calibri</vt:lpstr>
      <vt:lpstr>Arial</vt:lpstr>
      <vt:lpstr>Open Sans</vt:lpstr>
      <vt:lpstr>Century Gothic</vt:lpstr>
      <vt:lpstr>Open Sans SemiBold</vt:lpstr>
      <vt:lpstr>Simple Light</vt:lpstr>
      <vt:lpstr>ORCIDnew1</vt:lpstr>
      <vt:lpstr>Office Theme</vt:lpstr>
      <vt:lpstr>PowerPoint Presentation</vt:lpstr>
      <vt:lpstr> Recognizing useful resources that visualize ORCID value and operation  Comfortable demonstrating importance, source and behavior of multiple connection types   Ability to articulate how these connections are unique and contribute to the vision of ORCID  Ability to recognize common scenarios featuring barriers and opportunities within ORCID record </vt:lpstr>
      <vt:lpstr>PowerPoint Presentation</vt:lpstr>
      <vt:lpstr>ORCID UNCERTAINTIES</vt:lpstr>
      <vt:lpstr>LET’S CONSIDER A FEW UNCERTAINTIES</vt:lpstr>
      <vt:lpstr>PowerPoint Presentation</vt:lpstr>
      <vt:lpstr>LET’S CONSIDER A FEW UNCERTAINTIES</vt:lpstr>
      <vt:lpstr>LET’S CONSIDER A FEW UNCERTAINTIES</vt:lpstr>
      <vt:lpstr>WHILE WE’RE COOKING...</vt:lpstr>
      <vt:lpstr> Affiliations  Peer Review  Other person identifiers  Institutional Sign-in versus Single Sign On </vt:lpstr>
      <vt:lpstr> Works  Bibtex  DOI  Manual  Search &amp; Link  Auto-update </vt:lpstr>
      <vt:lpstr>CROSSREF AUTO-UPDATE</vt:lpstr>
      <vt:lpstr>“ON BEHALF OF…”</vt:lpstr>
      <vt:lpstr>PowerPoint Presentation</vt:lpstr>
      <vt:lpstr> Recognizing useful resources that visualize ORCID value and operation  Comfortable demonstrating importance, source and behavior of multiple connection types   Ability to articulate how these connections are unique and contribute to the vision of ORCID  Ability to recognize common scenarios featuring barriers and opportunities within ORCID record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 Minihan</cp:lastModifiedBy>
  <cp:revision>4</cp:revision>
  <dcterms:modified xsi:type="dcterms:W3CDTF">2019-05-20T15:53:03Z</dcterms:modified>
</cp:coreProperties>
</file>