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904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06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3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9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9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98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1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E0DE-C57C-4FBA-88B8-04F98A29E731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DF3CE-F55D-455B-A5B0-E4DE2439E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9565" y="5735940"/>
            <a:ext cx="9104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fracture surfaces of six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sandstone. (a) Berea sandstone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(Kong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2019);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– (f) S1-S5 from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Songliao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0" y="-4021479"/>
            <a:ext cx="8668666" cy="9736481"/>
            <a:chOff x="0" y="-4021479"/>
            <a:chExt cx="8668666" cy="9736481"/>
          </a:xfrm>
        </p:grpSpPr>
        <p:pic>
          <p:nvPicPr>
            <p:cNvPr id="36" name="图片 3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217" y="2475002"/>
              <a:ext cx="4320000" cy="324000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6" y="2457159"/>
              <a:ext cx="4320000" cy="324000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768" y="-3996079"/>
              <a:ext cx="4320000" cy="3240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66" y="-4009460"/>
              <a:ext cx="4320000" cy="3240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8667" y="-4009458"/>
              <a:ext cx="4445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6" y="-769460"/>
              <a:ext cx="4320000" cy="32400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0" y="-769460"/>
              <a:ext cx="47316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344217" y="-4021479"/>
              <a:ext cx="45964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666" y="-769460"/>
              <a:ext cx="4320000" cy="324000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344217" y="-794860"/>
              <a:ext cx="45964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9564" y="2470540"/>
              <a:ext cx="43360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377332" y="2470540"/>
              <a:ext cx="42653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301023" y="-1457210"/>
              <a:ext cx="31487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 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grain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morphology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0" y="1760214"/>
              <a:ext cx="31369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 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grain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morphology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32700" y="1774673"/>
              <a:ext cx="36662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morphology after cementation 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6279882" y="-2698303"/>
              <a:ext cx="1670551" cy="114761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1892300" y="928071"/>
              <a:ext cx="1244600" cy="806744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5328607" y="254000"/>
              <a:ext cx="790012" cy="123703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0" y="4996027"/>
              <a:ext cx="42058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morphology before surface dissolution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48666" y="5009409"/>
              <a:ext cx="42058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morphology after surface dissolution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H="1" flipV="1">
              <a:off x="6279882" y="4313428"/>
              <a:ext cx="198130" cy="66217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H="1" flipV="1">
              <a:off x="1037968" y="4184822"/>
              <a:ext cx="361417" cy="82458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9564" y="-1344339"/>
              <a:ext cx="31487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Original </a:t>
              </a:r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grain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morphology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>
            <a:xfrm flipV="1">
              <a:off x="2015603" y="-1885533"/>
              <a:ext cx="290992" cy="586893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3263669" y="2925348"/>
              <a:ext cx="607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clay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H="1">
              <a:off x="3124847" y="3302683"/>
              <a:ext cx="321453" cy="36877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5044440" y="3441439"/>
              <a:ext cx="579768" cy="414412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4684218" y="3087299"/>
              <a:ext cx="607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clay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886985" y="3880249"/>
              <a:ext cx="16369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grain dissolution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箭头连接符 55"/>
            <p:cNvCxnSpPr/>
            <p:nvPr/>
          </p:nvCxnSpPr>
          <p:spPr>
            <a:xfrm flipH="1" flipV="1">
              <a:off x="7385539" y="3155983"/>
              <a:ext cx="198130" cy="66217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4773202" y="-3404720"/>
              <a:ext cx="16369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grain dissolution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接箭头连接符 57"/>
            <p:cNvCxnSpPr/>
            <p:nvPr/>
          </p:nvCxnSpPr>
          <p:spPr>
            <a:xfrm>
              <a:off x="5551769" y="-3099553"/>
              <a:ext cx="454703" cy="872048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56" y="1998792"/>
            <a:ext cx="4319451" cy="32395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71" y="2010315"/>
            <a:ext cx="4328160" cy="324612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47" y="-1247972"/>
            <a:ext cx="4319451" cy="3246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98" y="-4501456"/>
            <a:ext cx="4320000" cy="3243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357" y="-4483100"/>
            <a:ext cx="4325204" cy="3225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57" y="-1257770"/>
            <a:ext cx="4315946" cy="32584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25951" y="1719864"/>
            <a:ext cx="479089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400" dirty="0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192544" y="4486116"/>
            <a:ext cx="348257" cy="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025951" y="1710253"/>
            <a:ext cx="51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200μm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97242" y="1719864"/>
            <a:ext cx="514056" cy="261611"/>
            <a:chOff x="8285955" y="3475553"/>
            <a:chExt cx="514056" cy="261611"/>
          </a:xfrm>
        </p:grpSpPr>
        <p:sp>
          <p:nvSpPr>
            <p:cNvPr id="15" name="文本框 14"/>
            <p:cNvSpPr txBox="1"/>
            <p:nvPr/>
          </p:nvSpPr>
          <p:spPr>
            <a:xfrm>
              <a:off x="8285955" y="3485164"/>
              <a:ext cx="479089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1400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8344150" y="3690997"/>
              <a:ext cx="348257" cy="1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8285955" y="3475553"/>
              <a:ext cx="51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200μm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直接箭头连接符 20"/>
          <p:cNvCxnSpPr/>
          <p:nvPr/>
        </p:nvCxnSpPr>
        <p:spPr>
          <a:xfrm flipV="1">
            <a:off x="6096346" y="425358"/>
            <a:ext cx="274952" cy="60334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620096" y="1128749"/>
            <a:ext cx="901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calcite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-83701" y="-4479853"/>
            <a:ext cx="4445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31849" y="-4491874"/>
            <a:ext cx="4596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-152921" y="-1248159"/>
            <a:ext cx="4731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191296" y="-1273559"/>
            <a:ext cx="4596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31849" y="1998792"/>
            <a:ext cx="4336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-134829" y="1988994"/>
            <a:ext cx="4265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83701" y="5330500"/>
            <a:ext cx="9104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of six sandstone.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BSE image of a thin section from Berea sandstone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Øren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Bakke, 2003); (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– (f) Thin section of  S1-S5 from </a:t>
            </a:r>
            <a:r>
              <a:rPr lang="en-US" altLang="zh-CN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Songliao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全屏显示(4:3)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</dc:creator>
  <cp:lastModifiedBy>zhou</cp:lastModifiedBy>
  <cp:revision>2</cp:revision>
  <dcterms:created xsi:type="dcterms:W3CDTF">2019-04-10T04:00:04Z</dcterms:created>
  <dcterms:modified xsi:type="dcterms:W3CDTF">2019-04-10T12:24:50Z</dcterms:modified>
</cp:coreProperties>
</file>