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714" r:id="rId4"/>
    <p:sldMasterId id="2147483715" r:id="rId5"/>
    <p:sldMasterId id="2147483716" r:id="rId6"/>
    <p:sldMasterId id="2147483717" r:id="rId7"/>
    <p:sldMasterId id="2147483718" r:id="rId8"/>
    <p:sldMasterId id="2147483719" r:id="rId9"/>
    <p:sldMasterId id="2147483720" r:id="rId10"/>
  </p:sldMasterIdLst>
  <p:notesMasterIdLst>
    <p:notesMasterId r:id="rId11"/>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 id="302" r:id="rId58"/>
    <p:sldId id="303" r:id="rId59"/>
    <p:sldId id="304" r:id="rId60"/>
    <p:sldId id="305" r:id="rId61"/>
    <p:sldId id="306" r:id="rId62"/>
    <p:sldId id="307" r:id="rId63"/>
    <p:sldId id="308" r:id="rId64"/>
    <p:sldId id="309" r:id="rId65"/>
    <p:sldId id="310" r:id="rId66"/>
    <p:sldId id="311" r:id="rId67"/>
    <p:sldId id="312" r:id="rId68"/>
    <p:sldId id="313" r:id="rId69"/>
    <p:sldId id="314" r:id="rId70"/>
    <p:sldId id="315" r:id="rId71"/>
    <p:sldId id="316" r:id="rId72"/>
    <p:sldId id="317" r:id="rId73"/>
    <p:sldId id="318" r:id="rId74"/>
    <p:sldId id="319" r:id="rId75"/>
    <p:sldId id="320" r:id="rId76"/>
    <p:sldId id="321" r:id="rId77"/>
    <p:sldId id="322" r:id="rId78"/>
    <p:sldId id="323" r:id="rId79"/>
    <p:sldId id="324" r:id="rId80"/>
    <p:sldId id="325" r:id="rId81"/>
    <p:sldId id="326" r:id="rId82"/>
    <p:sldId id="327" r:id="rId83"/>
    <p:sldId id="328" r:id="rId84"/>
    <p:sldId id="329" r:id="rId85"/>
    <p:sldId id="330" r:id="rId86"/>
  </p:sldIdLst>
  <p:sldSz cy="5143500" cx="9144000"/>
  <p:notesSz cx="6858000" cy="9144000"/>
  <p:embeddedFontLst>
    <p:embeddedFont>
      <p:font typeface="Helvetica Neue"/>
      <p:regular r:id="rId87"/>
      <p:bold r:id="rId88"/>
      <p:italic r:id="rId89"/>
      <p:boldItalic r:id="rId90"/>
    </p:embeddedFont>
    <p:embeddedFont>
      <p:font typeface="Century Gothic"/>
      <p:regular r:id="rId91"/>
      <p:bold r:id="rId92"/>
      <p:italic r:id="rId93"/>
      <p:boldItalic r:id="rId94"/>
    </p:embeddedFont>
    <p:embeddedFont>
      <p:font typeface="Open Sans"/>
      <p:regular r:id="rId95"/>
      <p:bold r:id="rId96"/>
      <p:italic r:id="rId97"/>
      <p:boldItalic r:id="rId9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9.xml"/><Relationship Id="rId42" Type="http://schemas.openxmlformats.org/officeDocument/2006/relationships/slide" Target="slides/slide31.xml"/><Relationship Id="rId41" Type="http://schemas.openxmlformats.org/officeDocument/2006/relationships/slide" Target="slides/slide30.xml"/><Relationship Id="rId44" Type="http://schemas.openxmlformats.org/officeDocument/2006/relationships/slide" Target="slides/slide33.xml"/><Relationship Id="rId43" Type="http://schemas.openxmlformats.org/officeDocument/2006/relationships/slide" Target="slides/slide32.xml"/><Relationship Id="rId46" Type="http://schemas.openxmlformats.org/officeDocument/2006/relationships/slide" Target="slides/slide35.xml"/><Relationship Id="rId45" Type="http://schemas.openxmlformats.org/officeDocument/2006/relationships/slide" Target="slides/slide34.xml"/><Relationship Id="rId48" Type="http://schemas.openxmlformats.org/officeDocument/2006/relationships/slide" Target="slides/slide37.xml"/><Relationship Id="rId47" Type="http://schemas.openxmlformats.org/officeDocument/2006/relationships/slide" Target="slides/slide36.xml"/><Relationship Id="rId49" Type="http://schemas.openxmlformats.org/officeDocument/2006/relationships/slide" Target="slides/slide38.xml"/><Relationship Id="rId31" Type="http://schemas.openxmlformats.org/officeDocument/2006/relationships/slide" Target="slides/slide20.xml"/><Relationship Id="rId30" Type="http://schemas.openxmlformats.org/officeDocument/2006/relationships/slide" Target="slides/slide19.xml"/><Relationship Id="rId33" Type="http://schemas.openxmlformats.org/officeDocument/2006/relationships/slide" Target="slides/slide22.xml"/><Relationship Id="rId32" Type="http://schemas.openxmlformats.org/officeDocument/2006/relationships/slide" Target="slides/slide21.xml"/><Relationship Id="rId35" Type="http://schemas.openxmlformats.org/officeDocument/2006/relationships/slide" Target="slides/slide24.xml"/><Relationship Id="rId34" Type="http://schemas.openxmlformats.org/officeDocument/2006/relationships/slide" Target="slides/slide23.xml"/><Relationship Id="rId37" Type="http://schemas.openxmlformats.org/officeDocument/2006/relationships/slide" Target="slides/slide26.xml"/><Relationship Id="rId36" Type="http://schemas.openxmlformats.org/officeDocument/2006/relationships/slide" Target="slides/slide25.xml"/><Relationship Id="rId39" Type="http://schemas.openxmlformats.org/officeDocument/2006/relationships/slide" Target="slides/slide28.xml"/><Relationship Id="rId38" Type="http://schemas.openxmlformats.org/officeDocument/2006/relationships/slide" Target="slides/slide27.xml"/><Relationship Id="rId20" Type="http://schemas.openxmlformats.org/officeDocument/2006/relationships/slide" Target="slides/slide9.xml"/><Relationship Id="rId22" Type="http://schemas.openxmlformats.org/officeDocument/2006/relationships/slide" Target="slides/slide11.xml"/><Relationship Id="rId21" Type="http://schemas.openxmlformats.org/officeDocument/2006/relationships/slide" Target="slides/slide10.xml"/><Relationship Id="rId24" Type="http://schemas.openxmlformats.org/officeDocument/2006/relationships/slide" Target="slides/slide13.xml"/><Relationship Id="rId23" Type="http://schemas.openxmlformats.org/officeDocument/2006/relationships/slide" Target="slides/slide12.xml"/><Relationship Id="rId26" Type="http://schemas.openxmlformats.org/officeDocument/2006/relationships/slide" Target="slides/slide15.xml"/><Relationship Id="rId25" Type="http://schemas.openxmlformats.org/officeDocument/2006/relationships/slide" Target="slides/slide14.xml"/><Relationship Id="rId28" Type="http://schemas.openxmlformats.org/officeDocument/2006/relationships/slide" Target="slides/slide17.xml"/><Relationship Id="rId27" Type="http://schemas.openxmlformats.org/officeDocument/2006/relationships/slide" Target="slides/slide16.xml"/><Relationship Id="rId29" Type="http://schemas.openxmlformats.org/officeDocument/2006/relationships/slide" Target="slides/slide18.xml"/><Relationship Id="rId95" Type="http://schemas.openxmlformats.org/officeDocument/2006/relationships/font" Target="fonts/OpenSans-regular.fntdata"/><Relationship Id="rId94" Type="http://schemas.openxmlformats.org/officeDocument/2006/relationships/font" Target="fonts/CenturyGothic-boldItalic.fntdata"/><Relationship Id="rId97" Type="http://schemas.openxmlformats.org/officeDocument/2006/relationships/font" Target="fonts/OpenSans-italic.fntdata"/><Relationship Id="rId96" Type="http://schemas.openxmlformats.org/officeDocument/2006/relationships/font" Target="fonts/OpenSans-bold.fntdata"/><Relationship Id="rId11" Type="http://schemas.openxmlformats.org/officeDocument/2006/relationships/notesMaster" Target="notesMasters/notesMaster1.xml"/><Relationship Id="rId10" Type="http://schemas.openxmlformats.org/officeDocument/2006/relationships/slideMaster" Target="slideMasters/slideMaster7.xml"/><Relationship Id="rId98" Type="http://schemas.openxmlformats.org/officeDocument/2006/relationships/font" Target="fonts/OpenSans-boldItalic.fntdata"/><Relationship Id="rId13" Type="http://schemas.openxmlformats.org/officeDocument/2006/relationships/slide" Target="slides/slide2.xml"/><Relationship Id="rId12" Type="http://schemas.openxmlformats.org/officeDocument/2006/relationships/slide" Target="slides/slide1.xml"/><Relationship Id="rId91" Type="http://schemas.openxmlformats.org/officeDocument/2006/relationships/font" Target="fonts/CenturyGothic-regular.fntdata"/><Relationship Id="rId90" Type="http://schemas.openxmlformats.org/officeDocument/2006/relationships/font" Target="fonts/HelveticaNeue-boldItalic.fntdata"/><Relationship Id="rId93" Type="http://schemas.openxmlformats.org/officeDocument/2006/relationships/font" Target="fonts/CenturyGothic-italic.fntdata"/><Relationship Id="rId92" Type="http://schemas.openxmlformats.org/officeDocument/2006/relationships/font" Target="fonts/CenturyGothic-bold.fntdata"/><Relationship Id="rId15" Type="http://schemas.openxmlformats.org/officeDocument/2006/relationships/slide" Target="slides/slide4.xml"/><Relationship Id="rId14" Type="http://schemas.openxmlformats.org/officeDocument/2006/relationships/slide" Target="slides/slide3.xml"/><Relationship Id="rId17" Type="http://schemas.openxmlformats.org/officeDocument/2006/relationships/slide" Target="slides/slide6.xml"/><Relationship Id="rId16" Type="http://schemas.openxmlformats.org/officeDocument/2006/relationships/slide" Target="slides/slide5.xml"/><Relationship Id="rId19" Type="http://schemas.openxmlformats.org/officeDocument/2006/relationships/slide" Target="slides/slide8.xml"/><Relationship Id="rId18" Type="http://schemas.openxmlformats.org/officeDocument/2006/relationships/slide" Target="slides/slide7.xml"/><Relationship Id="rId84" Type="http://schemas.openxmlformats.org/officeDocument/2006/relationships/slide" Target="slides/slide73.xml"/><Relationship Id="rId83" Type="http://schemas.openxmlformats.org/officeDocument/2006/relationships/slide" Target="slides/slide72.xml"/><Relationship Id="rId86" Type="http://schemas.openxmlformats.org/officeDocument/2006/relationships/slide" Target="slides/slide75.xml"/><Relationship Id="rId85" Type="http://schemas.openxmlformats.org/officeDocument/2006/relationships/slide" Target="slides/slide74.xml"/><Relationship Id="rId88" Type="http://schemas.openxmlformats.org/officeDocument/2006/relationships/font" Target="fonts/HelveticaNeue-bold.fntdata"/><Relationship Id="rId87" Type="http://schemas.openxmlformats.org/officeDocument/2006/relationships/font" Target="fonts/HelveticaNeue-regular.fntdata"/><Relationship Id="rId89" Type="http://schemas.openxmlformats.org/officeDocument/2006/relationships/font" Target="fonts/HelveticaNeue-italic.fntdata"/><Relationship Id="rId80" Type="http://schemas.openxmlformats.org/officeDocument/2006/relationships/slide" Target="slides/slide69.xml"/><Relationship Id="rId82" Type="http://schemas.openxmlformats.org/officeDocument/2006/relationships/slide" Target="slides/slide71.xml"/><Relationship Id="rId81" Type="http://schemas.openxmlformats.org/officeDocument/2006/relationships/slide" Target="slides/slide7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73" Type="http://schemas.openxmlformats.org/officeDocument/2006/relationships/slide" Target="slides/slide62.xml"/><Relationship Id="rId72" Type="http://schemas.openxmlformats.org/officeDocument/2006/relationships/slide" Target="slides/slide61.xml"/><Relationship Id="rId75" Type="http://schemas.openxmlformats.org/officeDocument/2006/relationships/slide" Target="slides/slide64.xml"/><Relationship Id="rId74" Type="http://schemas.openxmlformats.org/officeDocument/2006/relationships/slide" Target="slides/slide63.xml"/><Relationship Id="rId77" Type="http://schemas.openxmlformats.org/officeDocument/2006/relationships/slide" Target="slides/slide66.xml"/><Relationship Id="rId76" Type="http://schemas.openxmlformats.org/officeDocument/2006/relationships/slide" Target="slides/slide65.xml"/><Relationship Id="rId79" Type="http://schemas.openxmlformats.org/officeDocument/2006/relationships/slide" Target="slides/slide68.xml"/><Relationship Id="rId78" Type="http://schemas.openxmlformats.org/officeDocument/2006/relationships/slide" Target="slides/slide67.xml"/><Relationship Id="rId71" Type="http://schemas.openxmlformats.org/officeDocument/2006/relationships/slide" Target="slides/slide60.xml"/><Relationship Id="rId70" Type="http://schemas.openxmlformats.org/officeDocument/2006/relationships/slide" Target="slides/slide59.xml"/><Relationship Id="rId62" Type="http://schemas.openxmlformats.org/officeDocument/2006/relationships/slide" Target="slides/slide51.xml"/><Relationship Id="rId61" Type="http://schemas.openxmlformats.org/officeDocument/2006/relationships/slide" Target="slides/slide50.xml"/><Relationship Id="rId64" Type="http://schemas.openxmlformats.org/officeDocument/2006/relationships/slide" Target="slides/slide53.xml"/><Relationship Id="rId63" Type="http://schemas.openxmlformats.org/officeDocument/2006/relationships/slide" Target="slides/slide52.xml"/><Relationship Id="rId66" Type="http://schemas.openxmlformats.org/officeDocument/2006/relationships/slide" Target="slides/slide55.xml"/><Relationship Id="rId65" Type="http://schemas.openxmlformats.org/officeDocument/2006/relationships/slide" Target="slides/slide54.xml"/><Relationship Id="rId68" Type="http://schemas.openxmlformats.org/officeDocument/2006/relationships/slide" Target="slides/slide57.xml"/><Relationship Id="rId67" Type="http://schemas.openxmlformats.org/officeDocument/2006/relationships/slide" Target="slides/slide56.xml"/><Relationship Id="rId60" Type="http://schemas.openxmlformats.org/officeDocument/2006/relationships/slide" Target="slides/slide49.xml"/><Relationship Id="rId69" Type="http://schemas.openxmlformats.org/officeDocument/2006/relationships/slide" Target="slides/slide58.xml"/><Relationship Id="rId51" Type="http://schemas.openxmlformats.org/officeDocument/2006/relationships/slide" Target="slides/slide40.xml"/><Relationship Id="rId50" Type="http://schemas.openxmlformats.org/officeDocument/2006/relationships/slide" Target="slides/slide39.xml"/><Relationship Id="rId53" Type="http://schemas.openxmlformats.org/officeDocument/2006/relationships/slide" Target="slides/slide42.xml"/><Relationship Id="rId52" Type="http://schemas.openxmlformats.org/officeDocument/2006/relationships/slide" Target="slides/slide41.xml"/><Relationship Id="rId55" Type="http://schemas.openxmlformats.org/officeDocument/2006/relationships/slide" Target="slides/slide44.xml"/><Relationship Id="rId54" Type="http://schemas.openxmlformats.org/officeDocument/2006/relationships/slide" Target="slides/slide43.xml"/><Relationship Id="rId57" Type="http://schemas.openxmlformats.org/officeDocument/2006/relationships/slide" Target="slides/slide46.xml"/><Relationship Id="rId56" Type="http://schemas.openxmlformats.org/officeDocument/2006/relationships/slide" Target="slides/slide45.xml"/><Relationship Id="rId59" Type="http://schemas.openxmlformats.org/officeDocument/2006/relationships/slide" Target="slides/slide48.xml"/><Relationship Id="rId58"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publicdomainpictures.net/pictures/20000/velka/box-of-chocolate-11297440000LZg.jpg" TargetMode="Externa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journal.frontiersin.org/article/10.3389/fpsyg.2013.00863/full" TargetMode="Externa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journal.frontiersin.org/article/10.3389/fpsyg.2013.00863/full" TargetMode="Externa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0" name="Shape 390"/>
        <p:cNvGrpSpPr/>
        <p:nvPr/>
      </p:nvGrpSpPr>
      <p:grpSpPr>
        <a:xfrm>
          <a:off x="0" y="0"/>
          <a:ext cx="0" cy="0"/>
          <a:chOff x="0" y="0"/>
          <a:chExt cx="0" cy="0"/>
        </a:xfrm>
      </p:grpSpPr>
      <p:sp>
        <p:nvSpPr>
          <p:cNvPr id="391" name="Google Shape;39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5" name="Shape 475"/>
        <p:cNvGrpSpPr/>
        <p:nvPr/>
      </p:nvGrpSpPr>
      <p:grpSpPr>
        <a:xfrm>
          <a:off x="0" y="0"/>
          <a:ext cx="0" cy="0"/>
          <a:chOff x="0" y="0"/>
          <a:chExt cx="0" cy="0"/>
        </a:xfrm>
      </p:grpSpPr>
      <p:sp>
        <p:nvSpPr>
          <p:cNvPr id="476" name="Google Shape;476;g50ed4cddce_0_1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50ed4cddce_0_1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1" name="Shape 481"/>
        <p:cNvGrpSpPr/>
        <p:nvPr/>
      </p:nvGrpSpPr>
      <p:grpSpPr>
        <a:xfrm>
          <a:off x="0" y="0"/>
          <a:ext cx="0" cy="0"/>
          <a:chOff x="0" y="0"/>
          <a:chExt cx="0" cy="0"/>
        </a:xfrm>
      </p:grpSpPr>
      <p:sp>
        <p:nvSpPr>
          <p:cNvPr id="482" name="Google Shape;482;g50ed4cddce_0_1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50ed4cddce_0_1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0" name="Shape 490"/>
        <p:cNvGrpSpPr/>
        <p:nvPr/>
      </p:nvGrpSpPr>
      <p:grpSpPr>
        <a:xfrm>
          <a:off x="0" y="0"/>
          <a:ext cx="0" cy="0"/>
          <a:chOff x="0" y="0"/>
          <a:chExt cx="0" cy="0"/>
        </a:xfrm>
      </p:grpSpPr>
      <p:sp>
        <p:nvSpPr>
          <p:cNvPr id="491" name="Google Shape;491;g50ed4cddce_0_1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50ed4cddce_0_1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7" name="Shape 497"/>
        <p:cNvGrpSpPr/>
        <p:nvPr/>
      </p:nvGrpSpPr>
      <p:grpSpPr>
        <a:xfrm>
          <a:off x="0" y="0"/>
          <a:ext cx="0" cy="0"/>
          <a:chOff x="0" y="0"/>
          <a:chExt cx="0" cy="0"/>
        </a:xfrm>
      </p:grpSpPr>
      <p:sp>
        <p:nvSpPr>
          <p:cNvPr id="498" name="Google Shape;498;g50ed4cddce_0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50ed4cddce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4" name="Shape 504"/>
        <p:cNvGrpSpPr/>
        <p:nvPr/>
      </p:nvGrpSpPr>
      <p:grpSpPr>
        <a:xfrm>
          <a:off x="0" y="0"/>
          <a:ext cx="0" cy="0"/>
          <a:chOff x="0" y="0"/>
          <a:chExt cx="0" cy="0"/>
        </a:xfrm>
      </p:grpSpPr>
      <p:sp>
        <p:nvSpPr>
          <p:cNvPr id="505" name="Google Shape;505;g50ed4cddce_0_2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50ed4cddce_0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3" name="Shape 513"/>
        <p:cNvGrpSpPr/>
        <p:nvPr/>
      </p:nvGrpSpPr>
      <p:grpSpPr>
        <a:xfrm>
          <a:off x="0" y="0"/>
          <a:ext cx="0" cy="0"/>
          <a:chOff x="0" y="0"/>
          <a:chExt cx="0" cy="0"/>
        </a:xfrm>
      </p:grpSpPr>
      <p:sp>
        <p:nvSpPr>
          <p:cNvPr id="514" name="Google Shape;514;g50ed4cddce_0_3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50ed4cddce_0_3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9" name="Shape 519"/>
        <p:cNvGrpSpPr/>
        <p:nvPr/>
      </p:nvGrpSpPr>
      <p:grpSpPr>
        <a:xfrm>
          <a:off x="0" y="0"/>
          <a:ext cx="0" cy="0"/>
          <a:chOff x="0" y="0"/>
          <a:chExt cx="0" cy="0"/>
        </a:xfrm>
      </p:grpSpPr>
      <p:sp>
        <p:nvSpPr>
          <p:cNvPr id="520" name="Google Shape;520;g50ed4cddce_0_1268: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g50ed4cddce_0_12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9" name="Shape 529"/>
        <p:cNvGrpSpPr/>
        <p:nvPr/>
      </p:nvGrpSpPr>
      <p:grpSpPr>
        <a:xfrm>
          <a:off x="0" y="0"/>
          <a:ext cx="0" cy="0"/>
          <a:chOff x="0" y="0"/>
          <a:chExt cx="0" cy="0"/>
        </a:xfrm>
      </p:grpSpPr>
      <p:sp>
        <p:nvSpPr>
          <p:cNvPr id="530" name="Google Shape;530;g50ed4cddce_0_125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g50ed4cddce_0_12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0" name="Shape 540"/>
        <p:cNvGrpSpPr/>
        <p:nvPr/>
      </p:nvGrpSpPr>
      <p:grpSpPr>
        <a:xfrm>
          <a:off x="0" y="0"/>
          <a:ext cx="0" cy="0"/>
          <a:chOff x="0" y="0"/>
          <a:chExt cx="0" cy="0"/>
        </a:xfrm>
      </p:grpSpPr>
      <p:sp>
        <p:nvSpPr>
          <p:cNvPr id="541" name="Google Shape;541;g50ed4cddce_0_1238: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g50ed4cddce_0_12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5" name="Shape 555"/>
        <p:cNvGrpSpPr/>
        <p:nvPr/>
      </p:nvGrpSpPr>
      <p:grpSpPr>
        <a:xfrm>
          <a:off x="0" y="0"/>
          <a:ext cx="0" cy="0"/>
          <a:chOff x="0" y="0"/>
          <a:chExt cx="0" cy="0"/>
        </a:xfrm>
      </p:grpSpPr>
      <p:sp>
        <p:nvSpPr>
          <p:cNvPr id="556" name="Google Shape;556;g562ab99373_0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g562ab99373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9" name="Shape 399"/>
        <p:cNvGrpSpPr/>
        <p:nvPr/>
      </p:nvGrpSpPr>
      <p:grpSpPr>
        <a:xfrm>
          <a:off x="0" y="0"/>
          <a:ext cx="0" cy="0"/>
          <a:chOff x="0" y="0"/>
          <a:chExt cx="0" cy="0"/>
        </a:xfrm>
      </p:grpSpPr>
      <p:sp>
        <p:nvSpPr>
          <p:cNvPr id="400" name="Google Shape;400;g558556c6ed_1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558556c6ed_1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0" name="Shape 570"/>
        <p:cNvGrpSpPr/>
        <p:nvPr/>
      </p:nvGrpSpPr>
      <p:grpSpPr>
        <a:xfrm>
          <a:off x="0" y="0"/>
          <a:ext cx="0" cy="0"/>
          <a:chOff x="0" y="0"/>
          <a:chExt cx="0" cy="0"/>
        </a:xfrm>
      </p:grpSpPr>
      <p:sp>
        <p:nvSpPr>
          <p:cNvPr id="571" name="Google Shape;571;g50ed4cddce_0_126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g50ed4cddce_0_12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7" name="Shape 577"/>
        <p:cNvGrpSpPr/>
        <p:nvPr/>
      </p:nvGrpSpPr>
      <p:grpSpPr>
        <a:xfrm>
          <a:off x="0" y="0"/>
          <a:ext cx="0" cy="0"/>
          <a:chOff x="0" y="0"/>
          <a:chExt cx="0" cy="0"/>
        </a:xfrm>
      </p:grpSpPr>
      <p:sp>
        <p:nvSpPr>
          <p:cNvPr id="578" name="Google Shape;578;g50ed4cddce_0_33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g50ed4cddce_0_3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3" name="Shape 583"/>
        <p:cNvGrpSpPr/>
        <p:nvPr/>
      </p:nvGrpSpPr>
      <p:grpSpPr>
        <a:xfrm>
          <a:off x="0" y="0"/>
          <a:ext cx="0" cy="0"/>
          <a:chOff x="0" y="0"/>
          <a:chExt cx="0" cy="0"/>
        </a:xfrm>
      </p:grpSpPr>
      <p:sp>
        <p:nvSpPr>
          <p:cNvPr id="584" name="Google Shape;584;g50ed4cddce_0_339:notes"/>
          <p:cNvSpPr txBox="1"/>
          <p:nvPr>
            <p:ph idx="1" type="body"/>
          </p:nvPr>
        </p:nvSpPr>
        <p:spPr>
          <a:xfrm>
            <a:off x="685800" y="4343400"/>
            <a:ext cx="5485200" cy="4113600"/>
          </a:xfrm>
          <a:prstGeom prst="rect">
            <a:avLst/>
          </a:prstGeom>
          <a:noFill/>
          <a:ln>
            <a:noFill/>
          </a:ln>
        </p:spPr>
        <p:txBody>
          <a:bodyPr anchorCtr="0" anchor="t" bIns="0" lIns="0" spcFirstLastPara="1" rIns="0" wrap="square" tIns="0">
            <a:noAutofit/>
          </a:bodyPr>
          <a:lstStyle/>
          <a:p>
            <a:pPr indent="-228600" lvl="0" marL="457200" marR="0" rtl="0" algn="l">
              <a:lnSpc>
                <a:spcPct val="100000"/>
              </a:lnSpc>
              <a:spcBef>
                <a:spcPts val="0"/>
              </a:spcBef>
              <a:spcAft>
                <a:spcPts val="0"/>
              </a:spcAft>
              <a:buSzPts val="1400"/>
              <a:buNone/>
            </a:pPr>
            <a:r>
              <a:rPr b="0" lang="en-GB" sz="2000" strike="noStrike">
                <a:solidFill>
                  <a:srgbClr val="000000"/>
                </a:solidFill>
                <a:latin typeface="Cambria"/>
                <a:ea typeface="Cambria"/>
                <a:cs typeface="Cambria"/>
                <a:sym typeface="Cambria"/>
              </a:rPr>
              <a:t>Welcome to this workshop in which we will cover the basics of working with the Open Science Framework.</a:t>
            </a:r>
            <a:endParaRPr/>
          </a:p>
        </p:txBody>
      </p:sp>
      <p:sp>
        <p:nvSpPr>
          <p:cNvPr id="585" name="Google Shape;585;g50ed4cddce_0_339:notes"/>
          <p:cNvSpPr/>
          <p:nvPr/>
        </p:nvSpPr>
        <p:spPr>
          <a:xfrm>
            <a:off x="3884760" y="8685360"/>
            <a:ext cx="2970600" cy="4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g50ed4cddce_0_3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3" name="Shape 593"/>
        <p:cNvGrpSpPr/>
        <p:nvPr/>
      </p:nvGrpSpPr>
      <p:grpSpPr>
        <a:xfrm>
          <a:off x="0" y="0"/>
          <a:ext cx="0" cy="0"/>
          <a:chOff x="0" y="0"/>
          <a:chExt cx="0" cy="0"/>
        </a:xfrm>
      </p:grpSpPr>
      <p:sp>
        <p:nvSpPr>
          <p:cNvPr id="594" name="Google Shape;594;g50ed4cddce_0_3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5" name="Google Shape;595;g50ed4cddce_0_35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SzPts val="1400"/>
              <a:buNone/>
            </a:pPr>
            <a:r>
              <a:rPr lang="en-GB"/>
              <a:t>Here’s an overview of everything we hope to cover today. For each topic, we will first provide you with some information and then there is an assignment for you to explore that topic on OSF. As you can see, there are quite a lot of topics and we only have a limited amount of time, so let’s get started! We will start with a brief introduction to the Open Science Framework.</a:t>
            </a:r>
            <a:endParaRPr/>
          </a:p>
        </p:txBody>
      </p:sp>
      <p:sp>
        <p:nvSpPr>
          <p:cNvPr id="596" name="Google Shape;596;g50ed4cddce_0_3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1" name="Shape 601"/>
        <p:cNvGrpSpPr/>
        <p:nvPr/>
      </p:nvGrpSpPr>
      <p:grpSpPr>
        <a:xfrm>
          <a:off x="0" y="0"/>
          <a:ext cx="0" cy="0"/>
          <a:chOff x="0" y="0"/>
          <a:chExt cx="0" cy="0"/>
        </a:xfrm>
      </p:grpSpPr>
      <p:sp>
        <p:nvSpPr>
          <p:cNvPr id="602" name="Google Shape;602;g50ed4cddce_0_3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3" name="Google Shape;603;g50ed4cddce_0_37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SzPts val="1400"/>
              <a:buNone/>
            </a:pPr>
            <a:r>
              <a:t/>
            </a:r>
            <a:endParaRPr/>
          </a:p>
        </p:txBody>
      </p:sp>
      <p:sp>
        <p:nvSpPr>
          <p:cNvPr id="604" name="Google Shape;604;g50ed4cddce_0_3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8" name="Shape 608"/>
        <p:cNvGrpSpPr/>
        <p:nvPr/>
      </p:nvGrpSpPr>
      <p:grpSpPr>
        <a:xfrm>
          <a:off x="0" y="0"/>
          <a:ext cx="0" cy="0"/>
          <a:chOff x="0" y="0"/>
          <a:chExt cx="0" cy="0"/>
        </a:xfrm>
      </p:grpSpPr>
      <p:sp>
        <p:nvSpPr>
          <p:cNvPr id="609" name="Google Shape;609;g50ed4cddce_0_3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0" name="Google Shape;610;g50ed4cddce_0_38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SzPts val="1400"/>
              <a:buNone/>
            </a:pPr>
            <a:r>
              <a:rPr lang="en-GB"/>
              <a:t>OSF was launched in October 2012 and as you can see, it’s use has been increased enormously over time. </a:t>
            </a:r>
            <a:endParaRPr/>
          </a:p>
        </p:txBody>
      </p:sp>
      <p:sp>
        <p:nvSpPr>
          <p:cNvPr id="611" name="Google Shape;611;g50ed4cddce_0_3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3" name="Shape 623"/>
        <p:cNvGrpSpPr/>
        <p:nvPr/>
      </p:nvGrpSpPr>
      <p:grpSpPr>
        <a:xfrm>
          <a:off x="0" y="0"/>
          <a:ext cx="0" cy="0"/>
          <a:chOff x="0" y="0"/>
          <a:chExt cx="0" cy="0"/>
        </a:xfrm>
      </p:grpSpPr>
      <p:sp>
        <p:nvSpPr>
          <p:cNvPr id="624" name="Google Shape;624;g50ed4cddce_0_3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5" name="Google Shape;625;g50ed4cddce_0_39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SzPts val="1400"/>
              <a:buNone/>
            </a:pPr>
            <a:r>
              <a:rPr lang="en-GB"/>
              <a:t>Last july, they even reached 100,000 users. And as said before, people can use the OSF in every part of their research cycle. Now let’s take a look at what the OSF looks like. </a:t>
            </a:r>
            <a:endParaRPr/>
          </a:p>
        </p:txBody>
      </p:sp>
      <p:sp>
        <p:nvSpPr>
          <p:cNvPr id="626" name="Google Shape;626;g50ed4cddce_0_3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0" name="Shape 630"/>
        <p:cNvGrpSpPr/>
        <p:nvPr/>
      </p:nvGrpSpPr>
      <p:grpSpPr>
        <a:xfrm>
          <a:off x="0" y="0"/>
          <a:ext cx="0" cy="0"/>
          <a:chOff x="0" y="0"/>
          <a:chExt cx="0" cy="0"/>
        </a:xfrm>
      </p:grpSpPr>
      <p:sp>
        <p:nvSpPr>
          <p:cNvPr id="631" name="Google Shape;631;g50ed4cddce_0_4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2" name="Google Shape;632;g50ed4cddce_0_40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SzPts val="1400"/>
              <a:buNone/>
            </a:pPr>
            <a:r>
              <a:rPr lang="en-GB"/>
              <a:t>Once you have created an OSF account, you can create as many projects as you’d like (for free, there is no limit). Everytime you sign in, you will see you OSF Dashboard page listing your recent projects. Here you see my Dashboard. I recently created a new project, called ‘Aspect and time shifts: ERP study’. This project is listed many times, as I created different components of that project. You also see who my collaborators on this project, and on each individual component are and when each component was last modified. If you click on My Projects, you will see the following</a:t>
            </a:r>
            <a:endParaRPr/>
          </a:p>
        </p:txBody>
      </p:sp>
      <p:sp>
        <p:nvSpPr>
          <p:cNvPr id="633" name="Google Shape;633;g50ed4cddce_0_4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9" name="Shape 639"/>
        <p:cNvGrpSpPr/>
        <p:nvPr/>
      </p:nvGrpSpPr>
      <p:grpSpPr>
        <a:xfrm>
          <a:off x="0" y="0"/>
          <a:ext cx="0" cy="0"/>
          <a:chOff x="0" y="0"/>
          <a:chExt cx="0" cy="0"/>
        </a:xfrm>
      </p:grpSpPr>
      <p:sp>
        <p:nvSpPr>
          <p:cNvPr id="640" name="Google Shape;640;g50ed4cddce_0_4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1" name="Google Shape;641;g50ed4cddce_0_40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Char char="●"/>
            </a:pPr>
            <a:r>
              <a:rPr lang="en-GB"/>
              <a:t>This is an example of an existing public project so you can get an idea of one way the OSF is being used by other researchers. POINT OUT </a:t>
            </a:r>
            <a:r>
              <a:rPr i="1" lang="en-GB"/>
              <a:t>briefly</a:t>
            </a:r>
            <a:r>
              <a:rPr lang="en-GB"/>
              <a:t>: </a:t>
            </a:r>
            <a:endParaRPr/>
          </a:p>
          <a:p>
            <a:pPr indent="-317500" lvl="1" marL="914400" rtl="0" algn="l">
              <a:lnSpc>
                <a:spcPct val="100000"/>
              </a:lnSpc>
              <a:spcBef>
                <a:spcPts val="0"/>
              </a:spcBef>
              <a:spcAft>
                <a:spcPts val="0"/>
              </a:spcAft>
              <a:buSzPts val="1400"/>
              <a:buChar char="○"/>
            </a:pPr>
            <a:r>
              <a:rPr lang="en-GB"/>
              <a:t>Collaborate with other researchers by adding them as </a:t>
            </a:r>
            <a:r>
              <a:rPr b="1" lang="en-GB"/>
              <a:t>contributors</a:t>
            </a:r>
            <a:endParaRPr b="1"/>
          </a:p>
          <a:p>
            <a:pPr indent="-317500" lvl="1" marL="914400" rtl="0" algn="l">
              <a:lnSpc>
                <a:spcPct val="100000"/>
              </a:lnSpc>
              <a:spcBef>
                <a:spcPts val="0"/>
              </a:spcBef>
              <a:spcAft>
                <a:spcPts val="0"/>
              </a:spcAft>
              <a:buSzPts val="1400"/>
              <a:buChar char="○"/>
            </a:pPr>
            <a:r>
              <a:rPr lang="en-GB"/>
              <a:t>by creating </a:t>
            </a:r>
            <a:r>
              <a:rPr b="1" lang="en-GB"/>
              <a:t>components</a:t>
            </a:r>
            <a:r>
              <a:rPr lang="en-GB"/>
              <a:t> that divide the project into sections</a:t>
            </a:r>
            <a:endParaRPr/>
          </a:p>
          <a:p>
            <a:pPr indent="-317500" lvl="1" marL="914400" rtl="0" algn="l">
              <a:lnSpc>
                <a:spcPct val="100000"/>
              </a:lnSpc>
              <a:spcBef>
                <a:spcPts val="0"/>
              </a:spcBef>
              <a:spcAft>
                <a:spcPts val="0"/>
              </a:spcAft>
              <a:buSzPts val="1400"/>
              <a:buChar char="○"/>
            </a:pPr>
            <a:r>
              <a:rPr lang="en-GB"/>
              <a:t>The </a:t>
            </a:r>
            <a:r>
              <a:rPr b="1" lang="en-GB"/>
              <a:t>wiki</a:t>
            </a:r>
            <a:r>
              <a:rPr lang="en-GB"/>
              <a:t> is a versatile tool that can be used to explain the main points of your project, provide the table of contents, or relay other details</a:t>
            </a:r>
            <a:endParaRPr/>
          </a:p>
          <a:p>
            <a:pPr indent="-317500" lvl="1" marL="914400" rtl="0" algn="l">
              <a:lnSpc>
                <a:spcPct val="100000"/>
              </a:lnSpc>
              <a:spcBef>
                <a:spcPts val="0"/>
              </a:spcBef>
              <a:spcAft>
                <a:spcPts val="0"/>
              </a:spcAft>
              <a:buSzPts val="1400"/>
              <a:buChar char="○"/>
            </a:pPr>
            <a:r>
              <a:rPr lang="en-GB"/>
              <a:t>Keeps all files, data, and protocols in one centralized location -- in the </a:t>
            </a:r>
            <a:r>
              <a:rPr b="1" lang="en-GB"/>
              <a:t>file tree</a:t>
            </a:r>
            <a:endParaRPr/>
          </a:p>
          <a:p>
            <a:pPr indent="-317500" lvl="2" marL="1371600" rtl="0" algn="l">
              <a:lnSpc>
                <a:spcPct val="100000"/>
              </a:lnSpc>
              <a:spcBef>
                <a:spcPts val="0"/>
              </a:spcBef>
              <a:spcAft>
                <a:spcPts val="0"/>
              </a:spcAft>
              <a:buSzPts val="1400"/>
              <a:buChar char="■"/>
            </a:pPr>
            <a:r>
              <a:rPr lang="en-GB"/>
              <a:t>Keeps track of edits and file changes using </a:t>
            </a:r>
            <a:r>
              <a:rPr b="1" lang="en-GB"/>
              <a:t>version control</a:t>
            </a:r>
            <a:r>
              <a:rPr lang="en-GB"/>
              <a:t> </a:t>
            </a:r>
            <a:endParaRPr b="1"/>
          </a:p>
          <a:p>
            <a:pPr indent="-317500" lvl="2" marL="1371600" rtl="0" algn="l">
              <a:lnSpc>
                <a:spcPct val="100000"/>
              </a:lnSpc>
              <a:spcBef>
                <a:spcPts val="0"/>
              </a:spcBef>
              <a:spcAft>
                <a:spcPts val="0"/>
              </a:spcAft>
              <a:buSzPts val="1400"/>
              <a:buChar char="■"/>
            </a:pPr>
            <a:r>
              <a:rPr lang="en-GB"/>
              <a:t>Connects different tools you already use in your workflow so that all your research is in one place, using </a:t>
            </a:r>
            <a:r>
              <a:rPr b="1" lang="en-GB"/>
              <a:t>add-ons</a:t>
            </a:r>
            <a:endParaRPr b="1"/>
          </a:p>
          <a:p>
            <a:pPr indent="-317500" lvl="1" marL="914400" rtl="0" algn="l">
              <a:lnSpc>
                <a:spcPct val="100000"/>
              </a:lnSpc>
              <a:spcBef>
                <a:spcPts val="0"/>
              </a:spcBef>
              <a:spcAft>
                <a:spcPts val="0"/>
              </a:spcAft>
              <a:buSzPts val="1400"/>
              <a:buChar char="○"/>
            </a:pPr>
            <a:r>
              <a:rPr lang="en-GB"/>
              <a:t>Allows researchers to control access to different sections of their projects by customizing </a:t>
            </a:r>
            <a:r>
              <a:rPr b="1" lang="en-GB"/>
              <a:t>permission and privacy settings</a:t>
            </a:r>
            <a:r>
              <a:rPr lang="en-GB"/>
              <a:t> for each component</a:t>
            </a:r>
            <a:endParaRPr/>
          </a:p>
          <a:p>
            <a:pPr indent="-317500" lvl="1" marL="914400" rtl="0" algn="l">
              <a:lnSpc>
                <a:spcPct val="100000"/>
              </a:lnSpc>
              <a:spcBef>
                <a:spcPts val="0"/>
              </a:spcBef>
              <a:spcAft>
                <a:spcPts val="0"/>
              </a:spcAft>
              <a:buSzPts val="1400"/>
              <a:buChar char="○"/>
            </a:pPr>
            <a:r>
              <a:rPr b="1" lang="en-GB"/>
              <a:t>Citation</a:t>
            </a:r>
            <a:r>
              <a:rPr lang="en-GB"/>
              <a:t> widget and </a:t>
            </a:r>
            <a:r>
              <a:rPr b="1" lang="en-GB"/>
              <a:t>globally unique identifiers</a:t>
            </a:r>
            <a:r>
              <a:rPr lang="en-GB"/>
              <a:t> make sharing research materials easy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In this workshop today, you will learn how to set up your own project page and learn about how OSF can be useful for your research.</a:t>
            </a:r>
            <a:endParaRPr/>
          </a:p>
        </p:txBody>
      </p:sp>
      <p:sp>
        <p:nvSpPr>
          <p:cNvPr id="642" name="Google Shape;642;g50ed4cddce_0_4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5" name="Shape 645"/>
        <p:cNvGrpSpPr/>
        <p:nvPr/>
      </p:nvGrpSpPr>
      <p:grpSpPr>
        <a:xfrm>
          <a:off x="0" y="0"/>
          <a:ext cx="0" cy="0"/>
          <a:chOff x="0" y="0"/>
          <a:chExt cx="0" cy="0"/>
        </a:xfrm>
      </p:grpSpPr>
      <p:sp>
        <p:nvSpPr>
          <p:cNvPr id="646" name="Google Shape;646;g50ed4cddce_0_4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7" name="Google Shape;647;g50ed4cddce_0_42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SzPts val="1400"/>
              <a:buNone/>
            </a:pPr>
            <a:r>
              <a:rPr lang="en-GB"/>
              <a:t>Now you are going to create your first project. A project can be anything on OSF: an individual experiment, a line of research, a lab group, an organization, a class, or a grant. In this case, you are going to create a project page for an individual experiment.</a:t>
            </a:r>
            <a:endParaRPr/>
          </a:p>
        </p:txBody>
      </p:sp>
      <p:sp>
        <p:nvSpPr>
          <p:cNvPr id="648" name="Google Shape;648;g50ed4cddce_0_4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5" name="Shape 405"/>
        <p:cNvGrpSpPr/>
        <p:nvPr/>
      </p:nvGrpSpPr>
      <p:grpSpPr>
        <a:xfrm>
          <a:off x="0" y="0"/>
          <a:ext cx="0" cy="0"/>
          <a:chOff x="0" y="0"/>
          <a:chExt cx="0" cy="0"/>
        </a:xfrm>
      </p:grpSpPr>
      <p:sp>
        <p:nvSpPr>
          <p:cNvPr id="406" name="Google Shape;406;g50ed4cddc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50ed4cddc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2" name="Shape 652"/>
        <p:cNvGrpSpPr/>
        <p:nvPr/>
      </p:nvGrpSpPr>
      <p:grpSpPr>
        <a:xfrm>
          <a:off x="0" y="0"/>
          <a:ext cx="0" cy="0"/>
          <a:chOff x="0" y="0"/>
          <a:chExt cx="0" cy="0"/>
        </a:xfrm>
      </p:grpSpPr>
      <p:sp>
        <p:nvSpPr>
          <p:cNvPr id="653" name="Google Shape;653;g50ed4cddce_0_4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4" name="Google Shape;654;g50ed4cddce_0_43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SzPts val="1400"/>
              <a:buNone/>
            </a:pPr>
            <a:r>
              <a:rPr lang="en-GB"/>
              <a:t>So now, you have create your own individual project. For the purposes of this workshop, we also need you to create a project as a group. So let’s form small groups, introduce yourself briefly, and then try to come up with a topic for your research project. Don’t spend too much time on it, you are not actually going to conduct this research. It’s just to get some OSF experience.</a:t>
            </a:r>
            <a:endParaRPr/>
          </a:p>
        </p:txBody>
      </p:sp>
      <p:sp>
        <p:nvSpPr>
          <p:cNvPr id="655" name="Google Shape;655;g50ed4cddce_0_4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9" name="Shape 659"/>
        <p:cNvGrpSpPr/>
        <p:nvPr/>
      </p:nvGrpSpPr>
      <p:grpSpPr>
        <a:xfrm>
          <a:off x="0" y="0"/>
          <a:ext cx="0" cy="0"/>
          <a:chOff x="0" y="0"/>
          <a:chExt cx="0" cy="0"/>
        </a:xfrm>
      </p:grpSpPr>
      <p:sp>
        <p:nvSpPr>
          <p:cNvPr id="660" name="Google Shape;660;g50ed4cddce_0_4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1" name="Google Shape;661;g50ed4cddce_0_43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114300" rtl="0" algn="l">
              <a:lnSpc>
                <a:spcPct val="100000"/>
              </a:lnSpc>
              <a:spcBef>
                <a:spcPts val="0"/>
              </a:spcBef>
              <a:spcAft>
                <a:spcPts val="0"/>
              </a:spcAft>
              <a:buSzPts val="1800"/>
              <a:buFont typeface="Calibri"/>
              <a:buNone/>
            </a:pPr>
            <a:r>
              <a:rPr lang="en-GB"/>
              <a:t>Most of the time, you will not be working alone on a project. To facilitate communication with other researchers or staff on collaborative projects you can use the contributor settings. The default setting for all projects on OSF is private. This means that only you can see your project. If you want particular people to have access to see or edit your project, you can choose to add them as contributors. People can be added as contributors to entire projects, or just to specific components (which we will talk about in a minute).</a:t>
            </a:r>
            <a:endParaRPr/>
          </a:p>
        </p:txBody>
      </p:sp>
      <p:sp>
        <p:nvSpPr>
          <p:cNvPr id="662" name="Google Shape;662;g50ed4cddce_0_4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6" name="Shape 666"/>
        <p:cNvGrpSpPr/>
        <p:nvPr/>
      </p:nvGrpSpPr>
      <p:grpSpPr>
        <a:xfrm>
          <a:off x="0" y="0"/>
          <a:ext cx="0" cy="0"/>
          <a:chOff x="0" y="0"/>
          <a:chExt cx="0" cy="0"/>
        </a:xfrm>
      </p:grpSpPr>
      <p:sp>
        <p:nvSpPr>
          <p:cNvPr id="667" name="Google Shape;667;g50ed4cddce_0_4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8" name="Google Shape;668;g50ed4cddce_0_44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SzPts val="1400"/>
              <a:buNone/>
            </a:pPr>
            <a:r>
              <a:t/>
            </a:r>
            <a:endParaRPr/>
          </a:p>
        </p:txBody>
      </p:sp>
      <p:sp>
        <p:nvSpPr>
          <p:cNvPr id="669" name="Google Shape;669;g50ed4cddce_0_4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3" name="Shape 673"/>
        <p:cNvGrpSpPr/>
        <p:nvPr/>
      </p:nvGrpSpPr>
      <p:grpSpPr>
        <a:xfrm>
          <a:off x="0" y="0"/>
          <a:ext cx="0" cy="0"/>
          <a:chOff x="0" y="0"/>
          <a:chExt cx="0" cy="0"/>
        </a:xfrm>
      </p:grpSpPr>
      <p:sp>
        <p:nvSpPr>
          <p:cNvPr id="674" name="Google Shape;674;g50ed4cddce_0_4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5" name="Google Shape;675;g50ed4cddce_0_44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317500" lvl="2" marL="1371600" rtl="0" algn="l">
              <a:lnSpc>
                <a:spcPct val="100000"/>
              </a:lnSpc>
              <a:spcBef>
                <a:spcPts val="0"/>
              </a:spcBef>
              <a:spcAft>
                <a:spcPts val="0"/>
              </a:spcAft>
              <a:buSzPts val="1400"/>
              <a:buChar char="■"/>
            </a:pPr>
            <a:r>
              <a:rPr b="1" lang="en-GB"/>
              <a:t>Read</a:t>
            </a:r>
            <a:r>
              <a:rPr lang="en-GB"/>
              <a:t> access means the contributor can see into the project and download files, but cannot add files or modify content</a:t>
            </a:r>
            <a:endParaRPr/>
          </a:p>
          <a:p>
            <a:pPr indent="-317500" lvl="2" marL="1371600" rtl="0" algn="l">
              <a:lnSpc>
                <a:spcPct val="100000"/>
              </a:lnSpc>
              <a:spcBef>
                <a:spcPts val="0"/>
              </a:spcBef>
              <a:spcAft>
                <a:spcPts val="0"/>
              </a:spcAft>
              <a:buSzPts val="1400"/>
              <a:buChar char="■"/>
            </a:pPr>
            <a:r>
              <a:rPr b="1" lang="en-GB"/>
              <a:t>Read + Write</a:t>
            </a:r>
            <a:r>
              <a:rPr lang="en-GB"/>
              <a:t> access means they can add and modify files, but cannot change project settings (like adding new contributors or changing privacy settings)</a:t>
            </a:r>
            <a:endParaRPr/>
          </a:p>
          <a:p>
            <a:pPr indent="-317500" lvl="2" marL="1371600" rtl="0" algn="l">
              <a:lnSpc>
                <a:spcPct val="100000"/>
              </a:lnSpc>
              <a:spcBef>
                <a:spcPts val="0"/>
              </a:spcBef>
              <a:spcAft>
                <a:spcPts val="0"/>
              </a:spcAft>
              <a:buSzPts val="1400"/>
              <a:buChar char="■"/>
            </a:pPr>
            <a:r>
              <a:rPr b="1" lang="en-GB"/>
              <a:t>Administrator</a:t>
            </a:r>
            <a:r>
              <a:rPr lang="en-GB"/>
              <a:t> access allows a contributor to do anything with the project and files</a:t>
            </a:r>
            <a:endParaRPr/>
          </a:p>
        </p:txBody>
      </p:sp>
      <p:sp>
        <p:nvSpPr>
          <p:cNvPr id="676" name="Google Shape;676;g50ed4cddce_0_4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0" name="Shape 680"/>
        <p:cNvGrpSpPr/>
        <p:nvPr/>
      </p:nvGrpSpPr>
      <p:grpSpPr>
        <a:xfrm>
          <a:off x="0" y="0"/>
          <a:ext cx="0" cy="0"/>
          <a:chOff x="0" y="0"/>
          <a:chExt cx="0" cy="0"/>
        </a:xfrm>
      </p:grpSpPr>
      <p:sp>
        <p:nvSpPr>
          <p:cNvPr id="681" name="Google Shape;681;g50ed4cddce_0_4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2" name="Google Shape;682;g50ed4cddce_0_45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SzPts val="1400"/>
              <a:buNone/>
            </a:pPr>
            <a:r>
              <a:rPr lang="en-GB"/>
              <a:t>Let them go to the URL of my project page (that they don’t have permission for). What do they see?</a:t>
            </a:r>
            <a:endParaRPr/>
          </a:p>
        </p:txBody>
      </p:sp>
      <p:sp>
        <p:nvSpPr>
          <p:cNvPr id="683" name="Google Shape;683;g50ed4cddce_0_4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7" name="Shape 687"/>
        <p:cNvGrpSpPr/>
        <p:nvPr/>
      </p:nvGrpSpPr>
      <p:grpSpPr>
        <a:xfrm>
          <a:off x="0" y="0"/>
          <a:ext cx="0" cy="0"/>
          <a:chOff x="0" y="0"/>
          <a:chExt cx="0" cy="0"/>
        </a:xfrm>
      </p:grpSpPr>
      <p:sp>
        <p:nvSpPr>
          <p:cNvPr id="688" name="Google Shape;688;g50ed4cddce_0_4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9" name="Google Shape;689;g50ed4cddce_0_46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Char char="●"/>
            </a:pPr>
            <a:r>
              <a:rPr lang="en-GB"/>
              <a:t>Components create structure for the project in OSF</a:t>
            </a:r>
            <a:endParaRPr/>
          </a:p>
          <a:p>
            <a:pPr indent="-317500" lvl="1" marL="914400" rtl="0" algn="l">
              <a:lnSpc>
                <a:spcPct val="100000"/>
              </a:lnSpc>
              <a:spcBef>
                <a:spcPts val="0"/>
              </a:spcBef>
              <a:spcAft>
                <a:spcPts val="0"/>
              </a:spcAft>
              <a:buSzPts val="1400"/>
              <a:buChar char="○"/>
            </a:pPr>
            <a:r>
              <a:rPr lang="en-GB"/>
              <a:t>They allow researchers to </a:t>
            </a:r>
            <a:r>
              <a:rPr b="1" lang="en-GB"/>
              <a:t>organize files that are related content wise</a:t>
            </a:r>
            <a:r>
              <a:rPr lang="en-GB"/>
              <a:t> or file types (e.g. keep data files separate from protocols or other study materials)</a:t>
            </a:r>
            <a:endParaRPr/>
          </a:p>
          <a:p>
            <a:pPr indent="-317500" lvl="1" marL="914400" rtl="0" algn="l">
              <a:lnSpc>
                <a:spcPct val="100000"/>
              </a:lnSpc>
              <a:spcBef>
                <a:spcPts val="0"/>
              </a:spcBef>
              <a:spcAft>
                <a:spcPts val="0"/>
              </a:spcAft>
              <a:buSzPts val="1400"/>
              <a:buChar char="○"/>
            </a:pPr>
            <a:r>
              <a:rPr lang="en-GB"/>
              <a:t>As we talked about before, a project page can also be for a lab group. Then OSF is perfect for having </a:t>
            </a:r>
            <a:r>
              <a:rPr b="1" lang="en-GB"/>
              <a:t>separate sections for each</a:t>
            </a:r>
            <a:r>
              <a:rPr lang="en-GB"/>
              <a:t> person in the lab, or each line of research</a:t>
            </a:r>
            <a:endParaRPr/>
          </a:p>
          <a:p>
            <a:pPr indent="-317500" lvl="1" marL="914400" rtl="0" algn="l">
              <a:lnSpc>
                <a:spcPct val="100000"/>
              </a:lnSpc>
              <a:spcBef>
                <a:spcPts val="0"/>
              </a:spcBef>
              <a:spcAft>
                <a:spcPts val="0"/>
              </a:spcAft>
              <a:buSzPts val="1400"/>
              <a:buChar char="○"/>
            </a:pPr>
            <a:r>
              <a:rPr lang="en-GB"/>
              <a:t>Components can be </a:t>
            </a:r>
            <a:r>
              <a:rPr b="1" lang="en-GB"/>
              <a:t>named whatever you want</a:t>
            </a:r>
            <a:r>
              <a:rPr lang="en-GB"/>
              <a:t> (you can choose categories); this is helpful because it allows researchers to customize their OSF projects in ways appropriate to their discipline and unique project needs</a:t>
            </a:r>
            <a:endParaRPr/>
          </a:p>
          <a:p>
            <a:pPr indent="-228600" lvl="0" marL="457200" marR="0" rtl="0" algn="l">
              <a:lnSpc>
                <a:spcPct val="100000"/>
              </a:lnSpc>
              <a:spcBef>
                <a:spcPts val="0"/>
              </a:spcBef>
              <a:spcAft>
                <a:spcPts val="0"/>
              </a:spcAft>
              <a:buSzPts val="1400"/>
              <a:buNone/>
            </a:pPr>
            <a:r>
              <a:t/>
            </a:r>
            <a:endParaRPr/>
          </a:p>
        </p:txBody>
      </p:sp>
      <p:sp>
        <p:nvSpPr>
          <p:cNvPr id="690" name="Google Shape;690;g50ed4cddce_0_4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4" name="Shape 694"/>
        <p:cNvGrpSpPr/>
        <p:nvPr/>
      </p:nvGrpSpPr>
      <p:grpSpPr>
        <a:xfrm>
          <a:off x="0" y="0"/>
          <a:ext cx="0" cy="0"/>
          <a:chOff x="0" y="0"/>
          <a:chExt cx="0" cy="0"/>
        </a:xfrm>
      </p:grpSpPr>
      <p:sp>
        <p:nvSpPr>
          <p:cNvPr id="695" name="Google Shape;695;g50ed4cddce_0_4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6" name="Google Shape;696;g50ed4cddce_0_46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400"/>
              <a:buFont typeface="Arial"/>
              <a:buNone/>
            </a:pPr>
            <a:r>
              <a:rPr lang="en-GB"/>
              <a:t>Okay, so far, the two projects you’ve create don’t include any components yet. So, let’s add some components to the project you came up with as a group.</a:t>
            </a:r>
            <a:endParaRPr/>
          </a:p>
          <a:p>
            <a:pPr indent="-228600" lvl="0" marL="457200" marR="0" rtl="0" algn="l">
              <a:lnSpc>
                <a:spcPct val="100000"/>
              </a:lnSpc>
              <a:spcBef>
                <a:spcPts val="0"/>
              </a:spcBef>
              <a:spcAft>
                <a:spcPts val="0"/>
              </a:spcAft>
              <a:buSzPts val="1400"/>
              <a:buNone/>
            </a:pPr>
            <a:r>
              <a:t/>
            </a:r>
            <a:endParaRPr/>
          </a:p>
        </p:txBody>
      </p:sp>
      <p:sp>
        <p:nvSpPr>
          <p:cNvPr id="697" name="Google Shape;697;g50ed4cddce_0_4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1" name="Shape 701"/>
        <p:cNvGrpSpPr/>
        <p:nvPr/>
      </p:nvGrpSpPr>
      <p:grpSpPr>
        <a:xfrm>
          <a:off x="0" y="0"/>
          <a:ext cx="0" cy="0"/>
          <a:chOff x="0" y="0"/>
          <a:chExt cx="0" cy="0"/>
        </a:xfrm>
      </p:grpSpPr>
      <p:sp>
        <p:nvSpPr>
          <p:cNvPr id="702" name="Google Shape;702;g50ed4cddce_0_4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3" name="Google Shape;703;g50ed4cddce_0_47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SzPts val="1400"/>
              <a:buNone/>
            </a:pPr>
            <a:r>
              <a:t/>
            </a:r>
            <a:endParaRPr/>
          </a:p>
        </p:txBody>
      </p:sp>
      <p:sp>
        <p:nvSpPr>
          <p:cNvPr id="704" name="Google Shape;704;g50ed4cddce_0_4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8" name="Shape 708"/>
        <p:cNvGrpSpPr/>
        <p:nvPr/>
      </p:nvGrpSpPr>
      <p:grpSpPr>
        <a:xfrm>
          <a:off x="0" y="0"/>
          <a:ext cx="0" cy="0"/>
          <a:chOff x="0" y="0"/>
          <a:chExt cx="0" cy="0"/>
        </a:xfrm>
      </p:grpSpPr>
      <p:sp>
        <p:nvSpPr>
          <p:cNvPr id="709" name="Google Shape;709;g50ed4cddce_0_4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0" name="Google Shape;710;g50ed4cddce_0_47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SzPts val="1400"/>
              <a:buNone/>
            </a:pPr>
            <a:r>
              <a:t/>
            </a:r>
            <a:endParaRPr/>
          </a:p>
        </p:txBody>
      </p:sp>
      <p:sp>
        <p:nvSpPr>
          <p:cNvPr id="711" name="Google Shape;711;g50ed4cddce_0_4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5" name="Shape 715"/>
        <p:cNvGrpSpPr/>
        <p:nvPr/>
      </p:nvGrpSpPr>
      <p:grpSpPr>
        <a:xfrm>
          <a:off x="0" y="0"/>
          <a:ext cx="0" cy="0"/>
          <a:chOff x="0" y="0"/>
          <a:chExt cx="0" cy="0"/>
        </a:xfrm>
      </p:grpSpPr>
      <p:sp>
        <p:nvSpPr>
          <p:cNvPr id="716" name="Google Shape;716;g50ed4cddce_0_4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7" name="Google Shape;717;g50ed4cddce_0_48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800"/>
              <a:buNone/>
            </a:pPr>
            <a:r>
              <a:t/>
            </a:r>
            <a:endParaRPr/>
          </a:p>
        </p:txBody>
      </p:sp>
      <p:sp>
        <p:nvSpPr>
          <p:cNvPr id="718" name="Google Shape;718;g50ed4cddce_0_4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1" name="Shape 411"/>
        <p:cNvGrpSpPr/>
        <p:nvPr/>
      </p:nvGrpSpPr>
      <p:grpSpPr>
        <a:xfrm>
          <a:off x="0" y="0"/>
          <a:ext cx="0" cy="0"/>
          <a:chOff x="0" y="0"/>
          <a:chExt cx="0" cy="0"/>
        </a:xfrm>
      </p:grpSpPr>
      <p:sp>
        <p:nvSpPr>
          <p:cNvPr id="412" name="Google Shape;412;g50ed4cddce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50ed4cddce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2" name="Shape 722"/>
        <p:cNvGrpSpPr/>
        <p:nvPr/>
      </p:nvGrpSpPr>
      <p:grpSpPr>
        <a:xfrm>
          <a:off x="0" y="0"/>
          <a:ext cx="0" cy="0"/>
          <a:chOff x="0" y="0"/>
          <a:chExt cx="0" cy="0"/>
        </a:xfrm>
      </p:grpSpPr>
      <p:sp>
        <p:nvSpPr>
          <p:cNvPr id="723" name="Google Shape;723;g50ed4cddce_0_4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4" name="Google Shape;724;g50ed4cddce_0_49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Char char="●"/>
            </a:pPr>
            <a:r>
              <a:rPr lang="en-GB"/>
              <a:t>Voorbeeld van Excel file dat je op OSF kunt zien (kan je ook downloaden)</a:t>
            </a:r>
            <a:endParaRPr/>
          </a:p>
        </p:txBody>
      </p:sp>
      <p:sp>
        <p:nvSpPr>
          <p:cNvPr id="725" name="Google Shape;725;g50ed4cddce_0_4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9" name="Shape 729"/>
        <p:cNvGrpSpPr/>
        <p:nvPr/>
      </p:nvGrpSpPr>
      <p:grpSpPr>
        <a:xfrm>
          <a:off x="0" y="0"/>
          <a:ext cx="0" cy="0"/>
          <a:chOff x="0" y="0"/>
          <a:chExt cx="0" cy="0"/>
        </a:xfrm>
      </p:grpSpPr>
      <p:sp>
        <p:nvSpPr>
          <p:cNvPr id="730" name="Google Shape;730;g50ed4cddce_0_4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1" name="Google Shape;731;g50ed4cddce_0_49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Char char="●"/>
            </a:pPr>
            <a:r>
              <a:rPr lang="en-GB"/>
              <a:t>DEMONSTRATE:</a:t>
            </a:r>
            <a:endParaRPr/>
          </a:p>
          <a:p>
            <a:pPr indent="-317500" lvl="1" marL="914400" rtl="0" algn="l">
              <a:lnSpc>
                <a:spcPct val="100000"/>
              </a:lnSpc>
              <a:spcBef>
                <a:spcPts val="0"/>
              </a:spcBef>
              <a:spcAft>
                <a:spcPts val="0"/>
              </a:spcAft>
              <a:buSzPts val="1400"/>
              <a:buChar char="○"/>
            </a:pPr>
            <a:r>
              <a:rPr lang="en-GB"/>
              <a:t>Click on OSF storage icon of the section of the project you want it to upload files to</a:t>
            </a:r>
            <a:endParaRPr/>
          </a:p>
          <a:p>
            <a:pPr indent="-317500" lvl="1" marL="914400" rtl="0" algn="l">
              <a:lnSpc>
                <a:spcPct val="100000"/>
              </a:lnSpc>
              <a:spcBef>
                <a:spcPts val="0"/>
              </a:spcBef>
              <a:spcAft>
                <a:spcPts val="0"/>
              </a:spcAft>
              <a:buSzPts val="1400"/>
              <a:buChar char="○"/>
            </a:pPr>
            <a:r>
              <a:rPr lang="en-GB"/>
              <a:t>Select 3+ files to upload (including a .doc file or a .R file) from your Demo Folder to the parent project OSF storage</a:t>
            </a:r>
            <a:endParaRPr/>
          </a:p>
          <a:p>
            <a:pPr indent="-317500" lvl="1" marL="914400" rtl="0" algn="l">
              <a:lnSpc>
                <a:spcPct val="100000"/>
              </a:lnSpc>
              <a:spcBef>
                <a:spcPts val="0"/>
              </a:spcBef>
              <a:spcAft>
                <a:spcPts val="0"/>
              </a:spcAft>
              <a:buSzPts val="1400"/>
              <a:buChar char="○"/>
            </a:pPr>
            <a:r>
              <a:rPr lang="en-GB"/>
              <a:t>Drag and drop data files from the parent project file tree into “Data” and manuscript files into “Materials” </a:t>
            </a:r>
            <a:endParaRPr/>
          </a:p>
          <a:p>
            <a:pPr indent="-228600" lvl="0" marL="457200" marR="0" rtl="0" algn="l">
              <a:lnSpc>
                <a:spcPct val="100000"/>
              </a:lnSpc>
              <a:spcBef>
                <a:spcPts val="0"/>
              </a:spcBef>
              <a:spcAft>
                <a:spcPts val="0"/>
              </a:spcAft>
              <a:buSzPts val="1400"/>
              <a:buNone/>
            </a:pPr>
            <a:r>
              <a:t/>
            </a:r>
            <a:endParaRPr/>
          </a:p>
        </p:txBody>
      </p:sp>
      <p:sp>
        <p:nvSpPr>
          <p:cNvPr id="732" name="Google Shape;732;g50ed4cddce_0_4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6" name="Shape 736"/>
        <p:cNvGrpSpPr/>
        <p:nvPr/>
      </p:nvGrpSpPr>
      <p:grpSpPr>
        <a:xfrm>
          <a:off x="0" y="0"/>
          <a:ext cx="0" cy="0"/>
          <a:chOff x="0" y="0"/>
          <a:chExt cx="0" cy="0"/>
        </a:xfrm>
      </p:grpSpPr>
      <p:sp>
        <p:nvSpPr>
          <p:cNvPr id="737" name="Google Shape;737;g50ed4cddce_0_503:notes"/>
          <p:cNvSpPr txBox="1"/>
          <p:nvPr>
            <p:ph idx="1" type="body"/>
          </p:nvPr>
        </p:nvSpPr>
        <p:spPr>
          <a:xfrm>
            <a:off x="685800" y="4343400"/>
            <a:ext cx="5485800" cy="4114200"/>
          </a:xfrm>
          <a:prstGeom prst="rect">
            <a:avLst/>
          </a:prstGeom>
          <a:noFill/>
          <a:ln>
            <a:noFill/>
          </a:ln>
        </p:spPr>
        <p:txBody>
          <a:bodyPr anchorCtr="0" anchor="ctr" bIns="91425" lIns="0" spcFirstLastPara="1" rIns="0" wrap="square" tIns="91425">
            <a:noAutofit/>
          </a:bodyPr>
          <a:lstStyle/>
          <a:p>
            <a:pPr indent="-228600" lvl="0" marL="457200" rtl="0" algn="l">
              <a:lnSpc>
                <a:spcPct val="100000"/>
              </a:lnSpc>
              <a:spcBef>
                <a:spcPts val="0"/>
              </a:spcBef>
              <a:spcAft>
                <a:spcPts val="0"/>
              </a:spcAft>
              <a:buSzPts val="1400"/>
              <a:buNone/>
            </a:pPr>
            <a:r>
              <a:rPr b="0" lang="en-GB" sz="1100" strike="noStrike">
                <a:solidFill>
                  <a:srgbClr val="000000"/>
                </a:solidFill>
                <a:latin typeface="Cambria"/>
                <a:ea typeface="Cambria"/>
                <a:cs typeface="Cambria"/>
                <a:sym typeface="Cambria"/>
              </a:rPr>
              <a:t>Uploading files to OSF brings us to the question of where all this information is stored. Storage of data, default is USA, but new projects or components of projects can be stored in Montreal, Canada, Sydney, Australia, or Frankfurt, Germany. Also, the terms of use and the privacy policy have been adapted to comply with the GDPR.</a:t>
            </a:r>
            <a:endParaRPr/>
          </a:p>
        </p:txBody>
      </p:sp>
      <p:sp>
        <p:nvSpPr>
          <p:cNvPr id="738" name="Google Shape;738;g50ed4cddce_0_5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5" name="Shape 745"/>
        <p:cNvGrpSpPr/>
        <p:nvPr/>
      </p:nvGrpSpPr>
      <p:grpSpPr>
        <a:xfrm>
          <a:off x="0" y="0"/>
          <a:ext cx="0" cy="0"/>
          <a:chOff x="0" y="0"/>
          <a:chExt cx="0" cy="0"/>
        </a:xfrm>
      </p:grpSpPr>
      <p:sp>
        <p:nvSpPr>
          <p:cNvPr id="746" name="Google Shape;746;g50ed4cddce_0_5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7" name="Google Shape;747;g50ed4cddce_0_51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800"/>
              <a:buNone/>
            </a:pPr>
            <a:r>
              <a:t/>
            </a:r>
            <a:endParaRPr/>
          </a:p>
        </p:txBody>
      </p:sp>
      <p:sp>
        <p:nvSpPr>
          <p:cNvPr id="748" name="Google Shape;748;g50ed4cddce_0_5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4" name="Shape 754"/>
        <p:cNvGrpSpPr/>
        <p:nvPr/>
      </p:nvGrpSpPr>
      <p:grpSpPr>
        <a:xfrm>
          <a:off x="0" y="0"/>
          <a:ext cx="0" cy="0"/>
          <a:chOff x="0" y="0"/>
          <a:chExt cx="0" cy="0"/>
        </a:xfrm>
      </p:grpSpPr>
      <p:sp>
        <p:nvSpPr>
          <p:cNvPr id="755" name="Google Shape;755;g50ed4cddce_0_5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6" name="Google Shape;756;g50ed4cddce_0_5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1" marL="914400" rtl="0" algn="l">
              <a:lnSpc>
                <a:spcPct val="100000"/>
              </a:lnSpc>
              <a:spcBef>
                <a:spcPts val="0"/>
              </a:spcBef>
              <a:spcAft>
                <a:spcPts val="0"/>
              </a:spcAft>
              <a:buSzPts val="1400"/>
              <a:buChar char="○"/>
            </a:pPr>
            <a:r>
              <a:rPr lang="en-GB"/>
              <a:t>Review list of currently available Add-ons to OSF: </a:t>
            </a:r>
            <a:endParaRPr/>
          </a:p>
          <a:p>
            <a:pPr indent="-317500" lvl="2" marL="1371600" rtl="0" algn="l">
              <a:lnSpc>
                <a:spcPct val="100000"/>
              </a:lnSpc>
              <a:spcBef>
                <a:spcPts val="0"/>
              </a:spcBef>
              <a:spcAft>
                <a:spcPts val="0"/>
              </a:spcAft>
              <a:buSzPts val="1400"/>
              <a:buChar char="■"/>
            </a:pPr>
            <a:r>
              <a:rPr lang="en-GB"/>
              <a:t>Storage providers: S3, Box, Dropbox, Google Drive, ownCloud, OneDrive, BitBucket, Github, Gitlab</a:t>
            </a:r>
            <a:endParaRPr/>
          </a:p>
          <a:p>
            <a:pPr indent="-317500" lvl="2" marL="1371600" rtl="0" algn="l">
              <a:lnSpc>
                <a:spcPct val="100000"/>
              </a:lnSpc>
              <a:spcBef>
                <a:spcPts val="0"/>
              </a:spcBef>
              <a:spcAft>
                <a:spcPts val="0"/>
              </a:spcAft>
              <a:buSzPts val="1400"/>
              <a:buChar char="■"/>
            </a:pPr>
            <a:r>
              <a:rPr lang="en-GB"/>
              <a:t>Repositories: Dataverse and figshare</a:t>
            </a:r>
            <a:endParaRPr/>
          </a:p>
          <a:p>
            <a:pPr indent="-317500" lvl="2" marL="1371600" rtl="0" algn="l">
              <a:lnSpc>
                <a:spcPct val="100000"/>
              </a:lnSpc>
              <a:spcBef>
                <a:spcPts val="0"/>
              </a:spcBef>
              <a:spcAft>
                <a:spcPts val="0"/>
              </a:spcAft>
              <a:buSzPts val="1400"/>
              <a:buChar char="■"/>
            </a:pPr>
            <a:r>
              <a:rPr lang="en-GB"/>
              <a:t>Citation managers: Mendeley and Zotero</a:t>
            </a:r>
            <a:endParaRPr/>
          </a:p>
          <a:p>
            <a:pPr indent="0" lvl="0" marL="0" marR="0" rtl="0" algn="l">
              <a:lnSpc>
                <a:spcPct val="100000"/>
              </a:lnSpc>
              <a:spcBef>
                <a:spcPts val="0"/>
              </a:spcBef>
              <a:spcAft>
                <a:spcPts val="0"/>
              </a:spcAft>
              <a:buClr>
                <a:schemeClr val="dk1"/>
              </a:buClr>
              <a:buSzPts val="1400"/>
              <a:buFont typeface="Calibri"/>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7" name="Shape 777"/>
        <p:cNvGrpSpPr/>
        <p:nvPr/>
      </p:nvGrpSpPr>
      <p:grpSpPr>
        <a:xfrm>
          <a:off x="0" y="0"/>
          <a:ext cx="0" cy="0"/>
          <a:chOff x="0" y="0"/>
          <a:chExt cx="0" cy="0"/>
        </a:xfrm>
      </p:grpSpPr>
      <p:sp>
        <p:nvSpPr>
          <p:cNvPr id="778" name="Google Shape;778;g50ed4cddce_0_5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9" name="Google Shape;779;g50ed4cddce_0_5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Calibri"/>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7" name="Shape 807"/>
        <p:cNvGrpSpPr/>
        <p:nvPr/>
      </p:nvGrpSpPr>
      <p:grpSpPr>
        <a:xfrm>
          <a:off x="0" y="0"/>
          <a:ext cx="0" cy="0"/>
          <a:chOff x="0" y="0"/>
          <a:chExt cx="0" cy="0"/>
        </a:xfrm>
      </p:grpSpPr>
      <p:sp>
        <p:nvSpPr>
          <p:cNvPr id="808" name="Google Shape;808;g50ed4cddce_0_5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9" name="Google Shape;809;g50ed4cddce_0_57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SzPts val="1400"/>
              <a:buNone/>
            </a:pPr>
            <a:r>
              <a:t/>
            </a:r>
            <a:endParaRPr/>
          </a:p>
        </p:txBody>
      </p:sp>
      <p:sp>
        <p:nvSpPr>
          <p:cNvPr id="810" name="Google Shape;810;g50ed4cddce_0_5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4" name="Shape 814"/>
        <p:cNvGrpSpPr/>
        <p:nvPr/>
      </p:nvGrpSpPr>
      <p:grpSpPr>
        <a:xfrm>
          <a:off x="0" y="0"/>
          <a:ext cx="0" cy="0"/>
          <a:chOff x="0" y="0"/>
          <a:chExt cx="0" cy="0"/>
        </a:xfrm>
      </p:grpSpPr>
      <p:sp>
        <p:nvSpPr>
          <p:cNvPr id="815" name="Google Shape;815;g50ed4cddce_0_5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6" name="Google Shape;816;g50ed4cddce_0_57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800"/>
              <a:buNone/>
            </a:pPr>
            <a:r>
              <a:t/>
            </a:r>
            <a:endParaRPr/>
          </a:p>
        </p:txBody>
      </p:sp>
      <p:sp>
        <p:nvSpPr>
          <p:cNvPr id="817" name="Google Shape;817;g50ed4cddce_0_5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1" name="Shape 821"/>
        <p:cNvGrpSpPr/>
        <p:nvPr/>
      </p:nvGrpSpPr>
      <p:grpSpPr>
        <a:xfrm>
          <a:off x="0" y="0"/>
          <a:ext cx="0" cy="0"/>
          <a:chOff x="0" y="0"/>
          <a:chExt cx="0" cy="0"/>
        </a:xfrm>
      </p:grpSpPr>
      <p:sp>
        <p:nvSpPr>
          <p:cNvPr id="822" name="Google Shape;822;g50ed4cddce_0_5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3" name="Google Shape;823;g50ed4cddce_0_58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800"/>
              <a:buNone/>
            </a:pPr>
            <a:r>
              <a:t/>
            </a:r>
            <a:endParaRPr sz="1800"/>
          </a:p>
        </p:txBody>
      </p:sp>
      <p:sp>
        <p:nvSpPr>
          <p:cNvPr id="824" name="Google Shape;824;g50ed4cddce_0_5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8" name="Shape 828"/>
        <p:cNvGrpSpPr/>
        <p:nvPr/>
      </p:nvGrpSpPr>
      <p:grpSpPr>
        <a:xfrm>
          <a:off x="0" y="0"/>
          <a:ext cx="0" cy="0"/>
          <a:chOff x="0" y="0"/>
          <a:chExt cx="0" cy="0"/>
        </a:xfrm>
      </p:grpSpPr>
      <p:sp>
        <p:nvSpPr>
          <p:cNvPr id="829" name="Google Shape;829;g50ed4cddce_0_58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g50ed4cddce_0_5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0" name="Shape 430"/>
        <p:cNvGrpSpPr/>
        <p:nvPr/>
      </p:nvGrpSpPr>
      <p:grpSpPr>
        <a:xfrm>
          <a:off x="0" y="0"/>
          <a:ext cx="0" cy="0"/>
          <a:chOff x="0" y="0"/>
          <a:chExt cx="0" cy="0"/>
        </a:xfrm>
      </p:grpSpPr>
      <p:sp>
        <p:nvSpPr>
          <p:cNvPr id="431" name="Google Shape;431;g558556c6ed_1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558556c6ed_1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6" name="Shape 836"/>
        <p:cNvGrpSpPr/>
        <p:nvPr/>
      </p:nvGrpSpPr>
      <p:grpSpPr>
        <a:xfrm>
          <a:off x="0" y="0"/>
          <a:ext cx="0" cy="0"/>
          <a:chOff x="0" y="0"/>
          <a:chExt cx="0" cy="0"/>
        </a:xfrm>
      </p:grpSpPr>
      <p:sp>
        <p:nvSpPr>
          <p:cNvPr id="837" name="Google Shape;837;g50ed4cddce_0_5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8" name="Google Shape;838;g50ed4cddce_0_59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Char char="●"/>
            </a:pPr>
            <a:r>
              <a:rPr lang="en-GB"/>
              <a:t>DEMONSTRATE: 2 ways of using version control on OSF</a:t>
            </a:r>
            <a:endParaRPr/>
          </a:p>
          <a:p>
            <a:pPr indent="-317500" lvl="1" marL="914400" rtl="0" algn="l">
              <a:lnSpc>
                <a:spcPct val="100000"/>
              </a:lnSpc>
              <a:spcBef>
                <a:spcPts val="0"/>
              </a:spcBef>
              <a:spcAft>
                <a:spcPts val="0"/>
              </a:spcAft>
              <a:buSzPts val="1400"/>
              <a:buChar char="○"/>
            </a:pPr>
            <a:r>
              <a:rPr lang="en-GB"/>
              <a:t>1. Edit text-based files directly within OSF (.txt, .csv, SAS, SPSS)</a:t>
            </a:r>
            <a:endParaRPr/>
          </a:p>
          <a:p>
            <a:pPr indent="-317500" lvl="2" marL="1371600" rtl="0" algn="l">
              <a:lnSpc>
                <a:spcPct val="100000"/>
              </a:lnSpc>
              <a:spcBef>
                <a:spcPts val="0"/>
              </a:spcBef>
              <a:spcAft>
                <a:spcPts val="0"/>
              </a:spcAft>
              <a:buSzPts val="1400"/>
              <a:buChar char="■"/>
            </a:pPr>
            <a:r>
              <a:rPr lang="en-GB"/>
              <a:t>Edit a .txt or .R file, then click the “Revisions” tab</a:t>
            </a:r>
            <a:endParaRPr/>
          </a:p>
          <a:p>
            <a:pPr indent="-317500" lvl="2" marL="1371600" rtl="0" algn="l">
              <a:lnSpc>
                <a:spcPct val="100000"/>
              </a:lnSpc>
              <a:spcBef>
                <a:spcPts val="0"/>
              </a:spcBef>
              <a:spcAft>
                <a:spcPts val="0"/>
              </a:spcAft>
              <a:buSzPts val="1400"/>
              <a:buChar char="■"/>
            </a:pPr>
            <a:r>
              <a:rPr lang="en-GB"/>
              <a:t>Point out that the Revisions tab also indicates who was responsible for which versions in the case of multiple contributors </a:t>
            </a:r>
            <a:endParaRPr/>
          </a:p>
          <a:p>
            <a:pPr indent="-317500" lvl="1" marL="914400" rtl="0" algn="l">
              <a:lnSpc>
                <a:spcPct val="100000"/>
              </a:lnSpc>
              <a:spcBef>
                <a:spcPts val="0"/>
              </a:spcBef>
              <a:spcAft>
                <a:spcPts val="0"/>
              </a:spcAft>
              <a:buSzPts val="1400"/>
              <a:buChar char="○"/>
            </a:pPr>
            <a:r>
              <a:rPr lang="en-GB"/>
              <a:t>2. Edit any type of document on your computer and upload it with the same file name to the same section of the project </a:t>
            </a:r>
            <a:endParaRPr/>
          </a:p>
          <a:p>
            <a:pPr indent="-317500" lvl="2" marL="1371600" rtl="0" algn="l">
              <a:lnSpc>
                <a:spcPct val="100000"/>
              </a:lnSpc>
              <a:spcBef>
                <a:spcPts val="0"/>
              </a:spcBef>
              <a:spcAft>
                <a:spcPts val="0"/>
              </a:spcAft>
              <a:buSzPts val="1400"/>
              <a:buChar char="■"/>
            </a:pPr>
            <a:r>
              <a:rPr lang="en-GB"/>
              <a:t>Open a .docx file, edit, and reupload. Then click “Revisions” tab</a:t>
            </a:r>
            <a:endParaRPr/>
          </a:p>
          <a:p>
            <a:pPr indent="-317500" lvl="3" marL="1828800" rtl="0" algn="l">
              <a:lnSpc>
                <a:spcPct val="100000"/>
              </a:lnSpc>
              <a:spcBef>
                <a:spcPts val="0"/>
              </a:spcBef>
              <a:spcAft>
                <a:spcPts val="0"/>
              </a:spcAft>
              <a:buSzPts val="1400"/>
              <a:buChar char="●"/>
            </a:pPr>
            <a:r>
              <a:rPr lang="en-GB"/>
              <a:t>Note: Must save with the same name and upload to the same file folder</a:t>
            </a:r>
            <a:endParaRPr/>
          </a:p>
          <a:p>
            <a:pPr indent="-228600" lvl="0" marL="457200" marR="0" rtl="0" algn="l">
              <a:lnSpc>
                <a:spcPct val="100000"/>
              </a:lnSpc>
              <a:spcBef>
                <a:spcPts val="0"/>
              </a:spcBef>
              <a:spcAft>
                <a:spcPts val="0"/>
              </a:spcAft>
              <a:buSzPts val="1400"/>
              <a:buNone/>
            </a:pPr>
            <a:r>
              <a:t/>
            </a:r>
            <a:endParaRPr/>
          </a:p>
        </p:txBody>
      </p:sp>
      <p:sp>
        <p:nvSpPr>
          <p:cNvPr id="839" name="Google Shape;839;g50ed4cddce_0_5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3" name="Shape 843"/>
        <p:cNvGrpSpPr/>
        <p:nvPr/>
      </p:nvGrpSpPr>
      <p:grpSpPr>
        <a:xfrm>
          <a:off x="0" y="0"/>
          <a:ext cx="0" cy="0"/>
          <a:chOff x="0" y="0"/>
          <a:chExt cx="0" cy="0"/>
        </a:xfrm>
      </p:grpSpPr>
      <p:sp>
        <p:nvSpPr>
          <p:cNvPr id="844" name="Google Shape;844;g50ed4cddce_0_6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5" name="Google Shape;845;g50ed4cddce_0_60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800"/>
              <a:buNone/>
            </a:pPr>
            <a:r>
              <a:t/>
            </a:r>
            <a:endParaRPr/>
          </a:p>
        </p:txBody>
      </p:sp>
      <p:sp>
        <p:nvSpPr>
          <p:cNvPr id="846" name="Google Shape;846;g50ed4cddce_0_6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0" name="Shape 850"/>
        <p:cNvGrpSpPr/>
        <p:nvPr/>
      </p:nvGrpSpPr>
      <p:grpSpPr>
        <a:xfrm>
          <a:off x="0" y="0"/>
          <a:ext cx="0" cy="0"/>
          <a:chOff x="0" y="0"/>
          <a:chExt cx="0" cy="0"/>
        </a:xfrm>
      </p:grpSpPr>
      <p:sp>
        <p:nvSpPr>
          <p:cNvPr id="851" name="Google Shape;851;g50ed4cddce_0_6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2" name="Google Shape;852;g50ed4cddce_0_60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Char char="●"/>
            </a:pPr>
            <a:r>
              <a:rPr lang="en-GB"/>
              <a:t>The wiki is a working abstract of the project that can contain text, images or links.</a:t>
            </a:r>
            <a:endParaRPr/>
          </a:p>
          <a:p>
            <a:pPr indent="-317500" lvl="1" marL="914400" rtl="0" algn="l">
              <a:lnSpc>
                <a:spcPct val="100000"/>
              </a:lnSpc>
              <a:spcBef>
                <a:spcPts val="0"/>
              </a:spcBef>
              <a:spcAft>
                <a:spcPts val="0"/>
              </a:spcAft>
              <a:buSzPts val="1400"/>
              <a:buChar char="○"/>
            </a:pPr>
            <a:r>
              <a:rPr lang="en-GB"/>
              <a:t>An easy place to document project history, table of contents, research questions, etc. </a:t>
            </a:r>
            <a:endParaRPr/>
          </a:p>
          <a:p>
            <a:pPr indent="-317500" lvl="1" marL="914400" rtl="0" algn="l">
              <a:lnSpc>
                <a:spcPct val="100000"/>
              </a:lnSpc>
              <a:spcBef>
                <a:spcPts val="0"/>
              </a:spcBef>
              <a:spcAft>
                <a:spcPts val="0"/>
              </a:spcAft>
              <a:buSzPts val="1400"/>
              <a:buChar char="○"/>
            </a:pPr>
            <a:r>
              <a:rPr lang="en-GB"/>
              <a:t>A real-time, collaborative editor, meaning your whole group can work on it at once</a:t>
            </a:r>
            <a:endParaRPr/>
          </a:p>
          <a:p>
            <a:pPr indent="-317500" lvl="1" marL="914400" rtl="0" algn="l">
              <a:lnSpc>
                <a:spcPct val="100000"/>
              </a:lnSpc>
              <a:spcBef>
                <a:spcPts val="0"/>
              </a:spcBef>
              <a:spcAft>
                <a:spcPts val="0"/>
              </a:spcAft>
              <a:buSzPts val="1400"/>
              <a:buChar char="○"/>
            </a:pPr>
            <a:r>
              <a:rPr lang="en-GB"/>
              <a:t>Projects and components each have their own wiki </a:t>
            </a:r>
            <a:endParaRPr/>
          </a:p>
          <a:p>
            <a:pPr indent="-317500" lvl="1" marL="914400" rtl="0" algn="l">
              <a:lnSpc>
                <a:spcPct val="100000"/>
              </a:lnSpc>
              <a:spcBef>
                <a:spcPts val="0"/>
              </a:spcBef>
              <a:spcAft>
                <a:spcPts val="0"/>
              </a:spcAft>
              <a:buSzPts val="1400"/>
              <a:buChar char="○"/>
            </a:pPr>
            <a:r>
              <a:rPr lang="en-GB"/>
              <a:t>Version control allows you to see which changes were made, when and by whom</a:t>
            </a:r>
            <a:endParaRPr/>
          </a:p>
        </p:txBody>
      </p:sp>
      <p:sp>
        <p:nvSpPr>
          <p:cNvPr id="853" name="Google Shape;853;g50ed4cddce_0_6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7" name="Shape 857"/>
        <p:cNvGrpSpPr/>
        <p:nvPr/>
      </p:nvGrpSpPr>
      <p:grpSpPr>
        <a:xfrm>
          <a:off x="0" y="0"/>
          <a:ext cx="0" cy="0"/>
          <a:chOff x="0" y="0"/>
          <a:chExt cx="0" cy="0"/>
        </a:xfrm>
      </p:grpSpPr>
      <p:sp>
        <p:nvSpPr>
          <p:cNvPr id="858" name="Google Shape;858;g50ed4cddce_0_6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9" name="Google Shape;859;g50ed4cddce_0_61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800"/>
              <a:buNone/>
            </a:pPr>
            <a:r>
              <a:t/>
            </a:r>
            <a:endParaRPr/>
          </a:p>
        </p:txBody>
      </p:sp>
      <p:sp>
        <p:nvSpPr>
          <p:cNvPr id="860" name="Google Shape;860;g50ed4cddce_0_6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5" name="Shape 865"/>
        <p:cNvGrpSpPr/>
        <p:nvPr/>
      </p:nvGrpSpPr>
      <p:grpSpPr>
        <a:xfrm>
          <a:off x="0" y="0"/>
          <a:ext cx="0" cy="0"/>
          <a:chOff x="0" y="0"/>
          <a:chExt cx="0" cy="0"/>
        </a:xfrm>
      </p:grpSpPr>
      <p:sp>
        <p:nvSpPr>
          <p:cNvPr id="866" name="Google Shape;866;g50ed4cddce_0_6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7" name="Google Shape;867;g50ed4cddce_0_62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800"/>
              <a:buNone/>
            </a:pPr>
            <a:r>
              <a:t/>
            </a:r>
            <a:endParaRPr/>
          </a:p>
        </p:txBody>
      </p:sp>
      <p:sp>
        <p:nvSpPr>
          <p:cNvPr id="868" name="Google Shape;868;g50ed4cddce_0_6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3" name="Shape 873"/>
        <p:cNvGrpSpPr/>
        <p:nvPr/>
      </p:nvGrpSpPr>
      <p:grpSpPr>
        <a:xfrm>
          <a:off x="0" y="0"/>
          <a:ext cx="0" cy="0"/>
          <a:chOff x="0" y="0"/>
          <a:chExt cx="0" cy="0"/>
        </a:xfrm>
      </p:grpSpPr>
      <p:sp>
        <p:nvSpPr>
          <p:cNvPr id="874" name="Google Shape;874;g50ed4cddce_0_6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5" name="Google Shape;875;g50ed4cddce_0_62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800"/>
              <a:buNone/>
            </a:pPr>
            <a:r>
              <a:t/>
            </a:r>
            <a:endParaRPr/>
          </a:p>
        </p:txBody>
      </p:sp>
      <p:sp>
        <p:nvSpPr>
          <p:cNvPr id="876" name="Google Shape;876;g50ed4cddce_0_6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1" name="Shape 881"/>
        <p:cNvGrpSpPr/>
        <p:nvPr/>
      </p:nvGrpSpPr>
      <p:grpSpPr>
        <a:xfrm>
          <a:off x="0" y="0"/>
          <a:ext cx="0" cy="0"/>
          <a:chOff x="0" y="0"/>
          <a:chExt cx="0" cy="0"/>
        </a:xfrm>
      </p:grpSpPr>
      <p:sp>
        <p:nvSpPr>
          <p:cNvPr id="882" name="Google Shape;882;g50ed4cddce_0_6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3" name="Google Shape;883;g50ed4cddce_0_63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800"/>
              <a:buNone/>
            </a:pPr>
            <a:r>
              <a:t/>
            </a:r>
            <a:endParaRPr/>
          </a:p>
        </p:txBody>
      </p:sp>
      <p:sp>
        <p:nvSpPr>
          <p:cNvPr id="884" name="Google Shape;884;g50ed4cddce_0_6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8" name="Shape 888"/>
        <p:cNvGrpSpPr/>
        <p:nvPr/>
      </p:nvGrpSpPr>
      <p:grpSpPr>
        <a:xfrm>
          <a:off x="0" y="0"/>
          <a:ext cx="0" cy="0"/>
          <a:chOff x="0" y="0"/>
          <a:chExt cx="0" cy="0"/>
        </a:xfrm>
      </p:grpSpPr>
      <p:sp>
        <p:nvSpPr>
          <p:cNvPr id="889" name="Google Shape;889;g50ed4cddce_0_6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0" name="Google Shape;890;g50ed4cddce_0_64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Char char="●"/>
            </a:pPr>
            <a:r>
              <a:rPr lang="en-GB"/>
              <a:t>DEMONSTRATE:</a:t>
            </a:r>
            <a:endParaRPr/>
          </a:p>
          <a:p>
            <a:pPr indent="-317500" lvl="1" marL="914400" rtl="0" algn="l">
              <a:lnSpc>
                <a:spcPct val="100000"/>
              </a:lnSpc>
              <a:spcBef>
                <a:spcPts val="0"/>
              </a:spcBef>
              <a:spcAft>
                <a:spcPts val="0"/>
              </a:spcAft>
              <a:buSzPts val="1400"/>
              <a:buChar char="○"/>
            </a:pPr>
            <a:r>
              <a:rPr lang="en-GB"/>
              <a:t>Navigate to the Wiki.  Read aloud and type: **Research Question** Does chocolate have an appreciable impact on graduate students’ moods?  Click “Save” to create a new version</a:t>
            </a:r>
            <a:endParaRPr/>
          </a:p>
          <a:p>
            <a:pPr indent="-317500" lvl="1" marL="914400" rtl="0" algn="l">
              <a:lnSpc>
                <a:spcPct val="100000"/>
              </a:lnSpc>
              <a:spcBef>
                <a:spcPts val="0"/>
              </a:spcBef>
              <a:spcAft>
                <a:spcPts val="0"/>
              </a:spcAft>
              <a:buSzPts val="1400"/>
              <a:buChar char="○"/>
            </a:pPr>
            <a:r>
              <a:rPr lang="en-GB"/>
              <a:t>Click on the picture icon in the edit bar and copy this URL into the pop-up window to insert a picture of chocolates: </a:t>
            </a:r>
            <a:r>
              <a:rPr lang="en-GB" sz="1200" u="sng">
                <a:solidFill>
                  <a:schemeClr val="hlink"/>
                </a:solidFill>
                <a:hlinkClick r:id="rId2"/>
              </a:rPr>
              <a:t>http://www.publicdomainpictures.net/pictures/20000/velka/box-of-chocolate-11297440000LZg.jpg</a:t>
            </a:r>
            <a:r>
              <a:rPr lang="en-GB"/>
              <a:t>  </a:t>
            </a:r>
            <a:endParaRPr/>
          </a:p>
          <a:p>
            <a:pPr indent="-342900" lvl="0" marL="457200" rtl="0" algn="l">
              <a:lnSpc>
                <a:spcPct val="100000"/>
              </a:lnSpc>
              <a:spcBef>
                <a:spcPts val="0"/>
              </a:spcBef>
              <a:spcAft>
                <a:spcPts val="0"/>
              </a:spcAft>
              <a:buSzPts val="1800"/>
              <a:buChar char="●"/>
            </a:pPr>
            <a:r>
              <a:rPr lang="en-GB"/>
              <a:t>Note: This is the end of the Project Set-up discussion. Any questions?</a:t>
            </a:r>
            <a:endParaRPr/>
          </a:p>
          <a:p>
            <a:pPr indent="-228600" lvl="0" marL="457200" marR="0" rtl="0" algn="l">
              <a:lnSpc>
                <a:spcPct val="100000"/>
              </a:lnSpc>
              <a:spcBef>
                <a:spcPts val="0"/>
              </a:spcBef>
              <a:spcAft>
                <a:spcPts val="0"/>
              </a:spcAft>
              <a:buSzPts val="1400"/>
              <a:buNone/>
            </a:pPr>
            <a:r>
              <a:t/>
            </a:r>
            <a:endParaRPr/>
          </a:p>
        </p:txBody>
      </p:sp>
      <p:sp>
        <p:nvSpPr>
          <p:cNvPr id="891" name="Google Shape;891;g50ed4cddce_0_6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5" name="Shape 895"/>
        <p:cNvGrpSpPr/>
        <p:nvPr/>
      </p:nvGrpSpPr>
      <p:grpSpPr>
        <a:xfrm>
          <a:off x="0" y="0"/>
          <a:ext cx="0" cy="0"/>
          <a:chOff x="0" y="0"/>
          <a:chExt cx="0" cy="0"/>
        </a:xfrm>
      </p:grpSpPr>
      <p:sp>
        <p:nvSpPr>
          <p:cNvPr id="896" name="Google Shape;896;g50ed4cddce_0_6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7" name="Google Shape;897;g50ed4cddce_0_64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800"/>
              <a:buNone/>
            </a:pPr>
            <a:r>
              <a:t/>
            </a:r>
            <a:endParaRPr/>
          </a:p>
        </p:txBody>
      </p:sp>
      <p:sp>
        <p:nvSpPr>
          <p:cNvPr id="898" name="Google Shape;898;g50ed4cddce_0_6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2" name="Shape 902"/>
        <p:cNvGrpSpPr/>
        <p:nvPr/>
      </p:nvGrpSpPr>
      <p:grpSpPr>
        <a:xfrm>
          <a:off x="0" y="0"/>
          <a:ext cx="0" cy="0"/>
          <a:chOff x="0" y="0"/>
          <a:chExt cx="0" cy="0"/>
        </a:xfrm>
      </p:grpSpPr>
      <p:sp>
        <p:nvSpPr>
          <p:cNvPr id="903" name="Google Shape;903;g50ed4cddce_0_6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4" name="Google Shape;904;g50ed4cddce_0_65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800"/>
              <a:buNone/>
            </a:pPr>
            <a:r>
              <a:t/>
            </a:r>
            <a:endParaRPr/>
          </a:p>
        </p:txBody>
      </p:sp>
      <p:sp>
        <p:nvSpPr>
          <p:cNvPr id="905" name="Google Shape;905;g50ed4cddce_0_6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2" name="Shape 442"/>
        <p:cNvGrpSpPr/>
        <p:nvPr/>
      </p:nvGrpSpPr>
      <p:grpSpPr>
        <a:xfrm>
          <a:off x="0" y="0"/>
          <a:ext cx="0" cy="0"/>
          <a:chOff x="0" y="0"/>
          <a:chExt cx="0" cy="0"/>
        </a:xfrm>
      </p:grpSpPr>
      <p:sp>
        <p:nvSpPr>
          <p:cNvPr id="443" name="Google Shape;443;g50ed4cddce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50ed4cddce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0" name="Shape 910"/>
        <p:cNvGrpSpPr/>
        <p:nvPr/>
      </p:nvGrpSpPr>
      <p:grpSpPr>
        <a:xfrm>
          <a:off x="0" y="0"/>
          <a:ext cx="0" cy="0"/>
          <a:chOff x="0" y="0"/>
          <a:chExt cx="0" cy="0"/>
        </a:xfrm>
      </p:grpSpPr>
      <p:sp>
        <p:nvSpPr>
          <p:cNvPr id="911" name="Google Shape;911;g50ed4cddce_0_6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2" name="Google Shape;912;g50ed4cddce_0_65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SzPts val="1400"/>
              <a:buNone/>
            </a:pPr>
            <a:r>
              <a:t/>
            </a:r>
            <a:endParaRPr/>
          </a:p>
        </p:txBody>
      </p:sp>
      <p:sp>
        <p:nvSpPr>
          <p:cNvPr id="913" name="Google Shape;913;g50ed4cddce_0_6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7" name="Shape 917"/>
        <p:cNvGrpSpPr/>
        <p:nvPr/>
      </p:nvGrpSpPr>
      <p:grpSpPr>
        <a:xfrm>
          <a:off x="0" y="0"/>
          <a:ext cx="0" cy="0"/>
          <a:chOff x="0" y="0"/>
          <a:chExt cx="0" cy="0"/>
        </a:xfrm>
      </p:grpSpPr>
      <p:sp>
        <p:nvSpPr>
          <p:cNvPr id="918" name="Google Shape;918;g50ed4cddce_0_6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9" name="Google Shape;919;g50ed4cddce_0_66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Char char="●"/>
            </a:pPr>
            <a:r>
              <a:rPr lang="en-GB"/>
              <a:t>DISPLAY: Demo Project parent page</a:t>
            </a:r>
            <a:endParaRPr/>
          </a:p>
          <a:p>
            <a:pPr indent="-342900" lvl="0" marL="457200" rtl="0" algn="l">
              <a:lnSpc>
                <a:spcPct val="100000"/>
              </a:lnSpc>
              <a:spcBef>
                <a:spcPts val="0"/>
              </a:spcBef>
              <a:spcAft>
                <a:spcPts val="0"/>
              </a:spcAft>
              <a:buSzPts val="1800"/>
              <a:buChar char="●"/>
            </a:pPr>
            <a:r>
              <a:rPr lang="en-GB"/>
              <a:t>WHY: People may wish to share their research for a variety of reasons</a:t>
            </a:r>
            <a:endParaRPr/>
          </a:p>
          <a:p>
            <a:pPr indent="-317500" lvl="1" marL="914400" rtl="0" algn="l">
              <a:lnSpc>
                <a:spcPct val="100000"/>
              </a:lnSpc>
              <a:spcBef>
                <a:spcPts val="0"/>
              </a:spcBef>
              <a:spcAft>
                <a:spcPts val="0"/>
              </a:spcAft>
              <a:buSzPts val="1400"/>
              <a:buChar char="○"/>
            </a:pPr>
            <a:r>
              <a:rPr lang="en-GB"/>
              <a:t>Fulfill a mandate</a:t>
            </a:r>
            <a:endParaRPr/>
          </a:p>
          <a:p>
            <a:pPr indent="-317500" lvl="1" marL="914400" rtl="0" algn="l">
              <a:lnSpc>
                <a:spcPct val="100000"/>
              </a:lnSpc>
              <a:spcBef>
                <a:spcPts val="0"/>
              </a:spcBef>
              <a:spcAft>
                <a:spcPts val="0"/>
              </a:spcAft>
              <a:buSzPts val="1400"/>
              <a:buChar char="○"/>
            </a:pPr>
            <a:r>
              <a:rPr lang="en-GB"/>
              <a:t>Increase the impact and reach of your research</a:t>
            </a:r>
            <a:endParaRPr/>
          </a:p>
          <a:p>
            <a:pPr indent="-317500" lvl="1" marL="914400" rtl="0" algn="l">
              <a:lnSpc>
                <a:spcPct val="100000"/>
              </a:lnSpc>
              <a:spcBef>
                <a:spcPts val="0"/>
              </a:spcBef>
              <a:spcAft>
                <a:spcPts val="0"/>
              </a:spcAft>
              <a:buSzPts val="1400"/>
              <a:buChar char="○"/>
            </a:pPr>
            <a:r>
              <a:rPr lang="en-GB"/>
              <a:t>Get credit for more than just your publications (data, code, methods can all be cited)</a:t>
            </a:r>
            <a:endParaRPr/>
          </a:p>
          <a:p>
            <a:pPr indent="-317500" lvl="1" marL="914400" rtl="0" algn="l">
              <a:lnSpc>
                <a:spcPct val="100000"/>
              </a:lnSpc>
              <a:spcBef>
                <a:spcPts val="0"/>
              </a:spcBef>
              <a:spcAft>
                <a:spcPts val="0"/>
              </a:spcAft>
              <a:buSzPts val="1400"/>
              <a:buChar char="○"/>
            </a:pPr>
            <a:r>
              <a:rPr lang="en-GB"/>
              <a:t>Every </a:t>
            </a:r>
            <a:r>
              <a:rPr b="1" lang="en-GB"/>
              <a:t>project</a:t>
            </a:r>
            <a:r>
              <a:rPr lang="en-GB"/>
              <a:t> and every </a:t>
            </a:r>
            <a:r>
              <a:rPr b="1" lang="en-GB"/>
              <a:t>file</a:t>
            </a:r>
            <a:r>
              <a:rPr lang="en-GB"/>
              <a:t> has a Globally Unique Identifier</a:t>
            </a:r>
            <a:endParaRPr/>
          </a:p>
          <a:p>
            <a:pPr indent="-317500" lvl="1" marL="914400" rtl="0" algn="l">
              <a:lnSpc>
                <a:spcPct val="100000"/>
              </a:lnSpc>
              <a:spcBef>
                <a:spcPts val="0"/>
              </a:spcBef>
              <a:spcAft>
                <a:spcPts val="0"/>
              </a:spcAft>
              <a:buSzPts val="1400"/>
              <a:buChar char="○"/>
            </a:pPr>
            <a:r>
              <a:rPr lang="en-GB"/>
              <a:t>The GUID will permanently point back to the project unless the project is deleted</a:t>
            </a:r>
            <a:endParaRPr/>
          </a:p>
          <a:p>
            <a:pPr indent="-317500" lvl="1" marL="914400" rtl="0" algn="l">
              <a:lnSpc>
                <a:spcPct val="100000"/>
              </a:lnSpc>
              <a:spcBef>
                <a:spcPts val="0"/>
              </a:spcBef>
              <a:spcAft>
                <a:spcPts val="0"/>
              </a:spcAft>
              <a:buSzPts val="1400"/>
              <a:buChar char="○"/>
            </a:pPr>
            <a:r>
              <a:rPr lang="en-GB"/>
              <a:t>Enables you to insert links to your project or components within it into your papers.</a:t>
            </a:r>
            <a:endParaRPr/>
          </a:p>
        </p:txBody>
      </p:sp>
      <p:sp>
        <p:nvSpPr>
          <p:cNvPr id="920" name="Google Shape;920;g50ed4cddce_0_6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4" name="Shape 924"/>
        <p:cNvGrpSpPr/>
        <p:nvPr/>
      </p:nvGrpSpPr>
      <p:grpSpPr>
        <a:xfrm>
          <a:off x="0" y="0"/>
          <a:ext cx="0" cy="0"/>
          <a:chOff x="0" y="0"/>
          <a:chExt cx="0" cy="0"/>
        </a:xfrm>
      </p:grpSpPr>
      <p:sp>
        <p:nvSpPr>
          <p:cNvPr id="925" name="Google Shape;925;g50ed4cddce_0_6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6" name="Google Shape;926;g50ed4cddce_0_67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800"/>
              <a:buNone/>
            </a:pPr>
            <a:r>
              <a:t/>
            </a:r>
            <a:endParaRPr/>
          </a:p>
        </p:txBody>
      </p:sp>
      <p:sp>
        <p:nvSpPr>
          <p:cNvPr id="927" name="Google Shape;927;g50ed4cddce_0_6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6" name="Shape 936"/>
        <p:cNvGrpSpPr/>
        <p:nvPr/>
      </p:nvGrpSpPr>
      <p:grpSpPr>
        <a:xfrm>
          <a:off x="0" y="0"/>
          <a:ext cx="0" cy="0"/>
          <a:chOff x="0" y="0"/>
          <a:chExt cx="0" cy="0"/>
        </a:xfrm>
      </p:grpSpPr>
      <p:sp>
        <p:nvSpPr>
          <p:cNvPr id="937" name="Google Shape;937;g50ed4cddce_0_6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8" name="Google Shape;938;g50ed4cddce_0_68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Char char="●"/>
            </a:pPr>
            <a:r>
              <a:rPr lang="en-GB"/>
              <a:t>DEMONSTRATE:</a:t>
            </a:r>
            <a:endParaRPr/>
          </a:p>
          <a:p>
            <a:pPr indent="-317500" lvl="1" marL="914400" rtl="0" algn="l">
              <a:lnSpc>
                <a:spcPct val="100000"/>
              </a:lnSpc>
              <a:spcBef>
                <a:spcPts val="0"/>
              </a:spcBef>
              <a:spcAft>
                <a:spcPts val="0"/>
              </a:spcAft>
              <a:buSzPts val="1400"/>
              <a:buChar char="○"/>
            </a:pPr>
            <a:r>
              <a:rPr lang="en-GB"/>
              <a:t>In Google, search for “Daniel Lakens effect size.” Click on OSF project</a:t>
            </a:r>
            <a:endParaRPr/>
          </a:p>
          <a:p>
            <a:pPr indent="-317500" lvl="1" marL="914400" rtl="0" algn="l">
              <a:lnSpc>
                <a:spcPct val="100000"/>
              </a:lnSpc>
              <a:spcBef>
                <a:spcPts val="0"/>
              </a:spcBef>
              <a:spcAft>
                <a:spcPts val="0"/>
              </a:spcAft>
              <a:buSzPts val="1400"/>
              <a:buChar char="○"/>
            </a:pPr>
            <a:r>
              <a:rPr lang="en-GB"/>
              <a:t>Point out that the tags included on his project page also help people find his project in searches on OSF, increasing its visibility</a:t>
            </a:r>
            <a:endParaRPr/>
          </a:p>
          <a:p>
            <a:pPr indent="-317500" lvl="1" marL="914400" rtl="0" algn="l">
              <a:lnSpc>
                <a:spcPct val="100000"/>
              </a:lnSpc>
              <a:spcBef>
                <a:spcPts val="0"/>
              </a:spcBef>
              <a:spcAft>
                <a:spcPts val="0"/>
              </a:spcAft>
              <a:buSzPts val="1400"/>
              <a:buChar char="○"/>
            </a:pPr>
            <a:r>
              <a:rPr lang="en-GB"/>
              <a:t>Keep this page open on your laptop!</a:t>
            </a:r>
            <a:endParaRPr/>
          </a:p>
        </p:txBody>
      </p:sp>
      <p:sp>
        <p:nvSpPr>
          <p:cNvPr id="939" name="Google Shape;939;g50ed4cddce_0_6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4" name="Shape 944"/>
        <p:cNvGrpSpPr/>
        <p:nvPr/>
      </p:nvGrpSpPr>
      <p:grpSpPr>
        <a:xfrm>
          <a:off x="0" y="0"/>
          <a:ext cx="0" cy="0"/>
          <a:chOff x="0" y="0"/>
          <a:chExt cx="0" cy="0"/>
        </a:xfrm>
      </p:grpSpPr>
      <p:sp>
        <p:nvSpPr>
          <p:cNvPr id="945" name="Google Shape;945;g50ed4cddce_0_6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6" name="Google Shape;946;g50ed4cddce_0_68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Char char="●"/>
            </a:pPr>
            <a:r>
              <a:rPr lang="en-GB"/>
              <a:t>DEMONSTRATE:</a:t>
            </a:r>
            <a:endParaRPr/>
          </a:p>
          <a:p>
            <a:pPr indent="-317500" lvl="1" marL="914400" rtl="0" algn="l">
              <a:lnSpc>
                <a:spcPct val="100000"/>
              </a:lnSpc>
              <a:spcBef>
                <a:spcPts val="0"/>
              </a:spcBef>
              <a:spcAft>
                <a:spcPts val="0"/>
              </a:spcAft>
              <a:buSzPts val="1400"/>
              <a:buChar char="○"/>
            </a:pPr>
            <a:r>
              <a:rPr lang="en-GB"/>
              <a:t>Click on Analytics tab in Lakens project</a:t>
            </a:r>
            <a:endParaRPr/>
          </a:p>
          <a:p>
            <a:pPr indent="-317500" lvl="2" marL="1371600" rtl="0" algn="l">
              <a:lnSpc>
                <a:spcPct val="100000"/>
              </a:lnSpc>
              <a:spcBef>
                <a:spcPts val="0"/>
              </a:spcBef>
              <a:spcAft>
                <a:spcPts val="0"/>
              </a:spcAft>
              <a:buSzPts val="1400"/>
              <a:buChar char="■"/>
            </a:pPr>
            <a:r>
              <a:rPr lang="en-GB"/>
              <a:t>This tab captures the how many people are viewing your public projects and where they are coming from</a:t>
            </a:r>
            <a:endParaRPr/>
          </a:p>
          <a:p>
            <a:pPr indent="-317500" lvl="3" marL="1828800" rtl="0" algn="l">
              <a:lnSpc>
                <a:spcPct val="100000"/>
              </a:lnSpc>
              <a:spcBef>
                <a:spcPts val="0"/>
              </a:spcBef>
              <a:spcAft>
                <a:spcPts val="0"/>
              </a:spcAft>
              <a:buSzPts val="1400"/>
              <a:buChar char="●"/>
            </a:pPr>
            <a:r>
              <a:rPr lang="en-GB"/>
              <a:t>Note: Can adjust the time period covered as well; default is one month</a:t>
            </a:r>
            <a:endParaRPr/>
          </a:p>
          <a:p>
            <a:pPr indent="-317500" lvl="3" marL="1828800" rtl="0" algn="l">
              <a:lnSpc>
                <a:spcPct val="100000"/>
              </a:lnSpc>
              <a:spcBef>
                <a:spcPts val="0"/>
              </a:spcBef>
              <a:spcAft>
                <a:spcPts val="0"/>
              </a:spcAft>
              <a:buSzPts val="1400"/>
              <a:buChar char="●"/>
            </a:pPr>
            <a:r>
              <a:rPr lang="en-GB"/>
              <a:t>Note: Related Lakens article published in Frontiers, an open access journal, had 569 citations (at last count) </a:t>
            </a:r>
            <a:r>
              <a:rPr lang="en-GB" sz="1200" u="sng">
                <a:solidFill>
                  <a:schemeClr val="hlink"/>
                </a:solidFill>
                <a:hlinkClick r:id="rId2"/>
              </a:rPr>
              <a:t>http://journal.frontiersin.org/article/10.3389/fpsyg.2013.00863/full#</a:t>
            </a:r>
            <a:r>
              <a:rPr lang="en-GB" sz="1200"/>
              <a:t> </a:t>
            </a:r>
            <a:endParaRPr/>
          </a:p>
          <a:p>
            <a:pPr indent="-317500" lvl="1" marL="914400" rtl="0" algn="l">
              <a:lnSpc>
                <a:spcPct val="100000"/>
              </a:lnSpc>
              <a:spcBef>
                <a:spcPts val="0"/>
              </a:spcBef>
              <a:spcAft>
                <a:spcPts val="0"/>
              </a:spcAft>
              <a:buSzPts val="1400"/>
              <a:buChar char="○"/>
            </a:pPr>
            <a:r>
              <a:rPr lang="en-GB"/>
              <a:t>Click on Files tab. Point out that here users are able to see download counts for all files.</a:t>
            </a:r>
            <a:endParaRPr/>
          </a:p>
        </p:txBody>
      </p:sp>
      <p:sp>
        <p:nvSpPr>
          <p:cNvPr id="947" name="Google Shape;947;g50ed4cddce_0_6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1" name="Shape 951"/>
        <p:cNvGrpSpPr/>
        <p:nvPr/>
      </p:nvGrpSpPr>
      <p:grpSpPr>
        <a:xfrm>
          <a:off x="0" y="0"/>
          <a:ext cx="0" cy="0"/>
          <a:chOff x="0" y="0"/>
          <a:chExt cx="0" cy="0"/>
        </a:xfrm>
      </p:grpSpPr>
      <p:sp>
        <p:nvSpPr>
          <p:cNvPr id="952" name="Google Shape;952;g50ed4cddce_0_6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3" name="Google Shape;953;g50ed4cddce_0_69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Char char="●"/>
            </a:pPr>
            <a:r>
              <a:rPr lang="en-GB"/>
              <a:t>DEMONSTRATE:</a:t>
            </a:r>
            <a:endParaRPr/>
          </a:p>
          <a:p>
            <a:pPr indent="-317500" lvl="1" marL="914400" rtl="0" algn="l">
              <a:lnSpc>
                <a:spcPct val="100000"/>
              </a:lnSpc>
              <a:spcBef>
                <a:spcPts val="0"/>
              </a:spcBef>
              <a:spcAft>
                <a:spcPts val="0"/>
              </a:spcAft>
              <a:buSzPts val="1400"/>
              <a:buChar char="○"/>
            </a:pPr>
            <a:r>
              <a:rPr lang="en-GB"/>
              <a:t>Click on Analytics tab in Lakens project</a:t>
            </a:r>
            <a:endParaRPr/>
          </a:p>
          <a:p>
            <a:pPr indent="-317500" lvl="2" marL="1371600" rtl="0" algn="l">
              <a:lnSpc>
                <a:spcPct val="100000"/>
              </a:lnSpc>
              <a:spcBef>
                <a:spcPts val="0"/>
              </a:spcBef>
              <a:spcAft>
                <a:spcPts val="0"/>
              </a:spcAft>
              <a:buSzPts val="1400"/>
              <a:buChar char="■"/>
            </a:pPr>
            <a:r>
              <a:rPr lang="en-GB"/>
              <a:t>This tab captures the how many people are viewing your public projects and where they are coming from</a:t>
            </a:r>
            <a:endParaRPr/>
          </a:p>
          <a:p>
            <a:pPr indent="-317500" lvl="3" marL="1828800" rtl="0" algn="l">
              <a:lnSpc>
                <a:spcPct val="100000"/>
              </a:lnSpc>
              <a:spcBef>
                <a:spcPts val="0"/>
              </a:spcBef>
              <a:spcAft>
                <a:spcPts val="0"/>
              </a:spcAft>
              <a:buSzPts val="1400"/>
              <a:buChar char="●"/>
            </a:pPr>
            <a:r>
              <a:rPr lang="en-GB"/>
              <a:t>Note: Can adjust the time period covered as well; default is one month</a:t>
            </a:r>
            <a:endParaRPr/>
          </a:p>
          <a:p>
            <a:pPr indent="-317500" lvl="3" marL="1828800" rtl="0" algn="l">
              <a:lnSpc>
                <a:spcPct val="100000"/>
              </a:lnSpc>
              <a:spcBef>
                <a:spcPts val="0"/>
              </a:spcBef>
              <a:spcAft>
                <a:spcPts val="0"/>
              </a:spcAft>
              <a:buSzPts val="1400"/>
              <a:buChar char="●"/>
            </a:pPr>
            <a:r>
              <a:rPr lang="en-GB"/>
              <a:t>Note: Related Lakens article published in Frontiers, an open access journal, had 569 citations (at last count) </a:t>
            </a:r>
            <a:r>
              <a:rPr lang="en-GB" sz="1200" u="sng">
                <a:solidFill>
                  <a:schemeClr val="hlink"/>
                </a:solidFill>
                <a:hlinkClick r:id="rId2"/>
              </a:rPr>
              <a:t>http://journal.frontiersin.org/article/10.3389/fpsyg.2013.00863/full#</a:t>
            </a:r>
            <a:r>
              <a:rPr lang="en-GB" sz="1200"/>
              <a:t> </a:t>
            </a:r>
            <a:endParaRPr/>
          </a:p>
        </p:txBody>
      </p:sp>
      <p:sp>
        <p:nvSpPr>
          <p:cNvPr id="954" name="Google Shape;954;g50ed4cddce_0_6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9" name="Shape 959"/>
        <p:cNvGrpSpPr/>
        <p:nvPr/>
      </p:nvGrpSpPr>
      <p:grpSpPr>
        <a:xfrm>
          <a:off x="0" y="0"/>
          <a:ext cx="0" cy="0"/>
          <a:chOff x="0" y="0"/>
          <a:chExt cx="0" cy="0"/>
        </a:xfrm>
      </p:grpSpPr>
      <p:sp>
        <p:nvSpPr>
          <p:cNvPr id="960" name="Google Shape;960;g50ed4cddce_0_7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1" name="Google Shape;961;g50ed4cddce_0_70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317500" lvl="1" marL="914400" rtl="0" algn="l">
              <a:lnSpc>
                <a:spcPct val="100000"/>
              </a:lnSpc>
              <a:spcBef>
                <a:spcPts val="0"/>
              </a:spcBef>
              <a:spcAft>
                <a:spcPts val="0"/>
              </a:spcAft>
              <a:buSzPts val="1400"/>
              <a:buChar char="○"/>
            </a:pPr>
            <a:r>
              <a:rPr lang="en-GB"/>
              <a:t>Click on Files tab. Point out that here users are able to see download counts for all files.</a:t>
            </a:r>
            <a:endParaRPr/>
          </a:p>
          <a:p>
            <a:pPr indent="-228600" lvl="0" marL="457200" rtl="0" algn="l">
              <a:lnSpc>
                <a:spcPct val="100000"/>
              </a:lnSpc>
              <a:spcBef>
                <a:spcPts val="0"/>
              </a:spcBef>
              <a:spcAft>
                <a:spcPts val="0"/>
              </a:spcAft>
              <a:buSzPts val="1800"/>
              <a:buNone/>
            </a:pPr>
            <a:r>
              <a:t/>
            </a:r>
            <a:endParaRPr/>
          </a:p>
        </p:txBody>
      </p:sp>
      <p:sp>
        <p:nvSpPr>
          <p:cNvPr id="962" name="Google Shape;962;g50ed4cddce_0_7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8" name="Shape 968"/>
        <p:cNvGrpSpPr/>
        <p:nvPr/>
      </p:nvGrpSpPr>
      <p:grpSpPr>
        <a:xfrm>
          <a:off x="0" y="0"/>
          <a:ext cx="0" cy="0"/>
          <a:chOff x="0" y="0"/>
          <a:chExt cx="0" cy="0"/>
        </a:xfrm>
      </p:grpSpPr>
      <p:sp>
        <p:nvSpPr>
          <p:cNvPr id="969" name="Google Shape;969;g50ed4cddce_0_7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0" name="Google Shape;970;g50ed4cddce_0_71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Char char="●"/>
            </a:pPr>
            <a:r>
              <a:rPr lang="en-GB"/>
              <a:t>In variety of citation conventions</a:t>
            </a:r>
            <a:endParaRPr/>
          </a:p>
        </p:txBody>
      </p:sp>
      <p:sp>
        <p:nvSpPr>
          <p:cNvPr id="971" name="Google Shape;971;g50ed4cddce_0_7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7" name="Shape 977"/>
        <p:cNvGrpSpPr/>
        <p:nvPr/>
      </p:nvGrpSpPr>
      <p:grpSpPr>
        <a:xfrm>
          <a:off x="0" y="0"/>
          <a:ext cx="0" cy="0"/>
          <a:chOff x="0" y="0"/>
          <a:chExt cx="0" cy="0"/>
        </a:xfrm>
      </p:grpSpPr>
      <p:sp>
        <p:nvSpPr>
          <p:cNvPr id="978" name="Google Shape;978;g50ed4cddce_0_7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9" name="Google Shape;979;g50ed4cddce_0_71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Char char="●"/>
            </a:pPr>
            <a:r>
              <a:rPr lang="en-GB"/>
              <a:t>DEMONSTRATE:</a:t>
            </a:r>
            <a:endParaRPr/>
          </a:p>
          <a:p>
            <a:pPr indent="-317500" lvl="1" marL="914400" rtl="0" algn="l">
              <a:lnSpc>
                <a:spcPct val="100000"/>
              </a:lnSpc>
              <a:spcBef>
                <a:spcPts val="0"/>
              </a:spcBef>
              <a:spcAft>
                <a:spcPts val="0"/>
              </a:spcAft>
              <a:buSzPts val="1400"/>
              <a:buChar char="○"/>
            </a:pPr>
            <a:r>
              <a:rPr lang="en-GB"/>
              <a:t>Click the Citation box in the upper right</a:t>
            </a:r>
            <a:endParaRPr/>
          </a:p>
          <a:p>
            <a:pPr indent="-317500" lvl="1" marL="914400" rtl="0" algn="l">
              <a:lnSpc>
                <a:spcPct val="100000"/>
              </a:lnSpc>
              <a:spcBef>
                <a:spcPts val="0"/>
              </a:spcBef>
              <a:spcAft>
                <a:spcPts val="0"/>
              </a:spcAft>
              <a:buSzPts val="1400"/>
              <a:buChar char="○"/>
            </a:pPr>
            <a:r>
              <a:rPr lang="en-GB"/>
              <a:t>Point out that the citation automatically includes all contributors to the project or component</a:t>
            </a:r>
            <a:endParaRPr/>
          </a:p>
          <a:p>
            <a:pPr indent="-317500" lvl="2" marL="1371600" rtl="0" algn="l">
              <a:lnSpc>
                <a:spcPct val="100000"/>
              </a:lnSpc>
              <a:spcBef>
                <a:spcPts val="0"/>
              </a:spcBef>
              <a:spcAft>
                <a:spcPts val="0"/>
              </a:spcAft>
              <a:buSzPts val="1400"/>
              <a:buChar char="■"/>
            </a:pPr>
            <a:r>
              <a:rPr lang="en-GB"/>
              <a:t>You can control which contributor names appear in the citation and in which order</a:t>
            </a:r>
            <a:endParaRPr/>
          </a:p>
          <a:p>
            <a:pPr indent="-317500" lvl="2" marL="1371600" rtl="0" algn="l">
              <a:lnSpc>
                <a:spcPct val="100000"/>
              </a:lnSpc>
              <a:spcBef>
                <a:spcPts val="0"/>
              </a:spcBef>
              <a:spcAft>
                <a:spcPts val="0"/>
              </a:spcAft>
              <a:buSzPts val="1400"/>
              <a:buChar char="■"/>
            </a:pPr>
            <a:r>
              <a:rPr lang="en-GB"/>
              <a:t>If you have time, can demo clicking Contributors tab</a:t>
            </a:r>
            <a:endParaRPr/>
          </a:p>
          <a:p>
            <a:pPr indent="-228600" lvl="0" marL="457200" rtl="0" algn="l">
              <a:lnSpc>
                <a:spcPct val="100000"/>
              </a:lnSpc>
              <a:spcBef>
                <a:spcPts val="0"/>
              </a:spcBef>
              <a:spcAft>
                <a:spcPts val="0"/>
              </a:spcAft>
              <a:buSzPts val="1800"/>
              <a:buNone/>
            </a:pPr>
            <a:r>
              <a:t/>
            </a:r>
            <a:endParaRPr/>
          </a:p>
        </p:txBody>
      </p:sp>
      <p:sp>
        <p:nvSpPr>
          <p:cNvPr id="980" name="Google Shape;980;g50ed4cddce_0_7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4" name="Shape 984"/>
        <p:cNvGrpSpPr/>
        <p:nvPr/>
      </p:nvGrpSpPr>
      <p:grpSpPr>
        <a:xfrm>
          <a:off x="0" y="0"/>
          <a:ext cx="0" cy="0"/>
          <a:chOff x="0" y="0"/>
          <a:chExt cx="0" cy="0"/>
        </a:xfrm>
      </p:grpSpPr>
      <p:sp>
        <p:nvSpPr>
          <p:cNvPr id="985" name="Google Shape;985;g50ed4cddce_0_7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6" name="Google Shape;986;g50ed4cddce_0_72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800"/>
              <a:buNone/>
            </a:pPr>
            <a:r>
              <a:t/>
            </a:r>
            <a:endParaRPr/>
          </a:p>
        </p:txBody>
      </p:sp>
      <p:sp>
        <p:nvSpPr>
          <p:cNvPr id="987" name="Google Shape;987;g50ed4cddce_0_7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9" name="Shape 449"/>
        <p:cNvGrpSpPr/>
        <p:nvPr/>
      </p:nvGrpSpPr>
      <p:grpSpPr>
        <a:xfrm>
          <a:off x="0" y="0"/>
          <a:ext cx="0" cy="0"/>
          <a:chOff x="0" y="0"/>
          <a:chExt cx="0" cy="0"/>
        </a:xfrm>
      </p:grpSpPr>
      <p:sp>
        <p:nvSpPr>
          <p:cNvPr id="450" name="Google Shape;450;g50ed4cddce_0_5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50ed4cddce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Loek:</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2" name="Shape 992"/>
        <p:cNvGrpSpPr/>
        <p:nvPr/>
      </p:nvGrpSpPr>
      <p:grpSpPr>
        <a:xfrm>
          <a:off x="0" y="0"/>
          <a:ext cx="0" cy="0"/>
          <a:chOff x="0" y="0"/>
          <a:chExt cx="0" cy="0"/>
        </a:xfrm>
      </p:grpSpPr>
      <p:sp>
        <p:nvSpPr>
          <p:cNvPr id="993" name="Google Shape;993;g50ed4cddce_0_7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4" name="Google Shape;994;g50ed4cddce_0_73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228600" lvl="1" marL="914400" rtl="0" algn="l">
              <a:lnSpc>
                <a:spcPct val="100000"/>
              </a:lnSpc>
              <a:spcBef>
                <a:spcPts val="0"/>
              </a:spcBef>
              <a:spcAft>
                <a:spcPts val="0"/>
              </a:spcAft>
              <a:buSzPts val="1400"/>
              <a:buNone/>
            </a:pPr>
            <a:r>
              <a:t/>
            </a:r>
            <a:endParaRPr/>
          </a:p>
        </p:txBody>
      </p:sp>
      <p:sp>
        <p:nvSpPr>
          <p:cNvPr id="995" name="Google Shape;995;g50ed4cddce_0_7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0" name="Shape 1000"/>
        <p:cNvGrpSpPr/>
        <p:nvPr/>
      </p:nvGrpSpPr>
      <p:grpSpPr>
        <a:xfrm>
          <a:off x="0" y="0"/>
          <a:ext cx="0" cy="0"/>
          <a:chOff x="0" y="0"/>
          <a:chExt cx="0" cy="0"/>
        </a:xfrm>
      </p:grpSpPr>
      <p:sp>
        <p:nvSpPr>
          <p:cNvPr id="1001" name="Google Shape;1001;g50ed4cddce_0_1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2" name="Google Shape;1002;g50ed4cddce_0_1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6" name="Shape 1006"/>
        <p:cNvGrpSpPr/>
        <p:nvPr/>
      </p:nvGrpSpPr>
      <p:grpSpPr>
        <a:xfrm>
          <a:off x="0" y="0"/>
          <a:ext cx="0" cy="0"/>
          <a:chOff x="0" y="0"/>
          <a:chExt cx="0" cy="0"/>
        </a:xfrm>
      </p:grpSpPr>
      <p:sp>
        <p:nvSpPr>
          <p:cNvPr id="1007" name="Google Shape;1007;g50ed4cddce_0_130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g50ed4cddce_0_13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4" name="Shape 1014"/>
        <p:cNvGrpSpPr/>
        <p:nvPr/>
      </p:nvGrpSpPr>
      <p:grpSpPr>
        <a:xfrm>
          <a:off x="0" y="0"/>
          <a:ext cx="0" cy="0"/>
          <a:chOff x="0" y="0"/>
          <a:chExt cx="0" cy="0"/>
        </a:xfrm>
      </p:grpSpPr>
      <p:sp>
        <p:nvSpPr>
          <p:cNvPr id="1015" name="Google Shape;1015;g50ed4cddce_0_131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g50ed4cddce_0_13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6" name="Shape 1026"/>
        <p:cNvGrpSpPr/>
        <p:nvPr/>
      </p:nvGrpSpPr>
      <p:grpSpPr>
        <a:xfrm>
          <a:off x="0" y="0"/>
          <a:ext cx="0" cy="0"/>
          <a:chOff x="0" y="0"/>
          <a:chExt cx="0" cy="0"/>
        </a:xfrm>
      </p:grpSpPr>
      <p:sp>
        <p:nvSpPr>
          <p:cNvPr id="1027" name="Google Shape;1027;g50ed4cddce_0_132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g50ed4cddce_0_13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2" name="Shape 1032"/>
        <p:cNvGrpSpPr/>
        <p:nvPr/>
      </p:nvGrpSpPr>
      <p:grpSpPr>
        <a:xfrm>
          <a:off x="0" y="0"/>
          <a:ext cx="0" cy="0"/>
          <a:chOff x="0" y="0"/>
          <a:chExt cx="0" cy="0"/>
        </a:xfrm>
      </p:grpSpPr>
      <p:sp>
        <p:nvSpPr>
          <p:cNvPr id="1033" name="Google Shape;1033;g50ed4cddce_0_13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34" name="Google Shape;1034;g50ed4cddce_0_132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GB" sz="2200">
                <a:latin typeface="Helvetica Neue"/>
                <a:ea typeface="Helvetica Neue"/>
                <a:cs typeface="Helvetica Neue"/>
                <a:sym typeface="Helvetica Neue"/>
              </a:rPr>
              <a:t>OSC Rotterdam &amp; OSC Groningen will start soon</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3" name="Shape 463"/>
        <p:cNvGrpSpPr/>
        <p:nvPr/>
      </p:nvGrpSpPr>
      <p:grpSpPr>
        <a:xfrm>
          <a:off x="0" y="0"/>
          <a:ext cx="0" cy="0"/>
          <a:chOff x="0" y="0"/>
          <a:chExt cx="0" cy="0"/>
        </a:xfrm>
      </p:grpSpPr>
      <p:sp>
        <p:nvSpPr>
          <p:cNvPr id="464" name="Google Shape;464;g50ed4cddce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50ed4cddce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9" name="Shape 469"/>
        <p:cNvGrpSpPr/>
        <p:nvPr/>
      </p:nvGrpSpPr>
      <p:grpSpPr>
        <a:xfrm>
          <a:off x="0" y="0"/>
          <a:ext cx="0" cy="0"/>
          <a:chOff x="0" y="0"/>
          <a:chExt cx="0" cy="0"/>
        </a:xfrm>
      </p:grpSpPr>
      <p:sp>
        <p:nvSpPr>
          <p:cNvPr id="470" name="Google Shape;470;g558556c6ed_1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558556c6ed_1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56" name="Shape 56"/>
        <p:cNvGrpSpPr/>
        <p:nvPr/>
      </p:nvGrpSpPr>
      <p:grpSpPr>
        <a:xfrm>
          <a:off x="0" y="0"/>
          <a:ext cx="0" cy="0"/>
          <a:chOff x="0" y="0"/>
          <a:chExt cx="0" cy="0"/>
        </a:xfrm>
      </p:grpSpPr>
      <p:sp>
        <p:nvSpPr>
          <p:cNvPr id="57" name="Google Shape;57;p14"/>
          <p:cNvSpPr txBox="1"/>
          <p:nvPr>
            <p:ph type="ctrTitle"/>
          </p:nvPr>
        </p:nvSpPr>
        <p:spPr>
          <a:xfrm>
            <a:off x="685800" y="1597819"/>
            <a:ext cx="7772400" cy="110250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8" name="Google Shape;58;p14"/>
          <p:cNvSpPr txBox="1"/>
          <p:nvPr>
            <p:ph idx="1" type="subTitle"/>
          </p:nvPr>
        </p:nvSpPr>
        <p:spPr>
          <a:xfrm>
            <a:off x="1371600" y="2914650"/>
            <a:ext cx="6400800" cy="1314600"/>
          </a:xfrm>
          <a:prstGeom prst="rect">
            <a:avLst/>
          </a:prstGeom>
          <a:noFill/>
          <a:ln>
            <a:noFill/>
          </a:ln>
        </p:spPr>
        <p:txBody>
          <a:bodyPr anchorCtr="0" anchor="t" bIns="45700" lIns="91425" spcFirstLastPara="1" rIns="91425" wrap="square" tIns="45700"/>
          <a:lstStyle>
            <a:lvl1pPr lvl="0" marR="0" rtl="0" algn="ctr">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lvl="1" marR="0" rtl="0" algn="ctr">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lvl="2" marR="0" rtl="0" algn="ctr">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lvl="3"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lvl="4"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lvl="5"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59" name="Google Shape;59;p14"/>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0" name="Google Shape;60;p14"/>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1" name="Google Shape;61;p14"/>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62" name="Shape 62"/>
        <p:cNvGrpSpPr/>
        <p:nvPr/>
      </p:nvGrpSpPr>
      <p:grpSpPr>
        <a:xfrm>
          <a:off x="0" y="0"/>
          <a:ext cx="0" cy="0"/>
          <a:chOff x="0" y="0"/>
          <a:chExt cx="0" cy="0"/>
        </a:xfrm>
      </p:grpSpPr>
      <p:sp>
        <p:nvSpPr>
          <p:cNvPr id="63" name="Google Shape;63;p15"/>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4" name="Google Shape;64;p15"/>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5" name="Google Shape;65;p15"/>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66" name="Shape 66"/>
        <p:cNvGrpSpPr/>
        <p:nvPr/>
      </p:nvGrpSpPr>
      <p:grpSpPr>
        <a:xfrm>
          <a:off x="0" y="0"/>
          <a:ext cx="0" cy="0"/>
          <a:chOff x="0" y="0"/>
          <a:chExt cx="0" cy="0"/>
        </a:xfrm>
      </p:grpSpPr>
      <p:sp>
        <p:nvSpPr>
          <p:cNvPr id="67" name="Google Shape;67;p16"/>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68" name="Google Shape;68;p16"/>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9" name="Google Shape;69;p16"/>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0" name="Google Shape;70;p16"/>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1" name="Google Shape;71;p16"/>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72" name="Shape 72"/>
        <p:cNvGrpSpPr/>
        <p:nvPr/>
      </p:nvGrpSpPr>
      <p:grpSpPr>
        <a:xfrm>
          <a:off x="0" y="0"/>
          <a:ext cx="0" cy="0"/>
          <a:chOff x="0" y="0"/>
          <a:chExt cx="0" cy="0"/>
        </a:xfrm>
      </p:grpSpPr>
      <p:sp>
        <p:nvSpPr>
          <p:cNvPr id="73" name="Google Shape;73;p17"/>
          <p:cNvSpPr txBox="1"/>
          <p:nvPr>
            <p:ph type="title"/>
          </p:nvPr>
        </p:nvSpPr>
        <p:spPr>
          <a:xfrm>
            <a:off x="722313" y="3305175"/>
            <a:ext cx="7772400" cy="1021500"/>
          </a:xfrm>
          <a:prstGeom prst="rect">
            <a:avLst/>
          </a:prstGeom>
          <a:noFill/>
          <a:ln>
            <a:noFill/>
          </a:ln>
        </p:spPr>
        <p:txBody>
          <a:bodyPr anchorCtr="0" anchor="t" bIns="45700" lIns="91425" spcFirstLastPara="1" rIns="91425" wrap="square" tIns="45700"/>
          <a:lstStyle>
            <a:lvl1pPr lvl="0" marR="0" rtl="0" algn="l">
              <a:spcBef>
                <a:spcPts val="0"/>
              </a:spcBef>
              <a:spcAft>
                <a:spcPts val="0"/>
              </a:spcAft>
              <a:buClr>
                <a:schemeClr val="dk1"/>
              </a:buClr>
              <a:buSzPts val="4000"/>
              <a:buFont typeface="Calibri"/>
              <a:buNone/>
              <a:defRPr b="1" i="0" sz="40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74" name="Google Shape;74;p17"/>
          <p:cNvSpPr txBox="1"/>
          <p:nvPr>
            <p:ph idx="1" type="body"/>
          </p:nvPr>
        </p:nvSpPr>
        <p:spPr>
          <a:xfrm>
            <a:off x="722313" y="2180035"/>
            <a:ext cx="7772400" cy="1125300"/>
          </a:xfrm>
          <a:prstGeom prst="rect">
            <a:avLst/>
          </a:prstGeom>
          <a:noFill/>
          <a:ln>
            <a:noFill/>
          </a:ln>
        </p:spPr>
        <p:txBody>
          <a:bodyPr anchorCtr="0" anchor="b" bIns="45700" lIns="91425" spcFirstLastPara="1" rIns="91425" wrap="square" tIns="45700"/>
          <a:lstStyle>
            <a:lvl1pPr indent="-228600" lvl="0" marL="457200" marR="0" rtl="0" algn="l">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1pPr>
            <a:lvl2pPr indent="-228600" lvl="1" marL="914400" marR="0" rtl="0" algn="l">
              <a:spcBef>
                <a:spcPts val="36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2pPr>
            <a:lvl3pPr indent="-228600" lvl="2" marL="1371600" marR="0" rtl="0" algn="l">
              <a:spcBef>
                <a:spcPts val="32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3pPr>
            <a:lvl4pPr indent="-228600" lvl="3" marL="18288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4pPr>
            <a:lvl5pPr indent="-228600" lvl="4" marL="22860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5pPr>
            <a:lvl6pPr indent="-228600" lvl="5" marL="27432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75" name="Google Shape;75;p17"/>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6" name="Google Shape;76;p17"/>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7" name="Google Shape;77;p17"/>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78" name="Shape 78"/>
        <p:cNvGrpSpPr/>
        <p:nvPr/>
      </p:nvGrpSpPr>
      <p:grpSpPr>
        <a:xfrm>
          <a:off x="0" y="0"/>
          <a:ext cx="0" cy="0"/>
          <a:chOff x="0" y="0"/>
          <a:chExt cx="0" cy="0"/>
        </a:xfrm>
      </p:grpSpPr>
      <p:sp>
        <p:nvSpPr>
          <p:cNvPr id="79" name="Google Shape;79;p18"/>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0" name="Google Shape;80;p18"/>
          <p:cNvSpPr txBox="1"/>
          <p:nvPr>
            <p:ph idx="1" type="body"/>
          </p:nvPr>
        </p:nvSpPr>
        <p:spPr>
          <a:xfrm>
            <a:off x="457200" y="1200150"/>
            <a:ext cx="4038600" cy="3394500"/>
          </a:xfrm>
          <a:prstGeom prst="rect">
            <a:avLst/>
          </a:prstGeom>
          <a:noFill/>
          <a:ln>
            <a:noFill/>
          </a:ln>
        </p:spPr>
        <p:txBody>
          <a:bodyPr anchorCtr="0" anchor="t" bIns="45700" lIns="91425" spcFirstLastPara="1" rIns="91425" wrap="square" tIns="45700"/>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1" name="Google Shape;81;p18"/>
          <p:cNvSpPr txBox="1"/>
          <p:nvPr>
            <p:ph idx="2" type="body"/>
          </p:nvPr>
        </p:nvSpPr>
        <p:spPr>
          <a:xfrm>
            <a:off x="4648200" y="1200150"/>
            <a:ext cx="4038600" cy="3394500"/>
          </a:xfrm>
          <a:prstGeom prst="rect">
            <a:avLst/>
          </a:prstGeom>
          <a:noFill/>
          <a:ln>
            <a:noFill/>
          </a:ln>
        </p:spPr>
        <p:txBody>
          <a:bodyPr anchorCtr="0" anchor="t" bIns="45700" lIns="91425" spcFirstLastPara="1" rIns="91425" wrap="square" tIns="45700"/>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2" name="Google Shape;82;p18"/>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3" name="Google Shape;83;p18"/>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4" name="Google Shape;84;p18"/>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85" name="Shape 85"/>
        <p:cNvGrpSpPr/>
        <p:nvPr/>
      </p:nvGrpSpPr>
      <p:grpSpPr>
        <a:xfrm>
          <a:off x="0" y="0"/>
          <a:ext cx="0" cy="0"/>
          <a:chOff x="0" y="0"/>
          <a:chExt cx="0" cy="0"/>
        </a:xfrm>
      </p:grpSpPr>
      <p:sp>
        <p:nvSpPr>
          <p:cNvPr id="86" name="Google Shape;86;p19"/>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7" name="Google Shape;87;p19"/>
          <p:cNvSpPr txBox="1"/>
          <p:nvPr>
            <p:ph idx="1" type="body"/>
          </p:nvPr>
        </p:nvSpPr>
        <p:spPr>
          <a:xfrm>
            <a:off x="457200" y="1151335"/>
            <a:ext cx="4040100" cy="480000"/>
          </a:xfrm>
          <a:prstGeom prst="rect">
            <a:avLst/>
          </a:prstGeom>
          <a:noFill/>
          <a:ln>
            <a:noFill/>
          </a:ln>
        </p:spPr>
        <p:txBody>
          <a:bodyPr anchorCtr="0" anchor="b" bIns="45700" lIns="91425" spcFirstLastPara="1" rIns="91425" wrap="square" tIns="45700"/>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88" name="Google Shape;88;p19"/>
          <p:cNvSpPr txBox="1"/>
          <p:nvPr>
            <p:ph idx="2" type="body"/>
          </p:nvPr>
        </p:nvSpPr>
        <p:spPr>
          <a:xfrm>
            <a:off x="457200" y="1631156"/>
            <a:ext cx="4040100" cy="2963400"/>
          </a:xfrm>
          <a:prstGeom prst="rect">
            <a:avLst/>
          </a:prstGeom>
          <a:noFill/>
          <a:ln>
            <a:noFill/>
          </a:ln>
        </p:spPr>
        <p:txBody>
          <a:bodyPr anchorCtr="0" anchor="t" bIns="45700" lIns="91425" spcFirstLastPara="1" rIns="91425" wrap="square" tIns="45700"/>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89" name="Google Shape;89;p19"/>
          <p:cNvSpPr txBox="1"/>
          <p:nvPr>
            <p:ph idx="3" type="body"/>
          </p:nvPr>
        </p:nvSpPr>
        <p:spPr>
          <a:xfrm>
            <a:off x="4645025" y="1151335"/>
            <a:ext cx="4041900" cy="480000"/>
          </a:xfrm>
          <a:prstGeom prst="rect">
            <a:avLst/>
          </a:prstGeom>
          <a:noFill/>
          <a:ln>
            <a:noFill/>
          </a:ln>
        </p:spPr>
        <p:txBody>
          <a:bodyPr anchorCtr="0" anchor="b" bIns="45700" lIns="91425" spcFirstLastPara="1" rIns="91425" wrap="square" tIns="45700"/>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90" name="Google Shape;90;p19"/>
          <p:cNvSpPr txBox="1"/>
          <p:nvPr>
            <p:ph idx="4" type="body"/>
          </p:nvPr>
        </p:nvSpPr>
        <p:spPr>
          <a:xfrm>
            <a:off x="4645025" y="1631156"/>
            <a:ext cx="4041900" cy="2963400"/>
          </a:xfrm>
          <a:prstGeom prst="rect">
            <a:avLst/>
          </a:prstGeom>
          <a:noFill/>
          <a:ln>
            <a:noFill/>
          </a:ln>
        </p:spPr>
        <p:txBody>
          <a:bodyPr anchorCtr="0" anchor="t" bIns="45700" lIns="91425" spcFirstLastPara="1" rIns="91425" wrap="square" tIns="45700"/>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91" name="Google Shape;91;p19"/>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2" name="Google Shape;92;p19"/>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3" name="Google Shape;93;p19"/>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94" name="Shape 94"/>
        <p:cNvGrpSpPr/>
        <p:nvPr/>
      </p:nvGrpSpPr>
      <p:grpSpPr>
        <a:xfrm>
          <a:off x="0" y="0"/>
          <a:ext cx="0" cy="0"/>
          <a:chOff x="0" y="0"/>
          <a:chExt cx="0" cy="0"/>
        </a:xfrm>
      </p:grpSpPr>
      <p:sp>
        <p:nvSpPr>
          <p:cNvPr id="95" name="Google Shape;95;p20"/>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96" name="Google Shape;96;p20"/>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7" name="Google Shape;97;p20"/>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8" name="Google Shape;98;p20"/>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99" name="Shape 99"/>
        <p:cNvGrpSpPr/>
        <p:nvPr/>
      </p:nvGrpSpPr>
      <p:grpSpPr>
        <a:xfrm>
          <a:off x="0" y="0"/>
          <a:ext cx="0" cy="0"/>
          <a:chOff x="0" y="0"/>
          <a:chExt cx="0" cy="0"/>
        </a:xfrm>
      </p:grpSpPr>
      <p:sp>
        <p:nvSpPr>
          <p:cNvPr id="100" name="Google Shape;100;p21"/>
          <p:cNvSpPr txBox="1"/>
          <p:nvPr>
            <p:ph type="title"/>
          </p:nvPr>
        </p:nvSpPr>
        <p:spPr>
          <a:xfrm>
            <a:off x="457200" y="204788"/>
            <a:ext cx="3008400" cy="871500"/>
          </a:xfrm>
          <a:prstGeom prst="rect">
            <a:avLst/>
          </a:prstGeom>
          <a:noFill/>
          <a:ln>
            <a:noFill/>
          </a:ln>
        </p:spPr>
        <p:txBody>
          <a:bodyPr anchorCtr="0" anchor="b" bIns="45700" lIns="91425" spcFirstLastPara="1" rIns="91425" wrap="square" tIns="45700"/>
          <a:lstStyle>
            <a:lvl1pPr lvl="0" marR="0" rtl="0" algn="l">
              <a:spcBef>
                <a:spcPts val="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01" name="Google Shape;101;p21"/>
          <p:cNvSpPr txBox="1"/>
          <p:nvPr>
            <p:ph idx="1" type="body"/>
          </p:nvPr>
        </p:nvSpPr>
        <p:spPr>
          <a:xfrm>
            <a:off x="3575050" y="204788"/>
            <a:ext cx="5111700" cy="4389600"/>
          </a:xfrm>
          <a:prstGeom prst="rect">
            <a:avLst/>
          </a:prstGeom>
          <a:noFill/>
          <a:ln>
            <a:noFill/>
          </a:ln>
        </p:spPr>
        <p:txBody>
          <a:bodyPr anchorCtr="0" anchor="t" bIns="45700" lIns="91425" spcFirstLastPara="1" rIns="91425" wrap="square" tIns="45700"/>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2" name="Google Shape;102;p21"/>
          <p:cNvSpPr txBox="1"/>
          <p:nvPr>
            <p:ph idx="2" type="body"/>
          </p:nvPr>
        </p:nvSpPr>
        <p:spPr>
          <a:xfrm>
            <a:off x="457200" y="1076325"/>
            <a:ext cx="3008400" cy="3518400"/>
          </a:xfrm>
          <a:prstGeom prst="rect">
            <a:avLst/>
          </a:prstGeom>
          <a:noFill/>
          <a:ln>
            <a:noFill/>
          </a:ln>
        </p:spPr>
        <p:txBody>
          <a:bodyPr anchorCtr="0" anchor="t" bIns="45700" lIns="91425" spcFirstLastPara="1" rIns="91425" wrap="square" tIns="45700"/>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103" name="Google Shape;103;p21"/>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4" name="Google Shape;104;p21"/>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5" name="Google Shape;105;p21"/>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106" name="Shape 106"/>
        <p:cNvGrpSpPr/>
        <p:nvPr/>
      </p:nvGrpSpPr>
      <p:grpSpPr>
        <a:xfrm>
          <a:off x="0" y="0"/>
          <a:ext cx="0" cy="0"/>
          <a:chOff x="0" y="0"/>
          <a:chExt cx="0" cy="0"/>
        </a:xfrm>
      </p:grpSpPr>
      <p:sp>
        <p:nvSpPr>
          <p:cNvPr id="107" name="Google Shape;107;p22"/>
          <p:cNvSpPr txBox="1"/>
          <p:nvPr>
            <p:ph type="title"/>
          </p:nvPr>
        </p:nvSpPr>
        <p:spPr>
          <a:xfrm>
            <a:off x="1792288" y="3600450"/>
            <a:ext cx="5486400" cy="425100"/>
          </a:xfrm>
          <a:prstGeom prst="rect">
            <a:avLst/>
          </a:prstGeom>
          <a:noFill/>
          <a:ln>
            <a:noFill/>
          </a:ln>
        </p:spPr>
        <p:txBody>
          <a:bodyPr anchorCtr="0" anchor="b" bIns="45700" lIns="91425" spcFirstLastPara="1" rIns="91425" wrap="square" tIns="45700"/>
          <a:lstStyle>
            <a:lvl1pPr lvl="0" marR="0" rtl="0" algn="l">
              <a:spcBef>
                <a:spcPts val="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08" name="Google Shape;108;p22"/>
          <p:cNvSpPr/>
          <p:nvPr>
            <p:ph idx="2" type="pic"/>
          </p:nvPr>
        </p:nvSpPr>
        <p:spPr>
          <a:xfrm>
            <a:off x="1792288" y="459581"/>
            <a:ext cx="5486400" cy="3086100"/>
          </a:xfrm>
          <a:prstGeom prst="rect">
            <a:avLst/>
          </a:prstGeom>
          <a:noFill/>
          <a:ln>
            <a:noFill/>
          </a:ln>
        </p:spPr>
        <p:txBody>
          <a:bodyPr anchorCtr="0" anchor="t" bIns="45700" lIns="91425" spcFirstLastPara="1" rIns="91425" wrap="square" tIns="45700"/>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09" name="Google Shape;109;p22"/>
          <p:cNvSpPr txBox="1"/>
          <p:nvPr>
            <p:ph idx="1" type="body"/>
          </p:nvPr>
        </p:nvSpPr>
        <p:spPr>
          <a:xfrm>
            <a:off x="1792288" y="4025503"/>
            <a:ext cx="5486400" cy="603600"/>
          </a:xfrm>
          <a:prstGeom prst="rect">
            <a:avLst/>
          </a:prstGeom>
          <a:noFill/>
          <a:ln>
            <a:noFill/>
          </a:ln>
        </p:spPr>
        <p:txBody>
          <a:bodyPr anchorCtr="0" anchor="t" bIns="45700" lIns="91425" spcFirstLastPara="1" rIns="91425" wrap="square" tIns="45700"/>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110" name="Google Shape;110;p22"/>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1" name="Google Shape;111;p22"/>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2" name="Google Shape;112;p22"/>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13" name="Shape 113"/>
        <p:cNvGrpSpPr/>
        <p:nvPr/>
      </p:nvGrpSpPr>
      <p:grpSpPr>
        <a:xfrm>
          <a:off x="0" y="0"/>
          <a:ext cx="0" cy="0"/>
          <a:chOff x="0" y="0"/>
          <a:chExt cx="0" cy="0"/>
        </a:xfrm>
      </p:grpSpPr>
      <p:sp>
        <p:nvSpPr>
          <p:cNvPr id="114" name="Google Shape;114;p23"/>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15" name="Google Shape;115;p23"/>
          <p:cNvSpPr txBox="1"/>
          <p:nvPr>
            <p:ph idx="1" type="body"/>
          </p:nvPr>
        </p:nvSpPr>
        <p:spPr>
          <a:xfrm rot="5400000">
            <a:off x="2874750" y="-1217400"/>
            <a:ext cx="3394500" cy="8229600"/>
          </a:xfrm>
          <a:prstGeom prst="rect">
            <a:avLst/>
          </a:prstGeom>
          <a:noFill/>
          <a:ln>
            <a:noFill/>
          </a:ln>
        </p:spPr>
        <p:txBody>
          <a:bodyPr anchorCtr="0" anchor="t" bIns="45700" lIns="91425" spcFirstLastPara="1" rIns="91425" wrap="square" tIns="45700"/>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16" name="Google Shape;116;p23"/>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7" name="Google Shape;117;p23"/>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8" name="Google Shape;118;p2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19" name="Shape 119"/>
        <p:cNvGrpSpPr/>
        <p:nvPr/>
      </p:nvGrpSpPr>
      <p:grpSpPr>
        <a:xfrm>
          <a:off x="0" y="0"/>
          <a:ext cx="0" cy="0"/>
          <a:chOff x="0" y="0"/>
          <a:chExt cx="0" cy="0"/>
        </a:xfrm>
      </p:grpSpPr>
      <p:sp>
        <p:nvSpPr>
          <p:cNvPr id="120" name="Google Shape;120;p24"/>
          <p:cNvSpPr txBox="1"/>
          <p:nvPr>
            <p:ph type="title"/>
          </p:nvPr>
        </p:nvSpPr>
        <p:spPr>
          <a:xfrm rot="5400000">
            <a:off x="5463750" y="1371628"/>
            <a:ext cx="4388700" cy="205740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21" name="Google Shape;121;p24"/>
          <p:cNvSpPr txBox="1"/>
          <p:nvPr>
            <p:ph idx="1" type="body"/>
          </p:nvPr>
        </p:nvSpPr>
        <p:spPr>
          <a:xfrm rot="5400000">
            <a:off x="1272750" y="-609572"/>
            <a:ext cx="4388700" cy="6019800"/>
          </a:xfrm>
          <a:prstGeom prst="rect">
            <a:avLst/>
          </a:prstGeom>
          <a:noFill/>
          <a:ln>
            <a:noFill/>
          </a:ln>
        </p:spPr>
        <p:txBody>
          <a:bodyPr anchorCtr="0" anchor="t" bIns="45700" lIns="91425" spcFirstLastPara="1" rIns="91425" wrap="square" tIns="45700"/>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2" name="Google Shape;122;p24"/>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3" name="Google Shape;123;p24"/>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4" name="Google Shape;124;p24"/>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31" name="Shape 131"/>
        <p:cNvGrpSpPr/>
        <p:nvPr/>
      </p:nvGrpSpPr>
      <p:grpSpPr>
        <a:xfrm>
          <a:off x="0" y="0"/>
          <a:ext cx="0" cy="0"/>
          <a:chOff x="0" y="0"/>
          <a:chExt cx="0" cy="0"/>
        </a:xfrm>
      </p:grpSpPr>
      <p:sp>
        <p:nvSpPr>
          <p:cNvPr id="132" name="Google Shape;132;p26"/>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3" name="Google Shape;133;p26"/>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4" name="Google Shape;134;p26"/>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35" name="Shape 135"/>
        <p:cNvGrpSpPr/>
        <p:nvPr/>
      </p:nvGrpSpPr>
      <p:grpSpPr>
        <a:xfrm>
          <a:off x="0" y="0"/>
          <a:ext cx="0" cy="0"/>
          <a:chOff x="0" y="0"/>
          <a:chExt cx="0" cy="0"/>
        </a:xfrm>
      </p:grpSpPr>
      <p:sp>
        <p:nvSpPr>
          <p:cNvPr id="136" name="Google Shape;136;p27"/>
          <p:cNvSpPr txBox="1"/>
          <p:nvPr>
            <p:ph type="title"/>
          </p:nvPr>
        </p:nvSpPr>
        <p:spPr>
          <a:xfrm>
            <a:off x="628650" y="273844"/>
            <a:ext cx="7886700" cy="994200"/>
          </a:xfrm>
          <a:prstGeom prst="rect">
            <a:avLst/>
          </a:prstGeom>
          <a:noFill/>
          <a:ln>
            <a:noFill/>
          </a:ln>
        </p:spPr>
        <p:txBody>
          <a:bodyPr anchorCtr="0" anchor="ctr" bIns="91425" lIns="91425" spcFirstLastPara="1" rIns="91425" wrap="square" tIns="91425"/>
          <a:lstStyle>
            <a:lvl1pPr lvl="0" marR="0" rtl="0" algn="l">
              <a:lnSpc>
                <a:spcPct val="9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137" name="Google Shape;137;p27"/>
          <p:cNvSpPr txBox="1"/>
          <p:nvPr>
            <p:ph idx="1" type="body"/>
          </p:nvPr>
        </p:nvSpPr>
        <p:spPr>
          <a:xfrm>
            <a:off x="628650" y="1369219"/>
            <a:ext cx="7886700" cy="32634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8" name="Google Shape;138;p27"/>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9" name="Google Shape;139;p27"/>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0" name="Google Shape;140;p27"/>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41" name="Shape 141"/>
        <p:cNvGrpSpPr/>
        <p:nvPr/>
      </p:nvGrpSpPr>
      <p:grpSpPr>
        <a:xfrm>
          <a:off x="0" y="0"/>
          <a:ext cx="0" cy="0"/>
          <a:chOff x="0" y="0"/>
          <a:chExt cx="0" cy="0"/>
        </a:xfrm>
      </p:grpSpPr>
      <p:sp>
        <p:nvSpPr>
          <p:cNvPr id="142" name="Google Shape;142;p28"/>
          <p:cNvSpPr txBox="1"/>
          <p:nvPr>
            <p:ph type="title"/>
          </p:nvPr>
        </p:nvSpPr>
        <p:spPr>
          <a:xfrm>
            <a:off x="623888" y="1282304"/>
            <a:ext cx="7886700" cy="2139600"/>
          </a:xfrm>
          <a:prstGeom prst="rect">
            <a:avLst/>
          </a:prstGeom>
          <a:noFill/>
          <a:ln>
            <a:noFill/>
          </a:ln>
        </p:spPr>
        <p:txBody>
          <a:bodyPr anchorCtr="0" anchor="b" bIns="91425" lIns="91425" spcFirstLastPara="1" rIns="91425" wrap="square" tIns="91425"/>
          <a:lstStyle>
            <a:lvl1pPr lvl="0" marR="0" rtl="0" algn="l">
              <a:lnSpc>
                <a:spcPct val="90000"/>
              </a:lnSpc>
              <a:spcBef>
                <a:spcPts val="0"/>
              </a:spcBef>
              <a:spcAft>
                <a:spcPts val="0"/>
              </a:spcAft>
              <a:buClr>
                <a:schemeClr val="dk1"/>
              </a:buClr>
              <a:buSzPts val="1400"/>
              <a:buFont typeface="Calibri"/>
              <a:buNone/>
              <a:defRPr b="0" i="0" sz="60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143" name="Google Shape;143;p28"/>
          <p:cNvSpPr txBox="1"/>
          <p:nvPr>
            <p:ph idx="1" type="body"/>
          </p:nvPr>
        </p:nvSpPr>
        <p:spPr>
          <a:xfrm>
            <a:off x="623888" y="3442097"/>
            <a:ext cx="7886700" cy="1125300"/>
          </a:xfrm>
          <a:prstGeom prst="rect">
            <a:avLst/>
          </a:prstGeom>
          <a:noFill/>
          <a:ln>
            <a:noFill/>
          </a:ln>
        </p:spPr>
        <p:txBody>
          <a:bodyPr anchorCtr="0" anchor="t" bIns="91425" lIns="91425" spcFirstLastPara="1" rIns="91425" wrap="square" tIns="91425"/>
          <a:lstStyle>
            <a:lvl1pPr indent="-228600" lvl="0" marL="457200" marR="0" rtl="0" algn="l">
              <a:lnSpc>
                <a:spcPct val="90000"/>
              </a:lnSpc>
              <a:spcBef>
                <a:spcPts val="1000"/>
              </a:spcBef>
              <a:spcAft>
                <a:spcPts val="0"/>
              </a:spcAft>
              <a:buClr>
                <a:srgbClr val="888888"/>
              </a:buClr>
              <a:buSzPts val="2800"/>
              <a:buFont typeface="Arial"/>
              <a:buNone/>
              <a:defRPr b="0" i="0" sz="2400" u="none" cap="none" strike="noStrike">
                <a:solidFill>
                  <a:srgbClr val="888888"/>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4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20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Calibri"/>
                <a:ea typeface="Calibri"/>
                <a:cs typeface="Calibri"/>
                <a:sym typeface="Calibri"/>
              </a:defRPr>
            </a:lvl9pPr>
          </a:lstStyle>
          <a:p/>
        </p:txBody>
      </p:sp>
      <p:sp>
        <p:nvSpPr>
          <p:cNvPr id="144" name="Google Shape;144;p28"/>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5" name="Google Shape;145;p28"/>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6" name="Google Shape;146;p28"/>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147" name="Shape 147"/>
        <p:cNvGrpSpPr/>
        <p:nvPr/>
      </p:nvGrpSpPr>
      <p:grpSpPr>
        <a:xfrm>
          <a:off x="0" y="0"/>
          <a:ext cx="0" cy="0"/>
          <a:chOff x="0" y="0"/>
          <a:chExt cx="0" cy="0"/>
        </a:xfrm>
      </p:grpSpPr>
      <p:sp>
        <p:nvSpPr>
          <p:cNvPr id="148" name="Google Shape;148;p29"/>
          <p:cNvSpPr txBox="1"/>
          <p:nvPr>
            <p:ph type="title"/>
          </p:nvPr>
        </p:nvSpPr>
        <p:spPr>
          <a:xfrm>
            <a:off x="629841" y="273844"/>
            <a:ext cx="7886700" cy="994200"/>
          </a:xfrm>
          <a:prstGeom prst="rect">
            <a:avLst/>
          </a:prstGeom>
          <a:noFill/>
          <a:ln>
            <a:noFill/>
          </a:ln>
        </p:spPr>
        <p:txBody>
          <a:bodyPr anchorCtr="0" anchor="ctr" bIns="91425" lIns="91425" spcFirstLastPara="1" rIns="91425" wrap="square" tIns="91425"/>
          <a:lstStyle>
            <a:lvl1pPr lvl="0" marR="0" rtl="0" algn="l">
              <a:lnSpc>
                <a:spcPct val="9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149" name="Google Shape;149;p29"/>
          <p:cNvSpPr txBox="1"/>
          <p:nvPr>
            <p:ph idx="1" type="body"/>
          </p:nvPr>
        </p:nvSpPr>
        <p:spPr>
          <a:xfrm>
            <a:off x="629841" y="1260872"/>
            <a:ext cx="3868200" cy="618000"/>
          </a:xfrm>
          <a:prstGeom prst="rect">
            <a:avLst/>
          </a:prstGeom>
          <a:noFill/>
          <a:ln>
            <a:noFill/>
          </a:ln>
        </p:spPr>
        <p:txBody>
          <a:bodyPr anchorCtr="0" anchor="b" bIns="91425" lIns="91425" spcFirstLastPara="1" rIns="91425" wrap="square" tIns="91425"/>
          <a:lstStyle>
            <a:lvl1pPr indent="-228600" lvl="0" marL="457200" marR="0" rtl="0" algn="l">
              <a:lnSpc>
                <a:spcPct val="90000"/>
              </a:lnSpc>
              <a:spcBef>
                <a:spcPts val="1000"/>
              </a:spcBef>
              <a:spcAft>
                <a:spcPts val="0"/>
              </a:spcAft>
              <a:buClr>
                <a:schemeClr val="dk1"/>
              </a:buClr>
              <a:buSzPts val="28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4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20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9pPr>
          </a:lstStyle>
          <a:p/>
        </p:txBody>
      </p:sp>
      <p:sp>
        <p:nvSpPr>
          <p:cNvPr id="150" name="Google Shape;150;p29"/>
          <p:cNvSpPr txBox="1"/>
          <p:nvPr>
            <p:ph idx="2" type="body"/>
          </p:nvPr>
        </p:nvSpPr>
        <p:spPr>
          <a:xfrm>
            <a:off x="629841" y="1878806"/>
            <a:ext cx="3868200" cy="27633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1" name="Google Shape;151;p29"/>
          <p:cNvSpPr txBox="1"/>
          <p:nvPr>
            <p:ph idx="3" type="body"/>
          </p:nvPr>
        </p:nvSpPr>
        <p:spPr>
          <a:xfrm>
            <a:off x="4629150" y="1260872"/>
            <a:ext cx="3887400" cy="618000"/>
          </a:xfrm>
          <a:prstGeom prst="rect">
            <a:avLst/>
          </a:prstGeom>
          <a:noFill/>
          <a:ln>
            <a:noFill/>
          </a:ln>
        </p:spPr>
        <p:txBody>
          <a:bodyPr anchorCtr="0" anchor="b" bIns="91425" lIns="91425" spcFirstLastPara="1" rIns="91425" wrap="square" tIns="91425"/>
          <a:lstStyle>
            <a:lvl1pPr indent="-228600" lvl="0" marL="457200" marR="0" rtl="0" algn="l">
              <a:lnSpc>
                <a:spcPct val="90000"/>
              </a:lnSpc>
              <a:spcBef>
                <a:spcPts val="1000"/>
              </a:spcBef>
              <a:spcAft>
                <a:spcPts val="0"/>
              </a:spcAft>
              <a:buClr>
                <a:schemeClr val="dk1"/>
              </a:buClr>
              <a:buSzPts val="28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4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20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9pPr>
          </a:lstStyle>
          <a:p/>
        </p:txBody>
      </p:sp>
      <p:sp>
        <p:nvSpPr>
          <p:cNvPr id="152" name="Google Shape;152;p29"/>
          <p:cNvSpPr txBox="1"/>
          <p:nvPr>
            <p:ph idx="4" type="body"/>
          </p:nvPr>
        </p:nvSpPr>
        <p:spPr>
          <a:xfrm>
            <a:off x="4629150" y="1878806"/>
            <a:ext cx="3887400" cy="27633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3" name="Google Shape;153;p29"/>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4" name="Google Shape;154;p29"/>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5" name="Google Shape;155;p29"/>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56" name="Shape 156"/>
        <p:cNvGrpSpPr/>
        <p:nvPr/>
      </p:nvGrpSpPr>
      <p:grpSpPr>
        <a:xfrm>
          <a:off x="0" y="0"/>
          <a:ext cx="0" cy="0"/>
          <a:chOff x="0" y="0"/>
          <a:chExt cx="0" cy="0"/>
        </a:xfrm>
      </p:grpSpPr>
      <p:sp>
        <p:nvSpPr>
          <p:cNvPr id="157" name="Google Shape;157;p30"/>
          <p:cNvSpPr txBox="1"/>
          <p:nvPr>
            <p:ph type="title"/>
          </p:nvPr>
        </p:nvSpPr>
        <p:spPr>
          <a:xfrm>
            <a:off x="628650" y="273844"/>
            <a:ext cx="7886700" cy="994200"/>
          </a:xfrm>
          <a:prstGeom prst="rect">
            <a:avLst/>
          </a:prstGeom>
          <a:noFill/>
          <a:ln>
            <a:noFill/>
          </a:ln>
        </p:spPr>
        <p:txBody>
          <a:bodyPr anchorCtr="0" anchor="ctr" bIns="91425" lIns="91425" spcFirstLastPara="1" rIns="91425" wrap="square" tIns="91425"/>
          <a:lstStyle>
            <a:lvl1pPr lvl="0" marR="0" rtl="0" algn="l">
              <a:lnSpc>
                <a:spcPct val="9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158" name="Google Shape;158;p30"/>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9" name="Google Shape;159;p30"/>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0" name="Google Shape;160;p30"/>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161" name="Shape 161"/>
        <p:cNvGrpSpPr/>
        <p:nvPr/>
      </p:nvGrpSpPr>
      <p:grpSpPr>
        <a:xfrm>
          <a:off x="0" y="0"/>
          <a:ext cx="0" cy="0"/>
          <a:chOff x="0" y="0"/>
          <a:chExt cx="0" cy="0"/>
        </a:xfrm>
      </p:grpSpPr>
      <p:sp>
        <p:nvSpPr>
          <p:cNvPr id="162" name="Google Shape;162;p31"/>
          <p:cNvSpPr txBox="1"/>
          <p:nvPr>
            <p:ph type="title"/>
          </p:nvPr>
        </p:nvSpPr>
        <p:spPr>
          <a:xfrm>
            <a:off x="629841" y="342900"/>
            <a:ext cx="2949300" cy="1200300"/>
          </a:xfrm>
          <a:prstGeom prst="rect">
            <a:avLst/>
          </a:prstGeom>
          <a:noFill/>
          <a:ln>
            <a:noFill/>
          </a:ln>
        </p:spPr>
        <p:txBody>
          <a:bodyPr anchorCtr="0" anchor="b" bIns="91425" lIns="91425" spcFirstLastPara="1" rIns="91425" wrap="square" tIns="91425"/>
          <a:lstStyle>
            <a:lvl1pPr lvl="0" marR="0" rtl="0" algn="l">
              <a:lnSpc>
                <a:spcPct val="90000"/>
              </a:lnSpc>
              <a:spcBef>
                <a:spcPts val="0"/>
              </a:spcBef>
              <a:spcAft>
                <a:spcPts val="0"/>
              </a:spcAft>
              <a:buClr>
                <a:schemeClr val="dk1"/>
              </a:buClr>
              <a:buSzPts val="1400"/>
              <a:buFont typeface="Calibri"/>
              <a:buNone/>
              <a:defRPr b="0" i="0" sz="32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163" name="Google Shape;163;p31"/>
          <p:cNvSpPr txBox="1"/>
          <p:nvPr>
            <p:ph idx="1" type="body"/>
          </p:nvPr>
        </p:nvSpPr>
        <p:spPr>
          <a:xfrm>
            <a:off x="3887391" y="740569"/>
            <a:ext cx="4629000" cy="3655200"/>
          </a:xfrm>
          <a:prstGeom prst="rect">
            <a:avLst/>
          </a:prstGeom>
          <a:noFill/>
          <a:ln>
            <a:noFill/>
          </a:ln>
        </p:spPr>
        <p:txBody>
          <a:bodyPr anchorCtr="0" anchor="t" bIns="91425" lIns="91425" spcFirstLastPara="1" rIns="91425" wrap="square" tIns="91425"/>
          <a:lstStyle>
            <a:lvl1pPr indent="-431800" lvl="0" marL="4572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4" name="Google Shape;164;p31"/>
          <p:cNvSpPr txBox="1"/>
          <p:nvPr>
            <p:ph idx="2" type="body"/>
          </p:nvPr>
        </p:nvSpPr>
        <p:spPr>
          <a:xfrm>
            <a:off x="629841" y="1543050"/>
            <a:ext cx="2949300" cy="2858700"/>
          </a:xfrm>
          <a:prstGeom prst="rect">
            <a:avLst/>
          </a:prstGeom>
          <a:noFill/>
          <a:ln>
            <a:noFill/>
          </a:ln>
        </p:spPr>
        <p:txBody>
          <a:bodyPr anchorCtr="0" anchor="t" bIns="91425" lIns="91425" spcFirstLastPara="1" rIns="91425" wrap="square" tIns="91425"/>
          <a:lstStyle>
            <a:lvl1pPr indent="-228600" lvl="0" marL="457200" marR="0" rtl="0" algn="l">
              <a:lnSpc>
                <a:spcPct val="90000"/>
              </a:lnSpc>
              <a:spcBef>
                <a:spcPts val="1000"/>
              </a:spcBef>
              <a:spcAft>
                <a:spcPts val="0"/>
              </a:spcAft>
              <a:buClr>
                <a:schemeClr val="dk1"/>
              </a:buClr>
              <a:buSzPts val="28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20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9pPr>
          </a:lstStyle>
          <a:p/>
        </p:txBody>
      </p:sp>
      <p:sp>
        <p:nvSpPr>
          <p:cNvPr id="165" name="Google Shape;165;p31"/>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6" name="Google Shape;166;p31"/>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7" name="Google Shape;167;p31"/>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168" name="Shape 168"/>
        <p:cNvGrpSpPr/>
        <p:nvPr/>
      </p:nvGrpSpPr>
      <p:grpSpPr>
        <a:xfrm>
          <a:off x="0" y="0"/>
          <a:ext cx="0" cy="0"/>
          <a:chOff x="0" y="0"/>
          <a:chExt cx="0" cy="0"/>
        </a:xfrm>
      </p:grpSpPr>
      <p:sp>
        <p:nvSpPr>
          <p:cNvPr id="169" name="Google Shape;169;p32"/>
          <p:cNvSpPr txBox="1"/>
          <p:nvPr>
            <p:ph type="title"/>
          </p:nvPr>
        </p:nvSpPr>
        <p:spPr>
          <a:xfrm>
            <a:off x="629841" y="342900"/>
            <a:ext cx="2949300" cy="1200300"/>
          </a:xfrm>
          <a:prstGeom prst="rect">
            <a:avLst/>
          </a:prstGeom>
          <a:noFill/>
          <a:ln>
            <a:noFill/>
          </a:ln>
        </p:spPr>
        <p:txBody>
          <a:bodyPr anchorCtr="0" anchor="b" bIns="91425" lIns="91425" spcFirstLastPara="1" rIns="91425" wrap="square" tIns="91425"/>
          <a:lstStyle>
            <a:lvl1pPr lvl="0" marR="0" rtl="0" algn="l">
              <a:lnSpc>
                <a:spcPct val="90000"/>
              </a:lnSpc>
              <a:spcBef>
                <a:spcPts val="0"/>
              </a:spcBef>
              <a:spcAft>
                <a:spcPts val="0"/>
              </a:spcAft>
              <a:buClr>
                <a:schemeClr val="dk1"/>
              </a:buClr>
              <a:buSzPts val="1400"/>
              <a:buFont typeface="Calibri"/>
              <a:buNone/>
              <a:defRPr b="0" i="0" sz="32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170" name="Google Shape;170;p32"/>
          <p:cNvSpPr/>
          <p:nvPr>
            <p:ph idx="2" type="pic"/>
          </p:nvPr>
        </p:nvSpPr>
        <p:spPr>
          <a:xfrm>
            <a:off x="3887391" y="740569"/>
            <a:ext cx="4629000" cy="3655200"/>
          </a:xfrm>
          <a:prstGeom prst="rect">
            <a:avLst/>
          </a:prstGeom>
          <a:noFill/>
          <a:ln>
            <a:noFill/>
          </a:ln>
        </p:spPr>
        <p:txBody>
          <a:bodyPr anchorCtr="0" anchor="t" bIns="91425" lIns="91425" spcFirstLastPara="1" rIns="91425" wrap="square" tIns="91425"/>
          <a:lstStyle>
            <a:lvl1pPr lvl="0" marR="0" rtl="0" algn="l">
              <a:lnSpc>
                <a:spcPct val="90000"/>
              </a:lnSpc>
              <a:spcBef>
                <a:spcPts val="1000"/>
              </a:spcBef>
              <a:spcAft>
                <a:spcPts val="0"/>
              </a:spcAft>
              <a:buClr>
                <a:schemeClr val="dk1"/>
              </a:buClr>
              <a:buSzPts val="14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14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1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9pPr>
          </a:lstStyle>
          <a:p/>
        </p:txBody>
      </p:sp>
      <p:sp>
        <p:nvSpPr>
          <p:cNvPr id="171" name="Google Shape;171;p32"/>
          <p:cNvSpPr txBox="1"/>
          <p:nvPr>
            <p:ph idx="1" type="body"/>
          </p:nvPr>
        </p:nvSpPr>
        <p:spPr>
          <a:xfrm>
            <a:off x="629841" y="1543050"/>
            <a:ext cx="2949300" cy="2858700"/>
          </a:xfrm>
          <a:prstGeom prst="rect">
            <a:avLst/>
          </a:prstGeom>
          <a:noFill/>
          <a:ln>
            <a:noFill/>
          </a:ln>
        </p:spPr>
        <p:txBody>
          <a:bodyPr anchorCtr="0" anchor="t" bIns="91425" lIns="91425" spcFirstLastPara="1" rIns="91425" wrap="square" tIns="91425"/>
          <a:lstStyle>
            <a:lvl1pPr indent="-228600" lvl="0" marL="457200" marR="0" rtl="0" algn="l">
              <a:lnSpc>
                <a:spcPct val="90000"/>
              </a:lnSpc>
              <a:spcBef>
                <a:spcPts val="1000"/>
              </a:spcBef>
              <a:spcAft>
                <a:spcPts val="0"/>
              </a:spcAft>
              <a:buClr>
                <a:schemeClr val="dk1"/>
              </a:buClr>
              <a:buSzPts val="28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20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9pPr>
          </a:lstStyle>
          <a:p/>
        </p:txBody>
      </p:sp>
      <p:sp>
        <p:nvSpPr>
          <p:cNvPr id="172" name="Google Shape;172;p32"/>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73" name="Google Shape;173;p32"/>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74" name="Google Shape;174;p32"/>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75" name="Shape 175"/>
        <p:cNvGrpSpPr/>
        <p:nvPr/>
      </p:nvGrpSpPr>
      <p:grpSpPr>
        <a:xfrm>
          <a:off x="0" y="0"/>
          <a:ext cx="0" cy="0"/>
          <a:chOff x="0" y="0"/>
          <a:chExt cx="0" cy="0"/>
        </a:xfrm>
      </p:grpSpPr>
      <p:sp>
        <p:nvSpPr>
          <p:cNvPr id="176" name="Google Shape;176;p33"/>
          <p:cNvSpPr txBox="1"/>
          <p:nvPr>
            <p:ph type="title"/>
          </p:nvPr>
        </p:nvSpPr>
        <p:spPr>
          <a:xfrm>
            <a:off x="628650" y="273844"/>
            <a:ext cx="7886700" cy="994200"/>
          </a:xfrm>
          <a:prstGeom prst="rect">
            <a:avLst/>
          </a:prstGeom>
          <a:noFill/>
          <a:ln>
            <a:noFill/>
          </a:ln>
        </p:spPr>
        <p:txBody>
          <a:bodyPr anchorCtr="0" anchor="ctr" bIns="91425" lIns="91425" spcFirstLastPara="1" rIns="91425" wrap="square" tIns="91425"/>
          <a:lstStyle>
            <a:lvl1pPr lvl="0" marR="0" rtl="0" algn="l">
              <a:lnSpc>
                <a:spcPct val="9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177" name="Google Shape;177;p33"/>
          <p:cNvSpPr txBox="1"/>
          <p:nvPr>
            <p:ph idx="1" type="body"/>
          </p:nvPr>
        </p:nvSpPr>
        <p:spPr>
          <a:xfrm rot="5400000">
            <a:off x="2940300" y="-942431"/>
            <a:ext cx="3263400" cy="78867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8" name="Google Shape;178;p33"/>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79" name="Google Shape;179;p33"/>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80" name="Google Shape;180;p33"/>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81" name="Shape 181"/>
        <p:cNvGrpSpPr/>
        <p:nvPr/>
      </p:nvGrpSpPr>
      <p:grpSpPr>
        <a:xfrm>
          <a:off x="0" y="0"/>
          <a:ext cx="0" cy="0"/>
          <a:chOff x="0" y="0"/>
          <a:chExt cx="0" cy="0"/>
        </a:xfrm>
      </p:grpSpPr>
      <p:sp>
        <p:nvSpPr>
          <p:cNvPr id="182" name="Google Shape;182;p34"/>
          <p:cNvSpPr txBox="1"/>
          <p:nvPr>
            <p:ph type="title"/>
          </p:nvPr>
        </p:nvSpPr>
        <p:spPr>
          <a:xfrm rot="5400000">
            <a:off x="5350050" y="1467544"/>
            <a:ext cx="4359000" cy="1971600"/>
          </a:xfrm>
          <a:prstGeom prst="rect">
            <a:avLst/>
          </a:prstGeom>
          <a:noFill/>
          <a:ln>
            <a:noFill/>
          </a:ln>
        </p:spPr>
        <p:txBody>
          <a:bodyPr anchorCtr="0" anchor="ctr" bIns="91425" lIns="91425" spcFirstLastPara="1" rIns="91425" wrap="square" tIns="91425"/>
          <a:lstStyle>
            <a:lvl1pPr lvl="0" marR="0" rtl="0" algn="l">
              <a:lnSpc>
                <a:spcPct val="9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183" name="Google Shape;183;p34"/>
          <p:cNvSpPr txBox="1"/>
          <p:nvPr>
            <p:ph idx="1" type="body"/>
          </p:nvPr>
        </p:nvSpPr>
        <p:spPr>
          <a:xfrm rot="5400000">
            <a:off x="1349475" y="-447056"/>
            <a:ext cx="4359000" cy="58008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4" name="Google Shape;184;p34"/>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85" name="Google Shape;185;p34"/>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86" name="Google Shape;186;p34"/>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193" name="Shape 193"/>
        <p:cNvGrpSpPr/>
        <p:nvPr/>
      </p:nvGrpSpPr>
      <p:grpSpPr>
        <a:xfrm>
          <a:off x="0" y="0"/>
          <a:ext cx="0" cy="0"/>
          <a:chOff x="0" y="0"/>
          <a:chExt cx="0" cy="0"/>
        </a:xfrm>
      </p:grpSpPr>
      <p:sp>
        <p:nvSpPr>
          <p:cNvPr id="194" name="Google Shape;194;p36"/>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400"/>
              <a:buFont typeface="Arial"/>
              <a:buNone/>
              <a:defRPr sz="1800"/>
            </a:lvl2pPr>
            <a:lvl3pPr lvl="2" rtl="0" algn="l">
              <a:lnSpc>
                <a:spcPct val="100000"/>
              </a:lnSpc>
              <a:spcBef>
                <a:spcPts val="0"/>
              </a:spcBef>
              <a:spcAft>
                <a:spcPts val="0"/>
              </a:spcAft>
              <a:buSzPts val="1400"/>
              <a:buFont typeface="Arial"/>
              <a:buNone/>
              <a:defRPr sz="1800"/>
            </a:lvl3pPr>
            <a:lvl4pPr lvl="3" rtl="0" algn="l">
              <a:lnSpc>
                <a:spcPct val="100000"/>
              </a:lnSpc>
              <a:spcBef>
                <a:spcPts val="0"/>
              </a:spcBef>
              <a:spcAft>
                <a:spcPts val="0"/>
              </a:spcAft>
              <a:buSzPts val="1400"/>
              <a:buFont typeface="Arial"/>
              <a:buNone/>
              <a:defRPr sz="1800"/>
            </a:lvl4pPr>
            <a:lvl5pPr lvl="4" rtl="0" algn="l">
              <a:lnSpc>
                <a:spcPct val="100000"/>
              </a:lnSpc>
              <a:spcBef>
                <a:spcPts val="0"/>
              </a:spcBef>
              <a:spcAft>
                <a:spcPts val="0"/>
              </a:spcAft>
              <a:buSzPts val="1400"/>
              <a:buFont typeface="Arial"/>
              <a:buNone/>
              <a:defRPr sz="1800"/>
            </a:lvl5pPr>
            <a:lvl6pPr lvl="5" rtl="0" algn="l">
              <a:lnSpc>
                <a:spcPct val="100000"/>
              </a:lnSpc>
              <a:spcBef>
                <a:spcPts val="0"/>
              </a:spcBef>
              <a:spcAft>
                <a:spcPts val="0"/>
              </a:spcAft>
              <a:buSzPts val="1400"/>
              <a:buFont typeface="Arial"/>
              <a:buNone/>
              <a:defRPr sz="1800"/>
            </a:lvl6pPr>
            <a:lvl7pPr lvl="6" rtl="0" algn="l">
              <a:lnSpc>
                <a:spcPct val="100000"/>
              </a:lnSpc>
              <a:spcBef>
                <a:spcPts val="0"/>
              </a:spcBef>
              <a:spcAft>
                <a:spcPts val="0"/>
              </a:spcAft>
              <a:buSzPts val="1400"/>
              <a:buFont typeface="Arial"/>
              <a:buNone/>
              <a:defRPr sz="1800"/>
            </a:lvl7pPr>
            <a:lvl8pPr lvl="7" rtl="0" algn="l">
              <a:lnSpc>
                <a:spcPct val="100000"/>
              </a:lnSpc>
              <a:spcBef>
                <a:spcPts val="0"/>
              </a:spcBef>
              <a:spcAft>
                <a:spcPts val="0"/>
              </a:spcAft>
              <a:buSzPts val="1400"/>
              <a:buFont typeface="Arial"/>
              <a:buNone/>
              <a:defRPr sz="1800"/>
            </a:lvl8pPr>
            <a:lvl9pPr lvl="8" rtl="0" algn="l">
              <a:lnSpc>
                <a:spcPct val="100000"/>
              </a:lnSpc>
              <a:spcBef>
                <a:spcPts val="0"/>
              </a:spcBef>
              <a:spcAft>
                <a:spcPts val="0"/>
              </a:spcAft>
              <a:buSzPts val="1400"/>
              <a:buFont typeface="Arial"/>
              <a:buNone/>
              <a:defRPr sz="1800"/>
            </a:lvl9pPr>
          </a:lstStyle>
          <a:p/>
        </p:txBody>
      </p:sp>
      <p:sp>
        <p:nvSpPr>
          <p:cNvPr id="195" name="Google Shape;195;p36"/>
          <p:cNvSpPr txBox="1"/>
          <p:nvPr>
            <p:ph idx="1" type="body"/>
          </p:nvPr>
        </p:nvSpPr>
        <p:spPr>
          <a:xfrm>
            <a:off x="457200" y="1200150"/>
            <a:ext cx="4038600" cy="3394500"/>
          </a:xfrm>
          <a:prstGeom prst="rect">
            <a:avLst/>
          </a:prstGeom>
          <a:noFill/>
          <a:ln>
            <a:noFill/>
          </a:ln>
        </p:spPr>
        <p:txBody>
          <a:bodyPr anchorCtr="0" anchor="t" bIns="91425" lIns="91425" spcFirstLastPara="1" rIns="91425" wrap="square" tIns="91425"/>
          <a:lstStyle>
            <a:lvl1pPr indent="-406400" lvl="0" marL="4572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6" name="Google Shape;196;p36"/>
          <p:cNvSpPr txBox="1"/>
          <p:nvPr>
            <p:ph idx="2" type="body"/>
          </p:nvPr>
        </p:nvSpPr>
        <p:spPr>
          <a:xfrm>
            <a:off x="4648200" y="1200150"/>
            <a:ext cx="4038600" cy="3394500"/>
          </a:xfrm>
          <a:prstGeom prst="rect">
            <a:avLst/>
          </a:prstGeom>
          <a:noFill/>
          <a:ln>
            <a:noFill/>
          </a:ln>
        </p:spPr>
        <p:txBody>
          <a:bodyPr anchorCtr="0" anchor="t" bIns="91425" lIns="91425" spcFirstLastPara="1" rIns="91425" wrap="square" tIns="91425"/>
          <a:lstStyle>
            <a:lvl1pPr indent="-406400" lvl="0" marL="4572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7" name="Google Shape;197;p36"/>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198" name="Google Shape;198;p36"/>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199" name="Google Shape;199;p36"/>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00" name="Shape 200"/>
        <p:cNvGrpSpPr/>
        <p:nvPr/>
      </p:nvGrpSpPr>
      <p:grpSpPr>
        <a:xfrm>
          <a:off x="0" y="0"/>
          <a:ext cx="0" cy="0"/>
          <a:chOff x="0" y="0"/>
          <a:chExt cx="0" cy="0"/>
        </a:xfrm>
      </p:grpSpPr>
      <p:sp>
        <p:nvSpPr>
          <p:cNvPr id="201" name="Google Shape;201;p37"/>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400"/>
              <a:buFont typeface="Arial"/>
              <a:buNone/>
              <a:defRPr sz="1800"/>
            </a:lvl2pPr>
            <a:lvl3pPr lvl="2" rtl="0" algn="l">
              <a:lnSpc>
                <a:spcPct val="100000"/>
              </a:lnSpc>
              <a:spcBef>
                <a:spcPts val="0"/>
              </a:spcBef>
              <a:spcAft>
                <a:spcPts val="0"/>
              </a:spcAft>
              <a:buSzPts val="1400"/>
              <a:buFont typeface="Arial"/>
              <a:buNone/>
              <a:defRPr sz="1800"/>
            </a:lvl3pPr>
            <a:lvl4pPr lvl="3" rtl="0" algn="l">
              <a:lnSpc>
                <a:spcPct val="100000"/>
              </a:lnSpc>
              <a:spcBef>
                <a:spcPts val="0"/>
              </a:spcBef>
              <a:spcAft>
                <a:spcPts val="0"/>
              </a:spcAft>
              <a:buSzPts val="1400"/>
              <a:buFont typeface="Arial"/>
              <a:buNone/>
              <a:defRPr sz="1800"/>
            </a:lvl4pPr>
            <a:lvl5pPr lvl="4" rtl="0" algn="l">
              <a:lnSpc>
                <a:spcPct val="100000"/>
              </a:lnSpc>
              <a:spcBef>
                <a:spcPts val="0"/>
              </a:spcBef>
              <a:spcAft>
                <a:spcPts val="0"/>
              </a:spcAft>
              <a:buSzPts val="1400"/>
              <a:buFont typeface="Arial"/>
              <a:buNone/>
              <a:defRPr sz="1800"/>
            </a:lvl5pPr>
            <a:lvl6pPr lvl="5" rtl="0" algn="l">
              <a:lnSpc>
                <a:spcPct val="100000"/>
              </a:lnSpc>
              <a:spcBef>
                <a:spcPts val="0"/>
              </a:spcBef>
              <a:spcAft>
                <a:spcPts val="0"/>
              </a:spcAft>
              <a:buSzPts val="1400"/>
              <a:buFont typeface="Arial"/>
              <a:buNone/>
              <a:defRPr sz="1800"/>
            </a:lvl6pPr>
            <a:lvl7pPr lvl="6" rtl="0" algn="l">
              <a:lnSpc>
                <a:spcPct val="100000"/>
              </a:lnSpc>
              <a:spcBef>
                <a:spcPts val="0"/>
              </a:spcBef>
              <a:spcAft>
                <a:spcPts val="0"/>
              </a:spcAft>
              <a:buSzPts val="1400"/>
              <a:buFont typeface="Arial"/>
              <a:buNone/>
              <a:defRPr sz="1800"/>
            </a:lvl7pPr>
            <a:lvl8pPr lvl="7" rtl="0" algn="l">
              <a:lnSpc>
                <a:spcPct val="100000"/>
              </a:lnSpc>
              <a:spcBef>
                <a:spcPts val="0"/>
              </a:spcBef>
              <a:spcAft>
                <a:spcPts val="0"/>
              </a:spcAft>
              <a:buSzPts val="1400"/>
              <a:buFont typeface="Arial"/>
              <a:buNone/>
              <a:defRPr sz="1800"/>
            </a:lvl8pPr>
            <a:lvl9pPr lvl="8" rtl="0" algn="l">
              <a:lnSpc>
                <a:spcPct val="100000"/>
              </a:lnSpc>
              <a:spcBef>
                <a:spcPts val="0"/>
              </a:spcBef>
              <a:spcAft>
                <a:spcPts val="0"/>
              </a:spcAft>
              <a:buSzPts val="1400"/>
              <a:buFont typeface="Arial"/>
              <a:buNone/>
              <a:defRPr sz="1800"/>
            </a:lvl9pPr>
          </a:lstStyle>
          <a:p/>
        </p:txBody>
      </p:sp>
      <p:sp>
        <p:nvSpPr>
          <p:cNvPr id="202" name="Google Shape;202;p37"/>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03" name="Google Shape;203;p37"/>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04" name="Google Shape;204;p37"/>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05" name="Google Shape;205;p37"/>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06" name="Shape 206"/>
        <p:cNvGrpSpPr/>
        <p:nvPr/>
      </p:nvGrpSpPr>
      <p:grpSpPr>
        <a:xfrm>
          <a:off x="0" y="0"/>
          <a:ext cx="0" cy="0"/>
          <a:chOff x="0" y="0"/>
          <a:chExt cx="0" cy="0"/>
        </a:xfrm>
      </p:grpSpPr>
      <p:sp>
        <p:nvSpPr>
          <p:cNvPr id="207" name="Google Shape;207;p3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marR="0" rtl="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400"/>
              <a:buFont typeface="Arial"/>
              <a:buNone/>
              <a:defRPr sz="1800"/>
            </a:lvl2pPr>
            <a:lvl3pPr lvl="2" rtl="0" algn="l">
              <a:lnSpc>
                <a:spcPct val="100000"/>
              </a:lnSpc>
              <a:spcBef>
                <a:spcPts val="0"/>
              </a:spcBef>
              <a:spcAft>
                <a:spcPts val="0"/>
              </a:spcAft>
              <a:buSzPts val="1400"/>
              <a:buFont typeface="Arial"/>
              <a:buNone/>
              <a:defRPr sz="1800"/>
            </a:lvl3pPr>
            <a:lvl4pPr lvl="3" rtl="0" algn="l">
              <a:lnSpc>
                <a:spcPct val="100000"/>
              </a:lnSpc>
              <a:spcBef>
                <a:spcPts val="0"/>
              </a:spcBef>
              <a:spcAft>
                <a:spcPts val="0"/>
              </a:spcAft>
              <a:buSzPts val="1400"/>
              <a:buFont typeface="Arial"/>
              <a:buNone/>
              <a:defRPr sz="1800"/>
            </a:lvl4pPr>
            <a:lvl5pPr lvl="4" rtl="0" algn="l">
              <a:lnSpc>
                <a:spcPct val="100000"/>
              </a:lnSpc>
              <a:spcBef>
                <a:spcPts val="0"/>
              </a:spcBef>
              <a:spcAft>
                <a:spcPts val="0"/>
              </a:spcAft>
              <a:buSzPts val="1400"/>
              <a:buFont typeface="Arial"/>
              <a:buNone/>
              <a:defRPr sz="1800"/>
            </a:lvl5pPr>
            <a:lvl6pPr lvl="5" rtl="0" algn="l">
              <a:lnSpc>
                <a:spcPct val="100000"/>
              </a:lnSpc>
              <a:spcBef>
                <a:spcPts val="0"/>
              </a:spcBef>
              <a:spcAft>
                <a:spcPts val="0"/>
              </a:spcAft>
              <a:buSzPts val="1400"/>
              <a:buFont typeface="Arial"/>
              <a:buNone/>
              <a:defRPr sz="1800"/>
            </a:lvl6pPr>
            <a:lvl7pPr lvl="6" rtl="0" algn="l">
              <a:lnSpc>
                <a:spcPct val="100000"/>
              </a:lnSpc>
              <a:spcBef>
                <a:spcPts val="0"/>
              </a:spcBef>
              <a:spcAft>
                <a:spcPts val="0"/>
              </a:spcAft>
              <a:buSzPts val="1400"/>
              <a:buFont typeface="Arial"/>
              <a:buNone/>
              <a:defRPr sz="1800"/>
            </a:lvl7pPr>
            <a:lvl8pPr lvl="7" rtl="0" algn="l">
              <a:lnSpc>
                <a:spcPct val="100000"/>
              </a:lnSpc>
              <a:spcBef>
                <a:spcPts val="0"/>
              </a:spcBef>
              <a:spcAft>
                <a:spcPts val="0"/>
              </a:spcAft>
              <a:buSzPts val="1400"/>
              <a:buFont typeface="Arial"/>
              <a:buNone/>
              <a:defRPr sz="1800"/>
            </a:lvl8pPr>
            <a:lvl9pPr lvl="8" rtl="0" algn="l">
              <a:lnSpc>
                <a:spcPct val="100000"/>
              </a:lnSpc>
              <a:spcBef>
                <a:spcPts val="0"/>
              </a:spcBef>
              <a:spcAft>
                <a:spcPts val="0"/>
              </a:spcAft>
              <a:buSzPts val="1400"/>
              <a:buFont typeface="Arial"/>
              <a:buNone/>
              <a:defRPr sz="1800"/>
            </a:lvl9pPr>
          </a:lstStyle>
          <a:p/>
        </p:txBody>
      </p:sp>
      <p:sp>
        <p:nvSpPr>
          <p:cNvPr id="208" name="Google Shape;208;p3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431800" lvl="0" marL="457200" marR="0" rtl="0" algn="l">
              <a:lnSpc>
                <a:spcPct val="100000"/>
              </a:lnSpc>
              <a:spcBef>
                <a:spcPts val="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09" name="Google Shape;209;p38"/>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210" name="Shape 210"/>
        <p:cNvGrpSpPr/>
        <p:nvPr/>
      </p:nvGrpSpPr>
      <p:grpSpPr>
        <a:xfrm>
          <a:off x="0" y="0"/>
          <a:ext cx="0" cy="0"/>
          <a:chOff x="0" y="0"/>
          <a:chExt cx="0" cy="0"/>
        </a:xfrm>
      </p:grpSpPr>
      <p:sp>
        <p:nvSpPr>
          <p:cNvPr id="211" name="Google Shape;211;p39"/>
          <p:cNvSpPr txBox="1"/>
          <p:nvPr>
            <p:ph type="ctrTitle"/>
          </p:nvPr>
        </p:nvSpPr>
        <p:spPr>
          <a:xfrm>
            <a:off x="685800" y="1597819"/>
            <a:ext cx="7772400" cy="11025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400"/>
              <a:buFont typeface="Arial"/>
              <a:buNone/>
              <a:defRPr sz="1800"/>
            </a:lvl2pPr>
            <a:lvl3pPr lvl="2" rtl="0" algn="l">
              <a:lnSpc>
                <a:spcPct val="100000"/>
              </a:lnSpc>
              <a:spcBef>
                <a:spcPts val="0"/>
              </a:spcBef>
              <a:spcAft>
                <a:spcPts val="0"/>
              </a:spcAft>
              <a:buSzPts val="1400"/>
              <a:buFont typeface="Arial"/>
              <a:buNone/>
              <a:defRPr sz="1800"/>
            </a:lvl3pPr>
            <a:lvl4pPr lvl="3" rtl="0" algn="l">
              <a:lnSpc>
                <a:spcPct val="100000"/>
              </a:lnSpc>
              <a:spcBef>
                <a:spcPts val="0"/>
              </a:spcBef>
              <a:spcAft>
                <a:spcPts val="0"/>
              </a:spcAft>
              <a:buSzPts val="1400"/>
              <a:buFont typeface="Arial"/>
              <a:buNone/>
              <a:defRPr sz="1800"/>
            </a:lvl4pPr>
            <a:lvl5pPr lvl="4" rtl="0" algn="l">
              <a:lnSpc>
                <a:spcPct val="100000"/>
              </a:lnSpc>
              <a:spcBef>
                <a:spcPts val="0"/>
              </a:spcBef>
              <a:spcAft>
                <a:spcPts val="0"/>
              </a:spcAft>
              <a:buSzPts val="1400"/>
              <a:buFont typeface="Arial"/>
              <a:buNone/>
              <a:defRPr sz="1800"/>
            </a:lvl5pPr>
            <a:lvl6pPr lvl="5" rtl="0" algn="l">
              <a:lnSpc>
                <a:spcPct val="100000"/>
              </a:lnSpc>
              <a:spcBef>
                <a:spcPts val="0"/>
              </a:spcBef>
              <a:spcAft>
                <a:spcPts val="0"/>
              </a:spcAft>
              <a:buSzPts val="1400"/>
              <a:buFont typeface="Arial"/>
              <a:buNone/>
              <a:defRPr sz="1800"/>
            </a:lvl6pPr>
            <a:lvl7pPr lvl="6" rtl="0" algn="l">
              <a:lnSpc>
                <a:spcPct val="100000"/>
              </a:lnSpc>
              <a:spcBef>
                <a:spcPts val="0"/>
              </a:spcBef>
              <a:spcAft>
                <a:spcPts val="0"/>
              </a:spcAft>
              <a:buSzPts val="1400"/>
              <a:buFont typeface="Arial"/>
              <a:buNone/>
              <a:defRPr sz="1800"/>
            </a:lvl7pPr>
            <a:lvl8pPr lvl="7" rtl="0" algn="l">
              <a:lnSpc>
                <a:spcPct val="100000"/>
              </a:lnSpc>
              <a:spcBef>
                <a:spcPts val="0"/>
              </a:spcBef>
              <a:spcAft>
                <a:spcPts val="0"/>
              </a:spcAft>
              <a:buSzPts val="1400"/>
              <a:buFont typeface="Arial"/>
              <a:buNone/>
              <a:defRPr sz="1800"/>
            </a:lvl8pPr>
            <a:lvl9pPr lvl="8" rtl="0" algn="l">
              <a:lnSpc>
                <a:spcPct val="100000"/>
              </a:lnSpc>
              <a:spcBef>
                <a:spcPts val="0"/>
              </a:spcBef>
              <a:spcAft>
                <a:spcPts val="0"/>
              </a:spcAft>
              <a:buSzPts val="1400"/>
              <a:buFont typeface="Arial"/>
              <a:buNone/>
              <a:defRPr sz="1800"/>
            </a:lvl9pPr>
          </a:lstStyle>
          <a:p/>
        </p:txBody>
      </p:sp>
      <p:sp>
        <p:nvSpPr>
          <p:cNvPr id="212" name="Google Shape;212;p39"/>
          <p:cNvSpPr txBox="1"/>
          <p:nvPr>
            <p:ph idx="1" type="subTitle"/>
          </p:nvPr>
        </p:nvSpPr>
        <p:spPr>
          <a:xfrm>
            <a:off x="1371600" y="2914650"/>
            <a:ext cx="6400800" cy="1314600"/>
          </a:xfrm>
          <a:prstGeom prst="rect">
            <a:avLst/>
          </a:prstGeom>
          <a:noFill/>
          <a:ln>
            <a:noFill/>
          </a:ln>
        </p:spPr>
        <p:txBody>
          <a:bodyPr anchorCtr="0" anchor="t" bIns="91425" lIns="91425" spcFirstLastPara="1" rIns="91425" wrap="square" tIns="91425"/>
          <a:lstStyle>
            <a:lvl1pPr lvl="0" marR="0" rtl="0" algn="ctr">
              <a:lnSpc>
                <a:spcPct val="100000"/>
              </a:lnSpc>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lvl="1" marR="0" rtl="0" algn="ctr">
              <a:lnSpc>
                <a:spcPct val="100000"/>
              </a:lnSpc>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lvl="2" marR="0" rtl="0" algn="ctr">
              <a:lnSpc>
                <a:spcPct val="100000"/>
              </a:lnSpc>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lvl="3"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lvl="4"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lvl="5"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213" name="Google Shape;213;p39"/>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14" name="Google Shape;214;p39"/>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15" name="Google Shape;215;p39"/>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16" name="Shape 216"/>
        <p:cNvGrpSpPr/>
        <p:nvPr/>
      </p:nvGrpSpPr>
      <p:grpSpPr>
        <a:xfrm>
          <a:off x="0" y="0"/>
          <a:ext cx="0" cy="0"/>
          <a:chOff x="0" y="0"/>
          <a:chExt cx="0" cy="0"/>
        </a:xfrm>
      </p:grpSpPr>
      <p:sp>
        <p:nvSpPr>
          <p:cNvPr id="217" name="Google Shape;217;p40"/>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18" name="Google Shape;218;p40"/>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19" name="Google Shape;219;p40"/>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20" name="Shape 220"/>
        <p:cNvGrpSpPr/>
        <p:nvPr/>
      </p:nvGrpSpPr>
      <p:grpSpPr>
        <a:xfrm>
          <a:off x="0" y="0"/>
          <a:ext cx="0" cy="0"/>
          <a:chOff x="0" y="0"/>
          <a:chExt cx="0" cy="0"/>
        </a:xfrm>
      </p:grpSpPr>
      <p:sp>
        <p:nvSpPr>
          <p:cNvPr id="221" name="Google Shape;221;p41"/>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400"/>
              <a:buFont typeface="Arial"/>
              <a:buNone/>
              <a:defRPr sz="1800"/>
            </a:lvl2pPr>
            <a:lvl3pPr lvl="2" rtl="0" algn="l">
              <a:lnSpc>
                <a:spcPct val="100000"/>
              </a:lnSpc>
              <a:spcBef>
                <a:spcPts val="0"/>
              </a:spcBef>
              <a:spcAft>
                <a:spcPts val="0"/>
              </a:spcAft>
              <a:buSzPts val="1400"/>
              <a:buFont typeface="Arial"/>
              <a:buNone/>
              <a:defRPr sz="1800"/>
            </a:lvl3pPr>
            <a:lvl4pPr lvl="3" rtl="0" algn="l">
              <a:lnSpc>
                <a:spcPct val="100000"/>
              </a:lnSpc>
              <a:spcBef>
                <a:spcPts val="0"/>
              </a:spcBef>
              <a:spcAft>
                <a:spcPts val="0"/>
              </a:spcAft>
              <a:buSzPts val="1400"/>
              <a:buFont typeface="Arial"/>
              <a:buNone/>
              <a:defRPr sz="1800"/>
            </a:lvl4pPr>
            <a:lvl5pPr lvl="4" rtl="0" algn="l">
              <a:lnSpc>
                <a:spcPct val="100000"/>
              </a:lnSpc>
              <a:spcBef>
                <a:spcPts val="0"/>
              </a:spcBef>
              <a:spcAft>
                <a:spcPts val="0"/>
              </a:spcAft>
              <a:buSzPts val="1400"/>
              <a:buFont typeface="Arial"/>
              <a:buNone/>
              <a:defRPr sz="1800"/>
            </a:lvl5pPr>
            <a:lvl6pPr lvl="5" rtl="0" algn="l">
              <a:lnSpc>
                <a:spcPct val="100000"/>
              </a:lnSpc>
              <a:spcBef>
                <a:spcPts val="0"/>
              </a:spcBef>
              <a:spcAft>
                <a:spcPts val="0"/>
              </a:spcAft>
              <a:buSzPts val="1400"/>
              <a:buFont typeface="Arial"/>
              <a:buNone/>
              <a:defRPr sz="1800"/>
            </a:lvl6pPr>
            <a:lvl7pPr lvl="6" rtl="0" algn="l">
              <a:lnSpc>
                <a:spcPct val="100000"/>
              </a:lnSpc>
              <a:spcBef>
                <a:spcPts val="0"/>
              </a:spcBef>
              <a:spcAft>
                <a:spcPts val="0"/>
              </a:spcAft>
              <a:buSzPts val="1400"/>
              <a:buFont typeface="Arial"/>
              <a:buNone/>
              <a:defRPr sz="1800"/>
            </a:lvl7pPr>
            <a:lvl8pPr lvl="7" rtl="0" algn="l">
              <a:lnSpc>
                <a:spcPct val="100000"/>
              </a:lnSpc>
              <a:spcBef>
                <a:spcPts val="0"/>
              </a:spcBef>
              <a:spcAft>
                <a:spcPts val="0"/>
              </a:spcAft>
              <a:buSzPts val="1400"/>
              <a:buFont typeface="Arial"/>
              <a:buNone/>
              <a:defRPr sz="1800"/>
            </a:lvl8pPr>
            <a:lvl9pPr lvl="8" rtl="0" algn="l">
              <a:lnSpc>
                <a:spcPct val="100000"/>
              </a:lnSpc>
              <a:spcBef>
                <a:spcPts val="0"/>
              </a:spcBef>
              <a:spcAft>
                <a:spcPts val="0"/>
              </a:spcAft>
              <a:buSzPts val="1400"/>
              <a:buFont typeface="Arial"/>
              <a:buNone/>
              <a:defRPr sz="1800"/>
            </a:lvl9pPr>
          </a:lstStyle>
          <a:p/>
        </p:txBody>
      </p:sp>
      <p:sp>
        <p:nvSpPr>
          <p:cNvPr id="222" name="Google Shape;222;p41"/>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23" name="Google Shape;223;p41"/>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24" name="Google Shape;224;p41"/>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225" name="Shape 225"/>
        <p:cNvGrpSpPr/>
        <p:nvPr/>
      </p:nvGrpSpPr>
      <p:grpSpPr>
        <a:xfrm>
          <a:off x="0" y="0"/>
          <a:ext cx="0" cy="0"/>
          <a:chOff x="0" y="0"/>
          <a:chExt cx="0" cy="0"/>
        </a:xfrm>
      </p:grpSpPr>
      <p:sp>
        <p:nvSpPr>
          <p:cNvPr id="226" name="Google Shape;226;p42"/>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400"/>
              <a:buFont typeface="Arial"/>
              <a:buNone/>
              <a:defRPr sz="1800"/>
            </a:lvl2pPr>
            <a:lvl3pPr lvl="2" rtl="0" algn="l">
              <a:lnSpc>
                <a:spcPct val="100000"/>
              </a:lnSpc>
              <a:spcBef>
                <a:spcPts val="0"/>
              </a:spcBef>
              <a:spcAft>
                <a:spcPts val="0"/>
              </a:spcAft>
              <a:buSzPts val="1400"/>
              <a:buFont typeface="Arial"/>
              <a:buNone/>
              <a:defRPr sz="1800"/>
            </a:lvl3pPr>
            <a:lvl4pPr lvl="3" rtl="0" algn="l">
              <a:lnSpc>
                <a:spcPct val="100000"/>
              </a:lnSpc>
              <a:spcBef>
                <a:spcPts val="0"/>
              </a:spcBef>
              <a:spcAft>
                <a:spcPts val="0"/>
              </a:spcAft>
              <a:buSzPts val="1400"/>
              <a:buFont typeface="Arial"/>
              <a:buNone/>
              <a:defRPr sz="1800"/>
            </a:lvl4pPr>
            <a:lvl5pPr lvl="4" rtl="0" algn="l">
              <a:lnSpc>
                <a:spcPct val="100000"/>
              </a:lnSpc>
              <a:spcBef>
                <a:spcPts val="0"/>
              </a:spcBef>
              <a:spcAft>
                <a:spcPts val="0"/>
              </a:spcAft>
              <a:buSzPts val="1400"/>
              <a:buFont typeface="Arial"/>
              <a:buNone/>
              <a:defRPr sz="1800"/>
            </a:lvl5pPr>
            <a:lvl6pPr lvl="5" rtl="0" algn="l">
              <a:lnSpc>
                <a:spcPct val="100000"/>
              </a:lnSpc>
              <a:spcBef>
                <a:spcPts val="0"/>
              </a:spcBef>
              <a:spcAft>
                <a:spcPts val="0"/>
              </a:spcAft>
              <a:buSzPts val="1400"/>
              <a:buFont typeface="Arial"/>
              <a:buNone/>
              <a:defRPr sz="1800"/>
            </a:lvl6pPr>
            <a:lvl7pPr lvl="6" rtl="0" algn="l">
              <a:lnSpc>
                <a:spcPct val="100000"/>
              </a:lnSpc>
              <a:spcBef>
                <a:spcPts val="0"/>
              </a:spcBef>
              <a:spcAft>
                <a:spcPts val="0"/>
              </a:spcAft>
              <a:buSzPts val="1400"/>
              <a:buFont typeface="Arial"/>
              <a:buNone/>
              <a:defRPr sz="1800"/>
            </a:lvl7pPr>
            <a:lvl8pPr lvl="7" rtl="0" algn="l">
              <a:lnSpc>
                <a:spcPct val="100000"/>
              </a:lnSpc>
              <a:spcBef>
                <a:spcPts val="0"/>
              </a:spcBef>
              <a:spcAft>
                <a:spcPts val="0"/>
              </a:spcAft>
              <a:buSzPts val="1400"/>
              <a:buFont typeface="Arial"/>
              <a:buNone/>
              <a:defRPr sz="1800"/>
            </a:lvl8pPr>
            <a:lvl9pPr lvl="8" rtl="0" algn="l">
              <a:lnSpc>
                <a:spcPct val="100000"/>
              </a:lnSpc>
              <a:spcBef>
                <a:spcPts val="0"/>
              </a:spcBef>
              <a:spcAft>
                <a:spcPts val="0"/>
              </a:spcAft>
              <a:buSzPts val="1400"/>
              <a:buFont typeface="Arial"/>
              <a:buNone/>
              <a:defRPr sz="1800"/>
            </a:lvl9pPr>
          </a:lstStyle>
          <a:p/>
        </p:txBody>
      </p:sp>
      <p:sp>
        <p:nvSpPr>
          <p:cNvPr id="227" name="Google Shape;227;p42"/>
          <p:cNvSpPr txBox="1"/>
          <p:nvPr>
            <p:ph idx="1" type="body"/>
          </p:nvPr>
        </p:nvSpPr>
        <p:spPr>
          <a:xfrm>
            <a:off x="457200" y="1151334"/>
            <a:ext cx="4040100" cy="480000"/>
          </a:xfrm>
          <a:prstGeom prst="rect">
            <a:avLst/>
          </a:prstGeom>
          <a:noFill/>
          <a:ln>
            <a:noFill/>
          </a:ln>
        </p:spPr>
        <p:txBody>
          <a:bodyPr anchorCtr="0" anchor="b" bIns="91425" lIns="91425" spcFirstLastPara="1" rIns="91425" wrap="square" tIns="91425"/>
          <a:lstStyle>
            <a:lvl1pPr indent="-228600" lvl="0" marL="457200" marR="0" rtl="0" algn="l">
              <a:lnSpc>
                <a:spcPct val="100000"/>
              </a:lnSpc>
              <a:spcBef>
                <a:spcPts val="480"/>
              </a:spcBef>
              <a:spcAft>
                <a:spcPts val="0"/>
              </a:spcAft>
              <a:buClr>
                <a:schemeClr val="dk1"/>
              </a:buClr>
              <a:buSzPts val="32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100000"/>
              </a:lnSpc>
              <a:spcBef>
                <a:spcPts val="400"/>
              </a:spcBef>
              <a:spcAft>
                <a:spcPts val="0"/>
              </a:spcAft>
              <a:buClr>
                <a:schemeClr val="dk1"/>
              </a:buClr>
              <a:buSzPts val="28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360"/>
              </a:spcBef>
              <a:spcAft>
                <a:spcPts val="0"/>
              </a:spcAft>
              <a:buClr>
                <a:schemeClr val="dk1"/>
              </a:buClr>
              <a:buSzPts val="24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9pPr>
          </a:lstStyle>
          <a:p/>
        </p:txBody>
      </p:sp>
      <p:sp>
        <p:nvSpPr>
          <p:cNvPr id="228" name="Google Shape;228;p42"/>
          <p:cNvSpPr txBox="1"/>
          <p:nvPr>
            <p:ph idx="2" type="body"/>
          </p:nvPr>
        </p:nvSpPr>
        <p:spPr>
          <a:xfrm>
            <a:off x="457200" y="1631156"/>
            <a:ext cx="4040100" cy="2963400"/>
          </a:xfrm>
          <a:prstGeom prst="rect">
            <a:avLst/>
          </a:prstGeom>
          <a:noFill/>
          <a:ln>
            <a:noFill/>
          </a:ln>
        </p:spPr>
        <p:txBody>
          <a:bodyPr anchorCtr="0" anchor="t" bIns="91425" lIns="91425" spcFirstLastPara="1" rIns="91425" wrap="square" tIns="91425"/>
          <a:lstStyle>
            <a:lvl1pPr indent="-381000" lvl="0" marL="4572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229" name="Google Shape;229;p42"/>
          <p:cNvSpPr txBox="1"/>
          <p:nvPr>
            <p:ph idx="3" type="body"/>
          </p:nvPr>
        </p:nvSpPr>
        <p:spPr>
          <a:xfrm>
            <a:off x="4645025" y="1151334"/>
            <a:ext cx="4041900" cy="480000"/>
          </a:xfrm>
          <a:prstGeom prst="rect">
            <a:avLst/>
          </a:prstGeom>
          <a:noFill/>
          <a:ln>
            <a:noFill/>
          </a:ln>
        </p:spPr>
        <p:txBody>
          <a:bodyPr anchorCtr="0" anchor="b" bIns="91425" lIns="91425" spcFirstLastPara="1" rIns="91425" wrap="square" tIns="91425"/>
          <a:lstStyle>
            <a:lvl1pPr indent="-228600" lvl="0" marL="457200" marR="0" rtl="0" algn="l">
              <a:lnSpc>
                <a:spcPct val="100000"/>
              </a:lnSpc>
              <a:spcBef>
                <a:spcPts val="480"/>
              </a:spcBef>
              <a:spcAft>
                <a:spcPts val="0"/>
              </a:spcAft>
              <a:buClr>
                <a:schemeClr val="dk1"/>
              </a:buClr>
              <a:buSzPts val="32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100000"/>
              </a:lnSpc>
              <a:spcBef>
                <a:spcPts val="400"/>
              </a:spcBef>
              <a:spcAft>
                <a:spcPts val="0"/>
              </a:spcAft>
              <a:buClr>
                <a:schemeClr val="dk1"/>
              </a:buClr>
              <a:buSzPts val="28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360"/>
              </a:spcBef>
              <a:spcAft>
                <a:spcPts val="0"/>
              </a:spcAft>
              <a:buClr>
                <a:schemeClr val="dk1"/>
              </a:buClr>
              <a:buSzPts val="24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9pPr>
          </a:lstStyle>
          <a:p/>
        </p:txBody>
      </p:sp>
      <p:sp>
        <p:nvSpPr>
          <p:cNvPr id="230" name="Google Shape;230;p42"/>
          <p:cNvSpPr txBox="1"/>
          <p:nvPr>
            <p:ph idx="4" type="body"/>
          </p:nvPr>
        </p:nvSpPr>
        <p:spPr>
          <a:xfrm>
            <a:off x="4645025" y="1631156"/>
            <a:ext cx="4041900" cy="2963400"/>
          </a:xfrm>
          <a:prstGeom prst="rect">
            <a:avLst/>
          </a:prstGeom>
          <a:noFill/>
          <a:ln>
            <a:noFill/>
          </a:ln>
        </p:spPr>
        <p:txBody>
          <a:bodyPr anchorCtr="0" anchor="t" bIns="91425" lIns="91425" spcFirstLastPara="1" rIns="91425" wrap="square" tIns="91425"/>
          <a:lstStyle>
            <a:lvl1pPr indent="-381000" lvl="0" marL="4572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231" name="Google Shape;231;p42"/>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32" name="Google Shape;232;p42"/>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33" name="Google Shape;233;p42"/>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234" name="Shape 234"/>
        <p:cNvGrpSpPr/>
        <p:nvPr/>
      </p:nvGrpSpPr>
      <p:grpSpPr>
        <a:xfrm>
          <a:off x="0" y="0"/>
          <a:ext cx="0" cy="0"/>
          <a:chOff x="0" y="0"/>
          <a:chExt cx="0" cy="0"/>
        </a:xfrm>
      </p:grpSpPr>
      <p:sp>
        <p:nvSpPr>
          <p:cNvPr id="235" name="Google Shape;235;p43"/>
          <p:cNvSpPr txBox="1"/>
          <p:nvPr>
            <p:ph type="title"/>
          </p:nvPr>
        </p:nvSpPr>
        <p:spPr>
          <a:xfrm>
            <a:off x="457200" y="204788"/>
            <a:ext cx="3008400" cy="871500"/>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dk1"/>
              </a:buClr>
              <a:buSzPts val="1400"/>
              <a:buFont typeface="Calibri"/>
              <a:buNone/>
              <a:defRPr b="1" i="0" sz="20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400"/>
              <a:buFont typeface="Arial"/>
              <a:buNone/>
              <a:defRPr sz="1800"/>
            </a:lvl2pPr>
            <a:lvl3pPr lvl="2" rtl="0" algn="l">
              <a:lnSpc>
                <a:spcPct val="100000"/>
              </a:lnSpc>
              <a:spcBef>
                <a:spcPts val="0"/>
              </a:spcBef>
              <a:spcAft>
                <a:spcPts val="0"/>
              </a:spcAft>
              <a:buSzPts val="1400"/>
              <a:buFont typeface="Arial"/>
              <a:buNone/>
              <a:defRPr sz="1800"/>
            </a:lvl3pPr>
            <a:lvl4pPr lvl="3" rtl="0" algn="l">
              <a:lnSpc>
                <a:spcPct val="100000"/>
              </a:lnSpc>
              <a:spcBef>
                <a:spcPts val="0"/>
              </a:spcBef>
              <a:spcAft>
                <a:spcPts val="0"/>
              </a:spcAft>
              <a:buSzPts val="1400"/>
              <a:buFont typeface="Arial"/>
              <a:buNone/>
              <a:defRPr sz="1800"/>
            </a:lvl4pPr>
            <a:lvl5pPr lvl="4" rtl="0" algn="l">
              <a:lnSpc>
                <a:spcPct val="100000"/>
              </a:lnSpc>
              <a:spcBef>
                <a:spcPts val="0"/>
              </a:spcBef>
              <a:spcAft>
                <a:spcPts val="0"/>
              </a:spcAft>
              <a:buSzPts val="1400"/>
              <a:buFont typeface="Arial"/>
              <a:buNone/>
              <a:defRPr sz="1800"/>
            </a:lvl5pPr>
            <a:lvl6pPr lvl="5" rtl="0" algn="l">
              <a:lnSpc>
                <a:spcPct val="100000"/>
              </a:lnSpc>
              <a:spcBef>
                <a:spcPts val="0"/>
              </a:spcBef>
              <a:spcAft>
                <a:spcPts val="0"/>
              </a:spcAft>
              <a:buSzPts val="1400"/>
              <a:buFont typeface="Arial"/>
              <a:buNone/>
              <a:defRPr sz="1800"/>
            </a:lvl6pPr>
            <a:lvl7pPr lvl="6" rtl="0" algn="l">
              <a:lnSpc>
                <a:spcPct val="100000"/>
              </a:lnSpc>
              <a:spcBef>
                <a:spcPts val="0"/>
              </a:spcBef>
              <a:spcAft>
                <a:spcPts val="0"/>
              </a:spcAft>
              <a:buSzPts val="1400"/>
              <a:buFont typeface="Arial"/>
              <a:buNone/>
              <a:defRPr sz="1800"/>
            </a:lvl7pPr>
            <a:lvl8pPr lvl="7" rtl="0" algn="l">
              <a:lnSpc>
                <a:spcPct val="100000"/>
              </a:lnSpc>
              <a:spcBef>
                <a:spcPts val="0"/>
              </a:spcBef>
              <a:spcAft>
                <a:spcPts val="0"/>
              </a:spcAft>
              <a:buSzPts val="1400"/>
              <a:buFont typeface="Arial"/>
              <a:buNone/>
              <a:defRPr sz="1800"/>
            </a:lvl8pPr>
            <a:lvl9pPr lvl="8" rtl="0" algn="l">
              <a:lnSpc>
                <a:spcPct val="100000"/>
              </a:lnSpc>
              <a:spcBef>
                <a:spcPts val="0"/>
              </a:spcBef>
              <a:spcAft>
                <a:spcPts val="0"/>
              </a:spcAft>
              <a:buSzPts val="1400"/>
              <a:buFont typeface="Arial"/>
              <a:buNone/>
              <a:defRPr sz="1800"/>
            </a:lvl9pPr>
          </a:lstStyle>
          <a:p/>
        </p:txBody>
      </p:sp>
      <p:sp>
        <p:nvSpPr>
          <p:cNvPr id="236" name="Google Shape;236;p43"/>
          <p:cNvSpPr txBox="1"/>
          <p:nvPr>
            <p:ph idx="1" type="body"/>
          </p:nvPr>
        </p:nvSpPr>
        <p:spPr>
          <a:xfrm>
            <a:off x="3575050" y="204788"/>
            <a:ext cx="5111700" cy="4389600"/>
          </a:xfrm>
          <a:prstGeom prst="rect">
            <a:avLst/>
          </a:prstGeom>
          <a:noFill/>
          <a:ln>
            <a:noFill/>
          </a:ln>
        </p:spPr>
        <p:txBody>
          <a:bodyPr anchorCtr="0" anchor="t" bIns="91425" lIns="91425" spcFirstLastPara="1" rIns="91425" wrap="square" tIns="91425"/>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37" name="Google Shape;237;p43"/>
          <p:cNvSpPr txBox="1"/>
          <p:nvPr>
            <p:ph idx="2" type="body"/>
          </p:nvPr>
        </p:nvSpPr>
        <p:spPr>
          <a:xfrm>
            <a:off x="457200" y="1076325"/>
            <a:ext cx="3008400" cy="3518400"/>
          </a:xfrm>
          <a:prstGeom prst="rect">
            <a:avLst/>
          </a:prstGeom>
          <a:noFill/>
          <a:ln>
            <a:noFill/>
          </a:ln>
        </p:spPr>
        <p:txBody>
          <a:bodyPr anchorCtr="0" anchor="t" bIns="91425" lIns="91425" spcFirstLastPara="1" rIns="91425" wrap="square" tIns="91425"/>
          <a:lstStyle>
            <a:lvl1pPr indent="-228600" lvl="0" marL="457200" marR="0" rtl="0" algn="l">
              <a:lnSpc>
                <a:spcPct val="100000"/>
              </a:lnSpc>
              <a:spcBef>
                <a:spcPts val="280"/>
              </a:spcBef>
              <a:spcAft>
                <a:spcPts val="0"/>
              </a:spcAft>
              <a:buClr>
                <a:schemeClr val="dk1"/>
              </a:buClr>
              <a:buSzPts val="32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lnSpc>
                <a:spcPct val="100000"/>
              </a:lnSpc>
              <a:spcBef>
                <a:spcPts val="240"/>
              </a:spcBef>
              <a:spcAft>
                <a:spcPts val="0"/>
              </a:spcAft>
              <a:buClr>
                <a:schemeClr val="dk1"/>
              </a:buClr>
              <a:buSzPts val="28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200"/>
              </a:spcBef>
              <a:spcAft>
                <a:spcPts val="0"/>
              </a:spcAft>
              <a:buClr>
                <a:schemeClr val="dk1"/>
              </a:buClr>
              <a:buSzPts val="24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9pPr>
          </a:lstStyle>
          <a:p/>
        </p:txBody>
      </p:sp>
      <p:sp>
        <p:nvSpPr>
          <p:cNvPr id="238" name="Google Shape;238;p43"/>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39" name="Google Shape;239;p43"/>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40" name="Google Shape;240;p4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241" name="Shape 241"/>
        <p:cNvGrpSpPr/>
        <p:nvPr/>
      </p:nvGrpSpPr>
      <p:grpSpPr>
        <a:xfrm>
          <a:off x="0" y="0"/>
          <a:ext cx="0" cy="0"/>
          <a:chOff x="0" y="0"/>
          <a:chExt cx="0" cy="0"/>
        </a:xfrm>
      </p:grpSpPr>
      <p:sp>
        <p:nvSpPr>
          <p:cNvPr id="242" name="Google Shape;242;p44"/>
          <p:cNvSpPr txBox="1"/>
          <p:nvPr>
            <p:ph type="title"/>
          </p:nvPr>
        </p:nvSpPr>
        <p:spPr>
          <a:xfrm>
            <a:off x="1792288" y="3600450"/>
            <a:ext cx="5486400" cy="425100"/>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dk1"/>
              </a:buClr>
              <a:buSzPts val="1400"/>
              <a:buFont typeface="Calibri"/>
              <a:buNone/>
              <a:defRPr b="1" i="0" sz="20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400"/>
              <a:buFont typeface="Arial"/>
              <a:buNone/>
              <a:defRPr sz="1800"/>
            </a:lvl2pPr>
            <a:lvl3pPr lvl="2" rtl="0" algn="l">
              <a:lnSpc>
                <a:spcPct val="100000"/>
              </a:lnSpc>
              <a:spcBef>
                <a:spcPts val="0"/>
              </a:spcBef>
              <a:spcAft>
                <a:spcPts val="0"/>
              </a:spcAft>
              <a:buSzPts val="1400"/>
              <a:buFont typeface="Arial"/>
              <a:buNone/>
              <a:defRPr sz="1800"/>
            </a:lvl3pPr>
            <a:lvl4pPr lvl="3" rtl="0" algn="l">
              <a:lnSpc>
                <a:spcPct val="100000"/>
              </a:lnSpc>
              <a:spcBef>
                <a:spcPts val="0"/>
              </a:spcBef>
              <a:spcAft>
                <a:spcPts val="0"/>
              </a:spcAft>
              <a:buSzPts val="1400"/>
              <a:buFont typeface="Arial"/>
              <a:buNone/>
              <a:defRPr sz="1800"/>
            </a:lvl4pPr>
            <a:lvl5pPr lvl="4" rtl="0" algn="l">
              <a:lnSpc>
                <a:spcPct val="100000"/>
              </a:lnSpc>
              <a:spcBef>
                <a:spcPts val="0"/>
              </a:spcBef>
              <a:spcAft>
                <a:spcPts val="0"/>
              </a:spcAft>
              <a:buSzPts val="1400"/>
              <a:buFont typeface="Arial"/>
              <a:buNone/>
              <a:defRPr sz="1800"/>
            </a:lvl5pPr>
            <a:lvl6pPr lvl="5" rtl="0" algn="l">
              <a:lnSpc>
                <a:spcPct val="100000"/>
              </a:lnSpc>
              <a:spcBef>
                <a:spcPts val="0"/>
              </a:spcBef>
              <a:spcAft>
                <a:spcPts val="0"/>
              </a:spcAft>
              <a:buSzPts val="1400"/>
              <a:buFont typeface="Arial"/>
              <a:buNone/>
              <a:defRPr sz="1800"/>
            </a:lvl6pPr>
            <a:lvl7pPr lvl="6" rtl="0" algn="l">
              <a:lnSpc>
                <a:spcPct val="100000"/>
              </a:lnSpc>
              <a:spcBef>
                <a:spcPts val="0"/>
              </a:spcBef>
              <a:spcAft>
                <a:spcPts val="0"/>
              </a:spcAft>
              <a:buSzPts val="1400"/>
              <a:buFont typeface="Arial"/>
              <a:buNone/>
              <a:defRPr sz="1800"/>
            </a:lvl7pPr>
            <a:lvl8pPr lvl="7" rtl="0" algn="l">
              <a:lnSpc>
                <a:spcPct val="100000"/>
              </a:lnSpc>
              <a:spcBef>
                <a:spcPts val="0"/>
              </a:spcBef>
              <a:spcAft>
                <a:spcPts val="0"/>
              </a:spcAft>
              <a:buSzPts val="1400"/>
              <a:buFont typeface="Arial"/>
              <a:buNone/>
              <a:defRPr sz="1800"/>
            </a:lvl8pPr>
            <a:lvl9pPr lvl="8" rtl="0" algn="l">
              <a:lnSpc>
                <a:spcPct val="100000"/>
              </a:lnSpc>
              <a:spcBef>
                <a:spcPts val="0"/>
              </a:spcBef>
              <a:spcAft>
                <a:spcPts val="0"/>
              </a:spcAft>
              <a:buSzPts val="1400"/>
              <a:buFont typeface="Arial"/>
              <a:buNone/>
              <a:defRPr sz="1800"/>
            </a:lvl9pPr>
          </a:lstStyle>
          <a:p/>
        </p:txBody>
      </p:sp>
      <p:sp>
        <p:nvSpPr>
          <p:cNvPr id="243" name="Google Shape;243;p44"/>
          <p:cNvSpPr/>
          <p:nvPr>
            <p:ph idx="2" type="pic"/>
          </p:nvPr>
        </p:nvSpPr>
        <p:spPr>
          <a:xfrm>
            <a:off x="1792288" y="459581"/>
            <a:ext cx="5486400" cy="3086100"/>
          </a:xfrm>
          <a:prstGeom prst="rect">
            <a:avLst/>
          </a:prstGeom>
          <a:noFill/>
          <a:ln>
            <a:noFill/>
          </a:ln>
        </p:spPr>
        <p:txBody>
          <a:bodyPr anchorCtr="0" anchor="t" bIns="91425" lIns="91425" spcFirstLastPara="1" rIns="91425" wrap="square" tIns="91425"/>
          <a:lstStyle>
            <a:lvl1pPr lvl="0" marR="0" rtl="0" algn="l">
              <a:lnSpc>
                <a:spcPct val="100000"/>
              </a:lnSpc>
              <a:spcBef>
                <a:spcPts val="640"/>
              </a:spcBef>
              <a:spcAft>
                <a:spcPts val="0"/>
              </a:spcAft>
              <a:buClr>
                <a:schemeClr val="dk1"/>
              </a:buClr>
              <a:buSzPts val="1400"/>
              <a:buFont typeface="Arial"/>
              <a:buNone/>
              <a:defRPr b="0" i="0" sz="3200" u="none" cap="none" strike="noStrike">
                <a:solidFill>
                  <a:schemeClr val="dk1"/>
                </a:solidFill>
                <a:latin typeface="Calibri"/>
                <a:ea typeface="Calibri"/>
                <a:cs typeface="Calibri"/>
                <a:sym typeface="Calibri"/>
              </a:defRPr>
            </a:lvl1pPr>
            <a:lvl2pPr lvl="1" marR="0" rtl="0" algn="l">
              <a:lnSpc>
                <a:spcPct val="100000"/>
              </a:lnSpc>
              <a:spcBef>
                <a:spcPts val="560"/>
              </a:spcBef>
              <a:spcAft>
                <a:spcPts val="0"/>
              </a:spcAft>
              <a:buClr>
                <a:schemeClr val="dk1"/>
              </a:buClr>
              <a:buSzPts val="1400"/>
              <a:buFont typeface="Arial"/>
              <a:buNone/>
              <a:defRPr b="0" i="0" sz="2800" u="none" cap="none" strike="noStrike">
                <a:solidFill>
                  <a:schemeClr val="dk1"/>
                </a:solidFill>
                <a:latin typeface="Calibri"/>
                <a:ea typeface="Calibri"/>
                <a:cs typeface="Calibri"/>
                <a:sym typeface="Calibri"/>
              </a:defRPr>
            </a:lvl2pPr>
            <a:lvl3pPr lvl="2" marR="0" rtl="0" algn="l">
              <a:lnSpc>
                <a:spcPct val="100000"/>
              </a:lnSpc>
              <a:spcBef>
                <a:spcPts val="480"/>
              </a:spcBef>
              <a:spcAft>
                <a:spcPts val="0"/>
              </a:spcAft>
              <a:buClr>
                <a:schemeClr val="dk1"/>
              </a:buClr>
              <a:buSzPts val="1400"/>
              <a:buFont typeface="Arial"/>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4pPr>
            <a:lvl5pPr lvl="4" marR="0" rtl="0" algn="l">
              <a:lnSpc>
                <a:spcPct val="100000"/>
              </a:lnSpc>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5pPr>
            <a:lvl6pPr lvl="5" marR="0" rtl="0" algn="l">
              <a:lnSpc>
                <a:spcPct val="100000"/>
              </a:lnSpc>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9pPr>
          </a:lstStyle>
          <a:p/>
        </p:txBody>
      </p:sp>
      <p:sp>
        <p:nvSpPr>
          <p:cNvPr id="244" name="Google Shape;244;p44"/>
          <p:cNvSpPr txBox="1"/>
          <p:nvPr>
            <p:ph idx="1" type="body"/>
          </p:nvPr>
        </p:nvSpPr>
        <p:spPr>
          <a:xfrm>
            <a:off x="1792288" y="4025503"/>
            <a:ext cx="5486400" cy="603600"/>
          </a:xfrm>
          <a:prstGeom prst="rect">
            <a:avLst/>
          </a:prstGeom>
          <a:noFill/>
          <a:ln>
            <a:noFill/>
          </a:ln>
        </p:spPr>
        <p:txBody>
          <a:bodyPr anchorCtr="0" anchor="t" bIns="91425" lIns="91425" spcFirstLastPara="1" rIns="91425" wrap="square" tIns="91425"/>
          <a:lstStyle>
            <a:lvl1pPr indent="-228600" lvl="0" marL="457200" marR="0" rtl="0" algn="l">
              <a:lnSpc>
                <a:spcPct val="100000"/>
              </a:lnSpc>
              <a:spcBef>
                <a:spcPts val="280"/>
              </a:spcBef>
              <a:spcAft>
                <a:spcPts val="0"/>
              </a:spcAft>
              <a:buClr>
                <a:schemeClr val="dk1"/>
              </a:buClr>
              <a:buSzPts val="32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lnSpc>
                <a:spcPct val="100000"/>
              </a:lnSpc>
              <a:spcBef>
                <a:spcPts val="240"/>
              </a:spcBef>
              <a:spcAft>
                <a:spcPts val="0"/>
              </a:spcAft>
              <a:buClr>
                <a:schemeClr val="dk1"/>
              </a:buClr>
              <a:buSzPts val="28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200"/>
              </a:spcBef>
              <a:spcAft>
                <a:spcPts val="0"/>
              </a:spcAft>
              <a:buClr>
                <a:schemeClr val="dk1"/>
              </a:buClr>
              <a:buSzPts val="24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9pPr>
          </a:lstStyle>
          <a:p/>
        </p:txBody>
      </p:sp>
      <p:sp>
        <p:nvSpPr>
          <p:cNvPr id="245" name="Google Shape;245;p44"/>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46" name="Google Shape;246;p44"/>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47" name="Google Shape;247;p44"/>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248" name="Shape 248"/>
        <p:cNvGrpSpPr/>
        <p:nvPr/>
      </p:nvGrpSpPr>
      <p:grpSpPr>
        <a:xfrm>
          <a:off x="0" y="0"/>
          <a:ext cx="0" cy="0"/>
          <a:chOff x="0" y="0"/>
          <a:chExt cx="0" cy="0"/>
        </a:xfrm>
      </p:grpSpPr>
      <p:sp>
        <p:nvSpPr>
          <p:cNvPr id="249" name="Google Shape;249;p45"/>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400"/>
              <a:buFont typeface="Arial"/>
              <a:buNone/>
              <a:defRPr sz="1800"/>
            </a:lvl2pPr>
            <a:lvl3pPr lvl="2" rtl="0" algn="l">
              <a:lnSpc>
                <a:spcPct val="100000"/>
              </a:lnSpc>
              <a:spcBef>
                <a:spcPts val="0"/>
              </a:spcBef>
              <a:spcAft>
                <a:spcPts val="0"/>
              </a:spcAft>
              <a:buSzPts val="1400"/>
              <a:buFont typeface="Arial"/>
              <a:buNone/>
              <a:defRPr sz="1800"/>
            </a:lvl3pPr>
            <a:lvl4pPr lvl="3" rtl="0" algn="l">
              <a:lnSpc>
                <a:spcPct val="100000"/>
              </a:lnSpc>
              <a:spcBef>
                <a:spcPts val="0"/>
              </a:spcBef>
              <a:spcAft>
                <a:spcPts val="0"/>
              </a:spcAft>
              <a:buSzPts val="1400"/>
              <a:buFont typeface="Arial"/>
              <a:buNone/>
              <a:defRPr sz="1800"/>
            </a:lvl4pPr>
            <a:lvl5pPr lvl="4" rtl="0" algn="l">
              <a:lnSpc>
                <a:spcPct val="100000"/>
              </a:lnSpc>
              <a:spcBef>
                <a:spcPts val="0"/>
              </a:spcBef>
              <a:spcAft>
                <a:spcPts val="0"/>
              </a:spcAft>
              <a:buSzPts val="1400"/>
              <a:buFont typeface="Arial"/>
              <a:buNone/>
              <a:defRPr sz="1800"/>
            </a:lvl5pPr>
            <a:lvl6pPr lvl="5" rtl="0" algn="l">
              <a:lnSpc>
                <a:spcPct val="100000"/>
              </a:lnSpc>
              <a:spcBef>
                <a:spcPts val="0"/>
              </a:spcBef>
              <a:spcAft>
                <a:spcPts val="0"/>
              </a:spcAft>
              <a:buSzPts val="1400"/>
              <a:buFont typeface="Arial"/>
              <a:buNone/>
              <a:defRPr sz="1800"/>
            </a:lvl6pPr>
            <a:lvl7pPr lvl="6" rtl="0" algn="l">
              <a:lnSpc>
                <a:spcPct val="100000"/>
              </a:lnSpc>
              <a:spcBef>
                <a:spcPts val="0"/>
              </a:spcBef>
              <a:spcAft>
                <a:spcPts val="0"/>
              </a:spcAft>
              <a:buSzPts val="1400"/>
              <a:buFont typeface="Arial"/>
              <a:buNone/>
              <a:defRPr sz="1800"/>
            </a:lvl7pPr>
            <a:lvl8pPr lvl="7" rtl="0" algn="l">
              <a:lnSpc>
                <a:spcPct val="100000"/>
              </a:lnSpc>
              <a:spcBef>
                <a:spcPts val="0"/>
              </a:spcBef>
              <a:spcAft>
                <a:spcPts val="0"/>
              </a:spcAft>
              <a:buSzPts val="1400"/>
              <a:buFont typeface="Arial"/>
              <a:buNone/>
              <a:defRPr sz="1800"/>
            </a:lvl8pPr>
            <a:lvl9pPr lvl="8" rtl="0" algn="l">
              <a:lnSpc>
                <a:spcPct val="100000"/>
              </a:lnSpc>
              <a:spcBef>
                <a:spcPts val="0"/>
              </a:spcBef>
              <a:spcAft>
                <a:spcPts val="0"/>
              </a:spcAft>
              <a:buSzPts val="1400"/>
              <a:buFont typeface="Arial"/>
              <a:buNone/>
              <a:defRPr sz="1800"/>
            </a:lvl9pPr>
          </a:lstStyle>
          <a:p/>
        </p:txBody>
      </p:sp>
      <p:sp>
        <p:nvSpPr>
          <p:cNvPr id="250" name="Google Shape;250;p45"/>
          <p:cNvSpPr txBox="1"/>
          <p:nvPr>
            <p:ph idx="1" type="body"/>
          </p:nvPr>
        </p:nvSpPr>
        <p:spPr>
          <a:xfrm rot="5400000">
            <a:off x="2874749" y="-1217400"/>
            <a:ext cx="3394500" cy="8229600"/>
          </a:xfrm>
          <a:prstGeom prst="rect">
            <a:avLst/>
          </a:prstGeom>
          <a:noFill/>
          <a:ln>
            <a:noFill/>
          </a:ln>
        </p:spPr>
        <p:txBody>
          <a:bodyPr anchorCtr="0" anchor="t" bIns="91425" lIns="91425" spcFirstLastPara="1" rIns="91425" wrap="square" tIns="91425"/>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1" name="Google Shape;251;p45"/>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52" name="Google Shape;252;p45"/>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53" name="Google Shape;253;p45"/>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254" name="Shape 254"/>
        <p:cNvGrpSpPr/>
        <p:nvPr/>
      </p:nvGrpSpPr>
      <p:grpSpPr>
        <a:xfrm>
          <a:off x="0" y="0"/>
          <a:ext cx="0" cy="0"/>
          <a:chOff x="0" y="0"/>
          <a:chExt cx="0" cy="0"/>
        </a:xfrm>
      </p:grpSpPr>
      <p:sp>
        <p:nvSpPr>
          <p:cNvPr id="255" name="Google Shape;255;p46"/>
          <p:cNvSpPr txBox="1"/>
          <p:nvPr>
            <p:ph type="title"/>
          </p:nvPr>
        </p:nvSpPr>
        <p:spPr>
          <a:xfrm rot="5400000">
            <a:off x="5463749" y="1371628"/>
            <a:ext cx="4388700" cy="20574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400"/>
              <a:buFont typeface="Arial"/>
              <a:buNone/>
              <a:defRPr sz="1800"/>
            </a:lvl2pPr>
            <a:lvl3pPr lvl="2" rtl="0" algn="l">
              <a:lnSpc>
                <a:spcPct val="100000"/>
              </a:lnSpc>
              <a:spcBef>
                <a:spcPts val="0"/>
              </a:spcBef>
              <a:spcAft>
                <a:spcPts val="0"/>
              </a:spcAft>
              <a:buSzPts val="1400"/>
              <a:buFont typeface="Arial"/>
              <a:buNone/>
              <a:defRPr sz="1800"/>
            </a:lvl3pPr>
            <a:lvl4pPr lvl="3" rtl="0" algn="l">
              <a:lnSpc>
                <a:spcPct val="100000"/>
              </a:lnSpc>
              <a:spcBef>
                <a:spcPts val="0"/>
              </a:spcBef>
              <a:spcAft>
                <a:spcPts val="0"/>
              </a:spcAft>
              <a:buSzPts val="1400"/>
              <a:buFont typeface="Arial"/>
              <a:buNone/>
              <a:defRPr sz="1800"/>
            </a:lvl4pPr>
            <a:lvl5pPr lvl="4" rtl="0" algn="l">
              <a:lnSpc>
                <a:spcPct val="100000"/>
              </a:lnSpc>
              <a:spcBef>
                <a:spcPts val="0"/>
              </a:spcBef>
              <a:spcAft>
                <a:spcPts val="0"/>
              </a:spcAft>
              <a:buSzPts val="1400"/>
              <a:buFont typeface="Arial"/>
              <a:buNone/>
              <a:defRPr sz="1800"/>
            </a:lvl5pPr>
            <a:lvl6pPr lvl="5" rtl="0" algn="l">
              <a:lnSpc>
                <a:spcPct val="100000"/>
              </a:lnSpc>
              <a:spcBef>
                <a:spcPts val="0"/>
              </a:spcBef>
              <a:spcAft>
                <a:spcPts val="0"/>
              </a:spcAft>
              <a:buSzPts val="1400"/>
              <a:buFont typeface="Arial"/>
              <a:buNone/>
              <a:defRPr sz="1800"/>
            </a:lvl6pPr>
            <a:lvl7pPr lvl="6" rtl="0" algn="l">
              <a:lnSpc>
                <a:spcPct val="100000"/>
              </a:lnSpc>
              <a:spcBef>
                <a:spcPts val="0"/>
              </a:spcBef>
              <a:spcAft>
                <a:spcPts val="0"/>
              </a:spcAft>
              <a:buSzPts val="1400"/>
              <a:buFont typeface="Arial"/>
              <a:buNone/>
              <a:defRPr sz="1800"/>
            </a:lvl7pPr>
            <a:lvl8pPr lvl="7" rtl="0" algn="l">
              <a:lnSpc>
                <a:spcPct val="100000"/>
              </a:lnSpc>
              <a:spcBef>
                <a:spcPts val="0"/>
              </a:spcBef>
              <a:spcAft>
                <a:spcPts val="0"/>
              </a:spcAft>
              <a:buSzPts val="1400"/>
              <a:buFont typeface="Arial"/>
              <a:buNone/>
              <a:defRPr sz="1800"/>
            </a:lvl8pPr>
            <a:lvl9pPr lvl="8" rtl="0" algn="l">
              <a:lnSpc>
                <a:spcPct val="100000"/>
              </a:lnSpc>
              <a:spcBef>
                <a:spcPts val="0"/>
              </a:spcBef>
              <a:spcAft>
                <a:spcPts val="0"/>
              </a:spcAft>
              <a:buSzPts val="1400"/>
              <a:buFont typeface="Arial"/>
              <a:buNone/>
              <a:defRPr sz="1800"/>
            </a:lvl9pPr>
          </a:lstStyle>
          <a:p/>
        </p:txBody>
      </p:sp>
      <p:sp>
        <p:nvSpPr>
          <p:cNvPr id="256" name="Google Shape;256;p46"/>
          <p:cNvSpPr txBox="1"/>
          <p:nvPr>
            <p:ph idx="1" type="body"/>
          </p:nvPr>
        </p:nvSpPr>
        <p:spPr>
          <a:xfrm rot="5400000">
            <a:off x="1272749" y="-609572"/>
            <a:ext cx="4388700" cy="6019800"/>
          </a:xfrm>
          <a:prstGeom prst="rect">
            <a:avLst/>
          </a:prstGeom>
          <a:noFill/>
          <a:ln>
            <a:noFill/>
          </a:ln>
        </p:spPr>
        <p:txBody>
          <a:bodyPr anchorCtr="0" anchor="t" bIns="91425" lIns="91425" spcFirstLastPara="1" rIns="91425" wrap="square" tIns="91425"/>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7" name="Google Shape;257;p46"/>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58" name="Google Shape;258;p46"/>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59" name="Google Shape;259;p46"/>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266" name="Shape 266"/>
        <p:cNvGrpSpPr/>
        <p:nvPr/>
      </p:nvGrpSpPr>
      <p:grpSpPr>
        <a:xfrm>
          <a:off x="0" y="0"/>
          <a:ext cx="0" cy="0"/>
          <a:chOff x="0" y="0"/>
          <a:chExt cx="0" cy="0"/>
        </a:xfrm>
      </p:grpSpPr>
      <p:sp>
        <p:nvSpPr>
          <p:cNvPr id="267" name="Google Shape;267;p48"/>
          <p:cNvSpPr txBox="1"/>
          <p:nvPr>
            <p:ph type="ctrTitle"/>
          </p:nvPr>
        </p:nvSpPr>
        <p:spPr>
          <a:xfrm>
            <a:off x="685800" y="1597819"/>
            <a:ext cx="7772400" cy="11025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268" name="Google Shape;268;p48"/>
          <p:cNvSpPr txBox="1"/>
          <p:nvPr>
            <p:ph idx="1" type="subTitle"/>
          </p:nvPr>
        </p:nvSpPr>
        <p:spPr>
          <a:xfrm>
            <a:off x="1371600" y="2914650"/>
            <a:ext cx="6400800" cy="1314600"/>
          </a:xfrm>
          <a:prstGeom prst="rect">
            <a:avLst/>
          </a:prstGeom>
          <a:noFill/>
          <a:ln>
            <a:noFill/>
          </a:ln>
        </p:spPr>
        <p:txBody>
          <a:bodyPr anchorCtr="0" anchor="t" bIns="91425" lIns="91425" spcFirstLastPara="1" rIns="91425" wrap="square" tIns="91425"/>
          <a:lstStyle>
            <a:lvl1pPr lvl="0" marR="0" rtl="0" algn="ctr">
              <a:lnSpc>
                <a:spcPct val="100000"/>
              </a:lnSpc>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lvl="1" marR="0" rtl="0" algn="ctr">
              <a:lnSpc>
                <a:spcPct val="100000"/>
              </a:lnSpc>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lvl="2" marR="0" rtl="0" algn="ctr">
              <a:lnSpc>
                <a:spcPct val="100000"/>
              </a:lnSpc>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lvl="3"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lvl="4"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lvl="5"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269" name="Google Shape;269;p48"/>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70" name="Google Shape;270;p48"/>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71" name="Google Shape;271;p48"/>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72" name="Shape 272"/>
        <p:cNvGrpSpPr/>
        <p:nvPr/>
      </p:nvGrpSpPr>
      <p:grpSpPr>
        <a:xfrm>
          <a:off x="0" y="0"/>
          <a:ext cx="0" cy="0"/>
          <a:chOff x="0" y="0"/>
          <a:chExt cx="0" cy="0"/>
        </a:xfrm>
      </p:grpSpPr>
      <p:sp>
        <p:nvSpPr>
          <p:cNvPr id="273" name="Google Shape;273;p49"/>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74" name="Google Shape;274;p49"/>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75" name="Google Shape;275;p49"/>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76" name="Shape 276"/>
        <p:cNvGrpSpPr/>
        <p:nvPr/>
      </p:nvGrpSpPr>
      <p:grpSpPr>
        <a:xfrm>
          <a:off x="0" y="0"/>
          <a:ext cx="0" cy="0"/>
          <a:chOff x="0" y="0"/>
          <a:chExt cx="0" cy="0"/>
        </a:xfrm>
      </p:grpSpPr>
      <p:sp>
        <p:nvSpPr>
          <p:cNvPr id="277" name="Google Shape;277;p50"/>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278" name="Google Shape;278;p50"/>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79" name="Google Shape;279;p50"/>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80" name="Google Shape;280;p50"/>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81" name="Google Shape;281;p50"/>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82" name="Shape 282"/>
        <p:cNvGrpSpPr/>
        <p:nvPr/>
      </p:nvGrpSpPr>
      <p:grpSpPr>
        <a:xfrm>
          <a:off x="0" y="0"/>
          <a:ext cx="0" cy="0"/>
          <a:chOff x="0" y="0"/>
          <a:chExt cx="0" cy="0"/>
        </a:xfrm>
      </p:grpSpPr>
      <p:sp>
        <p:nvSpPr>
          <p:cNvPr id="283" name="Google Shape;283;p51"/>
          <p:cNvSpPr txBox="1"/>
          <p:nvPr>
            <p:ph type="title"/>
          </p:nvPr>
        </p:nvSpPr>
        <p:spPr>
          <a:xfrm>
            <a:off x="722313" y="3305175"/>
            <a:ext cx="7772400" cy="10215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dk1"/>
              </a:buClr>
              <a:buSzPts val="1400"/>
              <a:buFont typeface="Calibri"/>
              <a:buNone/>
              <a:defRPr b="1" i="0" sz="40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284" name="Google Shape;284;p51"/>
          <p:cNvSpPr txBox="1"/>
          <p:nvPr>
            <p:ph idx="1" type="body"/>
          </p:nvPr>
        </p:nvSpPr>
        <p:spPr>
          <a:xfrm>
            <a:off x="722313" y="2180035"/>
            <a:ext cx="7772400" cy="1125300"/>
          </a:xfrm>
          <a:prstGeom prst="rect">
            <a:avLst/>
          </a:prstGeom>
          <a:noFill/>
          <a:ln>
            <a:noFill/>
          </a:ln>
        </p:spPr>
        <p:txBody>
          <a:bodyPr anchorCtr="0" anchor="b" bIns="91425" lIns="91425" spcFirstLastPara="1" rIns="91425" wrap="square" tIns="91425"/>
          <a:lstStyle>
            <a:lvl1pPr indent="-228600" lvl="0" marL="457200" marR="0" rtl="0" algn="l">
              <a:lnSpc>
                <a:spcPct val="100000"/>
              </a:lnSpc>
              <a:spcBef>
                <a:spcPts val="400"/>
              </a:spcBef>
              <a:spcAft>
                <a:spcPts val="0"/>
              </a:spcAft>
              <a:buClr>
                <a:srgbClr val="888888"/>
              </a:buClr>
              <a:buSzPts val="3200"/>
              <a:buFont typeface="Arial"/>
              <a:buNone/>
              <a:defRPr b="0" i="0" sz="2000" u="none" cap="none" strike="noStrike">
                <a:solidFill>
                  <a:srgbClr val="888888"/>
                </a:solidFill>
                <a:latin typeface="Calibri"/>
                <a:ea typeface="Calibri"/>
                <a:cs typeface="Calibri"/>
                <a:sym typeface="Calibri"/>
              </a:defRPr>
            </a:lvl1pPr>
            <a:lvl2pPr indent="-228600" lvl="1" marL="914400" marR="0" rtl="0" algn="l">
              <a:lnSpc>
                <a:spcPct val="100000"/>
              </a:lnSpc>
              <a:spcBef>
                <a:spcPts val="360"/>
              </a:spcBef>
              <a:spcAft>
                <a:spcPts val="0"/>
              </a:spcAft>
              <a:buClr>
                <a:srgbClr val="888888"/>
              </a:buClr>
              <a:buSzPts val="2800"/>
              <a:buFont typeface="Arial"/>
              <a:buNone/>
              <a:defRPr b="0" i="0" sz="1800" u="none" cap="none" strike="noStrike">
                <a:solidFill>
                  <a:srgbClr val="888888"/>
                </a:solidFill>
                <a:latin typeface="Calibri"/>
                <a:ea typeface="Calibri"/>
                <a:cs typeface="Calibri"/>
                <a:sym typeface="Calibri"/>
              </a:defRPr>
            </a:lvl2pPr>
            <a:lvl3pPr indent="-228600" lvl="2" marL="1371600" marR="0" rtl="0" algn="l">
              <a:lnSpc>
                <a:spcPct val="100000"/>
              </a:lnSpc>
              <a:spcBef>
                <a:spcPts val="320"/>
              </a:spcBef>
              <a:spcAft>
                <a:spcPts val="0"/>
              </a:spcAft>
              <a:buClr>
                <a:srgbClr val="888888"/>
              </a:buClr>
              <a:buSzPts val="2400"/>
              <a:buFont typeface="Arial"/>
              <a:buNone/>
              <a:defRPr b="0" i="0" sz="1600" u="none" cap="none" strike="noStrike">
                <a:solidFill>
                  <a:srgbClr val="888888"/>
                </a:solidFill>
                <a:latin typeface="Calibri"/>
                <a:ea typeface="Calibri"/>
                <a:cs typeface="Calibri"/>
                <a:sym typeface="Calibri"/>
              </a:defRPr>
            </a:lvl3pPr>
            <a:lvl4pPr indent="-228600" lvl="3" marL="1828800" marR="0" rtl="0" algn="l">
              <a:lnSpc>
                <a:spcPct val="100000"/>
              </a:lnSpc>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4pPr>
            <a:lvl5pPr indent="-228600" lvl="4" marL="2286000" marR="0" rtl="0" algn="l">
              <a:lnSpc>
                <a:spcPct val="100000"/>
              </a:lnSpc>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5pPr>
            <a:lvl6pPr indent="-228600" lvl="5" marL="2743200" marR="0" rtl="0" algn="l">
              <a:lnSpc>
                <a:spcPct val="100000"/>
              </a:lnSpc>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6pPr>
            <a:lvl7pPr indent="-228600" lvl="6" marL="3200400" marR="0" rtl="0" algn="l">
              <a:lnSpc>
                <a:spcPct val="100000"/>
              </a:lnSpc>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7pPr>
            <a:lvl8pPr indent="-228600" lvl="7" marL="3657600" marR="0" rtl="0" algn="l">
              <a:lnSpc>
                <a:spcPct val="100000"/>
              </a:lnSpc>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8pPr>
            <a:lvl9pPr indent="-228600" lvl="8" marL="4114800" marR="0" rtl="0" algn="l">
              <a:lnSpc>
                <a:spcPct val="100000"/>
              </a:lnSpc>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9pPr>
          </a:lstStyle>
          <a:p/>
        </p:txBody>
      </p:sp>
      <p:sp>
        <p:nvSpPr>
          <p:cNvPr id="285" name="Google Shape;285;p51"/>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86" name="Google Shape;286;p51"/>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87" name="Google Shape;287;p51"/>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288" name="Shape 288"/>
        <p:cNvGrpSpPr/>
        <p:nvPr/>
      </p:nvGrpSpPr>
      <p:grpSpPr>
        <a:xfrm>
          <a:off x="0" y="0"/>
          <a:ext cx="0" cy="0"/>
          <a:chOff x="0" y="0"/>
          <a:chExt cx="0" cy="0"/>
        </a:xfrm>
      </p:grpSpPr>
      <p:sp>
        <p:nvSpPr>
          <p:cNvPr id="289" name="Google Shape;289;p52"/>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290" name="Google Shape;290;p52"/>
          <p:cNvSpPr txBox="1"/>
          <p:nvPr>
            <p:ph idx="1" type="body"/>
          </p:nvPr>
        </p:nvSpPr>
        <p:spPr>
          <a:xfrm>
            <a:off x="457200" y="1200150"/>
            <a:ext cx="4038600" cy="3394500"/>
          </a:xfrm>
          <a:prstGeom prst="rect">
            <a:avLst/>
          </a:prstGeom>
          <a:noFill/>
          <a:ln>
            <a:noFill/>
          </a:ln>
        </p:spPr>
        <p:txBody>
          <a:bodyPr anchorCtr="0" anchor="t" bIns="91425" lIns="91425" spcFirstLastPara="1" rIns="91425" wrap="square" tIns="91425"/>
          <a:lstStyle>
            <a:lvl1pPr indent="-406400" lvl="0" marL="4572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91" name="Google Shape;291;p52"/>
          <p:cNvSpPr txBox="1"/>
          <p:nvPr>
            <p:ph idx="2" type="body"/>
          </p:nvPr>
        </p:nvSpPr>
        <p:spPr>
          <a:xfrm>
            <a:off x="4648200" y="1200150"/>
            <a:ext cx="4038600" cy="3394500"/>
          </a:xfrm>
          <a:prstGeom prst="rect">
            <a:avLst/>
          </a:prstGeom>
          <a:noFill/>
          <a:ln>
            <a:noFill/>
          </a:ln>
        </p:spPr>
        <p:txBody>
          <a:bodyPr anchorCtr="0" anchor="t" bIns="91425" lIns="91425" spcFirstLastPara="1" rIns="91425" wrap="square" tIns="91425"/>
          <a:lstStyle>
            <a:lvl1pPr indent="-406400" lvl="0" marL="4572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92" name="Google Shape;292;p52"/>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93" name="Google Shape;293;p52"/>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94" name="Google Shape;294;p52"/>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295" name="Shape 295"/>
        <p:cNvGrpSpPr/>
        <p:nvPr/>
      </p:nvGrpSpPr>
      <p:grpSpPr>
        <a:xfrm>
          <a:off x="0" y="0"/>
          <a:ext cx="0" cy="0"/>
          <a:chOff x="0" y="0"/>
          <a:chExt cx="0" cy="0"/>
        </a:xfrm>
      </p:grpSpPr>
      <p:sp>
        <p:nvSpPr>
          <p:cNvPr id="296" name="Google Shape;296;p53"/>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297" name="Google Shape;297;p53"/>
          <p:cNvSpPr txBox="1"/>
          <p:nvPr>
            <p:ph idx="1" type="body"/>
          </p:nvPr>
        </p:nvSpPr>
        <p:spPr>
          <a:xfrm>
            <a:off x="457200" y="1151335"/>
            <a:ext cx="4040100" cy="480000"/>
          </a:xfrm>
          <a:prstGeom prst="rect">
            <a:avLst/>
          </a:prstGeom>
          <a:noFill/>
          <a:ln>
            <a:noFill/>
          </a:ln>
        </p:spPr>
        <p:txBody>
          <a:bodyPr anchorCtr="0" anchor="b" bIns="91425" lIns="91425" spcFirstLastPara="1" rIns="91425" wrap="square" tIns="91425"/>
          <a:lstStyle>
            <a:lvl1pPr indent="-228600" lvl="0" marL="457200" marR="0" rtl="0" algn="l">
              <a:lnSpc>
                <a:spcPct val="100000"/>
              </a:lnSpc>
              <a:spcBef>
                <a:spcPts val="480"/>
              </a:spcBef>
              <a:spcAft>
                <a:spcPts val="0"/>
              </a:spcAft>
              <a:buClr>
                <a:schemeClr val="dk1"/>
              </a:buClr>
              <a:buSzPts val="32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100000"/>
              </a:lnSpc>
              <a:spcBef>
                <a:spcPts val="400"/>
              </a:spcBef>
              <a:spcAft>
                <a:spcPts val="0"/>
              </a:spcAft>
              <a:buClr>
                <a:schemeClr val="dk1"/>
              </a:buClr>
              <a:buSzPts val="28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360"/>
              </a:spcBef>
              <a:spcAft>
                <a:spcPts val="0"/>
              </a:spcAft>
              <a:buClr>
                <a:schemeClr val="dk1"/>
              </a:buClr>
              <a:buSzPts val="24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9pPr>
          </a:lstStyle>
          <a:p/>
        </p:txBody>
      </p:sp>
      <p:sp>
        <p:nvSpPr>
          <p:cNvPr id="298" name="Google Shape;298;p53"/>
          <p:cNvSpPr txBox="1"/>
          <p:nvPr>
            <p:ph idx="2" type="body"/>
          </p:nvPr>
        </p:nvSpPr>
        <p:spPr>
          <a:xfrm>
            <a:off x="457200" y="1631156"/>
            <a:ext cx="4040100" cy="2963400"/>
          </a:xfrm>
          <a:prstGeom prst="rect">
            <a:avLst/>
          </a:prstGeom>
          <a:noFill/>
          <a:ln>
            <a:noFill/>
          </a:ln>
        </p:spPr>
        <p:txBody>
          <a:bodyPr anchorCtr="0" anchor="t" bIns="91425" lIns="91425" spcFirstLastPara="1" rIns="91425" wrap="square" tIns="91425"/>
          <a:lstStyle>
            <a:lvl1pPr indent="-381000" lvl="0" marL="4572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299" name="Google Shape;299;p53"/>
          <p:cNvSpPr txBox="1"/>
          <p:nvPr>
            <p:ph idx="3" type="body"/>
          </p:nvPr>
        </p:nvSpPr>
        <p:spPr>
          <a:xfrm>
            <a:off x="4645025" y="1151335"/>
            <a:ext cx="4041900" cy="480000"/>
          </a:xfrm>
          <a:prstGeom prst="rect">
            <a:avLst/>
          </a:prstGeom>
          <a:noFill/>
          <a:ln>
            <a:noFill/>
          </a:ln>
        </p:spPr>
        <p:txBody>
          <a:bodyPr anchorCtr="0" anchor="b" bIns="91425" lIns="91425" spcFirstLastPara="1" rIns="91425" wrap="square" tIns="91425"/>
          <a:lstStyle>
            <a:lvl1pPr indent="-228600" lvl="0" marL="457200" marR="0" rtl="0" algn="l">
              <a:lnSpc>
                <a:spcPct val="100000"/>
              </a:lnSpc>
              <a:spcBef>
                <a:spcPts val="480"/>
              </a:spcBef>
              <a:spcAft>
                <a:spcPts val="0"/>
              </a:spcAft>
              <a:buClr>
                <a:schemeClr val="dk1"/>
              </a:buClr>
              <a:buSzPts val="32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100000"/>
              </a:lnSpc>
              <a:spcBef>
                <a:spcPts val="400"/>
              </a:spcBef>
              <a:spcAft>
                <a:spcPts val="0"/>
              </a:spcAft>
              <a:buClr>
                <a:schemeClr val="dk1"/>
              </a:buClr>
              <a:buSzPts val="28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360"/>
              </a:spcBef>
              <a:spcAft>
                <a:spcPts val="0"/>
              </a:spcAft>
              <a:buClr>
                <a:schemeClr val="dk1"/>
              </a:buClr>
              <a:buSzPts val="24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9pPr>
          </a:lstStyle>
          <a:p/>
        </p:txBody>
      </p:sp>
      <p:sp>
        <p:nvSpPr>
          <p:cNvPr id="300" name="Google Shape;300;p53"/>
          <p:cNvSpPr txBox="1"/>
          <p:nvPr>
            <p:ph idx="4" type="body"/>
          </p:nvPr>
        </p:nvSpPr>
        <p:spPr>
          <a:xfrm>
            <a:off x="4645025" y="1631156"/>
            <a:ext cx="4041900" cy="2963400"/>
          </a:xfrm>
          <a:prstGeom prst="rect">
            <a:avLst/>
          </a:prstGeom>
          <a:noFill/>
          <a:ln>
            <a:noFill/>
          </a:ln>
        </p:spPr>
        <p:txBody>
          <a:bodyPr anchorCtr="0" anchor="t" bIns="91425" lIns="91425" spcFirstLastPara="1" rIns="91425" wrap="square" tIns="91425"/>
          <a:lstStyle>
            <a:lvl1pPr indent="-381000" lvl="0" marL="4572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301" name="Google Shape;301;p53"/>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02" name="Google Shape;302;p53"/>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03" name="Google Shape;303;p5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304" name="Shape 304"/>
        <p:cNvGrpSpPr/>
        <p:nvPr/>
      </p:nvGrpSpPr>
      <p:grpSpPr>
        <a:xfrm>
          <a:off x="0" y="0"/>
          <a:ext cx="0" cy="0"/>
          <a:chOff x="0" y="0"/>
          <a:chExt cx="0" cy="0"/>
        </a:xfrm>
      </p:grpSpPr>
      <p:sp>
        <p:nvSpPr>
          <p:cNvPr id="305" name="Google Shape;305;p54"/>
          <p:cNvSpPr txBox="1"/>
          <p:nvPr>
            <p:ph type="title"/>
          </p:nvPr>
        </p:nvSpPr>
        <p:spPr>
          <a:xfrm>
            <a:off x="457200" y="204788"/>
            <a:ext cx="3008400" cy="871500"/>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dk1"/>
              </a:buClr>
              <a:buSzPts val="1400"/>
              <a:buFont typeface="Calibri"/>
              <a:buNone/>
              <a:defRPr b="1" i="0" sz="20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306" name="Google Shape;306;p54"/>
          <p:cNvSpPr txBox="1"/>
          <p:nvPr>
            <p:ph idx="1" type="body"/>
          </p:nvPr>
        </p:nvSpPr>
        <p:spPr>
          <a:xfrm>
            <a:off x="3575050" y="204788"/>
            <a:ext cx="5111700" cy="4389600"/>
          </a:xfrm>
          <a:prstGeom prst="rect">
            <a:avLst/>
          </a:prstGeom>
          <a:noFill/>
          <a:ln>
            <a:noFill/>
          </a:ln>
        </p:spPr>
        <p:txBody>
          <a:bodyPr anchorCtr="0" anchor="t" bIns="91425" lIns="91425" spcFirstLastPara="1" rIns="91425" wrap="square" tIns="91425"/>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07" name="Google Shape;307;p54"/>
          <p:cNvSpPr txBox="1"/>
          <p:nvPr>
            <p:ph idx="2" type="body"/>
          </p:nvPr>
        </p:nvSpPr>
        <p:spPr>
          <a:xfrm>
            <a:off x="457200" y="1076325"/>
            <a:ext cx="3008400" cy="3518400"/>
          </a:xfrm>
          <a:prstGeom prst="rect">
            <a:avLst/>
          </a:prstGeom>
          <a:noFill/>
          <a:ln>
            <a:noFill/>
          </a:ln>
        </p:spPr>
        <p:txBody>
          <a:bodyPr anchorCtr="0" anchor="t" bIns="91425" lIns="91425" spcFirstLastPara="1" rIns="91425" wrap="square" tIns="91425"/>
          <a:lstStyle>
            <a:lvl1pPr indent="-228600" lvl="0" marL="457200" marR="0" rtl="0" algn="l">
              <a:lnSpc>
                <a:spcPct val="100000"/>
              </a:lnSpc>
              <a:spcBef>
                <a:spcPts val="280"/>
              </a:spcBef>
              <a:spcAft>
                <a:spcPts val="0"/>
              </a:spcAft>
              <a:buClr>
                <a:schemeClr val="dk1"/>
              </a:buClr>
              <a:buSzPts val="32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lnSpc>
                <a:spcPct val="100000"/>
              </a:lnSpc>
              <a:spcBef>
                <a:spcPts val="240"/>
              </a:spcBef>
              <a:spcAft>
                <a:spcPts val="0"/>
              </a:spcAft>
              <a:buClr>
                <a:schemeClr val="dk1"/>
              </a:buClr>
              <a:buSzPts val="28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200"/>
              </a:spcBef>
              <a:spcAft>
                <a:spcPts val="0"/>
              </a:spcAft>
              <a:buClr>
                <a:schemeClr val="dk1"/>
              </a:buClr>
              <a:buSzPts val="24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9pPr>
          </a:lstStyle>
          <a:p/>
        </p:txBody>
      </p:sp>
      <p:sp>
        <p:nvSpPr>
          <p:cNvPr id="308" name="Google Shape;308;p54"/>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09" name="Google Shape;309;p54"/>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10" name="Google Shape;310;p54"/>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311" name="Shape 311"/>
        <p:cNvGrpSpPr/>
        <p:nvPr/>
      </p:nvGrpSpPr>
      <p:grpSpPr>
        <a:xfrm>
          <a:off x="0" y="0"/>
          <a:ext cx="0" cy="0"/>
          <a:chOff x="0" y="0"/>
          <a:chExt cx="0" cy="0"/>
        </a:xfrm>
      </p:grpSpPr>
      <p:sp>
        <p:nvSpPr>
          <p:cNvPr id="312" name="Google Shape;312;p55"/>
          <p:cNvSpPr txBox="1"/>
          <p:nvPr>
            <p:ph type="title"/>
          </p:nvPr>
        </p:nvSpPr>
        <p:spPr>
          <a:xfrm>
            <a:off x="1792288" y="3600450"/>
            <a:ext cx="5486400" cy="425100"/>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dk1"/>
              </a:buClr>
              <a:buSzPts val="1400"/>
              <a:buFont typeface="Calibri"/>
              <a:buNone/>
              <a:defRPr b="1" i="0" sz="20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313" name="Google Shape;313;p55"/>
          <p:cNvSpPr/>
          <p:nvPr>
            <p:ph idx="2" type="pic"/>
          </p:nvPr>
        </p:nvSpPr>
        <p:spPr>
          <a:xfrm>
            <a:off x="1792288" y="459581"/>
            <a:ext cx="5486400" cy="3086100"/>
          </a:xfrm>
          <a:prstGeom prst="rect">
            <a:avLst/>
          </a:prstGeom>
          <a:noFill/>
          <a:ln>
            <a:noFill/>
          </a:ln>
        </p:spPr>
        <p:txBody>
          <a:bodyPr anchorCtr="0" anchor="t" bIns="91425" lIns="91425" spcFirstLastPara="1" rIns="91425" wrap="square" tIns="91425"/>
          <a:lstStyle>
            <a:lvl1pPr lvl="0" marR="0" rtl="0" algn="l">
              <a:lnSpc>
                <a:spcPct val="100000"/>
              </a:lnSpc>
              <a:spcBef>
                <a:spcPts val="640"/>
              </a:spcBef>
              <a:spcAft>
                <a:spcPts val="0"/>
              </a:spcAft>
              <a:buClr>
                <a:schemeClr val="dk1"/>
              </a:buClr>
              <a:buSzPts val="1400"/>
              <a:buFont typeface="Arial"/>
              <a:buNone/>
              <a:defRPr b="0" i="0" sz="3200" u="none" cap="none" strike="noStrike">
                <a:solidFill>
                  <a:schemeClr val="dk1"/>
                </a:solidFill>
                <a:latin typeface="Calibri"/>
                <a:ea typeface="Calibri"/>
                <a:cs typeface="Calibri"/>
                <a:sym typeface="Calibri"/>
              </a:defRPr>
            </a:lvl1pPr>
            <a:lvl2pPr lvl="1" marR="0" rtl="0" algn="l">
              <a:lnSpc>
                <a:spcPct val="100000"/>
              </a:lnSpc>
              <a:spcBef>
                <a:spcPts val="560"/>
              </a:spcBef>
              <a:spcAft>
                <a:spcPts val="0"/>
              </a:spcAft>
              <a:buClr>
                <a:schemeClr val="dk1"/>
              </a:buClr>
              <a:buSzPts val="1400"/>
              <a:buFont typeface="Arial"/>
              <a:buNone/>
              <a:defRPr b="0" i="0" sz="2800" u="none" cap="none" strike="noStrike">
                <a:solidFill>
                  <a:schemeClr val="dk1"/>
                </a:solidFill>
                <a:latin typeface="Calibri"/>
                <a:ea typeface="Calibri"/>
                <a:cs typeface="Calibri"/>
                <a:sym typeface="Calibri"/>
              </a:defRPr>
            </a:lvl2pPr>
            <a:lvl3pPr lvl="2" marR="0" rtl="0" algn="l">
              <a:lnSpc>
                <a:spcPct val="100000"/>
              </a:lnSpc>
              <a:spcBef>
                <a:spcPts val="480"/>
              </a:spcBef>
              <a:spcAft>
                <a:spcPts val="0"/>
              </a:spcAft>
              <a:buClr>
                <a:schemeClr val="dk1"/>
              </a:buClr>
              <a:buSzPts val="1400"/>
              <a:buFont typeface="Arial"/>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4pPr>
            <a:lvl5pPr lvl="4" marR="0" rtl="0" algn="l">
              <a:lnSpc>
                <a:spcPct val="100000"/>
              </a:lnSpc>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5pPr>
            <a:lvl6pPr lvl="5" marR="0" rtl="0" algn="l">
              <a:lnSpc>
                <a:spcPct val="100000"/>
              </a:lnSpc>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9pPr>
          </a:lstStyle>
          <a:p/>
        </p:txBody>
      </p:sp>
      <p:sp>
        <p:nvSpPr>
          <p:cNvPr id="314" name="Google Shape;314;p55"/>
          <p:cNvSpPr txBox="1"/>
          <p:nvPr>
            <p:ph idx="1" type="body"/>
          </p:nvPr>
        </p:nvSpPr>
        <p:spPr>
          <a:xfrm>
            <a:off x="1792288" y="4025503"/>
            <a:ext cx="5486400" cy="603600"/>
          </a:xfrm>
          <a:prstGeom prst="rect">
            <a:avLst/>
          </a:prstGeom>
          <a:noFill/>
          <a:ln>
            <a:noFill/>
          </a:ln>
        </p:spPr>
        <p:txBody>
          <a:bodyPr anchorCtr="0" anchor="t" bIns="91425" lIns="91425" spcFirstLastPara="1" rIns="91425" wrap="square" tIns="91425"/>
          <a:lstStyle>
            <a:lvl1pPr indent="-228600" lvl="0" marL="457200" marR="0" rtl="0" algn="l">
              <a:lnSpc>
                <a:spcPct val="100000"/>
              </a:lnSpc>
              <a:spcBef>
                <a:spcPts val="280"/>
              </a:spcBef>
              <a:spcAft>
                <a:spcPts val="0"/>
              </a:spcAft>
              <a:buClr>
                <a:schemeClr val="dk1"/>
              </a:buClr>
              <a:buSzPts val="32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lnSpc>
                <a:spcPct val="100000"/>
              </a:lnSpc>
              <a:spcBef>
                <a:spcPts val="240"/>
              </a:spcBef>
              <a:spcAft>
                <a:spcPts val="0"/>
              </a:spcAft>
              <a:buClr>
                <a:schemeClr val="dk1"/>
              </a:buClr>
              <a:buSzPts val="28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200"/>
              </a:spcBef>
              <a:spcAft>
                <a:spcPts val="0"/>
              </a:spcAft>
              <a:buClr>
                <a:schemeClr val="dk1"/>
              </a:buClr>
              <a:buSzPts val="24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9pPr>
          </a:lstStyle>
          <a:p/>
        </p:txBody>
      </p:sp>
      <p:sp>
        <p:nvSpPr>
          <p:cNvPr id="315" name="Google Shape;315;p55"/>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16" name="Google Shape;316;p55"/>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17" name="Google Shape;317;p55"/>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318" name="Shape 318"/>
        <p:cNvGrpSpPr/>
        <p:nvPr/>
      </p:nvGrpSpPr>
      <p:grpSpPr>
        <a:xfrm>
          <a:off x="0" y="0"/>
          <a:ext cx="0" cy="0"/>
          <a:chOff x="0" y="0"/>
          <a:chExt cx="0" cy="0"/>
        </a:xfrm>
      </p:grpSpPr>
      <p:sp>
        <p:nvSpPr>
          <p:cNvPr id="319" name="Google Shape;319;p56"/>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320" name="Google Shape;320;p56"/>
          <p:cNvSpPr txBox="1"/>
          <p:nvPr>
            <p:ph idx="1" type="body"/>
          </p:nvPr>
        </p:nvSpPr>
        <p:spPr>
          <a:xfrm rot="5400000">
            <a:off x="2874750" y="-1217400"/>
            <a:ext cx="3394500" cy="8229600"/>
          </a:xfrm>
          <a:prstGeom prst="rect">
            <a:avLst/>
          </a:prstGeom>
          <a:noFill/>
          <a:ln>
            <a:noFill/>
          </a:ln>
        </p:spPr>
        <p:txBody>
          <a:bodyPr anchorCtr="0" anchor="t" bIns="91425" lIns="91425" spcFirstLastPara="1" rIns="91425" wrap="square" tIns="91425"/>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21" name="Google Shape;321;p56"/>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22" name="Google Shape;322;p56"/>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23" name="Google Shape;323;p56"/>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324" name="Shape 324"/>
        <p:cNvGrpSpPr/>
        <p:nvPr/>
      </p:nvGrpSpPr>
      <p:grpSpPr>
        <a:xfrm>
          <a:off x="0" y="0"/>
          <a:ext cx="0" cy="0"/>
          <a:chOff x="0" y="0"/>
          <a:chExt cx="0" cy="0"/>
        </a:xfrm>
      </p:grpSpPr>
      <p:sp>
        <p:nvSpPr>
          <p:cNvPr id="325" name="Google Shape;325;p57"/>
          <p:cNvSpPr txBox="1"/>
          <p:nvPr>
            <p:ph type="title"/>
          </p:nvPr>
        </p:nvSpPr>
        <p:spPr>
          <a:xfrm rot="5400000">
            <a:off x="5463750" y="1371628"/>
            <a:ext cx="4388700" cy="20574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326" name="Google Shape;326;p57"/>
          <p:cNvSpPr txBox="1"/>
          <p:nvPr>
            <p:ph idx="1" type="body"/>
          </p:nvPr>
        </p:nvSpPr>
        <p:spPr>
          <a:xfrm rot="5400000">
            <a:off x="1272750" y="-609572"/>
            <a:ext cx="4388700" cy="6019800"/>
          </a:xfrm>
          <a:prstGeom prst="rect">
            <a:avLst/>
          </a:prstGeom>
          <a:noFill/>
          <a:ln>
            <a:noFill/>
          </a:ln>
        </p:spPr>
        <p:txBody>
          <a:bodyPr anchorCtr="0" anchor="t" bIns="91425" lIns="91425" spcFirstLastPara="1" rIns="91425" wrap="square" tIns="91425"/>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27" name="Google Shape;327;p57"/>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28" name="Google Shape;328;p57"/>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29" name="Google Shape;329;p57"/>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334" name="Shape 334"/>
        <p:cNvGrpSpPr/>
        <p:nvPr/>
      </p:nvGrpSpPr>
      <p:grpSpPr>
        <a:xfrm>
          <a:off x="0" y="0"/>
          <a:ext cx="0" cy="0"/>
          <a:chOff x="0" y="0"/>
          <a:chExt cx="0" cy="0"/>
        </a:xfrm>
      </p:grpSpPr>
      <p:sp>
        <p:nvSpPr>
          <p:cNvPr id="335" name="Google Shape;335;p5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336" name="Google Shape;336;p5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337" name="Google Shape;337;p59"/>
          <p:cNvSpPr txBox="1"/>
          <p:nvPr>
            <p:ph idx="12" type="sldNum"/>
          </p:nvPr>
        </p:nvSpPr>
        <p:spPr>
          <a:xfrm>
            <a:off x="8472458"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338" name="Shape 338"/>
        <p:cNvGrpSpPr/>
        <p:nvPr/>
      </p:nvGrpSpPr>
      <p:grpSpPr>
        <a:xfrm>
          <a:off x="0" y="0"/>
          <a:ext cx="0" cy="0"/>
          <a:chOff x="0" y="0"/>
          <a:chExt cx="0" cy="0"/>
        </a:xfrm>
      </p:grpSpPr>
      <p:sp>
        <p:nvSpPr>
          <p:cNvPr id="339" name="Google Shape;339;p60"/>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lstStyle>
            <a:lvl1pPr lvl="0" rtl="0" algn="ctr">
              <a:lnSpc>
                <a:spcPct val="100000"/>
              </a:lnSpc>
              <a:spcBef>
                <a:spcPts val="0"/>
              </a:spcBef>
              <a:spcAft>
                <a:spcPts val="0"/>
              </a:spcAft>
              <a:buSzPts val="5200"/>
              <a:buFont typeface="Century Gothic"/>
              <a:buNone/>
              <a:defRPr sz="5200">
                <a:latin typeface="Century Gothic"/>
                <a:ea typeface="Century Gothic"/>
                <a:cs typeface="Century Gothic"/>
                <a:sym typeface="Century Gothic"/>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340" name="Google Shape;340;p60"/>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lstStyle>
            <a:lvl1pPr lvl="0" rtl="0" algn="ctr">
              <a:lnSpc>
                <a:spcPct val="100000"/>
              </a:lnSpc>
              <a:spcBef>
                <a:spcPts val="0"/>
              </a:spcBef>
              <a:spcAft>
                <a:spcPts val="0"/>
              </a:spcAft>
              <a:buSzPts val="2800"/>
              <a:buFont typeface="Century Gothic"/>
              <a:buNone/>
              <a:defRPr sz="2800">
                <a:latin typeface="Century Gothic"/>
                <a:ea typeface="Century Gothic"/>
                <a:cs typeface="Century Gothic"/>
                <a:sym typeface="Century Gothic"/>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41" name="Google Shape;341;p60"/>
          <p:cNvSpPr txBox="1"/>
          <p:nvPr>
            <p:ph idx="12" type="sldNum"/>
          </p:nvPr>
        </p:nvSpPr>
        <p:spPr>
          <a:xfrm>
            <a:off x="8472458"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342" name="Shape 342"/>
        <p:cNvGrpSpPr/>
        <p:nvPr/>
      </p:nvGrpSpPr>
      <p:grpSpPr>
        <a:xfrm>
          <a:off x="0" y="0"/>
          <a:ext cx="0" cy="0"/>
          <a:chOff x="0" y="0"/>
          <a:chExt cx="0" cy="0"/>
        </a:xfrm>
      </p:grpSpPr>
      <p:sp>
        <p:nvSpPr>
          <p:cNvPr id="343" name="Google Shape;343;p61"/>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344" name="Google Shape;344;p61"/>
          <p:cNvSpPr txBox="1"/>
          <p:nvPr>
            <p:ph idx="12" type="sldNum"/>
          </p:nvPr>
        </p:nvSpPr>
        <p:spPr>
          <a:xfrm>
            <a:off x="8472458"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345" name="Shape 345"/>
        <p:cNvGrpSpPr/>
        <p:nvPr/>
      </p:nvGrpSpPr>
      <p:grpSpPr>
        <a:xfrm>
          <a:off x="0" y="0"/>
          <a:ext cx="0" cy="0"/>
          <a:chOff x="0" y="0"/>
          <a:chExt cx="0" cy="0"/>
        </a:xfrm>
      </p:grpSpPr>
      <p:sp>
        <p:nvSpPr>
          <p:cNvPr id="346" name="Google Shape;346;p6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347" name="Google Shape;347;p62"/>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348" name="Google Shape;348;p62"/>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349" name="Google Shape;349;p62"/>
          <p:cNvSpPr txBox="1"/>
          <p:nvPr>
            <p:ph idx="12" type="sldNum"/>
          </p:nvPr>
        </p:nvSpPr>
        <p:spPr>
          <a:xfrm>
            <a:off x="8472458"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50" name="Shape 350"/>
        <p:cNvGrpSpPr/>
        <p:nvPr/>
      </p:nvGrpSpPr>
      <p:grpSpPr>
        <a:xfrm>
          <a:off x="0" y="0"/>
          <a:ext cx="0" cy="0"/>
          <a:chOff x="0" y="0"/>
          <a:chExt cx="0" cy="0"/>
        </a:xfrm>
      </p:grpSpPr>
      <p:sp>
        <p:nvSpPr>
          <p:cNvPr id="351" name="Google Shape;351;p6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352" name="Google Shape;352;p63"/>
          <p:cNvSpPr txBox="1"/>
          <p:nvPr>
            <p:ph idx="12" type="sldNum"/>
          </p:nvPr>
        </p:nvSpPr>
        <p:spPr>
          <a:xfrm>
            <a:off x="8472458"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53" name="Shape 353"/>
        <p:cNvGrpSpPr/>
        <p:nvPr/>
      </p:nvGrpSpPr>
      <p:grpSpPr>
        <a:xfrm>
          <a:off x="0" y="0"/>
          <a:ext cx="0" cy="0"/>
          <a:chOff x="0" y="0"/>
          <a:chExt cx="0" cy="0"/>
        </a:xfrm>
      </p:grpSpPr>
      <p:sp>
        <p:nvSpPr>
          <p:cNvPr id="354" name="Google Shape;354;p64"/>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355" name="Google Shape;355;p64"/>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356" name="Google Shape;356;p64"/>
          <p:cNvSpPr txBox="1"/>
          <p:nvPr>
            <p:ph idx="12" type="sldNum"/>
          </p:nvPr>
        </p:nvSpPr>
        <p:spPr>
          <a:xfrm>
            <a:off x="8472458"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57" name="Shape 357"/>
        <p:cNvGrpSpPr/>
        <p:nvPr/>
      </p:nvGrpSpPr>
      <p:grpSpPr>
        <a:xfrm>
          <a:off x="0" y="0"/>
          <a:ext cx="0" cy="0"/>
          <a:chOff x="0" y="0"/>
          <a:chExt cx="0" cy="0"/>
        </a:xfrm>
      </p:grpSpPr>
      <p:sp>
        <p:nvSpPr>
          <p:cNvPr id="358" name="Google Shape;358;p65"/>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lstStyle>
            <a:lvl1pPr lvl="0" rtl="0" algn="l">
              <a:lnSpc>
                <a:spcPct val="100000"/>
              </a:lnSpc>
              <a:spcBef>
                <a:spcPts val="0"/>
              </a:spcBef>
              <a:spcAft>
                <a:spcPts val="0"/>
              </a:spcAft>
              <a:buSzPts val="4800"/>
              <a:buNone/>
              <a:defRPr sz="4800"/>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359" name="Google Shape;359;p65"/>
          <p:cNvSpPr txBox="1"/>
          <p:nvPr>
            <p:ph idx="12" type="sldNum"/>
          </p:nvPr>
        </p:nvSpPr>
        <p:spPr>
          <a:xfrm>
            <a:off x="8472458"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60" name="Shape 360"/>
        <p:cNvGrpSpPr/>
        <p:nvPr/>
      </p:nvGrpSpPr>
      <p:grpSpPr>
        <a:xfrm>
          <a:off x="0" y="0"/>
          <a:ext cx="0" cy="0"/>
          <a:chOff x="0" y="0"/>
          <a:chExt cx="0" cy="0"/>
        </a:xfrm>
      </p:grpSpPr>
      <p:sp>
        <p:nvSpPr>
          <p:cNvPr id="361" name="Google Shape;361;p6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 name="Google Shape;362;p66"/>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lstStyle>
            <a:lvl1pPr lvl="0" rtl="0" algn="ctr">
              <a:lnSpc>
                <a:spcPct val="100000"/>
              </a:lnSpc>
              <a:spcBef>
                <a:spcPts val="0"/>
              </a:spcBef>
              <a:spcAft>
                <a:spcPts val="0"/>
              </a:spcAft>
              <a:buSzPts val="4200"/>
              <a:buNone/>
              <a:defRPr sz="4200"/>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363" name="Google Shape;363;p66"/>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64" name="Google Shape;364;p66"/>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365" name="Google Shape;365;p66"/>
          <p:cNvSpPr txBox="1"/>
          <p:nvPr>
            <p:ph idx="12" type="sldNum"/>
          </p:nvPr>
        </p:nvSpPr>
        <p:spPr>
          <a:xfrm>
            <a:off x="8472458"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366" name="Shape 366"/>
        <p:cNvGrpSpPr/>
        <p:nvPr/>
      </p:nvGrpSpPr>
      <p:grpSpPr>
        <a:xfrm>
          <a:off x="0" y="0"/>
          <a:ext cx="0" cy="0"/>
          <a:chOff x="0" y="0"/>
          <a:chExt cx="0" cy="0"/>
        </a:xfrm>
      </p:grpSpPr>
      <p:sp>
        <p:nvSpPr>
          <p:cNvPr id="367" name="Google Shape;367;p67"/>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lstStyle>
            <a:lvl1pPr indent="-228600" lvl="0" marL="457200" rtl="0" algn="l">
              <a:lnSpc>
                <a:spcPct val="100000"/>
              </a:lnSpc>
              <a:spcBef>
                <a:spcPts val="0"/>
              </a:spcBef>
              <a:spcAft>
                <a:spcPts val="0"/>
              </a:spcAft>
              <a:buSzPts val="1800"/>
              <a:buNone/>
              <a:defRPr/>
            </a:lvl1pPr>
          </a:lstStyle>
          <a:p/>
        </p:txBody>
      </p:sp>
      <p:sp>
        <p:nvSpPr>
          <p:cNvPr id="368" name="Google Shape;368;p67"/>
          <p:cNvSpPr txBox="1"/>
          <p:nvPr>
            <p:ph idx="12" type="sldNum"/>
          </p:nvPr>
        </p:nvSpPr>
        <p:spPr>
          <a:xfrm>
            <a:off x="8472458"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369" name="Shape 369"/>
        <p:cNvGrpSpPr/>
        <p:nvPr/>
      </p:nvGrpSpPr>
      <p:grpSpPr>
        <a:xfrm>
          <a:off x="0" y="0"/>
          <a:ext cx="0" cy="0"/>
          <a:chOff x="0" y="0"/>
          <a:chExt cx="0" cy="0"/>
        </a:xfrm>
      </p:grpSpPr>
      <p:sp>
        <p:nvSpPr>
          <p:cNvPr id="370" name="Google Shape;370;p68"/>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lstStyle>
            <a:lvl1pPr lvl="0" rtl="0" algn="ctr">
              <a:lnSpc>
                <a:spcPct val="100000"/>
              </a:lnSpc>
              <a:spcBef>
                <a:spcPts val="0"/>
              </a:spcBef>
              <a:spcAft>
                <a:spcPts val="0"/>
              </a:spcAft>
              <a:buSzPts val="12000"/>
              <a:buNone/>
              <a:defRPr sz="12000"/>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a:r>
              <a:t>xx%</a:t>
            </a:r>
          </a:p>
        </p:txBody>
      </p:sp>
      <p:sp>
        <p:nvSpPr>
          <p:cNvPr id="371" name="Google Shape;371;p68"/>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lstStyle>
            <a:lvl1pPr indent="-342900" lvl="0" marL="457200" rtl="0" algn="ctr">
              <a:lnSpc>
                <a:spcPct val="115000"/>
              </a:lnSpc>
              <a:spcBef>
                <a:spcPts val="0"/>
              </a:spcBef>
              <a:spcAft>
                <a:spcPts val="0"/>
              </a:spcAft>
              <a:buSzPts val="1800"/>
              <a:buChar char="●"/>
              <a:defRPr/>
            </a:lvl1pPr>
            <a:lvl2pPr indent="-317500" lvl="1" marL="914400" rtl="0" algn="ctr">
              <a:lnSpc>
                <a:spcPct val="115000"/>
              </a:lnSpc>
              <a:spcBef>
                <a:spcPts val="1600"/>
              </a:spcBef>
              <a:spcAft>
                <a:spcPts val="0"/>
              </a:spcAft>
              <a:buSzPts val="1400"/>
              <a:buChar char="○"/>
              <a:defRPr/>
            </a:lvl2pPr>
            <a:lvl3pPr indent="-317500" lvl="2" marL="1371600" rtl="0" algn="ctr">
              <a:lnSpc>
                <a:spcPct val="115000"/>
              </a:lnSpc>
              <a:spcBef>
                <a:spcPts val="1600"/>
              </a:spcBef>
              <a:spcAft>
                <a:spcPts val="0"/>
              </a:spcAft>
              <a:buSzPts val="1400"/>
              <a:buChar char="■"/>
              <a:defRPr/>
            </a:lvl3pPr>
            <a:lvl4pPr indent="-317500" lvl="3" marL="1828800" rtl="0" algn="ctr">
              <a:lnSpc>
                <a:spcPct val="115000"/>
              </a:lnSpc>
              <a:spcBef>
                <a:spcPts val="1600"/>
              </a:spcBef>
              <a:spcAft>
                <a:spcPts val="0"/>
              </a:spcAft>
              <a:buSzPts val="1400"/>
              <a:buChar char="●"/>
              <a:defRPr/>
            </a:lvl4pPr>
            <a:lvl5pPr indent="-317500" lvl="4" marL="2286000" rtl="0" algn="ctr">
              <a:lnSpc>
                <a:spcPct val="115000"/>
              </a:lnSpc>
              <a:spcBef>
                <a:spcPts val="1600"/>
              </a:spcBef>
              <a:spcAft>
                <a:spcPts val="0"/>
              </a:spcAft>
              <a:buSzPts val="1400"/>
              <a:buChar char="○"/>
              <a:defRPr/>
            </a:lvl5pPr>
            <a:lvl6pPr indent="-317500" lvl="5" marL="2743200" rtl="0" algn="ctr">
              <a:lnSpc>
                <a:spcPct val="115000"/>
              </a:lnSpc>
              <a:spcBef>
                <a:spcPts val="1600"/>
              </a:spcBef>
              <a:spcAft>
                <a:spcPts val="0"/>
              </a:spcAft>
              <a:buSzPts val="1400"/>
              <a:buChar char="■"/>
              <a:defRPr/>
            </a:lvl6pPr>
            <a:lvl7pPr indent="-317500" lvl="6" marL="3200400" rtl="0" algn="ctr">
              <a:lnSpc>
                <a:spcPct val="115000"/>
              </a:lnSpc>
              <a:spcBef>
                <a:spcPts val="1600"/>
              </a:spcBef>
              <a:spcAft>
                <a:spcPts val="0"/>
              </a:spcAft>
              <a:buSzPts val="1400"/>
              <a:buChar char="●"/>
              <a:defRPr/>
            </a:lvl7pPr>
            <a:lvl8pPr indent="-317500" lvl="7" marL="3657600" rtl="0" algn="ctr">
              <a:lnSpc>
                <a:spcPct val="115000"/>
              </a:lnSpc>
              <a:spcBef>
                <a:spcPts val="1600"/>
              </a:spcBef>
              <a:spcAft>
                <a:spcPts val="0"/>
              </a:spcAft>
              <a:buSzPts val="1400"/>
              <a:buChar char="○"/>
              <a:defRPr/>
            </a:lvl8pPr>
            <a:lvl9pPr indent="-317500" lvl="8" marL="4114800" rtl="0" algn="ctr">
              <a:lnSpc>
                <a:spcPct val="115000"/>
              </a:lnSpc>
              <a:spcBef>
                <a:spcPts val="1600"/>
              </a:spcBef>
              <a:spcAft>
                <a:spcPts val="1600"/>
              </a:spcAft>
              <a:buSzPts val="1400"/>
              <a:buChar char="■"/>
              <a:defRPr/>
            </a:lvl9pPr>
          </a:lstStyle>
          <a:p/>
        </p:txBody>
      </p:sp>
      <p:sp>
        <p:nvSpPr>
          <p:cNvPr id="372" name="Google Shape;372;p68"/>
          <p:cNvSpPr txBox="1"/>
          <p:nvPr>
            <p:ph idx="12" type="sldNum"/>
          </p:nvPr>
        </p:nvSpPr>
        <p:spPr>
          <a:xfrm>
            <a:off x="8472458"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373" name="Shape 373"/>
        <p:cNvGrpSpPr/>
        <p:nvPr/>
      </p:nvGrpSpPr>
      <p:grpSpPr>
        <a:xfrm>
          <a:off x="0" y="0"/>
          <a:ext cx="0" cy="0"/>
          <a:chOff x="0" y="0"/>
          <a:chExt cx="0" cy="0"/>
        </a:xfrm>
      </p:grpSpPr>
      <p:sp>
        <p:nvSpPr>
          <p:cNvPr id="374" name="Google Shape;374;p69"/>
          <p:cNvSpPr txBox="1"/>
          <p:nvPr>
            <p:ph idx="12" type="sldNum"/>
          </p:nvPr>
        </p:nvSpPr>
        <p:spPr>
          <a:xfrm>
            <a:off x="8472458"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375" name="Shape 375"/>
        <p:cNvGrpSpPr/>
        <p:nvPr/>
      </p:nvGrpSpPr>
      <p:grpSpPr>
        <a:xfrm>
          <a:off x="0" y="0"/>
          <a:ext cx="0" cy="0"/>
          <a:chOff x="0" y="0"/>
          <a:chExt cx="0" cy="0"/>
        </a:xfrm>
      </p:grpSpPr>
      <p:sp>
        <p:nvSpPr>
          <p:cNvPr id="376" name="Google Shape;376;p70"/>
          <p:cNvSpPr txBox="1"/>
          <p:nvPr>
            <p:ph type="title"/>
          </p:nvPr>
        </p:nvSpPr>
        <p:spPr>
          <a:xfrm>
            <a:off x="457200" y="205977"/>
            <a:ext cx="8229600" cy="8574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chemeClr val="dk1"/>
              </a:buClr>
              <a:buSzPts val="2800"/>
              <a:buFont typeface="Calibri"/>
              <a:buNone/>
              <a:defRPr b="0" i="0" sz="44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Clr>
                <a:schemeClr val="dk1"/>
              </a:buClr>
              <a:buSzPts val="2800"/>
              <a:buFont typeface="Arial"/>
              <a:buNone/>
              <a:defRPr sz="1800">
                <a:solidFill>
                  <a:schemeClr val="dk1"/>
                </a:solidFill>
              </a:defRPr>
            </a:lvl2pPr>
            <a:lvl3pPr lvl="2" rtl="0" algn="l">
              <a:lnSpc>
                <a:spcPct val="100000"/>
              </a:lnSpc>
              <a:spcBef>
                <a:spcPts val="0"/>
              </a:spcBef>
              <a:spcAft>
                <a:spcPts val="0"/>
              </a:spcAft>
              <a:buClr>
                <a:schemeClr val="dk1"/>
              </a:buClr>
              <a:buSzPts val="2800"/>
              <a:buFont typeface="Arial"/>
              <a:buNone/>
              <a:defRPr sz="1800">
                <a:solidFill>
                  <a:schemeClr val="dk1"/>
                </a:solidFill>
              </a:defRPr>
            </a:lvl3pPr>
            <a:lvl4pPr lvl="3" rtl="0" algn="l">
              <a:lnSpc>
                <a:spcPct val="100000"/>
              </a:lnSpc>
              <a:spcBef>
                <a:spcPts val="0"/>
              </a:spcBef>
              <a:spcAft>
                <a:spcPts val="0"/>
              </a:spcAft>
              <a:buClr>
                <a:schemeClr val="dk1"/>
              </a:buClr>
              <a:buSzPts val="2800"/>
              <a:buFont typeface="Arial"/>
              <a:buNone/>
              <a:defRPr sz="1800">
                <a:solidFill>
                  <a:schemeClr val="dk1"/>
                </a:solidFill>
              </a:defRPr>
            </a:lvl4pPr>
            <a:lvl5pPr lvl="4" rtl="0" algn="l">
              <a:lnSpc>
                <a:spcPct val="100000"/>
              </a:lnSpc>
              <a:spcBef>
                <a:spcPts val="0"/>
              </a:spcBef>
              <a:spcAft>
                <a:spcPts val="0"/>
              </a:spcAft>
              <a:buClr>
                <a:schemeClr val="dk1"/>
              </a:buClr>
              <a:buSzPts val="2800"/>
              <a:buFont typeface="Arial"/>
              <a:buNone/>
              <a:defRPr sz="1800">
                <a:solidFill>
                  <a:schemeClr val="dk1"/>
                </a:solidFill>
              </a:defRPr>
            </a:lvl5pPr>
            <a:lvl6pPr lvl="5" rtl="0" algn="l">
              <a:lnSpc>
                <a:spcPct val="100000"/>
              </a:lnSpc>
              <a:spcBef>
                <a:spcPts val="0"/>
              </a:spcBef>
              <a:spcAft>
                <a:spcPts val="0"/>
              </a:spcAft>
              <a:buClr>
                <a:schemeClr val="dk1"/>
              </a:buClr>
              <a:buSzPts val="2800"/>
              <a:buFont typeface="Arial"/>
              <a:buNone/>
              <a:defRPr sz="1800">
                <a:solidFill>
                  <a:schemeClr val="dk1"/>
                </a:solidFill>
              </a:defRPr>
            </a:lvl6pPr>
            <a:lvl7pPr lvl="6" rtl="0" algn="l">
              <a:lnSpc>
                <a:spcPct val="100000"/>
              </a:lnSpc>
              <a:spcBef>
                <a:spcPts val="0"/>
              </a:spcBef>
              <a:spcAft>
                <a:spcPts val="0"/>
              </a:spcAft>
              <a:buClr>
                <a:schemeClr val="dk1"/>
              </a:buClr>
              <a:buSzPts val="2800"/>
              <a:buFont typeface="Arial"/>
              <a:buNone/>
              <a:defRPr sz="1800">
                <a:solidFill>
                  <a:schemeClr val="dk1"/>
                </a:solidFill>
              </a:defRPr>
            </a:lvl7pPr>
            <a:lvl8pPr lvl="7" rtl="0" algn="l">
              <a:lnSpc>
                <a:spcPct val="100000"/>
              </a:lnSpc>
              <a:spcBef>
                <a:spcPts val="0"/>
              </a:spcBef>
              <a:spcAft>
                <a:spcPts val="0"/>
              </a:spcAft>
              <a:buClr>
                <a:schemeClr val="dk1"/>
              </a:buClr>
              <a:buSzPts val="2800"/>
              <a:buFont typeface="Arial"/>
              <a:buNone/>
              <a:defRPr sz="1800">
                <a:solidFill>
                  <a:schemeClr val="dk1"/>
                </a:solidFill>
              </a:defRPr>
            </a:lvl8pPr>
            <a:lvl9pPr lvl="8" rtl="0" algn="l">
              <a:lnSpc>
                <a:spcPct val="100000"/>
              </a:lnSpc>
              <a:spcBef>
                <a:spcPts val="0"/>
              </a:spcBef>
              <a:spcAft>
                <a:spcPts val="0"/>
              </a:spcAft>
              <a:buClr>
                <a:schemeClr val="dk1"/>
              </a:buClr>
              <a:buSzPts val="2800"/>
              <a:buFont typeface="Arial"/>
              <a:buNone/>
              <a:defRPr sz="1800">
                <a:solidFill>
                  <a:schemeClr val="dk1"/>
                </a:solidFill>
              </a:defRPr>
            </a:lvl9pPr>
          </a:lstStyle>
          <a:p/>
        </p:txBody>
      </p:sp>
      <p:sp>
        <p:nvSpPr>
          <p:cNvPr id="377" name="Google Shape;377;p70"/>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78" name="Google Shape;378;p70"/>
          <p:cNvSpPr txBox="1"/>
          <p:nvPr>
            <p:ph idx="10" type="dt"/>
          </p:nvPr>
        </p:nvSpPr>
        <p:spPr>
          <a:xfrm>
            <a:off x="457200" y="4767262"/>
            <a:ext cx="21336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379" name="Google Shape;379;p70"/>
          <p:cNvSpPr txBox="1"/>
          <p:nvPr>
            <p:ph idx="11" type="ftr"/>
          </p:nvPr>
        </p:nvSpPr>
        <p:spPr>
          <a:xfrm>
            <a:off x="3124200" y="4767262"/>
            <a:ext cx="2895600" cy="2739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380" name="Google Shape;380;p70"/>
          <p:cNvSpPr txBox="1"/>
          <p:nvPr>
            <p:ph idx="12" type="sldNum"/>
          </p:nvPr>
        </p:nvSpPr>
        <p:spPr>
          <a:xfrm>
            <a:off x="6553200" y="4767262"/>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81" name="Shape 381"/>
        <p:cNvGrpSpPr/>
        <p:nvPr/>
      </p:nvGrpSpPr>
      <p:grpSpPr>
        <a:xfrm>
          <a:off x="0" y="0"/>
          <a:ext cx="0" cy="0"/>
          <a:chOff x="0" y="0"/>
          <a:chExt cx="0" cy="0"/>
        </a:xfrm>
      </p:grpSpPr>
      <p:sp>
        <p:nvSpPr>
          <p:cNvPr id="382" name="Google Shape;382;p71"/>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chemeClr val="dk1"/>
              </a:buClr>
              <a:buSzPts val="28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800"/>
              <a:buFont typeface="Arial"/>
              <a:buNone/>
              <a:defRPr sz="1350">
                <a:solidFill>
                  <a:schemeClr val="dk1"/>
                </a:solidFill>
              </a:defRPr>
            </a:lvl2pPr>
            <a:lvl3pPr lvl="2" marR="0" rtl="0" algn="l">
              <a:lnSpc>
                <a:spcPct val="100000"/>
              </a:lnSpc>
              <a:spcBef>
                <a:spcPts val="0"/>
              </a:spcBef>
              <a:spcAft>
                <a:spcPts val="0"/>
              </a:spcAft>
              <a:buClr>
                <a:schemeClr val="dk1"/>
              </a:buClr>
              <a:buSzPts val="2800"/>
              <a:buFont typeface="Arial"/>
              <a:buNone/>
              <a:defRPr sz="1350">
                <a:solidFill>
                  <a:schemeClr val="dk1"/>
                </a:solidFill>
              </a:defRPr>
            </a:lvl3pPr>
            <a:lvl4pPr lvl="3" marR="0" rtl="0" algn="l">
              <a:lnSpc>
                <a:spcPct val="100000"/>
              </a:lnSpc>
              <a:spcBef>
                <a:spcPts val="0"/>
              </a:spcBef>
              <a:spcAft>
                <a:spcPts val="0"/>
              </a:spcAft>
              <a:buClr>
                <a:schemeClr val="dk1"/>
              </a:buClr>
              <a:buSzPts val="2800"/>
              <a:buFont typeface="Arial"/>
              <a:buNone/>
              <a:defRPr sz="1350">
                <a:solidFill>
                  <a:schemeClr val="dk1"/>
                </a:solidFill>
              </a:defRPr>
            </a:lvl4pPr>
            <a:lvl5pPr lvl="4" marR="0" rtl="0" algn="l">
              <a:lnSpc>
                <a:spcPct val="100000"/>
              </a:lnSpc>
              <a:spcBef>
                <a:spcPts val="0"/>
              </a:spcBef>
              <a:spcAft>
                <a:spcPts val="0"/>
              </a:spcAft>
              <a:buClr>
                <a:schemeClr val="dk1"/>
              </a:buClr>
              <a:buSzPts val="2800"/>
              <a:buFont typeface="Arial"/>
              <a:buNone/>
              <a:defRPr sz="1350">
                <a:solidFill>
                  <a:schemeClr val="dk1"/>
                </a:solidFill>
              </a:defRPr>
            </a:lvl5pPr>
            <a:lvl6pPr lvl="5" marR="0" rtl="0" algn="l">
              <a:lnSpc>
                <a:spcPct val="100000"/>
              </a:lnSpc>
              <a:spcBef>
                <a:spcPts val="0"/>
              </a:spcBef>
              <a:spcAft>
                <a:spcPts val="0"/>
              </a:spcAft>
              <a:buClr>
                <a:schemeClr val="dk1"/>
              </a:buClr>
              <a:buSzPts val="2800"/>
              <a:buFont typeface="Arial"/>
              <a:buNone/>
              <a:defRPr sz="1350">
                <a:solidFill>
                  <a:schemeClr val="dk1"/>
                </a:solidFill>
              </a:defRPr>
            </a:lvl6pPr>
            <a:lvl7pPr lvl="6" marR="0" rtl="0" algn="l">
              <a:lnSpc>
                <a:spcPct val="100000"/>
              </a:lnSpc>
              <a:spcBef>
                <a:spcPts val="0"/>
              </a:spcBef>
              <a:spcAft>
                <a:spcPts val="0"/>
              </a:spcAft>
              <a:buClr>
                <a:schemeClr val="dk1"/>
              </a:buClr>
              <a:buSzPts val="2800"/>
              <a:buFont typeface="Arial"/>
              <a:buNone/>
              <a:defRPr sz="1350">
                <a:solidFill>
                  <a:schemeClr val="dk1"/>
                </a:solidFill>
              </a:defRPr>
            </a:lvl7pPr>
            <a:lvl8pPr lvl="7" marR="0" rtl="0" algn="l">
              <a:lnSpc>
                <a:spcPct val="100000"/>
              </a:lnSpc>
              <a:spcBef>
                <a:spcPts val="0"/>
              </a:spcBef>
              <a:spcAft>
                <a:spcPts val="0"/>
              </a:spcAft>
              <a:buClr>
                <a:schemeClr val="dk1"/>
              </a:buClr>
              <a:buSzPts val="2800"/>
              <a:buFont typeface="Arial"/>
              <a:buNone/>
              <a:defRPr sz="1350">
                <a:solidFill>
                  <a:schemeClr val="dk1"/>
                </a:solidFill>
              </a:defRPr>
            </a:lvl8pPr>
            <a:lvl9pPr lvl="8" marR="0" rtl="0" algn="l">
              <a:lnSpc>
                <a:spcPct val="100000"/>
              </a:lnSpc>
              <a:spcBef>
                <a:spcPts val="0"/>
              </a:spcBef>
              <a:spcAft>
                <a:spcPts val="0"/>
              </a:spcAft>
              <a:buClr>
                <a:schemeClr val="dk1"/>
              </a:buClr>
              <a:buSzPts val="2800"/>
              <a:buFont typeface="Arial"/>
              <a:buNone/>
              <a:defRPr sz="1350">
                <a:solidFill>
                  <a:schemeClr val="dk1"/>
                </a:solidFill>
              </a:defRPr>
            </a:lvl9pPr>
          </a:lstStyle>
          <a:p/>
        </p:txBody>
      </p:sp>
      <p:sp>
        <p:nvSpPr>
          <p:cNvPr id="383" name="Google Shape;383;p71"/>
          <p:cNvSpPr txBox="1"/>
          <p:nvPr>
            <p:ph idx="1" type="body"/>
          </p:nvPr>
        </p:nvSpPr>
        <p:spPr>
          <a:xfrm>
            <a:off x="457200" y="1200150"/>
            <a:ext cx="4038600" cy="3394500"/>
          </a:xfrm>
          <a:prstGeom prst="rect">
            <a:avLst/>
          </a:prstGeom>
          <a:noFill/>
          <a:ln>
            <a:noFill/>
          </a:ln>
        </p:spPr>
        <p:txBody>
          <a:bodyPr anchorCtr="0" anchor="t" bIns="91425" lIns="91425" spcFirstLastPara="1" rIns="91425" wrap="square" tIns="91425"/>
          <a:lstStyle>
            <a:lvl1pPr indent="-361950" lvl="0" marL="457200" marR="0" rtl="0" algn="l">
              <a:lnSpc>
                <a:spcPct val="100000"/>
              </a:lnSpc>
              <a:spcBef>
                <a:spcPts val="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100000"/>
              </a:lnSpc>
              <a:spcBef>
                <a:spcPts val="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100000"/>
              </a:lnSpc>
              <a:spcBef>
                <a:spcPts val="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100000"/>
              </a:lnSpc>
              <a:spcBef>
                <a:spcPts val="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100000"/>
              </a:lnSpc>
              <a:spcBef>
                <a:spcPts val="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100000"/>
              </a:lnSpc>
              <a:spcBef>
                <a:spcPts val="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100000"/>
              </a:lnSpc>
              <a:spcBef>
                <a:spcPts val="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100000"/>
              </a:lnSpc>
              <a:spcBef>
                <a:spcPts val="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100000"/>
              </a:lnSpc>
              <a:spcBef>
                <a:spcPts val="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384" name="Google Shape;384;p71"/>
          <p:cNvSpPr txBox="1"/>
          <p:nvPr>
            <p:ph idx="2" type="body"/>
          </p:nvPr>
        </p:nvSpPr>
        <p:spPr>
          <a:xfrm>
            <a:off x="4648200" y="1200150"/>
            <a:ext cx="4038600" cy="3394500"/>
          </a:xfrm>
          <a:prstGeom prst="rect">
            <a:avLst/>
          </a:prstGeom>
          <a:noFill/>
          <a:ln>
            <a:noFill/>
          </a:ln>
        </p:spPr>
        <p:txBody>
          <a:bodyPr anchorCtr="0" anchor="t" bIns="91425" lIns="91425" spcFirstLastPara="1" rIns="91425" wrap="square" tIns="91425"/>
          <a:lstStyle>
            <a:lvl1pPr indent="-361950" lvl="0" marL="457200" marR="0" rtl="0" algn="l">
              <a:lnSpc>
                <a:spcPct val="100000"/>
              </a:lnSpc>
              <a:spcBef>
                <a:spcPts val="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100000"/>
              </a:lnSpc>
              <a:spcBef>
                <a:spcPts val="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100000"/>
              </a:lnSpc>
              <a:spcBef>
                <a:spcPts val="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100000"/>
              </a:lnSpc>
              <a:spcBef>
                <a:spcPts val="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100000"/>
              </a:lnSpc>
              <a:spcBef>
                <a:spcPts val="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100000"/>
              </a:lnSpc>
              <a:spcBef>
                <a:spcPts val="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100000"/>
              </a:lnSpc>
              <a:spcBef>
                <a:spcPts val="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100000"/>
              </a:lnSpc>
              <a:spcBef>
                <a:spcPts val="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100000"/>
              </a:lnSpc>
              <a:spcBef>
                <a:spcPts val="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385" name="Google Shape;385;p71"/>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88888"/>
              </a:buClr>
              <a:buSzPts val="1400"/>
              <a:buFont typeface="Calibri"/>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35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35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35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35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35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35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35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350" u="none" cap="none" strike="noStrike">
                <a:solidFill>
                  <a:schemeClr val="dk1"/>
                </a:solidFill>
                <a:latin typeface="Calibri"/>
                <a:ea typeface="Calibri"/>
                <a:cs typeface="Calibri"/>
                <a:sym typeface="Calibri"/>
              </a:defRPr>
            </a:lvl9pPr>
          </a:lstStyle>
          <a:p/>
        </p:txBody>
      </p:sp>
      <p:sp>
        <p:nvSpPr>
          <p:cNvPr id="386" name="Google Shape;386;p71"/>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888888"/>
              </a:buClr>
              <a:buSzPts val="1400"/>
              <a:buFont typeface="Calibri"/>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35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35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35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35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35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35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35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350" u="none" cap="none" strike="noStrike">
                <a:solidFill>
                  <a:schemeClr val="dk1"/>
                </a:solidFill>
                <a:latin typeface="Calibri"/>
                <a:ea typeface="Calibri"/>
                <a:cs typeface="Calibri"/>
                <a:sym typeface="Calibri"/>
              </a:defRPr>
            </a:lvl9pPr>
          </a:lstStyle>
          <a:p/>
        </p:txBody>
      </p:sp>
      <p:sp>
        <p:nvSpPr>
          <p:cNvPr id="387" name="Google Shape;387;p71"/>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389" name="Shape 389"/>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0" Type="http://schemas.openxmlformats.org/officeDocument/2006/relationships/theme" Target="../theme/theme5.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11" Type="http://schemas.openxmlformats.org/officeDocument/2006/relationships/slideLayout" Target="../slideLayouts/slideLayout42.xml"/><Relationship Id="rId10" Type="http://schemas.openxmlformats.org/officeDocument/2006/relationships/slideLayout" Target="../slideLayouts/slideLayout41.xml"/><Relationship Id="rId12" Type="http://schemas.openxmlformats.org/officeDocument/2006/relationships/theme" Target="../theme/theme4.xml"/><Relationship Id="rId9" Type="http://schemas.openxmlformats.org/officeDocument/2006/relationships/slideLayout" Target="../slideLayouts/slideLayout40.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11" Type="http://schemas.openxmlformats.org/officeDocument/2006/relationships/theme" Target="../theme/theme8.xml"/><Relationship Id="rId10" Type="http://schemas.openxmlformats.org/officeDocument/2006/relationships/slideLayout" Target="../slideLayouts/slideLayout52.xml"/><Relationship Id="rId9" Type="http://schemas.openxmlformats.org/officeDocument/2006/relationships/slideLayout" Target="../slideLayouts/slideLayout51.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3.xml"/><Relationship Id="rId10" Type="http://schemas.openxmlformats.org/officeDocument/2006/relationships/slideLayout" Target="../slideLayouts/slideLayout62.xml"/><Relationship Id="rId13" Type="http://schemas.openxmlformats.org/officeDocument/2006/relationships/slideLayout" Target="../slideLayouts/slideLayout65.xml"/><Relationship Id="rId12" Type="http://schemas.openxmlformats.org/officeDocument/2006/relationships/slideLayout" Target="../slideLayouts/slideLayout64.xml"/><Relationship Id="rId1" Type="http://schemas.openxmlformats.org/officeDocument/2006/relationships/slideLayout" Target="../slideLayouts/slideLayout53.xml"/><Relationship Id="rId2" Type="http://schemas.openxmlformats.org/officeDocument/2006/relationships/slideLayout" Target="../slideLayouts/slideLayout54.xml"/><Relationship Id="rId3" Type="http://schemas.openxmlformats.org/officeDocument/2006/relationships/slideLayout" Target="../slideLayouts/slideLayout55.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6.xml"/><Relationship Id="rId5" Type="http://schemas.openxmlformats.org/officeDocument/2006/relationships/slideLayout" Target="../slideLayouts/slideLayout57.xml"/><Relationship Id="rId6" Type="http://schemas.openxmlformats.org/officeDocument/2006/relationships/slideLayout" Target="../slideLayouts/slideLayout58.xml"/><Relationship Id="rId7" Type="http://schemas.openxmlformats.org/officeDocument/2006/relationships/slideLayout" Target="../slideLayouts/slideLayout59.xml"/><Relationship Id="rId8"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2" name="Google Shape;52;p13"/>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25" name="Shape 125"/>
        <p:cNvGrpSpPr/>
        <p:nvPr/>
      </p:nvGrpSpPr>
      <p:grpSpPr>
        <a:xfrm>
          <a:off x="0" y="0"/>
          <a:ext cx="0" cy="0"/>
          <a:chOff x="0" y="0"/>
          <a:chExt cx="0" cy="0"/>
        </a:xfrm>
      </p:grpSpPr>
      <p:sp>
        <p:nvSpPr>
          <p:cNvPr id="126" name="Google Shape;126;p25"/>
          <p:cNvSpPr txBox="1"/>
          <p:nvPr>
            <p:ph type="title"/>
          </p:nvPr>
        </p:nvSpPr>
        <p:spPr>
          <a:xfrm>
            <a:off x="628650" y="273844"/>
            <a:ext cx="7886700" cy="994200"/>
          </a:xfrm>
          <a:prstGeom prst="rect">
            <a:avLst/>
          </a:prstGeom>
          <a:noFill/>
          <a:ln>
            <a:noFill/>
          </a:ln>
        </p:spPr>
        <p:txBody>
          <a:bodyPr anchorCtr="0" anchor="ctr" bIns="91425" lIns="91425" spcFirstLastPara="1" rIns="91425" wrap="square" tIns="91425"/>
          <a:lstStyle>
            <a:lvl1pPr lvl="0" marR="0" rtl="0" algn="l">
              <a:lnSpc>
                <a:spcPct val="9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7" name="Google Shape;127;p25"/>
          <p:cNvSpPr txBox="1"/>
          <p:nvPr>
            <p:ph idx="1" type="body"/>
          </p:nvPr>
        </p:nvSpPr>
        <p:spPr>
          <a:xfrm>
            <a:off x="628650" y="1369219"/>
            <a:ext cx="7886700" cy="32634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8" name="Google Shape;128;p25"/>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29" name="Google Shape;129;p25"/>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0" name="Google Shape;130;p25"/>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87" name="Shape 187"/>
        <p:cNvGrpSpPr/>
        <p:nvPr/>
      </p:nvGrpSpPr>
      <p:grpSpPr>
        <a:xfrm>
          <a:off x="0" y="0"/>
          <a:ext cx="0" cy="0"/>
          <a:chOff x="0" y="0"/>
          <a:chExt cx="0" cy="0"/>
        </a:xfrm>
      </p:grpSpPr>
      <p:sp>
        <p:nvSpPr>
          <p:cNvPr id="188" name="Google Shape;188;p35"/>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89" name="Google Shape;189;p35"/>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90" name="Google Shape;190;p35"/>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191" name="Google Shape;191;p35"/>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192" name="Google Shape;192;p35"/>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60" name="Shape 260"/>
        <p:cNvGrpSpPr/>
        <p:nvPr/>
      </p:nvGrpSpPr>
      <p:grpSpPr>
        <a:xfrm>
          <a:off x="0" y="0"/>
          <a:ext cx="0" cy="0"/>
          <a:chOff x="0" y="0"/>
          <a:chExt cx="0" cy="0"/>
        </a:xfrm>
      </p:grpSpPr>
      <p:sp>
        <p:nvSpPr>
          <p:cNvPr id="261" name="Google Shape;261;p47"/>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62" name="Google Shape;262;p47"/>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63" name="Google Shape;263;p47"/>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64" name="Google Shape;264;p47"/>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65" name="Google Shape;265;p47"/>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330" name="Shape 330"/>
        <p:cNvGrpSpPr/>
        <p:nvPr/>
      </p:nvGrpSpPr>
      <p:grpSpPr>
        <a:xfrm>
          <a:off x="0" y="0"/>
          <a:ext cx="0" cy="0"/>
          <a:chOff x="0" y="0"/>
          <a:chExt cx="0" cy="0"/>
        </a:xfrm>
      </p:grpSpPr>
      <p:sp>
        <p:nvSpPr>
          <p:cNvPr id="331" name="Google Shape;331;p5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dk1"/>
              </a:buClr>
              <a:buSzPts val="2800"/>
              <a:buFont typeface="Century Gothic"/>
              <a:buNone/>
              <a:defRPr b="0" i="0" sz="28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332" name="Google Shape;332;p5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marR="0" rtl="0" algn="l">
              <a:lnSpc>
                <a:spcPct val="115000"/>
              </a:lnSpc>
              <a:spcBef>
                <a:spcPts val="0"/>
              </a:spcBef>
              <a:spcAft>
                <a:spcPts val="0"/>
              </a:spcAft>
              <a:buClr>
                <a:schemeClr val="dk2"/>
              </a:buClr>
              <a:buSzPts val="1800"/>
              <a:buFont typeface="Century Gothic"/>
              <a:buChar char="●"/>
              <a:defRPr b="0" i="0" sz="1800" u="none" cap="none" strike="noStrike">
                <a:solidFill>
                  <a:schemeClr val="dk2"/>
                </a:solidFill>
                <a:latin typeface="Century Gothic"/>
                <a:ea typeface="Century Gothic"/>
                <a:cs typeface="Century Gothic"/>
                <a:sym typeface="Century Gothic"/>
              </a:defRPr>
            </a:lvl1pPr>
            <a:lvl2pPr indent="-317500" lvl="1" marL="914400" marR="0" rtl="0" algn="l">
              <a:lnSpc>
                <a:spcPct val="115000"/>
              </a:lnSpc>
              <a:spcBef>
                <a:spcPts val="1600"/>
              </a:spcBef>
              <a:spcAft>
                <a:spcPts val="0"/>
              </a:spcAft>
              <a:buClr>
                <a:schemeClr val="dk2"/>
              </a:buClr>
              <a:buSzPts val="1400"/>
              <a:buFont typeface="Century Gothic"/>
              <a:buChar char="○"/>
              <a:defRPr b="0" i="0" sz="1400" u="none" cap="none" strike="noStrike">
                <a:solidFill>
                  <a:schemeClr val="dk2"/>
                </a:solidFill>
                <a:latin typeface="Century Gothic"/>
                <a:ea typeface="Century Gothic"/>
                <a:cs typeface="Century Gothic"/>
                <a:sym typeface="Century Gothic"/>
              </a:defRPr>
            </a:lvl2pPr>
            <a:lvl3pPr indent="-317500" lvl="2" marL="1371600" marR="0" rtl="0" algn="l">
              <a:lnSpc>
                <a:spcPct val="115000"/>
              </a:lnSpc>
              <a:spcBef>
                <a:spcPts val="1600"/>
              </a:spcBef>
              <a:spcAft>
                <a:spcPts val="0"/>
              </a:spcAft>
              <a:buClr>
                <a:schemeClr val="dk2"/>
              </a:buClr>
              <a:buSzPts val="1400"/>
              <a:buFont typeface="Century Gothic"/>
              <a:buChar char="■"/>
              <a:defRPr b="0" i="0" sz="1400" u="none" cap="none" strike="noStrike">
                <a:solidFill>
                  <a:schemeClr val="dk2"/>
                </a:solidFill>
                <a:latin typeface="Century Gothic"/>
                <a:ea typeface="Century Gothic"/>
                <a:cs typeface="Century Gothic"/>
                <a:sym typeface="Century Gothic"/>
              </a:defRPr>
            </a:lvl3pPr>
            <a:lvl4pPr indent="-317500" lvl="3" marL="1828800" marR="0" rtl="0" algn="l">
              <a:lnSpc>
                <a:spcPct val="115000"/>
              </a:lnSpc>
              <a:spcBef>
                <a:spcPts val="1600"/>
              </a:spcBef>
              <a:spcAft>
                <a:spcPts val="0"/>
              </a:spcAft>
              <a:buClr>
                <a:schemeClr val="dk2"/>
              </a:buClr>
              <a:buSzPts val="1400"/>
              <a:buFont typeface="Century Gothic"/>
              <a:buChar char="●"/>
              <a:defRPr b="0" i="0" sz="1400" u="none" cap="none" strike="noStrike">
                <a:solidFill>
                  <a:schemeClr val="dk2"/>
                </a:solidFill>
                <a:latin typeface="Century Gothic"/>
                <a:ea typeface="Century Gothic"/>
                <a:cs typeface="Century Gothic"/>
                <a:sym typeface="Century Gothic"/>
              </a:defRPr>
            </a:lvl4pPr>
            <a:lvl5pPr indent="-317500" lvl="4" marL="2286000" marR="0" rtl="0" algn="l">
              <a:lnSpc>
                <a:spcPct val="115000"/>
              </a:lnSpc>
              <a:spcBef>
                <a:spcPts val="1600"/>
              </a:spcBef>
              <a:spcAft>
                <a:spcPts val="0"/>
              </a:spcAft>
              <a:buClr>
                <a:schemeClr val="dk2"/>
              </a:buClr>
              <a:buSzPts val="1400"/>
              <a:buFont typeface="Century Gothic"/>
              <a:buChar char="○"/>
              <a:defRPr b="0" i="0" sz="1400" u="none" cap="none" strike="noStrike">
                <a:solidFill>
                  <a:schemeClr val="dk2"/>
                </a:solidFill>
                <a:latin typeface="Century Gothic"/>
                <a:ea typeface="Century Gothic"/>
                <a:cs typeface="Century Gothic"/>
                <a:sym typeface="Century Gothic"/>
              </a:defRPr>
            </a:lvl5pPr>
            <a:lvl6pPr indent="-317500" lvl="5" marL="2743200" marR="0" rtl="0" algn="l">
              <a:lnSpc>
                <a:spcPct val="115000"/>
              </a:lnSpc>
              <a:spcBef>
                <a:spcPts val="1600"/>
              </a:spcBef>
              <a:spcAft>
                <a:spcPts val="0"/>
              </a:spcAft>
              <a:buClr>
                <a:schemeClr val="dk2"/>
              </a:buClr>
              <a:buSzPts val="1400"/>
              <a:buFont typeface="Century Gothic"/>
              <a:buChar char="■"/>
              <a:defRPr b="0" i="0" sz="1400" u="none" cap="none" strike="noStrike">
                <a:solidFill>
                  <a:schemeClr val="dk2"/>
                </a:solidFill>
                <a:latin typeface="Century Gothic"/>
                <a:ea typeface="Century Gothic"/>
                <a:cs typeface="Century Gothic"/>
                <a:sym typeface="Century Gothic"/>
              </a:defRPr>
            </a:lvl6pPr>
            <a:lvl7pPr indent="-317500" lvl="6" marL="3200400" marR="0" rtl="0" algn="l">
              <a:lnSpc>
                <a:spcPct val="115000"/>
              </a:lnSpc>
              <a:spcBef>
                <a:spcPts val="1600"/>
              </a:spcBef>
              <a:spcAft>
                <a:spcPts val="0"/>
              </a:spcAft>
              <a:buClr>
                <a:schemeClr val="dk2"/>
              </a:buClr>
              <a:buSzPts val="1400"/>
              <a:buFont typeface="Century Gothic"/>
              <a:buChar char="●"/>
              <a:defRPr b="0" i="0" sz="1400" u="none" cap="none" strike="noStrike">
                <a:solidFill>
                  <a:schemeClr val="dk2"/>
                </a:solidFill>
                <a:latin typeface="Century Gothic"/>
                <a:ea typeface="Century Gothic"/>
                <a:cs typeface="Century Gothic"/>
                <a:sym typeface="Century Gothic"/>
              </a:defRPr>
            </a:lvl7pPr>
            <a:lvl8pPr indent="-317500" lvl="7" marL="3657600" marR="0" rtl="0" algn="l">
              <a:lnSpc>
                <a:spcPct val="115000"/>
              </a:lnSpc>
              <a:spcBef>
                <a:spcPts val="1600"/>
              </a:spcBef>
              <a:spcAft>
                <a:spcPts val="0"/>
              </a:spcAft>
              <a:buClr>
                <a:schemeClr val="dk2"/>
              </a:buClr>
              <a:buSzPts val="1400"/>
              <a:buFont typeface="Century Gothic"/>
              <a:buChar char="○"/>
              <a:defRPr b="0" i="0" sz="1400" u="none" cap="none" strike="noStrike">
                <a:solidFill>
                  <a:schemeClr val="dk2"/>
                </a:solidFill>
                <a:latin typeface="Century Gothic"/>
                <a:ea typeface="Century Gothic"/>
                <a:cs typeface="Century Gothic"/>
                <a:sym typeface="Century Gothic"/>
              </a:defRPr>
            </a:lvl8pPr>
            <a:lvl9pPr indent="-317500" lvl="8" marL="4114800" marR="0" rtl="0" algn="l">
              <a:lnSpc>
                <a:spcPct val="115000"/>
              </a:lnSpc>
              <a:spcBef>
                <a:spcPts val="1600"/>
              </a:spcBef>
              <a:spcAft>
                <a:spcPts val="1600"/>
              </a:spcAft>
              <a:buClr>
                <a:schemeClr val="dk2"/>
              </a:buClr>
              <a:buSzPts val="1400"/>
              <a:buFont typeface="Century Gothic"/>
              <a:buChar char="■"/>
              <a:defRPr b="0" i="0" sz="1400" u="none" cap="none" strike="noStrike">
                <a:solidFill>
                  <a:schemeClr val="dk2"/>
                </a:solidFill>
                <a:latin typeface="Century Gothic"/>
                <a:ea typeface="Century Gothic"/>
                <a:cs typeface="Century Gothic"/>
                <a:sym typeface="Century Gothic"/>
              </a:defRPr>
            </a:lvl9pPr>
          </a:lstStyle>
          <a:p/>
        </p:txBody>
      </p:sp>
      <p:sp>
        <p:nvSpPr>
          <p:cNvPr id="333" name="Google Shape;333;p58"/>
          <p:cNvSpPr txBox="1"/>
          <p:nvPr>
            <p:ph idx="12" type="sldNum"/>
          </p:nvPr>
        </p:nvSpPr>
        <p:spPr>
          <a:xfrm>
            <a:off x="8472458"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8" name="Shape 388"/>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13"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11.png"/><Relationship Id="rId5" Type="http://schemas.openxmlformats.org/officeDocument/2006/relationships/image" Target="../media/image17.png"/><Relationship Id="rId6"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hyperlink" Target="https://github.com/bids-standard/bids-examples"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6.png"/><Relationship Id="rId4" Type="http://schemas.openxmlformats.org/officeDocument/2006/relationships/hyperlink" Target="https://doi.org/10.1371/journal.pbio.2001461" TargetMode="External"/><Relationship Id="rId5" Type="http://schemas.openxmlformats.org/officeDocument/2006/relationships/hyperlink" Target="https://doi.org/10.1371/journal.pbio.2001461" TargetMode="External"/><Relationship Id="rId6"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16.xml"/><Relationship Id="rId3" Type="http://schemas.openxmlformats.org/officeDocument/2006/relationships/image" Target="../media/image23.png"/><Relationship Id="rId4" Type="http://schemas.openxmlformats.org/officeDocument/2006/relationships/image" Target="../media/image26.png"/><Relationship Id="rId5"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17.xml"/><Relationship Id="rId3" Type="http://schemas.openxmlformats.org/officeDocument/2006/relationships/image" Target="../media/image21.png"/><Relationship Id="rId4" Type="http://schemas.openxmlformats.org/officeDocument/2006/relationships/image" Target="../media/image24.png"/><Relationship Id="rId5"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18.xml"/><Relationship Id="rId3" Type="http://schemas.openxmlformats.org/officeDocument/2006/relationships/image" Target="../media/image69.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19.xml"/><Relationship Id="rId3" Type="http://schemas.openxmlformats.org/officeDocument/2006/relationships/image" Target="../media/image69.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20.xml"/><Relationship Id="rId3" Type="http://schemas.openxmlformats.org/officeDocument/2006/relationships/hyperlink" Target="https://cran.r-project.org/web/packages/kableExtra/vignettes/awesome_table_in_html.html" TargetMode="External"/><Relationship Id="rId4" Type="http://schemas.openxmlformats.org/officeDocument/2006/relationships/hyperlink" Target="https://github.com/crsh/papaja" TargetMode="External"/><Relationship Id="rId5"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1.xml"/><Relationship Id="rId3" Type="http://schemas.openxmlformats.org/officeDocument/2006/relationships/hyperlink" Target="https://osf.io/"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2.xml"/><Relationship Id="rId3"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5.xml"/><Relationship Id="rId3"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6.xml"/><Relationship Id="rId3"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7.xml"/><Relationship Id="rId3" Type="http://schemas.openxmlformats.org/officeDocument/2006/relationships/image" Target="../media/image6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8.xml"/><Relationship Id="rId3" Type="http://schemas.openxmlformats.org/officeDocument/2006/relationships/image" Target="../media/image6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4.xml"/><Relationship Id="rId3" Type="http://schemas.openxmlformats.org/officeDocument/2006/relationships/hyperlink" Target="https://osf.io/t4yqf/"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0.xml"/><Relationship Id="rId3" Type="http://schemas.openxmlformats.org/officeDocument/2006/relationships/image" Target="../media/image7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42.xml"/><Relationship Id="rId3" Type="http://schemas.openxmlformats.org/officeDocument/2006/relationships/image" Target="../media/image29.png"/><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3.xml"/><Relationship Id="rId3" Type="http://schemas.openxmlformats.org/officeDocument/2006/relationships/image" Target="../media/image62.png"/></Relationships>
</file>

<file path=ppt/slides/_rels/slide44.xml.rels><?xml version="1.0" encoding="UTF-8" standalone="yes"?><Relationships xmlns="http://schemas.openxmlformats.org/package/2006/relationships"><Relationship Id="rId20" Type="http://schemas.openxmlformats.org/officeDocument/2006/relationships/image" Target="../media/image46.png"/><Relationship Id="rId11" Type="http://schemas.openxmlformats.org/officeDocument/2006/relationships/image" Target="../media/image47.png"/><Relationship Id="rId10" Type="http://schemas.openxmlformats.org/officeDocument/2006/relationships/image" Target="../media/image43.png"/><Relationship Id="rId13" Type="http://schemas.openxmlformats.org/officeDocument/2006/relationships/image" Target="../media/image38.png"/><Relationship Id="rId12" Type="http://schemas.openxmlformats.org/officeDocument/2006/relationships/image" Target="../media/image40.png"/><Relationship Id="rId1" Type="http://schemas.openxmlformats.org/officeDocument/2006/relationships/slideLayout" Target="../slideLayouts/slideLayout53.xml"/><Relationship Id="rId2" Type="http://schemas.openxmlformats.org/officeDocument/2006/relationships/notesSlide" Target="../notesSlides/notesSlide44.xml"/><Relationship Id="rId3" Type="http://schemas.openxmlformats.org/officeDocument/2006/relationships/image" Target="../media/image35.png"/><Relationship Id="rId4" Type="http://schemas.openxmlformats.org/officeDocument/2006/relationships/image" Target="../media/image31.png"/><Relationship Id="rId9" Type="http://schemas.openxmlformats.org/officeDocument/2006/relationships/image" Target="../media/image60.png"/><Relationship Id="rId15" Type="http://schemas.openxmlformats.org/officeDocument/2006/relationships/image" Target="../media/image45.png"/><Relationship Id="rId14" Type="http://schemas.openxmlformats.org/officeDocument/2006/relationships/image" Target="../media/image42.png"/><Relationship Id="rId17" Type="http://schemas.openxmlformats.org/officeDocument/2006/relationships/image" Target="../media/image44.png"/><Relationship Id="rId16" Type="http://schemas.openxmlformats.org/officeDocument/2006/relationships/image" Target="../media/image41.png"/><Relationship Id="rId5" Type="http://schemas.openxmlformats.org/officeDocument/2006/relationships/image" Target="../media/image32.png"/><Relationship Id="rId19" Type="http://schemas.openxmlformats.org/officeDocument/2006/relationships/image" Target="../media/image48.png"/><Relationship Id="rId6" Type="http://schemas.openxmlformats.org/officeDocument/2006/relationships/image" Target="../media/image36.png"/><Relationship Id="rId18" Type="http://schemas.openxmlformats.org/officeDocument/2006/relationships/image" Target="../media/image50.png"/><Relationship Id="rId7" Type="http://schemas.openxmlformats.org/officeDocument/2006/relationships/image" Target="../media/image49.png"/><Relationship Id="rId8" Type="http://schemas.openxmlformats.org/officeDocument/2006/relationships/image" Target="../media/image37.png"/></Relationships>
</file>

<file path=ppt/slides/_rels/slide45.xml.rels><?xml version="1.0" encoding="UTF-8" standalone="yes"?><Relationships xmlns="http://schemas.openxmlformats.org/package/2006/relationships"><Relationship Id="rId20" Type="http://schemas.openxmlformats.org/officeDocument/2006/relationships/image" Target="../media/image46.png"/><Relationship Id="rId22" Type="http://schemas.openxmlformats.org/officeDocument/2006/relationships/image" Target="../media/image52.png"/><Relationship Id="rId21" Type="http://schemas.openxmlformats.org/officeDocument/2006/relationships/image" Target="../media/image54.png"/><Relationship Id="rId24" Type="http://schemas.openxmlformats.org/officeDocument/2006/relationships/image" Target="../media/image51.png"/><Relationship Id="rId23" Type="http://schemas.openxmlformats.org/officeDocument/2006/relationships/image" Target="../media/image57.png"/><Relationship Id="rId1" Type="http://schemas.openxmlformats.org/officeDocument/2006/relationships/slideLayout" Target="../slideLayouts/slideLayout53.xml"/><Relationship Id="rId2" Type="http://schemas.openxmlformats.org/officeDocument/2006/relationships/notesSlide" Target="../notesSlides/notesSlide45.xml"/><Relationship Id="rId3" Type="http://schemas.openxmlformats.org/officeDocument/2006/relationships/image" Target="../media/image35.png"/><Relationship Id="rId4" Type="http://schemas.openxmlformats.org/officeDocument/2006/relationships/image" Target="../media/image31.png"/><Relationship Id="rId9" Type="http://schemas.openxmlformats.org/officeDocument/2006/relationships/image" Target="../media/image60.png"/><Relationship Id="rId26" Type="http://schemas.openxmlformats.org/officeDocument/2006/relationships/image" Target="../media/image53.png"/><Relationship Id="rId25" Type="http://schemas.openxmlformats.org/officeDocument/2006/relationships/image" Target="../media/image56.png"/><Relationship Id="rId27" Type="http://schemas.openxmlformats.org/officeDocument/2006/relationships/image" Target="../media/image55.png"/><Relationship Id="rId5" Type="http://schemas.openxmlformats.org/officeDocument/2006/relationships/image" Target="../media/image32.png"/><Relationship Id="rId6" Type="http://schemas.openxmlformats.org/officeDocument/2006/relationships/image" Target="../media/image36.png"/><Relationship Id="rId7" Type="http://schemas.openxmlformats.org/officeDocument/2006/relationships/image" Target="../media/image49.png"/><Relationship Id="rId8" Type="http://schemas.openxmlformats.org/officeDocument/2006/relationships/image" Target="../media/image37.png"/><Relationship Id="rId11" Type="http://schemas.openxmlformats.org/officeDocument/2006/relationships/image" Target="../media/image47.png"/><Relationship Id="rId10" Type="http://schemas.openxmlformats.org/officeDocument/2006/relationships/image" Target="../media/image43.png"/><Relationship Id="rId13" Type="http://schemas.openxmlformats.org/officeDocument/2006/relationships/image" Target="../media/image38.png"/><Relationship Id="rId12" Type="http://schemas.openxmlformats.org/officeDocument/2006/relationships/image" Target="../media/image40.png"/><Relationship Id="rId15" Type="http://schemas.openxmlformats.org/officeDocument/2006/relationships/image" Target="../media/image45.png"/><Relationship Id="rId14" Type="http://schemas.openxmlformats.org/officeDocument/2006/relationships/image" Target="../media/image42.png"/><Relationship Id="rId17" Type="http://schemas.openxmlformats.org/officeDocument/2006/relationships/image" Target="../media/image44.png"/><Relationship Id="rId16" Type="http://schemas.openxmlformats.org/officeDocument/2006/relationships/image" Target="../media/image41.png"/><Relationship Id="rId19" Type="http://schemas.openxmlformats.org/officeDocument/2006/relationships/image" Target="../media/image48.png"/><Relationship Id="rId18" Type="http://schemas.openxmlformats.org/officeDocument/2006/relationships/image" Target="../media/image5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9.xml"/><Relationship Id="rId3" Type="http://schemas.openxmlformats.org/officeDocument/2006/relationships/image" Target="../media/image5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3.xml"/><Relationship Id="rId3" Type="http://schemas.openxmlformats.org/officeDocument/2006/relationships/image" Target="../media/image7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4.xml"/><Relationship Id="rId3" Type="http://schemas.openxmlformats.org/officeDocument/2006/relationships/image" Target="../media/image7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5.xml"/><Relationship Id="rId3" Type="http://schemas.openxmlformats.org/officeDocument/2006/relationships/image" Target="../media/image7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6.xml"/><Relationship Id="rId3" Type="http://schemas.openxmlformats.org/officeDocument/2006/relationships/image" Target="../media/image7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9.xml"/><Relationship Id="rId3" Type="http://schemas.openxmlformats.org/officeDocument/2006/relationships/image" Target="../media/image7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62.xml"/><Relationship Id="rId3" Type="http://schemas.openxmlformats.org/officeDocument/2006/relationships/image" Target="../media/image58.png"/><Relationship Id="rId4" Type="http://schemas.openxmlformats.org/officeDocument/2006/relationships/image" Target="../media/image6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63.xml"/><Relationship Id="rId3" Type="http://schemas.openxmlformats.org/officeDocument/2006/relationships/image" Target="../media/image7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65.xml"/><Relationship Id="rId3" Type="http://schemas.openxmlformats.org/officeDocument/2006/relationships/image" Target="../media/image7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66.xml"/><Relationship Id="rId3" Type="http://schemas.openxmlformats.org/officeDocument/2006/relationships/image" Target="../media/image7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67.xml"/><Relationship Id="rId3" Type="http://schemas.openxmlformats.org/officeDocument/2006/relationships/image" Target="../media/image7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1" Type="http://schemas.openxmlformats.org/officeDocument/2006/relationships/image" Target="../media/image3.png"/><Relationship Id="rId10" Type="http://schemas.openxmlformats.org/officeDocument/2006/relationships/image" Target="../media/image10.png"/><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9.png"/><Relationship Id="rId5" Type="http://schemas.openxmlformats.org/officeDocument/2006/relationships/image" Target="../media/image19.png"/><Relationship Id="rId6" Type="http://schemas.openxmlformats.org/officeDocument/2006/relationships/image" Target="../media/image14.png"/><Relationship Id="rId7" Type="http://schemas.openxmlformats.org/officeDocument/2006/relationships/image" Target="../media/image22.png"/><Relationship Id="rId8" Type="http://schemas.openxmlformats.org/officeDocument/2006/relationships/image" Target="../media/image1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72.xml"/><Relationship Id="rId3" Type="http://schemas.openxmlformats.org/officeDocument/2006/relationships/image" Target="../media/image64.jpg"/><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73.xml"/><Relationship Id="rId3" Type="http://schemas.openxmlformats.org/officeDocument/2006/relationships/image" Target="../media/image65.jpg"/><Relationship Id="rId4" Type="http://schemas.openxmlformats.org/officeDocument/2006/relationships/image" Target="../media/image67.jpg"/><Relationship Id="rId5" Type="http://schemas.openxmlformats.org/officeDocument/2006/relationships/image" Target="../media/image7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74.xml"/><Relationship Id="rId3" Type="http://schemas.openxmlformats.org/officeDocument/2006/relationships/image" Target="../media/image66.png"/><Relationship Id="rId4" Type="http://schemas.openxmlformats.org/officeDocument/2006/relationships/hyperlink" Target="http://www.openscience-utrecht.com"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75.xml"/><Relationship Id="rId3" Type="http://schemas.openxmlformats.org/officeDocument/2006/relationships/image" Target="../media/image7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3" name="Shape 393"/>
        <p:cNvGrpSpPr/>
        <p:nvPr/>
      </p:nvGrpSpPr>
      <p:grpSpPr>
        <a:xfrm>
          <a:off x="0" y="0"/>
          <a:ext cx="0" cy="0"/>
          <a:chOff x="0" y="0"/>
          <a:chExt cx="0" cy="0"/>
        </a:xfrm>
      </p:grpSpPr>
      <p:sp>
        <p:nvSpPr>
          <p:cNvPr id="394" name="Google Shape;394;p7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a:t>Open Science</a:t>
            </a:r>
            <a:endParaRPr/>
          </a:p>
        </p:txBody>
      </p:sp>
      <p:sp>
        <p:nvSpPr>
          <p:cNvPr id="395" name="Google Shape;395;p7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Towards </a:t>
            </a:r>
            <a:r>
              <a:rPr lang="en-GB"/>
              <a:t>reproducible</a:t>
            </a:r>
            <a:r>
              <a:rPr lang="en-GB"/>
              <a:t> and replicable (neuro)science</a:t>
            </a:r>
            <a:endParaRPr/>
          </a:p>
        </p:txBody>
      </p:sp>
      <p:sp>
        <p:nvSpPr>
          <p:cNvPr id="396" name="Google Shape;396;p74"/>
          <p:cNvSpPr txBox="1"/>
          <p:nvPr/>
        </p:nvSpPr>
        <p:spPr>
          <a:xfrm>
            <a:off x="496800" y="4138850"/>
            <a:ext cx="4075200" cy="7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Loek Brinkman &amp; Dora Hermes, </a:t>
            </a:r>
            <a:br>
              <a:rPr lang="en-GB"/>
            </a:br>
            <a:r>
              <a:rPr lang="en-GB"/>
              <a:t>Utrecht University / UMC Utrecht &amp; Mayo Clinic</a:t>
            </a:r>
            <a:endParaRPr/>
          </a:p>
          <a:p>
            <a:pPr indent="0" lvl="0" marL="0" rtl="0" algn="l">
              <a:spcBef>
                <a:spcPts val="0"/>
              </a:spcBef>
              <a:spcAft>
                <a:spcPts val="0"/>
              </a:spcAft>
              <a:buNone/>
            </a:pPr>
            <a:r>
              <a:rPr lang="en-GB"/>
              <a:t>Open Science Community Utrecht</a:t>
            </a:r>
            <a:endParaRPr/>
          </a:p>
        </p:txBody>
      </p:sp>
      <p:pic>
        <p:nvPicPr>
          <p:cNvPr id="397" name="Google Shape;397;p74"/>
          <p:cNvPicPr preferRelativeResize="0"/>
          <p:nvPr/>
        </p:nvPicPr>
        <p:blipFill>
          <a:blip r:embed="rId3">
            <a:alphaModFix/>
          </a:blip>
          <a:stretch>
            <a:fillRect/>
          </a:stretch>
        </p:blipFill>
        <p:spPr>
          <a:xfrm>
            <a:off x="7111250" y="147425"/>
            <a:ext cx="1876925" cy="652050"/>
          </a:xfrm>
          <a:prstGeom prst="rect">
            <a:avLst/>
          </a:prstGeom>
          <a:noFill/>
          <a:ln>
            <a:noFill/>
          </a:ln>
        </p:spPr>
      </p:pic>
      <p:pic>
        <p:nvPicPr>
          <p:cNvPr descr="Image" id="398" name="Google Shape;398;p74"/>
          <p:cNvPicPr preferRelativeResize="0"/>
          <p:nvPr/>
        </p:nvPicPr>
        <p:blipFill rotWithShape="1">
          <a:blip r:embed="rId4">
            <a:alphaModFix/>
          </a:blip>
          <a:srcRect b="0" l="0" r="0" t="0"/>
          <a:stretch/>
        </p:blipFill>
        <p:spPr>
          <a:xfrm>
            <a:off x="4571999" y="4048473"/>
            <a:ext cx="2054449" cy="88297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8" name="Shape 478"/>
        <p:cNvGrpSpPr/>
        <p:nvPr/>
      </p:nvGrpSpPr>
      <p:grpSpPr>
        <a:xfrm>
          <a:off x="0" y="0"/>
          <a:ext cx="0" cy="0"/>
          <a:chOff x="0" y="0"/>
          <a:chExt cx="0" cy="0"/>
        </a:xfrm>
      </p:grpSpPr>
      <p:sp>
        <p:nvSpPr>
          <p:cNvPr id="479" name="Google Shape;479;p83"/>
          <p:cNvSpPr txBox="1"/>
          <p:nvPr>
            <p:ph type="title"/>
          </p:nvPr>
        </p:nvSpPr>
        <p:spPr>
          <a:xfrm>
            <a:off x="311700" y="1106125"/>
            <a:ext cx="8520600" cy="196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sz="7200"/>
              <a:t>Mini workshops</a:t>
            </a:r>
            <a:endParaRPr sz="7200"/>
          </a:p>
        </p:txBody>
      </p:sp>
      <p:sp>
        <p:nvSpPr>
          <p:cNvPr id="480" name="Google Shape;480;p8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4" name="Shape 484"/>
        <p:cNvGrpSpPr/>
        <p:nvPr/>
      </p:nvGrpSpPr>
      <p:grpSpPr>
        <a:xfrm>
          <a:off x="0" y="0"/>
          <a:ext cx="0" cy="0"/>
          <a:chOff x="0" y="0"/>
          <a:chExt cx="0" cy="0"/>
        </a:xfrm>
      </p:grpSpPr>
      <p:pic>
        <p:nvPicPr>
          <p:cNvPr id="485" name="Google Shape;485;p84"/>
          <p:cNvPicPr preferRelativeResize="0"/>
          <p:nvPr/>
        </p:nvPicPr>
        <p:blipFill>
          <a:blip r:embed="rId3">
            <a:alphaModFix/>
          </a:blip>
          <a:stretch>
            <a:fillRect/>
          </a:stretch>
        </p:blipFill>
        <p:spPr>
          <a:xfrm>
            <a:off x="174525" y="1017725"/>
            <a:ext cx="6858000" cy="3562350"/>
          </a:xfrm>
          <a:prstGeom prst="rect">
            <a:avLst/>
          </a:prstGeom>
          <a:noFill/>
          <a:ln>
            <a:noFill/>
          </a:ln>
        </p:spPr>
      </p:pic>
      <p:pic>
        <p:nvPicPr>
          <p:cNvPr id="486" name="Google Shape;486;p84"/>
          <p:cNvPicPr preferRelativeResize="0"/>
          <p:nvPr/>
        </p:nvPicPr>
        <p:blipFill>
          <a:blip r:embed="rId4">
            <a:alphaModFix/>
          </a:blip>
          <a:stretch>
            <a:fillRect/>
          </a:stretch>
        </p:blipFill>
        <p:spPr>
          <a:xfrm>
            <a:off x="7240225" y="152475"/>
            <a:ext cx="1806675" cy="985459"/>
          </a:xfrm>
          <a:prstGeom prst="rect">
            <a:avLst/>
          </a:prstGeom>
          <a:noFill/>
          <a:ln>
            <a:noFill/>
          </a:ln>
        </p:spPr>
      </p:pic>
      <p:pic>
        <p:nvPicPr>
          <p:cNvPr id="487" name="Google Shape;487;p84"/>
          <p:cNvPicPr preferRelativeResize="0"/>
          <p:nvPr/>
        </p:nvPicPr>
        <p:blipFill>
          <a:blip r:embed="rId5">
            <a:alphaModFix/>
          </a:blip>
          <a:stretch>
            <a:fillRect/>
          </a:stretch>
        </p:blipFill>
        <p:spPr>
          <a:xfrm>
            <a:off x="152400" y="4732475"/>
            <a:ext cx="2603491" cy="258625"/>
          </a:xfrm>
          <a:prstGeom prst="rect">
            <a:avLst/>
          </a:prstGeom>
          <a:noFill/>
          <a:ln>
            <a:noFill/>
          </a:ln>
        </p:spPr>
      </p:pic>
      <p:pic>
        <p:nvPicPr>
          <p:cNvPr id="488" name="Google Shape;488;p84"/>
          <p:cNvPicPr preferRelativeResize="0"/>
          <p:nvPr/>
        </p:nvPicPr>
        <p:blipFill>
          <a:blip r:embed="rId6">
            <a:alphaModFix/>
          </a:blip>
          <a:stretch>
            <a:fillRect/>
          </a:stretch>
        </p:blipFill>
        <p:spPr>
          <a:xfrm>
            <a:off x="7173875" y="1732784"/>
            <a:ext cx="1806675" cy="1767521"/>
          </a:xfrm>
          <a:prstGeom prst="rect">
            <a:avLst/>
          </a:prstGeom>
          <a:noFill/>
          <a:ln>
            <a:noFill/>
          </a:ln>
        </p:spPr>
      </p:pic>
      <p:sp>
        <p:nvSpPr>
          <p:cNvPr id="489" name="Google Shape;489;p84"/>
          <p:cNvSpPr txBox="1"/>
          <p:nvPr>
            <p:ph type="title"/>
          </p:nvPr>
        </p:nvSpPr>
        <p:spPr>
          <a:xfrm>
            <a:off x="311700" y="152475"/>
            <a:ext cx="698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800"/>
              <a:t>Standardized data structures: the Brain Imaging Data Structure (BIDS) for MRI, EEG, MEG, iEEG </a:t>
            </a:r>
            <a:endParaRPr sz="18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3" name="Shape 493"/>
        <p:cNvGrpSpPr/>
        <p:nvPr/>
      </p:nvGrpSpPr>
      <p:grpSpPr>
        <a:xfrm>
          <a:off x="0" y="0"/>
          <a:ext cx="0" cy="0"/>
          <a:chOff x="0" y="0"/>
          <a:chExt cx="0" cy="0"/>
        </a:xfrm>
      </p:grpSpPr>
      <p:sp>
        <p:nvSpPr>
          <p:cNvPr id="494" name="Google Shape;494;p8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Standardized data structures - BIDS</a:t>
            </a:r>
            <a:endParaRPr/>
          </a:p>
        </p:txBody>
      </p:sp>
      <p:pic>
        <p:nvPicPr>
          <p:cNvPr id="495" name="Google Shape;495;p85"/>
          <p:cNvPicPr preferRelativeResize="0"/>
          <p:nvPr/>
        </p:nvPicPr>
        <p:blipFill>
          <a:blip r:embed="rId3">
            <a:alphaModFix/>
          </a:blip>
          <a:stretch>
            <a:fillRect/>
          </a:stretch>
        </p:blipFill>
        <p:spPr>
          <a:xfrm>
            <a:off x="7240225" y="152475"/>
            <a:ext cx="1806675" cy="985459"/>
          </a:xfrm>
          <a:prstGeom prst="rect">
            <a:avLst/>
          </a:prstGeom>
          <a:noFill/>
          <a:ln>
            <a:noFill/>
          </a:ln>
        </p:spPr>
      </p:pic>
      <p:sp>
        <p:nvSpPr>
          <p:cNvPr id="496" name="Google Shape;496;p85"/>
          <p:cNvSpPr txBox="1"/>
          <p:nvPr/>
        </p:nvSpPr>
        <p:spPr>
          <a:xfrm>
            <a:off x="454100" y="1017725"/>
            <a:ext cx="7908300" cy="743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800">
                <a:solidFill>
                  <a:schemeClr val="dk1"/>
                </a:solidFill>
                <a:latin typeface="Calibri"/>
                <a:ea typeface="Calibri"/>
                <a:cs typeface="Calibri"/>
                <a:sym typeface="Calibri"/>
              </a:rPr>
              <a:t>Standard structure, human and machine readable metadata (heritability applies)</a:t>
            </a:r>
            <a:endParaRPr sz="1800">
              <a:solidFill>
                <a:schemeClr val="dk1"/>
              </a:solidFill>
              <a:latin typeface="Calibri"/>
              <a:ea typeface="Calibri"/>
              <a:cs typeface="Calibri"/>
              <a:sym typeface="Calibri"/>
            </a:endParaRPr>
          </a:p>
          <a:p>
            <a:pPr indent="457200" lvl="0" marL="0" rtl="0" algn="l">
              <a:lnSpc>
                <a:spcPct val="115000"/>
              </a:lnSpc>
              <a:spcBef>
                <a:spcPts val="0"/>
              </a:spcBef>
              <a:spcAft>
                <a:spcPts val="0"/>
              </a:spcAft>
              <a:buNone/>
            </a:pPr>
            <a:r>
              <a:rPr lang="en-GB" sz="1800">
                <a:solidFill>
                  <a:schemeClr val="dk1"/>
                </a:solidFill>
                <a:latin typeface="Calibri"/>
                <a:ea typeface="Calibri"/>
                <a:cs typeface="Calibri"/>
                <a:sym typeface="Calibri"/>
              </a:rPr>
              <a:t>MyProject/sub-&lt;&gt;/ses-&lt;&gt;/func/</a:t>
            </a:r>
            <a:endParaRPr b="1" sz="1800">
              <a:solidFill>
                <a:schemeClr val="dk1"/>
              </a:solidFill>
              <a:latin typeface="Calibri"/>
              <a:ea typeface="Calibri"/>
              <a:cs typeface="Calibri"/>
              <a:sym typeface="Calibri"/>
            </a:endParaRPr>
          </a:p>
          <a:p>
            <a:pPr indent="0" lvl="0" marL="914400" rtl="0" algn="l">
              <a:lnSpc>
                <a:spcPct val="115000"/>
              </a:lnSpc>
              <a:spcBef>
                <a:spcPts val="0"/>
              </a:spcBef>
              <a:spcAft>
                <a:spcPts val="0"/>
              </a:spcAft>
              <a:buClr>
                <a:schemeClr val="dk1"/>
              </a:buClr>
              <a:buSzPts val="1100"/>
              <a:buFont typeface="Arial"/>
              <a:buNone/>
            </a:pPr>
            <a:r>
              <a:rPr b="1" lang="en-GB" sz="1800">
                <a:solidFill>
                  <a:schemeClr val="dk1"/>
                </a:solidFill>
                <a:latin typeface="Calibri"/>
                <a:ea typeface="Calibri"/>
                <a:cs typeface="Calibri"/>
                <a:sym typeface="Calibri"/>
              </a:rPr>
              <a:t>Data:</a:t>
            </a:r>
            <a:endParaRPr b="1" sz="1800">
              <a:solidFill>
                <a:schemeClr val="dk1"/>
              </a:solidFill>
              <a:latin typeface="Calibri"/>
              <a:ea typeface="Calibri"/>
              <a:cs typeface="Calibri"/>
              <a:sym typeface="Calibri"/>
            </a:endParaRPr>
          </a:p>
          <a:p>
            <a:pPr indent="0" lvl="0" marL="914400" rtl="0" algn="l">
              <a:lnSpc>
                <a:spcPct val="115000"/>
              </a:lnSpc>
              <a:spcBef>
                <a:spcPts val="0"/>
              </a:spcBef>
              <a:spcAft>
                <a:spcPts val="0"/>
              </a:spcAft>
              <a:buClr>
                <a:schemeClr val="dk1"/>
              </a:buClr>
              <a:buSzPts val="1100"/>
              <a:buFont typeface="Arial"/>
              <a:buNone/>
            </a:pPr>
            <a:r>
              <a:rPr lang="en-GB" sz="1800">
                <a:solidFill>
                  <a:schemeClr val="dk1"/>
                </a:solidFill>
                <a:latin typeface="Calibri"/>
                <a:ea typeface="Calibri"/>
                <a:cs typeface="Calibri"/>
                <a:sym typeface="Calibri"/>
              </a:rPr>
              <a:t>  sub-&lt;&gt;_ses-&lt;&gt;_task-&lt;&gt;_run-&lt;&gt;_bold.nii.gz</a:t>
            </a:r>
            <a:endParaRPr sz="1800">
              <a:solidFill>
                <a:schemeClr val="dk1"/>
              </a:solidFill>
              <a:latin typeface="Calibri"/>
              <a:ea typeface="Calibri"/>
              <a:cs typeface="Calibri"/>
              <a:sym typeface="Calibri"/>
            </a:endParaRPr>
          </a:p>
          <a:p>
            <a:pPr indent="0" lvl="0" marL="914400" rtl="0" algn="l">
              <a:lnSpc>
                <a:spcPct val="115000"/>
              </a:lnSpc>
              <a:spcBef>
                <a:spcPts val="0"/>
              </a:spcBef>
              <a:spcAft>
                <a:spcPts val="0"/>
              </a:spcAft>
              <a:buClr>
                <a:schemeClr val="dk1"/>
              </a:buClr>
              <a:buSzPts val="1100"/>
              <a:buFont typeface="Arial"/>
              <a:buNone/>
            </a:pPr>
            <a:r>
              <a:rPr b="1" lang="en-GB" sz="1800">
                <a:solidFill>
                  <a:schemeClr val="dk1"/>
                </a:solidFill>
                <a:latin typeface="Calibri"/>
                <a:ea typeface="Calibri"/>
                <a:cs typeface="Calibri"/>
                <a:sym typeface="Calibri"/>
              </a:rPr>
              <a:t>Metadata:</a:t>
            </a:r>
            <a:endParaRPr b="1" sz="1800">
              <a:solidFill>
                <a:schemeClr val="dk1"/>
              </a:solidFill>
              <a:latin typeface="Calibri"/>
              <a:ea typeface="Calibri"/>
              <a:cs typeface="Calibri"/>
              <a:sym typeface="Calibri"/>
            </a:endParaRPr>
          </a:p>
          <a:p>
            <a:pPr indent="0" lvl="0" marL="914400" rtl="0" algn="l">
              <a:lnSpc>
                <a:spcPct val="115000"/>
              </a:lnSpc>
              <a:spcBef>
                <a:spcPts val="0"/>
              </a:spcBef>
              <a:spcAft>
                <a:spcPts val="0"/>
              </a:spcAft>
              <a:buClr>
                <a:schemeClr val="dk1"/>
              </a:buClr>
              <a:buSzPts val="1100"/>
              <a:buFont typeface="Arial"/>
              <a:buNone/>
            </a:pPr>
            <a:r>
              <a:rPr lang="en-GB" sz="1800">
                <a:solidFill>
                  <a:schemeClr val="dk1"/>
                </a:solidFill>
                <a:latin typeface="Calibri"/>
                <a:ea typeface="Calibri"/>
                <a:cs typeface="Calibri"/>
                <a:sym typeface="Calibri"/>
              </a:rPr>
              <a:t>  sub-&lt;&gt;_ses-&lt;&gt;_task-&lt;&gt;_run-&lt;&gt;_bold.json	  </a:t>
            </a:r>
            <a:r>
              <a:rPr i="1" lang="en-GB" sz="1800">
                <a:solidFill>
                  <a:schemeClr val="dk1"/>
                </a:solidFill>
                <a:latin typeface="Calibri"/>
                <a:ea typeface="Calibri"/>
                <a:cs typeface="Calibri"/>
                <a:sym typeface="Calibri"/>
              </a:rPr>
              <a:t>(key – value)</a:t>
            </a:r>
            <a:endParaRPr i="1" sz="1800">
              <a:solidFill>
                <a:schemeClr val="dk1"/>
              </a:solidFill>
              <a:latin typeface="Calibri"/>
              <a:ea typeface="Calibri"/>
              <a:cs typeface="Calibri"/>
              <a:sym typeface="Calibri"/>
            </a:endParaRPr>
          </a:p>
          <a:p>
            <a:pPr indent="0" lvl="0" marL="914400" rtl="0" algn="l">
              <a:lnSpc>
                <a:spcPct val="115000"/>
              </a:lnSpc>
              <a:spcBef>
                <a:spcPts val="0"/>
              </a:spcBef>
              <a:spcAft>
                <a:spcPts val="0"/>
              </a:spcAft>
              <a:buClr>
                <a:schemeClr val="dk1"/>
              </a:buClr>
              <a:buSzPts val="1100"/>
              <a:buFont typeface="Arial"/>
              <a:buNone/>
            </a:pPr>
            <a:r>
              <a:rPr b="1" lang="en-GB" sz="1800">
                <a:solidFill>
                  <a:schemeClr val="dk1"/>
                </a:solidFill>
                <a:latin typeface="Calibri"/>
                <a:ea typeface="Calibri"/>
                <a:cs typeface="Calibri"/>
                <a:sym typeface="Calibri"/>
              </a:rPr>
              <a:t>Events:</a:t>
            </a:r>
            <a:endParaRPr b="1" sz="1800">
              <a:solidFill>
                <a:schemeClr val="dk1"/>
              </a:solidFill>
              <a:latin typeface="Calibri"/>
              <a:ea typeface="Calibri"/>
              <a:cs typeface="Calibri"/>
              <a:sym typeface="Calibri"/>
            </a:endParaRPr>
          </a:p>
          <a:p>
            <a:pPr indent="0" lvl="0" marL="914400" rtl="0" algn="l">
              <a:lnSpc>
                <a:spcPct val="115000"/>
              </a:lnSpc>
              <a:spcBef>
                <a:spcPts val="0"/>
              </a:spcBef>
              <a:spcAft>
                <a:spcPts val="0"/>
              </a:spcAft>
              <a:buNone/>
            </a:pPr>
            <a:r>
              <a:rPr lang="en-GB" sz="1800">
                <a:solidFill>
                  <a:schemeClr val="dk1"/>
                </a:solidFill>
                <a:latin typeface="Calibri"/>
                <a:ea typeface="Calibri"/>
                <a:cs typeface="Calibri"/>
                <a:sym typeface="Calibri"/>
              </a:rPr>
              <a:t>  sub-&lt;&gt;_ses-&lt;&gt;_task-&lt;&gt;_run-&lt;&gt;_events.tsv   </a:t>
            </a:r>
            <a:r>
              <a:rPr i="1" lang="en-GB" sz="1800">
                <a:solidFill>
                  <a:schemeClr val="dk1"/>
                </a:solidFill>
                <a:latin typeface="Calibri"/>
                <a:ea typeface="Calibri"/>
                <a:cs typeface="Calibri"/>
                <a:sym typeface="Calibri"/>
              </a:rPr>
              <a:t>(tab separated)</a:t>
            </a:r>
            <a:endParaRPr i="1" sz="1800">
              <a:solidFill>
                <a:schemeClr val="dk1"/>
              </a:solidFill>
              <a:latin typeface="Calibri"/>
              <a:ea typeface="Calibri"/>
              <a:cs typeface="Calibri"/>
              <a:sym typeface="Calibri"/>
            </a:endParaRPr>
          </a:p>
          <a:p>
            <a:pPr indent="0" lvl="0" marL="0" rtl="0" algn="l">
              <a:spcBef>
                <a:spcPts val="0"/>
              </a:spcBef>
              <a:spcAft>
                <a:spcPts val="0"/>
              </a:spcAft>
              <a:buNone/>
            </a:pPr>
            <a:r>
              <a:t/>
            </a:r>
            <a:endParaRPr>
              <a:solidFill>
                <a:schemeClr val="dk1"/>
              </a:solidFill>
              <a:latin typeface="Calibri"/>
              <a:ea typeface="Calibri"/>
              <a:cs typeface="Calibri"/>
              <a:sym typeface="Calibri"/>
            </a:endParaRPr>
          </a:p>
          <a:p>
            <a:pPr indent="0" lvl="0" marL="0" rtl="0" algn="l">
              <a:spcBef>
                <a:spcPts val="0"/>
              </a:spcBef>
              <a:spcAft>
                <a:spcPts val="0"/>
              </a:spcAft>
              <a:buNone/>
            </a:pPr>
            <a:r>
              <a:rPr lang="en-GB">
                <a:solidFill>
                  <a:schemeClr val="dk1"/>
                </a:solidFill>
                <a:latin typeface="Calibri"/>
                <a:ea typeface="Calibri"/>
                <a:cs typeface="Calibri"/>
                <a:sym typeface="Calibri"/>
              </a:rPr>
              <a:t>Go to the BIDS examples webpage:</a:t>
            </a:r>
            <a:endParaRPr>
              <a:solidFill>
                <a:schemeClr val="dk1"/>
              </a:solidFill>
              <a:latin typeface="Calibri"/>
              <a:ea typeface="Calibri"/>
              <a:cs typeface="Calibri"/>
              <a:sym typeface="Calibri"/>
            </a:endParaRPr>
          </a:p>
          <a:p>
            <a:pPr indent="0" lvl="0" marL="0" rtl="0" algn="l">
              <a:spcBef>
                <a:spcPts val="0"/>
              </a:spcBef>
              <a:spcAft>
                <a:spcPts val="0"/>
              </a:spcAft>
              <a:buNone/>
            </a:pPr>
            <a:r>
              <a:rPr lang="en-GB" u="sng">
                <a:solidFill>
                  <a:schemeClr val="accent5"/>
                </a:solidFill>
                <a:latin typeface="Calibri"/>
                <a:ea typeface="Calibri"/>
                <a:cs typeface="Calibri"/>
                <a:sym typeface="Calibri"/>
                <a:hlinkClick r:id="rId4"/>
              </a:rPr>
              <a:t>https://github.com/bids-standard/bids-examples</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Look up the repetition time for the 7T_trt dataset.</a:t>
            </a:r>
            <a:endParaRPr i="1"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0" name="Shape 500"/>
        <p:cNvGrpSpPr/>
        <p:nvPr/>
      </p:nvGrpSpPr>
      <p:grpSpPr>
        <a:xfrm>
          <a:off x="0" y="0"/>
          <a:ext cx="0" cy="0"/>
          <a:chOff x="0" y="0"/>
          <a:chExt cx="0" cy="0"/>
        </a:xfrm>
      </p:grpSpPr>
      <p:sp>
        <p:nvSpPr>
          <p:cNvPr id="501" name="Google Shape;501;p8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Reproducible coding - Github</a:t>
            </a:r>
            <a:endParaRPr/>
          </a:p>
        </p:txBody>
      </p:sp>
      <p:sp>
        <p:nvSpPr>
          <p:cNvPr id="502" name="Google Shape;502;p86"/>
          <p:cNvSpPr txBox="1"/>
          <p:nvPr>
            <p:ph idx="1" type="body"/>
          </p:nvPr>
        </p:nvSpPr>
        <p:spPr>
          <a:xfrm>
            <a:off x="311700" y="931250"/>
            <a:ext cx="8520600" cy="3416400"/>
          </a:xfrm>
          <a:prstGeom prst="rect">
            <a:avLst/>
          </a:prstGeom>
        </p:spPr>
        <p:txBody>
          <a:bodyPr anchorCtr="0" anchor="t" bIns="91425" lIns="91425" spcFirstLastPara="1" rIns="91425" wrap="square" tIns="91425">
            <a:noAutofit/>
          </a:bodyPr>
          <a:lstStyle/>
          <a:p>
            <a:pPr indent="-342900" lvl="0" marL="457200" rtl="0" algn="l">
              <a:spcBef>
                <a:spcPts val="700"/>
              </a:spcBef>
              <a:spcAft>
                <a:spcPts val="0"/>
              </a:spcAft>
              <a:buClr>
                <a:schemeClr val="dk1"/>
              </a:buClr>
              <a:buSzPts val="1800"/>
              <a:buFont typeface="Calibri"/>
              <a:buChar char="●"/>
            </a:pPr>
            <a:r>
              <a:rPr lang="en-GB">
                <a:solidFill>
                  <a:schemeClr val="dk1"/>
                </a:solidFill>
                <a:latin typeface="Calibri"/>
                <a:ea typeface="Calibri"/>
                <a:cs typeface="Calibri"/>
                <a:sym typeface="Calibri"/>
              </a:rPr>
              <a:t>Online CV</a:t>
            </a:r>
            <a:endParaRPr>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GB">
                <a:solidFill>
                  <a:schemeClr val="dk1"/>
                </a:solidFill>
                <a:latin typeface="Calibri"/>
                <a:ea typeface="Calibri"/>
                <a:cs typeface="Calibri"/>
                <a:sym typeface="Calibri"/>
              </a:rPr>
              <a:t>Source code management</a:t>
            </a:r>
            <a:endParaRPr>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Char char="●"/>
            </a:pPr>
            <a:r>
              <a:rPr lang="en-GB">
                <a:solidFill>
                  <a:schemeClr val="dk1"/>
                </a:solidFill>
                <a:latin typeface="Calibri"/>
                <a:ea typeface="Calibri"/>
                <a:cs typeface="Calibri"/>
                <a:sym typeface="Calibri"/>
              </a:rPr>
              <a:t>Version control (you can always go back)</a:t>
            </a:r>
            <a:endParaRPr>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GB">
                <a:solidFill>
                  <a:schemeClr val="dk1"/>
                </a:solidFill>
                <a:latin typeface="Calibri"/>
                <a:ea typeface="Calibri"/>
                <a:cs typeface="Calibri"/>
                <a:sym typeface="Calibri"/>
              </a:rPr>
              <a:t>Collaborating</a:t>
            </a:r>
            <a:endParaRPr>
              <a:solidFill>
                <a:schemeClr val="dk1"/>
              </a:solidFill>
              <a:latin typeface="Calibri"/>
              <a:ea typeface="Calibri"/>
              <a:cs typeface="Calibri"/>
              <a:sym typeface="Calibri"/>
            </a:endParaRPr>
          </a:p>
          <a:p>
            <a:pPr indent="0" lvl="0" marL="0" rtl="0" algn="l">
              <a:spcBef>
                <a:spcPts val="800"/>
              </a:spcBef>
              <a:spcAft>
                <a:spcPts val="0"/>
              </a:spcAft>
              <a:buNone/>
            </a:pPr>
            <a:r>
              <a:rPr lang="en-GB">
                <a:solidFill>
                  <a:schemeClr val="dk1"/>
                </a:solidFill>
                <a:latin typeface="Calibri"/>
                <a:ea typeface="Calibri"/>
                <a:cs typeface="Calibri"/>
                <a:sym typeface="Calibri"/>
              </a:rPr>
              <a:t>Just start by making a repository and do a pull request:</a:t>
            </a:r>
            <a:endParaRPr>
              <a:solidFill>
                <a:schemeClr val="dk1"/>
              </a:solidFill>
              <a:latin typeface="Calibri"/>
              <a:ea typeface="Calibri"/>
              <a:cs typeface="Calibri"/>
              <a:sym typeface="Calibri"/>
            </a:endParaRPr>
          </a:p>
          <a:p>
            <a:pPr indent="-342900" lvl="0" marL="457200" rtl="0" algn="l">
              <a:spcBef>
                <a:spcPts val="600"/>
              </a:spcBef>
              <a:spcAft>
                <a:spcPts val="0"/>
              </a:spcAft>
              <a:buClr>
                <a:schemeClr val="dk1"/>
              </a:buClr>
              <a:buSzPts val="1800"/>
              <a:buFont typeface="Calibri"/>
              <a:buChar char="●"/>
            </a:pPr>
            <a:r>
              <a:rPr lang="en-GB">
                <a:solidFill>
                  <a:schemeClr val="dk1"/>
                </a:solidFill>
                <a:latin typeface="Calibri"/>
                <a:ea typeface="Calibri"/>
                <a:cs typeface="Calibri"/>
                <a:sym typeface="Calibri"/>
              </a:rPr>
              <a:t>Follow the instructions on: https://guides.github.com/activities/hello-world/</a:t>
            </a:r>
            <a:endParaRPr>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GB">
                <a:solidFill>
                  <a:schemeClr val="dk1"/>
                </a:solidFill>
                <a:latin typeface="Calibri"/>
                <a:ea typeface="Calibri"/>
                <a:cs typeface="Calibri"/>
                <a:sym typeface="Calibri"/>
              </a:rPr>
              <a:t>Include a license!</a:t>
            </a:r>
            <a:endParaRPr>
              <a:solidFill>
                <a:schemeClr val="dk1"/>
              </a:solidFill>
              <a:latin typeface="Calibri"/>
              <a:ea typeface="Calibri"/>
              <a:cs typeface="Calibri"/>
              <a:sym typeface="Calibri"/>
            </a:endParaRPr>
          </a:p>
          <a:p>
            <a:pPr indent="-317500" lvl="1" marL="914400" rtl="0" algn="l">
              <a:spcBef>
                <a:spcPts val="0"/>
              </a:spcBef>
              <a:spcAft>
                <a:spcPts val="0"/>
              </a:spcAft>
              <a:buClr>
                <a:schemeClr val="dk1"/>
              </a:buClr>
              <a:buSzPts val="1400"/>
              <a:buFont typeface="Calibri"/>
              <a:buChar char="○"/>
            </a:pPr>
            <a:r>
              <a:rPr lang="en-GB">
                <a:solidFill>
                  <a:schemeClr val="dk1"/>
                </a:solidFill>
                <a:latin typeface="Calibri"/>
                <a:ea typeface="Calibri"/>
                <a:cs typeface="Calibri"/>
                <a:sym typeface="Calibri"/>
              </a:rPr>
              <a:t>Examples of open licenses:</a:t>
            </a:r>
            <a:endParaRPr>
              <a:solidFill>
                <a:schemeClr val="dk1"/>
              </a:solidFill>
              <a:latin typeface="Calibri"/>
              <a:ea typeface="Calibri"/>
              <a:cs typeface="Calibri"/>
              <a:sym typeface="Calibri"/>
            </a:endParaRPr>
          </a:p>
          <a:p>
            <a:pPr indent="-317500" lvl="2" marL="1371600" rtl="0" algn="l">
              <a:spcBef>
                <a:spcPts val="0"/>
              </a:spcBef>
              <a:spcAft>
                <a:spcPts val="0"/>
              </a:spcAft>
              <a:buClr>
                <a:schemeClr val="dk1"/>
              </a:buClr>
              <a:buSzPts val="1400"/>
              <a:buFont typeface="Calibri"/>
              <a:buChar char="■"/>
            </a:pPr>
            <a:r>
              <a:rPr lang="en-GB">
                <a:solidFill>
                  <a:schemeClr val="dk1"/>
                </a:solidFill>
                <a:latin typeface="Calibri"/>
                <a:ea typeface="Calibri"/>
                <a:cs typeface="Calibri"/>
                <a:sym typeface="Calibri"/>
              </a:rPr>
              <a:t>GNU General Public License</a:t>
            </a:r>
            <a:endParaRPr>
              <a:solidFill>
                <a:schemeClr val="dk1"/>
              </a:solidFill>
              <a:latin typeface="Calibri"/>
              <a:ea typeface="Calibri"/>
              <a:cs typeface="Calibri"/>
              <a:sym typeface="Calibri"/>
            </a:endParaRPr>
          </a:p>
          <a:p>
            <a:pPr indent="-317500" lvl="2" marL="1371600" rtl="0" algn="l">
              <a:spcBef>
                <a:spcPts val="0"/>
              </a:spcBef>
              <a:spcAft>
                <a:spcPts val="0"/>
              </a:spcAft>
              <a:buClr>
                <a:schemeClr val="dk1"/>
              </a:buClr>
              <a:buSzPts val="1400"/>
              <a:buFont typeface="Calibri"/>
              <a:buChar char="■"/>
            </a:pPr>
            <a:r>
              <a:rPr lang="en-GB">
                <a:solidFill>
                  <a:schemeClr val="dk1"/>
                </a:solidFill>
                <a:latin typeface="Calibri"/>
                <a:ea typeface="Calibri"/>
                <a:cs typeface="Calibri"/>
                <a:sym typeface="Calibri"/>
              </a:rPr>
              <a:t>Creative Commons licenses</a:t>
            </a:r>
            <a:r>
              <a:rPr lang="en-GB"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indent="0" lvl="0" marL="0" rtl="0" algn="l">
              <a:spcBef>
                <a:spcPts val="700"/>
              </a:spcBef>
              <a:spcAft>
                <a:spcPts val="0"/>
              </a:spcAft>
              <a:buNone/>
            </a:pPr>
            <a:r>
              <a:rPr lang="en-GB"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indent="0" lvl="0" marL="0" rtl="0" algn="l">
              <a:spcBef>
                <a:spcPts val="600"/>
              </a:spcBef>
              <a:spcAft>
                <a:spcPts val="0"/>
              </a:spcAft>
              <a:buNone/>
            </a:pPr>
            <a:r>
              <a:t/>
            </a:r>
            <a:endParaRPr>
              <a:solidFill>
                <a:schemeClr val="dk1"/>
              </a:solidFill>
              <a:latin typeface="Calibri"/>
              <a:ea typeface="Calibri"/>
              <a:cs typeface="Calibri"/>
              <a:sym typeface="Calibri"/>
            </a:endParaRPr>
          </a:p>
          <a:p>
            <a:pPr indent="0" lvl="0" marL="0" rtl="0" algn="l">
              <a:spcBef>
                <a:spcPts val="700"/>
              </a:spcBef>
              <a:spcAft>
                <a:spcPts val="0"/>
              </a:spcAft>
              <a:buNone/>
            </a:pPr>
            <a:r>
              <a:t/>
            </a:r>
            <a:endParaRPr>
              <a:solidFill>
                <a:schemeClr val="dk1"/>
              </a:solidFill>
              <a:latin typeface="Calibri"/>
              <a:ea typeface="Calibri"/>
              <a:cs typeface="Calibri"/>
              <a:sym typeface="Calibri"/>
            </a:endParaRPr>
          </a:p>
        </p:txBody>
      </p:sp>
      <p:pic>
        <p:nvPicPr>
          <p:cNvPr id="503" name="Google Shape;503;p86"/>
          <p:cNvPicPr preferRelativeResize="0"/>
          <p:nvPr/>
        </p:nvPicPr>
        <p:blipFill>
          <a:blip r:embed="rId3">
            <a:alphaModFix/>
          </a:blip>
          <a:stretch>
            <a:fillRect/>
          </a:stretch>
        </p:blipFill>
        <p:spPr>
          <a:xfrm>
            <a:off x="7445938" y="131300"/>
            <a:ext cx="1552575" cy="12001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7" name="Shape 507"/>
        <p:cNvGrpSpPr/>
        <p:nvPr/>
      </p:nvGrpSpPr>
      <p:grpSpPr>
        <a:xfrm>
          <a:off x="0" y="0"/>
          <a:ext cx="0" cy="0"/>
          <a:chOff x="0" y="0"/>
          <a:chExt cx="0" cy="0"/>
        </a:xfrm>
      </p:grpSpPr>
      <p:pic>
        <p:nvPicPr>
          <p:cNvPr id="508" name="Google Shape;508;p87"/>
          <p:cNvPicPr preferRelativeResize="0"/>
          <p:nvPr/>
        </p:nvPicPr>
        <p:blipFill>
          <a:blip r:embed="rId3">
            <a:alphaModFix/>
          </a:blip>
          <a:stretch>
            <a:fillRect/>
          </a:stretch>
        </p:blipFill>
        <p:spPr>
          <a:xfrm>
            <a:off x="4087375" y="696947"/>
            <a:ext cx="4755999" cy="2561475"/>
          </a:xfrm>
          <a:prstGeom prst="rect">
            <a:avLst/>
          </a:prstGeom>
          <a:noFill/>
          <a:ln>
            <a:noFill/>
          </a:ln>
        </p:spPr>
      </p:pic>
      <p:sp>
        <p:nvSpPr>
          <p:cNvPr id="509" name="Google Shape;509;p8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Reproducible analyses</a:t>
            </a:r>
            <a:endParaRPr/>
          </a:p>
        </p:txBody>
      </p:sp>
      <p:sp>
        <p:nvSpPr>
          <p:cNvPr id="510" name="Google Shape;510;p87"/>
          <p:cNvSpPr txBox="1"/>
          <p:nvPr>
            <p:ph idx="1" type="body"/>
          </p:nvPr>
        </p:nvSpPr>
        <p:spPr>
          <a:xfrm>
            <a:off x="311700" y="1152475"/>
            <a:ext cx="40575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000" u="sng">
              <a:solidFill>
                <a:srgbClr val="606060"/>
              </a:solidFill>
              <a:hlinkClick r:id="rId4"/>
            </a:endParaRPr>
          </a:p>
          <a:p>
            <a:pPr indent="0" lvl="0" marL="0" rtl="0" algn="l">
              <a:spcBef>
                <a:spcPts val="2800"/>
              </a:spcBef>
              <a:spcAft>
                <a:spcPts val="0"/>
              </a:spcAft>
              <a:buNone/>
            </a:pPr>
            <a:r>
              <a:rPr lang="en-GB"/>
              <a:t>Data on OSF, code on Github </a:t>
            </a:r>
            <a:r>
              <a:rPr lang="en-GB" sz="1400"/>
              <a:t>(Hermes et al., 2017 PLOS Biol)</a:t>
            </a:r>
            <a:r>
              <a:rPr lang="en-GB"/>
              <a:t>: </a:t>
            </a:r>
            <a:endParaRPr/>
          </a:p>
          <a:p>
            <a:pPr indent="0" lvl="0" marL="457200" rtl="0" algn="l">
              <a:spcBef>
                <a:spcPts val="1600"/>
              </a:spcBef>
              <a:spcAft>
                <a:spcPts val="0"/>
              </a:spcAft>
              <a:buNone/>
            </a:pPr>
            <a:r>
              <a:rPr lang="en-GB" sz="1200" u="sng">
                <a:solidFill>
                  <a:srgbClr val="606060"/>
                </a:solidFill>
                <a:hlinkClick r:id="rId5"/>
              </a:rPr>
              <a:t>https://doi.org/10.1371/journal.pbio.2001461</a:t>
            </a:r>
            <a:endParaRPr sz="1200"/>
          </a:p>
          <a:p>
            <a:pPr indent="0" lvl="0" marL="0" rtl="0" algn="l">
              <a:spcBef>
                <a:spcPts val="2800"/>
              </a:spcBef>
              <a:spcAft>
                <a:spcPts val="0"/>
              </a:spcAft>
              <a:buNone/>
            </a:pPr>
            <a:r>
              <a:rPr lang="en-GB"/>
              <a:t>eLife’s reproducible paper </a:t>
            </a:r>
            <a:r>
              <a:rPr lang="en-GB" sz="1400"/>
              <a:t>(Lewis et al., 2018)</a:t>
            </a:r>
            <a:endParaRPr sz="1400"/>
          </a:p>
          <a:p>
            <a:pPr indent="0" lvl="0" marL="0" rtl="0" algn="l">
              <a:spcBef>
                <a:spcPts val="1600"/>
              </a:spcBef>
              <a:spcAft>
                <a:spcPts val="0"/>
              </a:spcAft>
              <a:buNone/>
            </a:pPr>
            <a:r>
              <a:rPr lang="en-GB" sz="1400">
                <a:solidFill>
                  <a:schemeClr val="dk1"/>
                </a:solidFill>
                <a:latin typeface="Calibri"/>
                <a:ea typeface="Calibri"/>
                <a:cs typeface="Calibri"/>
                <a:sym typeface="Calibri"/>
              </a:rPr>
              <a:t>Data, Code, Online runtime environment. Go to the following website and change the width of the bars: https://repro.elifesciences.org/example.html#</a:t>
            </a:r>
            <a:endParaRPr sz="1400">
              <a:solidFill>
                <a:schemeClr val="dk1"/>
              </a:solidFill>
              <a:latin typeface="Calibri"/>
              <a:ea typeface="Calibri"/>
              <a:cs typeface="Calibri"/>
              <a:sym typeface="Calibri"/>
            </a:endParaRPr>
          </a:p>
          <a:p>
            <a:pPr indent="0" lvl="0" marL="0" rtl="0" algn="l">
              <a:spcBef>
                <a:spcPts val="1600"/>
              </a:spcBef>
              <a:spcAft>
                <a:spcPts val="1600"/>
              </a:spcAft>
              <a:buNone/>
            </a:pPr>
            <a:r>
              <a:t/>
            </a:r>
            <a:endParaRPr/>
          </a:p>
        </p:txBody>
      </p:sp>
      <p:pic>
        <p:nvPicPr>
          <p:cNvPr id="511" name="Google Shape;511;p87"/>
          <p:cNvPicPr preferRelativeResize="0"/>
          <p:nvPr/>
        </p:nvPicPr>
        <p:blipFill>
          <a:blip r:embed="rId6">
            <a:alphaModFix/>
          </a:blip>
          <a:stretch>
            <a:fillRect/>
          </a:stretch>
        </p:blipFill>
        <p:spPr>
          <a:xfrm>
            <a:off x="4234075" y="2544050"/>
            <a:ext cx="4756000" cy="714375"/>
          </a:xfrm>
          <a:prstGeom prst="rect">
            <a:avLst/>
          </a:prstGeom>
          <a:noFill/>
          <a:ln>
            <a:noFill/>
          </a:ln>
        </p:spPr>
      </p:pic>
      <p:sp>
        <p:nvSpPr>
          <p:cNvPr id="512" name="Google Shape;512;p87"/>
          <p:cNvSpPr txBox="1"/>
          <p:nvPr/>
        </p:nvSpPr>
        <p:spPr>
          <a:xfrm>
            <a:off x="2050175" y="4703625"/>
            <a:ext cx="6939900" cy="2688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60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https://guides.github.com/activities/hello-world/</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6" name="Shape 516"/>
        <p:cNvGrpSpPr/>
        <p:nvPr/>
      </p:nvGrpSpPr>
      <p:grpSpPr>
        <a:xfrm>
          <a:off x="0" y="0"/>
          <a:ext cx="0" cy="0"/>
          <a:chOff x="0" y="0"/>
          <a:chExt cx="0" cy="0"/>
        </a:xfrm>
      </p:grpSpPr>
      <p:sp>
        <p:nvSpPr>
          <p:cNvPr id="517" name="Google Shape;517;p88"/>
          <p:cNvSpPr txBox="1"/>
          <p:nvPr>
            <p:ph type="title"/>
          </p:nvPr>
        </p:nvSpPr>
        <p:spPr>
          <a:xfrm>
            <a:off x="311700" y="1106125"/>
            <a:ext cx="8520600" cy="196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a:t>BREAK</a:t>
            </a:r>
            <a:endParaRPr/>
          </a:p>
        </p:txBody>
      </p:sp>
      <p:sp>
        <p:nvSpPr>
          <p:cNvPr id="518" name="Google Shape;518;p88"/>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22" name="Shape 522"/>
        <p:cNvGrpSpPr/>
        <p:nvPr/>
      </p:nvGrpSpPr>
      <p:grpSpPr>
        <a:xfrm>
          <a:off x="0" y="0"/>
          <a:ext cx="0" cy="0"/>
          <a:chOff x="0" y="0"/>
          <a:chExt cx="0" cy="0"/>
        </a:xfrm>
      </p:grpSpPr>
      <p:sp>
        <p:nvSpPr>
          <p:cNvPr id="523" name="Google Shape;523;p89"/>
          <p:cNvSpPr txBox="1"/>
          <p:nvPr>
            <p:ph type="title"/>
          </p:nvPr>
        </p:nvSpPr>
        <p:spPr>
          <a:xfrm>
            <a:off x="250031" y="234404"/>
            <a:ext cx="8643900" cy="1078200"/>
          </a:xfrm>
          <a:prstGeom prst="rect">
            <a:avLst/>
          </a:prstGeom>
          <a:noFill/>
          <a:ln>
            <a:noFill/>
          </a:ln>
        </p:spPr>
        <p:txBody>
          <a:bodyPr anchorCtr="0" anchor="ctr" bIns="32750" lIns="32750" spcFirstLastPara="1" rIns="32750" wrap="square" tIns="32750">
            <a:noAutofit/>
          </a:bodyPr>
          <a:lstStyle/>
          <a:p>
            <a:pPr indent="0" lvl="0" marL="0" rtl="0" algn="l">
              <a:lnSpc>
                <a:spcPct val="100000"/>
              </a:lnSpc>
              <a:spcBef>
                <a:spcPts val="0"/>
              </a:spcBef>
              <a:spcAft>
                <a:spcPts val="0"/>
              </a:spcAft>
              <a:buClr>
                <a:srgbClr val="2F4763"/>
              </a:buClr>
              <a:buSzPts val="4100"/>
              <a:buFont typeface="Arial"/>
              <a:buNone/>
            </a:pPr>
            <a:r>
              <a:rPr b="0" i="0" lang="en-GB" sz="4100" u="none" cap="none" strike="noStrike">
                <a:solidFill>
                  <a:srgbClr val="2F4763"/>
                </a:solidFill>
                <a:latin typeface="Arial"/>
                <a:ea typeface="Arial"/>
                <a:cs typeface="Arial"/>
                <a:sym typeface="Arial"/>
              </a:rPr>
              <a:t>Fully reproducible papers</a:t>
            </a:r>
            <a:endParaRPr/>
          </a:p>
        </p:txBody>
      </p:sp>
      <p:grpSp>
        <p:nvGrpSpPr>
          <p:cNvPr id="524" name="Google Shape;524;p89"/>
          <p:cNvGrpSpPr/>
          <p:nvPr/>
        </p:nvGrpSpPr>
        <p:grpSpPr>
          <a:xfrm>
            <a:off x="1250058" y="2507453"/>
            <a:ext cx="6765860" cy="1849649"/>
            <a:chOff x="0" y="0"/>
            <a:chExt cx="9622899" cy="3507774"/>
          </a:xfrm>
        </p:grpSpPr>
        <p:pic>
          <p:nvPicPr>
            <p:cNvPr descr="noun_Newspaper_1091676.png" id="525" name="Google Shape;525;p89"/>
            <p:cNvPicPr preferRelativeResize="0"/>
            <p:nvPr/>
          </p:nvPicPr>
          <p:blipFill rotWithShape="1">
            <a:blip r:embed="rId3">
              <a:alphaModFix/>
            </a:blip>
            <a:srcRect b="0" l="0" r="0" t="0"/>
            <a:stretch/>
          </p:blipFill>
          <p:spPr>
            <a:xfrm>
              <a:off x="6183426" y="34149"/>
              <a:ext cx="3439473" cy="3439475"/>
            </a:xfrm>
            <a:prstGeom prst="rect">
              <a:avLst/>
            </a:prstGeom>
            <a:noFill/>
            <a:ln>
              <a:noFill/>
            </a:ln>
          </p:spPr>
        </p:pic>
        <p:cxnSp>
          <p:nvCxnSpPr>
            <p:cNvPr id="526" name="Google Shape;526;p89"/>
            <p:cNvCxnSpPr/>
            <p:nvPr/>
          </p:nvCxnSpPr>
          <p:spPr>
            <a:xfrm>
              <a:off x="3499218" y="1753885"/>
              <a:ext cx="2873400" cy="0"/>
            </a:xfrm>
            <a:prstGeom prst="straightConnector1">
              <a:avLst/>
            </a:prstGeom>
            <a:noFill/>
            <a:ln cap="flat" cmpd="sng" w="114300">
              <a:solidFill>
                <a:srgbClr val="202020"/>
              </a:solidFill>
              <a:prstDash val="dashDot"/>
              <a:miter lim="400000"/>
              <a:headEnd len="sm" w="sm" type="none"/>
              <a:tailEnd len="med" w="med" type="stealth"/>
            </a:ln>
          </p:spPr>
        </p:cxnSp>
        <p:pic>
          <p:nvPicPr>
            <p:cNvPr descr="noun_Data_1296753.png" id="527" name="Google Shape;527;p89"/>
            <p:cNvPicPr preferRelativeResize="0"/>
            <p:nvPr/>
          </p:nvPicPr>
          <p:blipFill rotWithShape="1">
            <a:blip r:embed="rId4">
              <a:alphaModFix/>
            </a:blip>
            <a:srcRect b="0" l="0" r="0" t="0"/>
            <a:stretch/>
          </p:blipFill>
          <p:spPr>
            <a:xfrm>
              <a:off x="0" y="0"/>
              <a:ext cx="3507774" cy="3507774"/>
            </a:xfrm>
            <a:prstGeom prst="rect">
              <a:avLst/>
            </a:prstGeom>
            <a:noFill/>
            <a:ln>
              <a:noFill/>
            </a:ln>
          </p:spPr>
        </p:pic>
      </p:grpSp>
      <p:sp>
        <p:nvSpPr>
          <p:cNvPr id="528" name="Google Shape;528;p89"/>
          <p:cNvSpPr txBox="1"/>
          <p:nvPr/>
        </p:nvSpPr>
        <p:spPr>
          <a:xfrm>
            <a:off x="3869545" y="2280418"/>
            <a:ext cx="1404900" cy="582600"/>
          </a:xfrm>
          <a:prstGeom prst="rect">
            <a:avLst/>
          </a:prstGeom>
          <a:blipFill rotWithShape="1">
            <a:blip r:embed="rId5">
              <a:alphaModFix/>
            </a:blip>
            <a:stretch>
              <a:fillRect b="0" l="0" r="0" t="0"/>
            </a:stretch>
          </a:blipFill>
          <a:ln>
            <a:noFill/>
          </a:ln>
          <a:effectLst>
            <a:outerShdw blurRad="254000" rotWithShape="0" dir="5400000" dist="127000">
              <a:srgbClr val="000000">
                <a:alpha val="69800"/>
              </a:srgbClr>
            </a:outerShdw>
          </a:effectLst>
        </p:spPr>
        <p:txBody>
          <a:bodyPr anchorCtr="0" anchor="ctr" bIns="32750" lIns="32750" spcFirstLastPara="1" rIns="32750" wrap="square" tIns="32750">
            <a:noAutofit/>
          </a:bodyPr>
          <a:lstStyle/>
          <a:p>
            <a:pPr indent="0" lvl="0" marL="0" marR="0" rtl="0" algn="ctr">
              <a:lnSpc>
                <a:spcPct val="100000"/>
              </a:lnSpc>
              <a:spcBef>
                <a:spcPts val="0"/>
              </a:spcBef>
              <a:spcAft>
                <a:spcPts val="0"/>
              </a:spcAft>
              <a:buClr>
                <a:srgbClr val="FFFFFF"/>
              </a:buClr>
              <a:buSzPts val="3900"/>
              <a:buFont typeface="Palatino"/>
              <a:buNone/>
            </a:pPr>
            <a:r>
              <a:rPr b="1" i="0" lang="en-GB" sz="3900" u="none" cap="none" strike="noStrike">
                <a:solidFill>
                  <a:srgbClr val="FFFFFF"/>
                </a:solidFill>
                <a:latin typeface="Palatino"/>
                <a:ea typeface="Palatino"/>
                <a:cs typeface="Palatino"/>
                <a:sym typeface="Palatino"/>
              </a:rPr>
              <a:t>.Rmd</a:t>
            </a:r>
            <a:endParaRPr sz="9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32" name="Shape 532"/>
        <p:cNvGrpSpPr/>
        <p:nvPr/>
      </p:nvGrpSpPr>
      <p:grpSpPr>
        <a:xfrm>
          <a:off x="0" y="0"/>
          <a:ext cx="0" cy="0"/>
          <a:chOff x="0" y="0"/>
          <a:chExt cx="0" cy="0"/>
        </a:xfrm>
      </p:grpSpPr>
      <p:pic>
        <p:nvPicPr>
          <p:cNvPr descr="Image" id="533" name="Google Shape;533;p90"/>
          <p:cNvPicPr preferRelativeResize="0"/>
          <p:nvPr/>
        </p:nvPicPr>
        <p:blipFill rotWithShape="1">
          <a:blip r:embed="rId3">
            <a:alphaModFix/>
          </a:blip>
          <a:srcRect b="0" l="0" r="0" t="0"/>
          <a:stretch/>
        </p:blipFill>
        <p:spPr>
          <a:xfrm>
            <a:off x="260153" y="653222"/>
            <a:ext cx="4062176" cy="1452896"/>
          </a:xfrm>
          <a:prstGeom prst="rect">
            <a:avLst/>
          </a:prstGeom>
          <a:noFill/>
          <a:ln>
            <a:noFill/>
          </a:ln>
          <a:effectLst>
            <a:outerShdw blurRad="254000" rotWithShape="0" dir="5400000" dist="127000">
              <a:srgbClr val="000000">
                <a:alpha val="69800"/>
              </a:srgbClr>
            </a:outerShdw>
          </a:effectLst>
        </p:spPr>
      </p:pic>
      <p:pic>
        <p:nvPicPr>
          <p:cNvPr descr="Image" id="534" name="Google Shape;534;p90"/>
          <p:cNvPicPr preferRelativeResize="0"/>
          <p:nvPr/>
        </p:nvPicPr>
        <p:blipFill rotWithShape="1">
          <a:blip r:embed="rId4">
            <a:alphaModFix/>
          </a:blip>
          <a:srcRect b="0" l="0" r="0" t="0"/>
          <a:stretch/>
        </p:blipFill>
        <p:spPr>
          <a:xfrm>
            <a:off x="2517237" y="2284848"/>
            <a:ext cx="4889525" cy="2809101"/>
          </a:xfrm>
          <a:prstGeom prst="rect">
            <a:avLst/>
          </a:prstGeom>
          <a:noFill/>
          <a:ln>
            <a:noFill/>
          </a:ln>
          <a:effectLst>
            <a:outerShdw blurRad="254000" rotWithShape="0" dir="5400000" dist="127000">
              <a:srgbClr val="000000">
                <a:alpha val="69800"/>
              </a:srgbClr>
            </a:outerShdw>
          </a:effectLst>
        </p:spPr>
      </p:pic>
      <p:sp>
        <p:nvSpPr>
          <p:cNvPr id="535" name="Google Shape;535;p90"/>
          <p:cNvSpPr/>
          <p:nvPr/>
        </p:nvSpPr>
        <p:spPr>
          <a:xfrm>
            <a:off x="563700" y="1190727"/>
            <a:ext cx="3557100" cy="380400"/>
          </a:xfrm>
          <a:prstGeom prst="roundRect">
            <a:avLst>
              <a:gd fmla="val 28788" name="adj"/>
            </a:avLst>
          </a:prstGeom>
          <a:noFill/>
          <a:ln cap="flat" cmpd="sng" w="63500">
            <a:solidFill>
              <a:srgbClr val="FF2600"/>
            </a:solidFill>
            <a:prstDash val="solid"/>
            <a:miter lim="400000"/>
            <a:headEnd len="sm" w="sm" type="none"/>
            <a:tailEnd len="sm" w="sm" type="none"/>
          </a:ln>
        </p:spPr>
        <p:txBody>
          <a:bodyPr anchorCtr="0" anchor="ctr" bIns="32750" lIns="32750" spcFirstLastPara="1" rIns="32750" wrap="square" tIns="32750">
            <a:noAutofit/>
          </a:bodyPr>
          <a:lstStyle/>
          <a:p>
            <a:pPr indent="0" lvl="0" marL="0" marR="0" rtl="0" algn="ctr">
              <a:lnSpc>
                <a:spcPct val="100000"/>
              </a:lnSpc>
              <a:spcBef>
                <a:spcPts val="0"/>
              </a:spcBef>
              <a:spcAft>
                <a:spcPts val="0"/>
              </a:spcAft>
              <a:buClr>
                <a:srgbClr val="FFFFFF"/>
              </a:buClr>
              <a:buSzPts val="1900"/>
              <a:buFont typeface="Palatino"/>
              <a:buNone/>
            </a:pPr>
            <a:r>
              <a:t/>
            </a:r>
            <a:endParaRPr b="0" i="0" sz="1900" u="none" cap="none" strike="noStrike">
              <a:solidFill>
                <a:srgbClr val="FFFFFF"/>
              </a:solidFill>
              <a:latin typeface="Palatino"/>
              <a:ea typeface="Palatino"/>
              <a:cs typeface="Palatino"/>
              <a:sym typeface="Palatino"/>
            </a:endParaRPr>
          </a:p>
        </p:txBody>
      </p:sp>
      <p:sp>
        <p:nvSpPr>
          <p:cNvPr id="536" name="Google Shape;536;p90"/>
          <p:cNvSpPr/>
          <p:nvPr/>
        </p:nvSpPr>
        <p:spPr>
          <a:xfrm>
            <a:off x="5546492" y="2647944"/>
            <a:ext cx="2028900" cy="264900"/>
          </a:xfrm>
          <a:prstGeom prst="roundRect">
            <a:avLst>
              <a:gd fmla="val 28788" name="adj"/>
            </a:avLst>
          </a:prstGeom>
          <a:noFill/>
          <a:ln cap="flat" cmpd="sng" w="63500">
            <a:solidFill>
              <a:srgbClr val="FF2600"/>
            </a:solidFill>
            <a:prstDash val="solid"/>
            <a:miter lim="400000"/>
            <a:headEnd len="sm" w="sm" type="none"/>
            <a:tailEnd len="sm" w="sm" type="none"/>
          </a:ln>
        </p:spPr>
        <p:txBody>
          <a:bodyPr anchorCtr="0" anchor="ctr" bIns="32750" lIns="32750" spcFirstLastPara="1" rIns="32750" wrap="square" tIns="32750">
            <a:noAutofit/>
          </a:bodyPr>
          <a:lstStyle/>
          <a:p>
            <a:pPr indent="0" lvl="0" marL="0" marR="0" rtl="0" algn="ctr">
              <a:lnSpc>
                <a:spcPct val="100000"/>
              </a:lnSpc>
              <a:spcBef>
                <a:spcPts val="0"/>
              </a:spcBef>
              <a:spcAft>
                <a:spcPts val="0"/>
              </a:spcAft>
              <a:buClr>
                <a:srgbClr val="FFFFFF"/>
              </a:buClr>
              <a:buSzPts val="1900"/>
              <a:buFont typeface="Palatino"/>
              <a:buNone/>
            </a:pPr>
            <a:r>
              <a:t/>
            </a:r>
            <a:endParaRPr b="0" i="0" sz="1900" u="none" cap="none" strike="noStrike">
              <a:solidFill>
                <a:srgbClr val="FFFFFF"/>
              </a:solidFill>
              <a:latin typeface="Palatino"/>
              <a:ea typeface="Palatino"/>
              <a:cs typeface="Palatino"/>
              <a:sym typeface="Palatino"/>
            </a:endParaRPr>
          </a:p>
        </p:txBody>
      </p:sp>
      <p:grpSp>
        <p:nvGrpSpPr>
          <p:cNvPr id="537" name="Google Shape;537;p90"/>
          <p:cNvGrpSpPr/>
          <p:nvPr/>
        </p:nvGrpSpPr>
        <p:grpSpPr>
          <a:xfrm>
            <a:off x="4670270" y="972097"/>
            <a:ext cx="2166462" cy="815153"/>
            <a:chOff x="51" y="146"/>
            <a:chExt cx="3081300" cy="1545900"/>
          </a:xfrm>
        </p:grpSpPr>
        <p:sp>
          <p:nvSpPr>
            <p:cNvPr id="538" name="Google Shape;538;p90"/>
            <p:cNvSpPr/>
            <p:nvPr/>
          </p:nvSpPr>
          <p:spPr>
            <a:xfrm rot="-10767718">
              <a:off x="7184" y="14512"/>
              <a:ext cx="3067035" cy="1517168"/>
            </a:xfrm>
            <a:prstGeom prst="rightArrow">
              <a:avLst>
                <a:gd fmla="val 32000" name="adj1"/>
                <a:gd fmla="val 56557" name="adj2"/>
              </a:avLst>
            </a:prstGeom>
            <a:blipFill rotWithShape="1">
              <a:blip r:embed="rId5">
                <a:alphaModFix/>
              </a:blip>
              <a:tile algn="tl" flip="none" tx="0" sx="99997" ty="0" sy="99997"/>
            </a:blipFill>
            <a:ln>
              <a:noFill/>
            </a:ln>
          </p:spPr>
          <p:txBody>
            <a:bodyPr anchorCtr="0" anchor="ctr" bIns="32750" lIns="32750" spcFirstLastPara="1" rIns="32750" wrap="square" tIns="32750">
              <a:noAutofit/>
            </a:bodyPr>
            <a:lstStyle/>
            <a:p>
              <a:pPr indent="0" lvl="0" marL="0" marR="0" rtl="0" algn="ctr">
                <a:lnSpc>
                  <a:spcPct val="100000"/>
                </a:lnSpc>
                <a:spcBef>
                  <a:spcPts val="0"/>
                </a:spcBef>
                <a:spcAft>
                  <a:spcPts val="0"/>
                </a:spcAft>
                <a:buClr>
                  <a:srgbClr val="FFFFFF"/>
                </a:buClr>
                <a:buSzPts val="1900"/>
                <a:buFont typeface="Palatino"/>
                <a:buNone/>
              </a:pPr>
              <a:r>
                <a:t/>
              </a:r>
              <a:endParaRPr b="0" i="0" sz="1900" u="none" cap="none" strike="noStrike">
                <a:solidFill>
                  <a:srgbClr val="FFFFFF"/>
                </a:solidFill>
                <a:latin typeface="Palatino"/>
                <a:ea typeface="Palatino"/>
                <a:cs typeface="Palatino"/>
                <a:sym typeface="Palatino"/>
              </a:endParaRPr>
            </a:p>
          </p:txBody>
        </p:sp>
        <p:sp>
          <p:nvSpPr>
            <p:cNvPr id="539" name="Google Shape;539;p90"/>
            <p:cNvSpPr txBox="1"/>
            <p:nvPr/>
          </p:nvSpPr>
          <p:spPr>
            <a:xfrm>
              <a:off x="728361" y="461021"/>
              <a:ext cx="2071800" cy="609600"/>
            </a:xfrm>
            <a:prstGeom prst="rect">
              <a:avLst/>
            </a:prstGeom>
            <a:noFill/>
            <a:ln>
              <a:noFill/>
            </a:ln>
          </p:spPr>
          <p:txBody>
            <a:bodyPr anchorCtr="0" anchor="ctr" bIns="32750" lIns="32750" spcFirstLastPara="1" rIns="32750" wrap="square" tIns="32750">
              <a:noAutofit/>
            </a:bodyPr>
            <a:lstStyle/>
            <a:p>
              <a:pPr indent="0" lvl="0" marL="0" marR="0" rtl="0" algn="ctr">
                <a:lnSpc>
                  <a:spcPct val="100000"/>
                </a:lnSpc>
                <a:spcBef>
                  <a:spcPts val="0"/>
                </a:spcBef>
                <a:spcAft>
                  <a:spcPts val="0"/>
                </a:spcAft>
                <a:buClr>
                  <a:srgbClr val="FFFFFF"/>
                </a:buClr>
                <a:buSzPts val="1900"/>
                <a:buFont typeface="Palatino"/>
                <a:buNone/>
              </a:pPr>
              <a:r>
                <a:rPr b="1" i="0" lang="en-GB" sz="1900" u="none" cap="none" strike="noStrike">
                  <a:solidFill>
                    <a:srgbClr val="FFFFFF"/>
                  </a:solidFill>
                  <a:latin typeface="Palatino"/>
                  <a:ea typeface="Palatino"/>
                  <a:cs typeface="Palatino"/>
                  <a:sym typeface="Palatino"/>
                </a:rPr>
                <a:t>Inline code</a:t>
              </a:r>
              <a:endParaRPr sz="900"/>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43" name="Shape 543"/>
        <p:cNvGrpSpPr/>
        <p:nvPr/>
      </p:nvGrpSpPr>
      <p:grpSpPr>
        <a:xfrm>
          <a:off x="0" y="0"/>
          <a:ext cx="0" cy="0"/>
          <a:chOff x="0" y="0"/>
          <a:chExt cx="0" cy="0"/>
        </a:xfrm>
      </p:grpSpPr>
      <p:sp>
        <p:nvSpPr>
          <p:cNvPr id="544" name="Google Shape;544;p91"/>
          <p:cNvSpPr txBox="1"/>
          <p:nvPr>
            <p:ph type="title"/>
          </p:nvPr>
        </p:nvSpPr>
        <p:spPr>
          <a:xfrm>
            <a:off x="250031" y="234404"/>
            <a:ext cx="8643900" cy="1078200"/>
          </a:xfrm>
          <a:prstGeom prst="rect">
            <a:avLst/>
          </a:prstGeom>
          <a:noFill/>
          <a:ln>
            <a:noFill/>
          </a:ln>
        </p:spPr>
        <p:txBody>
          <a:bodyPr anchorCtr="0" anchor="ctr" bIns="32750" lIns="32750" spcFirstLastPara="1" rIns="32750" wrap="square" tIns="32750">
            <a:noAutofit/>
          </a:bodyPr>
          <a:lstStyle/>
          <a:p>
            <a:pPr indent="0" lvl="0" marL="0" rtl="0" algn="l">
              <a:lnSpc>
                <a:spcPct val="100000"/>
              </a:lnSpc>
              <a:spcBef>
                <a:spcPts val="0"/>
              </a:spcBef>
              <a:spcAft>
                <a:spcPts val="0"/>
              </a:spcAft>
              <a:buClr>
                <a:srgbClr val="2F4763"/>
              </a:buClr>
              <a:buSzPts val="4100"/>
              <a:buFont typeface="Arial"/>
              <a:buNone/>
            </a:pPr>
            <a:r>
              <a:rPr lang="en-GB"/>
              <a:t>Reproducible code</a:t>
            </a:r>
            <a:r>
              <a:rPr b="0" i="0" lang="en-GB" sz="4100" u="none" cap="none" strike="noStrike">
                <a:solidFill>
                  <a:srgbClr val="2F4763"/>
                </a:solidFill>
                <a:latin typeface="Arial"/>
                <a:ea typeface="Arial"/>
                <a:cs typeface="Arial"/>
                <a:sym typeface="Arial"/>
              </a:rPr>
              <a:t> in R Markdown</a:t>
            </a:r>
            <a:endParaRPr/>
          </a:p>
        </p:txBody>
      </p:sp>
      <p:pic>
        <p:nvPicPr>
          <p:cNvPr descr="Image" id="545" name="Google Shape;545;p91"/>
          <p:cNvPicPr preferRelativeResize="0"/>
          <p:nvPr/>
        </p:nvPicPr>
        <p:blipFill rotWithShape="1">
          <a:blip r:embed="rId3">
            <a:alphaModFix/>
          </a:blip>
          <a:srcRect b="0" l="0" r="0" t="0"/>
          <a:stretch/>
        </p:blipFill>
        <p:spPr>
          <a:xfrm>
            <a:off x="66021" y="1537221"/>
            <a:ext cx="6858000" cy="3495675"/>
          </a:xfrm>
          <a:prstGeom prst="rect">
            <a:avLst/>
          </a:prstGeom>
          <a:noFill/>
          <a:ln>
            <a:noFill/>
          </a:ln>
          <a:effectLst>
            <a:outerShdw blurRad="254000" rotWithShape="0" dir="5400000" dist="127000">
              <a:srgbClr val="000000">
                <a:alpha val="69800"/>
              </a:srgbClr>
            </a:outerShdw>
          </a:effectLst>
        </p:spPr>
      </p:pic>
      <p:grpSp>
        <p:nvGrpSpPr>
          <p:cNvPr id="546" name="Google Shape;546;p91"/>
          <p:cNvGrpSpPr/>
          <p:nvPr/>
        </p:nvGrpSpPr>
        <p:grpSpPr>
          <a:xfrm rot="-1146812">
            <a:off x="4248676" y="1503720"/>
            <a:ext cx="2081546" cy="869175"/>
            <a:chOff x="51" y="146"/>
            <a:chExt cx="3081300" cy="1545900"/>
          </a:xfrm>
        </p:grpSpPr>
        <p:sp>
          <p:nvSpPr>
            <p:cNvPr id="547" name="Google Shape;547;p91"/>
            <p:cNvSpPr/>
            <p:nvPr/>
          </p:nvSpPr>
          <p:spPr>
            <a:xfrm rot="-10767718">
              <a:off x="7184" y="14512"/>
              <a:ext cx="3067035" cy="1517168"/>
            </a:xfrm>
            <a:prstGeom prst="rightArrow">
              <a:avLst>
                <a:gd fmla="val 32000" name="adj1"/>
                <a:gd fmla="val 56557" name="adj2"/>
              </a:avLst>
            </a:prstGeom>
            <a:blipFill rotWithShape="1">
              <a:blip r:embed="rId4">
                <a:alphaModFix/>
              </a:blip>
              <a:tile algn="tl" flip="none" tx="0" sx="99997" ty="0" sy="99997"/>
            </a:blipFill>
            <a:ln>
              <a:noFill/>
            </a:ln>
          </p:spPr>
          <p:txBody>
            <a:bodyPr anchorCtr="0" anchor="ctr" bIns="32750" lIns="32750" spcFirstLastPara="1" rIns="32750" wrap="square" tIns="32750">
              <a:noAutofit/>
            </a:bodyPr>
            <a:lstStyle/>
            <a:p>
              <a:pPr indent="0" lvl="0" marL="0" marR="0" rtl="0" algn="ctr">
                <a:lnSpc>
                  <a:spcPct val="100000"/>
                </a:lnSpc>
                <a:spcBef>
                  <a:spcPts val="0"/>
                </a:spcBef>
                <a:spcAft>
                  <a:spcPts val="0"/>
                </a:spcAft>
                <a:buClr>
                  <a:srgbClr val="FFFFFF"/>
                </a:buClr>
                <a:buSzPts val="1900"/>
                <a:buFont typeface="Palatino"/>
                <a:buNone/>
              </a:pPr>
              <a:r>
                <a:t/>
              </a:r>
              <a:endParaRPr b="0" i="0" sz="1900" u="none" cap="none" strike="noStrike">
                <a:solidFill>
                  <a:srgbClr val="FFFFFF"/>
                </a:solidFill>
                <a:latin typeface="Palatino"/>
                <a:ea typeface="Palatino"/>
                <a:cs typeface="Palatino"/>
                <a:sym typeface="Palatino"/>
              </a:endParaRPr>
            </a:p>
          </p:txBody>
        </p:sp>
        <p:sp>
          <p:nvSpPr>
            <p:cNvPr id="548" name="Google Shape;548;p91"/>
            <p:cNvSpPr txBox="1"/>
            <p:nvPr/>
          </p:nvSpPr>
          <p:spPr>
            <a:xfrm>
              <a:off x="1347207" y="461021"/>
              <a:ext cx="834000" cy="609600"/>
            </a:xfrm>
            <a:prstGeom prst="rect">
              <a:avLst/>
            </a:prstGeom>
            <a:noFill/>
            <a:ln>
              <a:noFill/>
            </a:ln>
          </p:spPr>
          <p:txBody>
            <a:bodyPr anchorCtr="0" anchor="ctr" bIns="32750" lIns="32750" spcFirstLastPara="1" rIns="32750" wrap="square" tIns="32750">
              <a:noAutofit/>
            </a:bodyPr>
            <a:lstStyle/>
            <a:p>
              <a:pPr indent="0" lvl="0" marL="0" marR="0" rtl="0" algn="ctr">
                <a:lnSpc>
                  <a:spcPct val="100000"/>
                </a:lnSpc>
                <a:spcBef>
                  <a:spcPts val="0"/>
                </a:spcBef>
                <a:spcAft>
                  <a:spcPts val="0"/>
                </a:spcAft>
                <a:buClr>
                  <a:srgbClr val="FFFFFF"/>
                </a:buClr>
                <a:buSzPts val="1900"/>
                <a:buFont typeface="Palatino"/>
                <a:buNone/>
              </a:pPr>
              <a:r>
                <a:rPr b="1" i="0" lang="en-GB" sz="1900" u="none" cap="none" strike="noStrike">
                  <a:solidFill>
                    <a:srgbClr val="FFFFFF"/>
                  </a:solidFill>
                  <a:latin typeface="Palatino"/>
                  <a:ea typeface="Palatino"/>
                  <a:cs typeface="Palatino"/>
                  <a:sym typeface="Palatino"/>
                </a:rPr>
                <a:t>Text</a:t>
              </a:r>
              <a:endParaRPr sz="900"/>
            </a:p>
          </p:txBody>
        </p:sp>
      </p:grpSp>
      <p:grpSp>
        <p:nvGrpSpPr>
          <p:cNvPr id="549" name="Google Shape;549;p91"/>
          <p:cNvGrpSpPr/>
          <p:nvPr/>
        </p:nvGrpSpPr>
        <p:grpSpPr>
          <a:xfrm rot="-1146812">
            <a:off x="4248676" y="2684651"/>
            <a:ext cx="2081546" cy="869175"/>
            <a:chOff x="51" y="146"/>
            <a:chExt cx="3081300" cy="1545900"/>
          </a:xfrm>
        </p:grpSpPr>
        <p:sp>
          <p:nvSpPr>
            <p:cNvPr id="550" name="Google Shape;550;p91"/>
            <p:cNvSpPr/>
            <p:nvPr/>
          </p:nvSpPr>
          <p:spPr>
            <a:xfrm rot="-10767718">
              <a:off x="7184" y="14512"/>
              <a:ext cx="3067035" cy="1517168"/>
            </a:xfrm>
            <a:prstGeom prst="rightArrow">
              <a:avLst>
                <a:gd fmla="val 32000" name="adj1"/>
                <a:gd fmla="val 56557" name="adj2"/>
              </a:avLst>
            </a:prstGeom>
            <a:blipFill rotWithShape="1">
              <a:blip r:embed="rId4">
                <a:alphaModFix/>
              </a:blip>
              <a:tile algn="tl" flip="none" tx="0" sx="99997" ty="0" sy="99997"/>
            </a:blipFill>
            <a:ln>
              <a:noFill/>
            </a:ln>
          </p:spPr>
          <p:txBody>
            <a:bodyPr anchorCtr="0" anchor="ctr" bIns="32750" lIns="32750" spcFirstLastPara="1" rIns="32750" wrap="square" tIns="32750">
              <a:noAutofit/>
            </a:bodyPr>
            <a:lstStyle/>
            <a:p>
              <a:pPr indent="0" lvl="0" marL="0" marR="0" rtl="0" algn="ctr">
                <a:lnSpc>
                  <a:spcPct val="100000"/>
                </a:lnSpc>
                <a:spcBef>
                  <a:spcPts val="0"/>
                </a:spcBef>
                <a:spcAft>
                  <a:spcPts val="0"/>
                </a:spcAft>
                <a:buClr>
                  <a:srgbClr val="FFFFFF"/>
                </a:buClr>
                <a:buSzPts val="1900"/>
                <a:buFont typeface="Palatino"/>
                <a:buNone/>
              </a:pPr>
              <a:r>
                <a:t/>
              </a:r>
              <a:endParaRPr b="0" i="0" sz="1900" u="none" cap="none" strike="noStrike">
                <a:solidFill>
                  <a:srgbClr val="FFFFFF"/>
                </a:solidFill>
                <a:latin typeface="Palatino"/>
                <a:ea typeface="Palatino"/>
                <a:cs typeface="Palatino"/>
                <a:sym typeface="Palatino"/>
              </a:endParaRPr>
            </a:p>
          </p:txBody>
        </p:sp>
        <p:sp>
          <p:nvSpPr>
            <p:cNvPr id="551" name="Google Shape;551;p91"/>
            <p:cNvSpPr txBox="1"/>
            <p:nvPr/>
          </p:nvSpPr>
          <p:spPr>
            <a:xfrm>
              <a:off x="1251957" y="461021"/>
              <a:ext cx="1024500" cy="609600"/>
            </a:xfrm>
            <a:prstGeom prst="rect">
              <a:avLst/>
            </a:prstGeom>
            <a:noFill/>
            <a:ln>
              <a:noFill/>
            </a:ln>
          </p:spPr>
          <p:txBody>
            <a:bodyPr anchorCtr="0" anchor="ctr" bIns="32750" lIns="32750" spcFirstLastPara="1" rIns="32750" wrap="square" tIns="32750">
              <a:noAutofit/>
            </a:bodyPr>
            <a:lstStyle/>
            <a:p>
              <a:pPr indent="0" lvl="0" marL="0" marR="0" rtl="0" algn="ctr">
                <a:lnSpc>
                  <a:spcPct val="100000"/>
                </a:lnSpc>
                <a:spcBef>
                  <a:spcPts val="0"/>
                </a:spcBef>
                <a:spcAft>
                  <a:spcPts val="0"/>
                </a:spcAft>
                <a:buClr>
                  <a:srgbClr val="FFFFFF"/>
                </a:buClr>
                <a:buSzPts val="1900"/>
                <a:buFont typeface="Palatino"/>
                <a:buNone/>
              </a:pPr>
              <a:r>
                <a:rPr b="1" i="0" lang="en-GB" sz="1900" u="none" cap="none" strike="noStrike">
                  <a:solidFill>
                    <a:srgbClr val="FFFFFF"/>
                  </a:solidFill>
                  <a:latin typeface="Palatino"/>
                  <a:ea typeface="Palatino"/>
                  <a:cs typeface="Palatino"/>
                  <a:sym typeface="Palatino"/>
                </a:rPr>
                <a:t>Code</a:t>
              </a:r>
              <a:endParaRPr sz="900"/>
            </a:p>
          </p:txBody>
        </p:sp>
      </p:grpSp>
      <p:grpSp>
        <p:nvGrpSpPr>
          <p:cNvPr id="552" name="Google Shape;552;p91"/>
          <p:cNvGrpSpPr/>
          <p:nvPr/>
        </p:nvGrpSpPr>
        <p:grpSpPr>
          <a:xfrm rot="-1146812">
            <a:off x="4430084" y="3796500"/>
            <a:ext cx="2081546" cy="869175"/>
            <a:chOff x="51" y="146"/>
            <a:chExt cx="3081300" cy="1545900"/>
          </a:xfrm>
        </p:grpSpPr>
        <p:sp>
          <p:nvSpPr>
            <p:cNvPr id="553" name="Google Shape;553;p91"/>
            <p:cNvSpPr/>
            <p:nvPr/>
          </p:nvSpPr>
          <p:spPr>
            <a:xfrm rot="-10767718">
              <a:off x="7184" y="14512"/>
              <a:ext cx="3067035" cy="1517168"/>
            </a:xfrm>
            <a:prstGeom prst="rightArrow">
              <a:avLst>
                <a:gd fmla="val 32000" name="adj1"/>
                <a:gd fmla="val 56557" name="adj2"/>
              </a:avLst>
            </a:prstGeom>
            <a:blipFill rotWithShape="1">
              <a:blip r:embed="rId4">
                <a:alphaModFix/>
              </a:blip>
              <a:tile algn="tl" flip="none" tx="0" sx="99997" ty="0" sy="99997"/>
            </a:blipFill>
            <a:ln>
              <a:noFill/>
            </a:ln>
          </p:spPr>
          <p:txBody>
            <a:bodyPr anchorCtr="0" anchor="ctr" bIns="32750" lIns="32750" spcFirstLastPara="1" rIns="32750" wrap="square" tIns="32750">
              <a:noAutofit/>
            </a:bodyPr>
            <a:lstStyle/>
            <a:p>
              <a:pPr indent="0" lvl="0" marL="0" marR="0" rtl="0" algn="ctr">
                <a:lnSpc>
                  <a:spcPct val="100000"/>
                </a:lnSpc>
                <a:spcBef>
                  <a:spcPts val="0"/>
                </a:spcBef>
                <a:spcAft>
                  <a:spcPts val="0"/>
                </a:spcAft>
                <a:buClr>
                  <a:srgbClr val="FFFFFF"/>
                </a:buClr>
                <a:buSzPts val="1900"/>
                <a:buFont typeface="Palatino"/>
                <a:buNone/>
              </a:pPr>
              <a:r>
                <a:t/>
              </a:r>
              <a:endParaRPr b="0" i="0" sz="1900" u="none" cap="none" strike="noStrike">
                <a:solidFill>
                  <a:srgbClr val="FFFFFF"/>
                </a:solidFill>
                <a:latin typeface="Palatino"/>
                <a:ea typeface="Palatino"/>
                <a:cs typeface="Palatino"/>
                <a:sym typeface="Palatino"/>
              </a:endParaRPr>
            </a:p>
          </p:txBody>
        </p:sp>
        <p:sp>
          <p:nvSpPr>
            <p:cNvPr id="554" name="Google Shape;554;p91"/>
            <p:cNvSpPr txBox="1"/>
            <p:nvPr/>
          </p:nvSpPr>
          <p:spPr>
            <a:xfrm>
              <a:off x="1347207" y="461021"/>
              <a:ext cx="834000" cy="609600"/>
            </a:xfrm>
            <a:prstGeom prst="rect">
              <a:avLst/>
            </a:prstGeom>
            <a:noFill/>
            <a:ln>
              <a:noFill/>
            </a:ln>
          </p:spPr>
          <p:txBody>
            <a:bodyPr anchorCtr="0" anchor="ctr" bIns="32750" lIns="32750" spcFirstLastPara="1" rIns="32750" wrap="square" tIns="32750">
              <a:noAutofit/>
            </a:bodyPr>
            <a:lstStyle/>
            <a:p>
              <a:pPr indent="0" lvl="0" marL="0" marR="0" rtl="0" algn="ctr">
                <a:lnSpc>
                  <a:spcPct val="100000"/>
                </a:lnSpc>
                <a:spcBef>
                  <a:spcPts val="0"/>
                </a:spcBef>
                <a:spcAft>
                  <a:spcPts val="0"/>
                </a:spcAft>
                <a:buClr>
                  <a:srgbClr val="FFFFFF"/>
                </a:buClr>
                <a:buSzPts val="1900"/>
                <a:buFont typeface="Palatino"/>
                <a:buNone/>
              </a:pPr>
              <a:r>
                <a:rPr b="1" i="0" lang="en-GB" sz="1900" u="none" cap="none" strike="noStrike">
                  <a:solidFill>
                    <a:srgbClr val="FFFFFF"/>
                  </a:solidFill>
                  <a:latin typeface="Palatino"/>
                  <a:ea typeface="Palatino"/>
                  <a:cs typeface="Palatino"/>
                  <a:sym typeface="Palatino"/>
                </a:rPr>
                <a:t>Text</a:t>
              </a:r>
              <a:endParaRPr sz="900"/>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58" name="Shape 558"/>
        <p:cNvGrpSpPr/>
        <p:nvPr/>
      </p:nvGrpSpPr>
      <p:grpSpPr>
        <a:xfrm>
          <a:off x="0" y="0"/>
          <a:ext cx="0" cy="0"/>
          <a:chOff x="0" y="0"/>
          <a:chExt cx="0" cy="0"/>
        </a:xfrm>
      </p:grpSpPr>
      <p:sp>
        <p:nvSpPr>
          <p:cNvPr id="559" name="Google Shape;559;p92"/>
          <p:cNvSpPr txBox="1"/>
          <p:nvPr>
            <p:ph type="title"/>
          </p:nvPr>
        </p:nvSpPr>
        <p:spPr>
          <a:xfrm>
            <a:off x="250031" y="234404"/>
            <a:ext cx="8643900" cy="1078200"/>
          </a:xfrm>
          <a:prstGeom prst="rect">
            <a:avLst/>
          </a:prstGeom>
          <a:noFill/>
          <a:ln>
            <a:noFill/>
          </a:ln>
        </p:spPr>
        <p:txBody>
          <a:bodyPr anchorCtr="0" anchor="ctr" bIns="32750" lIns="32750" spcFirstLastPara="1" rIns="32750" wrap="square" tIns="32750">
            <a:noAutofit/>
          </a:bodyPr>
          <a:lstStyle/>
          <a:p>
            <a:pPr indent="0" lvl="0" marL="0" rtl="0" algn="l">
              <a:lnSpc>
                <a:spcPct val="100000"/>
              </a:lnSpc>
              <a:spcBef>
                <a:spcPts val="0"/>
              </a:spcBef>
              <a:spcAft>
                <a:spcPts val="0"/>
              </a:spcAft>
              <a:buClr>
                <a:srgbClr val="2F4763"/>
              </a:buClr>
              <a:buSzPts val="4100"/>
              <a:buFont typeface="Arial"/>
              <a:buNone/>
            </a:pPr>
            <a:r>
              <a:rPr lang="en-GB"/>
              <a:t>Reproducible code</a:t>
            </a:r>
            <a:r>
              <a:rPr b="0" i="0" lang="en-GB" sz="4100" u="none" cap="none" strike="noStrike">
                <a:solidFill>
                  <a:srgbClr val="2F4763"/>
                </a:solidFill>
                <a:latin typeface="Arial"/>
                <a:ea typeface="Arial"/>
                <a:cs typeface="Arial"/>
                <a:sym typeface="Arial"/>
              </a:rPr>
              <a:t> in R Markdown</a:t>
            </a:r>
            <a:endParaRPr/>
          </a:p>
        </p:txBody>
      </p:sp>
      <p:pic>
        <p:nvPicPr>
          <p:cNvPr descr="Image" id="560" name="Google Shape;560;p92"/>
          <p:cNvPicPr preferRelativeResize="0"/>
          <p:nvPr/>
        </p:nvPicPr>
        <p:blipFill rotWithShape="1">
          <a:blip r:embed="rId3">
            <a:alphaModFix/>
          </a:blip>
          <a:srcRect b="0" l="0" r="0" t="0"/>
          <a:stretch/>
        </p:blipFill>
        <p:spPr>
          <a:xfrm>
            <a:off x="66021" y="1537221"/>
            <a:ext cx="6858000" cy="3495675"/>
          </a:xfrm>
          <a:prstGeom prst="rect">
            <a:avLst/>
          </a:prstGeom>
          <a:noFill/>
          <a:ln>
            <a:noFill/>
          </a:ln>
          <a:effectLst>
            <a:outerShdw blurRad="254000" rotWithShape="0" dir="5400000" dist="127000">
              <a:srgbClr val="000000">
                <a:alpha val="69800"/>
              </a:srgbClr>
            </a:outerShdw>
          </a:effectLst>
        </p:spPr>
      </p:pic>
      <p:grpSp>
        <p:nvGrpSpPr>
          <p:cNvPr id="561" name="Google Shape;561;p92"/>
          <p:cNvGrpSpPr/>
          <p:nvPr/>
        </p:nvGrpSpPr>
        <p:grpSpPr>
          <a:xfrm rot="-1146812">
            <a:off x="4248676" y="1503720"/>
            <a:ext cx="2081546" cy="869175"/>
            <a:chOff x="51" y="146"/>
            <a:chExt cx="3081300" cy="1545900"/>
          </a:xfrm>
        </p:grpSpPr>
        <p:sp>
          <p:nvSpPr>
            <p:cNvPr id="562" name="Google Shape;562;p92"/>
            <p:cNvSpPr/>
            <p:nvPr/>
          </p:nvSpPr>
          <p:spPr>
            <a:xfrm rot="-10767718">
              <a:off x="7184" y="14512"/>
              <a:ext cx="3067035" cy="1517168"/>
            </a:xfrm>
            <a:prstGeom prst="rightArrow">
              <a:avLst>
                <a:gd fmla="val 32000" name="adj1"/>
                <a:gd fmla="val 56557" name="adj2"/>
              </a:avLst>
            </a:prstGeom>
            <a:blipFill rotWithShape="1">
              <a:blip r:embed="rId4">
                <a:alphaModFix/>
              </a:blip>
              <a:tile algn="tl" flip="none" tx="0" sx="99997" ty="0" sy="99997"/>
            </a:blipFill>
            <a:ln>
              <a:noFill/>
            </a:ln>
          </p:spPr>
          <p:txBody>
            <a:bodyPr anchorCtr="0" anchor="ctr" bIns="32750" lIns="32750" spcFirstLastPara="1" rIns="32750" wrap="square" tIns="32750">
              <a:noAutofit/>
            </a:bodyPr>
            <a:lstStyle/>
            <a:p>
              <a:pPr indent="0" lvl="0" marL="0" marR="0" rtl="0" algn="ctr">
                <a:lnSpc>
                  <a:spcPct val="100000"/>
                </a:lnSpc>
                <a:spcBef>
                  <a:spcPts val="0"/>
                </a:spcBef>
                <a:spcAft>
                  <a:spcPts val="0"/>
                </a:spcAft>
                <a:buClr>
                  <a:srgbClr val="FFFFFF"/>
                </a:buClr>
                <a:buSzPts val="1900"/>
                <a:buFont typeface="Palatino"/>
                <a:buNone/>
              </a:pPr>
              <a:r>
                <a:t/>
              </a:r>
              <a:endParaRPr b="0" i="0" sz="1900" u="none" cap="none" strike="noStrike">
                <a:solidFill>
                  <a:srgbClr val="FFFFFF"/>
                </a:solidFill>
                <a:latin typeface="Palatino"/>
                <a:ea typeface="Palatino"/>
                <a:cs typeface="Palatino"/>
                <a:sym typeface="Palatino"/>
              </a:endParaRPr>
            </a:p>
          </p:txBody>
        </p:sp>
        <p:sp>
          <p:nvSpPr>
            <p:cNvPr id="563" name="Google Shape;563;p92"/>
            <p:cNvSpPr txBox="1"/>
            <p:nvPr/>
          </p:nvSpPr>
          <p:spPr>
            <a:xfrm>
              <a:off x="1347207" y="461021"/>
              <a:ext cx="834000" cy="609600"/>
            </a:xfrm>
            <a:prstGeom prst="rect">
              <a:avLst/>
            </a:prstGeom>
            <a:noFill/>
            <a:ln>
              <a:noFill/>
            </a:ln>
          </p:spPr>
          <p:txBody>
            <a:bodyPr anchorCtr="0" anchor="ctr" bIns="32750" lIns="32750" spcFirstLastPara="1" rIns="32750" wrap="square" tIns="32750">
              <a:noAutofit/>
            </a:bodyPr>
            <a:lstStyle/>
            <a:p>
              <a:pPr indent="0" lvl="0" marL="0" marR="0" rtl="0" algn="ctr">
                <a:lnSpc>
                  <a:spcPct val="100000"/>
                </a:lnSpc>
                <a:spcBef>
                  <a:spcPts val="0"/>
                </a:spcBef>
                <a:spcAft>
                  <a:spcPts val="0"/>
                </a:spcAft>
                <a:buClr>
                  <a:srgbClr val="FFFFFF"/>
                </a:buClr>
                <a:buSzPts val="1900"/>
                <a:buFont typeface="Palatino"/>
                <a:buNone/>
              </a:pPr>
              <a:r>
                <a:rPr b="1" i="0" lang="en-GB" sz="1900" u="none" cap="none" strike="noStrike">
                  <a:solidFill>
                    <a:srgbClr val="FFFFFF"/>
                  </a:solidFill>
                  <a:latin typeface="Palatino"/>
                  <a:ea typeface="Palatino"/>
                  <a:cs typeface="Palatino"/>
                  <a:sym typeface="Palatino"/>
                </a:rPr>
                <a:t>Text</a:t>
              </a:r>
              <a:endParaRPr sz="900"/>
            </a:p>
          </p:txBody>
        </p:sp>
      </p:grpSp>
      <p:grpSp>
        <p:nvGrpSpPr>
          <p:cNvPr id="564" name="Google Shape;564;p92"/>
          <p:cNvGrpSpPr/>
          <p:nvPr/>
        </p:nvGrpSpPr>
        <p:grpSpPr>
          <a:xfrm rot="-1146812">
            <a:off x="4248676" y="2684651"/>
            <a:ext cx="2081546" cy="869175"/>
            <a:chOff x="51" y="146"/>
            <a:chExt cx="3081300" cy="1545900"/>
          </a:xfrm>
        </p:grpSpPr>
        <p:sp>
          <p:nvSpPr>
            <p:cNvPr id="565" name="Google Shape;565;p92"/>
            <p:cNvSpPr/>
            <p:nvPr/>
          </p:nvSpPr>
          <p:spPr>
            <a:xfrm rot="-10767718">
              <a:off x="7184" y="14512"/>
              <a:ext cx="3067035" cy="1517168"/>
            </a:xfrm>
            <a:prstGeom prst="rightArrow">
              <a:avLst>
                <a:gd fmla="val 32000" name="adj1"/>
                <a:gd fmla="val 56557" name="adj2"/>
              </a:avLst>
            </a:prstGeom>
            <a:blipFill rotWithShape="1">
              <a:blip r:embed="rId4">
                <a:alphaModFix/>
              </a:blip>
              <a:tile algn="tl" flip="none" tx="0" sx="99997" ty="0" sy="99997"/>
            </a:blipFill>
            <a:ln>
              <a:noFill/>
            </a:ln>
          </p:spPr>
          <p:txBody>
            <a:bodyPr anchorCtr="0" anchor="ctr" bIns="32750" lIns="32750" spcFirstLastPara="1" rIns="32750" wrap="square" tIns="32750">
              <a:noAutofit/>
            </a:bodyPr>
            <a:lstStyle/>
            <a:p>
              <a:pPr indent="0" lvl="0" marL="0" marR="0" rtl="0" algn="ctr">
                <a:lnSpc>
                  <a:spcPct val="100000"/>
                </a:lnSpc>
                <a:spcBef>
                  <a:spcPts val="0"/>
                </a:spcBef>
                <a:spcAft>
                  <a:spcPts val="0"/>
                </a:spcAft>
                <a:buClr>
                  <a:srgbClr val="FFFFFF"/>
                </a:buClr>
                <a:buSzPts val="1900"/>
                <a:buFont typeface="Palatino"/>
                <a:buNone/>
              </a:pPr>
              <a:r>
                <a:t/>
              </a:r>
              <a:endParaRPr b="0" i="0" sz="1900" u="none" cap="none" strike="noStrike">
                <a:solidFill>
                  <a:srgbClr val="FFFFFF"/>
                </a:solidFill>
                <a:latin typeface="Palatino"/>
                <a:ea typeface="Palatino"/>
                <a:cs typeface="Palatino"/>
                <a:sym typeface="Palatino"/>
              </a:endParaRPr>
            </a:p>
          </p:txBody>
        </p:sp>
        <p:sp>
          <p:nvSpPr>
            <p:cNvPr id="566" name="Google Shape;566;p92"/>
            <p:cNvSpPr txBox="1"/>
            <p:nvPr/>
          </p:nvSpPr>
          <p:spPr>
            <a:xfrm>
              <a:off x="1251957" y="461021"/>
              <a:ext cx="1024500" cy="609600"/>
            </a:xfrm>
            <a:prstGeom prst="rect">
              <a:avLst/>
            </a:prstGeom>
            <a:noFill/>
            <a:ln>
              <a:noFill/>
            </a:ln>
          </p:spPr>
          <p:txBody>
            <a:bodyPr anchorCtr="0" anchor="ctr" bIns="32750" lIns="32750" spcFirstLastPara="1" rIns="32750" wrap="square" tIns="32750">
              <a:noAutofit/>
            </a:bodyPr>
            <a:lstStyle/>
            <a:p>
              <a:pPr indent="0" lvl="0" marL="0" marR="0" rtl="0" algn="ctr">
                <a:lnSpc>
                  <a:spcPct val="100000"/>
                </a:lnSpc>
                <a:spcBef>
                  <a:spcPts val="0"/>
                </a:spcBef>
                <a:spcAft>
                  <a:spcPts val="0"/>
                </a:spcAft>
                <a:buClr>
                  <a:srgbClr val="FFFFFF"/>
                </a:buClr>
                <a:buSzPts val="1900"/>
                <a:buFont typeface="Palatino"/>
                <a:buNone/>
              </a:pPr>
              <a:r>
                <a:rPr b="1" i="0" lang="en-GB" sz="1900" u="none" cap="none" strike="noStrike">
                  <a:solidFill>
                    <a:srgbClr val="FFFFFF"/>
                  </a:solidFill>
                  <a:latin typeface="Palatino"/>
                  <a:ea typeface="Palatino"/>
                  <a:cs typeface="Palatino"/>
                  <a:sym typeface="Palatino"/>
                </a:rPr>
                <a:t>Code</a:t>
              </a:r>
              <a:endParaRPr sz="900"/>
            </a:p>
          </p:txBody>
        </p:sp>
      </p:grpSp>
      <p:grpSp>
        <p:nvGrpSpPr>
          <p:cNvPr id="567" name="Google Shape;567;p92"/>
          <p:cNvGrpSpPr/>
          <p:nvPr/>
        </p:nvGrpSpPr>
        <p:grpSpPr>
          <a:xfrm rot="-1146812">
            <a:off x="4430084" y="3796500"/>
            <a:ext cx="2081546" cy="869175"/>
            <a:chOff x="51" y="146"/>
            <a:chExt cx="3081300" cy="1545900"/>
          </a:xfrm>
        </p:grpSpPr>
        <p:sp>
          <p:nvSpPr>
            <p:cNvPr id="568" name="Google Shape;568;p92"/>
            <p:cNvSpPr/>
            <p:nvPr/>
          </p:nvSpPr>
          <p:spPr>
            <a:xfrm rot="-10767718">
              <a:off x="7184" y="14512"/>
              <a:ext cx="3067035" cy="1517168"/>
            </a:xfrm>
            <a:prstGeom prst="rightArrow">
              <a:avLst>
                <a:gd fmla="val 32000" name="adj1"/>
                <a:gd fmla="val 56557" name="adj2"/>
              </a:avLst>
            </a:prstGeom>
            <a:blipFill rotWithShape="1">
              <a:blip r:embed="rId4">
                <a:alphaModFix/>
              </a:blip>
              <a:tile algn="tl" flip="none" tx="0" sx="99997" ty="0" sy="99997"/>
            </a:blipFill>
            <a:ln>
              <a:noFill/>
            </a:ln>
          </p:spPr>
          <p:txBody>
            <a:bodyPr anchorCtr="0" anchor="ctr" bIns="32750" lIns="32750" spcFirstLastPara="1" rIns="32750" wrap="square" tIns="32750">
              <a:noAutofit/>
            </a:bodyPr>
            <a:lstStyle/>
            <a:p>
              <a:pPr indent="0" lvl="0" marL="0" marR="0" rtl="0" algn="ctr">
                <a:lnSpc>
                  <a:spcPct val="100000"/>
                </a:lnSpc>
                <a:spcBef>
                  <a:spcPts val="0"/>
                </a:spcBef>
                <a:spcAft>
                  <a:spcPts val="0"/>
                </a:spcAft>
                <a:buClr>
                  <a:srgbClr val="FFFFFF"/>
                </a:buClr>
                <a:buSzPts val="1900"/>
                <a:buFont typeface="Palatino"/>
                <a:buNone/>
              </a:pPr>
              <a:r>
                <a:t/>
              </a:r>
              <a:endParaRPr b="0" i="0" sz="1900" u="none" cap="none" strike="noStrike">
                <a:solidFill>
                  <a:srgbClr val="FFFFFF"/>
                </a:solidFill>
                <a:latin typeface="Palatino"/>
                <a:ea typeface="Palatino"/>
                <a:cs typeface="Palatino"/>
                <a:sym typeface="Palatino"/>
              </a:endParaRPr>
            </a:p>
          </p:txBody>
        </p:sp>
        <p:sp>
          <p:nvSpPr>
            <p:cNvPr id="569" name="Google Shape;569;p92"/>
            <p:cNvSpPr txBox="1"/>
            <p:nvPr/>
          </p:nvSpPr>
          <p:spPr>
            <a:xfrm>
              <a:off x="1347207" y="461021"/>
              <a:ext cx="834000" cy="609600"/>
            </a:xfrm>
            <a:prstGeom prst="rect">
              <a:avLst/>
            </a:prstGeom>
            <a:noFill/>
            <a:ln>
              <a:noFill/>
            </a:ln>
          </p:spPr>
          <p:txBody>
            <a:bodyPr anchorCtr="0" anchor="ctr" bIns="32750" lIns="32750" spcFirstLastPara="1" rIns="32750" wrap="square" tIns="32750">
              <a:noAutofit/>
            </a:bodyPr>
            <a:lstStyle/>
            <a:p>
              <a:pPr indent="0" lvl="0" marL="0" marR="0" rtl="0" algn="ctr">
                <a:lnSpc>
                  <a:spcPct val="100000"/>
                </a:lnSpc>
                <a:spcBef>
                  <a:spcPts val="0"/>
                </a:spcBef>
                <a:spcAft>
                  <a:spcPts val="0"/>
                </a:spcAft>
                <a:buClr>
                  <a:srgbClr val="FFFFFF"/>
                </a:buClr>
                <a:buSzPts val="1900"/>
                <a:buFont typeface="Palatino"/>
                <a:buNone/>
              </a:pPr>
              <a:r>
                <a:rPr b="1" i="0" lang="en-GB" sz="1900" u="none" cap="none" strike="noStrike">
                  <a:solidFill>
                    <a:srgbClr val="FFFFFF"/>
                  </a:solidFill>
                  <a:latin typeface="Palatino"/>
                  <a:ea typeface="Palatino"/>
                  <a:cs typeface="Palatino"/>
                  <a:sym typeface="Palatino"/>
                </a:rPr>
                <a:t>Text</a:t>
              </a:r>
              <a:endParaRPr sz="900"/>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2" name="Shape 402"/>
        <p:cNvGrpSpPr/>
        <p:nvPr/>
      </p:nvGrpSpPr>
      <p:grpSpPr>
        <a:xfrm>
          <a:off x="0" y="0"/>
          <a:ext cx="0" cy="0"/>
          <a:chOff x="0" y="0"/>
          <a:chExt cx="0" cy="0"/>
        </a:xfrm>
      </p:grpSpPr>
      <p:sp>
        <p:nvSpPr>
          <p:cNvPr id="403" name="Google Shape;403;p7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Outline</a:t>
            </a:r>
            <a:endParaRPr/>
          </a:p>
        </p:txBody>
      </p:sp>
      <p:sp>
        <p:nvSpPr>
          <p:cNvPr id="404" name="Google Shape;404;p7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GB"/>
              <a:t>Intro								30 min</a:t>
            </a:r>
            <a:endParaRPr/>
          </a:p>
          <a:p>
            <a:pPr indent="-342900" lvl="0" marL="457200" rtl="0" algn="l">
              <a:spcBef>
                <a:spcPts val="0"/>
              </a:spcBef>
              <a:spcAft>
                <a:spcPts val="0"/>
              </a:spcAft>
              <a:buSzPts val="1800"/>
              <a:buChar char="●"/>
            </a:pPr>
            <a:r>
              <a:rPr lang="en-GB"/>
              <a:t>Reproducibility Mini Workshops			30 min</a:t>
            </a:r>
            <a:endParaRPr/>
          </a:p>
          <a:p>
            <a:pPr indent="-317500" lvl="1" marL="914400" rtl="0" algn="l">
              <a:spcBef>
                <a:spcPts val="0"/>
              </a:spcBef>
              <a:spcAft>
                <a:spcPts val="0"/>
              </a:spcAft>
              <a:buSzPts val="1400"/>
              <a:buChar char="○"/>
            </a:pPr>
            <a:r>
              <a:rPr lang="en-GB"/>
              <a:t>Standardized data formats</a:t>
            </a:r>
            <a:endParaRPr/>
          </a:p>
          <a:p>
            <a:pPr indent="-317500" lvl="2" marL="1371600" rtl="0" algn="l">
              <a:spcBef>
                <a:spcPts val="0"/>
              </a:spcBef>
              <a:spcAft>
                <a:spcPts val="0"/>
              </a:spcAft>
              <a:buSzPts val="1400"/>
              <a:buChar char="■"/>
            </a:pPr>
            <a:r>
              <a:rPr lang="en-GB"/>
              <a:t>BIDS										10 min incl assignment</a:t>
            </a:r>
            <a:endParaRPr/>
          </a:p>
          <a:p>
            <a:pPr indent="-317500" lvl="1" marL="914400" rtl="0" algn="l">
              <a:spcBef>
                <a:spcPts val="0"/>
              </a:spcBef>
              <a:spcAft>
                <a:spcPts val="0"/>
              </a:spcAft>
              <a:buSzPts val="1400"/>
              <a:buChar char="○"/>
            </a:pPr>
            <a:r>
              <a:rPr lang="en-GB"/>
              <a:t>Reproducible code</a:t>
            </a:r>
            <a:endParaRPr/>
          </a:p>
          <a:p>
            <a:pPr indent="-317500" lvl="2" marL="1371600" rtl="0" algn="l">
              <a:spcBef>
                <a:spcPts val="0"/>
              </a:spcBef>
              <a:spcAft>
                <a:spcPts val="0"/>
              </a:spcAft>
              <a:buSzPts val="1400"/>
              <a:buChar char="■"/>
            </a:pPr>
            <a:r>
              <a:rPr lang="en-GB"/>
              <a:t>Github									10 min incl assignment</a:t>
            </a:r>
            <a:endParaRPr/>
          </a:p>
          <a:p>
            <a:pPr indent="-317500" lvl="2" marL="1371600" rtl="0" algn="l">
              <a:spcBef>
                <a:spcPts val="0"/>
              </a:spcBef>
              <a:spcAft>
                <a:spcPts val="0"/>
              </a:spcAft>
              <a:buSzPts val="1400"/>
              <a:buChar char="■"/>
            </a:pPr>
            <a:r>
              <a:rPr lang="en-GB"/>
              <a:t>Demo’s: paper (Dora’s &amp; eLife)					10 min incl assignment</a:t>
            </a:r>
            <a:endParaRPr/>
          </a:p>
          <a:p>
            <a:pPr indent="-317500" lvl="2" marL="1371600" rtl="0" algn="l">
              <a:spcBef>
                <a:spcPts val="0"/>
              </a:spcBef>
              <a:spcAft>
                <a:spcPts val="0"/>
              </a:spcAft>
              <a:buSzPts val="1400"/>
              <a:buChar char="■"/>
            </a:pPr>
            <a:r>
              <a:rPr lang="en-GB"/>
              <a:t>RMarkdown								5 min</a:t>
            </a:r>
            <a:endParaRPr/>
          </a:p>
          <a:p>
            <a:pPr indent="-342900" lvl="0" marL="457200" rtl="0" algn="l">
              <a:spcBef>
                <a:spcPts val="0"/>
              </a:spcBef>
              <a:spcAft>
                <a:spcPts val="0"/>
              </a:spcAft>
              <a:buSzPts val="1800"/>
              <a:buChar char="●"/>
            </a:pPr>
            <a:r>
              <a:rPr lang="en-GB"/>
              <a:t>*PAUZE*							15 min</a:t>
            </a:r>
            <a:endParaRPr/>
          </a:p>
          <a:p>
            <a:pPr indent="-342900" lvl="0" marL="457200" rtl="0" algn="l">
              <a:spcBef>
                <a:spcPts val="0"/>
              </a:spcBef>
              <a:spcAft>
                <a:spcPts val="0"/>
              </a:spcAft>
              <a:buSzPts val="1800"/>
              <a:buChar char="●"/>
            </a:pPr>
            <a:r>
              <a:rPr lang="en-GB"/>
              <a:t>Replicability</a:t>
            </a:r>
            <a:endParaRPr/>
          </a:p>
          <a:p>
            <a:pPr indent="-317500" lvl="1" marL="914400" rtl="0" algn="l">
              <a:spcBef>
                <a:spcPts val="0"/>
              </a:spcBef>
              <a:spcAft>
                <a:spcPts val="0"/>
              </a:spcAft>
              <a:buSzPts val="1400"/>
              <a:buChar char="○"/>
            </a:pPr>
            <a:r>
              <a:rPr lang="en-GB"/>
              <a:t>Sharing data, code and materials 			30 min</a:t>
            </a:r>
            <a:endParaRPr/>
          </a:p>
          <a:p>
            <a:pPr indent="-317500" lvl="2" marL="1371600" rtl="0" algn="l">
              <a:spcBef>
                <a:spcPts val="0"/>
              </a:spcBef>
              <a:spcAft>
                <a:spcPts val="0"/>
              </a:spcAft>
              <a:buSzPts val="1400"/>
              <a:buChar char="■"/>
            </a:pPr>
            <a:r>
              <a:rPr lang="en-GB"/>
              <a:t>Open Science Framework</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73" name="Shape 573"/>
        <p:cNvGrpSpPr/>
        <p:nvPr/>
      </p:nvGrpSpPr>
      <p:grpSpPr>
        <a:xfrm>
          <a:off x="0" y="0"/>
          <a:ext cx="0" cy="0"/>
          <a:chOff x="0" y="0"/>
          <a:chExt cx="0" cy="0"/>
        </a:xfrm>
      </p:grpSpPr>
      <p:sp>
        <p:nvSpPr>
          <p:cNvPr id="574" name="Google Shape;574;p93"/>
          <p:cNvSpPr txBox="1"/>
          <p:nvPr>
            <p:ph type="title"/>
          </p:nvPr>
        </p:nvSpPr>
        <p:spPr>
          <a:xfrm>
            <a:off x="250031" y="234404"/>
            <a:ext cx="8643900" cy="1078200"/>
          </a:xfrm>
          <a:prstGeom prst="rect">
            <a:avLst/>
          </a:prstGeom>
          <a:noFill/>
          <a:ln>
            <a:noFill/>
          </a:ln>
        </p:spPr>
        <p:txBody>
          <a:bodyPr anchorCtr="0" anchor="ctr" bIns="32750" lIns="32750" spcFirstLastPara="1" rIns="32750" wrap="square" tIns="32750">
            <a:noAutofit/>
          </a:bodyPr>
          <a:lstStyle/>
          <a:p>
            <a:pPr indent="0" lvl="0" marL="0" rtl="0" algn="l">
              <a:lnSpc>
                <a:spcPct val="100000"/>
              </a:lnSpc>
              <a:spcBef>
                <a:spcPts val="0"/>
              </a:spcBef>
              <a:spcAft>
                <a:spcPts val="0"/>
              </a:spcAft>
              <a:buClr>
                <a:srgbClr val="2F4763"/>
              </a:buClr>
              <a:buSzPts val="4100"/>
              <a:buFont typeface="Arial"/>
              <a:buNone/>
            </a:pPr>
            <a:r>
              <a:rPr b="0" i="0" lang="en-GB" sz="4100" u="none" cap="none" strike="noStrike">
                <a:solidFill>
                  <a:srgbClr val="2F4763"/>
                </a:solidFill>
                <a:latin typeface="Arial"/>
                <a:ea typeface="Arial"/>
                <a:cs typeface="Arial"/>
                <a:sym typeface="Arial"/>
              </a:rPr>
              <a:t>Writing papers in R Markdown</a:t>
            </a:r>
            <a:endParaRPr/>
          </a:p>
        </p:txBody>
      </p:sp>
      <p:sp>
        <p:nvSpPr>
          <p:cNvPr id="575" name="Google Shape;575;p93"/>
          <p:cNvSpPr txBox="1"/>
          <p:nvPr>
            <p:ph idx="1" type="body"/>
          </p:nvPr>
        </p:nvSpPr>
        <p:spPr>
          <a:xfrm>
            <a:off x="250031" y="1573857"/>
            <a:ext cx="8643900" cy="3335100"/>
          </a:xfrm>
          <a:prstGeom prst="rect">
            <a:avLst/>
          </a:prstGeom>
          <a:noFill/>
          <a:ln>
            <a:noFill/>
          </a:ln>
        </p:spPr>
        <p:txBody>
          <a:bodyPr anchorCtr="0" anchor="ctr" bIns="32750" lIns="32750" spcFirstLastPara="1" rIns="32750" wrap="square" tIns="32750">
            <a:noAutofit/>
          </a:bodyPr>
          <a:lstStyle/>
          <a:p>
            <a:pPr indent="-317500" lvl="0" marL="317500" rtl="0" algn="l">
              <a:lnSpc>
                <a:spcPct val="100000"/>
              </a:lnSpc>
              <a:spcBef>
                <a:spcPts val="0"/>
              </a:spcBef>
              <a:spcAft>
                <a:spcPts val="0"/>
              </a:spcAft>
              <a:buSzPts val="1600"/>
              <a:buChar char="●"/>
            </a:pPr>
            <a:r>
              <a:rPr lang="en-GB" sz="2400"/>
              <a:t>References? </a:t>
            </a:r>
            <a:endParaRPr/>
          </a:p>
          <a:p>
            <a:pPr indent="-304800" lvl="1" marL="622300" rtl="0" algn="l">
              <a:lnSpc>
                <a:spcPct val="100000"/>
              </a:lnSpc>
              <a:spcBef>
                <a:spcPts val="2600"/>
              </a:spcBef>
              <a:spcAft>
                <a:spcPts val="0"/>
              </a:spcAft>
              <a:buSzPts val="1600"/>
              <a:buChar char="○"/>
            </a:pPr>
            <a:r>
              <a:rPr lang="en-GB" sz="2400"/>
              <a:t>Yes! Just add a .bib file —&gt; [@Brinkman18])</a:t>
            </a:r>
            <a:endParaRPr/>
          </a:p>
          <a:p>
            <a:pPr indent="-317500" lvl="0" marL="317500" rtl="0" algn="l">
              <a:lnSpc>
                <a:spcPct val="100000"/>
              </a:lnSpc>
              <a:spcBef>
                <a:spcPts val="2600"/>
              </a:spcBef>
              <a:spcAft>
                <a:spcPts val="0"/>
              </a:spcAft>
              <a:buSzPts val="1600"/>
              <a:buChar char="●"/>
            </a:pPr>
            <a:r>
              <a:rPr lang="en-GB" sz="2400"/>
              <a:t>Formatting tables? </a:t>
            </a:r>
            <a:endParaRPr/>
          </a:p>
          <a:p>
            <a:pPr indent="-304800" lvl="1" marL="622300" rtl="0" algn="l">
              <a:lnSpc>
                <a:spcPct val="100000"/>
              </a:lnSpc>
              <a:spcBef>
                <a:spcPts val="2600"/>
              </a:spcBef>
              <a:spcAft>
                <a:spcPts val="0"/>
              </a:spcAft>
              <a:buSzPts val="1600"/>
              <a:buChar char="○"/>
            </a:pPr>
            <a:r>
              <a:rPr lang="en-GB" sz="2400"/>
              <a:t>Yes! </a:t>
            </a:r>
            <a:r>
              <a:rPr lang="en-GB" u="sng">
                <a:solidFill>
                  <a:schemeClr val="hlink"/>
                </a:solidFill>
                <a:hlinkClick r:id="rId3"/>
              </a:rPr>
              <a:t>kable package</a:t>
            </a:r>
            <a:endParaRPr/>
          </a:p>
          <a:p>
            <a:pPr indent="-317500" lvl="0" marL="317500" rtl="0" algn="l">
              <a:lnSpc>
                <a:spcPct val="100000"/>
              </a:lnSpc>
              <a:spcBef>
                <a:spcPts val="2600"/>
              </a:spcBef>
              <a:spcAft>
                <a:spcPts val="0"/>
              </a:spcAft>
              <a:buSzPts val="1600"/>
              <a:buChar char="●"/>
            </a:pPr>
            <a:r>
              <a:rPr lang="en-GB" sz="2400"/>
              <a:t>APA-style? </a:t>
            </a:r>
            <a:endParaRPr/>
          </a:p>
          <a:p>
            <a:pPr indent="-304800" lvl="1" marL="622300" rtl="0" algn="l">
              <a:lnSpc>
                <a:spcPct val="100000"/>
              </a:lnSpc>
              <a:spcBef>
                <a:spcPts val="2600"/>
              </a:spcBef>
              <a:spcAft>
                <a:spcPts val="0"/>
              </a:spcAft>
              <a:buSzPts val="1600"/>
              <a:buChar char="○"/>
            </a:pPr>
            <a:r>
              <a:rPr lang="en-GB" sz="2400"/>
              <a:t>Yes! (</a:t>
            </a:r>
            <a:r>
              <a:rPr lang="en-GB" u="sng">
                <a:solidFill>
                  <a:schemeClr val="hlink"/>
                </a:solidFill>
                <a:hlinkClick r:id="rId4"/>
              </a:rPr>
              <a:t>papaja package</a:t>
            </a:r>
            <a:r>
              <a:rPr lang="en-GB" sz="2400"/>
              <a:t>)</a:t>
            </a:r>
            <a:endParaRPr/>
          </a:p>
        </p:txBody>
      </p:sp>
      <p:pic>
        <p:nvPicPr>
          <p:cNvPr descr="Image" id="576" name="Google Shape;576;p93"/>
          <p:cNvPicPr preferRelativeResize="0"/>
          <p:nvPr/>
        </p:nvPicPr>
        <p:blipFill rotWithShape="1">
          <a:blip r:embed="rId5">
            <a:alphaModFix/>
          </a:blip>
          <a:srcRect b="14332" l="0" r="52315" t="0"/>
          <a:stretch/>
        </p:blipFill>
        <p:spPr>
          <a:xfrm>
            <a:off x="6063330" y="2618894"/>
            <a:ext cx="2889255" cy="2452578"/>
          </a:xfrm>
          <a:prstGeom prst="rect">
            <a:avLst/>
          </a:prstGeom>
          <a:noFill/>
          <a:ln>
            <a:noFill/>
          </a:ln>
          <a:effectLst>
            <a:outerShdw blurRad="254000" rotWithShape="0" dir="5400000" dist="127000">
              <a:srgbClr val="000000">
                <a:alpha val="698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5">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5">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0" name="Shape 580"/>
        <p:cNvGrpSpPr/>
        <p:nvPr/>
      </p:nvGrpSpPr>
      <p:grpSpPr>
        <a:xfrm>
          <a:off x="0" y="0"/>
          <a:ext cx="0" cy="0"/>
          <a:chOff x="0" y="0"/>
          <a:chExt cx="0" cy="0"/>
        </a:xfrm>
      </p:grpSpPr>
      <p:sp>
        <p:nvSpPr>
          <p:cNvPr id="581" name="Google Shape;581;p94"/>
          <p:cNvSpPr txBox="1"/>
          <p:nvPr/>
        </p:nvSpPr>
        <p:spPr>
          <a:xfrm>
            <a:off x="440875" y="2454100"/>
            <a:ext cx="8174100" cy="2094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2400" u="none" cap="none" strike="noStrike">
                <a:solidFill>
                  <a:srgbClr val="4C4C4C"/>
                </a:solidFill>
                <a:latin typeface="Avenir"/>
                <a:ea typeface="Avenir"/>
                <a:cs typeface="Avenir"/>
                <a:sym typeface="Avenir"/>
              </a:rPr>
              <a:t>You are all set if you have an </a:t>
            </a:r>
            <a:r>
              <a:rPr b="0" i="0" lang="en-GB" sz="2400" u="none" cap="none" strike="noStrike">
                <a:solidFill>
                  <a:srgbClr val="4C4C4C"/>
                </a:solidFill>
                <a:latin typeface="Avenir"/>
                <a:ea typeface="Avenir"/>
                <a:cs typeface="Avenir"/>
                <a:sym typeface="Avenir"/>
              </a:rPr>
              <a:t>OSF-account.</a:t>
            </a:r>
            <a:endParaRPr sz="2400"/>
          </a:p>
          <a:p>
            <a:pPr indent="0" lvl="0" marL="0" marR="0" rtl="0" algn="l">
              <a:lnSpc>
                <a:spcPct val="100000"/>
              </a:lnSpc>
              <a:spcBef>
                <a:spcPts val="0"/>
              </a:spcBef>
              <a:spcAft>
                <a:spcPts val="0"/>
              </a:spcAft>
              <a:buNone/>
            </a:pPr>
            <a:r>
              <a:t/>
            </a:r>
            <a:endParaRPr b="0" i="0" sz="2400" u="none" cap="none" strike="noStrike">
              <a:solidFill>
                <a:srgbClr val="002060"/>
              </a:solidFill>
              <a:latin typeface="Avenir"/>
              <a:ea typeface="Avenir"/>
              <a:cs typeface="Avenir"/>
              <a:sym typeface="Avenir"/>
            </a:endParaRPr>
          </a:p>
          <a:p>
            <a:pPr indent="0" lvl="0" marL="0" marR="0" rtl="0" algn="l">
              <a:lnSpc>
                <a:spcPct val="100000"/>
              </a:lnSpc>
              <a:spcBef>
                <a:spcPts val="0"/>
              </a:spcBef>
              <a:spcAft>
                <a:spcPts val="0"/>
              </a:spcAft>
              <a:buNone/>
            </a:pPr>
            <a:r>
              <a:rPr b="0" i="0" lang="en-GB" sz="2400" u="none" cap="none" strike="noStrike">
                <a:solidFill>
                  <a:srgbClr val="002060"/>
                </a:solidFill>
                <a:latin typeface="Avenir"/>
                <a:ea typeface="Avenir"/>
                <a:cs typeface="Avenir"/>
                <a:sym typeface="Avenir"/>
              </a:rPr>
              <a:t>N</a:t>
            </a:r>
            <a:r>
              <a:rPr b="0" i="0" lang="en-GB" sz="2400" u="none" cap="none" strike="noStrike">
                <a:solidFill>
                  <a:srgbClr val="4C4C4C"/>
                </a:solidFill>
                <a:latin typeface="Avenir"/>
                <a:ea typeface="Avenir"/>
                <a:cs typeface="Avenir"/>
                <a:sym typeface="Avenir"/>
              </a:rPr>
              <a:t>o account yet? </a:t>
            </a:r>
            <a:endParaRPr sz="2400"/>
          </a:p>
          <a:p>
            <a:pPr indent="0" lvl="0" marL="0" marR="0" rtl="0" algn="l">
              <a:lnSpc>
                <a:spcPct val="100000"/>
              </a:lnSpc>
              <a:spcBef>
                <a:spcPts val="0"/>
              </a:spcBef>
              <a:spcAft>
                <a:spcPts val="0"/>
              </a:spcAft>
              <a:buNone/>
            </a:pPr>
            <a:r>
              <a:rPr b="0" i="0" lang="en-GB" sz="2400" u="none" cap="none" strike="noStrike">
                <a:solidFill>
                  <a:srgbClr val="4C4C4C"/>
                </a:solidFill>
                <a:latin typeface="Avenir"/>
                <a:ea typeface="Avenir"/>
                <a:cs typeface="Avenir"/>
                <a:sym typeface="Avenir"/>
              </a:rPr>
              <a:t>Go to </a:t>
            </a:r>
            <a:r>
              <a:rPr b="0" i="0" lang="en-GB" sz="2400" u="sng" cap="none" strike="noStrike">
                <a:solidFill>
                  <a:schemeClr val="hlink"/>
                </a:solidFill>
                <a:latin typeface="Avenir"/>
                <a:ea typeface="Avenir"/>
                <a:cs typeface="Avenir"/>
                <a:sym typeface="Avenir"/>
                <a:hlinkClick r:id="rId3"/>
              </a:rPr>
              <a:t>https://osf.io</a:t>
            </a:r>
            <a:r>
              <a:rPr b="0" i="0" lang="en-GB" sz="2400" u="none" cap="none" strike="noStrike">
                <a:solidFill>
                  <a:srgbClr val="00B0F0"/>
                </a:solidFill>
                <a:latin typeface="Avenir"/>
                <a:ea typeface="Avenir"/>
                <a:cs typeface="Avenir"/>
                <a:sym typeface="Avenir"/>
              </a:rPr>
              <a:t> </a:t>
            </a:r>
            <a:r>
              <a:rPr b="0" i="0" lang="en-GB" sz="2400" u="none" cap="none" strike="noStrike">
                <a:solidFill>
                  <a:srgbClr val="4C4C4C"/>
                </a:solidFill>
                <a:latin typeface="Avenir"/>
                <a:ea typeface="Avenir"/>
                <a:cs typeface="Avenir"/>
                <a:sym typeface="Avenir"/>
              </a:rPr>
              <a:t>and sign up</a:t>
            </a:r>
            <a:endParaRPr sz="2400"/>
          </a:p>
          <a:p>
            <a:pPr indent="0" lvl="0" marL="0" marR="0" rtl="0" algn="l">
              <a:lnSpc>
                <a:spcPct val="100000"/>
              </a:lnSpc>
              <a:spcBef>
                <a:spcPts val="0"/>
              </a:spcBef>
              <a:spcAft>
                <a:spcPts val="0"/>
              </a:spcAft>
              <a:buNone/>
            </a:pPr>
            <a:r>
              <a:t/>
            </a:r>
            <a:endParaRPr b="0" i="0" sz="2400" u="none" cap="none" strike="noStrike">
              <a:solidFill>
                <a:srgbClr val="000000"/>
              </a:solidFill>
              <a:latin typeface="Avenir"/>
              <a:ea typeface="Avenir"/>
              <a:cs typeface="Avenir"/>
              <a:sym typeface="Avenir"/>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Avenir"/>
              <a:ea typeface="Avenir"/>
              <a:cs typeface="Avenir"/>
              <a:sym typeface="Avenir"/>
            </a:endParaRPr>
          </a:p>
        </p:txBody>
      </p:sp>
      <p:sp>
        <p:nvSpPr>
          <p:cNvPr id="582" name="Google Shape;582;p94"/>
          <p:cNvSpPr txBox="1"/>
          <p:nvPr/>
        </p:nvSpPr>
        <p:spPr>
          <a:xfrm>
            <a:off x="440871" y="775608"/>
            <a:ext cx="9046200" cy="692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lang="en-GB" sz="5200">
                <a:solidFill>
                  <a:srgbClr val="00B0F0"/>
                </a:solidFill>
                <a:latin typeface="Avenir"/>
                <a:ea typeface="Avenir"/>
                <a:cs typeface="Avenir"/>
                <a:sym typeface="Avenir"/>
              </a:rPr>
              <a:t>Working with the Open Science Framework</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7" name="Shape 587"/>
        <p:cNvGrpSpPr/>
        <p:nvPr/>
      </p:nvGrpSpPr>
      <p:grpSpPr>
        <a:xfrm>
          <a:off x="0" y="0"/>
          <a:ext cx="0" cy="0"/>
          <a:chOff x="0" y="0"/>
          <a:chExt cx="0" cy="0"/>
        </a:xfrm>
      </p:grpSpPr>
      <p:sp>
        <p:nvSpPr>
          <p:cNvPr id="588" name="Google Shape;588;p95"/>
          <p:cNvSpPr/>
          <p:nvPr/>
        </p:nvSpPr>
        <p:spPr>
          <a:xfrm>
            <a:off x="0" y="-348300"/>
            <a:ext cx="9143700" cy="2803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000" u="none" cap="none" strike="noStrike">
              <a:solidFill>
                <a:srgbClr val="000000"/>
              </a:solidFill>
              <a:latin typeface="Cambria"/>
              <a:ea typeface="Cambria"/>
              <a:cs typeface="Cambria"/>
              <a:sym typeface="Cambria"/>
            </a:endParaRPr>
          </a:p>
        </p:txBody>
      </p:sp>
      <p:sp>
        <p:nvSpPr>
          <p:cNvPr id="589" name="Google Shape;589;p95"/>
          <p:cNvSpPr/>
          <p:nvPr/>
        </p:nvSpPr>
        <p:spPr>
          <a:xfrm>
            <a:off x="1557684" y="4238000"/>
            <a:ext cx="7377600" cy="516000"/>
          </a:xfrm>
          <a:prstGeom prst="rect">
            <a:avLst/>
          </a:prstGeom>
          <a:noFill/>
          <a:ln>
            <a:noFill/>
          </a:ln>
        </p:spPr>
        <p:txBody>
          <a:bodyPr anchorCtr="0" anchor="t" bIns="45700" lIns="91425" spcFirstLastPara="1" rIns="91425" wrap="square" tIns="45700">
            <a:noAutofit/>
          </a:bodyPr>
          <a:lstStyle/>
          <a:p>
            <a:pPr indent="0" lvl="0" marL="0" marR="0" rtl="0" algn="r">
              <a:lnSpc>
                <a:spcPct val="120000"/>
              </a:lnSpc>
              <a:spcBef>
                <a:spcPts val="0"/>
              </a:spcBef>
              <a:spcAft>
                <a:spcPts val="0"/>
              </a:spcAft>
              <a:buNone/>
            </a:pPr>
            <a:r>
              <a:rPr b="0" i="1" lang="en-GB" sz="1800" u="none" cap="none" strike="noStrike">
                <a:solidFill>
                  <a:srgbClr val="4C4C4C"/>
                </a:solidFill>
                <a:latin typeface="Avenir"/>
                <a:ea typeface="Avenir"/>
                <a:cs typeface="Avenir"/>
                <a:sym typeface="Avenir"/>
              </a:rPr>
              <a:t>Slides are a mix of presentation by Ian Sullivan (COS), </a:t>
            </a:r>
            <a:br>
              <a:rPr b="0" i="1" lang="en-GB" sz="1800" u="none" cap="none" strike="noStrike">
                <a:solidFill>
                  <a:srgbClr val="4C4C4C"/>
                </a:solidFill>
                <a:latin typeface="Avenir"/>
                <a:ea typeface="Avenir"/>
                <a:cs typeface="Avenir"/>
                <a:sym typeface="Avenir"/>
              </a:rPr>
            </a:br>
            <a:r>
              <a:rPr b="0" i="1" lang="en-GB" sz="1800" u="none" cap="none" strike="noStrike">
                <a:solidFill>
                  <a:srgbClr val="4C4C4C"/>
                </a:solidFill>
                <a:latin typeface="Avenir"/>
                <a:ea typeface="Avenir"/>
                <a:cs typeface="Avenir"/>
                <a:sym typeface="Avenir"/>
              </a:rPr>
              <a:t>Jennifer Freeman Smith (COS) and own material</a:t>
            </a:r>
            <a:endParaRPr b="0" i="1" sz="1800" u="none" cap="none" strike="noStrike">
              <a:solidFill>
                <a:srgbClr val="4C4C4C"/>
              </a:solidFill>
              <a:latin typeface="Avenir"/>
              <a:ea typeface="Avenir"/>
              <a:cs typeface="Avenir"/>
              <a:sym typeface="Avenir"/>
            </a:endParaRPr>
          </a:p>
        </p:txBody>
      </p:sp>
      <p:pic>
        <p:nvPicPr>
          <p:cNvPr id="590" name="Google Shape;590;p95"/>
          <p:cNvPicPr preferRelativeResize="0"/>
          <p:nvPr/>
        </p:nvPicPr>
        <p:blipFill rotWithShape="1">
          <a:blip r:embed="rId3">
            <a:alphaModFix/>
          </a:blip>
          <a:srcRect b="0" l="0" r="0" t="0"/>
          <a:stretch/>
        </p:blipFill>
        <p:spPr>
          <a:xfrm>
            <a:off x="388313" y="2132973"/>
            <a:ext cx="1030320" cy="1030320"/>
          </a:xfrm>
          <a:prstGeom prst="rect">
            <a:avLst/>
          </a:prstGeom>
          <a:noFill/>
          <a:ln>
            <a:noFill/>
          </a:ln>
        </p:spPr>
      </p:pic>
      <p:sp>
        <p:nvSpPr>
          <p:cNvPr id="591" name="Google Shape;591;p95"/>
          <p:cNvSpPr/>
          <p:nvPr/>
        </p:nvSpPr>
        <p:spPr>
          <a:xfrm>
            <a:off x="1910442" y="1926207"/>
            <a:ext cx="7233300" cy="1443900"/>
          </a:xfrm>
          <a:prstGeom prst="rect">
            <a:avLst/>
          </a:prstGeom>
          <a:noFill/>
          <a:ln>
            <a:noFill/>
          </a:ln>
        </p:spPr>
        <p:txBody>
          <a:bodyPr anchorCtr="0" anchor="t" bIns="45000" lIns="90000" spcFirstLastPara="1" rIns="90000" wrap="square" tIns="45000">
            <a:noAutofit/>
          </a:bodyPr>
          <a:lstStyle/>
          <a:p>
            <a:pPr indent="0" lvl="0" marL="0" marR="0" rtl="0" algn="ctr">
              <a:lnSpc>
                <a:spcPct val="100000"/>
              </a:lnSpc>
              <a:spcBef>
                <a:spcPts val="0"/>
              </a:spcBef>
              <a:spcAft>
                <a:spcPts val="0"/>
              </a:spcAft>
              <a:buNone/>
            </a:pPr>
            <a:r>
              <a:t/>
            </a:r>
            <a:endParaRPr b="0" i="0" sz="2000" u="none" cap="none" strike="noStrike">
              <a:solidFill>
                <a:srgbClr val="330099"/>
              </a:solidFill>
              <a:latin typeface="Open Sans"/>
              <a:ea typeface="Open Sans"/>
              <a:cs typeface="Open Sans"/>
              <a:sym typeface="Open Sans"/>
            </a:endParaRPr>
          </a:p>
          <a:p>
            <a:pPr indent="0" lvl="0" marL="0" marR="0" rtl="0" algn="l">
              <a:lnSpc>
                <a:spcPct val="100000"/>
              </a:lnSpc>
              <a:spcBef>
                <a:spcPts val="0"/>
              </a:spcBef>
              <a:spcAft>
                <a:spcPts val="0"/>
              </a:spcAft>
              <a:buNone/>
            </a:pPr>
            <a:r>
              <a:rPr b="1" i="0" lang="en-GB" sz="4400" u="none" cap="none" strike="noStrike">
                <a:solidFill>
                  <a:srgbClr val="00B0F0"/>
                </a:solidFill>
                <a:latin typeface="Avenir"/>
                <a:ea typeface="Avenir"/>
                <a:cs typeface="Avenir"/>
                <a:sym typeface="Avenir"/>
              </a:rPr>
              <a:t>Working with the </a:t>
            </a:r>
            <a:endParaRPr b="1" i="0" sz="4400" u="none" cap="none" strike="noStrike">
              <a:solidFill>
                <a:srgbClr val="00B0F0"/>
              </a:solidFill>
              <a:latin typeface="Avenir"/>
              <a:ea typeface="Avenir"/>
              <a:cs typeface="Avenir"/>
              <a:sym typeface="Avenir"/>
            </a:endParaRPr>
          </a:p>
          <a:p>
            <a:pPr indent="0" lvl="0" marL="0" marR="0" rtl="0" algn="l">
              <a:lnSpc>
                <a:spcPct val="100000"/>
              </a:lnSpc>
              <a:spcBef>
                <a:spcPts val="0"/>
              </a:spcBef>
              <a:spcAft>
                <a:spcPts val="0"/>
              </a:spcAft>
              <a:buNone/>
            </a:pPr>
            <a:r>
              <a:rPr b="1" i="0" lang="en-GB" sz="4400" u="none" cap="none" strike="noStrike">
                <a:solidFill>
                  <a:srgbClr val="00B0F0"/>
                </a:solidFill>
                <a:latin typeface="Avenir"/>
                <a:ea typeface="Avenir"/>
                <a:cs typeface="Avenir"/>
                <a:sym typeface="Avenir"/>
              </a:rPr>
              <a:t>Open Science Framework</a:t>
            </a:r>
            <a:endParaRPr b="1" i="0" sz="4400" u="none" cap="none" strike="noStrike">
              <a:solidFill>
                <a:srgbClr val="00B0F0"/>
              </a:solidFill>
              <a:latin typeface="Avenir"/>
              <a:ea typeface="Avenir"/>
              <a:cs typeface="Avenir"/>
              <a:sym typeface="Avenir"/>
            </a:endParaRPr>
          </a:p>
        </p:txBody>
      </p:sp>
      <p:sp>
        <p:nvSpPr>
          <p:cNvPr id="592" name="Google Shape;592;p95"/>
          <p:cNvSpPr/>
          <p:nvPr/>
        </p:nvSpPr>
        <p:spPr>
          <a:xfrm>
            <a:off x="3383280" y="6377940"/>
            <a:ext cx="180300" cy="3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7" name="Shape 597"/>
        <p:cNvGrpSpPr/>
        <p:nvPr/>
      </p:nvGrpSpPr>
      <p:grpSpPr>
        <a:xfrm>
          <a:off x="0" y="0"/>
          <a:ext cx="0" cy="0"/>
          <a:chOff x="0" y="0"/>
          <a:chExt cx="0" cy="0"/>
        </a:xfrm>
      </p:grpSpPr>
      <p:sp>
        <p:nvSpPr>
          <p:cNvPr id="598" name="Google Shape;598;p96"/>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Calibri"/>
              <a:buNone/>
            </a:pPr>
            <a:r>
              <a:rPr lang="en-GB">
                <a:solidFill>
                  <a:srgbClr val="00B0F0"/>
                </a:solidFill>
                <a:latin typeface="Avenir"/>
                <a:ea typeface="Avenir"/>
                <a:cs typeface="Avenir"/>
                <a:sym typeface="Avenir"/>
              </a:rPr>
              <a:t>What we will be covering today</a:t>
            </a:r>
            <a:br>
              <a:rPr lang="en-GB">
                <a:solidFill>
                  <a:srgbClr val="00B0F0"/>
                </a:solidFill>
                <a:latin typeface="Avenir"/>
                <a:ea typeface="Avenir"/>
                <a:cs typeface="Avenir"/>
                <a:sym typeface="Avenir"/>
              </a:rPr>
            </a:br>
            <a:r>
              <a:rPr lang="en-GB" sz="3200">
                <a:solidFill>
                  <a:srgbClr val="00B0F0"/>
                </a:solidFill>
                <a:latin typeface="Avenir"/>
                <a:ea typeface="Avenir"/>
                <a:cs typeface="Avenir"/>
                <a:sym typeface="Avenir"/>
              </a:rPr>
              <a:t>(or at least, we’ll try)</a:t>
            </a:r>
            <a:endParaRPr/>
          </a:p>
        </p:txBody>
      </p:sp>
      <p:sp>
        <p:nvSpPr>
          <p:cNvPr id="599" name="Google Shape;599;p96"/>
          <p:cNvSpPr txBox="1"/>
          <p:nvPr>
            <p:ph idx="1" type="body"/>
          </p:nvPr>
        </p:nvSpPr>
        <p:spPr>
          <a:xfrm>
            <a:off x="457200" y="1506311"/>
            <a:ext cx="4038600" cy="33945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00000"/>
              </a:lnSpc>
              <a:spcBef>
                <a:spcPts val="560"/>
              </a:spcBef>
              <a:spcAft>
                <a:spcPts val="0"/>
              </a:spcAft>
              <a:buClr>
                <a:schemeClr val="dk1"/>
              </a:buClr>
              <a:buSzPts val="2400"/>
              <a:buFont typeface="Arial"/>
              <a:buChar char="•"/>
            </a:pPr>
            <a:r>
              <a:rPr lang="en-GB" sz="2400">
                <a:solidFill>
                  <a:srgbClr val="4C4C4C"/>
                </a:solidFill>
                <a:latin typeface="Avenir"/>
                <a:ea typeface="Avenir"/>
                <a:cs typeface="Avenir"/>
                <a:sym typeface="Avenir"/>
              </a:rPr>
              <a:t>Example project</a:t>
            </a:r>
            <a:endParaRPr sz="2400"/>
          </a:p>
          <a:p>
            <a:pPr indent="-381000" lvl="0" marL="457200" marR="0" rtl="0" algn="l">
              <a:lnSpc>
                <a:spcPct val="100000"/>
              </a:lnSpc>
              <a:spcBef>
                <a:spcPts val="560"/>
              </a:spcBef>
              <a:spcAft>
                <a:spcPts val="0"/>
              </a:spcAft>
              <a:buClr>
                <a:schemeClr val="dk1"/>
              </a:buClr>
              <a:buSzPts val="2400"/>
              <a:buFont typeface="Arial"/>
              <a:buChar char="•"/>
            </a:pPr>
            <a:r>
              <a:rPr lang="en-GB" sz="2400">
                <a:solidFill>
                  <a:srgbClr val="4C4C4C"/>
                </a:solidFill>
                <a:latin typeface="Avenir"/>
                <a:ea typeface="Avenir"/>
                <a:cs typeface="Avenir"/>
                <a:sym typeface="Avenir"/>
              </a:rPr>
              <a:t>OSF Dashboard</a:t>
            </a:r>
            <a:endParaRPr sz="2400"/>
          </a:p>
          <a:p>
            <a:pPr indent="-381000" lvl="0" marL="457200" marR="0" rtl="0" algn="l">
              <a:lnSpc>
                <a:spcPct val="100000"/>
              </a:lnSpc>
              <a:spcBef>
                <a:spcPts val="560"/>
              </a:spcBef>
              <a:spcAft>
                <a:spcPts val="0"/>
              </a:spcAft>
              <a:buClr>
                <a:schemeClr val="dk1"/>
              </a:buClr>
              <a:buSzPts val="2400"/>
              <a:buFont typeface="Arial"/>
              <a:buChar char="•"/>
            </a:pPr>
            <a:r>
              <a:rPr lang="en-GB" sz="2400">
                <a:solidFill>
                  <a:srgbClr val="4C4C4C"/>
                </a:solidFill>
                <a:latin typeface="Avenir"/>
                <a:ea typeface="Avenir"/>
                <a:cs typeface="Avenir"/>
                <a:sym typeface="Avenir"/>
              </a:rPr>
              <a:t>Creating a project</a:t>
            </a:r>
            <a:endParaRPr sz="2400"/>
          </a:p>
          <a:p>
            <a:pPr indent="-381000" lvl="0" marL="457200" marR="0" rtl="0" algn="l">
              <a:lnSpc>
                <a:spcPct val="100000"/>
              </a:lnSpc>
              <a:spcBef>
                <a:spcPts val="560"/>
              </a:spcBef>
              <a:spcAft>
                <a:spcPts val="0"/>
              </a:spcAft>
              <a:buClr>
                <a:schemeClr val="dk1"/>
              </a:buClr>
              <a:buSzPts val="2400"/>
              <a:buFont typeface="Arial"/>
              <a:buChar char="•"/>
            </a:pPr>
            <a:r>
              <a:rPr lang="en-GB" sz="2400">
                <a:solidFill>
                  <a:srgbClr val="4C4C4C"/>
                </a:solidFill>
                <a:latin typeface="Avenir"/>
                <a:ea typeface="Avenir"/>
                <a:cs typeface="Avenir"/>
                <a:sym typeface="Avenir"/>
              </a:rPr>
              <a:t>Components</a:t>
            </a:r>
            <a:endParaRPr sz="2400">
              <a:solidFill>
                <a:srgbClr val="4C4C4C"/>
              </a:solidFill>
              <a:latin typeface="Avenir"/>
              <a:ea typeface="Avenir"/>
              <a:cs typeface="Avenir"/>
              <a:sym typeface="Avenir"/>
            </a:endParaRPr>
          </a:p>
          <a:p>
            <a:pPr indent="-381000" lvl="0" marL="457200" marR="0" rtl="0" algn="l">
              <a:lnSpc>
                <a:spcPct val="100000"/>
              </a:lnSpc>
              <a:spcBef>
                <a:spcPts val="560"/>
              </a:spcBef>
              <a:spcAft>
                <a:spcPts val="0"/>
              </a:spcAft>
              <a:buClr>
                <a:schemeClr val="dk1"/>
              </a:buClr>
              <a:buSzPts val="2400"/>
              <a:buFont typeface="Arial"/>
              <a:buChar char="•"/>
            </a:pPr>
            <a:r>
              <a:rPr lang="en-GB" sz="2400">
                <a:solidFill>
                  <a:srgbClr val="4C4C4C"/>
                </a:solidFill>
                <a:latin typeface="Avenir"/>
                <a:ea typeface="Avenir"/>
                <a:cs typeface="Avenir"/>
                <a:sym typeface="Avenir"/>
              </a:rPr>
              <a:t>Features of components</a:t>
            </a:r>
            <a:endParaRPr sz="2400">
              <a:solidFill>
                <a:srgbClr val="4C4C4C"/>
              </a:solidFill>
              <a:latin typeface="Avenir"/>
              <a:ea typeface="Avenir"/>
              <a:cs typeface="Avenir"/>
              <a:sym typeface="Avenir"/>
            </a:endParaRPr>
          </a:p>
          <a:p>
            <a:pPr indent="-381000" lvl="0" marL="457200" marR="0" rtl="0" algn="l">
              <a:lnSpc>
                <a:spcPct val="100000"/>
              </a:lnSpc>
              <a:spcBef>
                <a:spcPts val="560"/>
              </a:spcBef>
              <a:spcAft>
                <a:spcPts val="0"/>
              </a:spcAft>
              <a:buClr>
                <a:schemeClr val="dk1"/>
              </a:buClr>
              <a:buSzPts val="2400"/>
              <a:buFont typeface="Arial"/>
              <a:buChar char="•"/>
            </a:pPr>
            <a:r>
              <a:rPr lang="en-GB" sz="2400">
                <a:solidFill>
                  <a:srgbClr val="4C4C4C"/>
                </a:solidFill>
                <a:latin typeface="Avenir"/>
                <a:ea typeface="Avenir"/>
                <a:cs typeface="Avenir"/>
                <a:sym typeface="Avenir"/>
              </a:rPr>
              <a:t>Contributors</a:t>
            </a:r>
            <a:endParaRPr sz="2400">
              <a:solidFill>
                <a:srgbClr val="4C4C4C"/>
              </a:solidFill>
              <a:latin typeface="Avenir"/>
              <a:ea typeface="Avenir"/>
              <a:cs typeface="Avenir"/>
              <a:sym typeface="Avenir"/>
            </a:endParaRPr>
          </a:p>
        </p:txBody>
      </p:sp>
      <p:sp>
        <p:nvSpPr>
          <p:cNvPr id="600" name="Google Shape;600;p96"/>
          <p:cNvSpPr txBox="1"/>
          <p:nvPr>
            <p:ph idx="2" type="body"/>
          </p:nvPr>
        </p:nvSpPr>
        <p:spPr>
          <a:xfrm>
            <a:off x="4648200" y="1506311"/>
            <a:ext cx="4038600" cy="33945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00000"/>
              </a:lnSpc>
              <a:spcBef>
                <a:spcPts val="560"/>
              </a:spcBef>
              <a:spcAft>
                <a:spcPts val="0"/>
              </a:spcAft>
              <a:buClr>
                <a:schemeClr val="dk1"/>
              </a:buClr>
              <a:buSzPts val="2400"/>
              <a:buFont typeface="Arial"/>
              <a:buChar char="•"/>
            </a:pPr>
            <a:r>
              <a:rPr lang="en-GB" sz="2400">
                <a:solidFill>
                  <a:srgbClr val="4C4C4C"/>
                </a:solidFill>
                <a:latin typeface="Avenir"/>
                <a:ea typeface="Avenir"/>
                <a:cs typeface="Avenir"/>
                <a:sym typeface="Avenir"/>
              </a:rPr>
              <a:t>Permissions</a:t>
            </a:r>
            <a:endParaRPr sz="2400">
              <a:solidFill>
                <a:srgbClr val="4C4C4C"/>
              </a:solidFill>
              <a:latin typeface="Avenir"/>
              <a:ea typeface="Avenir"/>
              <a:cs typeface="Avenir"/>
              <a:sym typeface="Avenir"/>
            </a:endParaRPr>
          </a:p>
          <a:p>
            <a:pPr indent="-381000" lvl="0" marL="457200" marR="0" rtl="0" algn="l">
              <a:lnSpc>
                <a:spcPct val="100000"/>
              </a:lnSpc>
              <a:spcBef>
                <a:spcPts val="560"/>
              </a:spcBef>
              <a:spcAft>
                <a:spcPts val="0"/>
              </a:spcAft>
              <a:buClr>
                <a:schemeClr val="dk1"/>
              </a:buClr>
              <a:buSzPts val="2400"/>
              <a:buFont typeface="Arial"/>
              <a:buChar char="•"/>
            </a:pPr>
            <a:r>
              <a:rPr lang="en-GB" sz="2400">
                <a:solidFill>
                  <a:srgbClr val="4C4C4C"/>
                </a:solidFill>
                <a:latin typeface="Avenir"/>
                <a:ea typeface="Avenir"/>
                <a:cs typeface="Avenir"/>
                <a:sym typeface="Avenir"/>
              </a:rPr>
              <a:t>Files</a:t>
            </a:r>
            <a:endParaRPr sz="2400"/>
          </a:p>
          <a:p>
            <a:pPr indent="-381000" lvl="0" marL="457200" marR="0" rtl="0" algn="l">
              <a:lnSpc>
                <a:spcPct val="100000"/>
              </a:lnSpc>
              <a:spcBef>
                <a:spcPts val="560"/>
              </a:spcBef>
              <a:spcAft>
                <a:spcPts val="0"/>
              </a:spcAft>
              <a:buClr>
                <a:schemeClr val="dk1"/>
              </a:buClr>
              <a:buSzPts val="2400"/>
              <a:buFont typeface="Arial"/>
              <a:buChar char="•"/>
            </a:pPr>
            <a:r>
              <a:rPr lang="en-GB" sz="2400">
                <a:solidFill>
                  <a:srgbClr val="4C4C4C"/>
                </a:solidFill>
                <a:latin typeface="Avenir"/>
                <a:ea typeface="Avenir"/>
                <a:cs typeface="Avenir"/>
                <a:sym typeface="Avenir"/>
              </a:rPr>
              <a:t>Add-ons</a:t>
            </a:r>
            <a:endParaRPr sz="2400">
              <a:solidFill>
                <a:srgbClr val="4C4C4C"/>
              </a:solidFill>
              <a:latin typeface="Avenir"/>
              <a:ea typeface="Avenir"/>
              <a:cs typeface="Avenir"/>
              <a:sym typeface="Avenir"/>
            </a:endParaRPr>
          </a:p>
          <a:p>
            <a:pPr indent="-381000" lvl="0" marL="457200" marR="0" rtl="0" algn="l">
              <a:lnSpc>
                <a:spcPct val="100000"/>
              </a:lnSpc>
              <a:spcBef>
                <a:spcPts val="560"/>
              </a:spcBef>
              <a:spcAft>
                <a:spcPts val="0"/>
              </a:spcAft>
              <a:buClr>
                <a:schemeClr val="dk1"/>
              </a:buClr>
              <a:buSzPts val="2400"/>
              <a:buFont typeface="Arial"/>
              <a:buChar char="•"/>
            </a:pPr>
            <a:r>
              <a:rPr lang="en-GB" sz="2400">
                <a:solidFill>
                  <a:srgbClr val="4C4C4C"/>
                </a:solidFill>
                <a:latin typeface="Avenir"/>
                <a:ea typeface="Avenir"/>
                <a:cs typeface="Avenir"/>
                <a:sym typeface="Avenir"/>
              </a:rPr>
              <a:t>Version control</a:t>
            </a:r>
            <a:endParaRPr sz="2400"/>
          </a:p>
          <a:p>
            <a:pPr indent="-381000" lvl="0" marL="457200" marR="0" rtl="0" algn="l">
              <a:lnSpc>
                <a:spcPct val="100000"/>
              </a:lnSpc>
              <a:spcBef>
                <a:spcPts val="560"/>
              </a:spcBef>
              <a:spcAft>
                <a:spcPts val="0"/>
              </a:spcAft>
              <a:buClr>
                <a:schemeClr val="dk1"/>
              </a:buClr>
              <a:buSzPts val="2400"/>
              <a:buFont typeface="Arial"/>
              <a:buChar char="•"/>
            </a:pPr>
            <a:r>
              <a:rPr lang="en-GB" sz="2400">
                <a:solidFill>
                  <a:srgbClr val="4C4C4C"/>
                </a:solidFill>
                <a:latin typeface="Avenir"/>
                <a:ea typeface="Avenir"/>
                <a:cs typeface="Avenir"/>
                <a:sym typeface="Avenir"/>
              </a:rPr>
              <a:t>Wiki</a:t>
            </a:r>
            <a:endParaRPr sz="2400"/>
          </a:p>
          <a:p>
            <a:pPr indent="-381000" lvl="0" marL="457200" marR="0" rtl="0" algn="l">
              <a:lnSpc>
                <a:spcPct val="100000"/>
              </a:lnSpc>
              <a:spcBef>
                <a:spcPts val="560"/>
              </a:spcBef>
              <a:spcAft>
                <a:spcPts val="0"/>
              </a:spcAft>
              <a:buClr>
                <a:schemeClr val="dk1"/>
              </a:buClr>
              <a:buSzPts val="2400"/>
              <a:buFont typeface="Arial"/>
              <a:buChar char="•"/>
            </a:pPr>
            <a:r>
              <a:rPr lang="en-GB" sz="2400">
                <a:solidFill>
                  <a:srgbClr val="4C4C4C"/>
                </a:solidFill>
                <a:latin typeface="Avenir"/>
                <a:ea typeface="Avenir"/>
                <a:cs typeface="Avenir"/>
                <a:sym typeface="Avenir"/>
              </a:rPr>
              <a:t>Sharing</a:t>
            </a:r>
            <a:endParaRPr sz="2400">
              <a:solidFill>
                <a:srgbClr val="4C4C4C"/>
              </a:solidFill>
              <a:latin typeface="Avenir"/>
              <a:ea typeface="Avenir"/>
              <a:cs typeface="Avenir"/>
              <a:sym typeface="Avenir"/>
            </a:endParaRPr>
          </a:p>
          <a:p>
            <a:pPr indent="-381000" lvl="0" marL="457200" marR="0" rtl="0" algn="l">
              <a:lnSpc>
                <a:spcPct val="100000"/>
              </a:lnSpc>
              <a:spcBef>
                <a:spcPts val="560"/>
              </a:spcBef>
              <a:spcAft>
                <a:spcPts val="0"/>
              </a:spcAft>
              <a:buClr>
                <a:schemeClr val="dk1"/>
              </a:buClr>
              <a:buSzPts val="2400"/>
              <a:buFont typeface="Arial"/>
              <a:buChar char="•"/>
            </a:pPr>
            <a:r>
              <a:rPr lang="en-GB" sz="2400">
                <a:solidFill>
                  <a:srgbClr val="4C4C4C"/>
                </a:solidFill>
                <a:latin typeface="Avenir"/>
                <a:ea typeface="Avenir"/>
                <a:cs typeface="Avenir"/>
                <a:sym typeface="Avenir"/>
              </a:rPr>
              <a:t>Analytics</a:t>
            </a:r>
            <a:endParaRPr sz="2400"/>
          </a:p>
          <a:p>
            <a:pPr indent="-381000" lvl="0" marL="457200" marR="0" rtl="0" algn="l">
              <a:lnSpc>
                <a:spcPct val="100000"/>
              </a:lnSpc>
              <a:spcBef>
                <a:spcPts val="560"/>
              </a:spcBef>
              <a:spcAft>
                <a:spcPts val="0"/>
              </a:spcAft>
              <a:buClr>
                <a:schemeClr val="dk1"/>
              </a:buClr>
              <a:buSzPts val="2400"/>
              <a:buFont typeface="Arial"/>
              <a:buChar char="•"/>
            </a:pPr>
            <a:r>
              <a:rPr lang="en-GB" sz="2400">
                <a:solidFill>
                  <a:srgbClr val="4C4C4C"/>
                </a:solidFill>
                <a:latin typeface="Avenir"/>
                <a:ea typeface="Avenir"/>
                <a:cs typeface="Avenir"/>
                <a:sym typeface="Avenir"/>
              </a:rPr>
              <a:t>Citations</a:t>
            </a:r>
            <a:endParaRPr sz="2400">
              <a:solidFill>
                <a:srgbClr val="4C4C4C"/>
              </a:solidFill>
              <a:latin typeface="Avenir"/>
              <a:ea typeface="Avenir"/>
              <a:cs typeface="Avenir"/>
              <a:sym typeface="Aveni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5" name="Shape 605"/>
        <p:cNvGrpSpPr/>
        <p:nvPr/>
      </p:nvGrpSpPr>
      <p:grpSpPr>
        <a:xfrm>
          <a:off x="0" y="0"/>
          <a:ext cx="0" cy="0"/>
          <a:chOff x="0" y="0"/>
          <a:chExt cx="0" cy="0"/>
        </a:xfrm>
      </p:grpSpPr>
      <p:sp>
        <p:nvSpPr>
          <p:cNvPr id="606" name="Google Shape;606;p97"/>
          <p:cNvSpPr txBox="1"/>
          <p:nvPr/>
        </p:nvSpPr>
        <p:spPr>
          <a:xfrm>
            <a:off x="685800" y="132169"/>
            <a:ext cx="7772400" cy="1102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Calibri"/>
              <a:buNone/>
            </a:pPr>
            <a:r>
              <a:rPr b="0" i="0" lang="en-GB" sz="6000" u="none" cap="none" strike="noStrike">
                <a:solidFill>
                  <a:srgbClr val="00B0F0"/>
                </a:solidFill>
                <a:latin typeface="Avenir"/>
                <a:ea typeface="Avenir"/>
                <a:cs typeface="Avenir"/>
                <a:sym typeface="Avenir"/>
              </a:rPr>
              <a:t>Why OSF?</a:t>
            </a:r>
            <a:endParaRPr/>
          </a:p>
        </p:txBody>
      </p:sp>
      <p:sp>
        <p:nvSpPr>
          <p:cNvPr id="607" name="Google Shape;607;p97"/>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640"/>
              </a:spcBef>
              <a:spcAft>
                <a:spcPts val="0"/>
              </a:spcAft>
              <a:buClr>
                <a:schemeClr val="dk1"/>
              </a:buClr>
              <a:buSzPts val="3200"/>
              <a:buFont typeface="Arial"/>
              <a:buChar char="•"/>
            </a:pPr>
            <a:r>
              <a:rPr lang="en-GB"/>
              <a:t>Organize research</a:t>
            </a:r>
            <a:endParaRPr/>
          </a:p>
          <a:p>
            <a:pPr indent="-431800" lvl="0" marL="457200" marR="0" rtl="0" algn="l">
              <a:lnSpc>
                <a:spcPct val="100000"/>
              </a:lnSpc>
              <a:spcBef>
                <a:spcPts val="640"/>
              </a:spcBef>
              <a:spcAft>
                <a:spcPts val="0"/>
              </a:spcAft>
              <a:buClr>
                <a:schemeClr val="dk1"/>
              </a:buClr>
              <a:buSzPts val="3200"/>
              <a:buFont typeface="Arial"/>
              <a:buChar char="•"/>
            </a:pPr>
            <a:r>
              <a:rPr lang="en-GB"/>
              <a:t>Keep track of changes</a:t>
            </a:r>
            <a:endParaRPr/>
          </a:p>
          <a:p>
            <a:pPr indent="-431800" lvl="0" marL="457200" marR="0" rtl="0" algn="l">
              <a:lnSpc>
                <a:spcPct val="100000"/>
              </a:lnSpc>
              <a:spcBef>
                <a:spcPts val="640"/>
              </a:spcBef>
              <a:spcAft>
                <a:spcPts val="0"/>
              </a:spcAft>
              <a:buClr>
                <a:schemeClr val="dk1"/>
              </a:buClr>
              <a:buSzPts val="3200"/>
              <a:buFont typeface="Arial"/>
              <a:buChar char="•"/>
            </a:pPr>
            <a:r>
              <a:rPr lang="en-GB"/>
              <a:t>Share materials/information with collaborators/the public</a:t>
            </a:r>
            <a:endParaRPr/>
          </a:p>
          <a:p>
            <a:pPr indent="-431800" lvl="0" marL="457200" marR="0" rtl="0" algn="l">
              <a:lnSpc>
                <a:spcPct val="100000"/>
              </a:lnSpc>
              <a:spcBef>
                <a:spcPts val="640"/>
              </a:spcBef>
              <a:spcAft>
                <a:spcPts val="0"/>
              </a:spcAft>
              <a:buClr>
                <a:schemeClr val="dk1"/>
              </a:buClr>
              <a:buSzPts val="3200"/>
              <a:buFont typeface="Arial"/>
              <a:buChar char="•"/>
            </a:pPr>
            <a:r>
              <a:rPr lang="en-GB"/>
              <a:t>Pre-registration</a:t>
            </a:r>
            <a:endParaRPr/>
          </a:p>
          <a:p>
            <a:pPr indent="-228600" lvl="0" marL="457200" marR="0" rtl="0" algn="l">
              <a:lnSpc>
                <a:spcPct val="100000"/>
              </a:lnSpc>
              <a:spcBef>
                <a:spcPts val="640"/>
              </a:spcBef>
              <a:spcAft>
                <a:spcPts val="0"/>
              </a:spcAft>
              <a:buClr>
                <a:schemeClr val="dk1"/>
              </a:buClr>
              <a:buSzPts val="3200"/>
              <a:buFont typeface="Arial"/>
              <a:buNone/>
            </a:pPr>
            <a:r>
              <a:t/>
            </a:r>
            <a:endParaRPr/>
          </a:p>
          <a:p>
            <a:pPr indent="-228600" lvl="0" marL="457200" marR="0" rtl="0" algn="l">
              <a:lnSpc>
                <a:spcPct val="100000"/>
              </a:lnSpc>
              <a:spcBef>
                <a:spcPts val="640"/>
              </a:spcBef>
              <a:spcAft>
                <a:spcPts val="0"/>
              </a:spcAft>
              <a:buClr>
                <a:schemeClr val="dk1"/>
              </a:buClr>
              <a:buSzPts val="3200"/>
              <a:buFont typeface="Arial"/>
              <a:buNone/>
            </a:pPr>
            <a:r>
              <a:t/>
            </a:r>
            <a:endParaRPr/>
          </a:p>
          <a:p>
            <a:pPr indent="-228600" lvl="0" marL="457200" marR="0" rtl="0" algn="l">
              <a:lnSpc>
                <a:spcPct val="100000"/>
              </a:lnSpc>
              <a:spcBef>
                <a:spcPts val="640"/>
              </a:spcBef>
              <a:spcAft>
                <a:spcPts val="0"/>
              </a:spcAft>
              <a:buClr>
                <a:schemeClr val="dk1"/>
              </a:buClr>
              <a:buSzPts val="3200"/>
              <a:buFont typeface="Arial"/>
              <a:buNone/>
            </a:pPr>
            <a:r>
              <a:t/>
            </a:r>
            <a:endParaRPr/>
          </a:p>
          <a:p>
            <a:pPr indent="-228600" lvl="0" marL="457200" marR="0" rtl="0" algn="l">
              <a:lnSpc>
                <a:spcPct val="100000"/>
              </a:lnSpc>
              <a:spcBef>
                <a:spcPts val="640"/>
              </a:spcBef>
              <a:spcAft>
                <a:spcPts val="0"/>
              </a:spcAft>
              <a:buClr>
                <a:schemeClr val="dk1"/>
              </a:buClr>
              <a:buSzPts val="3200"/>
              <a:buFont typeface="Arial"/>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2" name="Shape 612"/>
        <p:cNvGrpSpPr/>
        <p:nvPr/>
      </p:nvGrpSpPr>
      <p:grpSpPr>
        <a:xfrm>
          <a:off x="0" y="0"/>
          <a:ext cx="0" cy="0"/>
          <a:chOff x="0" y="0"/>
          <a:chExt cx="0" cy="0"/>
        </a:xfrm>
      </p:grpSpPr>
      <p:pic>
        <p:nvPicPr>
          <p:cNvPr id="613" name="Google Shape;613;p98"/>
          <p:cNvPicPr preferRelativeResize="0"/>
          <p:nvPr/>
        </p:nvPicPr>
        <p:blipFill rotWithShape="1">
          <a:blip r:embed="rId3">
            <a:alphaModFix/>
          </a:blip>
          <a:srcRect b="0" l="0" r="0" t="0"/>
          <a:stretch/>
        </p:blipFill>
        <p:spPr>
          <a:xfrm>
            <a:off x="485140" y="557213"/>
            <a:ext cx="5581650" cy="3857625"/>
          </a:xfrm>
          <a:prstGeom prst="rect">
            <a:avLst/>
          </a:prstGeom>
          <a:noFill/>
          <a:ln>
            <a:noFill/>
          </a:ln>
        </p:spPr>
      </p:pic>
      <p:sp>
        <p:nvSpPr>
          <p:cNvPr id="614" name="Google Shape;614;p98"/>
          <p:cNvSpPr/>
          <p:nvPr/>
        </p:nvSpPr>
        <p:spPr>
          <a:xfrm>
            <a:off x="944137" y="232683"/>
            <a:ext cx="773100" cy="4182000"/>
          </a:xfrm>
          <a:prstGeom prst="rect">
            <a:avLst/>
          </a:prstGeom>
          <a:solidFill>
            <a:srgbClr val="00B0F0">
              <a:alpha val="2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15" name="Google Shape;615;p98"/>
          <p:cNvSpPr/>
          <p:nvPr/>
        </p:nvSpPr>
        <p:spPr>
          <a:xfrm>
            <a:off x="3021981" y="232682"/>
            <a:ext cx="1334400" cy="4182000"/>
          </a:xfrm>
          <a:prstGeom prst="rect">
            <a:avLst/>
          </a:prstGeom>
          <a:solidFill>
            <a:srgbClr val="00B0F0">
              <a:alpha val="2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16" name="Google Shape;616;p98"/>
          <p:cNvSpPr/>
          <p:nvPr/>
        </p:nvSpPr>
        <p:spPr>
          <a:xfrm>
            <a:off x="5661104" y="232682"/>
            <a:ext cx="1312200" cy="4182000"/>
          </a:xfrm>
          <a:prstGeom prst="rect">
            <a:avLst/>
          </a:prstGeom>
          <a:solidFill>
            <a:srgbClr val="00B0F0">
              <a:alpha val="2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17" name="Google Shape;617;p98"/>
          <p:cNvSpPr txBox="1"/>
          <p:nvPr/>
        </p:nvSpPr>
        <p:spPr>
          <a:xfrm>
            <a:off x="1039606" y="279531"/>
            <a:ext cx="582300" cy="230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2012</a:t>
            </a:r>
            <a:endParaRPr/>
          </a:p>
        </p:txBody>
      </p:sp>
      <p:sp>
        <p:nvSpPr>
          <p:cNvPr id="618" name="Google Shape;618;p98"/>
          <p:cNvSpPr txBox="1"/>
          <p:nvPr/>
        </p:nvSpPr>
        <p:spPr>
          <a:xfrm>
            <a:off x="3398089" y="279531"/>
            <a:ext cx="582300" cy="230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2014</a:t>
            </a:r>
            <a:endParaRPr/>
          </a:p>
        </p:txBody>
      </p:sp>
      <p:sp>
        <p:nvSpPr>
          <p:cNvPr id="619" name="Google Shape;619;p98"/>
          <p:cNvSpPr txBox="1"/>
          <p:nvPr/>
        </p:nvSpPr>
        <p:spPr>
          <a:xfrm>
            <a:off x="2078529" y="279530"/>
            <a:ext cx="582300" cy="230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2013</a:t>
            </a:r>
            <a:endParaRPr/>
          </a:p>
        </p:txBody>
      </p:sp>
      <p:sp>
        <p:nvSpPr>
          <p:cNvPr id="620" name="Google Shape;620;p98"/>
          <p:cNvSpPr txBox="1"/>
          <p:nvPr/>
        </p:nvSpPr>
        <p:spPr>
          <a:xfrm>
            <a:off x="4706994" y="279530"/>
            <a:ext cx="582300" cy="230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2015</a:t>
            </a:r>
            <a:endParaRPr/>
          </a:p>
        </p:txBody>
      </p:sp>
      <p:sp>
        <p:nvSpPr>
          <p:cNvPr id="621" name="Google Shape;621;p98"/>
          <p:cNvSpPr txBox="1"/>
          <p:nvPr/>
        </p:nvSpPr>
        <p:spPr>
          <a:xfrm>
            <a:off x="5991488" y="279529"/>
            <a:ext cx="582300" cy="230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2016</a:t>
            </a:r>
            <a:endParaRPr/>
          </a:p>
        </p:txBody>
      </p:sp>
      <p:sp>
        <p:nvSpPr>
          <p:cNvPr id="622" name="Google Shape;622;p98"/>
          <p:cNvSpPr txBox="1"/>
          <p:nvPr/>
        </p:nvSpPr>
        <p:spPr>
          <a:xfrm>
            <a:off x="7283414" y="279528"/>
            <a:ext cx="582300" cy="230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2017</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7" name="Shape 627"/>
        <p:cNvGrpSpPr/>
        <p:nvPr/>
      </p:nvGrpSpPr>
      <p:grpSpPr>
        <a:xfrm>
          <a:off x="0" y="0"/>
          <a:ext cx="0" cy="0"/>
          <a:chOff x="0" y="0"/>
          <a:chExt cx="0" cy="0"/>
        </a:xfrm>
      </p:grpSpPr>
      <p:pic>
        <p:nvPicPr>
          <p:cNvPr id="628" name="Google Shape;628;p99"/>
          <p:cNvPicPr preferRelativeResize="0"/>
          <p:nvPr/>
        </p:nvPicPr>
        <p:blipFill rotWithShape="1">
          <a:blip r:embed="rId3">
            <a:alphaModFix/>
          </a:blip>
          <a:srcRect b="0" l="0" r="0" t="0"/>
          <a:stretch/>
        </p:blipFill>
        <p:spPr>
          <a:xfrm>
            <a:off x="615950" y="76200"/>
            <a:ext cx="5934075" cy="4991100"/>
          </a:xfrm>
          <a:prstGeom prst="rect">
            <a:avLst/>
          </a:prstGeom>
          <a:noFill/>
          <a:ln>
            <a:noFill/>
          </a:ln>
        </p:spPr>
      </p:pic>
      <p:sp>
        <p:nvSpPr>
          <p:cNvPr id="629" name="Google Shape;629;p99"/>
          <p:cNvSpPr/>
          <p:nvPr/>
        </p:nvSpPr>
        <p:spPr>
          <a:xfrm>
            <a:off x="615950" y="4469947"/>
            <a:ext cx="2208900" cy="597300"/>
          </a:xfrm>
          <a:prstGeom prst="ellipse">
            <a:avLst/>
          </a:prstGeom>
          <a:noFill/>
          <a:ln cap="flat" cmpd="sng" w="508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4" name="Shape 634"/>
        <p:cNvGrpSpPr/>
        <p:nvPr/>
      </p:nvGrpSpPr>
      <p:grpSpPr>
        <a:xfrm>
          <a:off x="0" y="0"/>
          <a:ext cx="0" cy="0"/>
          <a:chOff x="0" y="0"/>
          <a:chExt cx="0" cy="0"/>
        </a:xfrm>
      </p:grpSpPr>
      <p:sp>
        <p:nvSpPr>
          <p:cNvPr id="635" name="Google Shape;635;p100"/>
          <p:cNvSpPr txBox="1"/>
          <p:nvPr>
            <p:ph type="ctrTitle"/>
          </p:nvPr>
        </p:nvSpPr>
        <p:spPr>
          <a:xfrm>
            <a:off x="685800" y="1597819"/>
            <a:ext cx="7772400" cy="1102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Calibri"/>
              <a:buNone/>
            </a:pPr>
            <a:r>
              <a:t/>
            </a:r>
            <a:endParaRPr/>
          </a:p>
        </p:txBody>
      </p:sp>
      <p:sp>
        <p:nvSpPr>
          <p:cNvPr id="636" name="Google Shape;636;p100"/>
          <p:cNvSpPr txBox="1"/>
          <p:nvPr>
            <p:ph idx="1" type="subTitle"/>
          </p:nvPr>
        </p:nvSpPr>
        <p:spPr>
          <a:xfrm>
            <a:off x="1371600" y="2914650"/>
            <a:ext cx="6400800" cy="1314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640"/>
              </a:spcBef>
              <a:spcAft>
                <a:spcPts val="0"/>
              </a:spcAft>
              <a:buClr>
                <a:srgbClr val="888888"/>
              </a:buClr>
              <a:buSzPts val="3200"/>
              <a:buFont typeface="Arial"/>
              <a:buNone/>
            </a:pPr>
            <a:r>
              <a:t/>
            </a:r>
            <a:endParaRPr/>
          </a:p>
        </p:txBody>
      </p:sp>
      <p:sp>
        <p:nvSpPr>
          <p:cNvPr id="637" name="Google Shape;637;p100"/>
          <p:cNvSpPr txBox="1"/>
          <p:nvPr/>
        </p:nvSpPr>
        <p:spPr>
          <a:xfrm>
            <a:off x="685800" y="132169"/>
            <a:ext cx="7772400" cy="1102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Calibri"/>
              <a:buNone/>
            </a:pPr>
            <a:r>
              <a:rPr b="0" i="0" lang="en-GB" sz="6000" u="none" cap="none" strike="noStrike">
                <a:solidFill>
                  <a:srgbClr val="00B0F0"/>
                </a:solidFill>
                <a:latin typeface="Avenir"/>
                <a:ea typeface="Avenir"/>
                <a:cs typeface="Avenir"/>
                <a:sym typeface="Avenir"/>
              </a:rPr>
              <a:t>OSF Dashboard</a:t>
            </a:r>
            <a:endParaRPr/>
          </a:p>
        </p:txBody>
      </p:sp>
      <p:pic>
        <p:nvPicPr>
          <p:cNvPr id="638" name="Google Shape;638;p100"/>
          <p:cNvPicPr preferRelativeResize="0"/>
          <p:nvPr/>
        </p:nvPicPr>
        <p:blipFill>
          <a:blip r:embed="rId3">
            <a:alphaModFix/>
          </a:blip>
          <a:stretch>
            <a:fillRect/>
          </a:stretch>
        </p:blipFill>
        <p:spPr>
          <a:xfrm>
            <a:off x="0" y="58749"/>
            <a:ext cx="9143999" cy="502600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3" name="Shape 643"/>
        <p:cNvGrpSpPr/>
        <p:nvPr/>
      </p:nvGrpSpPr>
      <p:grpSpPr>
        <a:xfrm>
          <a:off x="0" y="0"/>
          <a:ext cx="0" cy="0"/>
          <a:chOff x="0" y="0"/>
          <a:chExt cx="0" cy="0"/>
        </a:xfrm>
      </p:grpSpPr>
      <p:pic>
        <p:nvPicPr>
          <p:cNvPr id="644" name="Google Shape;644;p101"/>
          <p:cNvPicPr preferRelativeResize="0"/>
          <p:nvPr/>
        </p:nvPicPr>
        <p:blipFill>
          <a:blip r:embed="rId3">
            <a:alphaModFix/>
          </a:blip>
          <a:stretch>
            <a:fillRect/>
          </a:stretch>
        </p:blipFill>
        <p:spPr>
          <a:xfrm>
            <a:off x="152400" y="152400"/>
            <a:ext cx="8803230" cy="48386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9" name="Shape 649"/>
        <p:cNvGrpSpPr/>
        <p:nvPr/>
      </p:nvGrpSpPr>
      <p:grpSpPr>
        <a:xfrm>
          <a:off x="0" y="0"/>
          <a:ext cx="0" cy="0"/>
          <a:chOff x="0" y="0"/>
          <a:chExt cx="0" cy="0"/>
        </a:xfrm>
      </p:grpSpPr>
      <p:sp>
        <p:nvSpPr>
          <p:cNvPr id="650" name="Google Shape;650;p102"/>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Calibri"/>
              <a:buNone/>
            </a:pPr>
            <a:r>
              <a:rPr lang="en-GB" sz="6000">
                <a:solidFill>
                  <a:srgbClr val="00B0F0"/>
                </a:solidFill>
                <a:latin typeface="Avenir"/>
                <a:ea typeface="Avenir"/>
                <a:cs typeface="Avenir"/>
                <a:sym typeface="Avenir"/>
              </a:rPr>
              <a:t>Your turn</a:t>
            </a:r>
            <a:endParaRPr/>
          </a:p>
        </p:txBody>
      </p:sp>
      <p:sp>
        <p:nvSpPr>
          <p:cNvPr id="651" name="Google Shape;651;p102"/>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640"/>
              </a:spcBef>
              <a:spcAft>
                <a:spcPts val="0"/>
              </a:spcAft>
              <a:buClr>
                <a:schemeClr val="dk1"/>
              </a:buClr>
              <a:buSzPts val="3200"/>
              <a:buFont typeface="Arial"/>
              <a:buChar char="•"/>
            </a:pPr>
            <a:r>
              <a:rPr lang="en-GB"/>
              <a:t>Log in to OSF</a:t>
            </a:r>
            <a:endParaRPr/>
          </a:p>
          <a:p>
            <a:pPr indent="-431800" lvl="0" marL="457200" marR="0" rtl="0" algn="l">
              <a:lnSpc>
                <a:spcPct val="100000"/>
              </a:lnSpc>
              <a:spcBef>
                <a:spcPts val="640"/>
              </a:spcBef>
              <a:spcAft>
                <a:spcPts val="0"/>
              </a:spcAft>
              <a:buClr>
                <a:schemeClr val="dk1"/>
              </a:buClr>
              <a:buSzPts val="3200"/>
              <a:buFont typeface="Arial"/>
              <a:buChar char="•"/>
            </a:pPr>
            <a:r>
              <a:rPr lang="en-GB"/>
              <a:t>Click “Create Project” button</a:t>
            </a:r>
            <a:endParaRPr/>
          </a:p>
          <a:p>
            <a:pPr indent="-431800" lvl="0" marL="457200" marR="0" rtl="0" algn="l">
              <a:lnSpc>
                <a:spcPct val="100000"/>
              </a:lnSpc>
              <a:spcBef>
                <a:spcPts val="640"/>
              </a:spcBef>
              <a:spcAft>
                <a:spcPts val="0"/>
              </a:spcAft>
              <a:buClr>
                <a:schemeClr val="dk1"/>
              </a:buClr>
              <a:buSzPts val="3200"/>
              <a:buFont typeface="Arial"/>
              <a:buChar char="•"/>
            </a:pPr>
            <a:r>
              <a:rPr lang="en-GB"/>
              <a:t>Enter title “The Effect of Chocolade on Graduate Student Happiness”</a:t>
            </a:r>
            <a:endParaRPr/>
          </a:p>
          <a:p>
            <a:pPr indent="-431800" lvl="0" marL="457200" marR="0" rtl="0" algn="l">
              <a:lnSpc>
                <a:spcPct val="100000"/>
              </a:lnSpc>
              <a:spcBef>
                <a:spcPts val="640"/>
              </a:spcBef>
              <a:spcAft>
                <a:spcPts val="0"/>
              </a:spcAft>
              <a:buClr>
                <a:schemeClr val="dk1"/>
              </a:buClr>
              <a:buSzPts val="3200"/>
              <a:buFont typeface="Arial"/>
              <a:buChar char="•"/>
            </a:pPr>
            <a:r>
              <a:rPr lang="en-GB"/>
              <a:t>Enter description “This is a study of chocolate’s impact on student wellbeing”</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8" name="Shape 408"/>
        <p:cNvGrpSpPr/>
        <p:nvPr/>
      </p:nvGrpSpPr>
      <p:grpSpPr>
        <a:xfrm>
          <a:off x="0" y="0"/>
          <a:ext cx="0" cy="0"/>
          <a:chOff x="0" y="0"/>
          <a:chExt cx="0" cy="0"/>
        </a:xfrm>
      </p:grpSpPr>
      <p:sp>
        <p:nvSpPr>
          <p:cNvPr id="409" name="Google Shape;409;p76"/>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a:t>Open Science</a:t>
            </a:r>
            <a:endParaRPr/>
          </a:p>
        </p:txBody>
      </p:sp>
      <p:sp>
        <p:nvSpPr>
          <p:cNvPr id="410" name="Google Shape;410;p76"/>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“What comes to mind?”</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6" name="Shape 656"/>
        <p:cNvGrpSpPr/>
        <p:nvPr/>
      </p:nvGrpSpPr>
      <p:grpSpPr>
        <a:xfrm>
          <a:off x="0" y="0"/>
          <a:ext cx="0" cy="0"/>
          <a:chOff x="0" y="0"/>
          <a:chExt cx="0" cy="0"/>
        </a:xfrm>
      </p:grpSpPr>
      <p:sp>
        <p:nvSpPr>
          <p:cNvPr id="657" name="Google Shape;657;p103"/>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Calibri"/>
              <a:buNone/>
            </a:pPr>
            <a:r>
              <a:rPr lang="en-GB" sz="6000">
                <a:solidFill>
                  <a:srgbClr val="00B0F0"/>
                </a:solidFill>
                <a:latin typeface="Avenir"/>
                <a:ea typeface="Avenir"/>
                <a:cs typeface="Avenir"/>
                <a:sym typeface="Avenir"/>
              </a:rPr>
              <a:t>Your turn</a:t>
            </a:r>
            <a:endParaRPr/>
          </a:p>
        </p:txBody>
      </p:sp>
      <p:sp>
        <p:nvSpPr>
          <p:cNvPr id="658" name="Google Shape;658;p103"/>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640"/>
              </a:spcBef>
              <a:spcAft>
                <a:spcPts val="0"/>
              </a:spcAft>
              <a:buClr>
                <a:schemeClr val="dk1"/>
              </a:buClr>
              <a:buSzPts val="3200"/>
              <a:buFont typeface="Arial"/>
              <a:buChar char="•"/>
            </a:pPr>
            <a:r>
              <a:rPr lang="en-GB"/>
              <a:t>Form small groups (2-3 people)</a:t>
            </a:r>
            <a:endParaRPr/>
          </a:p>
          <a:p>
            <a:pPr indent="-431800" lvl="0" marL="457200" marR="0" rtl="0" algn="l">
              <a:lnSpc>
                <a:spcPct val="100000"/>
              </a:lnSpc>
              <a:spcBef>
                <a:spcPts val="640"/>
              </a:spcBef>
              <a:spcAft>
                <a:spcPts val="0"/>
              </a:spcAft>
              <a:buClr>
                <a:schemeClr val="dk1"/>
              </a:buClr>
              <a:buSzPts val="3200"/>
              <a:buFont typeface="Arial"/>
              <a:buChar char="•"/>
            </a:pPr>
            <a:r>
              <a:rPr lang="en-GB"/>
              <a:t>Think of a research project</a:t>
            </a:r>
            <a:endParaRPr/>
          </a:p>
          <a:p>
            <a:pPr indent="-406400" lvl="1" marL="914400" rtl="0" algn="l">
              <a:lnSpc>
                <a:spcPct val="100000"/>
              </a:lnSpc>
              <a:spcBef>
                <a:spcPts val="560"/>
              </a:spcBef>
              <a:spcAft>
                <a:spcPts val="0"/>
              </a:spcAft>
              <a:buSzPts val="2800"/>
              <a:buChar char="–"/>
            </a:pPr>
            <a:r>
              <a:rPr lang="en-GB"/>
              <a:t>You’re not actually going to conduct this research</a:t>
            </a:r>
            <a:endParaRPr/>
          </a:p>
          <a:p>
            <a:pPr indent="-431800" lvl="0" marL="457200" marR="0" rtl="0" algn="l">
              <a:lnSpc>
                <a:spcPct val="100000"/>
              </a:lnSpc>
              <a:spcBef>
                <a:spcPts val="640"/>
              </a:spcBef>
              <a:spcAft>
                <a:spcPts val="0"/>
              </a:spcAft>
              <a:buClr>
                <a:schemeClr val="dk1"/>
              </a:buClr>
              <a:buSzPts val="3200"/>
              <a:buFont typeface="Arial"/>
              <a:buChar char="•"/>
            </a:pPr>
            <a:r>
              <a:rPr lang="en-GB"/>
              <a:t>Create a project page </a:t>
            </a:r>
            <a:endParaRPr/>
          </a:p>
          <a:p>
            <a:pPr indent="-406400" lvl="1" marL="914400" rtl="0" algn="l">
              <a:lnSpc>
                <a:spcPct val="100000"/>
              </a:lnSpc>
              <a:spcBef>
                <a:spcPts val="560"/>
              </a:spcBef>
              <a:spcAft>
                <a:spcPts val="0"/>
              </a:spcAft>
              <a:buSzPts val="2800"/>
              <a:buChar char="–"/>
            </a:pPr>
            <a:r>
              <a:rPr lang="en-GB"/>
              <a:t>Use </a:t>
            </a:r>
            <a:r>
              <a:rPr b="1" lang="en-GB"/>
              <a:t>one</a:t>
            </a:r>
            <a:r>
              <a:rPr lang="en-GB"/>
              <a:t> of your accounts for this (=administrator)</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3" name="Shape 663"/>
        <p:cNvGrpSpPr/>
        <p:nvPr/>
      </p:nvGrpSpPr>
      <p:grpSpPr>
        <a:xfrm>
          <a:off x="0" y="0"/>
          <a:ext cx="0" cy="0"/>
          <a:chOff x="0" y="0"/>
          <a:chExt cx="0" cy="0"/>
        </a:xfrm>
      </p:grpSpPr>
      <p:sp>
        <p:nvSpPr>
          <p:cNvPr id="664" name="Google Shape;664;p104"/>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640"/>
              </a:spcBef>
              <a:spcAft>
                <a:spcPts val="0"/>
              </a:spcAft>
              <a:buClr>
                <a:schemeClr val="dk1"/>
              </a:buClr>
              <a:buSzPts val="3200"/>
              <a:buFont typeface="Arial"/>
              <a:buChar char="•"/>
            </a:pPr>
            <a:r>
              <a:rPr lang="en-GB"/>
              <a:t>Use contributor settings to make communication easier</a:t>
            </a:r>
            <a:endParaRPr/>
          </a:p>
          <a:p>
            <a:pPr indent="-431800" lvl="0" marL="457200" marR="0" rtl="0" algn="l">
              <a:lnSpc>
                <a:spcPct val="100000"/>
              </a:lnSpc>
              <a:spcBef>
                <a:spcPts val="640"/>
              </a:spcBef>
              <a:spcAft>
                <a:spcPts val="0"/>
              </a:spcAft>
              <a:buClr>
                <a:schemeClr val="dk1"/>
              </a:buClr>
              <a:buSzPts val="3200"/>
              <a:buFont typeface="Arial"/>
              <a:buChar char="•"/>
            </a:pPr>
            <a:r>
              <a:rPr lang="en-GB"/>
              <a:t>Default setting for projects is ‘Private’</a:t>
            </a:r>
            <a:endParaRPr/>
          </a:p>
          <a:p>
            <a:pPr indent="-228600" lvl="0" marL="457200" marR="0" rtl="0" algn="l">
              <a:lnSpc>
                <a:spcPct val="100000"/>
              </a:lnSpc>
              <a:spcBef>
                <a:spcPts val="640"/>
              </a:spcBef>
              <a:spcAft>
                <a:spcPts val="0"/>
              </a:spcAft>
              <a:buClr>
                <a:schemeClr val="dk1"/>
              </a:buClr>
              <a:buSzPts val="3200"/>
              <a:buFont typeface="Arial"/>
              <a:buNone/>
            </a:pPr>
            <a:r>
              <a:t/>
            </a:r>
            <a:endParaRPr/>
          </a:p>
        </p:txBody>
      </p:sp>
      <p:sp>
        <p:nvSpPr>
          <p:cNvPr id="665" name="Google Shape;665;p104"/>
          <p:cNvSpPr txBox="1"/>
          <p:nvPr/>
        </p:nvSpPr>
        <p:spPr>
          <a:xfrm>
            <a:off x="685800" y="132169"/>
            <a:ext cx="7772400" cy="1102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Calibri"/>
              <a:buNone/>
            </a:pPr>
            <a:r>
              <a:rPr b="0" i="0" lang="en-GB" sz="6000" u="none" cap="none" strike="noStrike">
                <a:solidFill>
                  <a:srgbClr val="00B0F0"/>
                </a:solidFill>
                <a:latin typeface="Avenir"/>
                <a:ea typeface="Avenir"/>
                <a:cs typeface="Avenir"/>
                <a:sym typeface="Avenir"/>
              </a:rPr>
              <a:t>Contributors</a:t>
            </a:r>
            <a:endParaRPr b="0" i="0" sz="6000" u="none" cap="none" strike="noStrike">
              <a:solidFill>
                <a:srgbClr val="00B0F0"/>
              </a:solidFill>
              <a:latin typeface="Avenir"/>
              <a:ea typeface="Avenir"/>
              <a:cs typeface="Avenir"/>
              <a:sym typeface="Aveni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0" name="Shape 670"/>
        <p:cNvGrpSpPr/>
        <p:nvPr/>
      </p:nvGrpSpPr>
      <p:grpSpPr>
        <a:xfrm>
          <a:off x="0" y="0"/>
          <a:ext cx="0" cy="0"/>
          <a:chOff x="0" y="0"/>
          <a:chExt cx="0" cy="0"/>
        </a:xfrm>
      </p:grpSpPr>
      <p:sp>
        <p:nvSpPr>
          <p:cNvPr id="671" name="Google Shape;671;p105"/>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Calibri"/>
              <a:buNone/>
            </a:pPr>
            <a:r>
              <a:rPr lang="en-GB" sz="6000">
                <a:solidFill>
                  <a:srgbClr val="00B0F0"/>
                </a:solidFill>
                <a:latin typeface="Avenir"/>
                <a:ea typeface="Avenir"/>
                <a:cs typeface="Avenir"/>
                <a:sym typeface="Avenir"/>
              </a:rPr>
              <a:t>Your turn</a:t>
            </a:r>
            <a:endParaRPr/>
          </a:p>
        </p:txBody>
      </p:sp>
      <p:sp>
        <p:nvSpPr>
          <p:cNvPr id="672" name="Google Shape;672;p105"/>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640"/>
              </a:spcBef>
              <a:spcAft>
                <a:spcPts val="0"/>
              </a:spcAft>
              <a:buClr>
                <a:schemeClr val="dk1"/>
              </a:buClr>
              <a:buSzPts val="3200"/>
              <a:buFont typeface="Arial"/>
              <a:buChar char="•"/>
            </a:pPr>
            <a:r>
              <a:rPr lang="en-GB"/>
              <a:t>Go to your ‘Chocolate happiness’ project</a:t>
            </a:r>
            <a:endParaRPr/>
          </a:p>
          <a:p>
            <a:pPr indent="-431800" lvl="0" marL="457200" marR="0" rtl="0" algn="l">
              <a:lnSpc>
                <a:spcPct val="100000"/>
              </a:lnSpc>
              <a:spcBef>
                <a:spcPts val="640"/>
              </a:spcBef>
              <a:spcAft>
                <a:spcPts val="0"/>
              </a:spcAft>
              <a:buClr>
                <a:schemeClr val="dk1"/>
              </a:buClr>
              <a:buSzPts val="3200"/>
              <a:buFont typeface="Arial"/>
              <a:buChar char="•"/>
            </a:pPr>
            <a:r>
              <a:rPr lang="en-GB"/>
              <a:t>Click on Contributors tab</a:t>
            </a:r>
            <a:endParaRPr/>
          </a:p>
          <a:p>
            <a:pPr indent="-431800" lvl="0" marL="457200" marR="0" rtl="0" algn="l">
              <a:lnSpc>
                <a:spcPct val="100000"/>
              </a:lnSpc>
              <a:spcBef>
                <a:spcPts val="640"/>
              </a:spcBef>
              <a:spcAft>
                <a:spcPts val="0"/>
              </a:spcAft>
              <a:buClr>
                <a:schemeClr val="dk1"/>
              </a:buClr>
              <a:buSzPts val="3200"/>
              <a:buFont typeface="Arial"/>
              <a:buChar char="•"/>
            </a:pPr>
            <a:r>
              <a:rPr lang="en-GB"/>
              <a:t>Clink Add</a:t>
            </a:r>
            <a:endParaRPr/>
          </a:p>
          <a:p>
            <a:pPr indent="-431800" lvl="0" marL="457200" marR="0" rtl="0" algn="l">
              <a:lnSpc>
                <a:spcPct val="100000"/>
              </a:lnSpc>
              <a:spcBef>
                <a:spcPts val="640"/>
              </a:spcBef>
              <a:spcAft>
                <a:spcPts val="0"/>
              </a:spcAft>
              <a:buClr>
                <a:schemeClr val="dk1"/>
              </a:buClr>
              <a:buSzPts val="3200"/>
              <a:buFont typeface="Arial"/>
              <a:buChar char="•"/>
            </a:pPr>
            <a:r>
              <a:rPr lang="en-GB"/>
              <a:t>Now add Loek Brinkman as collaborator</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7" name="Shape 677"/>
        <p:cNvGrpSpPr/>
        <p:nvPr/>
      </p:nvGrpSpPr>
      <p:grpSpPr>
        <a:xfrm>
          <a:off x="0" y="0"/>
          <a:ext cx="0" cy="0"/>
          <a:chOff x="0" y="0"/>
          <a:chExt cx="0" cy="0"/>
        </a:xfrm>
      </p:grpSpPr>
      <p:sp>
        <p:nvSpPr>
          <p:cNvPr id="678" name="Google Shape;678;p106"/>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640"/>
              </a:spcBef>
              <a:spcAft>
                <a:spcPts val="0"/>
              </a:spcAft>
              <a:buClr>
                <a:schemeClr val="dk1"/>
              </a:buClr>
              <a:buSzPts val="3200"/>
              <a:buFont typeface="Arial"/>
              <a:buChar char="•"/>
            </a:pPr>
            <a:r>
              <a:rPr lang="en-GB"/>
              <a:t>Control who can view/edit your project or components</a:t>
            </a:r>
            <a:endParaRPr/>
          </a:p>
          <a:p>
            <a:pPr indent="-431800" lvl="0" marL="457200" marR="0" rtl="0" algn="l">
              <a:lnSpc>
                <a:spcPct val="100000"/>
              </a:lnSpc>
              <a:spcBef>
                <a:spcPts val="640"/>
              </a:spcBef>
              <a:spcAft>
                <a:spcPts val="0"/>
              </a:spcAft>
              <a:buClr>
                <a:schemeClr val="dk1"/>
              </a:buClr>
              <a:buSzPts val="3200"/>
              <a:buFont typeface="Arial"/>
              <a:buChar char="•"/>
            </a:pPr>
            <a:r>
              <a:rPr lang="en-GB"/>
              <a:t>Even with project’s URL, others need permission to view your project</a:t>
            </a:r>
            <a:endParaRPr/>
          </a:p>
          <a:p>
            <a:pPr indent="-431800" lvl="0" marL="457200" marR="0" rtl="0" algn="l">
              <a:lnSpc>
                <a:spcPct val="100000"/>
              </a:lnSpc>
              <a:spcBef>
                <a:spcPts val="640"/>
              </a:spcBef>
              <a:spcAft>
                <a:spcPts val="0"/>
              </a:spcAft>
              <a:buClr>
                <a:schemeClr val="dk1"/>
              </a:buClr>
              <a:buSzPts val="3200"/>
              <a:buFont typeface="Arial"/>
              <a:buChar char="•"/>
            </a:pPr>
            <a:r>
              <a:rPr lang="en-GB"/>
              <a:t>Permission levels</a:t>
            </a:r>
            <a:endParaRPr/>
          </a:p>
          <a:p>
            <a:pPr indent="-406400" lvl="1" marL="914400" rtl="0" algn="l">
              <a:lnSpc>
                <a:spcPct val="100000"/>
              </a:lnSpc>
              <a:spcBef>
                <a:spcPts val="560"/>
              </a:spcBef>
              <a:spcAft>
                <a:spcPts val="0"/>
              </a:spcAft>
              <a:buSzPts val="2800"/>
              <a:buChar char="–"/>
            </a:pPr>
            <a:r>
              <a:rPr lang="en-GB"/>
              <a:t>Read</a:t>
            </a:r>
            <a:endParaRPr/>
          </a:p>
          <a:p>
            <a:pPr indent="-406400" lvl="1" marL="914400" rtl="0" algn="l">
              <a:lnSpc>
                <a:spcPct val="100000"/>
              </a:lnSpc>
              <a:spcBef>
                <a:spcPts val="560"/>
              </a:spcBef>
              <a:spcAft>
                <a:spcPts val="0"/>
              </a:spcAft>
              <a:buSzPts val="2800"/>
              <a:buChar char="–"/>
            </a:pPr>
            <a:r>
              <a:rPr lang="en-GB"/>
              <a:t>Read+Write</a:t>
            </a:r>
            <a:endParaRPr/>
          </a:p>
          <a:p>
            <a:pPr indent="-406400" lvl="1" marL="914400" rtl="0" algn="l">
              <a:lnSpc>
                <a:spcPct val="100000"/>
              </a:lnSpc>
              <a:spcBef>
                <a:spcPts val="560"/>
              </a:spcBef>
              <a:spcAft>
                <a:spcPts val="0"/>
              </a:spcAft>
              <a:buSzPts val="2800"/>
              <a:buChar char="–"/>
            </a:pPr>
            <a:r>
              <a:rPr lang="en-GB"/>
              <a:t>Administrator</a:t>
            </a:r>
            <a:endParaRPr/>
          </a:p>
          <a:p>
            <a:pPr indent="-228600" lvl="1" marL="914400" rtl="0" algn="l">
              <a:lnSpc>
                <a:spcPct val="100000"/>
              </a:lnSpc>
              <a:spcBef>
                <a:spcPts val="560"/>
              </a:spcBef>
              <a:spcAft>
                <a:spcPts val="0"/>
              </a:spcAft>
              <a:buSzPts val="2800"/>
              <a:buNone/>
            </a:pPr>
            <a:r>
              <a:t/>
            </a:r>
            <a:endParaRPr/>
          </a:p>
          <a:p>
            <a:pPr indent="-228600" lvl="1" marL="914400" rtl="0" algn="l">
              <a:lnSpc>
                <a:spcPct val="100000"/>
              </a:lnSpc>
              <a:spcBef>
                <a:spcPts val="560"/>
              </a:spcBef>
              <a:spcAft>
                <a:spcPts val="0"/>
              </a:spcAft>
              <a:buSzPts val="2800"/>
              <a:buNone/>
            </a:pPr>
            <a:r>
              <a:t/>
            </a:r>
            <a:endParaRPr/>
          </a:p>
        </p:txBody>
      </p:sp>
      <p:sp>
        <p:nvSpPr>
          <p:cNvPr id="679" name="Google Shape;679;p106"/>
          <p:cNvSpPr txBox="1"/>
          <p:nvPr/>
        </p:nvSpPr>
        <p:spPr>
          <a:xfrm>
            <a:off x="685800" y="132169"/>
            <a:ext cx="7772400" cy="1102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Calibri"/>
              <a:buNone/>
            </a:pPr>
            <a:r>
              <a:rPr b="0" i="0" lang="en-GB" sz="6000" u="none" cap="none" strike="noStrike">
                <a:solidFill>
                  <a:srgbClr val="00B0F0"/>
                </a:solidFill>
                <a:latin typeface="Avenir"/>
                <a:ea typeface="Avenir"/>
                <a:cs typeface="Avenir"/>
                <a:sym typeface="Avenir"/>
              </a:rPr>
              <a:t>Permissions</a:t>
            </a:r>
            <a:endParaRPr b="0" i="0" sz="6000" u="none" cap="none" strike="noStrike">
              <a:solidFill>
                <a:srgbClr val="00B0F0"/>
              </a:solidFill>
              <a:latin typeface="Avenir"/>
              <a:ea typeface="Avenir"/>
              <a:cs typeface="Avenir"/>
              <a:sym typeface="Aveni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4" name="Shape 684"/>
        <p:cNvGrpSpPr/>
        <p:nvPr/>
      </p:nvGrpSpPr>
      <p:grpSpPr>
        <a:xfrm>
          <a:off x="0" y="0"/>
          <a:ext cx="0" cy="0"/>
          <a:chOff x="0" y="0"/>
          <a:chExt cx="0" cy="0"/>
        </a:xfrm>
      </p:grpSpPr>
      <p:sp>
        <p:nvSpPr>
          <p:cNvPr id="685" name="Google Shape;685;p107"/>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Calibri"/>
              <a:buNone/>
            </a:pPr>
            <a:r>
              <a:rPr lang="en-GB" sz="6000">
                <a:solidFill>
                  <a:srgbClr val="00B0F0"/>
                </a:solidFill>
                <a:latin typeface="Avenir"/>
                <a:ea typeface="Avenir"/>
                <a:cs typeface="Avenir"/>
                <a:sym typeface="Avenir"/>
              </a:rPr>
              <a:t>Your turn</a:t>
            </a:r>
            <a:endParaRPr/>
          </a:p>
        </p:txBody>
      </p:sp>
      <p:sp>
        <p:nvSpPr>
          <p:cNvPr id="686" name="Google Shape;686;p107"/>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640"/>
              </a:spcBef>
              <a:spcAft>
                <a:spcPts val="0"/>
              </a:spcAft>
              <a:buClr>
                <a:schemeClr val="dk1"/>
              </a:buClr>
              <a:buSzPts val="3200"/>
              <a:buFont typeface="Arial"/>
              <a:buChar char="•"/>
            </a:pPr>
            <a:r>
              <a:rPr lang="en-GB"/>
              <a:t>Go to </a:t>
            </a:r>
            <a:r>
              <a:rPr lang="en-GB" u="sng">
                <a:solidFill>
                  <a:schemeClr val="hlink"/>
                </a:solidFill>
                <a:hlinkClick r:id="rId3"/>
              </a:rPr>
              <a:t>https://osf.io/t4yqf/</a:t>
            </a:r>
            <a:endParaRPr/>
          </a:p>
          <a:p>
            <a:pPr indent="-431800" lvl="0" marL="457200" marR="0" rtl="0" algn="l">
              <a:lnSpc>
                <a:spcPct val="100000"/>
              </a:lnSpc>
              <a:spcBef>
                <a:spcPts val="640"/>
              </a:spcBef>
              <a:spcAft>
                <a:spcPts val="0"/>
              </a:spcAft>
              <a:buClr>
                <a:schemeClr val="dk1"/>
              </a:buClr>
              <a:buSzPts val="3200"/>
              <a:buFont typeface="Arial"/>
              <a:buChar char="•"/>
            </a:pPr>
            <a:r>
              <a:rPr lang="en-GB"/>
              <a:t>What do you see?</a:t>
            </a:r>
            <a:endParaRPr/>
          </a:p>
          <a:p>
            <a:pPr indent="-431800" lvl="0" marL="457200" marR="0" rtl="0" algn="l">
              <a:lnSpc>
                <a:spcPct val="100000"/>
              </a:lnSpc>
              <a:spcBef>
                <a:spcPts val="640"/>
              </a:spcBef>
              <a:spcAft>
                <a:spcPts val="0"/>
              </a:spcAft>
              <a:buClr>
                <a:schemeClr val="dk1"/>
              </a:buClr>
              <a:buSzPts val="3200"/>
              <a:buFont typeface="Arial"/>
              <a:buChar char="•"/>
            </a:pPr>
            <a:r>
              <a:rPr lang="en-GB"/>
              <a:t>Make sure you are added as contributor with ‘read and write’ permission to your group project</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1" name="Shape 691"/>
        <p:cNvGrpSpPr/>
        <p:nvPr/>
      </p:nvGrpSpPr>
      <p:grpSpPr>
        <a:xfrm>
          <a:off x="0" y="0"/>
          <a:ext cx="0" cy="0"/>
          <a:chOff x="0" y="0"/>
          <a:chExt cx="0" cy="0"/>
        </a:xfrm>
      </p:grpSpPr>
      <p:sp>
        <p:nvSpPr>
          <p:cNvPr id="692" name="Google Shape;692;p108"/>
          <p:cNvSpPr txBox="1"/>
          <p:nvPr>
            <p:ph idx="1" type="body"/>
          </p:nvPr>
        </p:nvSpPr>
        <p:spPr>
          <a:xfrm>
            <a:off x="457200" y="1200150"/>
            <a:ext cx="8229600" cy="37257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640"/>
              </a:spcBef>
              <a:spcAft>
                <a:spcPts val="0"/>
              </a:spcAft>
              <a:buClr>
                <a:schemeClr val="dk1"/>
              </a:buClr>
              <a:buSzPts val="3200"/>
              <a:buFont typeface="Arial"/>
              <a:buChar char="•"/>
            </a:pPr>
            <a:r>
              <a:rPr lang="en-GB"/>
              <a:t>Create structure for the project in OSF</a:t>
            </a:r>
            <a:endParaRPr/>
          </a:p>
          <a:p>
            <a:pPr indent="-406400" lvl="1" marL="914400" rtl="0" algn="l">
              <a:lnSpc>
                <a:spcPct val="100000"/>
              </a:lnSpc>
              <a:spcBef>
                <a:spcPts val="560"/>
              </a:spcBef>
              <a:spcAft>
                <a:spcPts val="0"/>
              </a:spcAft>
              <a:buSzPts val="2800"/>
              <a:buChar char="–"/>
            </a:pPr>
            <a:r>
              <a:rPr lang="en-GB"/>
              <a:t>Organize related files or file types</a:t>
            </a:r>
            <a:endParaRPr/>
          </a:p>
          <a:p>
            <a:pPr indent="-406400" lvl="1" marL="914400" rtl="0" algn="l">
              <a:lnSpc>
                <a:spcPct val="100000"/>
              </a:lnSpc>
              <a:spcBef>
                <a:spcPts val="560"/>
              </a:spcBef>
              <a:spcAft>
                <a:spcPts val="0"/>
              </a:spcAft>
              <a:buSzPts val="2800"/>
              <a:buChar char="–"/>
            </a:pPr>
            <a:r>
              <a:rPr lang="en-GB"/>
              <a:t>Lab group: separate section for person/line of research </a:t>
            </a:r>
            <a:endParaRPr/>
          </a:p>
          <a:p>
            <a:pPr indent="-431800" lvl="0" marL="457200" marR="0" rtl="0" algn="l">
              <a:lnSpc>
                <a:spcPct val="100000"/>
              </a:lnSpc>
              <a:spcBef>
                <a:spcPts val="640"/>
              </a:spcBef>
              <a:spcAft>
                <a:spcPts val="0"/>
              </a:spcAft>
              <a:buClr>
                <a:schemeClr val="dk1"/>
              </a:buClr>
              <a:buSzPts val="3200"/>
              <a:buFont typeface="Arial"/>
              <a:buChar char="•"/>
            </a:pPr>
            <a:r>
              <a:rPr lang="en-GB"/>
              <a:t>Components can have any name → customization</a:t>
            </a:r>
            <a:endParaRPr/>
          </a:p>
          <a:p>
            <a:pPr indent="-381000" lvl="2" marL="1371600" rtl="0" algn="l">
              <a:lnSpc>
                <a:spcPct val="100000"/>
              </a:lnSpc>
              <a:spcBef>
                <a:spcPts val="480"/>
              </a:spcBef>
              <a:spcAft>
                <a:spcPts val="0"/>
              </a:spcAft>
              <a:buSzPts val="2400"/>
              <a:buChar char="•"/>
            </a:pPr>
            <a:r>
              <a:rPr lang="en-GB"/>
              <a:t>You can choose categories though</a:t>
            </a:r>
            <a:endParaRPr/>
          </a:p>
          <a:p>
            <a:pPr indent="-228600" lvl="1" marL="914400" rtl="0" algn="l">
              <a:lnSpc>
                <a:spcPct val="100000"/>
              </a:lnSpc>
              <a:spcBef>
                <a:spcPts val="560"/>
              </a:spcBef>
              <a:spcAft>
                <a:spcPts val="0"/>
              </a:spcAft>
              <a:buSzPts val="2800"/>
              <a:buNone/>
            </a:pPr>
            <a:r>
              <a:t/>
            </a:r>
            <a:endParaRPr/>
          </a:p>
        </p:txBody>
      </p:sp>
      <p:sp>
        <p:nvSpPr>
          <p:cNvPr id="693" name="Google Shape;693;p108"/>
          <p:cNvSpPr txBox="1"/>
          <p:nvPr/>
        </p:nvSpPr>
        <p:spPr>
          <a:xfrm>
            <a:off x="685800" y="132169"/>
            <a:ext cx="7772400" cy="1102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Calibri"/>
              <a:buNone/>
            </a:pPr>
            <a:r>
              <a:rPr b="0" i="0" lang="en-GB" sz="6000" u="none" cap="none" strike="noStrike">
                <a:solidFill>
                  <a:srgbClr val="00B0F0"/>
                </a:solidFill>
                <a:latin typeface="Avenir"/>
                <a:ea typeface="Avenir"/>
                <a:cs typeface="Avenir"/>
                <a:sym typeface="Avenir"/>
              </a:rPr>
              <a:t>Components</a:t>
            </a:r>
            <a:endParaRPr b="0" i="0" sz="6000" u="none" cap="none" strike="noStrike">
              <a:solidFill>
                <a:srgbClr val="00B0F0"/>
              </a:solidFill>
              <a:latin typeface="Avenir"/>
              <a:ea typeface="Avenir"/>
              <a:cs typeface="Avenir"/>
              <a:sym typeface="Aveni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8" name="Shape 698"/>
        <p:cNvGrpSpPr/>
        <p:nvPr/>
      </p:nvGrpSpPr>
      <p:grpSpPr>
        <a:xfrm>
          <a:off x="0" y="0"/>
          <a:ext cx="0" cy="0"/>
          <a:chOff x="0" y="0"/>
          <a:chExt cx="0" cy="0"/>
        </a:xfrm>
      </p:grpSpPr>
      <p:sp>
        <p:nvSpPr>
          <p:cNvPr id="699" name="Google Shape;699;p109"/>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Calibri"/>
              <a:buNone/>
            </a:pPr>
            <a:r>
              <a:rPr lang="en-GB" sz="6000">
                <a:solidFill>
                  <a:srgbClr val="00B0F0"/>
                </a:solidFill>
                <a:latin typeface="Avenir"/>
                <a:ea typeface="Avenir"/>
                <a:cs typeface="Avenir"/>
                <a:sym typeface="Avenir"/>
              </a:rPr>
              <a:t>Your turn</a:t>
            </a:r>
            <a:endParaRPr/>
          </a:p>
        </p:txBody>
      </p:sp>
      <p:sp>
        <p:nvSpPr>
          <p:cNvPr id="700" name="Google Shape;700;p109"/>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640"/>
              </a:spcBef>
              <a:spcAft>
                <a:spcPts val="0"/>
              </a:spcAft>
              <a:buClr>
                <a:schemeClr val="dk1"/>
              </a:buClr>
              <a:buSzPts val="3200"/>
              <a:buFont typeface="Arial"/>
              <a:buChar char="•"/>
            </a:pPr>
            <a:r>
              <a:rPr lang="en-GB"/>
              <a:t>Create a new component (data, code, materials, etc.) for your group project</a:t>
            </a:r>
            <a:endParaRPr/>
          </a:p>
          <a:p>
            <a:pPr indent="-431800" lvl="0" marL="457200" marR="0" rtl="0" algn="l">
              <a:lnSpc>
                <a:spcPct val="100000"/>
              </a:lnSpc>
              <a:spcBef>
                <a:spcPts val="640"/>
              </a:spcBef>
              <a:spcAft>
                <a:spcPts val="0"/>
              </a:spcAft>
              <a:buClr>
                <a:schemeClr val="dk1"/>
              </a:buClr>
              <a:buSzPts val="3200"/>
              <a:buFont typeface="Arial"/>
              <a:buChar char="•"/>
            </a:pPr>
            <a:r>
              <a:rPr lang="en-GB"/>
              <a:t>Make sure every collaborator creates another component!</a:t>
            </a:r>
            <a:endParaRPr/>
          </a:p>
          <a:p>
            <a:pPr indent="-228600" lvl="0" marL="457200" marR="0" rtl="0" algn="l">
              <a:lnSpc>
                <a:spcPct val="100000"/>
              </a:lnSpc>
              <a:spcBef>
                <a:spcPts val="640"/>
              </a:spcBef>
              <a:spcAft>
                <a:spcPts val="0"/>
              </a:spcAft>
              <a:buClr>
                <a:schemeClr val="dk1"/>
              </a:buClr>
              <a:buSzPts val="3200"/>
              <a:buFont typeface="Arial"/>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0">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5" name="Shape 705"/>
        <p:cNvGrpSpPr/>
        <p:nvPr/>
      </p:nvGrpSpPr>
      <p:grpSpPr>
        <a:xfrm>
          <a:off x="0" y="0"/>
          <a:ext cx="0" cy="0"/>
          <a:chOff x="0" y="0"/>
          <a:chExt cx="0" cy="0"/>
        </a:xfrm>
      </p:grpSpPr>
      <p:sp>
        <p:nvSpPr>
          <p:cNvPr id="706" name="Google Shape;706;p110"/>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640"/>
              </a:spcBef>
              <a:spcAft>
                <a:spcPts val="0"/>
              </a:spcAft>
              <a:buClr>
                <a:schemeClr val="dk1"/>
              </a:buClr>
              <a:buSzPts val="3200"/>
              <a:buFont typeface="Arial"/>
              <a:buChar char="•"/>
            </a:pPr>
            <a:r>
              <a:rPr lang="en-GB"/>
              <a:t>Great way to organize your project</a:t>
            </a:r>
            <a:endParaRPr/>
          </a:p>
          <a:p>
            <a:pPr indent="-431800" lvl="0" marL="457200" marR="0" rtl="0" algn="l">
              <a:lnSpc>
                <a:spcPct val="100000"/>
              </a:lnSpc>
              <a:spcBef>
                <a:spcPts val="640"/>
              </a:spcBef>
              <a:spcAft>
                <a:spcPts val="0"/>
              </a:spcAft>
              <a:buClr>
                <a:schemeClr val="dk1"/>
              </a:buClr>
              <a:buSzPts val="3200"/>
              <a:buFont typeface="Arial"/>
              <a:buChar char="•"/>
            </a:pPr>
            <a:r>
              <a:rPr lang="en-GB"/>
              <a:t>Each component has own privacy setting/ contributor list</a:t>
            </a:r>
            <a:endParaRPr/>
          </a:p>
          <a:p>
            <a:pPr indent="-431800" lvl="0" marL="457200" marR="0" rtl="0" algn="l">
              <a:lnSpc>
                <a:spcPct val="100000"/>
              </a:lnSpc>
              <a:spcBef>
                <a:spcPts val="640"/>
              </a:spcBef>
              <a:spcAft>
                <a:spcPts val="0"/>
              </a:spcAft>
              <a:buClr>
                <a:schemeClr val="dk1"/>
              </a:buClr>
              <a:buSzPts val="3200"/>
              <a:buFont typeface="Arial"/>
              <a:buChar char="•"/>
            </a:pPr>
            <a:r>
              <a:rPr lang="en-GB"/>
              <a:t>Component page looks like project page</a:t>
            </a:r>
            <a:endParaRPr/>
          </a:p>
          <a:p>
            <a:pPr indent="-431800" lvl="0" marL="457200" marR="0" rtl="0" algn="l">
              <a:lnSpc>
                <a:spcPct val="100000"/>
              </a:lnSpc>
              <a:spcBef>
                <a:spcPts val="640"/>
              </a:spcBef>
              <a:spcAft>
                <a:spcPts val="0"/>
              </a:spcAft>
              <a:buClr>
                <a:schemeClr val="dk1"/>
              </a:buClr>
              <a:buSzPts val="3200"/>
              <a:buFont typeface="Arial"/>
              <a:buChar char="•"/>
            </a:pPr>
            <a:r>
              <a:rPr lang="en-GB"/>
              <a:t>Components can be nested within components</a:t>
            </a:r>
            <a:endParaRPr/>
          </a:p>
        </p:txBody>
      </p:sp>
      <p:sp>
        <p:nvSpPr>
          <p:cNvPr id="707" name="Google Shape;707;p110"/>
          <p:cNvSpPr txBox="1"/>
          <p:nvPr/>
        </p:nvSpPr>
        <p:spPr>
          <a:xfrm>
            <a:off x="0" y="97650"/>
            <a:ext cx="9144000" cy="1102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Calibri"/>
              <a:buNone/>
            </a:pPr>
            <a:r>
              <a:rPr b="0" i="0" lang="en-GB" sz="6000" u="none" cap="none" strike="noStrike">
                <a:solidFill>
                  <a:srgbClr val="00B0F0"/>
                </a:solidFill>
                <a:latin typeface="Avenir"/>
                <a:ea typeface="Avenir"/>
                <a:cs typeface="Avenir"/>
                <a:sym typeface="Avenir"/>
              </a:rPr>
              <a:t>Features of components</a:t>
            </a:r>
            <a:endParaRPr b="0" i="0" sz="6000" u="none" cap="none" strike="noStrike">
              <a:solidFill>
                <a:srgbClr val="00B0F0"/>
              </a:solidFill>
              <a:latin typeface="Avenir"/>
              <a:ea typeface="Avenir"/>
              <a:cs typeface="Avenir"/>
              <a:sym typeface="Aveni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2" name="Shape 712"/>
        <p:cNvGrpSpPr/>
        <p:nvPr/>
      </p:nvGrpSpPr>
      <p:grpSpPr>
        <a:xfrm>
          <a:off x="0" y="0"/>
          <a:ext cx="0" cy="0"/>
          <a:chOff x="0" y="0"/>
          <a:chExt cx="0" cy="0"/>
        </a:xfrm>
      </p:grpSpPr>
      <p:sp>
        <p:nvSpPr>
          <p:cNvPr id="713" name="Google Shape;713;p111"/>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Calibri"/>
              <a:buNone/>
            </a:pPr>
            <a:r>
              <a:rPr lang="en-GB" sz="6000">
                <a:solidFill>
                  <a:srgbClr val="00B0F0"/>
                </a:solidFill>
                <a:latin typeface="Avenir"/>
                <a:ea typeface="Avenir"/>
                <a:cs typeface="Avenir"/>
                <a:sym typeface="Avenir"/>
              </a:rPr>
              <a:t>Your turn</a:t>
            </a:r>
            <a:endParaRPr/>
          </a:p>
        </p:txBody>
      </p:sp>
      <p:sp>
        <p:nvSpPr>
          <p:cNvPr id="714" name="Google Shape;714;p111"/>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640"/>
              </a:spcBef>
              <a:spcAft>
                <a:spcPts val="0"/>
              </a:spcAft>
              <a:buClr>
                <a:schemeClr val="dk1"/>
              </a:buClr>
              <a:buSzPts val="3200"/>
              <a:buFont typeface="Arial"/>
              <a:buChar char="•"/>
            </a:pPr>
            <a:r>
              <a:rPr lang="en-GB"/>
              <a:t>Give your collaborators ‘read and write’ access to component you created for group project</a:t>
            </a:r>
            <a:endParaRPr/>
          </a:p>
          <a:p>
            <a:pPr indent="-431800" lvl="0" marL="457200" marR="0" rtl="0" algn="l">
              <a:lnSpc>
                <a:spcPct val="100000"/>
              </a:lnSpc>
              <a:spcBef>
                <a:spcPts val="640"/>
              </a:spcBef>
              <a:spcAft>
                <a:spcPts val="0"/>
              </a:spcAft>
              <a:buClr>
                <a:schemeClr val="dk1"/>
              </a:buClr>
              <a:buSzPts val="3200"/>
              <a:buFont typeface="Arial"/>
              <a:buChar char="•"/>
            </a:pPr>
            <a:r>
              <a:rPr lang="en-GB"/>
              <a:t>Now create new component within the component you created earlier</a:t>
            </a:r>
            <a:endParaRPr/>
          </a:p>
          <a:p>
            <a:pPr indent="-431800" lvl="0" marL="457200" marR="0" rtl="0" algn="l">
              <a:lnSpc>
                <a:spcPct val="100000"/>
              </a:lnSpc>
              <a:spcBef>
                <a:spcPts val="640"/>
              </a:spcBef>
              <a:spcAft>
                <a:spcPts val="0"/>
              </a:spcAft>
              <a:buClr>
                <a:schemeClr val="dk1"/>
              </a:buClr>
              <a:buSzPts val="3200"/>
              <a:buFont typeface="Arial"/>
              <a:buChar char="•"/>
            </a:pPr>
            <a:r>
              <a:rPr lang="en-GB"/>
              <a:t>Can you make sure this component is only accessible by you? Why(not)?</a:t>
            </a:r>
            <a:endParaRPr/>
          </a:p>
          <a:p>
            <a:pPr indent="-228600" lvl="0" marL="457200" marR="0" rtl="0" algn="l">
              <a:lnSpc>
                <a:spcPct val="100000"/>
              </a:lnSpc>
              <a:spcBef>
                <a:spcPts val="640"/>
              </a:spcBef>
              <a:spcAft>
                <a:spcPts val="0"/>
              </a:spcAft>
              <a:buClr>
                <a:schemeClr val="dk1"/>
              </a:buClr>
              <a:buSzPts val="3200"/>
              <a:buFont typeface="Arial"/>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9" name="Shape 719"/>
        <p:cNvGrpSpPr/>
        <p:nvPr/>
      </p:nvGrpSpPr>
      <p:grpSpPr>
        <a:xfrm>
          <a:off x="0" y="0"/>
          <a:ext cx="0" cy="0"/>
          <a:chOff x="0" y="0"/>
          <a:chExt cx="0" cy="0"/>
        </a:xfrm>
      </p:grpSpPr>
      <p:sp>
        <p:nvSpPr>
          <p:cNvPr id="720" name="Google Shape;720;p112"/>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640"/>
              </a:spcBef>
              <a:spcAft>
                <a:spcPts val="0"/>
              </a:spcAft>
              <a:buClr>
                <a:schemeClr val="dk1"/>
              </a:buClr>
              <a:buSzPts val="3200"/>
              <a:buFont typeface="Arial"/>
              <a:buChar char="•"/>
            </a:pPr>
            <a:r>
              <a:rPr lang="en-GB"/>
              <a:t>OSF is central location to manage project files</a:t>
            </a:r>
            <a:endParaRPr/>
          </a:p>
          <a:p>
            <a:pPr indent="-431800" lvl="0" marL="457200" marR="0" rtl="0" algn="l">
              <a:lnSpc>
                <a:spcPct val="100000"/>
              </a:lnSpc>
              <a:spcBef>
                <a:spcPts val="640"/>
              </a:spcBef>
              <a:spcAft>
                <a:spcPts val="0"/>
              </a:spcAft>
              <a:buClr>
                <a:schemeClr val="dk1"/>
              </a:buClr>
              <a:buSzPts val="3200"/>
              <a:buFont typeface="Arial"/>
              <a:buChar char="•"/>
            </a:pPr>
            <a:r>
              <a:rPr lang="en-GB"/>
              <a:t>Any type of file can be uploaded</a:t>
            </a:r>
            <a:endParaRPr/>
          </a:p>
          <a:p>
            <a:pPr indent="-431800" lvl="0" marL="457200" marR="0" rtl="0" algn="l">
              <a:lnSpc>
                <a:spcPct val="100000"/>
              </a:lnSpc>
              <a:spcBef>
                <a:spcPts val="640"/>
              </a:spcBef>
              <a:spcAft>
                <a:spcPts val="0"/>
              </a:spcAft>
              <a:buClr>
                <a:schemeClr val="dk1"/>
              </a:buClr>
              <a:buSzPts val="3200"/>
              <a:buFont typeface="Arial"/>
              <a:buChar char="•"/>
            </a:pPr>
            <a:r>
              <a:rPr lang="en-GB"/>
              <a:t>Individual files up to 5GB</a:t>
            </a:r>
            <a:endParaRPr/>
          </a:p>
          <a:p>
            <a:pPr indent="-431800" lvl="0" marL="457200" marR="0" rtl="0" algn="l">
              <a:lnSpc>
                <a:spcPct val="100000"/>
              </a:lnSpc>
              <a:spcBef>
                <a:spcPts val="640"/>
              </a:spcBef>
              <a:spcAft>
                <a:spcPts val="0"/>
              </a:spcAft>
              <a:buClr>
                <a:schemeClr val="dk1"/>
              </a:buClr>
              <a:buSzPts val="3200"/>
              <a:buFont typeface="Arial"/>
              <a:buChar char="•"/>
            </a:pPr>
            <a:r>
              <a:rPr lang="en-GB"/>
              <a:t>Most common file types can be viewed on OSF</a:t>
            </a:r>
            <a:endParaRPr/>
          </a:p>
          <a:p>
            <a:pPr indent="-228600" lvl="0" marL="457200" marR="0" rtl="0" algn="l">
              <a:lnSpc>
                <a:spcPct val="100000"/>
              </a:lnSpc>
              <a:spcBef>
                <a:spcPts val="640"/>
              </a:spcBef>
              <a:spcAft>
                <a:spcPts val="0"/>
              </a:spcAft>
              <a:buClr>
                <a:schemeClr val="dk1"/>
              </a:buClr>
              <a:buSzPts val="3200"/>
              <a:buFont typeface="Arial"/>
              <a:buNone/>
            </a:pPr>
            <a:r>
              <a:t/>
            </a:r>
            <a:endParaRPr/>
          </a:p>
        </p:txBody>
      </p:sp>
      <p:sp>
        <p:nvSpPr>
          <p:cNvPr id="721" name="Google Shape;721;p112"/>
          <p:cNvSpPr txBox="1"/>
          <p:nvPr/>
        </p:nvSpPr>
        <p:spPr>
          <a:xfrm>
            <a:off x="685800" y="132169"/>
            <a:ext cx="7772400" cy="1102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Calibri"/>
              <a:buNone/>
            </a:pPr>
            <a:r>
              <a:rPr b="0" i="0" lang="en-GB" sz="6000" u="none" cap="none" strike="noStrike">
                <a:solidFill>
                  <a:srgbClr val="00B0F0"/>
                </a:solidFill>
                <a:latin typeface="Avenir"/>
                <a:ea typeface="Avenir"/>
                <a:cs typeface="Avenir"/>
                <a:sym typeface="Avenir"/>
              </a:rPr>
              <a:t>Files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4" name="Shape 414"/>
        <p:cNvGrpSpPr/>
        <p:nvPr/>
      </p:nvGrpSpPr>
      <p:grpSpPr>
        <a:xfrm>
          <a:off x="0" y="0"/>
          <a:ext cx="0" cy="0"/>
          <a:chOff x="0" y="0"/>
          <a:chExt cx="0" cy="0"/>
        </a:xfrm>
      </p:grpSpPr>
      <p:sp>
        <p:nvSpPr>
          <p:cNvPr id="415" name="Google Shape;415;p7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Open Science in practice</a:t>
            </a:r>
            <a:endParaRPr/>
          </a:p>
        </p:txBody>
      </p:sp>
      <p:pic>
        <p:nvPicPr>
          <p:cNvPr id="416" name="Google Shape;416;p77"/>
          <p:cNvPicPr preferRelativeResize="0"/>
          <p:nvPr/>
        </p:nvPicPr>
        <p:blipFill>
          <a:blip r:embed="rId3">
            <a:alphaModFix/>
          </a:blip>
          <a:stretch>
            <a:fillRect/>
          </a:stretch>
        </p:blipFill>
        <p:spPr>
          <a:xfrm>
            <a:off x="2308875" y="1152475"/>
            <a:ext cx="4101049" cy="3843300"/>
          </a:xfrm>
          <a:prstGeom prst="rect">
            <a:avLst/>
          </a:prstGeom>
          <a:noFill/>
          <a:ln>
            <a:noFill/>
          </a:ln>
        </p:spPr>
      </p:pic>
      <p:sp>
        <p:nvSpPr>
          <p:cNvPr id="417" name="Google Shape;417;p77"/>
          <p:cNvSpPr txBox="1"/>
          <p:nvPr/>
        </p:nvSpPr>
        <p:spPr>
          <a:xfrm>
            <a:off x="4977525" y="1152475"/>
            <a:ext cx="1708200" cy="34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t>Open Access</a:t>
            </a:r>
            <a:endParaRPr sz="1800"/>
          </a:p>
        </p:txBody>
      </p:sp>
      <p:sp>
        <p:nvSpPr>
          <p:cNvPr id="418" name="Google Shape;418;p77"/>
          <p:cNvSpPr txBox="1"/>
          <p:nvPr/>
        </p:nvSpPr>
        <p:spPr>
          <a:xfrm>
            <a:off x="2785425" y="4667100"/>
            <a:ext cx="13299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t>Open Data</a:t>
            </a:r>
            <a:endParaRPr sz="1800"/>
          </a:p>
        </p:txBody>
      </p:sp>
      <p:sp>
        <p:nvSpPr>
          <p:cNvPr id="419" name="Google Shape;419;p77"/>
          <p:cNvSpPr txBox="1"/>
          <p:nvPr/>
        </p:nvSpPr>
        <p:spPr>
          <a:xfrm>
            <a:off x="1557225" y="3753025"/>
            <a:ext cx="13980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t>Open Code</a:t>
            </a:r>
            <a:endParaRPr sz="1800"/>
          </a:p>
        </p:txBody>
      </p:sp>
      <p:sp>
        <p:nvSpPr>
          <p:cNvPr id="420" name="Google Shape;420;p77"/>
          <p:cNvSpPr txBox="1"/>
          <p:nvPr/>
        </p:nvSpPr>
        <p:spPr>
          <a:xfrm>
            <a:off x="1165225" y="4320425"/>
            <a:ext cx="19032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t>Open Materials</a:t>
            </a:r>
            <a:endParaRPr sz="1800"/>
          </a:p>
        </p:txBody>
      </p:sp>
      <p:sp>
        <p:nvSpPr>
          <p:cNvPr id="421" name="Google Shape;421;p77"/>
          <p:cNvSpPr txBox="1"/>
          <p:nvPr/>
        </p:nvSpPr>
        <p:spPr>
          <a:xfrm>
            <a:off x="6222325" y="2647850"/>
            <a:ext cx="16734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t>Preregistration</a:t>
            </a:r>
            <a:endParaRPr sz="1800"/>
          </a:p>
        </p:txBody>
      </p:sp>
      <p:sp>
        <p:nvSpPr>
          <p:cNvPr id="422" name="Google Shape;422;p77"/>
          <p:cNvSpPr txBox="1"/>
          <p:nvPr/>
        </p:nvSpPr>
        <p:spPr>
          <a:xfrm>
            <a:off x="1451875" y="2393875"/>
            <a:ext cx="12657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t>Preprints</a:t>
            </a:r>
            <a:endParaRPr sz="1800"/>
          </a:p>
        </p:txBody>
      </p:sp>
      <p:sp>
        <p:nvSpPr>
          <p:cNvPr id="423" name="Google Shape;423;p77"/>
          <p:cNvSpPr txBox="1"/>
          <p:nvPr/>
        </p:nvSpPr>
        <p:spPr>
          <a:xfrm>
            <a:off x="5757925" y="3886850"/>
            <a:ext cx="18114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t>Citizen Science</a:t>
            </a:r>
            <a:endParaRPr sz="1800"/>
          </a:p>
        </p:txBody>
      </p:sp>
      <p:sp>
        <p:nvSpPr>
          <p:cNvPr id="424" name="Google Shape;424;p77"/>
          <p:cNvSpPr txBox="1"/>
          <p:nvPr/>
        </p:nvSpPr>
        <p:spPr>
          <a:xfrm>
            <a:off x="894525" y="2052375"/>
            <a:ext cx="20607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t>Open peer-review</a:t>
            </a:r>
            <a:endParaRPr sz="1800"/>
          </a:p>
        </p:txBody>
      </p:sp>
      <p:sp>
        <p:nvSpPr>
          <p:cNvPr id="425" name="Google Shape;425;p77"/>
          <p:cNvSpPr txBox="1"/>
          <p:nvPr/>
        </p:nvSpPr>
        <p:spPr>
          <a:xfrm>
            <a:off x="6222325" y="3091875"/>
            <a:ext cx="22443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t>Registered reports</a:t>
            </a:r>
            <a:endParaRPr sz="1800"/>
          </a:p>
        </p:txBody>
      </p:sp>
      <p:sp>
        <p:nvSpPr>
          <p:cNvPr id="426" name="Google Shape;426;p77"/>
          <p:cNvSpPr txBox="1"/>
          <p:nvPr/>
        </p:nvSpPr>
        <p:spPr>
          <a:xfrm>
            <a:off x="4977525" y="4363250"/>
            <a:ext cx="17082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t>C</a:t>
            </a:r>
            <a:r>
              <a:rPr lang="en-GB" sz="1800"/>
              <a:t>ollaboration</a:t>
            </a:r>
            <a:endParaRPr sz="1800"/>
          </a:p>
        </p:txBody>
      </p:sp>
      <p:sp>
        <p:nvSpPr>
          <p:cNvPr id="427" name="Google Shape;427;p77"/>
          <p:cNvSpPr txBox="1"/>
          <p:nvPr/>
        </p:nvSpPr>
        <p:spPr>
          <a:xfrm>
            <a:off x="1451875" y="4667100"/>
            <a:ext cx="13299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t>FAIR data</a:t>
            </a:r>
            <a:endParaRPr sz="1800"/>
          </a:p>
        </p:txBody>
      </p:sp>
      <p:sp>
        <p:nvSpPr>
          <p:cNvPr id="428" name="Google Shape;428;p77"/>
          <p:cNvSpPr txBox="1"/>
          <p:nvPr/>
        </p:nvSpPr>
        <p:spPr>
          <a:xfrm>
            <a:off x="2489200" y="955306"/>
            <a:ext cx="2325600" cy="47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800"/>
              <a:t>OS badges</a:t>
            </a:r>
            <a:endParaRPr sz="1800"/>
          </a:p>
        </p:txBody>
      </p:sp>
      <p:sp>
        <p:nvSpPr>
          <p:cNvPr id="429" name="Google Shape;429;p77"/>
          <p:cNvSpPr txBox="1"/>
          <p:nvPr/>
        </p:nvSpPr>
        <p:spPr>
          <a:xfrm>
            <a:off x="5705475" y="1964700"/>
            <a:ext cx="17082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t>Collaboration</a:t>
            </a:r>
            <a:endParaRPr sz="18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7"/>
                                        </p:tgtEl>
                                        <p:attrNameLst>
                                          <p:attrName>style.visibility</p:attrName>
                                        </p:attrNameLst>
                                      </p:cBhvr>
                                      <p:to>
                                        <p:strVal val="visible"/>
                                      </p:to>
                                    </p:set>
                                    <p:animEffect filter="fade" transition="in">
                                      <p:cBhvr>
                                        <p:cTn dur="1000"/>
                                        <p:tgtEl>
                                          <p:spTgt spid="4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9"/>
                                        </p:tgtEl>
                                        <p:attrNameLst>
                                          <p:attrName>style.visibility</p:attrName>
                                        </p:attrNameLst>
                                      </p:cBhvr>
                                      <p:to>
                                        <p:strVal val="visible"/>
                                      </p:to>
                                    </p:set>
                                    <p:animEffect filter="fade" transition="in">
                                      <p:cBhvr>
                                        <p:cTn dur="1000"/>
                                        <p:tgtEl>
                                          <p:spTgt spid="4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1"/>
                                        </p:tgtEl>
                                        <p:attrNameLst>
                                          <p:attrName>style.visibility</p:attrName>
                                        </p:attrNameLst>
                                      </p:cBhvr>
                                      <p:to>
                                        <p:strVal val="visible"/>
                                      </p:to>
                                    </p:set>
                                    <p:animEffect filter="fade" transition="in">
                                      <p:cBhvr>
                                        <p:cTn dur="1000"/>
                                        <p:tgtEl>
                                          <p:spTgt spid="4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5"/>
                                        </p:tgtEl>
                                        <p:attrNameLst>
                                          <p:attrName>style.visibility</p:attrName>
                                        </p:attrNameLst>
                                      </p:cBhvr>
                                      <p:to>
                                        <p:strVal val="visible"/>
                                      </p:to>
                                    </p:set>
                                    <p:animEffect filter="fade" transition="in">
                                      <p:cBhvr>
                                        <p:cTn dur="1000"/>
                                        <p:tgtEl>
                                          <p:spTgt spid="4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3"/>
                                        </p:tgtEl>
                                        <p:attrNameLst>
                                          <p:attrName>style.visibility</p:attrName>
                                        </p:attrNameLst>
                                      </p:cBhvr>
                                      <p:to>
                                        <p:strVal val="visible"/>
                                      </p:to>
                                    </p:set>
                                    <p:animEffect filter="fade" transition="in">
                                      <p:cBhvr>
                                        <p:cTn dur="1000"/>
                                        <p:tgtEl>
                                          <p:spTgt spid="4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6"/>
                                        </p:tgtEl>
                                        <p:attrNameLst>
                                          <p:attrName>style.visibility</p:attrName>
                                        </p:attrNameLst>
                                      </p:cBhvr>
                                      <p:to>
                                        <p:strVal val="visible"/>
                                      </p:to>
                                    </p:set>
                                    <p:animEffect filter="fade" transition="in">
                                      <p:cBhvr>
                                        <p:cTn dur="1000"/>
                                        <p:tgtEl>
                                          <p:spTgt spid="4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8"/>
                                        </p:tgtEl>
                                        <p:attrNameLst>
                                          <p:attrName>style.visibility</p:attrName>
                                        </p:attrNameLst>
                                      </p:cBhvr>
                                      <p:to>
                                        <p:strVal val="visible"/>
                                      </p:to>
                                    </p:set>
                                    <p:animEffect filter="fade" transition="in">
                                      <p:cBhvr>
                                        <p:cTn dur="1000"/>
                                        <p:tgtEl>
                                          <p:spTgt spid="4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7"/>
                                        </p:tgtEl>
                                        <p:attrNameLst>
                                          <p:attrName>style.visibility</p:attrName>
                                        </p:attrNameLst>
                                      </p:cBhvr>
                                      <p:to>
                                        <p:strVal val="visible"/>
                                      </p:to>
                                    </p:set>
                                    <p:animEffect filter="fade" transition="in">
                                      <p:cBhvr>
                                        <p:cTn dur="1000"/>
                                        <p:tgtEl>
                                          <p:spTgt spid="4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0"/>
                                        </p:tgtEl>
                                        <p:attrNameLst>
                                          <p:attrName>style.visibility</p:attrName>
                                        </p:attrNameLst>
                                      </p:cBhvr>
                                      <p:to>
                                        <p:strVal val="visible"/>
                                      </p:to>
                                    </p:set>
                                    <p:animEffect filter="fade" transition="in">
                                      <p:cBhvr>
                                        <p:cTn dur="1000"/>
                                        <p:tgtEl>
                                          <p:spTgt spid="4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9"/>
                                        </p:tgtEl>
                                        <p:attrNameLst>
                                          <p:attrName>style.visibility</p:attrName>
                                        </p:attrNameLst>
                                      </p:cBhvr>
                                      <p:to>
                                        <p:strVal val="visible"/>
                                      </p:to>
                                    </p:set>
                                    <p:animEffect filter="fade" transition="in">
                                      <p:cBhvr>
                                        <p:cTn dur="1000"/>
                                        <p:tgtEl>
                                          <p:spTgt spid="4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4"/>
                                        </p:tgtEl>
                                        <p:attrNameLst>
                                          <p:attrName>style.visibility</p:attrName>
                                        </p:attrNameLst>
                                      </p:cBhvr>
                                      <p:to>
                                        <p:strVal val="visible"/>
                                      </p:to>
                                    </p:set>
                                    <p:animEffect filter="fade" transition="in">
                                      <p:cBhvr>
                                        <p:cTn dur="1000"/>
                                        <p:tgtEl>
                                          <p:spTgt spid="4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8"/>
                                        </p:tgtEl>
                                        <p:attrNameLst>
                                          <p:attrName>style.visibility</p:attrName>
                                        </p:attrNameLst>
                                      </p:cBhvr>
                                      <p:to>
                                        <p:strVal val="visible"/>
                                      </p:to>
                                    </p:set>
                                    <p:animEffect filter="fade" transition="in">
                                      <p:cBhvr>
                                        <p:cTn dur="1000"/>
                                        <p:tgtEl>
                                          <p:spTgt spid="4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6" name="Shape 726"/>
        <p:cNvGrpSpPr/>
        <p:nvPr/>
      </p:nvGrpSpPr>
      <p:grpSpPr>
        <a:xfrm>
          <a:off x="0" y="0"/>
          <a:ext cx="0" cy="0"/>
          <a:chOff x="0" y="0"/>
          <a:chExt cx="0" cy="0"/>
        </a:xfrm>
      </p:grpSpPr>
      <p:sp>
        <p:nvSpPr>
          <p:cNvPr id="727" name="Google Shape;727;p113"/>
          <p:cNvSpPr txBox="1"/>
          <p:nvPr/>
        </p:nvSpPr>
        <p:spPr>
          <a:xfrm>
            <a:off x="685800" y="132169"/>
            <a:ext cx="7772400" cy="1102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Calibri"/>
              <a:buNone/>
            </a:pPr>
            <a:r>
              <a:rPr b="0" i="0" lang="en-GB" sz="6000" u="none" cap="none" strike="noStrike">
                <a:solidFill>
                  <a:srgbClr val="00B0F0"/>
                </a:solidFill>
                <a:latin typeface="Avenir"/>
                <a:ea typeface="Avenir"/>
                <a:cs typeface="Avenir"/>
                <a:sym typeface="Avenir"/>
              </a:rPr>
              <a:t>Files</a:t>
            </a:r>
            <a:endParaRPr/>
          </a:p>
        </p:txBody>
      </p:sp>
      <p:pic>
        <p:nvPicPr>
          <p:cNvPr id="728" name="Google Shape;728;p113"/>
          <p:cNvPicPr preferRelativeResize="0"/>
          <p:nvPr/>
        </p:nvPicPr>
        <p:blipFill rotWithShape="1">
          <a:blip r:embed="rId3">
            <a:alphaModFix/>
          </a:blip>
          <a:srcRect b="0" l="0" r="0" t="0"/>
          <a:stretch/>
        </p:blipFill>
        <p:spPr>
          <a:xfrm>
            <a:off x="0" y="1446609"/>
            <a:ext cx="6858003" cy="369689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3" name="Shape 733"/>
        <p:cNvGrpSpPr/>
        <p:nvPr/>
      </p:nvGrpSpPr>
      <p:grpSpPr>
        <a:xfrm>
          <a:off x="0" y="0"/>
          <a:ext cx="0" cy="0"/>
          <a:chOff x="0" y="0"/>
          <a:chExt cx="0" cy="0"/>
        </a:xfrm>
      </p:grpSpPr>
      <p:sp>
        <p:nvSpPr>
          <p:cNvPr id="734" name="Google Shape;734;p114"/>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Calibri"/>
              <a:buNone/>
            </a:pPr>
            <a:r>
              <a:rPr lang="en-GB" sz="6000">
                <a:solidFill>
                  <a:srgbClr val="00B0F0"/>
                </a:solidFill>
                <a:latin typeface="Avenir"/>
                <a:ea typeface="Avenir"/>
                <a:cs typeface="Avenir"/>
                <a:sym typeface="Avenir"/>
              </a:rPr>
              <a:t>Your turn</a:t>
            </a:r>
            <a:endParaRPr/>
          </a:p>
        </p:txBody>
      </p:sp>
      <p:sp>
        <p:nvSpPr>
          <p:cNvPr id="735" name="Google Shape;735;p114"/>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640"/>
              </a:spcBef>
              <a:spcAft>
                <a:spcPts val="0"/>
              </a:spcAft>
              <a:buClr>
                <a:schemeClr val="dk1"/>
              </a:buClr>
              <a:buSzPts val="3200"/>
              <a:buFont typeface="Arial"/>
              <a:buChar char="•"/>
            </a:pPr>
            <a:r>
              <a:rPr lang="en-GB"/>
              <a:t>Go to private component in group project</a:t>
            </a:r>
            <a:endParaRPr/>
          </a:p>
          <a:p>
            <a:pPr indent="-431800" lvl="0" marL="457200" marR="0" rtl="0" algn="l">
              <a:lnSpc>
                <a:spcPct val="100000"/>
              </a:lnSpc>
              <a:spcBef>
                <a:spcPts val="640"/>
              </a:spcBef>
              <a:spcAft>
                <a:spcPts val="0"/>
              </a:spcAft>
              <a:buClr>
                <a:schemeClr val="dk1"/>
              </a:buClr>
              <a:buSzPts val="3200"/>
              <a:buFont typeface="Arial"/>
              <a:buChar char="•"/>
            </a:pPr>
            <a:r>
              <a:rPr lang="en-GB"/>
              <a:t>Click on OSF storage icon of the section of the project you want to upload files to</a:t>
            </a:r>
            <a:endParaRPr/>
          </a:p>
          <a:p>
            <a:pPr indent="-431800" lvl="0" marL="457200" marR="0" rtl="0" algn="l">
              <a:lnSpc>
                <a:spcPct val="100000"/>
              </a:lnSpc>
              <a:spcBef>
                <a:spcPts val="640"/>
              </a:spcBef>
              <a:spcAft>
                <a:spcPts val="0"/>
              </a:spcAft>
              <a:buClr>
                <a:schemeClr val="dk1"/>
              </a:buClr>
              <a:buSzPts val="3200"/>
              <a:buFont typeface="Arial"/>
              <a:buChar char="•"/>
            </a:pPr>
            <a:r>
              <a:rPr lang="en-GB"/>
              <a:t>Select 3 files to upload, try different types of files</a:t>
            </a:r>
            <a:endParaRPr/>
          </a:p>
          <a:p>
            <a:pPr indent="-431800" lvl="0" marL="457200" marR="0" rtl="0" algn="l">
              <a:lnSpc>
                <a:spcPct val="100000"/>
              </a:lnSpc>
              <a:spcBef>
                <a:spcPts val="640"/>
              </a:spcBef>
              <a:spcAft>
                <a:spcPts val="0"/>
              </a:spcAft>
              <a:buClr>
                <a:schemeClr val="dk1"/>
              </a:buClr>
              <a:buSzPts val="3200"/>
              <a:buFont typeface="Arial"/>
              <a:buChar char="•"/>
            </a:pPr>
            <a:r>
              <a:rPr lang="en-GB"/>
              <a:t>See how you can drag an drop the files to other components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9" name="Shape 739"/>
        <p:cNvGrpSpPr/>
        <p:nvPr/>
      </p:nvGrpSpPr>
      <p:grpSpPr>
        <a:xfrm>
          <a:off x="0" y="0"/>
          <a:ext cx="0" cy="0"/>
          <a:chOff x="0" y="0"/>
          <a:chExt cx="0" cy="0"/>
        </a:xfrm>
      </p:grpSpPr>
      <p:pic>
        <p:nvPicPr>
          <p:cNvPr id="740" name="Google Shape;740;p115"/>
          <p:cNvPicPr preferRelativeResize="0"/>
          <p:nvPr/>
        </p:nvPicPr>
        <p:blipFill rotWithShape="1">
          <a:blip r:embed="rId3">
            <a:alphaModFix/>
          </a:blip>
          <a:srcRect b="0" l="0" r="0" t="0"/>
          <a:stretch/>
        </p:blipFill>
        <p:spPr>
          <a:xfrm>
            <a:off x="-76200" y="1263551"/>
            <a:ext cx="9143998" cy="4026945"/>
          </a:xfrm>
          <a:prstGeom prst="rect">
            <a:avLst/>
          </a:prstGeom>
          <a:noFill/>
          <a:ln>
            <a:noFill/>
          </a:ln>
        </p:spPr>
      </p:pic>
      <p:sp>
        <p:nvSpPr>
          <p:cNvPr id="741" name="Google Shape;741;p115"/>
          <p:cNvSpPr/>
          <p:nvPr/>
        </p:nvSpPr>
        <p:spPr>
          <a:xfrm>
            <a:off x="551340" y="280553"/>
            <a:ext cx="8225400" cy="856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6000" u="none" cap="none" strike="noStrike">
                <a:solidFill>
                  <a:srgbClr val="00B0F0"/>
                </a:solidFill>
                <a:latin typeface="Avenir"/>
                <a:ea typeface="Avenir"/>
                <a:cs typeface="Avenir"/>
                <a:sym typeface="Avenir"/>
              </a:rPr>
              <a:t>Storage</a:t>
            </a:r>
            <a:endParaRPr/>
          </a:p>
        </p:txBody>
      </p:sp>
      <p:pic>
        <p:nvPicPr>
          <p:cNvPr id="742" name="Google Shape;742;p115"/>
          <p:cNvPicPr preferRelativeResize="0"/>
          <p:nvPr/>
        </p:nvPicPr>
        <p:blipFill rotWithShape="1">
          <a:blip r:embed="rId4">
            <a:alphaModFix/>
          </a:blip>
          <a:srcRect b="0" l="0" r="0" t="0"/>
          <a:stretch/>
        </p:blipFill>
        <p:spPr>
          <a:xfrm>
            <a:off x="4138780" y="1806556"/>
            <a:ext cx="361949" cy="361949"/>
          </a:xfrm>
          <a:prstGeom prst="rect">
            <a:avLst/>
          </a:prstGeom>
          <a:noFill/>
          <a:ln>
            <a:noFill/>
          </a:ln>
        </p:spPr>
      </p:pic>
      <p:pic>
        <p:nvPicPr>
          <p:cNvPr id="743" name="Google Shape;743;p115"/>
          <p:cNvPicPr preferRelativeResize="0"/>
          <p:nvPr/>
        </p:nvPicPr>
        <p:blipFill rotWithShape="1">
          <a:blip r:embed="rId4">
            <a:alphaModFix/>
          </a:blip>
          <a:srcRect b="0" l="0" r="0" t="0"/>
          <a:stretch/>
        </p:blipFill>
        <p:spPr>
          <a:xfrm>
            <a:off x="7664449" y="4278860"/>
            <a:ext cx="361949" cy="361949"/>
          </a:xfrm>
          <a:prstGeom prst="rect">
            <a:avLst/>
          </a:prstGeom>
          <a:noFill/>
          <a:ln>
            <a:noFill/>
          </a:ln>
        </p:spPr>
      </p:pic>
      <p:pic>
        <p:nvPicPr>
          <p:cNvPr id="744" name="Google Shape;744;p115"/>
          <p:cNvPicPr preferRelativeResize="0"/>
          <p:nvPr/>
        </p:nvPicPr>
        <p:blipFill rotWithShape="1">
          <a:blip r:embed="rId4">
            <a:alphaModFix/>
          </a:blip>
          <a:srcRect b="0" l="0" r="0" t="0"/>
          <a:stretch/>
        </p:blipFill>
        <p:spPr>
          <a:xfrm>
            <a:off x="2200412" y="1902575"/>
            <a:ext cx="361949" cy="36194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9" name="Shape 749"/>
        <p:cNvGrpSpPr/>
        <p:nvPr/>
      </p:nvGrpSpPr>
      <p:grpSpPr>
        <a:xfrm>
          <a:off x="0" y="0"/>
          <a:ext cx="0" cy="0"/>
          <a:chOff x="0" y="0"/>
          <a:chExt cx="0" cy="0"/>
        </a:xfrm>
      </p:grpSpPr>
      <p:sp>
        <p:nvSpPr>
          <p:cNvPr id="750" name="Google Shape;750;p116"/>
          <p:cNvSpPr txBox="1"/>
          <p:nvPr>
            <p:ph idx="1" type="body"/>
          </p:nvPr>
        </p:nvSpPr>
        <p:spPr>
          <a:xfrm>
            <a:off x="457200" y="971550"/>
            <a:ext cx="8229600" cy="33945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00000"/>
              </a:lnSpc>
              <a:spcBef>
                <a:spcPts val="640"/>
              </a:spcBef>
              <a:spcAft>
                <a:spcPts val="0"/>
              </a:spcAft>
              <a:buClr>
                <a:schemeClr val="dk1"/>
              </a:buClr>
              <a:buSzPts val="2400"/>
              <a:buFont typeface="Arial"/>
              <a:buChar char="•"/>
            </a:pPr>
            <a:r>
              <a:rPr lang="en-GB" sz="2400"/>
              <a:t>Allow for connection with third party services</a:t>
            </a:r>
            <a:endParaRPr sz="2400"/>
          </a:p>
          <a:p>
            <a:pPr indent="-381000" lvl="0" marL="457200" marR="0" rtl="0" algn="l">
              <a:lnSpc>
                <a:spcPct val="100000"/>
              </a:lnSpc>
              <a:spcBef>
                <a:spcPts val="640"/>
              </a:spcBef>
              <a:spcAft>
                <a:spcPts val="0"/>
              </a:spcAft>
              <a:buClr>
                <a:schemeClr val="dk1"/>
              </a:buClr>
              <a:buSzPts val="2400"/>
              <a:buFont typeface="Arial"/>
              <a:buChar char="•"/>
            </a:pPr>
            <a:r>
              <a:rPr lang="en-GB" sz="2400"/>
              <a:t>Advantage: all materials and services in one place</a:t>
            </a:r>
            <a:endParaRPr sz="2400"/>
          </a:p>
        </p:txBody>
      </p:sp>
      <p:sp>
        <p:nvSpPr>
          <p:cNvPr id="751" name="Google Shape;751;p116"/>
          <p:cNvSpPr txBox="1"/>
          <p:nvPr/>
        </p:nvSpPr>
        <p:spPr>
          <a:xfrm>
            <a:off x="685800" y="132169"/>
            <a:ext cx="7772400" cy="1102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Calibri"/>
              <a:buNone/>
            </a:pPr>
            <a:r>
              <a:rPr b="0" i="0" lang="en-GB" sz="6000" u="none" cap="none" strike="noStrike">
                <a:solidFill>
                  <a:srgbClr val="00B0F0"/>
                </a:solidFill>
                <a:latin typeface="Avenir"/>
                <a:ea typeface="Avenir"/>
                <a:cs typeface="Avenir"/>
                <a:sym typeface="Avenir"/>
              </a:rPr>
              <a:t>Add-ons</a:t>
            </a:r>
            <a:endParaRPr b="0" i="0" sz="6000" u="none" cap="none" strike="noStrike">
              <a:solidFill>
                <a:srgbClr val="00B0F0"/>
              </a:solidFill>
              <a:latin typeface="Avenir"/>
              <a:ea typeface="Avenir"/>
              <a:cs typeface="Avenir"/>
              <a:sym typeface="Avenir"/>
            </a:endParaRPr>
          </a:p>
        </p:txBody>
      </p:sp>
      <p:pic>
        <p:nvPicPr>
          <p:cNvPr id="752" name="Google Shape;752;p116"/>
          <p:cNvPicPr preferRelativeResize="0"/>
          <p:nvPr/>
        </p:nvPicPr>
        <p:blipFill rotWithShape="1">
          <a:blip r:embed="rId3">
            <a:alphaModFix/>
          </a:blip>
          <a:srcRect b="14864" l="0" r="0" t="0"/>
          <a:stretch/>
        </p:blipFill>
        <p:spPr>
          <a:xfrm>
            <a:off x="685800" y="2000725"/>
            <a:ext cx="6849299" cy="3142774"/>
          </a:xfrm>
          <a:prstGeom prst="rect">
            <a:avLst/>
          </a:prstGeom>
          <a:noFill/>
          <a:ln>
            <a:noFill/>
          </a:ln>
        </p:spPr>
      </p:pic>
      <p:sp>
        <p:nvSpPr>
          <p:cNvPr id="753" name="Google Shape;753;p116"/>
          <p:cNvSpPr/>
          <p:nvPr/>
        </p:nvSpPr>
        <p:spPr>
          <a:xfrm rot="1944438">
            <a:off x="4433755" y="1627879"/>
            <a:ext cx="598394" cy="809694"/>
          </a:xfrm>
          <a:prstGeom prst="downArrow">
            <a:avLst>
              <a:gd fmla="val 50000" name="adj1"/>
              <a:gd fmla="val 50000" name="adj2"/>
            </a:avLst>
          </a:prstGeom>
          <a:solidFill>
            <a:srgbClr val="C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7" name="Shape 757"/>
        <p:cNvGrpSpPr/>
        <p:nvPr/>
      </p:nvGrpSpPr>
      <p:grpSpPr>
        <a:xfrm>
          <a:off x="0" y="0"/>
          <a:ext cx="0" cy="0"/>
          <a:chOff x="0" y="0"/>
          <a:chExt cx="0" cy="0"/>
        </a:xfrm>
      </p:grpSpPr>
      <p:pic>
        <p:nvPicPr>
          <p:cNvPr id="758" name="Google Shape;758;p117"/>
          <p:cNvPicPr preferRelativeResize="0"/>
          <p:nvPr/>
        </p:nvPicPr>
        <p:blipFill rotWithShape="1">
          <a:blip r:embed="rId3">
            <a:alphaModFix/>
          </a:blip>
          <a:srcRect b="0" l="0" r="0" t="0"/>
          <a:stretch/>
        </p:blipFill>
        <p:spPr>
          <a:xfrm>
            <a:off x="138676" y="4034968"/>
            <a:ext cx="1046400" cy="286200"/>
          </a:xfrm>
          <a:prstGeom prst="rect">
            <a:avLst/>
          </a:prstGeom>
          <a:noFill/>
          <a:ln>
            <a:noFill/>
          </a:ln>
        </p:spPr>
      </p:pic>
      <p:pic>
        <p:nvPicPr>
          <p:cNvPr id="759" name="Google Shape;759;p117"/>
          <p:cNvPicPr preferRelativeResize="0"/>
          <p:nvPr/>
        </p:nvPicPr>
        <p:blipFill rotWithShape="1">
          <a:blip r:embed="rId4">
            <a:alphaModFix/>
          </a:blip>
          <a:srcRect b="0" l="0" r="0" t="0"/>
          <a:stretch/>
        </p:blipFill>
        <p:spPr>
          <a:xfrm>
            <a:off x="1193408" y="4237138"/>
            <a:ext cx="1101000" cy="389925"/>
          </a:xfrm>
          <a:prstGeom prst="rect">
            <a:avLst/>
          </a:prstGeom>
          <a:noFill/>
          <a:ln>
            <a:noFill/>
          </a:ln>
        </p:spPr>
      </p:pic>
      <p:pic>
        <p:nvPicPr>
          <p:cNvPr id="760" name="Google Shape;760;p117"/>
          <p:cNvPicPr preferRelativeResize="0"/>
          <p:nvPr/>
        </p:nvPicPr>
        <p:blipFill rotWithShape="1">
          <a:blip r:embed="rId5">
            <a:alphaModFix/>
          </a:blip>
          <a:srcRect b="0" l="0" r="0" t="0"/>
          <a:stretch/>
        </p:blipFill>
        <p:spPr>
          <a:xfrm>
            <a:off x="2414672" y="4285457"/>
            <a:ext cx="801600" cy="278100"/>
          </a:xfrm>
          <a:prstGeom prst="rect">
            <a:avLst/>
          </a:prstGeom>
          <a:noFill/>
          <a:ln>
            <a:noFill/>
          </a:ln>
        </p:spPr>
      </p:pic>
      <p:pic>
        <p:nvPicPr>
          <p:cNvPr id="761" name="Google Shape;761;p117"/>
          <p:cNvPicPr preferRelativeResize="0"/>
          <p:nvPr/>
        </p:nvPicPr>
        <p:blipFill rotWithShape="1">
          <a:blip r:embed="rId6">
            <a:alphaModFix/>
          </a:blip>
          <a:srcRect b="0" l="0" r="0" t="0"/>
          <a:stretch/>
        </p:blipFill>
        <p:spPr>
          <a:xfrm>
            <a:off x="246448" y="4719770"/>
            <a:ext cx="801600" cy="221850"/>
          </a:xfrm>
          <a:prstGeom prst="rect">
            <a:avLst/>
          </a:prstGeom>
          <a:noFill/>
          <a:ln>
            <a:noFill/>
          </a:ln>
        </p:spPr>
      </p:pic>
      <p:pic>
        <p:nvPicPr>
          <p:cNvPr id="762" name="Google Shape;762;p117"/>
          <p:cNvPicPr preferRelativeResize="0"/>
          <p:nvPr/>
        </p:nvPicPr>
        <p:blipFill rotWithShape="1">
          <a:blip r:embed="rId7">
            <a:alphaModFix/>
          </a:blip>
          <a:srcRect b="0" l="0" r="0" t="0"/>
          <a:stretch/>
        </p:blipFill>
        <p:spPr>
          <a:xfrm>
            <a:off x="2510322" y="4682812"/>
            <a:ext cx="1386900" cy="277200"/>
          </a:xfrm>
          <a:prstGeom prst="rect">
            <a:avLst/>
          </a:prstGeom>
          <a:noFill/>
          <a:ln>
            <a:noFill/>
          </a:ln>
        </p:spPr>
      </p:pic>
      <p:pic>
        <p:nvPicPr>
          <p:cNvPr id="763" name="Google Shape;763;p117"/>
          <p:cNvPicPr preferRelativeResize="0"/>
          <p:nvPr/>
        </p:nvPicPr>
        <p:blipFill rotWithShape="1">
          <a:blip r:embed="rId8">
            <a:alphaModFix/>
          </a:blip>
          <a:srcRect b="0" l="0" r="0" t="0"/>
          <a:stretch/>
        </p:blipFill>
        <p:spPr>
          <a:xfrm>
            <a:off x="3729958" y="347831"/>
            <a:ext cx="1046400" cy="319275"/>
          </a:xfrm>
          <a:prstGeom prst="rect">
            <a:avLst/>
          </a:prstGeom>
          <a:noFill/>
          <a:ln>
            <a:noFill/>
          </a:ln>
        </p:spPr>
      </p:pic>
      <p:pic>
        <p:nvPicPr>
          <p:cNvPr id="764" name="Google Shape;764;p117"/>
          <p:cNvPicPr preferRelativeResize="0"/>
          <p:nvPr/>
        </p:nvPicPr>
        <p:blipFill rotWithShape="1">
          <a:blip r:embed="rId9">
            <a:alphaModFix/>
          </a:blip>
          <a:srcRect b="0" l="0" r="0" t="0"/>
          <a:stretch/>
        </p:blipFill>
        <p:spPr>
          <a:xfrm>
            <a:off x="2438660" y="530272"/>
            <a:ext cx="1306500" cy="474525"/>
          </a:xfrm>
          <a:prstGeom prst="rect">
            <a:avLst/>
          </a:prstGeom>
          <a:noFill/>
          <a:ln>
            <a:noFill/>
          </a:ln>
        </p:spPr>
      </p:pic>
      <p:pic>
        <p:nvPicPr>
          <p:cNvPr id="765" name="Google Shape;765;p117"/>
          <p:cNvPicPr preferRelativeResize="0"/>
          <p:nvPr/>
        </p:nvPicPr>
        <p:blipFill rotWithShape="1">
          <a:blip r:embed="rId10">
            <a:alphaModFix/>
          </a:blip>
          <a:srcRect b="0" l="0" r="0" t="0"/>
          <a:stretch/>
        </p:blipFill>
        <p:spPr>
          <a:xfrm>
            <a:off x="5835689" y="747411"/>
            <a:ext cx="1171500" cy="278100"/>
          </a:xfrm>
          <a:prstGeom prst="rect">
            <a:avLst/>
          </a:prstGeom>
          <a:noFill/>
          <a:ln>
            <a:noFill/>
          </a:ln>
        </p:spPr>
      </p:pic>
      <p:pic>
        <p:nvPicPr>
          <p:cNvPr id="766" name="Google Shape;766;p117"/>
          <p:cNvPicPr preferRelativeResize="0"/>
          <p:nvPr/>
        </p:nvPicPr>
        <p:blipFill rotWithShape="1">
          <a:blip r:embed="rId11">
            <a:alphaModFix/>
          </a:blip>
          <a:srcRect b="0" l="0" r="0" t="0"/>
          <a:stretch/>
        </p:blipFill>
        <p:spPr>
          <a:xfrm>
            <a:off x="5500395" y="308493"/>
            <a:ext cx="384975" cy="384975"/>
          </a:xfrm>
          <a:prstGeom prst="rect">
            <a:avLst/>
          </a:prstGeom>
          <a:noFill/>
          <a:ln>
            <a:noFill/>
          </a:ln>
        </p:spPr>
      </p:pic>
      <p:pic>
        <p:nvPicPr>
          <p:cNvPr id="767" name="Google Shape;767;p117"/>
          <p:cNvPicPr preferRelativeResize="0"/>
          <p:nvPr/>
        </p:nvPicPr>
        <p:blipFill rotWithShape="1">
          <a:blip r:embed="rId12">
            <a:alphaModFix/>
          </a:blip>
          <a:srcRect b="0" l="0" r="0" t="0"/>
          <a:stretch/>
        </p:blipFill>
        <p:spPr>
          <a:xfrm>
            <a:off x="3966708" y="4687658"/>
            <a:ext cx="840000" cy="416925"/>
          </a:xfrm>
          <a:prstGeom prst="rect">
            <a:avLst/>
          </a:prstGeom>
          <a:noFill/>
          <a:ln>
            <a:noFill/>
          </a:ln>
        </p:spPr>
      </p:pic>
      <p:pic>
        <p:nvPicPr>
          <p:cNvPr id="768" name="Google Shape;768;p117"/>
          <p:cNvPicPr preferRelativeResize="0"/>
          <p:nvPr/>
        </p:nvPicPr>
        <p:blipFill rotWithShape="1">
          <a:blip r:embed="rId13">
            <a:alphaModFix/>
          </a:blip>
          <a:srcRect b="0" l="0" r="0" t="0"/>
          <a:stretch/>
        </p:blipFill>
        <p:spPr>
          <a:xfrm>
            <a:off x="1472303" y="3165316"/>
            <a:ext cx="384975" cy="384975"/>
          </a:xfrm>
          <a:prstGeom prst="rect">
            <a:avLst/>
          </a:prstGeom>
          <a:noFill/>
          <a:ln>
            <a:noFill/>
          </a:ln>
        </p:spPr>
      </p:pic>
      <p:pic>
        <p:nvPicPr>
          <p:cNvPr id="769" name="Google Shape;769;p117"/>
          <p:cNvPicPr preferRelativeResize="0"/>
          <p:nvPr/>
        </p:nvPicPr>
        <p:blipFill rotWithShape="1">
          <a:blip r:embed="rId14">
            <a:alphaModFix/>
          </a:blip>
          <a:srcRect b="0" l="0" r="0" t="0"/>
          <a:stretch/>
        </p:blipFill>
        <p:spPr>
          <a:xfrm>
            <a:off x="7319368" y="4559542"/>
            <a:ext cx="384975" cy="384975"/>
          </a:xfrm>
          <a:prstGeom prst="rect">
            <a:avLst/>
          </a:prstGeom>
          <a:noFill/>
          <a:ln>
            <a:noFill/>
          </a:ln>
        </p:spPr>
      </p:pic>
      <p:pic>
        <p:nvPicPr>
          <p:cNvPr id="770" name="Google Shape;770;p117"/>
          <p:cNvPicPr preferRelativeResize="0"/>
          <p:nvPr/>
        </p:nvPicPr>
        <p:blipFill rotWithShape="1">
          <a:blip r:embed="rId15">
            <a:alphaModFix/>
          </a:blip>
          <a:srcRect b="0" l="0" r="0" t="0"/>
          <a:stretch/>
        </p:blipFill>
        <p:spPr>
          <a:xfrm>
            <a:off x="4572565" y="4229495"/>
            <a:ext cx="601200" cy="601200"/>
          </a:xfrm>
          <a:prstGeom prst="rect">
            <a:avLst/>
          </a:prstGeom>
          <a:noFill/>
          <a:ln>
            <a:noFill/>
          </a:ln>
        </p:spPr>
      </p:pic>
      <p:pic>
        <p:nvPicPr>
          <p:cNvPr id="771" name="Google Shape;771;p117"/>
          <p:cNvPicPr preferRelativeResize="0"/>
          <p:nvPr/>
        </p:nvPicPr>
        <p:blipFill rotWithShape="1">
          <a:blip r:embed="rId16">
            <a:alphaModFix/>
          </a:blip>
          <a:srcRect b="0" l="0" r="0" t="0"/>
          <a:stretch/>
        </p:blipFill>
        <p:spPr>
          <a:xfrm>
            <a:off x="6437229" y="4258169"/>
            <a:ext cx="1264800" cy="380475"/>
          </a:xfrm>
          <a:prstGeom prst="rect">
            <a:avLst/>
          </a:prstGeom>
          <a:noFill/>
          <a:ln>
            <a:noFill/>
          </a:ln>
        </p:spPr>
      </p:pic>
      <p:pic>
        <p:nvPicPr>
          <p:cNvPr id="772" name="Google Shape;772;p117"/>
          <p:cNvPicPr preferRelativeResize="0"/>
          <p:nvPr/>
        </p:nvPicPr>
        <p:blipFill rotWithShape="1">
          <a:blip r:embed="rId17">
            <a:alphaModFix/>
          </a:blip>
          <a:srcRect b="0" l="0" r="0" t="0"/>
          <a:stretch/>
        </p:blipFill>
        <p:spPr>
          <a:xfrm>
            <a:off x="2294408" y="667106"/>
            <a:ext cx="3745813" cy="3627239"/>
          </a:xfrm>
          <a:prstGeom prst="rect">
            <a:avLst/>
          </a:prstGeom>
          <a:noFill/>
          <a:ln>
            <a:noFill/>
          </a:ln>
        </p:spPr>
      </p:pic>
      <p:sp>
        <p:nvSpPr>
          <p:cNvPr id="773" name="Google Shape;773;p117"/>
          <p:cNvSpPr txBox="1"/>
          <p:nvPr/>
        </p:nvSpPr>
        <p:spPr>
          <a:xfrm>
            <a:off x="3159013" y="2031715"/>
            <a:ext cx="2016600" cy="746100"/>
          </a:xfrm>
          <a:prstGeom prst="rect">
            <a:avLst/>
          </a:prstGeom>
          <a:noFill/>
          <a:ln>
            <a:noFill/>
          </a:ln>
        </p:spPr>
        <p:txBody>
          <a:bodyPr anchorCtr="0" anchor="t" bIns="68550" lIns="68550" spcFirstLastPara="1" rIns="68550" wrap="square" tIns="68550">
            <a:noAutofit/>
          </a:bodyPr>
          <a:lstStyle/>
          <a:p>
            <a:pPr indent="0" lvl="0" marL="0" marR="0" rtl="0" algn="ctr">
              <a:lnSpc>
                <a:spcPct val="100000"/>
              </a:lnSpc>
              <a:spcBef>
                <a:spcPts val="0"/>
              </a:spcBef>
              <a:spcAft>
                <a:spcPts val="0"/>
              </a:spcAft>
              <a:buClr>
                <a:srgbClr val="000000"/>
              </a:buClr>
              <a:buSzPts val="4800"/>
              <a:buFont typeface="Calibri"/>
              <a:buNone/>
            </a:pPr>
            <a:r>
              <a:rPr b="0" i="0" lang="en-GB" sz="4800" u="none" cap="none" strike="noStrike">
                <a:solidFill>
                  <a:schemeClr val="dk2"/>
                </a:solidFill>
                <a:latin typeface="Avenir"/>
                <a:ea typeface="Avenir"/>
                <a:cs typeface="Avenir"/>
                <a:sym typeface="Avenir"/>
              </a:rPr>
              <a:t>Now</a:t>
            </a:r>
            <a:endParaRPr b="0" i="0" sz="4800" u="none" cap="none" strike="noStrike">
              <a:solidFill>
                <a:schemeClr val="dk2"/>
              </a:solidFill>
              <a:latin typeface="Avenir"/>
              <a:ea typeface="Avenir"/>
              <a:cs typeface="Avenir"/>
              <a:sym typeface="Avenir"/>
            </a:endParaRPr>
          </a:p>
        </p:txBody>
      </p:sp>
      <p:pic>
        <p:nvPicPr>
          <p:cNvPr id="774" name="Google Shape;774;p117"/>
          <p:cNvPicPr preferRelativeResize="0"/>
          <p:nvPr/>
        </p:nvPicPr>
        <p:blipFill rotWithShape="1">
          <a:blip r:embed="rId18">
            <a:alphaModFix/>
          </a:blip>
          <a:srcRect b="0" l="0" r="0" t="0"/>
          <a:stretch/>
        </p:blipFill>
        <p:spPr>
          <a:xfrm>
            <a:off x="1350976" y="4623308"/>
            <a:ext cx="962400" cy="545625"/>
          </a:xfrm>
          <a:prstGeom prst="rect">
            <a:avLst/>
          </a:prstGeom>
          <a:noFill/>
          <a:ln>
            <a:noFill/>
          </a:ln>
        </p:spPr>
      </p:pic>
      <p:pic>
        <p:nvPicPr>
          <p:cNvPr id="775" name="Google Shape;775;p117"/>
          <p:cNvPicPr preferRelativeResize="0"/>
          <p:nvPr/>
        </p:nvPicPr>
        <p:blipFill rotWithShape="1">
          <a:blip r:embed="rId19">
            <a:alphaModFix/>
          </a:blip>
          <a:srcRect b="0" l="0" r="0" t="0"/>
          <a:stretch/>
        </p:blipFill>
        <p:spPr>
          <a:xfrm>
            <a:off x="3476681" y="4359311"/>
            <a:ext cx="1046401" cy="298350"/>
          </a:xfrm>
          <a:prstGeom prst="rect">
            <a:avLst/>
          </a:prstGeom>
          <a:noFill/>
          <a:ln>
            <a:noFill/>
          </a:ln>
        </p:spPr>
      </p:pic>
      <p:pic>
        <p:nvPicPr>
          <p:cNvPr id="776" name="Google Shape;776;p117"/>
          <p:cNvPicPr preferRelativeResize="0"/>
          <p:nvPr/>
        </p:nvPicPr>
        <p:blipFill rotWithShape="1">
          <a:blip r:embed="rId20">
            <a:alphaModFix/>
          </a:blip>
          <a:srcRect b="0" l="0" r="0" t="0"/>
          <a:stretch/>
        </p:blipFill>
        <p:spPr>
          <a:xfrm>
            <a:off x="2158022" y="3117466"/>
            <a:ext cx="513300" cy="44909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0" name="Shape 780"/>
        <p:cNvGrpSpPr/>
        <p:nvPr/>
      </p:nvGrpSpPr>
      <p:grpSpPr>
        <a:xfrm>
          <a:off x="0" y="0"/>
          <a:ext cx="0" cy="0"/>
          <a:chOff x="0" y="0"/>
          <a:chExt cx="0" cy="0"/>
        </a:xfrm>
      </p:grpSpPr>
      <p:pic>
        <p:nvPicPr>
          <p:cNvPr id="781" name="Google Shape;781;p118"/>
          <p:cNvPicPr preferRelativeResize="0"/>
          <p:nvPr/>
        </p:nvPicPr>
        <p:blipFill rotWithShape="1">
          <a:blip r:embed="rId3">
            <a:alphaModFix/>
          </a:blip>
          <a:srcRect b="0" l="0" r="0" t="0"/>
          <a:stretch/>
        </p:blipFill>
        <p:spPr>
          <a:xfrm>
            <a:off x="138676" y="4034968"/>
            <a:ext cx="1046400" cy="286200"/>
          </a:xfrm>
          <a:prstGeom prst="rect">
            <a:avLst/>
          </a:prstGeom>
          <a:noFill/>
          <a:ln>
            <a:noFill/>
          </a:ln>
        </p:spPr>
      </p:pic>
      <p:pic>
        <p:nvPicPr>
          <p:cNvPr id="782" name="Google Shape;782;p118"/>
          <p:cNvPicPr preferRelativeResize="0"/>
          <p:nvPr/>
        </p:nvPicPr>
        <p:blipFill rotWithShape="1">
          <a:blip r:embed="rId4">
            <a:alphaModFix/>
          </a:blip>
          <a:srcRect b="0" l="0" r="0" t="0"/>
          <a:stretch/>
        </p:blipFill>
        <p:spPr>
          <a:xfrm>
            <a:off x="1193408" y="4237138"/>
            <a:ext cx="1101000" cy="389925"/>
          </a:xfrm>
          <a:prstGeom prst="rect">
            <a:avLst/>
          </a:prstGeom>
          <a:noFill/>
          <a:ln>
            <a:noFill/>
          </a:ln>
        </p:spPr>
      </p:pic>
      <p:pic>
        <p:nvPicPr>
          <p:cNvPr id="783" name="Google Shape;783;p118"/>
          <p:cNvPicPr preferRelativeResize="0"/>
          <p:nvPr/>
        </p:nvPicPr>
        <p:blipFill rotWithShape="1">
          <a:blip r:embed="rId5">
            <a:alphaModFix/>
          </a:blip>
          <a:srcRect b="0" l="0" r="0" t="0"/>
          <a:stretch/>
        </p:blipFill>
        <p:spPr>
          <a:xfrm>
            <a:off x="2414672" y="4285457"/>
            <a:ext cx="801600" cy="278100"/>
          </a:xfrm>
          <a:prstGeom prst="rect">
            <a:avLst/>
          </a:prstGeom>
          <a:noFill/>
          <a:ln>
            <a:noFill/>
          </a:ln>
        </p:spPr>
      </p:pic>
      <p:pic>
        <p:nvPicPr>
          <p:cNvPr id="784" name="Google Shape;784;p118"/>
          <p:cNvPicPr preferRelativeResize="0"/>
          <p:nvPr/>
        </p:nvPicPr>
        <p:blipFill rotWithShape="1">
          <a:blip r:embed="rId6">
            <a:alphaModFix/>
          </a:blip>
          <a:srcRect b="0" l="0" r="0" t="0"/>
          <a:stretch/>
        </p:blipFill>
        <p:spPr>
          <a:xfrm>
            <a:off x="246448" y="4719770"/>
            <a:ext cx="801600" cy="221850"/>
          </a:xfrm>
          <a:prstGeom prst="rect">
            <a:avLst/>
          </a:prstGeom>
          <a:noFill/>
          <a:ln>
            <a:noFill/>
          </a:ln>
        </p:spPr>
      </p:pic>
      <p:pic>
        <p:nvPicPr>
          <p:cNvPr id="785" name="Google Shape;785;p118"/>
          <p:cNvPicPr preferRelativeResize="0"/>
          <p:nvPr/>
        </p:nvPicPr>
        <p:blipFill rotWithShape="1">
          <a:blip r:embed="rId7">
            <a:alphaModFix/>
          </a:blip>
          <a:srcRect b="0" l="0" r="0" t="0"/>
          <a:stretch/>
        </p:blipFill>
        <p:spPr>
          <a:xfrm>
            <a:off x="2510322" y="4682812"/>
            <a:ext cx="1386900" cy="277200"/>
          </a:xfrm>
          <a:prstGeom prst="rect">
            <a:avLst/>
          </a:prstGeom>
          <a:noFill/>
          <a:ln>
            <a:noFill/>
          </a:ln>
        </p:spPr>
      </p:pic>
      <p:pic>
        <p:nvPicPr>
          <p:cNvPr id="786" name="Google Shape;786;p118"/>
          <p:cNvPicPr preferRelativeResize="0"/>
          <p:nvPr/>
        </p:nvPicPr>
        <p:blipFill rotWithShape="1">
          <a:blip r:embed="rId8">
            <a:alphaModFix/>
          </a:blip>
          <a:srcRect b="0" l="0" r="0" t="0"/>
          <a:stretch/>
        </p:blipFill>
        <p:spPr>
          <a:xfrm>
            <a:off x="3729958" y="347831"/>
            <a:ext cx="1046400" cy="319275"/>
          </a:xfrm>
          <a:prstGeom prst="rect">
            <a:avLst/>
          </a:prstGeom>
          <a:noFill/>
          <a:ln>
            <a:noFill/>
          </a:ln>
        </p:spPr>
      </p:pic>
      <p:pic>
        <p:nvPicPr>
          <p:cNvPr id="787" name="Google Shape;787;p118"/>
          <p:cNvPicPr preferRelativeResize="0"/>
          <p:nvPr/>
        </p:nvPicPr>
        <p:blipFill rotWithShape="1">
          <a:blip r:embed="rId9">
            <a:alphaModFix/>
          </a:blip>
          <a:srcRect b="0" l="0" r="0" t="0"/>
          <a:stretch/>
        </p:blipFill>
        <p:spPr>
          <a:xfrm>
            <a:off x="2438660" y="530272"/>
            <a:ext cx="1306500" cy="474525"/>
          </a:xfrm>
          <a:prstGeom prst="rect">
            <a:avLst/>
          </a:prstGeom>
          <a:noFill/>
          <a:ln>
            <a:noFill/>
          </a:ln>
        </p:spPr>
      </p:pic>
      <p:pic>
        <p:nvPicPr>
          <p:cNvPr id="788" name="Google Shape;788;p118"/>
          <p:cNvPicPr preferRelativeResize="0"/>
          <p:nvPr/>
        </p:nvPicPr>
        <p:blipFill rotWithShape="1">
          <a:blip r:embed="rId10">
            <a:alphaModFix/>
          </a:blip>
          <a:srcRect b="0" l="0" r="0" t="0"/>
          <a:stretch/>
        </p:blipFill>
        <p:spPr>
          <a:xfrm>
            <a:off x="5835689" y="747411"/>
            <a:ext cx="1171500" cy="278100"/>
          </a:xfrm>
          <a:prstGeom prst="rect">
            <a:avLst/>
          </a:prstGeom>
          <a:noFill/>
          <a:ln>
            <a:noFill/>
          </a:ln>
        </p:spPr>
      </p:pic>
      <p:pic>
        <p:nvPicPr>
          <p:cNvPr id="789" name="Google Shape;789;p118"/>
          <p:cNvPicPr preferRelativeResize="0"/>
          <p:nvPr/>
        </p:nvPicPr>
        <p:blipFill rotWithShape="1">
          <a:blip r:embed="rId11">
            <a:alphaModFix/>
          </a:blip>
          <a:srcRect b="0" l="0" r="0" t="0"/>
          <a:stretch/>
        </p:blipFill>
        <p:spPr>
          <a:xfrm>
            <a:off x="5500395" y="308493"/>
            <a:ext cx="384975" cy="384975"/>
          </a:xfrm>
          <a:prstGeom prst="rect">
            <a:avLst/>
          </a:prstGeom>
          <a:noFill/>
          <a:ln>
            <a:noFill/>
          </a:ln>
        </p:spPr>
      </p:pic>
      <p:pic>
        <p:nvPicPr>
          <p:cNvPr id="790" name="Google Shape;790;p118"/>
          <p:cNvPicPr preferRelativeResize="0"/>
          <p:nvPr/>
        </p:nvPicPr>
        <p:blipFill rotWithShape="1">
          <a:blip r:embed="rId12">
            <a:alphaModFix/>
          </a:blip>
          <a:srcRect b="0" l="0" r="0" t="0"/>
          <a:stretch/>
        </p:blipFill>
        <p:spPr>
          <a:xfrm>
            <a:off x="3966708" y="4687658"/>
            <a:ext cx="840000" cy="416925"/>
          </a:xfrm>
          <a:prstGeom prst="rect">
            <a:avLst/>
          </a:prstGeom>
          <a:noFill/>
          <a:ln>
            <a:noFill/>
          </a:ln>
        </p:spPr>
      </p:pic>
      <p:pic>
        <p:nvPicPr>
          <p:cNvPr id="791" name="Google Shape;791;p118"/>
          <p:cNvPicPr preferRelativeResize="0"/>
          <p:nvPr/>
        </p:nvPicPr>
        <p:blipFill rotWithShape="1">
          <a:blip r:embed="rId13">
            <a:alphaModFix/>
          </a:blip>
          <a:srcRect b="0" l="0" r="0" t="0"/>
          <a:stretch/>
        </p:blipFill>
        <p:spPr>
          <a:xfrm>
            <a:off x="1472303" y="3165316"/>
            <a:ext cx="384975" cy="384975"/>
          </a:xfrm>
          <a:prstGeom prst="rect">
            <a:avLst/>
          </a:prstGeom>
          <a:noFill/>
          <a:ln>
            <a:noFill/>
          </a:ln>
        </p:spPr>
      </p:pic>
      <p:pic>
        <p:nvPicPr>
          <p:cNvPr id="792" name="Google Shape;792;p118"/>
          <p:cNvPicPr preferRelativeResize="0"/>
          <p:nvPr/>
        </p:nvPicPr>
        <p:blipFill rotWithShape="1">
          <a:blip r:embed="rId14">
            <a:alphaModFix/>
          </a:blip>
          <a:srcRect b="0" l="0" r="0" t="0"/>
          <a:stretch/>
        </p:blipFill>
        <p:spPr>
          <a:xfrm>
            <a:off x="7319368" y="4559542"/>
            <a:ext cx="384975" cy="384975"/>
          </a:xfrm>
          <a:prstGeom prst="rect">
            <a:avLst/>
          </a:prstGeom>
          <a:noFill/>
          <a:ln>
            <a:noFill/>
          </a:ln>
        </p:spPr>
      </p:pic>
      <p:pic>
        <p:nvPicPr>
          <p:cNvPr id="793" name="Google Shape;793;p118"/>
          <p:cNvPicPr preferRelativeResize="0"/>
          <p:nvPr/>
        </p:nvPicPr>
        <p:blipFill rotWithShape="1">
          <a:blip r:embed="rId15">
            <a:alphaModFix/>
          </a:blip>
          <a:srcRect b="0" l="0" r="0" t="0"/>
          <a:stretch/>
        </p:blipFill>
        <p:spPr>
          <a:xfrm>
            <a:off x="4572565" y="4229495"/>
            <a:ext cx="601200" cy="601200"/>
          </a:xfrm>
          <a:prstGeom prst="rect">
            <a:avLst/>
          </a:prstGeom>
          <a:noFill/>
          <a:ln>
            <a:noFill/>
          </a:ln>
        </p:spPr>
      </p:pic>
      <p:pic>
        <p:nvPicPr>
          <p:cNvPr id="794" name="Google Shape;794;p118"/>
          <p:cNvPicPr preferRelativeResize="0"/>
          <p:nvPr/>
        </p:nvPicPr>
        <p:blipFill rotWithShape="1">
          <a:blip r:embed="rId16">
            <a:alphaModFix/>
          </a:blip>
          <a:srcRect b="0" l="0" r="0" t="0"/>
          <a:stretch/>
        </p:blipFill>
        <p:spPr>
          <a:xfrm>
            <a:off x="6437229" y="4258169"/>
            <a:ext cx="1264800" cy="380475"/>
          </a:xfrm>
          <a:prstGeom prst="rect">
            <a:avLst/>
          </a:prstGeom>
          <a:noFill/>
          <a:ln>
            <a:noFill/>
          </a:ln>
        </p:spPr>
      </p:pic>
      <p:pic>
        <p:nvPicPr>
          <p:cNvPr id="795" name="Google Shape;795;p118"/>
          <p:cNvPicPr preferRelativeResize="0"/>
          <p:nvPr/>
        </p:nvPicPr>
        <p:blipFill rotWithShape="1">
          <a:blip r:embed="rId17">
            <a:alphaModFix/>
          </a:blip>
          <a:srcRect b="0" l="0" r="0" t="0"/>
          <a:stretch/>
        </p:blipFill>
        <p:spPr>
          <a:xfrm>
            <a:off x="2294408" y="667106"/>
            <a:ext cx="3745813" cy="3627239"/>
          </a:xfrm>
          <a:prstGeom prst="rect">
            <a:avLst/>
          </a:prstGeom>
          <a:noFill/>
          <a:ln>
            <a:noFill/>
          </a:ln>
        </p:spPr>
      </p:pic>
      <p:sp>
        <p:nvSpPr>
          <p:cNvPr id="796" name="Google Shape;796;p118"/>
          <p:cNvSpPr txBox="1"/>
          <p:nvPr/>
        </p:nvSpPr>
        <p:spPr>
          <a:xfrm>
            <a:off x="3159013" y="1960578"/>
            <a:ext cx="2016600" cy="746100"/>
          </a:xfrm>
          <a:prstGeom prst="rect">
            <a:avLst/>
          </a:prstGeom>
          <a:noFill/>
          <a:ln>
            <a:noFill/>
          </a:ln>
        </p:spPr>
        <p:txBody>
          <a:bodyPr anchorCtr="0" anchor="t" bIns="68550" lIns="68550" spcFirstLastPara="1" rIns="68550" wrap="square" tIns="68550">
            <a:noAutofit/>
          </a:bodyPr>
          <a:lstStyle/>
          <a:p>
            <a:pPr indent="0" lvl="0" marL="0" marR="0" rtl="0" algn="ctr">
              <a:lnSpc>
                <a:spcPct val="100000"/>
              </a:lnSpc>
              <a:spcBef>
                <a:spcPts val="0"/>
              </a:spcBef>
              <a:spcAft>
                <a:spcPts val="0"/>
              </a:spcAft>
              <a:buClr>
                <a:srgbClr val="000000"/>
              </a:buClr>
              <a:buSzPts val="4800"/>
              <a:buFont typeface="Calibri"/>
              <a:buNone/>
            </a:pPr>
            <a:r>
              <a:rPr b="0" i="0" lang="en-GB" sz="4800" u="none" cap="none" strike="noStrike">
                <a:solidFill>
                  <a:schemeClr val="dk2"/>
                </a:solidFill>
                <a:latin typeface="Avenir"/>
                <a:ea typeface="Avenir"/>
                <a:cs typeface="Avenir"/>
                <a:sym typeface="Avenir"/>
              </a:rPr>
              <a:t>Future</a:t>
            </a:r>
            <a:endParaRPr b="0" i="0" sz="4800" u="none" cap="none" strike="noStrike">
              <a:solidFill>
                <a:schemeClr val="dk2"/>
              </a:solidFill>
              <a:latin typeface="Avenir"/>
              <a:ea typeface="Avenir"/>
              <a:cs typeface="Avenir"/>
              <a:sym typeface="Avenir"/>
            </a:endParaRPr>
          </a:p>
        </p:txBody>
      </p:sp>
      <p:pic>
        <p:nvPicPr>
          <p:cNvPr id="797" name="Google Shape;797;p118"/>
          <p:cNvPicPr preferRelativeResize="0"/>
          <p:nvPr/>
        </p:nvPicPr>
        <p:blipFill rotWithShape="1">
          <a:blip r:embed="rId18">
            <a:alphaModFix/>
          </a:blip>
          <a:srcRect b="0" l="0" r="0" t="0"/>
          <a:stretch/>
        </p:blipFill>
        <p:spPr>
          <a:xfrm>
            <a:off x="1350976" y="4623308"/>
            <a:ext cx="962400" cy="545625"/>
          </a:xfrm>
          <a:prstGeom prst="rect">
            <a:avLst/>
          </a:prstGeom>
          <a:noFill/>
          <a:ln>
            <a:noFill/>
          </a:ln>
        </p:spPr>
      </p:pic>
      <p:pic>
        <p:nvPicPr>
          <p:cNvPr id="798" name="Google Shape;798;p118"/>
          <p:cNvPicPr preferRelativeResize="0"/>
          <p:nvPr/>
        </p:nvPicPr>
        <p:blipFill rotWithShape="1">
          <a:blip r:embed="rId19">
            <a:alphaModFix/>
          </a:blip>
          <a:srcRect b="0" l="0" r="0" t="0"/>
          <a:stretch/>
        </p:blipFill>
        <p:spPr>
          <a:xfrm>
            <a:off x="3476681" y="4359311"/>
            <a:ext cx="1046401" cy="298350"/>
          </a:xfrm>
          <a:prstGeom prst="rect">
            <a:avLst/>
          </a:prstGeom>
          <a:noFill/>
          <a:ln>
            <a:noFill/>
          </a:ln>
        </p:spPr>
      </p:pic>
      <p:pic>
        <p:nvPicPr>
          <p:cNvPr id="799" name="Google Shape;799;p118"/>
          <p:cNvPicPr preferRelativeResize="0"/>
          <p:nvPr/>
        </p:nvPicPr>
        <p:blipFill rotWithShape="1">
          <a:blip r:embed="rId20">
            <a:alphaModFix/>
          </a:blip>
          <a:srcRect b="0" l="0" r="0" t="0"/>
          <a:stretch/>
        </p:blipFill>
        <p:spPr>
          <a:xfrm>
            <a:off x="2158022" y="3117466"/>
            <a:ext cx="513300" cy="449099"/>
          </a:xfrm>
          <a:prstGeom prst="rect">
            <a:avLst/>
          </a:prstGeom>
          <a:noFill/>
          <a:ln>
            <a:noFill/>
          </a:ln>
        </p:spPr>
      </p:pic>
      <p:pic>
        <p:nvPicPr>
          <p:cNvPr descr="Azure Storage - Blob.svg.png" id="800" name="Google Shape;800;p118"/>
          <p:cNvPicPr preferRelativeResize="0"/>
          <p:nvPr/>
        </p:nvPicPr>
        <p:blipFill rotWithShape="1">
          <a:blip r:embed="rId21">
            <a:alphaModFix/>
          </a:blip>
          <a:srcRect b="0" l="0" r="0" t="0"/>
          <a:stretch/>
        </p:blipFill>
        <p:spPr>
          <a:xfrm>
            <a:off x="246448" y="2253881"/>
            <a:ext cx="601200" cy="587818"/>
          </a:xfrm>
          <a:prstGeom prst="rect">
            <a:avLst/>
          </a:prstGeom>
          <a:noFill/>
          <a:ln>
            <a:noFill/>
          </a:ln>
        </p:spPr>
      </p:pic>
      <p:pic>
        <p:nvPicPr>
          <p:cNvPr descr="Swift-complete-300.png" id="801" name="Google Shape;801;p118"/>
          <p:cNvPicPr preferRelativeResize="0"/>
          <p:nvPr/>
        </p:nvPicPr>
        <p:blipFill rotWithShape="1">
          <a:blip r:embed="rId22">
            <a:alphaModFix/>
          </a:blip>
          <a:srcRect b="0" l="0" r="0" t="0"/>
          <a:stretch/>
        </p:blipFill>
        <p:spPr>
          <a:xfrm>
            <a:off x="1048048" y="1771710"/>
            <a:ext cx="721801" cy="578173"/>
          </a:xfrm>
          <a:prstGeom prst="rect">
            <a:avLst/>
          </a:prstGeom>
          <a:noFill/>
          <a:ln>
            <a:noFill/>
          </a:ln>
        </p:spPr>
      </p:pic>
      <p:pic>
        <p:nvPicPr>
          <p:cNvPr id="802" name="Google Shape;802;p118"/>
          <p:cNvPicPr preferRelativeResize="0"/>
          <p:nvPr/>
        </p:nvPicPr>
        <p:blipFill rotWithShape="1">
          <a:blip r:embed="rId23">
            <a:alphaModFix/>
          </a:blip>
          <a:srcRect b="0" l="0" r="0" t="0"/>
          <a:stretch/>
        </p:blipFill>
        <p:spPr>
          <a:xfrm>
            <a:off x="1494770" y="125236"/>
            <a:ext cx="915300" cy="511650"/>
          </a:xfrm>
          <a:prstGeom prst="rect">
            <a:avLst/>
          </a:prstGeom>
          <a:noFill/>
          <a:ln>
            <a:noFill/>
          </a:ln>
        </p:spPr>
      </p:pic>
      <p:pic>
        <p:nvPicPr>
          <p:cNvPr id="803" name="Google Shape;803;p118"/>
          <p:cNvPicPr preferRelativeResize="0"/>
          <p:nvPr/>
        </p:nvPicPr>
        <p:blipFill rotWithShape="1">
          <a:blip r:embed="rId24">
            <a:alphaModFix/>
          </a:blip>
          <a:srcRect b="0" l="0" r="0" t="0"/>
          <a:stretch/>
        </p:blipFill>
        <p:spPr>
          <a:xfrm>
            <a:off x="4660395" y="73942"/>
            <a:ext cx="840000" cy="363825"/>
          </a:xfrm>
          <a:prstGeom prst="rect">
            <a:avLst/>
          </a:prstGeom>
          <a:noFill/>
          <a:ln>
            <a:noFill/>
          </a:ln>
        </p:spPr>
      </p:pic>
      <p:pic>
        <p:nvPicPr>
          <p:cNvPr id="804" name="Google Shape;804;p118"/>
          <p:cNvPicPr preferRelativeResize="0"/>
          <p:nvPr/>
        </p:nvPicPr>
        <p:blipFill rotWithShape="1">
          <a:blip r:embed="rId25">
            <a:alphaModFix/>
          </a:blip>
          <a:srcRect b="0" l="0" r="0" t="0"/>
          <a:stretch/>
        </p:blipFill>
        <p:spPr>
          <a:xfrm>
            <a:off x="2690964" y="58642"/>
            <a:ext cx="758100" cy="379125"/>
          </a:xfrm>
          <a:prstGeom prst="rect">
            <a:avLst/>
          </a:prstGeom>
          <a:noFill/>
          <a:ln>
            <a:noFill/>
          </a:ln>
        </p:spPr>
      </p:pic>
      <p:pic>
        <p:nvPicPr>
          <p:cNvPr id="805" name="Google Shape;805;p118"/>
          <p:cNvPicPr preferRelativeResize="0"/>
          <p:nvPr/>
        </p:nvPicPr>
        <p:blipFill rotWithShape="1">
          <a:blip r:embed="rId26">
            <a:alphaModFix/>
          </a:blip>
          <a:srcRect b="0" l="0" r="0" t="0"/>
          <a:stretch/>
        </p:blipFill>
        <p:spPr>
          <a:xfrm>
            <a:off x="6914752" y="3600369"/>
            <a:ext cx="825750" cy="427500"/>
          </a:xfrm>
          <a:prstGeom prst="rect">
            <a:avLst/>
          </a:prstGeom>
          <a:noFill/>
          <a:ln>
            <a:noFill/>
          </a:ln>
        </p:spPr>
      </p:pic>
      <p:pic>
        <p:nvPicPr>
          <p:cNvPr id="806" name="Google Shape;806;p118"/>
          <p:cNvPicPr preferRelativeResize="0"/>
          <p:nvPr/>
        </p:nvPicPr>
        <p:blipFill rotWithShape="1">
          <a:blip r:embed="rId27">
            <a:alphaModFix/>
          </a:blip>
          <a:srcRect b="0" l="0" r="0" t="0"/>
          <a:stretch/>
        </p:blipFill>
        <p:spPr>
          <a:xfrm>
            <a:off x="6207727" y="81059"/>
            <a:ext cx="915300" cy="6864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1" name="Shape 811"/>
        <p:cNvGrpSpPr/>
        <p:nvPr/>
      </p:nvGrpSpPr>
      <p:grpSpPr>
        <a:xfrm>
          <a:off x="0" y="0"/>
          <a:ext cx="0" cy="0"/>
          <a:chOff x="0" y="0"/>
          <a:chExt cx="0" cy="0"/>
        </a:xfrm>
      </p:grpSpPr>
      <p:sp>
        <p:nvSpPr>
          <p:cNvPr id="812" name="Google Shape;812;p119"/>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Calibri"/>
              <a:buNone/>
            </a:pPr>
            <a:r>
              <a:rPr lang="en-GB" sz="6000">
                <a:solidFill>
                  <a:srgbClr val="00B0F0"/>
                </a:solidFill>
                <a:latin typeface="Avenir"/>
                <a:ea typeface="Avenir"/>
                <a:cs typeface="Avenir"/>
                <a:sym typeface="Avenir"/>
              </a:rPr>
              <a:t>Your turn</a:t>
            </a:r>
            <a:endParaRPr/>
          </a:p>
        </p:txBody>
      </p:sp>
      <p:sp>
        <p:nvSpPr>
          <p:cNvPr id="813" name="Google Shape;813;p119"/>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640"/>
              </a:spcBef>
              <a:spcAft>
                <a:spcPts val="0"/>
              </a:spcAft>
              <a:buClr>
                <a:schemeClr val="dk1"/>
              </a:buClr>
              <a:buSzPts val="3200"/>
              <a:buFont typeface="Arial"/>
              <a:buChar char="•"/>
            </a:pPr>
            <a:r>
              <a:rPr lang="en-GB"/>
              <a:t>Think of add-on you already use (e.g., GitHub, Dropbox)</a:t>
            </a:r>
            <a:endParaRPr/>
          </a:p>
          <a:p>
            <a:pPr indent="-431800" lvl="0" marL="457200" marR="0" rtl="0" algn="l">
              <a:lnSpc>
                <a:spcPct val="100000"/>
              </a:lnSpc>
              <a:spcBef>
                <a:spcPts val="640"/>
              </a:spcBef>
              <a:spcAft>
                <a:spcPts val="0"/>
              </a:spcAft>
              <a:buClr>
                <a:schemeClr val="dk1"/>
              </a:buClr>
              <a:buSzPts val="3200"/>
              <a:buFont typeface="Arial"/>
              <a:buChar char="•"/>
            </a:pPr>
            <a:r>
              <a:rPr lang="en-GB"/>
              <a:t>Try to link file from that Add-on to your ‘chocolate happiness’ project</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8" name="Shape 818"/>
        <p:cNvGrpSpPr/>
        <p:nvPr/>
      </p:nvGrpSpPr>
      <p:grpSpPr>
        <a:xfrm>
          <a:off x="0" y="0"/>
          <a:ext cx="0" cy="0"/>
          <a:chOff x="0" y="0"/>
          <a:chExt cx="0" cy="0"/>
        </a:xfrm>
      </p:grpSpPr>
      <p:sp>
        <p:nvSpPr>
          <p:cNvPr id="819" name="Google Shape;819;p120"/>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640"/>
              </a:spcBef>
              <a:spcAft>
                <a:spcPts val="0"/>
              </a:spcAft>
              <a:buClr>
                <a:schemeClr val="dk1"/>
              </a:buClr>
              <a:buSzPts val="3200"/>
              <a:buFont typeface="Arial"/>
              <a:buChar char="•"/>
            </a:pPr>
            <a:r>
              <a:rPr lang="en-GB"/>
              <a:t>Two-way door between OSF and Add-on service</a:t>
            </a:r>
            <a:endParaRPr/>
          </a:p>
          <a:p>
            <a:pPr indent="-431800" lvl="0" marL="457200" marR="0" rtl="0" algn="l">
              <a:lnSpc>
                <a:spcPct val="100000"/>
              </a:lnSpc>
              <a:spcBef>
                <a:spcPts val="640"/>
              </a:spcBef>
              <a:spcAft>
                <a:spcPts val="0"/>
              </a:spcAft>
              <a:buClr>
                <a:schemeClr val="dk1"/>
              </a:buClr>
              <a:buSzPts val="3200"/>
              <a:buFont typeface="Arial"/>
              <a:buChar char="•"/>
            </a:pPr>
            <a:r>
              <a:rPr lang="en-GB"/>
              <a:t>Add-on content is </a:t>
            </a:r>
            <a:r>
              <a:rPr lang="en-GB" u="sng"/>
              <a:t>not</a:t>
            </a:r>
            <a:r>
              <a:rPr lang="en-GB"/>
              <a:t> stored on OSF</a:t>
            </a:r>
            <a:endParaRPr/>
          </a:p>
        </p:txBody>
      </p:sp>
      <p:sp>
        <p:nvSpPr>
          <p:cNvPr id="820" name="Google Shape;820;p120"/>
          <p:cNvSpPr txBox="1"/>
          <p:nvPr/>
        </p:nvSpPr>
        <p:spPr>
          <a:xfrm>
            <a:off x="685800" y="132169"/>
            <a:ext cx="7772400" cy="1102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Calibri"/>
              <a:buNone/>
            </a:pPr>
            <a:r>
              <a:rPr b="0" i="0" lang="en-GB" sz="6000" u="none" cap="none" strike="noStrike">
                <a:solidFill>
                  <a:srgbClr val="00B0F0"/>
                </a:solidFill>
                <a:latin typeface="Avenir"/>
                <a:ea typeface="Avenir"/>
                <a:cs typeface="Avenir"/>
                <a:sym typeface="Avenir"/>
              </a:rPr>
              <a:t>Add-ons</a:t>
            </a:r>
            <a:endParaRPr b="0" i="0" sz="6000" u="none" cap="none" strike="noStrike">
              <a:solidFill>
                <a:srgbClr val="00B0F0"/>
              </a:solidFill>
              <a:latin typeface="Avenir"/>
              <a:ea typeface="Avenir"/>
              <a:cs typeface="Avenir"/>
              <a:sym typeface="Aveni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5" name="Shape 825"/>
        <p:cNvGrpSpPr/>
        <p:nvPr/>
      </p:nvGrpSpPr>
      <p:grpSpPr>
        <a:xfrm>
          <a:off x="0" y="0"/>
          <a:ext cx="0" cy="0"/>
          <a:chOff x="0" y="0"/>
          <a:chExt cx="0" cy="0"/>
        </a:xfrm>
      </p:grpSpPr>
      <p:sp>
        <p:nvSpPr>
          <p:cNvPr id="826" name="Google Shape;826;p121"/>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640"/>
              </a:spcBef>
              <a:spcAft>
                <a:spcPts val="0"/>
              </a:spcAft>
              <a:buClr>
                <a:schemeClr val="dk1"/>
              </a:buClr>
              <a:buSzPts val="3200"/>
              <a:buFont typeface="Arial"/>
              <a:buChar char="•"/>
            </a:pPr>
            <a:r>
              <a:rPr lang="en-GB"/>
              <a:t>See most recent version of file, who made changes and when</a:t>
            </a:r>
            <a:endParaRPr/>
          </a:p>
          <a:p>
            <a:pPr indent="-431800" lvl="0" marL="457200" marR="0" rtl="0" algn="l">
              <a:lnSpc>
                <a:spcPct val="100000"/>
              </a:lnSpc>
              <a:spcBef>
                <a:spcPts val="640"/>
              </a:spcBef>
              <a:spcAft>
                <a:spcPts val="0"/>
              </a:spcAft>
              <a:buClr>
                <a:schemeClr val="dk1"/>
              </a:buClr>
              <a:buSzPts val="3200"/>
              <a:buFont typeface="Arial"/>
              <a:buChar char="•"/>
            </a:pPr>
            <a:r>
              <a:rPr lang="en-GB"/>
              <a:t>Notification settings</a:t>
            </a:r>
            <a:endParaRPr/>
          </a:p>
        </p:txBody>
      </p:sp>
      <p:sp>
        <p:nvSpPr>
          <p:cNvPr id="827" name="Google Shape;827;p121"/>
          <p:cNvSpPr txBox="1"/>
          <p:nvPr/>
        </p:nvSpPr>
        <p:spPr>
          <a:xfrm>
            <a:off x="685800" y="132169"/>
            <a:ext cx="7772400" cy="1102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Calibri"/>
              <a:buNone/>
            </a:pPr>
            <a:r>
              <a:rPr b="0" i="0" lang="en-GB" sz="6000" u="none" cap="none" strike="noStrike">
                <a:solidFill>
                  <a:srgbClr val="00B0F0"/>
                </a:solidFill>
                <a:latin typeface="Avenir"/>
                <a:ea typeface="Avenir"/>
                <a:cs typeface="Avenir"/>
                <a:sym typeface="Avenir"/>
              </a:rPr>
              <a:t>Version control</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1" name="Shape 831"/>
        <p:cNvGrpSpPr/>
        <p:nvPr/>
      </p:nvGrpSpPr>
      <p:grpSpPr>
        <a:xfrm>
          <a:off x="0" y="0"/>
          <a:ext cx="0" cy="0"/>
          <a:chOff x="0" y="0"/>
          <a:chExt cx="0" cy="0"/>
        </a:xfrm>
      </p:grpSpPr>
      <p:sp>
        <p:nvSpPr>
          <p:cNvPr id="832" name="Google Shape;832;p122"/>
          <p:cNvSpPr/>
          <p:nvPr/>
        </p:nvSpPr>
        <p:spPr>
          <a:xfrm>
            <a:off x="4456440" y="2433240"/>
            <a:ext cx="230700" cy="2730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Calibri"/>
                <a:ea typeface="Calibri"/>
                <a:cs typeface="Calibri"/>
                <a:sym typeface="Calibri"/>
              </a:rPr>
              <a:t> </a:t>
            </a:r>
            <a:endParaRPr b="0" i="0" sz="1400" u="none" cap="none" strike="noStrike">
              <a:solidFill>
                <a:srgbClr val="000000"/>
              </a:solidFill>
              <a:latin typeface="Cambria"/>
              <a:ea typeface="Cambria"/>
              <a:cs typeface="Cambria"/>
              <a:sym typeface="Cambria"/>
            </a:endParaRPr>
          </a:p>
        </p:txBody>
      </p:sp>
      <p:pic>
        <p:nvPicPr>
          <p:cNvPr id="833" name="Google Shape;833;p122"/>
          <p:cNvPicPr preferRelativeResize="0"/>
          <p:nvPr/>
        </p:nvPicPr>
        <p:blipFill rotWithShape="1">
          <a:blip r:embed="rId3">
            <a:alphaModFix/>
          </a:blip>
          <a:srcRect b="0" l="0" r="0" t="0"/>
          <a:stretch/>
        </p:blipFill>
        <p:spPr>
          <a:xfrm>
            <a:off x="1009350" y="284163"/>
            <a:ext cx="7124900" cy="4575175"/>
          </a:xfrm>
          <a:prstGeom prst="rect">
            <a:avLst/>
          </a:prstGeom>
          <a:noFill/>
          <a:ln cap="flat" cmpd="sng" w="88900">
            <a:solidFill>
              <a:srgbClr val="FFFFFF"/>
            </a:solidFill>
            <a:prstDash val="solid"/>
            <a:miter lim="8000"/>
            <a:headEnd len="sm" w="sm" type="none"/>
            <a:tailEnd len="sm" w="sm" type="none"/>
          </a:ln>
          <a:effectLst>
            <a:outerShdw dir="5400000" dist="18000">
              <a:srgbClr val="000000">
                <a:alpha val="40000"/>
              </a:srgbClr>
            </a:outerShdw>
          </a:effectLst>
        </p:spPr>
      </p:pic>
      <p:sp>
        <p:nvSpPr>
          <p:cNvPr id="834" name="Google Shape;834;p122"/>
          <p:cNvSpPr/>
          <p:nvPr/>
        </p:nvSpPr>
        <p:spPr>
          <a:xfrm>
            <a:off x="3425492" y="2571759"/>
            <a:ext cx="414000" cy="1549800"/>
          </a:xfrm>
          <a:prstGeom prst="rect">
            <a:avLst/>
          </a:prstGeom>
          <a:noFill/>
          <a:ln cap="flat" cmpd="sng" w="50800">
            <a:solidFill>
              <a:srgbClr val="C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122"/>
          <p:cNvSpPr/>
          <p:nvPr/>
        </p:nvSpPr>
        <p:spPr>
          <a:xfrm>
            <a:off x="3380117" y="4256166"/>
            <a:ext cx="5366400" cy="464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GB" sz="2400" u="none" cap="none" strike="noStrike">
                <a:solidFill>
                  <a:srgbClr val="C00000"/>
                </a:solidFill>
                <a:latin typeface="Avenir"/>
                <a:ea typeface="Avenir"/>
                <a:cs typeface="Avenir"/>
                <a:sym typeface="Avenir"/>
              </a:rPr>
              <a:t>recent and previous versions of file</a:t>
            </a:r>
            <a:endParaRPr b="1" i="0" sz="2400" u="none" cap="none" strike="noStrike">
              <a:solidFill>
                <a:srgbClr val="C00000"/>
              </a:solidFill>
              <a:latin typeface="Avenir"/>
              <a:ea typeface="Avenir"/>
              <a:cs typeface="Avenir"/>
              <a:sym typeface="Aveni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3" name="Shape 433"/>
        <p:cNvGrpSpPr/>
        <p:nvPr/>
      </p:nvGrpSpPr>
      <p:grpSpPr>
        <a:xfrm>
          <a:off x="0" y="0"/>
          <a:ext cx="0" cy="0"/>
          <a:chOff x="0" y="0"/>
          <a:chExt cx="0" cy="0"/>
        </a:xfrm>
      </p:grpSpPr>
      <p:sp>
        <p:nvSpPr>
          <p:cNvPr id="434" name="Google Shape;434;p78"/>
          <p:cNvSpPr/>
          <p:nvPr/>
        </p:nvSpPr>
        <p:spPr>
          <a:xfrm>
            <a:off x="279775" y="110025"/>
            <a:ext cx="8662200" cy="759300"/>
          </a:xfrm>
          <a:prstGeom prst="roundRect">
            <a:avLst>
              <a:gd fmla="val 16667" name="adj"/>
            </a:avLst>
          </a:prstGeom>
          <a:solidFill>
            <a:srgbClr val="F2F2F2"/>
          </a:solidFill>
          <a:ln cap="flat" cmpd="sng" w="9525">
            <a:solidFill>
              <a:srgbClr val="000000"/>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BFBFBF"/>
              </a:solidFill>
              <a:latin typeface="Calibri"/>
              <a:ea typeface="Calibri"/>
              <a:cs typeface="Calibri"/>
              <a:sym typeface="Calibri"/>
            </a:endParaRPr>
          </a:p>
        </p:txBody>
      </p:sp>
      <p:sp>
        <p:nvSpPr>
          <p:cNvPr id="435" name="Google Shape;435;p78"/>
          <p:cNvSpPr txBox="1"/>
          <p:nvPr/>
        </p:nvSpPr>
        <p:spPr>
          <a:xfrm>
            <a:off x="559550" y="0"/>
            <a:ext cx="8253300" cy="8694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sz="2400">
                <a:latin typeface="Calibri"/>
                <a:ea typeface="Calibri"/>
                <a:cs typeface="Calibri"/>
                <a:sym typeface="Calibri"/>
              </a:rPr>
              <a:t>The Open Science Shop - you don’t have to buy everything</a:t>
            </a:r>
            <a:endParaRPr sz="2400">
              <a:solidFill>
                <a:srgbClr val="000000"/>
              </a:solidFill>
              <a:latin typeface="Calibri"/>
              <a:ea typeface="Calibri"/>
              <a:cs typeface="Calibri"/>
              <a:sym typeface="Calibri"/>
            </a:endParaRPr>
          </a:p>
        </p:txBody>
      </p:sp>
      <p:pic>
        <p:nvPicPr>
          <p:cNvPr descr="cozumel-store-1498102.jpg" id="436" name="Google Shape;436;p78"/>
          <p:cNvPicPr preferRelativeResize="0"/>
          <p:nvPr/>
        </p:nvPicPr>
        <p:blipFill rotWithShape="1">
          <a:blip r:embed="rId3">
            <a:alphaModFix/>
          </a:blip>
          <a:srcRect b="0" l="0" r="0" t="0"/>
          <a:stretch/>
        </p:blipFill>
        <p:spPr>
          <a:xfrm>
            <a:off x="1840585" y="987308"/>
            <a:ext cx="5353036" cy="4014789"/>
          </a:xfrm>
          <a:prstGeom prst="rect">
            <a:avLst/>
          </a:prstGeom>
          <a:noFill/>
          <a:ln>
            <a:noFill/>
          </a:ln>
        </p:spPr>
      </p:pic>
      <p:sp>
        <p:nvSpPr>
          <p:cNvPr id="437" name="Google Shape;437;p78"/>
          <p:cNvSpPr txBox="1"/>
          <p:nvPr/>
        </p:nvSpPr>
        <p:spPr>
          <a:xfrm>
            <a:off x="2917245" y="1063839"/>
            <a:ext cx="3786900" cy="304500"/>
          </a:xfrm>
          <a:prstGeom prst="rect">
            <a:avLst/>
          </a:prstGeom>
          <a:solidFill>
            <a:srgbClr val="D1BEBC"/>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GB" sz="2000">
                <a:solidFill>
                  <a:srgbClr val="0000FF"/>
                </a:solidFill>
                <a:latin typeface="Courier New"/>
                <a:ea typeface="Courier New"/>
                <a:cs typeface="Courier New"/>
                <a:sym typeface="Courier New"/>
              </a:rPr>
              <a:t>OPEN DATA</a:t>
            </a:r>
            <a:endParaRPr b="1" sz="2000">
              <a:solidFill>
                <a:srgbClr val="0000FF"/>
              </a:solidFill>
              <a:latin typeface="Courier New"/>
              <a:ea typeface="Courier New"/>
              <a:cs typeface="Courier New"/>
              <a:sym typeface="Courier New"/>
            </a:endParaRPr>
          </a:p>
        </p:txBody>
      </p:sp>
      <p:sp>
        <p:nvSpPr>
          <p:cNvPr id="438" name="Google Shape;438;p78"/>
          <p:cNvSpPr txBox="1"/>
          <p:nvPr/>
        </p:nvSpPr>
        <p:spPr>
          <a:xfrm>
            <a:off x="2782475" y="1663159"/>
            <a:ext cx="3448500" cy="257700"/>
          </a:xfrm>
          <a:prstGeom prst="rect">
            <a:avLst/>
          </a:prstGeom>
          <a:solidFill>
            <a:srgbClr val="D1BEBC"/>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GB" sz="1600">
                <a:solidFill>
                  <a:srgbClr val="0000FF"/>
                </a:solidFill>
                <a:latin typeface="Courier New"/>
                <a:ea typeface="Courier New"/>
                <a:cs typeface="Courier New"/>
                <a:sym typeface="Courier New"/>
              </a:rPr>
              <a:t>OPEN SOURCE CODE</a:t>
            </a:r>
            <a:endParaRPr b="1" sz="1600">
              <a:solidFill>
                <a:srgbClr val="0000FF"/>
              </a:solidFill>
              <a:latin typeface="Courier New"/>
              <a:ea typeface="Courier New"/>
              <a:cs typeface="Courier New"/>
              <a:sym typeface="Courier New"/>
            </a:endParaRPr>
          </a:p>
        </p:txBody>
      </p:sp>
      <p:sp>
        <p:nvSpPr>
          <p:cNvPr id="439" name="Google Shape;439;p78"/>
          <p:cNvSpPr txBox="1"/>
          <p:nvPr/>
        </p:nvSpPr>
        <p:spPr>
          <a:xfrm>
            <a:off x="3181513" y="1939010"/>
            <a:ext cx="2356500" cy="234000"/>
          </a:xfrm>
          <a:prstGeom prst="rect">
            <a:avLst/>
          </a:prstGeom>
          <a:solidFill>
            <a:srgbClr val="D1BEBC"/>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GB" sz="1400">
                <a:solidFill>
                  <a:srgbClr val="0000FF"/>
                </a:solidFill>
                <a:latin typeface="Courier New"/>
                <a:ea typeface="Courier New"/>
                <a:cs typeface="Courier New"/>
                <a:sym typeface="Courier New"/>
              </a:rPr>
              <a:t>PREPRINTS</a:t>
            </a:r>
            <a:endParaRPr b="1" sz="1400">
              <a:solidFill>
                <a:srgbClr val="0000FF"/>
              </a:solidFill>
              <a:latin typeface="Courier New"/>
              <a:ea typeface="Courier New"/>
              <a:cs typeface="Courier New"/>
              <a:sym typeface="Courier New"/>
            </a:endParaRPr>
          </a:p>
        </p:txBody>
      </p:sp>
      <p:sp>
        <p:nvSpPr>
          <p:cNvPr id="440" name="Google Shape;440;p78"/>
          <p:cNvSpPr txBox="1"/>
          <p:nvPr/>
        </p:nvSpPr>
        <p:spPr>
          <a:xfrm>
            <a:off x="3045200" y="2419825"/>
            <a:ext cx="2492700" cy="210600"/>
          </a:xfrm>
          <a:prstGeom prst="rect">
            <a:avLst/>
          </a:prstGeom>
          <a:solidFill>
            <a:srgbClr val="D1BEBC"/>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GB" sz="1200">
                <a:solidFill>
                  <a:srgbClr val="0000FF"/>
                </a:solidFill>
                <a:latin typeface="Courier New"/>
                <a:ea typeface="Courier New"/>
                <a:cs typeface="Courier New"/>
                <a:sym typeface="Courier New"/>
              </a:rPr>
              <a:t>OPEN ACCESS PUBLICATION</a:t>
            </a:r>
            <a:endParaRPr b="1" sz="1200">
              <a:solidFill>
                <a:srgbClr val="0000FF"/>
              </a:solidFill>
              <a:latin typeface="Courier New"/>
              <a:ea typeface="Courier New"/>
              <a:cs typeface="Courier New"/>
              <a:sym typeface="Courier New"/>
            </a:endParaRPr>
          </a:p>
        </p:txBody>
      </p:sp>
      <p:sp>
        <p:nvSpPr>
          <p:cNvPr id="441" name="Google Shape;441;p78"/>
          <p:cNvSpPr txBox="1"/>
          <p:nvPr/>
        </p:nvSpPr>
        <p:spPr>
          <a:xfrm>
            <a:off x="3312942" y="2199464"/>
            <a:ext cx="1840500" cy="210600"/>
          </a:xfrm>
          <a:prstGeom prst="rect">
            <a:avLst/>
          </a:prstGeom>
          <a:solidFill>
            <a:srgbClr val="D1BEBC"/>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GB" sz="1200">
                <a:solidFill>
                  <a:srgbClr val="0000FF"/>
                </a:solidFill>
                <a:latin typeface="Courier New"/>
                <a:ea typeface="Courier New"/>
                <a:cs typeface="Courier New"/>
                <a:sym typeface="Courier New"/>
              </a:rPr>
              <a:t>PREREGISTRATION</a:t>
            </a:r>
            <a:endParaRPr b="1" sz="1200">
              <a:solidFill>
                <a:srgbClr val="0000FF"/>
              </a:solidFill>
              <a:latin typeface="Courier New"/>
              <a:ea typeface="Courier New"/>
              <a:cs typeface="Courier New"/>
              <a:sym typeface="Courier New"/>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7"/>
                                        </p:tgtEl>
                                        <p:attrNameLst>
                                          <p:attrName>style.visibility</p:attrName>
                                        </p:attrNameLst>
                                      </p:cBhvr>
                                      <p:to>
                                        <p:strVal val="visible"/>
                                      </p:to>
                                    </p:set>
                                    <p:animEffect filter="fade" transition="in">
                                      <p:cBhvr>
                                        <p:cTn dur="1000"/>
                                        <p:tgtEl>
                                          <p:spTgt spid="437"/>
                                        </p:tgtEl>
                                      </p:cBhvr>
                                    </p:animEffect>
                                  </p:childTnLst>
                                </p:cTn>
                              </p:par>
                              <p:par>
                                <p:cTn fill="hold" nodeType="withEffect" presetClass="entr" presetID="10" presetSubtype="0">
                                  <p:stCondLst>
                                    <p:cond delay="0"/>
                                  </p:stCondLst>
                                  <p:childTnLst>
                                    <p:set>
                                      <p:cBhvr>
                                        <p:cTn dur="1" fill="hold">
                                          <p:stCondLst>
                                            <p:cond delay="0"/>
                                          </p:stCondLst>
                                        </p:cTn>
                                        <p:tgtEl>
                                          <p:spTgt spid="438"/>
                                        </p:tgtEl>
                                        <p:attrNameLst>
                                          <p:attrName>style.visibility</p:attrName>
                                        </p:attrNameLst>
                                      </p:cBhvr>
                                      <p:to>
                                        <p:strVal val="visible"/>
                                      </p:to>
                                    </p:set>
                                    <p:animEffect filter="fade" transition="in">
                                      <p:cBhvr>
                                        <p:cTn dur="1000"/>
                                        <p:tgtEl>
                                          <p:spTgt spid="438"/>
                                        </p:tgtEl>
                                      </p:cBhvr>
                                    </p:animEffect>
                                  </p:childTnLst>
                                </p:cTn>
                              </p:par>
                              <p:par>
                                <p:cTn fill="hold" nodeType="withEffect" presetClass="entr" presetID="10" presetSubtype="0">
                                  <p:stCondLst>
                                    <p:cond delay="0"/>
                                  </p:stCondLst>
                                  <p:childTnLst>
                                    <p:set>
                                      <p:cBhvr>
                                        <p:cTn dur="1" fill="hold">
                                          <p:stCondLst>
                                            <p:cond delay="0"/>
                                          </p:stCondLst>
                                        </p:cTn>
                                        <p:tgtEl>
                                          <p:spTgt spid="439"/>
                                        </p:tgtEl>
                                        <p:attrNameLst>
                                          <p:attrName>style.visibility</p:attrName>
                                        </p:attrNameLst>
                                      </p:cBhvr>
                                      <p:to>
                                        <p:strVal val="visible"/>
                                      </p:to>
                                    </p:set>
                                    <p:animEffect filter="fade" transition="in">
                                      <p:cBhvr>
                                        <p:cTn dur="2500"/>
                                        <p:tgtEl>
                                          <p:spTgt spid="439"/>
                                        </p:tgtEl>
                                      </p:cBhvr>
                                    </p:animEffect>
                                  </p:childTnLst>
                                </p:cTn>
                              </p:par>
                              <p:par>
                                <p:cTn fill="hold" nodeType="withEffect" presetClass="entr" presetID="10" presetSubtype="0">
                                  <p:stCondLst>
                                    <p:cond delay="0"/>
                                  </p:stCondLst>
                                  <p:childTnLst>
                                    <p:set>
                                      <p:cBhvr>
                                        <p:cTn dur="1" fill="hold">
                                          <p:stCondLst>
                                            <p:cond delay="0"/>
                                          </p:stCondLst>
                                        </p:cTn>
                                        <p:tgtEl>
                                          <p:spTgt spid="441"/>
                                        </p:tgtEl>
                                        <p:attrNameLst>
                                          <p:attrName>style.visibility</p:attrName>
                                        </p:attrNameLst>
                                      </p:cBhvr>
                                      <p:to>
                                        <p:strVal val="visible"/>
                                      </p:to>
                                    </p:set>
                                    <p:animEffect filter="fade" transition="in">
                                      <p:cBhvr>
                                        <p:cTn dur="1000"/>
                                        <p:tgtEl>
                                          <p:spTgt spid="441"/>
                                        </p:tgtEl>
                                      </p:cBhvr>
                                    </p:animEffect>
                                  </p:childTnLst>
                                </p:cTn>
                              </p:par>
                              <p:par>
                                <p:cTn fill="hold" nodeType="withEffect" presetClass="entr" presetID="10" presetSubtype="0">
                                  <p:stCondLst>
                                    <p:cond delay="0"/>
                                  </p:stCondLst>
                                  <p:childTnLst>
                                    <p:set>
                                      <p:cBhvr>
                                        <p:cTn dur="1" fill="hold">
                                          <p:stCondLst>
                                            <p:cond delay="0"/>
                                          </p:stCondLst>
                                        </p:cTn>
                                        <p:tgtEl>
                                          <p:spTgt spid="440"/>
                                        </p:tgtEl>
                                        <p:attrNameLst>
                                          <p:attrName>style.visibility</p:attrName>
                                        </p:attrNameLst>
                                      </p:cBhvr>
                                      <p:to>
                                        <p:strVal val="visible"/>
                                      </p:to>
                                    </p:set>
                                    <p:animEffect filter="fade" transition="in">
                                      <p:cBhvr>
                                        <p:cTn dur="1000"/>
                                        <p:tgtEl>
                                          <p:spTgt spid="4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0" name="Shape 840"/>
        <p:cNvGrpSpPr/>
        <p:nvPr/>
      </p:nvGrpSpPr>
      <p:grpSpPr>
        <a:xfrm>
          <a:off x="0" y="0"/>
          <a:ext cx="0" cy="0"/>
          <a:chOff x="0" y="0"/>
          <a:chExt cx="0" cy="0"/>
        </a:xfrm>
      </p:grpSpPr>
      <p:sp>
        <p:nvSpPr>
          <p:cNvPr id="841" name="Google Shape;841;p123"/>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Calibri"/>
              <a:buNone/>
            </a:pPr>
            <a:r>
              <a:rPr lang="en-GB" sz="6000">
                <a:solidFill>
                  <a:srgbClr val="00B0F0"/>
                </a:solidFill>
                <a:latin typeface="Avenir"/>
                <a:ea typeface="Avenir"/>
                <a:cs typeface="Avenir"/>
                <a:sym typeface="Avenir"/>
              </a:rPr>
              <a:t>Your turn</a:t>
            </a:r>
            <a:endParaRPr/>
          </a:p>
        </p:txBody>
      </p:sp>
      <p:sp>
        <p:nvSpPr>
          <p:cNvPr id="842" name="Google Shape;842;p123"/>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00000"/>
              </a:lnSpc>
              <a:spcBef>
                <a:spcPts val="640"/>
              </a:spcBef>
              <a:spcAft>
                <a:spcPts val="0"/>
              </a:spcAft>
              <a:buClr>
                <a:schemeClr val="dk1"/>
              </a:buClr>
              <a:buSzPts val="2400"/>
              <a:buFont typeface="Arial"/>
              <a:buChar char="•"/>
            </a:pPr>
            <a:r>
              <a:rPr lang="en-GB" sz="2400"/>
              <a:t>Two ways of version control</a:t>
            </a:r>
            <a:endParaRPr sz="2400"/>
          </a:p>
          <a:p>
            <a:pPr indent="-463550" lvl="0" marL="539750" rtl="0" algn="l">
              <a:lnSpc>
                <a:spcPct val="100000"/>
              </a:lnSpc>
              <a:spcBef>
                <a:spcPts val="640"/>
              </a:spcBef>
              <a:spcAft>
                <a:spcPts val="0"/>
              </a:spcAft>
              <a:buSzPts val="2400"/>
              <a:buFont typeface="Arial"/>
              <a:buAutoNum type="arabicPeriod"/>
            </a:pPr>
            <a:r>
              <a:rPr lang="en-GB" sz="2400"/>
              <a:t>Edit text based files directly in OSF</a:t>
            </a:r>
            <a:endParaRPr sz="2400"/>
          </a:p>
          <a:p>
            <a:pPr indent="-488950" lvl="1" marL="996950" rtl="0" algn="l">
              <a:lnSpc>
                <a:spcPct val="100000"/>
              </a:lnSpc>
              <a:spcBef>
                <a:spcPts val="560"/>
              </a:spcBef>
              <a:spcAft>
                <a:spcPts val="0"/>
              </a:spcAft>
              <a:buSzPts val="2400"/>
              <a:buFont typeface="Arial"/>
              <a:buChar char="•"/>
            </a:pPr>
            <a:r>
              <a:rPr lang="en-GB" sz="2400"/>
              <a:t>Edit a .txt or .R file then click ‘Revisions’ tab</a:t>
            </a:r>
            <a:endParaRPr sz="2400"/>
          </a:p>
          <a:p>
            <a:pPr indent="-488950" lvl="1" marL="996950" rtl="0" algn="l">
              <a:lnSpc>
                <a:spcPct val="100000"/>
              </a:lnSpc>
              <a:spcBef>
                <a:spcPts val="560"/>
              </a:spcBef>
              <a:spcAft>
                <a:spcPts val="0"/>
              </a:spcAft>
              <a:buSzPts val="2400"/>
              <a:buFont typeface="Arial"/>
              <a:buChar char="•"/>
            </a:pPr>
            <a:r>
              <a:rPr lang="en-GB" sz="2400"/>
              <a:t>This tab indicates who was responsible for which version (multiple collaborators)</a:t>
            </a:r>
            <a:endParaRPr sz="2400"/>
          </a:p>
          <a:p>
            <a:pPr indent="-463550" lvl="0" marL="539750" rtl="0" algn="l">
              <a:lnSpc>
                <a:spcPct val="100000"/>
              </a:lnSpc>
              <a:spcBef>
                <a:spcPts val="640"/>
              </a:spcBef>
              <a:spcAft>
                <a:spcPts val="0"/>
              </a:spcAft>
              <a:buSzPts val="2400"/>
              <a:buFont typeface="Arial"/>
              <a:buAutoNum type="arabicPeriod"/>
            </a:pPr>
            <a:r>
              <a:rPr lang="en-GB" sz="2400"/>
              <a:t>Edit any type of document on PC and upload with same name in same section of project</a:t>
            </a:r>
            <a:endParaRPr sz="2400"/>
          </a:p>
          <a:p>
            <a:pPr indent="-381000" lvl="0" marL="457200" rtl="0" algn="l">
              <a:lnSpc>
                <a:spcPct val="100000"/>
              </a:lnSpc>
              <a:spcBef>
                <a:spcPts val="640"/>
              </a:spcBef>
              <a:spcAft>
                <a:spcPts val="0"/>
              </a:spcAft>
              <a:buSzPts val="2400"/>
              <a:buFont typeface="Arial"/>
              <a:buChar char="•"/>
            </a:pPr>
            <a:r>
              <a:rPr lang="en-GB" sz="2400"/>
              <a:t>Open a .docx file, edit on laptop, and reupload</a:t>
            </a:r>
            <a:endParaRPr sz="2400"/>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7" name="Shape 847"/>
        <p:cNvGrpSpPr/>
        <p:nvPr/>
      </p:nvGrpSpPr>
      <p:grpSpPr>
        <a:xfrm>
          <a:off x="0" y="0"/>
          <a:ext cx="0" cy="0"/>
          <a:chOff x="0" y="0"/>
          <a:chExt cx="0" cy="0"/>
        </a:xfrm>
      </p:grpSpPr>
      <p:sp>
        <p:nvSpPr>
          <p:cNvPr id="848" name="Google Shape;848;p124"/>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640"/>
              </a:spcBef>
              <a:spcAft>
                <a:spcPts val="0"/>
              </a:spcAft>
              <a:buClr>
                <a:schemeClr val="dk1"/>
              </a:buClr>
              <a:buSzPts val="3200"/>
              <a:buFont typeface="Arial"/>
              <a:buChar char="•"/>
            </a:pPr>
            <a:r>
              <a:rPr lang="en-GB"/>
              <a:t>Go to files tab of your ‘chocolate happiness’ project</a:t>
            </a:r>
            <a:endParaRPr/>
          </a:p>
          <a:p>
            <a:pPr indent="-431800" lvl="0" marL="457200" marR="0" rtl="0" algn="l">
              <a:lnSpc>
                <a:spcPct val="100000"/>
              </a:lnSpc>
              <a:spcBef>
                <a:spcPts val="640"/>
              </a:spcBef>
              <a:spcAft>
                <a:spcPts val="0"/>
              </a:spcAft>
              <a:buClr>
                <a:schemeClr val="dk1"/>
              </a:buClr>
              <a:buSzPts val="3200"/>
              <a:buFont typeface="Arial"/>
              <a:buChar char="•"/>
            </a:pPr>
            <a:r>
              <a:rPr lang="en-GB"/>
              <a:t>See how file tree shows number of revisions per document</a:t>
            </a:r>
            <a:endParaRPr/>
          </a:p>
          <a:p>
            <a:pPr indent="-431800" lvl="0" marL="457200" marR="0" rtl="0" algn="l">
              <a:lnSpc>
                <a:spcPct val="100000"/>
              </a:lnSpc>
              <a:spcBef>
                <a:spcPts val="640"/>
              </a:spcBef>
              <a:spcAft>
                <a:spcPts val="0"/>
              </a:spcAft>
              <a:buClr>
                <a:schemeClr val="dk1"/>
              </a:buClr>
              <a:buSzPts val="3200"/>
              <a:buFont typeface="Arial"/>
              <a:buChar char="•"/>
            </a:pPr>
            <a:r>
              <a:rPr lang="en-GB"/>
              <a:t>Most recent version shows up automatically</a:t>
            </a:r>
            <a:endParaRPr/>
          </a:p>
          <a:p>
            <a:pPr indent="-431800" lvl="0" marL="457200" marR="0" rtl="0" algn="l">
              <a:lnSpc>
                <a:spcPct val="100000"/>
              </a:lnSpc>
              <a:spcBef>
                <a:spcPts val="640"/>
              </a:spcBef>
              <a:spcAft>
                <a:spcPts val="0"/>
              </a:spcAft>
              <a:buClr>
                <a:schemeClr val="dk1"/>
              </a:buClr>
              <a:buSzPts val="3200"/>
              <a:buFont typeface="Arial"/>
              <a:buChar char="•"/>
            </a:pPr>
            <a:r>
              <a:rPr lang="en-GB"/>
              <a:t>All contributors </a:t>
            </a:r>
            <a:r>
              <a:rPr lang="en-GB" u="sng"/>
              <a:t>could</a:t>
            </a:r>
            <a:r>
              <a:rPr lang="en-GB"/>
              <a:t> go back to previous version(s)</a:t>
            </a:r>
            <a:endParaRPr/>
          </a:p>
        </p:txBody>
      </p:sp>
      <p:sp>
        <p:nvSpPr>
          <p:cNvPr id="849" name="Google Shape;849;p124"/>
          <p:cNvSpPr txBox="1"/>
          <p:nvPr/>
        </p:nvSpPr>
        <p:spPr>
          <a:xfrm>
            <a:off x="685800" y="132169"/>
            <a:ext cx="7772400" cy="1102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Calibri"/>
              <a:buNone/>
            </a:pPr>
            <a:r>
              <a:rPr b="0" i="0" lang="en-GB" sz="6000" u="none" cap="none" strike="noStrike">
                <a:solidFill>
                  <a:srgbClr val="00B0F0"/>
                </a:solidFill>
                <a:latin typeface="Avenir"/>
                <a:ea typeface="Avenir"/>
                <a:cs typeface="Avenir"/>
                <a:sym typeface="Avenir"/>
              </a:rPr>
              <a:t>Your turn</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4" name="Shape 854"/>
        <p:cNvGrpSpPr/>
        <p:nvPr/>
      </p:nvGrpSpPr>
      <p:grpSpPr>
        <a:xfrm>
          <a:off x="0" y="0"/>
          <a:ext cx="0" cy="0"/>
          <a:chOff x="0" y="0"/>
          <a:chExt cx="0" cy="0"/>
        </a:xfrm>
      </p:grpSpPr>
      <p:sp>
        <p:nvSpPr>
          <p:cNvPr id="855" name="Google Shape;855;p125"/>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640"/>
              </a:spcBef>
              <a:spcAft>
                <a:spcPts val="0"/>
              </a:spcAft>
              <a:buClr>
                <a:schemeClr val="dk1"/>
              </a:buClr>
              <a:buSzPts val="3200"/>
              <a:buFont typeface="Arial"/>
              <a:buChar char="•"/>
            </a:pPr>
            <a:r>
              <a:rPr lang="en-GB"/>
              <a:t>Working abstract of project (text, images, or links)</a:t>
            </a:r>
            <a:endParaRPr/>
          </a:p>
          <a:p>
            <a:pPr indent="-431800" lvl="0" marL="457200" marR="0" rtl="0" algn="l">
              <a:lnSpc>
                <a:spcPct val="100000"/>
              </a:lnSpc>
              <a:spcBef>
                <a:spcPts val="640"/>
              </a:spcBef>
              <a:spcAft>
                <a:spcPts val="0"/>
              </a:spcAft>
              <a:buClr>
                <a:schemeClr val="dk1"/>
              </a:buClr>
              <a:buSzPts val="3200"/>
              <a:buFont typeface="Arial"/>
              <a:buChar char="•"/>
            </a:pPr>
            <a:r>
              <a:rPr lang="en-GB"/>
              <a:t>Use as history log, table of contents, place for research question, etc.</a:t>
            </a:r>
            <a:endParaRPr/>
          </a:p>
          <a:p>
            <a:pPr indent="-431800" lvl="0" marL="457200" marR="0" rtl="0" algn="l">
              <a:lnSpc>
                <a:spcPct val="100000"/>
              </a:lnSpc>
              <a:spcBef>
                <a:spcPts val="640"/>
              </a:spcBef>
              <a:spcAft>
                <a:spcPts val="0"/>
              </a:spcAft>
              <a:buClr>
                <a:schemeClr val="dk1"/>
              </a:buClr>
              <a:buSzPts val="3200"/>
              <a:buFont typeface="Arial"/>
              <a:buChar char="•"/>
            </a:pPr>
            <a:r>
              <a:rPr lang="en-GB"/>
              <a:t>Real-time, collaborative editor</a:t>
            </a:r>
            <a:endParaRPr/>
          </a:p>
          <a:p>
            <a:pPr indent="-431800" lvl="0" marL="457200" marR="0" rtl="0" algn="l">
              <a:lnSpc>
                <a:spcPct val="100000"/>
              </a:lnSpc>
              <a:spcBef>
                <a:spcPts val="640"/>
              </a:spcBef>
              <a:spcAft>
                <a:spcPts val="0"/>
              </a:spcAft>
              <a:buClr>
                <a:schemeClr val="dk1"/>
              </a:buClr>
              <a:buSzPts val="3200"/>
              <a:buFont typeface="Arial"/>
              <a:buChar char="•"/>
            </a:pPr>
            <a:r>
              <a:rPr lang="en-GB"/>
              <a:t>Projects and components have own wiki</a:t>
            </a:r>
            <a:endParaRPr/>
          </a:p>
          <a:p>
            <a:pPr indent="-431800" lvl="0" marL="457200" marR="0" rtl="0" algn="l">
              <a:lnSpc>
                <a:spcPct val="100000"/>
              </a:lnSpc>
              <a:spcBef>
                <a:spcPts val="640"/>
              </a:spcBef>
              <a:spcAft>
                <a:spcPts val="0"/>
              </a:spcAft>
              <a:buClr>
                <a:schemeClr val="dk1"/>
              </a:buClr>
              <a:buSzPts val="3200"/>
              <a:buFont typeface="Arial"/>
              <a:buChar char="•"/>
            </a:pPr>
            <a:r>
              <a:rPr lang="en-GB"/>
              <a:t>Version control</a:t>
            </a:r>
            <a:endParaRPr/>
          </a:p>
        </p:txBody>
      </p:sp>
      <p:sp>
        <p:nvSpPr>
          <p:cNvPr id="856" name="Google Shape;856;p125"/>
          <p:cNvSpPr txBox="1"/>
          <p:nvPr/>
        </p:nvSpPr>
        <p:spPr>
          <a:xfrm>
            <a:off x="685800" y="132169"/>
            <a:ext cx="7772400" cy="1102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Calibri"/>
              <a:buNone/>
            </a:pPr>
            <a:r>
              <a:rPr b="0" i="0" lang="en-GB" sz="6000" u="none" cap="none" strike="noStrike">
                <a:solidFill>
                  <a:srgbClr val="00B0F0"/>
                </a:solidFill>
                <a:latin typeface="Avenir"/>
                <a:ea typeface="Avenir"/>
                <a:cs typeface="Avenir"/>
                <a:sym typeface="Avenir"/>
              </a:rPr>
              <a:t>Wiki</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1" name="Shape 861"/>
        <p:cNvGrpSpPr/>
        <p:nvPr/>
      </p:nvGrpSpPr>
      <p:grpSpPr>
        <a:xfrm>
          <a:off x="0" y="0"/>
          <a:ext cx="0" cy="0"/>
          <a:chOff x="0" y="0"/>
          <a:chExt cx="0" cy="0"/>
        </a:xfrm>
      </p:grpSpPr>
      <p:sp>
        <p:nvSpPr>
          <p:cNvPr id="862" name="Google Shape;862;p126"/>
          <p:cNvSpPr txBox="1"/>
          <p:nvPr/>
        </p:nvSpPr>
        <p:spPr>
          <a:xfrm>
            <a:off x="685800" y="132169"/>
            <a:ext cx="7772400" cy="1102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Calibri"/>
              <a:buNone/>
            </a:pPr>
            <a:r>
              <a:rPr b="0" i="0" lang="en-GB" sz="6000" u="none" cap="none" strike="noStrike">
                <a:solidFill>
                  <a:srgbClr val="00B0F0"/>
                </a:solidFill>
                <a:latin typeface="Avenir"/>
                <a:ea typeface="Avenir"/>
                <a:cs typeface="Avenir"/>
                <a:sym typeface="Avenir"/>
              </a:rPr>
              <a:t>Wiki</a:t>
            </a:r>
            <a:endParaRPr/>
          </a:p>
        </p:txBody>
      </p:sp>
      <p:pic>
        <p:nvPicPr>
          <p:cNvPr id="863" name="Google Shape;863;p126"/>
          <p:cNvPicPr preferRelativeResize="0"/>
          <p:nvPr/>
        </p:nvPicPr>
        <p:blipFill rotWithShape="1">
          <a:blip r:embed="rId3">
            <a:alphaModFix/>
          </a:blip>
          <a:srcRect b="0" l="0" r="0" t="0"/>
          <a:stretch/>
        </p:blipFill>
        <p:spPr>
          <a:xfrm>
            <a:off x="0" y="1446609"/>
            <a:ext cx="6858003" cy="3696892"/>
          </a:xfrm>
          <a:prstGeom prst="rect">
            <a:avLst/>
          </a:prstGeom>
          <a:noFill/>
          <a:ln>
            <a:noFill/>
          </a:ln>
        </p:spPr>
      </p:pic>
      <p:sp>
        <p:nvSpPr>
          <p:cNvPr id="864" name="Google Shape;864;p126"/>
          <p:cNvSpPr/>
          <p:nvPr/>
        </p:nvSpPr>
        <p:spPr>
          <a:xfrm rot="1943898">
            <a:off x="822988" y="2629172"/>
            <a:ext cx="723402" cy="892781"/>
          </a:xfrm>
          <a:prstGeom prst="downArrow">
            <a:avLst>
              <a:gd fmla="val 50000" name="adj1"/>
              <a:gd fmla="val 50000" name="adj2"/>
            </a:avLst>
          </a:prstGeom>
          <a:solidFill>
            <a:srgbClr val="C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9" name="Shape 869"/>
        <p:cNvGrpSpPr/>
        <p:nvPr/>
      </p:nvGrpSpPr>
      <p:grpSpPr>
        <a:xfrm>
          <a:off x="0" y="0"/>
          <a:ext cx="0" cy="0"/>
          <a:chOff x="0" y="0"/>
          <a:chExt cx="0" cy="0"/>
        </a:xfrm>
      </p:grpSpPr>
      <p:sp>
        <p:nvSpPr>
          <p:cNvPr id="870" name="Google Shape;870;p127"/>
          <p:cNvSpPr txBox="1"/>
          <p:nvPr/>
        </p:nvSpPr>
        <p:spPr>
          <a:xfrm>
            <a:off x="685800" y="132169"/>
            <a:ext cx="7772400" cy="1102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Calibri"/>
              <a:buNone/>
            </a:pPr>
            <a:r>
              <a:rPr b="0" i="0" lang="en-GB" sz="6000" u="none" cap="none" strike="noStrike">
                <a:solidFill>
                  <a:srgbClr val="00B0F0"/>
                </a:solidFill>
                <a:latin typeface="Avenir"/>
                <a:ea typeface="Avenir"/>
                <a:cs typeface="Avenir"/>
                <a:sym typeface="Avenir"/>
              </a:rPr>
              <a:t>Wiki</a:t>
            </a:r>
            <a:endParaRPr/>
          </a:p>
        </p:txBody>
      </p:sp>
      <p:pic>
        <p:nvPicPr>
          <p:cNvPr id="871" name="Google Shape;871;p127"/>
          <p:cNvPicPr preferRelativeResize="0"/>
          <p:nvPr/>
        </p:nvPicPr>
        <p:blipFill rotWithShape="1">
          <a:blip r:embed="rId3">
            <a:alphaModFix/>
          </a:blip>
          <a:srcRect b="0" l="0" r="0" t="0"/>
          <a:stretch/>
        </p:blipFill>
        <p:spPr>
          <a:xfrm>
            <a:off x="0" y="1438357"/>
            <a:ext cx="6857998" cy="3705142"/>
          </a:xfrm>
          <a:prstGeom prst="rect">
            <a:avLst/>
          </a:prstGeom>
          <a:noFill/>
          <a:ln>
            <a:noFill/>
          </a:ln>
        </p:spPr>
      </p:pic>
      <p:sp>
        <p:nvSpPr>
          <p:cNvPr id="872" name="Google Shape;872;p127"/>
          <p:cNvSpPr/>
          <p:nvPr/>
        </p:nvSpPr>
        <p:spPr>
          <a:xfrm rot="1943898">
            <a:off x="963504" y="2844532"/>
            <a:ext cx="723402" cy="892781"/>
          </a:xfrm>
          <a:prstGeom prst="downArrow">
            <a:avLst>
              <a:gd fmla="val 50000" name="adj1"/>
              <a:gd fmla="val 50000" name="adj2"/>
            </a:avLst>
          </a:prstGeom>
          <a:solidFill>
            <a:srgbClr val="C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7" name="Shape 877"/>
        <p:cNvGrpSpPr/>
        <p:nvPr/>
      </p:nvGrpSpPr>
      <p:grpSpPr>
        <a:xfrm>
          <a:off x="0" y="0"/>
          <a:ext cx="0" cy="0"/>
          <a:chOff x="0" y="0"/>
          <a:chExt cx="0" cy="0"/>
        </a:xfrm>
      </p:grpSpPr>
      <p:sp>
        <p:nvSpPr>
          <p:cNvPr id="878" name="Google Shape;878;p128"/>
          <p:cNvSpPr txBox="1"/>
          <p:nvPr/>
        </p:nvSpPr>
        <p:spPr>
          <a:xfrm>
            <a:off x="685800" y="132169"/>
            <a:ext cx="7772400" cy="1102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Calibri"/>
              <a:buNone/>
            </a:pPr>
            <a:r>
              <a:rPr b="0" i="0" lang="en-GB" sz="6000" u="none" cap="none" strike="noStrike">
                <a:solidFill>
                  <a:srgbClr val="00B0F0"/>
                </a:solidFill>
                <a:latin typeface="Avenir"/>
                <a:ea typeface="Avenir"/>
                <a:cs typeface="Avenir"/>
                <a:sym typeface="Avenir"/>
              </a:rPr>
              <a:t>Wiki</a:t>
            </a:r>
            <a:endParaRPr/>
          </a:p>
        </p:txBody>
      </p:sp>
      <p:pic>
        <p:nvPicPr>
          <p:cNvPr id="879" name="Google Shape;879;p128"/>
          <p:cNvPicPr preferRelativeResize="0"/>
          <p:nvPr/>
        </p:nvPicPr>
        <p:blipFill rotWithShape="1">
          <a:blip r:embed="rId3">
            <a:alphaModFix/>
          </a:blip>
          <a:srcRect b="0" l="0" r="0" t="0"/>
          <a:stretch/>
        </p:blipFill>
        <p:spPr>
          <a:xfrm>
            <a:off x="0" y="1438357"/>
            <a:ext cx="6857998" cy="3705142"/>
          </a:xfrm>
          <a:prstGeom prst="rect">
            <a:avLst/>
          </a:prstGeom>
          <a:noFill/>
          <a:ln>
            <a:noFill/>
          </a:ln>
        </p:spPr>
      </p:pic>
      <p:sp>
        <p:nvSpPr>
          <p:cNvPr id="880" name="Google Shape;880;p128"/>
          <p:cNvSpPr/>
          <p:nvPr/>
        </p:nvSpPr>
        <p:spPr>
          <a:xfrm rot="-1227680">
            <a:off x="2556790" y="2811005"/>
            <a:ext cx="764643" cy="833301"/>
          </a:xfrm>
          <a:prstGeom prst="downArrow">
            <a:avLst>
              <a:gd fmla="val 50000" name="adj1"/>
              <a:gd fmla="val 50000" name="adj2"/>
            </a:avLst>
          </a:prstGeom>
          <a:solidFill>
            <a:srgbClr val="C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5" name="Shape 885"/>
        <p:cNvGrpSpPr/>
        <p:nvPr/>
      </p:nvGrpSpPr>
      <p:grpSpPr>
        <a:xfrm>
          <a:off x="0" y="0"/>
          <a:ext cx="0" cy="0"/>
          <a:chOff x="0" y="0"/>
          <a:chExt cx="0" cy="0"/>
        </a:xfrm>
      </p:grpSpPr>
      <p:sp>
        <p:nvSpPr>
          <p:cNvPr id="886" name="Google Shape;886;p129"/>
          <p:cNvSpPr txBox="1"/>
          <p:nvPr/>
        </p:nvSpPr>
        <p:spPr>
          <a:xfrm>
            <a:off x="685800" y="132169"/>
            <a:ext cx="7772400" cy="1102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Calibri"/>
              <a:buNone/>
            </a:pPr>
            <a:r>
              <a:rPr b="0" i="0" lang="en-GB" sz="6000" u="none" cap="none" strike="noStrike">
                <a:solidFill>
                  <a:srgbClr val="00B0F0"/>
                </a:solidFill>
                <a:latin typeface="Avenir"/>
                <a:ea typeface="Avenir"/>
                <a:cs typeface="Avenir"/>
                <a:sym typeface="Avenir"/>
              </a:rPr>
              <a:t>Wiki</a:t>
            </a:r>
            <a:endParaRPr/>
          </a:p>
        </p:txBody>
      </p:sp>
      <p:pic>
        <p:nvPicPr>
          <p:cNvPr id="887" name="Google Shape;887;p129"/>
          <p:cNvPicPr preferRelativeResize="0"/>
          <p:nvPr/>
        </p:nvPicPr>
        <p:blipFill rotWithShape="1">
          <a:blip r:embed="rId3">
            <a:alphaModFix/>
          </a:blip>
          <a:srcRect b="0" l="0" r="0" t="0"/>
          <a:stretch/>
        </p:blipFill>
        <p:spPr>
          <a:xfrm>
            <a:off x="0" y="1441252"/>
            <a:ext cx="6858003" cy="37022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2" name="Shape 892"/>
        <p:cNvGrpSpPr/>
        <p:nvPr/>
      </p:nvGrpSpPr>
      <p:grpSpPr>
        <a:xfrm>
          <a:off x="0" y="0"/>
          <a:ext cx="0" cy="0"/>
          <a:chOff x="0" y="0"/>
          <a:chExt cx="0" cy="0"/>
        </a:xfrm>
      </p:grpSpPr>
      <p:sp>
        <p:nvSpPr>
          <p:cNvPr id="893" name="Google Shape;893;p130"/>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Calibri"/>
              <a:buNone/>
            </a:pPr>
            <a:r>
              <a:rPr lang="en-GB" sz="6000">
                <a:solidFill>
                  <a:srgbClr val="00B0F0"/>
                </a:solidFill>
                <a:latin typeface="Avenir"/>
                <a:ea typeface="Avenir"/>
                <a:cs typeface="Avenir"/>
                <a:sym typeface="Avenir"/>
              </a:rPr>
              <a:t>Your turn</a:t>
            </a:r>
            <a:endParaRPr/>
          </a:p>
        </p:txBody>
      </p:sp>
      <p:sp>
        <p:nvSpPr>
          <p:cNvPr id="894" name="Google Shape;894;p130"/>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00000"/>
              </a:lnSpc>
              <a:spcBef>
                <a:spcPts val="640"/>
              </a:spcBef>
              <a:spcAft>
                <a:spcPts val="0"/>
              </a:spcAft>
              <a:buClr>
                <a:schemeClr val="dk1"/>
              </a:buClr>
              <a:buSzPts val="2400"/>
              <a:buFont typeface="Arial"/>
              <a:buChar char="•"/>
            </a:pPr>
            <a:r>
              <a:rPr lang="en-GB" sz="2400"/>
              <a:t>Navigate to Wiki of your ‘chocolate happiness’ project</a:t>
            </a:r>
            <a:endParaRPr sz="2400"/>
          </a:p>
          <a:p>
            <a:pPr indent="-381000" lvl="0" marL="457200" marR="0" rtl="0" algn="l">
              <a:lnSpc>
                <a:spcPct val="100000"/>
              </a:lnSpc>
              <a:spcBef>
                <a:spcPts val="640"/>
              </a:spcBef>
              <a:spcAft>
                <a:spcPts val="0"/>
              </a:spcAft>
              <a:buClr>
                <a:schemeClr val="dk1"/>
              </a:buClr>
              <a:buSzPts val="2400"/>
              <a:buFont typeface="Arial"/>
              <a:buChar char="•"/>
            </a:pPr>
            <a:r>
              <a:rPr lang="en-GB" sz="2400"/>
              <a:t>Type **Research Question** Does chocolate have an appreciable impact on graduate students’ moods?</a:t>
            </a:r>
            <a:endParaRPr sz="2400"/>
          </a:p>
          <a:p>
            <a:pPr indent="-381000" lvl="0" marL="457200" marR="0" rtl="0" algn="l">
              <a:lnSpc>
                <a:spcPct val="100000"/>
              </a:lnSpc>
              <a:spcBef>
                <a:spcPts val="640"/>
              </a:spcBef>
              <a:spcAft>
                <a:spcPts val="0"/>
              </a:spcAft>
              <a:buClr>
                <a:schemeClr val="dk1"/>
              </a:buClr>
              <a:buSzPts val="2400"/>
              <a:buFont typeface="Arial"/>
              <a:buChar char="•"/>
            </a:pPr>
            <a:r>
              <a:rPr lang="en-GB" sz="2400"/>
              <a:t>Click “Save” to create new version</a:t>
            </a:r>
            <a:endParaRPr sz="2400"/>
          </a:p>
          <a:p>
            <a:pPr indent="-381000" lvl="0" marL="457200" marR="0" rtl="0" algn="l">
              <a:lnSpc>
                <a:spcPct val="100000"/>
              </a:lnSpc>
              <a:spcBef>
                <a:spcPts val="640"/>
              </a:spcBef>
              <a:spcAft>
                <a:spcPts val="0"/>
              </a:spcAft>
              <a:buClr>
                <a:schemeClr val="dk1"/>
              </a:buClr>
              <a:buSzPts val="2400"/>
              <a:buFont typeface="Arial"/>
              <a:buChar char="•"/>
            </a:pPr>
            <a:r>
              <a:rPr lang="en-GB" sz="2400"/>
              <a:t>Click on picture icon in edit bar and copy a link to a picture </a:t>
            </a:r>
            <a:endParaRPr sz="2400"/>
          </a:p>
          <a:p>
            <a:pPr indent="-228600" lvl="0" marL="457200" marR="0" rtl="0" algn="l">
              <a:lnSpc>
                <a:spcPct val="100000"/>
              </a:lnSpc>
              <a:spcBef>
                <a:spcPts val="640"/>
              </a:spcBef>
              <a:spcAft>
                <a:spcPts val="0"/>
              </a:spcAft>
              <a:buClr>
                <a:schemeClr val="dk1"/>
              </a:buClr>
              <a:buSzPts val="3200"/>
              <a:buFont typeface="Arial"/>
              <a:buNone/>
            </a:pPr>
            <a:r>
              <a:t/>
            </a:r>
            <a:endParaRPr sz="240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9" name="Shape 899"/>
        <p:cNvGrpSpPr/>
        <p:nvPr/>
      </p:nvGrpSpPr>
      <p:grpSpPr>
        <a:xfrm>
          <a:off x="0" y="0"/>
          <a:ext cx="0" cy="0"/>
          <a:chOff x="0" y="0"/>
          <a:chExt cx="0" cy="0"/>
        </a:xfrm>
      </p:grpSpPr>
      <p:sp>
        <p:nvSpPr>
          <p:cNvPr id="900" name="Google Shape;900;p131"/>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640"/>
              </a:spcBef>
              <a:spcAft>
                <a:spcPts val="0"/>
              </a:spcAft>
              <a:buClr>
                <a:schemeClr val="dk1"/>
              </a:buClr>
              <a:buSzPts val="3200"/>
              <a:buFont typeface="Arial"/>
              <a:buChar char="•"/>
            </a:pPr>
            <a:r>
              <a:rPr lang="en-GB"/>
              <a:t>Control which project parts you make public or keep private</a:t>
            </a:r>
            <a:endParaRPr/>
          </a:p>
          <a:p>
            <a:pPr indent="-431800" lvl="0" marL="457200" marR="0" rtl="0" algn="l">
              <a:lnSpc>
                <a:spcPct val="100000"/>
              </a:lnSpc>
              <a:spcBef>
                <a:spcPts val="640"/>
              </a:spcBef>
              <a:spcAft>
                <a:spcPts val="0"/>
              </a:spcAft>
              <a:buClr>
                <a:schemeClr val="dk1"/>
              </a:buClr>
              <a:buSzPts val="3200"/>
              <a:buFont typeface="Arial"/>
              <a:buChar char="•"/>
            </a:pPr>
            <a:r>
              <a:rPr lang="en-GB"/>
              <a:t>Due to copyright (e.g., literature), some sections might need to stay private</a:t>
            </a:r>
            <a:endParaRPr/>
          </a:p>
          <a:p>
            <a:pPr indent="-431800" lvl="0" marL="457200" marR="0" rtl="0" algn="l">
              <a:lnSpc>
                <a:spcPct val="100000"/>
              </a:lnSpc>
              <a:spcBef>
                <a:spcPts val="640"/>
              </a:spcBef>
              <a:spcAft>
                <a:spcPts val="0"/>
              </a:spcAft>
              <a:buClr>
                <a:schemeClr val="dk1"/>
              </a:buClr>
              <a:buSzPts val="3200"/>
              <a:buFont typeface="Arial"/>
              <a:buChar char="•"/>
            </a:pPr>
            <a:r>
              <a:rPr lang="en-GB"/>
              <a:t>Public parts or a project are discoverable, public projects are indexed by Google</a:t>
            </a:r>
            <a:endParaRPr/>
          </a:p>
        </p:txBody>
      </p:sp>
      <p:sp>
        <p:nvSpPr>
          <p:cNvPr id="901" name="Google Shape;901;p131"/>
          <p:cNvSpPr txBox="1"/>
          <p:nvPr/>
        </p:nvSpPr>
        <p:spPr>
          <a:xfrm>
            <a:off x="685800" y="132169"/>
            <a:ext cx="7772400" cy="1102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Calibri"/>
              <a:buNone/>
            </a:pPr>
            <a:r>
              <a:rPr b="0" i="0" lang="en-GB" sz="6000" u="none" cap="none" strike="noStrike">
                <a:solidFill>
                  <a:srgbClr val="00B0F0"/>
                </a:solidFill>
                <a:latin typeface="Avenir"/>
                <a:ea typeface="Avenir"/>
                <a:cs typeface="Avenir"/>
                <a:sym typeface="Avenir"/>
              </a:rPr>
              <a:t>Sharing</a:t>
            </a:r>
            <a:endParaRPr b="0" i="0" sz="6000" u="none" cap="none" strike="noStrike">
              <a:solidFill>
                <a:srgbClr val="00B0F0"/>
              </a:solidFill>
              <a:latin typeface="Avenir"/>
              <a:ea typeface="Avenir"/>
              <a:cs typeface="Avenir"/>
              <a:sym typeface="Aveni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6" name="Shape 906"/>
        <p:cNvGrpSpPr/>
        <p:nvPr/>
      </p:nvGrpSpPr>
      <p:grpSpPr>
        <a:xfrm>
          <a:off x="0" y="0"/>
          <a:ext cx="0" cy="0"/>
          <a:chOff x="0" y="0"/>
          <a:chExt cx="0" cy="0"/>
        </a:xfrm>
      </p:grpSpPr>
      <p:sp>
        <p:nvSpPr>
          <p:cNvPr id="907" name="Google Shape;907;p132"/>
          <p:cNvSpPr txBox="1"/>
          <p:nvPr/>
        </p:nvSpPr>
        <p:spPr>
          <a:xfrm>
            <a:off x="685800" y="132169"/>
            <a:ext cx="7772400" cy="1102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Calibri"/>
              <a:buNone/>
            </a:pPr>
            <a:r>
              <a:rPr b="0" i="0" lang="en-GB" sz="6000" u="none" cap="none" strike="noStrike">
                <a:solidFill>
                  <a:srgbClr val="00B0F0"/>
                </a:solidFill>
                <a:latin typeface="Avenir"/>
                <a:ea typeface="Avenir"/>
                <a:cs typeface="Avenir"/>
                <a:sym typeface="Avenir"/>
              </a:rPr>
              <a:t>Sharing</a:t>
            </a:r>
            <a:endParaRPr b="0" i="0" sz="6000" u="none" cap="none" strike="noStrike">
              <a:solidFill>
                <a:srgbClr val="00B0F0"/>
              </a:solidFill>
              <a:latin typeface="Avenir"/>
              <a:ea typeface="Avenir"/>
              <a:cs typeface="Avenir"/>
              <a:sym typeface="Avenir"/>
            </a:endParaRPr>
          </a:p>
        </p:txBody>
      </p:sp>
      <p:pic>
        <p:nvPicPr>
          <p:cNvPr id="908" name="Google Shape;908;p132"/>
          <p:cNvPicPr preferRelativeResize="0"/>
          <p:nvPr/>
        </p:nvPicPr>
        <p:blipFill rotWithShape="1">
          <a:blip r:embed="rId3">
            <a:alphaModFix/>
          </a:blip>
          <a:srcRect b="0" l="0" r="0" t="0"/>
          <a:stretch/>
        </p:blipFill>
        <p:spPr>
          <a:xfrm>
            <a:off x="0" y="1438357"/>
            <a:ext cx="6857998" cy="3705142"/>
          </a:xfrm>
          <a:prstGeom prst="rect">
            <a:avLst/>
          </a:prstGeom>
          <a:noFill/>
          <a:ln>
            <a:noFill/>
          </a:ln>
        </p:spPr>
      </p:pic>
      <p:sp>
        <p:nvSpPr>
          <p:cNvPr id="909" name="Google Shape;909;p132"/>
          <p:cNvSpPr/>
          <p:nvPr/>
        </p:nvSpPr>
        <p:spPr>
          <a:xfrm rot="-8998708">
            <a:off x="4876441" y="2078396"/>
            <a:ext cx="732124" cy="986717"/>
          </a:xfrm>
          <a:prstGeom prst="downArrow">
            <a:avLst>
              <a:gd fmla="val 50000" name="adj1"/>
              <a:gd fmla="val 50000" name="adj2"/>
            </a:avLst>
          </a:prstGeom>
          <a:solidFill>
            <a:srgbClr val="C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5" name="Shape 445"/>
        <p:cNvGrpSpPr/>
        <p:nvPr/>
      </p:nvGrpSpPr>
      <p:grpSpPr>
        <a:xfrm>
          <a:off x="0" y="0"/>
          <a:ext cx="0" cy="0"/>
          <a:chOff x="0" y="0"/>
          <a:chExt cx="0" cy="0"/>
        </a:xfrm>
      </p:grpSpPr>
      <p:sp>
        <p:nvSpPr>
          <p:cNvPr id="446" name="Google Shape;446;p7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What is Open Science?</a:t>
            </a:r>
            <a:endParaRPr/>
          </a:p>
        </p:txBody>
      </p:sp>
      <p:sp>
        <p:nvSpPr>
          <p:cNvPr id="447" name="Google Shape;447;p79"/>
          <p:cNvSpPr txBox="1"/>
          <p:nvPr>
            <p:ph idx="1" type="body"/>
          </p:nvPr>
        </p:nvSpPr>
        <p:spPr>
          <a:xfrm>
            <a:off x="399600" y="831850"/>
            <a:ext cx="8744400" cy="2880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sz="2800"/>
          </a:p>
          <a:p>
            <a:pPr indent="-406400" lvl="0" marL="457200" rtl="0" algn="l">
              <a:lnSpc>
                <a:spcPct val="100000"/>
              </a:lnSpc>
              <a:spcBef>
                <a:spcPts val="0"/>
              </a:spcBef>
              <a:spcAft>
                <a:spcPts val="0"/>
              </a:spcAft>
              <a:buSzPts val="2800"/>
              <a:buAutoNum type="arabicPeriod"/>
            </a:pPr>
            <a:r>
              <a:rPr lang="en-GB" sz="2800"/>
              <a:t>A set of </a:t>
            </a:r>
            <a:r>
              <a:rPr lang="en-GB" sz="2800" u="sng"/>
              <a:t>practices</a:t>
            </a:r>
            <a:r>
              <a:rPr lang="en-GB" sz="2800"/>
              <a:t> (e.g. open access, open data, …)</a:t>
            </a:r>
            <a:endParaRPr sz="2800"/>
          </a:p>
          <a:p>
            <a:pPr indent="0" lvl="0" marL="457200" rtl="0" algn="l">
              <a:lnSpc>
                <a:spcPct val="100000"/>
              </a:lnSpc>
              <a:spcBef>
                <a:spcPts val="0"/>
              </a:spcBef>
              <a:spcAft>
                <a:spcPts val="0"/>
              </a:spcAft>
              <a:buNone/>
            </a:pPr>
            <a:r>
              <a:t/>
            </a:r>
            <a:endParaRPr sz="2800"/>
          </a:p>
          <a:p>
            <a:pPr indent="-406400" lvl="0" marL="457200" rtl="0" algn="l">
              <a:lnSpc>
                <a:spcPct val="100000"/>
              </a:lnSpc>
              <a:spcBef>
                <a:spcPts val="0"/>
              </a:spcBef>
              <a:spcAft>
                <a:spcPts val="0"/>
              </a:spcAft>
              <a:buSzPts val="2800"/>
              <a:buAutoNum type="arabicPeriod"/>
            </a:pPr>
            <a:r>
              <a:rPr lang="en-GB" sz="2800"/>
              <a:t>A </a:t>
            </a:r>
            <a:r>
              <a:rPr lang="en-GB" sz="2800" u="sng"/>
              <a:t>movement</a:t>
            </a:r>
            <a:r>
              <a:rPr lang="en-GB" sz="2800"/>
              <a:t> (changing the way we do research)</a:t>
            </a:r>
            <a:endParaRPr sz="2800"/>
          </a:p>
          <a:p>
            <a:pPr indent="0" lvl="0" marL="457200" rtl="0" algn="l">
              <a:lnSpc>
                <a:spcPct val="100000"/>
              </a:lnSpc>
              <a:spcBef>
                <a:spcPts val="0"/>
              </a:spcBef>
              <a:spcAft>
                <a:spcPts val="0"/>
              </a:spcAft>
              <a:buNone/>
            </a:pPr>
            <a:r>
              <a:t/>
            </a:r>
            <a:endParaRPr sz="2800"/>
          </a:p>
          <a:p>
            <a:pPr indent="-406400" lvl="0" marL="457200" rtl="0" algn="l">
              <a:lnSpc>
                <a:spcPct val="100000"/>
              </a:lnSpc>
              <a:spcBef>
                <a:spcPts val="0"/>
              </a:spcBef>
              <a:spcAft>
                <a:spcPts val="0"/>
              </a:spcAft>
              <a:buSzPts val="2800"/>
              <a:buAutoNum type="arabicPeriod"/>
            </a:pPr>
            <a:r>
              <a:rPr lang="en-GB" sz="2800"/>
              <a:t>The </a:t>
            </a:r>
            <a:r>
              <a:rPr lang="en-GB" sz="2800" u="sng"/>
              <a:t>stance</a:t>
            </a:r>
            <a:r>
              <a:rPr lang="en-GB" sz="2800"/>
              <a:t> that the core values of science are:</a:t>
            </a:r>
            <a:endParaRPr sz="2800"/>
          </a:p>
          <a:p>
            <a:pPr indent="0" lvl="0" marL="0" rtl="0" algn="l">
              <a:spcBef>
                <a:spcPts val="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448" name="Google Shape;448;p79"/>
          <p:cNvPicPr preferRelativeResize="0"/>
          <p:nvPr/>
        </p:nvPicPr>
        <p:blipFill>
          <a:blip r:embed="rId3">
            <a:alphaModFix/>
          </a:blip>
          <a:stretch>
            <a:fillRect/>
          </a:stretch>
        </p:blipFill>
        <p:spPr>
          <a:xfrm>
            <a:off x="719438" y="3614612"/>
            <a:ext cx="7705125" cy="1593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7">
                                            <p:txEl>
                                              <p:pRg end="0" st="0"/>
                                            </p:txEl>
                                          </p:spTgt>
                                        </p:tgtEl>
                                        <p:attrNameLst>
                                          <p:attrName>style.visibility</p:attrName>
                                        </p:attrNameLst>
                                      </p:cBhvr>
                                      <p:to>
                                        <p:strVal val="visible"/>
                                      </p:to>
                                    </p:set>
                                    <p:animEffect filter="fade" transition="in">
                                      <p:cBhvr>
                                        <p:cTn dur="1000"/>
                                        <p:tgtEl>
                                          <p:spTgt spid="44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7">
                                            <p:txEl>
                                              <p:pRg end="1" st="1"/>
                                            </p:txEl>
                                          </p:spTgt>
                                        </p:tgtEl>
                                        <p:attrNameLst>
                                          <p:attrName>style.visibility</p:attrName>
                                        </p:attrNameLst>
                                      </p:cBhvr>
                                      <p:to>
                                        <p:strVal val="visible"/>
                                      </p:to>
                                    </p:set>
                                    <p:animEffect filter="fade" transition="in">
                                      <p:cBhvr>
                                        <p:cTn dur="1000"/>
                                        <p:tgtEl>
                                          <p:spTgt spid="44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7">
                                            <p:txEl>
                                              <p:pRg end="2" st="2"/>
                                            </p:txEl>
                                          </p:spTgt>
                                        </p:tgtEl>
                                        <p:attrNameLst>
                                          <p:attrName>style.visibility</p:attrName>
                                        </p:attrNameLst>
                                      </p:cBhvr>
                                      <p:to>
                                        <p:strVal val="visible"/>
                                      </p:to>
                                    </p:set>
                                    <p:animEffect filter="fade" transition="in">
                                      <p:cBhvr>
                                        <p:cTn dur="1000"/>
                                        <p:tgtEl>
                                          <p:spTgt spid="44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7">
                                            <p:txEl>
                                              <p:pRg end="3" st="3"/>
                                            </p:txEl>
                                          </p:spTgt>
                                        </p:tgtEl>
                                        <p:attrNameLst>
                                          <p:attrName>style.visibility</p:attrName>
                                        </p:attrNameLst>
                                      </p:cBhvr>
                                      <p:to>
                                        <p:strVal val="visible"/>
                                      </p:to>
                                    </p:set>
                                    <p:animEffect filter="fade" transition="in">
                                      <p:cBhvr>
                                        <p:cTn dur="1000"/>
                                        <p:tgtEl>
                                          <p:spTgt spid="44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7">
                                            <p:txEl>
                                              <p:pRg end="4" st="4"/>
                                            </p:txEl>
                                          </p:spTgt>
                                        </p:tgtEl>
                                        <p:attrNameLst>
                                          <p:attrName>style.visibility</p:attrName>
                                        </p:attrNameLst>
                                      </p:cBhvr>
                                      <p:to>
                                        <p:strVal val="visible"/>
                                      </p:to>
                                    </p:set>
                                    <p:animEffect filter="fade" transition="in">
                                      <p:cBhvr>
                                        <p:cTn dur="1000"/>
                                        <p:tgtEl>
                                          <p:spTgt spid="44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7">
                                            <p:txEl>
                                              <p:pRg end="5" st="5"/>
                                            </p:txEl>
                                          </p:spTgt>
                                        </p:tgtEl>
                                        <p:attrNameLst>
                                          <p:attrName>style.visibility</p:attrName>
                                        </p:attrNameLst>
                                      </p:cBhvr>
                                      <p:to>
                                        <p:strVal val="visible"/>
                                      </p:to>
                                    </p:set>
                                    <p:animEffect filter="fade" transition="in">
                                      <p:cBhvr>
                                        <p:cTn dur="1000"/>
                                        <p:tgtEl>
                                          <p:spTgt spid="447">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7">
                                            <p:txEl>
                                              <p:pRg end="6" st="6"/>
                                            </p:txEl>
                                          </p:spTgt>
                                        </p:tgtEl>
                                        <p:attrNameLst>
                                          <p:attrName>style.visibility</p:attrName>
                                        </p:attrNameLst>
                                      </p:cBhvr>
                                      <p:to>
                                        <p:strVal val="visible"/>
                                      </p:to>
                                    </p:set>
                                    <p:animEffect filter="fade" transition="in">
                                      <p:cBhvr>
                                        <p:cTn dur="1000"/>
                                        <p:tgtEl>
                                          <p:spTgt spid="447">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7">
                                            <p:txEl>
                                              <p:pRg end="7" st="7"/>
                                            </p:txEl>
                                          </p:spTgt>
                                        </p:tgtEl>
                                        <p:attrNameLst>
                                          <p:attrName>style.visibility</p:attrName>
                                        </p:attrNameLst>
                                      </p:cBhvr>
                                      <p:to>
                                        <p:strVal val="visible"/>
                                      </p:to>
                                    </p:set>
                                    <p:animEffect filter="fade" transition="in">
                                      <p:cBhvr>
                                        <p:cTn dur="1000"/>
                                        <p:tgtEl>
                                          <p:spTgt spid="447">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7">
                                            <p:txEl>
                                              <p:pRg end="8" st="8"/>
                                            </p:txEl>
                                          </p:spTgt>
                                        </p:tgtEl>
                                        <p:attrNameLst>
                                          <p:attrName>style.visibility</p:attrName>
                                        </p:attrNameLst>
                                      </p:cBhvr>
                                      <p:to>
                                        <p:strVal val="visible"/>
                                      </p:to>
                                    </p:set>
                                    <p:animEffect filter="fade" transition="in">
                                      <p:cBhvr>
                                        <p:cTn dur="1000"/>
                                        <p:tgtEl>
                                          <p:spTgt spid="447">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7">
                                            <p:txEl>
                                              <p:pRg end="9" st="9"/>
                                            </p:txEl>
                                          </p:spTgt>
                                        </p:tgtEl>
                                        <p:attrNameLst>
                                          <p:attrName>style.visibility</p:attrName>
                                        </p:attrNameLst>
                                      </p:cBhvr>
                                      <p:to>
                                        <p:strVal val="visible"/>
                                      </p:to>
                                    </p:set>
                                    <p:animEffect filter="fade" transition="in">
                                      <p:cBhvr>
                                        <p:cTn dur="1000"/>
                                        <p:tgtEl>
                                          <p:spTgt spid="447">
                                            <p:txEl>
                                              <p:pRg end="9" st="9"/>
                                            </p:txEl>
                                          </p:spTgt>
                                        </p:tgtEl>
                                      </p:cBhvr>
                                    </p:animEffect>
                                  </p:childTnLst>
                                </p:cTn>
                              </p:par>
                              <p:par>
                                <p:cTn fill="hold" nodeType="withEffect" presetClass="entr" presetID="10" presetSubtype="0">
                                  <p:stCondLst>
                                    <p:cond delay="0"/>
                                  </p:stCondLst>
                                  <p:childTnLst>
                                    <p:set>
                                      <p:cBhvr>
                                        <p:cTn dur="1" fill="hold">
                                          <p:stCondLst>
                                            <p:cond delay="0"/>
                                          </p:stCondLst>
                                        </p:cTn>
                                        <p:tgtEl>
                                          <p:spTgt spid="448"/>
                                        </p:tgtEl>
                                        <p:attrNameLst>
                                          <p:attrName>style.visibility</p:attrName>
                                        </p:attrNameLst>
                                      </p:cBhvr>
                                      <p:to>
                                        <p:strVal val="visible"/>
                                      </p:to>
                                    </p:set>
                                    <p:animEffect filter="fade" transition="in">
                                      <p:cBhvr>
                                        <p:cTn dur="1000"/>
                                        <p:tgtEl>
                                          <p:spTgt spid="4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4" name="Shape 914"/>
        <p:cNvGrpSpPr/>
        <p:nvPr/>
      </p:nvGrpSpPr>
      <p:grpSpPr>
        <a:xfrm>
          <a:off x="0" y="0"/>
          <a:ext cx="0" cy="0"/>
          <a:chOff x="0" y="0"/>
          <a:chExt cx="0" cy="0"/>
        </a:xfrm>
      </p:grpSpPr>
      <p:sp>
        <p:nvSpPr>
          <p:cNvPr id="915" name="Google Shape;915;p133"/>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Calibri"/>
              <a:buNone/>
            </a:pPr>
            <a:r>
              <a:rPr lang="en-GB" sz="6000">
                <a:solidFill>
                  <a:srgbClr val="00B0F0"/>
                </a:solidFill>
                <a:latin typeface="Avenir"/>
                <a:ea typeface="Avenir"/>
                <a:cs typeface="Avenir"/>
                <a:sym typeface="Avenir"/>
              </a:rPr>
              <a:t>Your turn</a:t>
            </a:r>
            <a:endParaRPr/>
          </a:p>
        </p:txBody>
      </p:sp>
      <p:sp>
        <p:nvSpPr>
          <p:cNvPr id="916" name="Google Shape;916;p133"/>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640"/>
              </a:spcBef>
              <a:spcAft>
                <a:spcPts val="0"/>
              </a:spcAft>
              <a:buClr>
                <a:schemeClr val="dk1"/>
              </a:buClr>
              <a:buSzPts val="3200"/>
              <a:buFont typeface="Arial"/>
              <a:buChar char="•"/>
            </a:pPr>
            <a:r>
              <a:rPr lang="en-GB"/>
              <a:t>Make Project page of your group project and one of the components public</a:t>
            </a:r>
            <a:endParaRPr/>
          </a:p>
          <a:p>
            <a:pPr indent="-431800" lvl="0" marL="457200" marR="0" rtl="0" algn="l">
              <a:lnSpc>
                <a:spcPct val="100000"/>
              </a:lnSpc>
              <a:spcBef>
                <a:spcPts val="640"/>
              </a:spcBef>
              <a:spcAft>
                <a:spcPts val="0"/>
              </a:spcAft>
              <a:buClr>
                <a:schemeClr val="dk1"/>
              </a:buClr>
              <a:buSzPts val="3200"/>
              <a:buFont typeface="Arial"/>
              <a:buChar char="•"/>
            </a:pPr>
            <a:r>
              <a:rPr lang="en-GB"/>
              <a:t>Navigate to project overview and see what components are public, while others are still private</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1" name="Shape 921"/>
        <p:cNvGrpSpPr/>
        <p:nvPr/>
      </p:nvGrpSpPr>
      <p:grpSpPr>
        <a:xfrm>
          <a:off x="0" y="0"/>
          <a:ext cx="0" cy="0"/>
          <a:chOff x="0" y="0"/>
          <a:chExt cx="0" cy="0"/>
        </a:xfrm>
      </p:grpSpPr>
      <p:sp>
        <p:nvSpPr>
          <p:cNvPr id="922" name="Google Shape;922;p134"/>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00000"/>
              </a:lnSpc>
              <a:spcBef>
                <a:spcPts val="640"/>
              </a:spcBef>
              <a:spcAft>
                <a:spcPts val="0"/>
              </a:spcAft>
              <a:buClr>
                <a:schemeClr val="dk1"/>
              </a:buClr>
              <a:buSzPts val="2400"/>
              <a:buFont typeface="Arial"/>
              <a:buChar char="•"/>
            </a:pPr>
            <a:r>
              <a:rPr lang="en-GB" sz="2400"/>
              <a:t>Fulfill a mandate</a:t>
            </a:r>
            <a:endParaRPr sz="2400"/>
          </a:p>
          <a:p>
            <a:pPr indent="-381000" lvl="0" marL="457200" marR="0" rtl="0" algn="l">
              <a:lnSpc>
                <a:spcPct val="100000"/>
              </a:lnSpc>
              <a:spcBef>
                <a:spcPts val="640"/>
              </a:spcBef>
              <a:spcAft>
                <a:spcPts val="0"/>
              </a:spcAft>
              <a:buClr>
                <a:schemeClr val="dk1"/>
              </a:buClr>
              <a:buSzPts val="2400"/>
              <a:buFont typeface="Arial"/>
              <a:buChar char="•"/>
            </a:pPr>
            <a:r>
              <a:rPr lang="en-GB" sz="2400"/>
              <a:t>Increase impact and reach of your research</a:t>
            </a:r>
            <a:endParaRPr sz="2400"/>
          </a:p>
          <a:p>
            <a:pPr indent="-381000" lvl="0" marL="457200" marR="0" rtl="0" algn="l">
              <a:lnSpc>
                <a:spcPct val="100000"/>
              </a:lnSpc>
              <a:spcBef>
                <a:spcPts val="640"/>
              </a:spcBef>
              <a:spcAft>
                <a:spcPts val="0"/>
              </a:spcAft>
              <a:buClr>
                <a:schemeClr val="dk1"/>
              </a:buClr>
              <a:buSzPts val="2400"/>
              <a:buFont typeface="Arial"/>
              <a:buChar char="•"/>
            </a:pPr>
            <a:r>
              <a:rPr lang="en-GB" sz="2400"/>
              <a:t>Get credit for more than just publication (e.g., data, code, methods)</a:t>
            </a:r>
            <a:endParaRPr sz="2400"/>
          </a:p>
          <a:p>
            <a:pPr indent="-381000" lvl="0" marL="457200" marR="0" rtl="0" algn="l">
              <a:lnSpc>
                <a:spcPct val="100000"/>
              </a:lnSpc>
              <a:spcBef>
                <a:spcPts val="640"/>
              </a:spcBef>
              <a:spcAft>
                <a:spcPts val="0"/>
              </a:spcAft>
              <a:buClr>
                <a:schemeClr val="dk1"/>
              </a:buClr>
              <a:buSzPts val="2400"/>
              <a:buFont typeface="Arial"/>
              <a:buChar char="•"/>
            </a:pPr>
            <a:r>
              <a:rPr lang="en-GB" sz="2400"/>
              <a:t>Every project and every file has Globally Unique Identifier (GUID)</a:t>
            </a:r>
            <a:endParaRPr sz="2400"/>
          </a:p>
          <a:p>
            <a:pPr indent="-381000" lvl="0" marL="457200" marR="0" rtl="0" algn="l">
              <a:lnSpc>
                <a:spcPct val="100000"/>
              </a:lnSpc>
              <a:spcBef>
                <a:spcPts val="640"/>
              </a:spcBef>
              <a:spcAft>
                <a:spcPts val="0"/>
              </a:spcAft>
              <a:buClr>
                <a:schemeClr val="dk1"/>
              </a:buClr>
              <a:buSzPts val="2400"/>
              <a:buFont typeface="Arial"/>
              <a:buChar char="•"/>
            </a:pPr>
            <a:r>
              <a:rPr lang="en-GB" sz="2400"/>
              <a:t>GUID points to project unless deleted</a:t>
            </a:r>
            <a:endParaRPr sz="2400"/>
          </a:p>
          <a:p>
            <a:pPr indent="-381000" lvl="0" marL="457200" marR="0" rtl="0" algn="l">
              <a:lnSpc>
                <a:spcPct val="100000"/>
              </a:lnSpc>
              <a:spcBef>
                <a:spcPts val="640"/>
              </a:spcBef>
              <a:spcAft>
                <a:spcPts val="0"/>
              </a:spcAft>
              <a:buClr>
                <a:schemeClr val="dk1"/>
              </a:buClr>
              <a:buSzPts val="2400"/>
              <a:buFont typeface="Arial"/>
              <a:buChar char="•"/>
            </a:pPr>
            <a:r>
              <a:rPr lang="en-GB" sz="2400"/>
              <a:t>Can be used as link in papers</a:t>
            </a:r>
            <a:endParaRPr sz="2400"/>
          </a:p>
        </p:txBody>
      </p:sp>
      <p:sp>
        <p:nvSpPr>
          <p:cNvPr id="923" name="Google Shape;923;p134"/>
          <p:cNvSpPr txBox="1"/>
          <p:nvPr/>
        </p:nvSpPr>
        <p:spPr>
          <a:xfrm>
            <a:off x="685800" y="132169"/>
            <a:ext cx="7772400" cy="1102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Calibri"/>
              <a:buNone/>
            </a:pPr>
            <a:r>
              <a:rPr b="0" i="0" lang="en-GB" sz="6000" u="none" cap="none" strike="noStrike">
                <a:solidFill>
                  <a:srgbClr val="00B0F0"/>
                </a:solidFill>
                <a:latin typeface="Avenir"/>
                <a:ea typeface="Avenir"/>
                <a:cs typeface="Avenir"/>
                <a:sym typeface="Avenir"/>
              </a:rPr>
              <a:t>Why sharing?</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8" name="Shape 928"/>
        <p:cNvGrpSpPr/>
        <p:nvPr/>
      </p:nvGrpSpPr>
      <p:grpSpPr>
        <a:xfrm>
          <a:off x="0" y="0"/>
          <a:ext cx="0" cy="0"/>
          <a:chOff x="0" y="0"/>
          <a:chExt cx="0" cy="0"/>
        </a:xfrm>
      </p:grpSpPr>
      <p:sp>
        <p:nvSpPr>
          <p:cNvPr id="929" name="Google Shape;929;p135"/>
          <p:cNvSpPr/>
          <p:nvPr/>
        </p:nvSpPr>
        <p:spPr>
          <a:xfrm>
            <a:off x="4309483" y="2053600"/>
            <a:ext cx="230700" cy="2730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Calibri"/>
                <a:ea typeface="Calibri"/>
                <a:cs typeface="Calibri"/>
                <a:sym typeface="Calibri"/>
              </a:rPr>
              <a:t> </a:t>
            </a:r>
            <a:endParaRPr b="0" i="0" sz="1400" u="none" cap="none" strike="noStrike">
              <a:solidFill>
                <a:srgbClr val="000000"/>
              </a:solidFill>
              <a:latin typeface="Cambria"/>
              <a:ea typeface="Cambria"/>
              <a:cs typeface="Cambria"/>
              <a:sym typeface="Cambria"/>
            </a:endParaRPr>
          </a:p>
        </p:txBody>
      </p:sp>
      <p:pic>
        <p:nvPicPr>
          <p:cNvPr id="930" name="Google Shape;930;p135"/>
          <p:cNvPicPr preferRelativeResize="0"/>
          <p:nvPr/>
        </p:nvPicPr>
        <p:blipFill rotWithShape="1">
          <a:blip r:embed="rId3">
            <a:alphaModFix/>
          </a:blip>
          <a:srcRect b="0" l="0" r="0" t="0"/>
          <a:stretch/>
        </p:blipFill>
        <p:spPr>
          <a:xfrm>
            <a:off x="1871923" y="626381"/>
            <a:ext cx="3910410" cy="553230"/>
          </a:xfrm>
          <a:prstGeom prst="rect">
            <a:avLst/>
          </a:prstGeom>
          <a:noFill/>
          <a:ln cap="flat" cmpd="sng" w="88900">
            <a:solidFill>
              <a:srgbClr val="FFFFFF"/>
            </a:solidFill>
            <a:prstDash val="solid"/>
            <a:miter lim="8000"/>
            <a:headEnd len="sm" w="sm" type="none"/>
            <a:tailEnd len="sm" w="sm" type="none"/>
          </a:ln>
          <a:effectLst>
            <a:outerShdw dir="5400000" dist="18000">
              <a:srgbClr val="000000">
                <a:alpha val="40000"/>
              </a:srgbClr>
            </a:outerShdw>
          </a:effectLst>
        </p:spPr>
      </p:pic>
      <p:pic>
        <p:nvPicPr>
          <p:cNvPr id="931" name="Google Shape;931;p135"/>
          <p:cNvPicPr preferRelativeResize="0"/>
          <p:nvPr/>
        </p:nvPicPr>
        <p:blipFill rotWithShape="1">
          <a:blip r:embed="rId4">
            <a:alphaModFix/>
          </a:blip>
          <a:srcRect b="0" l="0" r="0" t="0"/>
          <a:stretch/>
        </p:blipFill>
        <p:spPr>
          <a:xfrm>
            <a:off x="1877683" y="1376711"/>
            <a:ext cx="4339710" cy="3281040"/>
          </a:xfrm>
          <a:prstGeom prst="rect">
            <a:avLst/>
          </a:prstGeom>
          <a:noFill/>
          <a:ln cap="flat" cmpd="sng" w="88900">
            <a:solidFill>
              <a:srgbClr val="FFFFFF"/>
            </a:solidFill>
            <a:prstDash val="solid"/>
            <a:miter lim="8000"/>
            <a:headEnd len="sm" w="sm" type="none"/>
            <a:tailEnd len="sm" w="sm" type="none"/>
          </a:ln>
          <a:effectLst>
            <a:outerShdw dir="5400000" dist="18000">
              <a:srgbClr val="000000">
                <a:alpha val="40000"/>
              </a:srgbClr>
            </a:outerShdw>
          </a:effectLst>
        </p:spPr>
      </p:pic>
      <p:sp>
        <p:nvSpPr>
          <p:cNvPr id="932" name="Google Shape;932;p135"/>
          <p:cNvSpPr/>
          <p:nvPr/>
        </p:nvSpPr>
        <p:spPr>
          <a:xfrm>
            <a:off x="4540168" y="751641"/>
            <a:ext cx="1245600" cy="302700"/>
          </a:xfrm>
          <a:prstGeom prst="rect">
            <a:avLst/>
          </a:prstGeom>
          <a:noFill/>
          <a:ln cap="flat" cmpd="sng" w="50800">
            <a:solidFill>
              <a:srgbClr val="C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135"/>
          <p:cNvSpPr/>
          <p:nvPr/>
        </p:nvSpPr>
        <p:spPr>
          <a:xfrm>
            <a:off x="1943213" y="2318675"/>
            <a:ext cx="1072500" cy="179700"/>
          </a:xfrm>
          <a:prstGeom prst="rect">
            <a:avLst/>
          </a:prstGeom>
          <a:noFill/>
          <a:ln cap="flat" cmpd="sng" w="50800">
            <a:solidFill>
              <a:srgbClr val="C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135"/>
          <p:cNvSpPr/>
          <p:nvPr/>
        </p:nvSpPr>
        <p:spPr>
          <a:xfrm>
            <a:off x="5491723" y="1094560"/>
            <a:ext cx="3431400" cy="435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GB" sz="2300" u="none" cap="none" strike="noStrike">
                <a:solidFill>
                  <a:srgbClr val="C00000"/>
                </a:solidFill>
                <a:latin typeface="Avenir"/>
                <a:ea typeface="Avenir"/>
                <a:cs typeface="Avenir"/>
                <a:sym typeface="Avenir"/>
              </a:rPr>
              <a:t>persistent identifier</a:t>
            </a:r>
            <a:endParaRPr b="1" i="0" sz="2300" u="none" cap="none" strike="noStrike">
              <a:solidFill>
                <a:srgbClr val="C00000"/>
              </a:solidFill>
              <a:latin typeface="Avenir"/>
              <a:ea typeface="Avenir"/>
              <a:cs typeface="Avenir"/>
              <a:sym typeface="Avenir"/>
            </a:endParaRPr>
          </a:p>
        </p:txBody>
      </p:sp>
      <p:sp>
        <p:nvSpPr>
          <p:cNvPr id="935" name="Google Shape;935;p135"/>
          <p:cNvSpPr/>
          <p:nvPr/>
        </p:nvSpPr>
        <p:spPr>
          <a:xfrm>
            <a:off x="3251803" y="2191031"/>
            <a:ext cx="3585000" cy="435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GB" sz="2200" u="none" cap="none" strike="noStrike">
                <a:solidFill>
                  <a:srgbClr val="C00000"/>
                </a:solidFill>
                <a:latin typeface="Avenir"/>
                <a:ea typeface="Avenir"/>
                <a:cs typeface="Avenir"/>
                <a:sym typeface="Avenir"/>
              </a:rPr>
              <a:t>used in a citation</a:t>
            </a:r>
            <a:endParaRPr b="1" i="0" sz="2200" u="none" cap="none" strike="noStrike">
              <a:solidFill>
                <a:srgbClr val="C00000"/>
              </a:solidFill>
              <a:latin typeface="Avenir"/>
              <a:ea typeface="Avenir"/>
              <a:cs typeface="Avenir"/>
              <a:sym typeface="Aveni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0" name="Shape 940"/>
        <p:cNvGrpSpPr/>
        <p:nvPr/>
      </p:nvGrpSpPr>
      <p:grpSpPr>
        <a:xfrm>
          <a:off x="0" y="0"/>
          <a:ext cx="0" cy="0"/>
          <a:chOff x="0" y="0"/>
          <a:chExt cx="0" cy="0"/>
        </a:xfrm>
      </p:grpSpPr>
      <p:sp>
        <p:nvSpPr>
          <p:cNvPr id="941" name="Google Shape;941;p136"/>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Calibri"/>
              <a:buNone/>
            </a:pPr>
            <a:r>
              <a:rPr lang="en-GB" sz="6000">
                <a:solidFill>
                  <a:srgbClr val="00B0F0"/>
                </a:solidFill>
                <a:latin typeface="Avenir"/>
                <a:ea typeface="Avenir"/>
                <a:cs typeface="Avenir"/>
                <a:sym typeface="Avenir"/>
              </a:rPr>
              <a:t>Your turn</a:t>
            </a:r>
            <a:endParaRPr/>
          </a:p>
        </p:txBody>
      </p:sp>
      <p:sp>
        <p:nvSpPr>
          <p:cNvPr id="942" name="Google Shape;942;p136"/>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640"/>
              </a:spcBef>
              <a:spcAft>
                <a:spcPts val="0"/>
              </a:spcAft>
              <a:buClr>
                <a:schemeClr val="dk1"/>
              </a:buClr>
              <a:buSzPts val="3200"/>
              <a:buFont typeface="Arial"/>
              <a:buChar char="•"/>
            </a:pPr>
            <a:r>
              <a:rPr lang="en-GB"/>
              <a:t>Google ‘Daniel Lakens effect size’</a:t>
            </a:r>
            <a:endParaRPr/>
          </a:p>
          <a:p>
            <a:pPr indent="-431800" lvl="0" marL="457200" marR="0" rtl="0" algn="l">
              <a:lnSpc>
                <a:spcPct val="100000"/>
              </a:lnSpc>
              <a:spcBef>
                <a:spcPts val="640"/>
              </a:spcBef>
              <a:spcAft>
                <a:spcPts val="0"/>
              </a:spcAft>
              <a:buClr>
                <a:schemeClr val="dk1"/>
              </a:buClr>
              <a:buSzPts val="3200"/>
              <a:buFont typeface="Arial"/>
              <a:buChar char="•"/>
            </a:pPr>
            <a:r>
              <a:rPr lang="en-GB"/>
              <a:t>Click on OSF page</a:t>
            </a:r>
            <a:endParaRPr/>
          </a:p>
        </p:txBody>
      </p:sp>
      <p:pic>
        <p:nvPicPr>
          <p:cNvPr id="943" name="Google Shape;943;p136"/>
          <p:cNvPicPr preferRelativeResize="0"/>
          <p:nvPr/>
        </p:nvPicPr>
        <p:blipFill rotWithShape="1">
          <a:blip r:embed="rId3">
            <a:alphaModFix/>
          </a:blip>
          <a:srcRect b="0" l="0" r="0" t="0"/>
          <a:stretch/>
        </p:blipFill>
        <p:spPr>
          <a:xfrm>
            <a:off x="0" y="1353230"/>
            <a:ext cx="6858003" cy="368617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8" name="Shape 948"/>
        <p:cNvGrpSpPr/>
        <p:nvPr/>
      </p:nvGrpSpPr>
      <p:grpSpPr>
        <a:xfrm>
          <a:off x="0" y="0"/>
          <a:ext cx="0" cy="0"/>
          <a:chOff x="0" y="0"/>
          <a:chExt cx="0" cy="0"/>
        </a:xfrm>
      </p:grpSpPr>
      <p:sp>
        <p:nvSpPr>
          <p:cNvPr id="949" name="Google Shape;949;p137"/>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640"/>
              </a:spcBef>
              <a:spcAft>
                <a:spcPts val="0"/>
              </a:spcAft>
              <a:buClr>
                <a:schemeClr val="dk1"/>
              </a:buClr>
              <a:buSzPts val="3200"/>
              <a:buFont typeface="Arial"/>
              <a:buChar char="•"/>
            </a:pPr>
            <a:r>
              <a:rPr lang="en-GB"/>
              <a:t>OSF supports indicators of impact beyond citation counts (e.g., page views, downloads)</a:t>
            </a:r>
            <a:endParaRPr/>
          </a:p>
          <a:p>
            <a:pPr indent="-228600" lvl="0" marL="457200" marR="0" rtl="0" algn="l">
              <a:lnSpc>
                <a:spcPct val="100000"/>
              </a:lnSpc>
              <a:spcBef>
                <a:spcPts val="640"/>
              </a:spcBef>
              <a:spcAft>
                <a:spcPts val="0"/>
              </a:spcAft>
              <a:buClr>
                <a:schemeClr val="dk1"/>
              </a:buClr>
              <a:buSzPts val="3200"/>
              <a:buFont typeface="Arial"/>
              <a:buNone/>
            </a:pPr>
            <a:r>
              <a:t/>
            </a:r>
            <a:endParaRPr/>
          </a:p>
        </p:txBody>
      </p:sp>
      <p:sp>
        <p:nvSpPr>
          <p:cNvPr id="950" name="Google Shape;950;p137"/>
          <p:cNvSpPr txBox="1"/>
          <p:nvPr/>
        </p:nvSpPr>
        <p:spPr>
          <a:xfrm>
            <a:off x="685800" y="132169"/>
            <a:ext cx="7772400" cy="1102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Calibri"/>
              <a:buNone/>
            </a:pPr>
            <a:r>
              <a:rPr b="0" i="0" lang="en-GB" sz="6000" u="none" cap="none" strike="noStrike">
                <a:solidFill>
                  <a:srgbClr val="00B0F0"/>
                </a:solidFill>
                <a:latin typeface="Avenir"/>
                <a:ea typeface="Avenir"/>
                <a:cs typeface="Avenir"/>
                <a:sym typeface="Avenir"/>
              </a:rPr>
              <a:t>Analytics</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5" name="Shape 955"/>
        <p:cNvGrpSpPr/>
        <p:nvPr/>
      </p:nvGrpSpPr>
      <p:grpSpPr>
        <a:xfrm>
          <a:off x="0" y="0"/>
          <a:ext cx="0" cy="0"/>
          <a:chOff x="0" y="0"/>
          <a:chExt cx="0" cy="0"/>
        </a:xfrm>
      </p:grpSpPr>
      <p:sp>
        <p:nvSpPr>
          <p:cNvPr id="956" name="Google Shape;956;p138"/>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Calibri"/>
              <a:buNone/>
            </a:pPr>
            <a:r>
              <a:rPr lang="en-GB" sz="6000">
                <a:solidFill>
                  <a:srgbClr val="00B0F0"/>
                </a:solidFill>
                <a:latin typeface="Avenir"/>
                <a:ea typeface="Avenir"/>
                <a:cs typeface="Avenir"/>
                <a:sym typeface="Avenir"/>
              </a:rPr>
              <a:t>Your turn</a:t>
            </a:r>
            <a:endParaRPr/>
          </a:p>
        </p:txBody>
      </p:sp>
      <p:pic>
        <p:nvPicPr>
          <p:cNvPr id="957" name="Google Shape;957;p138"/>
          <p:cNvPicPr preferRelativeResize="0"/>
          <p:nvPr/>
        </p:nvPicPr>
        <p:blipFill rotWithShape="1">
          <a:blip r:embed="rId3">
            <a:alphaModFix/>
          </a:blip>
          <a:srcRect b="0" l="0" r="0" t="0"/>
          <a:stretch/>
        </p:blipFill>
        <p:spPr>
          <a:xfrm>
            <a:off x="0" y="1063228"/>
            <a:ext cx="6858003" cy="3686177"/>
          </a:xfrm>
          <a:prstGeom prst="rect">
            <a:avLst/>
          </a:prstGeom>
          <a:noFill/>
          <a:ln>
            <a:noFill/>
          </a:ln>
        </p:spPr>
      </p:pic>
      <p:sp>
        <p:nvSpPr>
          <p:cNvPr id="958" name="Google Shape;958;p138"/>
          <p:cNvSpPr/>
          <p:nvPr/>
        </p:nvSpPr>
        <p:spPr>
          <a:xfrm rot="8980653">
            <a:off x="3534860" y="1450689"/>
            <a:ext cx="730887" cy="988512"/>
          </a:xfrm>
          <a:prstGeom prst="downArrow">
            <a:avLst>
              <a:gd fmla="val 50000" name="adj1"/>
              <a:gd fmla="val 50000" name="adj2"/>
            </a:avLst>
          </a:prstGeom>
          <a:solidFill>
            <a:srgbClr val="C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3" name="Shape 963"/>
        <p:cNvGrpSpPr/>
        <p:nvPr/>
      </p:nvGrpSpPr>
      <p:grpSpPr>
        <a:xfrm>
          <a:off x="0" y="0"/>
          <a:ext cx="0" cy="0"/>
          <a:chOff x="0" y="0"/>
          <a:chExt cx="0" cy="0"/>
        </a:xfrm>
      </p:grpSpPr>
      <p:sp>
        <p:nvSpPr>
          <p:cNvPr id="964" name="Google Shape;964;p139"/>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Calibri"/>
              <a:buNone/>
            </a:pPr>
            <a:r>
              <a:rPr lang="en-GB" sz="6000">
                <a:solidFill>
                  <a:srgbClr val="00B0F0"/>
                </a:solidFill>
                <a:latin typeface="Avenir"/>
                <a:ea typeface="Avenir"/>
                <a:cs typeface="Avenir"/>
                <a:sym typeface="Avenir"/>
              </a:rPr>
              <a:t>Your turn</a:t>
            </a:r>
            <a:endParaRPr/>
          </a:p>
        </p:txBody>
      </p:sp>
      <p:sp>
        <p:nvSpPr>
          <p:cNvPr id="965" name="Google Shape;965;p139"/>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640"/>
              </a:spcBef>
              <a:spcAft>
                <a:spcPts val="0"/>
              </a:spcAft>
              <a:buClr>
                <a:schemeClr val="dk1"/>
              </a:buClr>
              <a:buSzPts val="3200"/>
              <a:buFont typeface="Arial"/>
              <a:buChar char="•"/>
            </a:pPr>
            <a:r>
              <a:rPr lang="en-GB"/>
              <a:t>Click on Files tab</a:t>
            </a:r>
            <a:endParaRPr/>
          </a:p>
        </p:txBody>
      </p:sp>
      <p:pic>
        <p:nvPicPr>
          <p:cNvPr id="966" name="Google Shape;966;p139"/>
          <p:cNvPicPr preferRelativeResize="0"/>
          <p:nvPr/>
        </p:nvPicPr>
        <p:blipFill rotWithShape="1">
          <a:blip r:embed="rId3">
            <a:alphaModFix/>
          </a:blip>
          <a:srcRect b="0" l="0" r="0" t="0"/>
          <a:stretch/>
        </p:blipFill>
        <p:spPr>
          <a:xfrm>
            <a:off x="0" y="2528888"/>
            <a:ext cx="6858003" cy="2614614"/>
          </a:xfrm>
          <a:prstGeom prst="rect">
            <a:avLst/>
          </a:prstGeom>
          <a:noFill/>
          <a:ln>
            <a:noFill/>
          </a:ln>
        </p:spPr>
      </p:pic>
      <p:sp>
        <p:nvSpPr>
          <p:cNvPr id="967" name="Google Shape;967;p139"/>
          <p:cNvSpPr/>
          <p:nvPr/>
        </p:nvSpPr>
        <p:spPr>
          <a:xfrm>
            <a:off x="4645743" y="3836394"/>
            <a:ext cx="555300" cy="1307100"/>
          </a:xfrm>
          <a:prstGeom prst="rect">
            <a:avLst/>
          </a:prstGeom>
          <a:noFill/>
          <a:ln cap="flat" cmpd="sng" w="508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6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2" name="Shape 972"/>
        <p:cNvGrpSpPr/>
        <p:nvPr/>
      </p:nvGrpSpPr>
      <p:grpSpPr>
        <a:xfrm>
          <a:off x="0" y="0"/>
          <a:ext cx="0" cy="0"/>
          <a:chOff x="0" y="0"/>
          <a:chExt cx="0" cy="0"/>
        </a:xfrm>
      </p:grpSpPr>
      <p:sp>
        <p:nvSpPr>
          <p:cNvPr id="973" name="Google Shape;973;p140"/>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640"/>
              </a:spcBef>
              <a:spcAft>
                <a:spcPts val="0"/>
              </a:spcAft>
              <a:buClr>
                <a:schemeClr val="dk1"/>
              </a:buClr>
              <a:buSzPts val="3200"/>
              <a:buFont typeface="Arial"/>
              <a:buChar char="•"/>
            </a:pPr>
            <a:r>
              <a:rPr lang="en-GB"/>
              <a:t>Citation widget generates citation for individual components or projects</a:t>
            </a:r>
            <a:endParaRPr/>
          </a:p>
        </p:txBody>
      </p:sp>
      <p:sp>
        <p:nvSpPr>
          <p:cNvPr id="974" name="Google Shape;974;p140"/>
          <p:cNvSpPr txBox="1"/>
          <p:nvPr/>
        </p:nvSpPr>
        <p:spPr>
          <a:xfrm>
            <a:off x="685800" y="132169"/>
            <a:ext cx="7772400" cy="1102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Calibri"/>
              <a:buNone/>
            </a:pPr>
            <a:r>
              <a:rPr b="0" i="0" lang="en-GB" sz="6000" u="none" cap="none" strike="noStrike">
                <a:solidFill>
                  <a:srgbClr val="00B0F0"/>
                </a:solidFill>
                <a:latin typeface="Avenir"/>
                <a:ea typeface="Avenir"/>
                <a:cs typeface="Avenir"/>
                <a:sym typeface="Avenir"/>
              </a:rPr>
              <a:t>Citations</a:t>
            </a:r>
            <a:endParaRPr b="0" i="0" sz="6000" u="none" cap="none" strike="noStrike">
              <a:solidFill>
                <a:srgbClr val="00B0F0"/>
              </a:solidFill>
              <a:latin typeface="Avenir"/>
              <a:ea typeface="Avenir"/>
              <a:cs typeface="Avenir"/>
              <a:sym typeface="Avenir"/>
            </a:endParaRPr>
          </a:p>
        </p:txBody>
      </p:sp>
      <p:pic>
        <p:nvPicPr>
          <p:cNvPr id="975" name="Google Shape;975;p140"/>
          <p:cNvPicPr preferRelativeResize="0"/>
          <p:nvPr/>
        </p:nvPicPr>
        <p:blipFill rotWithShape="1">
          <a:blip r:embed="rId3">
            <a:alphaModFix/>
          </a:blip>
          <a:srcRect b="0" l="0" r="0" t="27803"/>
          <a:stretch/>
        </p:blipFill>
        <p:spPr>
          <a:xfrm>
            <a:off x="0" y="2486025"/>
            <a:ext cx="9144000" cy="2657474"/>
          </a:xfrm>
          <a:prstGeom prst="rect">
            <a:avLst/>
          </a:prstGeom>
          <a:noFill/>
          <a:ln>
            <a:noFill/>
          </a:ln>
        </p:spPr>
      </p:pic>
      <p:sp>
        <p:nvSpPr>
          <p:cNvPr id="976" name="Google Shape;976;p140"/>
          <p:cNvSpPr/>
          <p:nvPr/>
        </p:nvSpPr>
        <p:spPr>
          <a:xfrm>
            <a:off x="4702629" y="3380015"/>
            <a:ext cx="3984300" cy="1763400"/>
          </a:xfrm>
          <a:prstGeom prst="rect">
            <a:avLst/>
          </a:prstGeom>
          <a:noFill/>
          <a:ln cap="flat" cmpd="sng" w="508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1" name="Shape 981"/>
        <p:cNvGrpSpPr/>
        <p:nvPr/>
      </p:nvGrpSpPr>
      <p:grpSpPr>
        <a:xfrm>
          <a:off x="0" y="0"/>
          <a:ext cx="0" cy="0"/>
          <a:chOff x="0" y="0"/>
          <a:chExt cx="0" cy="0"/>
        </a:xfrm>
      </p:grpSpPr>
      <p:sp>
        <p:nvSpPr>
          <p:cNvPr id="982" name="Google Shape;982;p141"/>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Calibri"/>
              <a:buNone/>
            </a:pPr>
            <a:r>
              <a:rPr lang="en-GB" sz="6000">
                <a:solidFill>
                  <a:srgbClr val="00B0F0"/>
                </a:solidFill>
                <a:latin typeface="Avenir"/>
                <a:ea typeface="Avenir"/>
                <a:cs typeface="Avenir"/>
                <a:sym typeface="Avenir"/>
              </a:rPr>
              <a:t>Your turn</a:t>
            </a:r>
            <a:endParaRPr/>
          </a:p>
        </p:txBody>
      </p:sp>
      <p:sp>
        <p:nvSpPr>
          <p:cNvPr id="983" name="Google Shape;983;p141"/>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640"/>
              </a:spcBef>
              <a:spcAft>
                <a:spcPts val="0"/>
              </a:spcAft>
              <a:buClr>
                <a:schemeClr val="dk1"/>
              </a:buClr>
              <a:buSzPts val="3200"/>
              <a:buFont typeface="Arial"/>
              <a:buChar char="•"/>
            </a:pPr>
            <a:r>
              <a:rPr lang="en-GB"/>
              <a:t>Check out citations for the group project and its components</a:t>
            </a:r>
            <a:endParaRPr/>
          </a:p>
          <a:p>
            <a:pPr indent="-431800" lvl="0" marL="457200" marR="0" rtl="0" algn="l">
              <a:lnSpc>
                <a:spcPct val="100000"/>
              </a:lnSpc>
              <a:spcBef>
                <a:spcPts val="640"/>
              </a:spcBef>
              <a:spcAft>
                <a:spcPts val="0"/>
              </a:spcAft>
              <a:buClr>
                <a:schemeClr val="dk1"/>
              </a:buClr>
              <a:buSzPts val="3200"/>
              <a:buFont typeface="Arial"/>
              <a:buChar char="•"/>
            </a:pPr>
            <a:r>
              <a:rPr lang="en-GB"/>
              <a:t>You can control which contributor names appear in the citation and in which order</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8" name="Shape 988"/>
        <p:cNvGrpSpPr/>
        <p:nvPr/>
      </p:nvGrpSpPr>
      <p:grpSpPr>
        <a:xfrm>
          <a:off x="0" y="0"/>
          <a:ext cx="0" cy="0"/>
          <a:chOff x="0" y="0"/>
          <a:chExt cx="0" cy="0"/>
        </a:xfrm>
      </p:grpSpPr>
      <p:sp>
        <p:nvSpPr>
          <p:cNvPr id="989" name="Google Shape;989;p142"/>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Calibri"/>
              <a:buNone/>
            </a:pPr>
            <a:r>
              <a:rPr lang="en-GB" sz="6000">
                <a:solidFill>
                  <a:srgbClr val="00B0F0"/>
                </a:solidFill>
                <a:latin typeface="Avenir"/>
                <a:ea typeface="Avenir"/>
                <a:cs typeface="Avenir"/>
                <a:sym typeface="Avenir"/>
              </a:rPr>
              <a:t>Pre-registration</a:t>
            </a:r>
            <a:endParaRPr sz="6000">
              <a:solidFill>
                <a:srgbClr val="00B0F0"/>
              </a:solidFill>
              <a:latin typeface="Avenir"/>
              <a:ea typeface="Avenir"/>
              <a:cs typeface="Avenir"/>
              <a:sym typeface="Avenir"/>
            </a:endParaRPr>
          </a:p>
        </p:txBody>
      </p:sp>
      <p:sp>
        <p:nvSpPr>
          <p:cNvPr id="990" name="Google Shape;990;p142"/>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640"/>
              </a:spcBef>
              <a:spcAft>
                <a:spcPts val="0"/>
              </a:spcAft>
              <a:buClr>
                <a:schemeClr val="dk1"/>
              </a:buClr>
              <a:buSzPts val="3200"/>
              <a:buFont typeface="Arial"/>
              <a:buChar char="•"/>
            </a:pPr>
            <a:r>
              <a:rPr lang="en-GB"/>
              <a:t>OSF can easily be used for pre-registration</a:t>
            </a:r>
            <a:endParaRPr/>
          </a:p>
          <a:p>
            <a:pPr indent="-431800" lvl="0" marL="457200" marR="0" rtl="0" algn="l">
              <a:lnSpc>
                <a:spcPct val="100000"/>
              </a:lnSpc>
              <a:spcBef>
                <a:spcPts val="640"/>
              </a:spcBef>
              <a:spcAft>
                <a:spcPts val="0"/>
              </a:spcAft>
              <a:buClr>
                <a:schemeClr val="dk1"/>
              </a:buClr>
              <a:buSzPts val="3200"/>
              <a:buFont typeface="Arial"/>
              <a:buChar char="•"/>
            </a:pPr>
            <a:r>
              <a:rPr lang="en-GB"/>
              <a:t>Interested?</a:t>
            </a:r>
            <a:endParaRPr/>
          </a:p>
        </p:txBody>
      </p:sp>
      <p:sp>
        <p:nvSpPr>
          <p:cNvPr id="991" name="Google Shape;991;p142"/>
          <p:cNvSpPr txBox="1"/>
          <p:nvPr/>
        </p:nvSpPr>
        <p:spPr>
          <a:xfrm>
            <a:off x="457200" y="2802774"/>
            <a:ext cx="7981800" cy="1791900"/>
          </a:xfrm>
          <a:prstGeom prst="rect">
            <a:avLst/>
          </a:prstGeom>
          <a:solidFill>
            <a:srgbClr val="00B0F0"/>
          </a:solidFill>
          <a:ln>
            <a:noFill/>
          </a:ln>
        </p:spPr>
        <p:txBody>
          <a:bodyPr anchorCtr="0" anchor="t" bIns="45700" lIns="91425" spcFirstLastPara="1" rIns="91425" wrap="square" tIns="45700">
            <a:noAutofit/>
          </a:bodyPr>
          <a:lstStyle/>
          <a:p>
            <a:pPr indent="0" lvl="0" marL="25400" marR="0" rtl="0" algn="l">
              <a:lnSpc>
                <a:spcPct val="100000"/>
              </a:lnSpc>
              <a:spcBef>
                <a:spcPts val="0"/>
              </a:spcBef>
              <a:spcAft>
                <a:spcPts val="0"/>
              </a:spcAft>
              <a:buClr>
                <a:srgbClr val="000000"/>
              </a:buClr>
              <a:buSzPts val="3200"/>
              <a:buFont typeface="Arial"/>
              <a:buNone/>
            </a:pPr>
            <a:r>
              <a:rPr b="0" i="0" lang="en-GB" sz="3200" u="none" cap="none" strike="noStrike">
                <a:solidFill>
                  <a:schemeClr val="lt1"/>
                </a:solidFill>
                <a:latin typeface="Calibri"/>
                <a:ea typeface="Calibri"/>
                <a:cs typeface="Calibri"/>
                <a:sym typeface="Calibri"/>
              </a:rPr>
              <a:t>OSCU Workshop ‘Pre-registering your study’</a:t>
            </a:r>
            <a:endParaRPr/>
          </a:p>
          <a:p>
            <a:pPr indent="0" lvl="0" marL="25400" marR="0" rtl="0" algn="l">
              <a:lnSpc>
                <a:spcPct val="100000"/>
              </a:lnSpc>
              <a:spcBef>
                <a:spcPts val="0"/>
              </a:spcBef>
              <a:spcAft>
                <a:spcPts val="0"/>
              </a:spcAft>
              <a:buClr>
                <a:srgbClr val="000000"/>
              </a:buClr>
              <a:buSzPts val="3200"/>
              <a:buFont typeface="Arial"/>
              <a:buNone/>
            </a:pPr>
            <a:r>
              <a:rPr b="0" i="0" lang="en-GB" sz="3200" u="none" cap="none" strike="noStrike">
                <a:solidFill>
                  <a:schemeClr val="lt1"/>
                </a:solidFill>
                <a:latin typeface="Calibri"/>
                <a:ea typeface="Calibri"/>
                <a:cs typeface="Calibri"/>
                <a:sym typeface="Calibri"/>
              </a:rPr>
              <a:t>June, 13th, location TBA</a:t>
            </a:r>
            <a:endParaRPr/>
          </a:p>
          <a:p>
            <a:pPr indent="0" lvl="0" marL="25400" marR="0" rtl="0" algn="l">
              <a:lnSpc>
                <a:spcPct val="100000"/>
              </a:lnSpc>
              <a:spcBef>
                <a:spcPts val="0"/>
              </a:spcBef>
              <a:spcAft>
                <a:spcPts val="0"/>
              </a:spcAft>
              <a:buClr>
                <a:srgbClr val="000000"/>
              </a:buClr>
              <a:buSzPts val="3200"/>
              <a:buFont typeface="Arial"/>
              <a:buNone/>
            </a:pPr>
            <a:r>
              <a:rPr b="0" i="0" lang="en-GB" sz="3200" u="none" cap="none" strike="noStrike">
                <a:solidFill>
                  <a:schemeClr val="lt1"/>
                </a:solidFill>
                <a:latin typeface="Calibri"/>
                <a:ea typeface="Calibri"/>
                <a:cs typeface="Calibri"/>
                <a:sym typeface="Calibri"/>
              </a:rPr>
              <a:t>Sign up via openscience-utrecht.com/agenda/ </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2" name="Shape 452"/>
        <p:cNvGrpSpPr/>
        <p:nvPr/>
      </p:nvGrpSpPr>
      <p:grpSpPr>
        <a:xfrm>
          <a:off x="0" y="0"/>
          <a:ext cx="0" cy="0"/>
          <a:chOff x="0" y="0"/>
          <a:chExt cx="0" cy="0"/>
        </a:xfrm>
      </p:grpSpPr>
      <p:sp>
        <p:nvSpPr>
          <p:cNvPr id="453" name="Google Shape;453;p80"/>
          <p:cNvSpPr txBox="1"/>
          <p:nvPr/>
        </p:nvSpPr>
        <p:spPr>
          <a:xfrm>
            <a:off x="792900" y="56888"/>
            <a:ext cx="7386600" cy="75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4800"/>
              <a:t>Open Science is booming!</a:t>
            </a:r>
            <a:endParaRPr sz="4800"/>
          </a:p>
        </p:txBody>
      </p:sp>
      <p:pic>
        <p:nvPicPr>
          <p:cNvPr id="454" name="Google Shape;454;p80"/>
          <p:cNvPicPr preferRelativeResize="0"/>
          <p:nvPr/>
        </p:nvPicPr>
        <p:blipFill>
          <a:blip r:embed="rId3">
            <a:alphaModFix/>
          </a:blip>
          <a:stretch>
            <a:fillRect/>
          </a:stretch>
        </p:blipFill>
        <p:spPr>
          <a:xfrm>
            <a:off x="122949" y="605156"/>
            <a:ext cx="3159676" cy="1807837"/>
          </a:xfrm>
          <a:prstGeom prst="rect">
            <a:avLst/>
          </a:prstGeom>
          <a:noFill/>
          <a:ln>
            <a:noFill/>
          </a:ln>
          <a:effectLst>
            <a:outerShdw blurRad="57150" rotWithShape="0" algn="bl" dir="5400000" dist="19050">
              <a:srgbClr val="000000">
                <a:alpha val="50000"/>
              </a:srgbClr>
            </a:outerShdw>
          </a:effectLst>
        </p:spPr>
      </p:pic>
      <p:pic>
        <p:nvPicPr>
          <p:cNvPr id="455" name="Google Shape;455;p80"/>
          <p:cNvPicPr preferRelativeResize="0"/>
          <p:nvPr/>
        </p:nvPicPr>
        <p:blipFill>
          <a:blip r:embed="rId4">
            <a:alphaModFix/>
          </a:blip>
          <a:stretch>
            <a:fillRect/>
          </a:stretch>
        </p:blipFill>
        <p:spPr>
          <a:xfrm>
            <a:off x="3691713" y="948278"/>
            <a:ext cx="2443050" cy="793875"/>
          </a:xfrm>
          <a:prstGeom prst="rect">
            <a:avLst/>
          </a:prstGeom>
          <a:noFill/>
          <a:ln>
            <a:noFill/>
          </a:ln>
        </p:spPr>
      </p:pic>
      <p:pic>
        <p:nvPicPr>
          <p:cNvPr id="456" name="Google Shape;456;p80"/>
          <p:cNvPicPr preferRelativeResize="0"/>
          <p:nvPr/>
        </p:nvPicPr>
        <p:blipFill>
          <a:blip r:embed="rId5">
            <a:alphaModFix/>
          </a:blip>
          <a:stretch>
            <a:fillRect/>
          </a:stretch>
        </p:blipFill>
        <p:spPr>
          <a:xfrm>
            <a:off x="3691713" y="1674607"/>
            <a:ext cx="3486150" cy="150019"/>
          </a:xfrm>
          <a:prstGeom prst="rect">
            <a:avLst/>
          </a:prstGeom>
          <a:noFill/>
          <a:ln>
            <a:noFill/>
          </a:ln>
          <a:effectLst>
            <a:outerShdw blurRad="57150" rotWithShape="0" algn="bl" dir="5400000" dist="19050">
              <a:srgbClr val="000000">
                <a:alpha val="50000"/>
              </a:srgbClr>
            </a:outerShdw>
          </a:effectLst>
        </p:spPr>
      </p:pic>
      <p:pic>
        <p:nvPicPr>
          <p:cNvPr id="457" name="Google Shape;457;p80"/>
          <p:cNvPicPr preferRelativeResize="0"/>
          <p:nvPr/>
        </p:nvPicPr>
        <p:blipFill>
          <a:blip r:embed="rId6">
            <a:alphaModFix/>
          </a:blip>
          <a:stretch>
            <a:fillRect/>
          </a:stretch>
        </p:blipFill>
        <p:spPr>
          <a:xfrm>
            <a:off x="122950" y="2674463"/>
            <a:ext cx="1466900" cy="2315232"/>
          </a:xfrm>
          <a:prstGeom prst="rect">
            <a:avLst/>
          </a:prstGeom>
          <a:noFill/>
          <a:ln>
            <a:noFill/>
          </a:ln>
          <a:effectLst>
            <a:outerShdw blurRad="57150" rotWithShape="0" algn="bl" dir="5400000" dist="19050">
              <a:srgbClr val="000000">
                <a:alpha val="50000"/>
              </a:srgbClr>
            </a:outerShdw>
          </a:effectLst>
        </p:spPr>
      </p:pic>
      <p:pic>
        <p:nvPicPr>
          <p:cNvPr id="458" name="Google Shape;458;p80"/>
          <p:cNvPicPr preferRelativeResize="0"/>
          <p:nvPr/>
        </p:nvPicPr>
        <p:blipFill>
          <a:blip r:embed="rId7">
            <a:alphaModFix/>
          </a:blip>
          <a:stretch>
            <a:fillRect/>
          </a:stretch>
        </p:blipFill>
        <p:spPr>
          <a:xfrm>
            <a:off x="1796200" y="2491374"/>
            <a:ext cx="2570221" cy="1443013"/>
          </a:xfrm>
          <a:prstGeom prst="rect">
            <a:avLst/>
          </a:prstGeom>
          <a:noFill/>
          <a:ln>
            <a:noFill/>
          </a:ln>
          <a:effectLst>
            <a:outerShdw blurRad="57150" rotWithShape="0" algn="bl" dir="5400000" dist="19050">
              <a:srgbClr val="000000">
                <a:alpha val="50000"/>
              </a:srgbClr>
            </a:outerShdw>
          </a:effectLst>
        </p:spPr>
      </p:pic>
      <p:pic>
        <p:nvPicPr>
          <p:cNvPr id="459" name="Google Shape;459;p80"/>
          <p:cNvPicPr preferRelativeResize="0"/>
          <p:nvPr/>
        </p:nvPicPr>
        <p:blipFill>
          <a:blip r:embed="rId8">
            <a:alphaModFix/>
          </a:blip>
          <a:stretch>
            <a:fillRect/>
          </a:stretch>
        </p:blipFill>
        <p:spPr>
          <a:xfrm>
            <a:off x="2505833" y="3920220"/>
            <a:ext cx="1590919" cy="1234256"/>
          </a:xfrm>
          <a:prstGeom prst="rect">
            <a:avLst/>
          </a:prstGeom>
          <a:noFill/>
          <a:ln>
            <a:noFill/>
          </a:ln>
          <a:effectLst>
            <a:outerShdw blurRad="57150" rotWithShape="0" algn="bl" dir="5400000" dist="19050">
              <a:srgbClr val="000000">
                <a:alpha val="50000"/>
              </a:srgbClr>
            </a:outerShdw>
          </a:effectLst>
        </p:spPr>
      </p:pic>
      <p:pic>
        <p:nvPicPr>
          <p:cNvPr id="460" name="Google Shape;460;p80"/>
          <p:cNvPicPr preferRelativeResize="0"/>
          <p:nvPr/>
        </p:nvPicPr>
        <p:blipFill>
          <a:blip r:embed="rId9">
            <a:alphaModFix/>
          </a:blip>
          <a:stretch>
            <a:fillRect/>
          </a:stretch>
        </p:blipFill>
        <p:spPr>
          <a:xfrm>
            <a:off x="7056425" y="1032300"/>
            <a:ext cx="1938506" cy="1491169"/>
          </a:xfrm>
          <a:prstGeom prst="rect">
            <a:avLst/>
          </a:prstGeom>
          <a:noFill/>
          <a:ln>
            <a:noFill/>
          </a:ln>
          <a:effectLst>
            <a:outerShdw blurRad="57150" rotWithShape="0" algn="bl" dir="5400000" dist="19050">
              <a:srgbClr val="000000">
                <a:alpha val="50000"/>
              </a:srgbClr>
            </a:outerShdw>
          </a:effectLst>
        </p:spPr>
      </p:pic>
      <p:pic>
        <p:nvPicPr>
          <p:cNvPr id="461" name="Google Shape;461;p80"/>
          <p:cNvPicPr preferRelativeResize="0"/>
          <p:nvPr/>
        </p:nvPicPr>
        <p:blipFill>
          <a:blip r:embed="rId10">
            <a:alphaModFix/>
          </a:blip>
          <a:stretch>
            <a:fillRect/>
          </a:stretch>
        </p:blipFill>
        <p:spPr>
          <a:xfrm>
            <a:off x="7553079" y="3277319"/>
            <a:ext cx="1590919" cy="1877161"/>
          </a:xfrm>
          <a:prstGeom prst="rect">
            <a:avLst/>
          </a:prstGeom>
          <a:noFill/>
          <a:ln>
            <a:noFill/>
          </a:ln>
          <a:effectLst>
            <a:outerShdw blurRad="57150" rotWithShape="0" algn="bl" dir="5400000" dist="19050">
              <a:srgbClr val="000000">
                <a:alpha val="50000"/>
              </a:srgbClr>
            </a:outerShdw>
          </a:effectLst>
        </p:spPr>
      </p:pic>
      <p:pic>
        <p:nvPicPr>
          <p:cNvPr id="462" name="Google Shape;462;p80"/>
          <p:cNvPicPr preferRelativeResize="0"/>
          <p:nvPr/>
        </p:nvPicPr>
        <p:blipFill>
          <a:blip r:embed="rId11">
            <a:alphaModFix/>
          </a:blip>
          <a:stretch>
            <a:fillRect/>
          </a:stretch>
        </p:blipFill>
        <p:spPr>
          <a:xfrm>
            <a:off x="4606975" y="2686013"/>
            <a:ext cx="3365274" cy="17233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4"/>
                                        </p:tgtEl>
                                        <p:attrNameLst>
                                          <p:attrName>style.visibility</p:attrName>
                                        </p:attrNameLst>
                                      </p:cBhvr>
                                      <p:to>
                                        <p:strVal val="visible"/>
                                      </p:to>
                                    </p:set>
                                    <p:animEffect filter="fade" transition="in">
                                      <p:cBhvr>
                                        <p:cTn dur="1000"/>
                                        <p:tgtEl>
                                          <p:spTgt spid="4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0"/>
                                        </p:tgtEl>
                                        <p:attrNameLst>
                                          <p:attrName>style.visibility</p:attrName>
                                        </p:attrNameLst>
                                      </p:cBhvr>
                                      <p:to>
                                        <p:strVal val="visible"/>
                                      </p:to>
                                    </p:set>
                                    <p:animEffect filter="fade" transition="in">
                                      <p:cBhvr>
                                        <p:cTn dur="1000"/>
                                        <p:tgtEl>
                                          <p:spTgt spid="4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5"/>
                                        </p:tgtEl>
                                        <p:attrNameLst>
                                          <p:attrName>style.visibility</p:attrName>
                                        </p:attrNameLst>
                                      </p:cBhvr>
                                      <p:to>
                                        <p:strVal val="visible"/>
                                      </p:to>
                                    </p:set>
                                    <p:animEffect filter="fade" transition="in">
                                      <p:cBhvr>
                                        <p:cTn dur="1000"/>
                                        <p:tgtEl>
                                          <p:spTgt spid="4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6"/>
                                        </p:tgtEl>
                                        <p:attrNameLst>
                                          <p:attrName>style.visibility</p:attrName>
                                        </p:attrNameLst>
                                      </p:cBhvr>
                                      <p:to>
                                        <p:strVal val="visible"/>
                                      </p:to>
                                    </p:set>
                                    <p:animEffect filter="fade" transition="in">
                                      <p:cBhvr>
                                        <p:cTn dur="1000"/>
                                        <p:tgtEl>
                                          <p:spTgt spid="4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7"/>
                                        </p:tgtEl>
                                        <p:attrNameLst>
                                          <p:attrName>style.visibility</p:attrName>
                                        </p:attrNameLst>
                                      </p:cBhvr>
                                      <p:to>
                                        <p:strVal val="visible"/>
                                      </p:to>
                                    </p:set>
                                    <p:animEffect filter="fade" transition="in">
                                      <p:cBhvr>
                                        <p:cTn dur="1000"/>
                                        <p:tgtEl>
                                          <p:spTgt spid="4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1"/>
                                        </p:tgtEl>
                                        <p:attrNameLst>
                                          <p:attrName>style.visibility</p:attrName>
                                        </p:attrNameLst>
                                      </p:cBhvr>
                                      <p:to>
                                        <p:strVal val="visible"/>
                                      </p:to>
                                    </p:set>
                                    <p:animEffect filter="fade" transition="in">
                                      <p:cBhvr>
                                        <p:cTn dur="1000"/>
                                        <p:tgtEl>
                                          <p:spTgt spid="4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8"/>
                                        </p:tgtEl>
                                        <p:attrNameLst>
                                          <p:attrName>style.visibility</p:attrName>
                                        </p:attrNameLst>
                                      </p:cBhvr>
                                      <p:to>
                                        <p:strVal val="visible"/>
                                      </p:to>
                                    </p:set>
                                    <p:animEffect filter="fade" transition="in">
                                      <p:cBhvr>
                                        <p:cTn dur="1000"/>
                                        <p:tgtEl>
                                          <p:spTgt spid="4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9"/>
                                        </p:tgtEl>
                                        <p:attrNameLst>
                                          <p:attrName>style.visibility</p:attrName>
                                        </p:attrNameLst>
                                      </p:cBhvr>
                                      <p:to>
                                        <p:strVal val="visible"/>
                                      </p:to>
                                    </p:set>
                                    <p:animEffect filter="fade" transition="in">
                                      <p:cBhvr>
                                        <p:cTn dur="1000"/>
                                        <p:tgtEl>
                                          <p:spTgt spid="4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2"/>
                                        </p:tgtEl>
                                        <p:attrNameLst>
                                          <p:attrName>style.visibility</p:attrName>
                                        </p:attrNameLst>
                                      </p:cBhvr>
                                      <p:to>
                                        <p:strVal val="visible"/>
                                      </p:to>
                                    </p:set>
                                    <p:animEffect filter="fade" transition="in">
                                      <p:cBhvr>
                                        <p:cTn dur="1000"/>
                                        <p:tgtEl>
                                          <p:spTgt spid="4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6" name="Shape 996"/>
        <p:cNvGrpSpPr/>
        <p:nvPr/>
      </p:nvGrpSpPr>
      <p:grpSpPr>
        <a:xfrm>
          <a:off x="0" y="0"/>
          <a:ext cx="0" cy="0"/>
          <a:chOff x="0" y="0"/>
          <a:chExt cx="0" cy="0"/>
        </a:xfrm>
      </p:grpSpPr>
      <p:sp>
        <p:nvSpPr>
          <p:cNvPr id="997" name="Google Shape;997;p143"/>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Calibri"/>
              <a:buNone/>
            </a:pPr>
            <a:r>
              <a:rPr lang="en-GB" sz="6000">
                <a:solidFill>
                  <a:srgbClr val="00B0F0"/>
                </a:solidFill>
                <a:latin typeface="Avenir"/>
                <a:ea typeface="Avenir"/>
                <a:cs typeface="Avenir"/>
                <a:sym typeface="Avenir"/>
              </a:rPr>
              <a:t>Summary</a:t>
            </a:r>
            <a:endParaRPr/>
          </a:p>
        </p:txBody>
      </p:sp>
      <p:sp>
        <p:nvSpPr>
          <p:cNvPr id="998" name="Google Shape;998;p143"/>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00000"/>
              </a:lnSpc>
              <a:spcBef>
                <a:spcPts val="640"/>
              </a:spcBef>
              <a:spcAft>
                <a:spcPts val="0"/>
              </a:spcAft>
              <a:buClr>
                <a:schemeClr val="dk1"/>
              </a:buClr>
              <a:buSzPts val="2400"/>
              <a:buFont typeface="Arial"/>
              <a:buChar char="•"/>
            </a:pPr>
            <a:r>
              <a:rPr lang="en-GB" sz="2400"/>
              <a:t>Basics of an OSF project</a:t>
            </a:r>
            <a:endParaRPr sz="2400"/>
          </a:p>
          <a:p>
            <a:pPr indent="-381000" lvl="0" marL="457200" marR="0" rtl="0" algn="l">
              <a:lnSpc>
                <a:spcPct val="100000"/>
              </a:lnSpc>
              <a:spcBef>
                <a:spcPts val="640"/>
              </a:spcBef>
              <a:spcAft>
                <a:spcPts val="0"/>
              </a:spcAft>
              <a:buClr>
                <a:schemeClr val="dk1"/>
              </a:buClr>
              <a:buSzPts val="2400"/>
              <a:buFont typeface="Arial"/>
              <a:buChar char="•"/>
            </a:pPr>
            <a:r>
              <a:rPr lang="en-GB" sz="2400"/>
              <a:t>Storing and organizing content</a:t>
            </a:r>
            <a:endParaRPr sz="2400"/>
          </a:p>
          <a:p>
            <a:pPr indent="-381000" lvl="0" marL="457200" marR="0" rtl="0" algn="l">
              <a:lnSpc>
                <a:spcPct val="100000"/>
              </a:lnSpc>
              <a:spcBef>
                <a:spcPts val="640"/>
              </a:spcBef>
              <a:spcAft>
                <a:spcPts val="0"/>
              </a:spcAft>
              <a:buClr>
                <a:schemeClr val="dk1"/>
              </a:buClr>
              <a:buSzPts val="2400"/>
              <a:buFont typeface="Arial"/>
              <a:buChar char="•"/>
            </a:pPr>
            <a:r>
              <a:rPr lang="en-GB" sz="2400"/>
              <a:t>Giving people (limited) access</a:t>
            </a:r>
            <a:endParaRPr sz="2400"/>
          </a:p>
          <a:p>
            <a:pPr indent="-381000" lvl="0" marL="457200" marR="0" rtl="0" algn="l">
              <a:lnSpc>
                <a:spcPct val="100000"/>
              </a:lnSpc>
              <a:spcBef>
                <a:spcPts val="640"/>
              </a:spcBef>
              <a:spcAft>
                <a:spcPts val="0"/>
              </a:spcAft>
              <a:buClr>
                <a:schemeClr val="dk1"/>
              </a:buClr>
              <a:buSzPts val="2400"/>
              <a:buFont typeface="Arial"/>
              <a:buChar char="•"/>
            </a:pPr>
            <a:r>
              <a:rPr lang="en-GB" sz="2400"/>
              <a:t>Sharing a project</a:t>
            </a:r>
            <a:endParaRPr sz="2400"/>
          </a:p>
          <a:p>
            <a:pPr indent="-228600" lvl="0" marL="457200" marR="0" rtl="0" algn="l">
              <a:lnSpc>
                <a:spcPct val="100000"/>
              </a:lnSpc>
              <a:spcBef>
                <a:spcPts val="640"/>
              </a:spcBef>
              <a:spcAft>
                <a:spcPts val="0"/>
              </a:spcAft>
              <a:buClr>
                <a:schemeClr val="dk1"/>
              </a:buClr>
              <a:buSzPts val="3200"/>
              <a:buFont typeface="Arial"/>
              <a:buNone/>
            </a:pPr>
            <a:r>
              <a:t/>
            </a:r>
            <a:endParaRPr sz="2400"/>
          </a:p>
        </p:txBody>
      </p:sp>
      <p:sp>
        <p:nvSpPr>
          <p:cNvPr id="999" name="Google Shape;999;p143"/>
          <p:cNvSpPr txBox="1"/>
          <p:nvPr/>
        </p:nvSpPr>
        <p:spPr>
          <a:xfrm>
            <a:off x="1371450" y="3255901"/>
            <a:ext cx="6401100" cy="1636800"/>
          </a:xfrm>
          <a:prstGeom prst="rect">
            <a:avLst/>
          </a:prstGeom>
          <a:solidFill>
            <a:srgbClr val="00B0F0"/>
          </a:solidFill>
          <a:ln>
            <a:noFill/>
          </a:ln>
        </p:spPr>
        <p:txBody>
          <a:bodyPr anchorCtr="0" anchor="t" bIns="45700" lIns="91425" spcFirstLastPara="1" rIns="91425" wrap="square" tIns="45700">
            <a:noAutofit/>
          </a:bodyPr>
          <a:lstStyle/>
          <a:p>
            <a:pPr indent="0" lvl="0" marL="25400" marR="0" rtl="0" algn="l">
              <a:lnSpc>
                <a:spcPct val="100000"/>
              </a:lnSpc>
              <a:spcBef>
                <a:spcPts val="0"/>
              </a:spcBef>
              <a:spcAft>
                <a:spcPts val="0"/>
              </a:spcAft>
              <a:buClr>
                <a:srgbClr val="000000"/>
              </a:buClr>
              <a:buSzPts val="3200"/>
              <a:buFont typeface="Arial"/>
              <a:buNone/>
            </a:pPr>
            <a:r>
              <a:rPr b="0" i="0" lang="en-GB" sz="3200" u="none" cap="none" strike="noStrike">
                <a:solidFill>
                  <a:schemeClr val="lt1"/>
                </a:solidFill>
                <a:latin typeface="Calibri"/>
                <a:ea typeface="Calibri"/>
                <a:cs typeface="Calibri"/>
                <a:sym typeface="Calibri"/>
              </a:rPr>
              <a:t>Support documents: OSF.io/support/</a:t>
            </a:r>
            <a:endParaRPr/>
          </a:p>
          <a:p>
            <a:pPr indent="0" lvl="0" marL="25400" marR="0" rtl="0" algn="l">
              <a:lnSpc>
                <a:spcPct val="100000"/>
              </a:lnSpc>
              <a:spcBef>
                <a:spcPts val="0"/>
              </a:spcBef>
              <a:spcAft>
                <a:spcPts val="0"/>
              </a:spcAft>
              <a:buClr>
                <a:srgbClr val="000000"/>
              </a:buClr>
              <a:buSzPts val="3200"/>
              <a:buFont typeface="Arial"/>
              <a:buNone/>
            </a:pPr>
            <a:r>
              <a:rPr b="0" i="0" lang="en-GB" sz="3200" u="none" cap="none" strike="noStrike">
                <a:solidFill>
                  <a:schemeClr val="lt1"/>
                </a:solidFill>
                <a:latin typeface="Calibri"/>
                <a:ea typeface="Calibri"/>
                <a:cs typeface="Calibri"/>
                <a:sym typeface="Calibri"/>
              </a:rPr>
              <a:t>Webinars on YouTube (COS channel)</a:t>
            </a:r>
            <a:endParaRPr/>
          </a:p>
          <a:p>
            <a:pPr indent="0" lvl="0" marL="25400" marR="0" rtl="0" algn="l">
              <a:lnSpc>
                <a:spcPct val="100000"/>
              </a:lnSpc>
              <a:spcBef>
                <a:spcPts val="0"/>
              </a:spcBef>
              <a:spcAft>
                <a:spcPts val="0"/>
              </a:spcAft>
              <a:buClr>
                <a:srgbClr val="000000"/>
              </a:buClr>
              <a:buSzPts val="3200"/>
              <a:buFont typeface="Arial"/>
              <a:buNone/>
            </a:pPr>
            <a:r>
              <a:rPr b="0" i="0" lang="en-GB" sz="3200" u="none" cap="none" strike="noStrike">
                <a:solidFill>
                  <a:schemeClr val="lt1"/>
                </a:solidFill>
                <a:latin typeface="Calibri"/>
                <a:ea typeface="Calibri"/>
                <a:cs typeface="Calibri"/>
                <a:sym typeface="Calibri"/>
              </a:rPr>
              <a:t>Email: support@cos.io</a:t>
            </a:r>
            <a:endParaRPr b="0" i="0" sz="32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3" name="Shape 1003"/>
        <p:cNvGrpSpPr/>
        <p:nvPr/>
      </p:nvGrpSpPr>
      <p:grpSpPr>
        <a:xfrm>
          <a:off x="0" y="0"/>
          <a:ext cx="0" cy="0"/>
          <a:chOff x="0" y="0"/>
          <a:chExt cx="0" cy="0"/>
        </a:xfrm>
      </p:grpSpPr>
      <p:sp>
        <p:nvSpPr>
          <p:cNvPr id="1004" name="Google Shape;1004;p144"/>
          <p:cNvSpPr txBox="1"/>
          <p:nvPr>
            <p:ph type="title"/>
          </p:nvPr>
        </p:nvSpPr>
        <p:spPr>
          <a:xfrm>
            <a:off x="311700" y="1106125"/>
            <a:ext cx="8520600" cy="196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a:t>Want more?</a:t>
            </a:r>
            <a:endParaRPr/>
          </a:p>
        </p:txBody>
      </p:sp>
      <p:sp>
        <p:nvSpPr>
          <p:cNvPr id="1005" name="Google Shape;1005;p144"/>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GB"/>
              <a:t>Join an Open Science Community!</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009" name="Shape 1009"/>
        <p:cNvGrpSpPr/>
        <p:nvPr/>
      </p:nvGrpSpPr>
      <p:grpSpPr>
        <a:xfrm>
          <a:off x="0" y="0"/>
          <a:ext cx="0" cy="0"/>
          <a:chOff x="0" y="0"/>
          <a:chExt cx="0" cy="0"/>
        </a:xfrm>
      </p:grpSpPr>
      <p:pic>
        <p:nvPicPr>
          <p:cNvPr descr="AvdK_20180618_OSCUlaunch copy.jpeg" id="1010" name="Google Shape;1010;p145"/>
          <p:cNvPicPr preferRelativeResize="0"/>
          <p:nvPr>
            <p:ph idx="2" type="pic"/>
          </p:nvPr>
        </p:nvPicPr>
        <p:blipFill rotWithShape="1">
          <a:blip r:embed="rId3">
            <a:alphaModFix/>
          </a:blip>
          <a:srcRect b="6926" l="39776" r="23931" t="6926"/>
          <a:stretch/>
        </p:blipFill>
        <p:spPr>
          <a:xfrm>
            <a:off x="5478375" y="0"/>
            <a:ext cx="3665700" cy="5143500"/>
          </a:xfrm>
          <a:prstGeom prst="rect">
            <a:avLst/>
          </a:prstGeom>
          <a:noFill/>
          <a:ln>
            <a:noFill/>
          </a:ln>
          <a:effectLst>
            <a:outerShdw blurRad="254000" rotWithShape="0" dir="5400000" dist="127000">
              <a:srgbClr val="000000">
                <a:alpha val="69800"/>
              </a:srgbClr>
            </a:outerShdw>
          </a:effectLst>
        </p:spPr>
      </p:pic>
      <p:sp>
        <p:nvSpPr>
          <p:cNvPr id="1011" name="Google Shape;1011;p145"/>
          <p:cNvSpPr txBox="1"/>
          <p:nvPr>
            <p:ph idx="1" type="body"/>
          </p:nvPr>
        </p:nvSpPr>
        <p:spPr>
          <a:xfrm>
            <a:off x="250031" y="2853035"/>
            <a:ext cx="4089900" cy="1774800"/>
          </a:xfrm>
          <a:prstGeom prst="rect">
            <a:avLst/>
          </a:prstGeom>
          <a:noFill/>
          <a:ln>
            <a:noFill/>
          </a:ln>
        </p:spPr>
        <p:txBody>
          <a:bodyPr anchorCtr="0" anchor="t" bIns="32750" lIns="32750" spcFirstLastPara="1" rIns="32750" wrap="square" tIns="32750">
            <a:noAutofit/>
          </a:bodyPr>
          <a:lstStyle/>
          <a:p>
            <a:pPr indent="0" lvl="0" marL="0" rtl="0" algn="l">
              <a:lnSpc>
                <a:spcPct val="100000"/>
              </a:lnSpc>
              <a:spcBef>
                <a:spcPts val="0"/>
              </a:spcBef>
              <a:spcAft>
                <a:spcPts val="0"/>
              </a:spcAft>
              <a:buSzPts val="1500"/>
              <a:buNone/>
            </a:pPr>
            <a:r>
              <a:t/>
            </a:r>
            <a:endParaRPr sz="1500">
              <a:solidFill>
                <a:srgbClr val="5C86B9"/>
              </a:solidFill>
            </a:endParaRPr>
          </a:p>
        </p:txBody>
      </p:sp>
      <p:pic>
        <p:nvPicPr>
          <p:cNvPr descr="Image" id="1012" name="Google Shape;1012;p145"/>
          <p:cNvPicPr preferRelativeResize="0"/>
          <p:nvPr/>
        </p:nvPicPr>
        <p:blipFill rotWithShape="1">
          <a:blip r:embed="rId4">
            <a:alphaModFix/>
          </a:blip>
          <a:srcRect b="0" l="0" r="0" t="0"/>
          <a:stretch/>
        </p:blipFill>
        <p:spPr>
          <a:xfrm>
            <a:off x="44648" y="1211845"/>
            <a:ext cx="3362028" cy="1444974"/>
          </a:xfrm>
          <a:prstGeom prst="rect">
            <a:avLst/>
          </a:prstGeom>
          <a:noFill/>
          <a:ln>
            <a:noFill/>
          </a:ln>
        </p:spPr>
      </p:pic>
      <p:sp>
        <p:nvSpPr>
          <p:cNvPr id="1013" name="Google Shape;1013;p145"/>
          <p:cNvSpPr txBox="1"/>
          <p:nvPr/>
        </p:nvSpPr>
        <p:spPr>
          <a:xfrm>
            <a:off x="6617025" y="4948398"/>
            <a:ext cx="2557500" cy="221100"/>
          </a:xfrm>
          <a:prstGeom prst="rect">
            <a:avLst/>
          </a:prstGeom>
          <a:noFill/>
          <a:ln>
            <a:noFill/>
          </a:ln>
        </p:spPr>
        <p:txBody>
          <a:bodyPr anchorCtr="0" anchor="ctr" bIns="32750" lIns="32750" spcFirstLastPara="1" rIns="32750" wrap="square" tIns="32750">
            <a:noAutofit/>
          </a:bodyPr>
          <a:lstStyle/>
          <a:p>
            <a:pPr indent="0" lvl="0" marL="0" marR="0" rtl="0" algn="ctr">
              <a:lnSpc>
                <a:spcPct val="100000"/>
              </a:lnSpc>
              <a:spcBef>
                <a:spcPts val="0"/>
              </a:spcBef>
              <a:spcAft>
                <a:spcPts val="0"/>
              </a:spcAft>
              <a:buClr>
                <a:srgbClr val="FFFFFF"/>
              </a:buClr>
              <a:buSzPts val="1200"/>
              <a:buFont typeface="Palatino"/>
              <a:buNone/>
            </a:pPr>
            <a:r>
              <a:rPr b="0" i="0" lang="en-GB" sz="1200" u="none" cap="none" strike="noStrike">
                <a:solidFill>
                  <a:srgbClr val="FFFFFF"/>
                </a:solidFill>
                <a:latin typeface="Palatino"/>
                <a:ea typeface="Palatino"/>
                <a:cs typeface="Palatino"/>
                <a:sym typeface="Palatino"/>
              </a:rPr>
              <a:t>Photo by Annemiek van der Kuil</a:t>
            </a:r>
            <a:endParaRPr sz="900"/>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017" name="Shape 1017"/>
        <p:cNvGrpSpPr/>
        <p:nvPr/>
      </p:nvGrpSpPr>
      <p:grpSpPr>
        <a:xfrm>
          <a:off x="0" y="0"/>
          <a:ext cx="0" cy="0"/>
          <a:chOff x="0" y="0"/>
          <a:chExt cx="0" cy="0"/>
        </a:xfrm>
      </p:grpSpPr>
      <p:sp>
        <p:nvSpPr>
          <p:cNvPr id="1018" name="Google Shape;1018;p146"/>
          <p:cNvSpPr txBox="1"/>
          <p:nvPr>
            <p:ph type="title"/>
          </p:nvPr>
        </p:nvSpPr>
        <p:spPr>
          <a:xfrm>
            <a:off x="250031" y="234404"/>
            <a:ext cx="8643900" cy="1078200"/>
          </a:xfrm>
          <a:prstGeom prst="rect">
            <a:avLst/>
          </a:prstGeom>
          <a:noFill/>
          <a:ln>
            <a:noFill/>
          </a:ln>
        </p:spPr>
        <p:txBody>
          <a:bodyPr anchorCtr="0" anchor="ctr" bIns="32750" lIns="32750" spcFirstLastPara="1" rIns="32750" wrap="square" tIns="32750">
            <a:noAutofit/>
          </a:bodyPr>
          <a:lstStyle/>
          <a:p>
            <a:pPr indent="0" lvl="0" marL="0" marR="0" rtl="0" algn="l">
              <a:lnSpc>
                <a:spcPct val="100000"/>
              </a:lnSpc>
              <a:spcBef>
                <a:spcPts val="0"/>
              </a:spcBef>
              <a:spcAft>
                <a:spcPts val="0"/>
              </a:spcAft>
              <a:buClr>
                <a:srgbClr val="2F4763"/>
              </a:buClr>
              <a:buSzPts val="4100"/>
              <a:buFont typeface="Arial"/>
              <a:buNone/>
            </a:pPr>
            <a:r>
              <a:rPr lang="en-GB" sz="4100"/>
              <a:t>Open Science Community Utrecht</a:t>
            </a:r>
            <a:endParaRPr/>
          </a:p>
        </p:txBody>
      </p:sp>
      <p:sp>
        <p:nvSpPr>
          <p:cNvPr id="1019" name="Google Shape;1019;p146"/>
          <p:cNvSpPr txBox="1"/>
          <p:nvPr>
            <p:ph idx="1" type="body"/>
          </p:nvPr>
        </p:nvSpPr>
        <p:spPr>
          <a:xfrm>
            <a:off x="250031" y="1573857"/>
            <a:ext cx="8643900" cy="3335100"/>
          </a:xfrm>
          <a:prstGeom prst="rect">
            <a:avLst/>
          </a:prstGeom>
          <a:noFill/>
          <a:ln>
            <a:noFill/>
          </a:ln>
        </p:spPr>
        <p:txBody>
          <a:bodyPr anchorCtr="0" anchor="ctr" bIns="32750" lIns="32750" spcFirstLastPara="1" rIns="32750" wrap="square" tIns="32750">
            <a:noAutofit/>
          </a:bodyPr>
          <a:lstStyle/>
          <a:p>
            <a:pPr indent="-266700" lvl="0" marL="266700" rtl="0" algn="l">
              <a:lnSpc>
                <a:spcPct val="100000"/>
              </a:lnSpc>
              <a:spcBef>
                <a:spcPts val="0"/>
              </a:spcBef>
              <a:spcAft>
                <a:spcPts val="0"/>
              </a:spcAft>
              <a:buSzPts val="1400"/>
              <a:buChar char="●"/>
            </a:pPr>
            <a:r>
              <a:rPr lang="en-GB" sz="2000"/>
              <a:t>140+ members (six faculties)</a:t>
            </a:r>
            <a:endParaRPr/>
          </a:p>
          <a:p>
            <a:pPr indent="-266700" lvl="0" marL="266700" rtl="0" algn="l">
              <a:lnSpc>
                <a:spcPct val="100000"/>
              </a:lnSpc>
              <a:spcBef>
                <a:spcPts val="2100"/>
              </a:spcBef>
              <a:spcAft>
                <a:spcPts val="0"/>
              </a:spcAft>
              <a:buSzPts val="1400"/>
              <a:buChar char="●"/>
            </a:pPr>
            <a:r>
              <a:rPr lang="en-GB" sz="2000"/>
              <a:t>Workshops and cafés</a:t>
            </a:r>
            <a:endParaRPr/>
          </a:p>
          <a:p>
            <a:pPr indent="-266700" lvl="0" marL="266700" rtl="0" algn="l">
              <a:lnSpc>
                <a:spcPct val="100000"/>
              </a:lnSpc>
              <a:spcBef>
                <a:spcPts val="2100"/>
              </a:spcBef>
              <a:spcAft>
                <a:spcPts val="0"/>
              </a:spcAft>
              <a:buSzPts val="1400"/>
              <a:buChar char="●"/>
            </a:pPr>
            <a:r>
              <a:rPr lang="en-GB" sz="2000"/>
              <a:t>Many universities are following suit</a:t>
            </a:r>
            <a:endParaRPr/>
          </a:p>
          <a:p>
            <a:pPr indent="-266700" lvl="0" marL="266700" rtl="0" algn="l">
              <a:lnSpc>
                <a:spcPct val="100000"/>
              </a:lnSpc>
              <a:spcBef>
                <a:spcPts val="2100"/>
              </a:spcBef>
              <a:spcAft>
                <a:spcPts val="0"/>
              </a:spcAft>
              <a:buSzPts val="1400"/>
              <a:buChar char="●"/>
            </a:pPr>
            <a:r>
              <a:rPr lang="en-GB" sz="2000"/>
              <a:t>Join us to:</a:t>
            </a:r>
            <a:endParaRPr/>
          </a:p>
          <a:p>
            <a:pPr indent="-266700" lvl="1" marL="520700" rtl="0" algn="l">
              <a:lnSpc>
                <a:spcPct val="100000"/>
              </a:lnSpc>
              <a:spcBef>
                <a:spcPts val="2100"/>
              </a:spcBef>
              <a:spcAft>
                <a:spcPts val="0"/>
              </a:spcAft>
              <a:buSzPts val="1400"/>
              <a:buChar char="○"/>
            </a:pPr>
            <a:r>
              <a:rPr lang="en-GB" sz="2000"/>
              <a:t>Learn OS skills</a:t>
            </a:r>
            <a:endParaRPr/>
          </a:p>
          <a:p>
            <a:pPr indent="-266700" lvl="1" marL="520700" rtl="0" algn="l">
              <a:lnSpc>
                <a:spcPct val="100000"/>
              </a:lnSpc>
              <a:spcBef>
                <a:spcPts val="2100"/>
              </a:spcBef>
              <a:spcAft>
                <a:spcPts val="0"/>
              </a:spcAft>
              <a:buSzPts val="1400"/>
              <a:buChar char="○"/>
            </a:pPr>
            <a:r>
              <a:rPr lang="en-GB" sz="2000"/>
              <a:t>Meet colleagues and support staff</a:t>
            </a:r>
            <a:endParaRPr/>
          </a:p>
          <a:p>
            <a:pPr indent="-266700" lvl="1" marL="520700" rtl="0" algn="l">
              <a:lnSpc>
                <a:spcPct val="100000"/>
              </a:lnSpc>
              <a:spcBef>
                <a:spcPts val="2100"/>
              </a:spcBef>
              <a:spcAft>
                <a:spcPts val="0"/>
              </a:spcAft>
              <a:buSzPts val="1400"/>
              <a:buChar char="○"/>
            </a:pPr>
            <a:r>
              <a:rPr lang="en-GB" sz="2000"/>
              <a:t>Shape the way we do research</a:t>
            </a:r>
            <a:endParaRPr/>
          </a:p>
        </p:txBody>
      </p:sp>
      <p:pic>
        <p:nvPicPr>
          <p:cNvPr descr="pic.jpg" id="1020" name="Google Shape;1020;p146"/>
          <p:cNvPicPr preferRelativeResize="0"/>
          <p:nvPr/>
        </p:nvPicPr>
        <p:blipFill rotWithShape="1">
          <a:blip r:embed="rId3">
            <a:alphaModFix/>
          </a:blip>
          <a:srcRect b="0" l="0" r="0" t="23588"/>
          <a:stretch/>
        </p:blipFill>
        <p:spPr>
          <a:xfrm>
            <a:off x="4437699" y="1435325"/>
            <a:ext cx="2300552" cy="1102272"/>
          </a:xfrm>
          <a:prstGeom prst="rect">
            <a:avLst/>
          </a:prstGeom>
          <a:noFill/>
          <a:ln>
            <a:noFill/>
          </a:ln>
          <a:effectLst>
            <a:outerShdw blurRad="254000" rotWithShape="0" dir="5400000" dist="127000">
              <a:srgbClr val="000000">
                <a:alpha val="69800"/>
              </a:srgbClr>
            </a:outerShdw>
          </a:effectLst>
        </p:spPr>
      </p:pic>
      <p:pic>
        <p:nvPicPr>
          <p:cNvPr descr="3e46e3daf7be560711db3c94bacc07c5.jpeg" id="1021" name="Google Shape;1021;p146"/>
          <p:cNvPicPr preferRelativeResize="0"/>
          <p:nvPr/>
        </p:nvPicPr>
        <p:blipFill rotWithShape="1">
          <a:blip r:embed="rId4">
            <a:alphaModFix/>
          </a:blip>
          <a:srcRect b="0" l="4805" r="17178" t="35521"/>
          <a:stretch/>
        </p:blipFill>
        <p:spPr>
          <a:xfrm>
            <a:off x="4998334" y="2113009"/>
            <a:ext cx="2741219" cy="1263745"/>
          </a:xfrm>
          <a:prstGeom prst="rect">
            <a:avLst/>
          </a:prstGeom>
          <a:noFill/>
          <a:ln>
            <a:noFill/>
          </a:ln>
          <a:effectLst>
            <a:outerShdw blurRad="254000" rotWithShape="0" dir="5400000" dist="127000">
              <a:srgbClr val="000000">
                <a:alpha val="69800"/>
              </a:srgbClr>
            </a:outerShdw>
          </a:effectLst>
        </p:spPr>
      </p:pic>
      <p:grpSp>
        <p:nvGrpSpPr>
          <p:cNvPr id="1022" name="Google Shape;1022;p146"/>
          <p:cNvGrpSpPr/>
          <p:nvPr/>
        </p:nvGrpSpPr>
        <p:grpSpPr>
          <a:xfrm>
            <a:off x="5485162" y="3376166"/>
            <a:ext cx="3092968" cy="1116590"/>
            <a:chOff x="0" y="0"/>
            <a:chExt cx="4904025" cy="2117561"/>
          </a:xfrm>
        </p:grpSpPr>
        <p:pic>
          <p:nvPicPr>
            <p:cNvPr descr="OSCU logo olymp.jpeg" id="1023" name="Google Shape;1023;p146"/>
            <p:cNvPicPr preferRelativeResize="0"/>
            <p:nvPr/>
          </p:nvPicPr>
          <p:blipFill rotWithShape="1">
            <a:blip r:embed="rId5">
              <a:alphaModFix/>
            </a:blip>
            <a:srcRect b="46749" l="0" r="0" t="21978"/>
            <a:stretch/>
          </p:blipFill>
          <p:spPr>
            <a:xfrm>
              <a:off x="0" y="0"/>
              <a:ext cx="4904025" cy="2044758"/>
            </a:xfrm>
            <a:prstGeom prst="rect">
              <a:avLst/>
            </a:prstGeom>
            <a:noFill/>
            <a:ln>
              <a:noFill/>
            </a:ln>
            <a:effectLst>
              <a:outerShdw blurRad="254000" rotWithShape="0" dir="5400000" dist="127000">
                <a:srgbClr val="000000">
                  <a:alpha val="69800"/>
                </a:srgbClr>
              </a:outerShdw>
            </a:effectLst>
          </p:spPr>
        </p:pic>
        <p:sp>
          <p:nvSpPr>
            <p:cNvPr id="1024" name="Google Shape;1024;p146"/>
            <p:cNvSpPr txBox="1"/>
            <p:nvPr/>
          </p:nvSpPr>
          <p:spPr>
            <a:xfrm>
              <a:off x="2754427" y="1774661"/>
              <a:ext cx="2107800" cy="342900"/>
            </a:xfrm>
            <a:prstGeom prst="rect">
              <a:avLst/>
            </a:prstGeom>
            <a:noFill/>
            <a:ln>
              <a:noFill/>
            </a:ln>
          </p:spPr>
          <p:txBody>
            <a:bodyPr anchorCtr="0" anchor="ctr" bIns="32750" lIns="32750" spcFirstLastPara="1" rIns="32750" wrap="square" tIns="32750">
              <a:noAutofit/>
            </a:bodyPr>
            <a:lstStyle/>
            <a:p>
              <a:pPr indent="0" lvl="0" marL="0" marR="0" rtl="0" algn="ctr">
                <a:lnSpc>
                  <a:spcPct val="100000"/>
                </a:lnSpc>
                <a:spcBef>
                  <a:spcPts val="0"/>
                </a:spcBef>
                <a:spcAft>
                  <a:spcPts val="0"/>
                </a:spcAft>
                <a:buClr>
                  <a:srgbClr val="324863"/>
                </a:buClr>
                <a:buSzPts val="1000"/>
                <a:buFont typeface="Palatino"/>
                <a:buNone/>
              </a:pPr>
              <a:r>
                <a:rPr b="0" i="0" lang="en-GB" sz="1000" u="none" cap="none" strike="noStrike">
                  <a:solidFill>
                    <a:srgbClr val="324863"/>
                  </a:solidFill>
                  <a:latin typeface="Palatino"/>
                  <a:ea typeface="Palatino"/>
                  <a:cs typeface="Palatino"/>
                  <a:sym typeface="Palatino"/>
                </a:rPr>
                <a:t>CC-BY Verbeeldingskr8</a:t>
              </a:r>
              <a:endParaRPr sz="900"/>
            </a:p>
          </p:txBody>
        </p:sp>
      </p:grpSp>
      <p:sp>
        <p:nvSpPr>
          <p:cNvPr id="1025" name="Google Shape;1025;p146"/>
          <p:cNvSpPr txBox="1"/>
          <p:nvPr/>
        </p:nvSpPr>
        <p:spPr>
          <a:xfrm>
            <a:off x="6473635" y="4944344"/>
            <a:ext cx="2646900" cy="174300"/>
          </a:xfrm>
          <a:prstGeom prst="rect">
            <a:avLst/>
          </a:prstGeom>
          <a:noFill/>
          <a:ln>
            <a:noFill/>
          </a:ln>
        </p:spPr>
        <p:txBody>
          <a:bodyPr anchorCtr="0" anchor="ctr" bIns="32750" lIns="32750" spcFirstLastPara="1" rIns="32750" wrap="square" tIns="32750">
            <a:noAutofit/>
          </a:bodyPr>
          <a:lstStyle/>
          <a:p>
            <a:pPr indent="0" lvl="0" marL="0" marR="0" rtl="0" algn="ctr">
              <a:lnSpc>
                <a:spcPct val="100000"/>
              </a:lnSpc>
              <a:spcBef>
                <a:spcPts val="0"/>
              </a:spcBef>
              <a:spcAft>
                <a:spcPts val="0"/>
              </a:spcAft>
              <a:buClr>
                <a:srgbClr val="917DA6"/>
              </a:buClr>
              <a:buSzPts val="800"/>
              <a:buFont typeface="Palatino"/>
              <a:buNone/>
            </a:pPr>
            <a:r>
              <a:rPr b="0" i="0" lang="en-GB" sz="800" u="none" cap="none" strike="noStrike">
                <a:solidFill>
                  <a:srgbClr val="917DA6"/>
                </a:solidFill>
                <a:latin typeface="Palatino"/>
                <a:ea typeface="Palatino"/>
                <a:cs typeface="Palatino"/>
                <a:sym typeface="Palatino"/>
              </a:rPr>
              <a:t>Photo’s by Manuel Oliveira and Laura Dijkhuizen</a:t>
            </a:r>
            <a:endParaRPr sz="9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9">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9">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2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029" name="Shape 1029"/>
        <p:cNvGrpSpPr/>
        <p:nvPr/>
      </p:nvGrpSpPr>
      <p:grpSpPr>
        <a:xfrm>
          <a:off x="0" y="0"/>
          <a:ext cx="0" cy="0"/>
          <a:chOff x="0" y="0"/>
          <a:chExt cx="0" cy="0"/>
        </a:xfrm>
      </p:grpSpPr>
      <p:pic>
        <p:nvPicPr>
          <p:cNvPr descr="Image" id="1030" name="Google Shape;1030;p147"/>
          <p:cNvPicPr preferRelativeResize="0"/>
          <p:nvPr/>
        </p:nvPicPr>
        <p:blipFill rotWithShape="1">
          <a:blip r:embed="rId3">
            <a:alphaModFix/>
          </a:blip>
          <a:srcRect b="0" l="0" r="0" t="1429"/>
          <a:stretch/>
        </p:blipFill>
        <p:spPr>
          <a:xfrm>
            <a:off x="1387605" y="174849"/>
            <a:ext cx="5987355" cy="3888372"/>
          </a:xfrm>
          <a:prstGeom prst="rect">
            <a:avLst/>
          </a:prstGeom>
          <a:noFill/>
          <a:ln>
            <a:noFill/>
          </a:ln>
          <a:effectLst>
            <a:outerShdw blurRad="254000" rotWithShape="0" dir="5400000" dist="127000">
              <a:srgbClr val="000000">
                <a:alpha val="69800"/>
              </a:srgbClr>
            </a:outerShdw>
          </a:effectLst>
        </p:spPr>
      </p:pic>
      <p:sp>
        <p:nvSpPr>
          <p:cNvPr id="1031" name="Google Shape;1031;p147"/>
          <p:cNvSpPr txBox="1"/>
          <p:nvPr/>
        </p:nvSpPr>
        <p:spPr>
          <a:xfrm>
            <a:off x="2519787" y="4298129"/>
            <a:ext cx="3791700" cy="589200"/>
          </a:xfrm>
          <a:prstGeom prst="rect">
            <a:avLst/>
          </a:prstGeom>
          <a:noFill/>
          <a:ln>
            <a:noFill/>
          </a:ln>
        </p:spPr>
        <p:txBody>
          <a:bodyPr anchorCtr="0" anchor="ctr" bIns="32750" lIns="32750" spcFirstLastPara="1" rIns="32750" wrap="square" tIns="32750">
            <a:noAutofit/>
          </a:bodyPr>
          <a:lstStyle/>
          <a:p>
            <a:pPr indent="0" lvl="0" marL="0" marR="0" rtl="0" algn="ctr">
              <a:lnSpc>
                <a:spcPct val="100000"/>
              </a:lnSpc>
              <a:spcBef>
                <a:spcPts val="0"/>
              </a:spcBef>
              <a:spcAft>
                <a:spcPts val="0"/>
              </a:spcAft>
              <a:buClr>
                <a:srgbClr val="324863"/>
              </a:buClr>
              <a:buSzPts val="1900"/>
              <a:buFont typeface="Palatino"/>
              <a:buNone/>
            </a:pPr>
            <a:r>
              <a:rPr b="0" i="0" lang="en-GB" sz="1900" u="sng" cap="none" strike="noStrike">
                <a:solidFill>
                  <a:schemeClr val="hlink"/>
                </a:solidFill>
                <a:latin typeface="Palatino"/>
                <a:ea typeface="Palatino"/>
                <a:cs typeface="Palatino"/>
                <a:sym typeface="Palatino"/>
                <a:hlinkClick r:id="rId4"/>
              </a:rPr>
              <a:t>www.openscience-utrecht.com</a:t>
            </a:r>
            <a:endParaRPr sz="900"/>
          </a:p>
          <a:p>
            <a:pPr indent="0" lvl="0" marL="0" marR="0" rtl="0" algn="ctr">
              <a:lnSpc>
                <a:spcPct val="100000"/>
              </a:lnSpc>
              <a:spcBef>
                <a:spcPts val="0"/>
              </a:spcBef>
              <a:spcAft>
                <a:spcPts val="0"/>
              </a:spcAft>
              <a:buClr>
                <a:srgbClr val="324863"/>
              </a:buClr>
              <a:buSzPts val="1900"/>
              <a:buFont typeface="Palatino"/>
              <a:buNone/>
            </a:pPr>
            <a:r>
              <a:rPr b="0" i="0" lang="en-GB" sz="1900" u="none" cap="none" strike="noStrike">
                <a:solidFill>
                  <a:srgbClr val="324863"/>
                </a:solidFill>
                <a:latin typeface="Palatino"/>
                <a:ea typeface="Palatino"/>
                <a:cs typeface="Palatino"/>
                <a:sym typeface="Palatino"/>
              </a:rPr>
              <a:t>Twitter: @OpenSciUtrecht</a:t>
            </a:r>
            <a:endParaRPr sz="900"/>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035" name="Shape 1035"/>
        <p:cNvGrpSpPr/>
        <p:nvPr/>
      </p:nvGrpSpPr>
      <p:grpSpPr>
        <a:xfrm>
          <a:off x="0" y="0"/>
          <a:ext cx="0" cy="0"/>
          <a:chOff x="0" y="0"/>
          <a:chExt cx="0" cy="0"/>
        </a:xfrm>
      </p:grpSpPr>
      <p:sp>
        <p:nvSpPr>
          <p:cNvPr id="1036" name="Google Shape;1036;p148"/>
          <p:cNvSpPr txBox="1"/>
          <p:nvPr>
            <p:ph type="title"/>
          </p:nvPr>
        </p:nvSpPr>
        <p:spPr>
          <a:xfrm>
            <a:off x="250031" y="234404"/>
            <a:ext cx="8643900" cy="1078200"/>
          </a:xfrm>
          <a:prstGeom prst="rect">
            <a:avLst/>
          </a:prstGeom>
          <a:noFill/>
          <a:ln>
            <a:noFill/>
          </a:ln>
        </p:spPr>
        <p:txBody>
          <a:bodyPr anchorCtr="0" anchor="ctr" bIns="32750" lIns="32750" spcFirstLastPara="1" rIns="32750" wrap="square" tIns="32750">
            <a:noAutofit/>
          </a:bodyPr>
          <a:lstStyle/>
          <a:p>
            <a:pPr indent="0" lvl="0" marL="0" rtl="0" algn="l">
              <a:lnSpc>
                <a:spcPct val="100000"/>
              </a:lnSpc>
              <a:spcBef>
                <a:spcPts val="0"/>
              </a:spcBef>
              <a:spcAft>
                <a:spcPts val="0"/>
              </a:spcAft>
              <a:buClr>
                <a:srgbClr val="2F4763"/>
              </a:buClr>
              <a:buSzPts val="4100"/>
              <a:buFont typeface="Arial"/>
              <a:buNone/>
            </a:pPr>
            <a:r>
              <a:rPr b="0" i="0" lang="en-GB" sz="4100" u="none" cap="none" strike="noStrike">
                <a:solidFill>
                  <a:srgbClr val="2F4763"/>
                </a:solidFill>
                <a:latin typeface="Arial"/>
                <a:ea typeface="Arial"/>
                <a:cs typeface="Arial"/>
                <a:sym typeface="Arial"/>
              </a:rPr>
              <a:t>Dutch OS communities</a:t>
            </a:r>
            <a:endParaRPr/>
          </a:p>
        </p:txBody>
      </p:sp>
      <p:pic>
        <p:nvPicPr>
          <p:cNvPr descr="Image" id="1037" name="Google Shape;1037;p148"/>
          <p:cNvPicPr preferRelativeResize="0"/>
          <p:nvPr/>
        </p:nvPicPr>
        <p:blipFill rotWithShape="1">
          <a:blip r:embed="rId3">
            <a:alphaModFix/>
          </a:blip>
          <a:srcRect b="0" l="0" r="0" t="0"/>
          <a:stretch/>
        </p:blipFill>
        <p:spPr>
          <a:xfrm>
            <a:off x="760245" y="1545077"/>
            <a:ext cx="5603592" cy="3392800"/>
          </a:xfrm>
          <a:prstGeom prst="rect">
            <a:avLst/>
          </a:prstGeom>
          <a:noFill/>
          <a:ln>
            <a:noFill/>
          </a:ln>
          <a:effectLst>
            <a:outerShdw blurRad="254000" rotWithShape="0" dir="5400000" dist="127000">
              <a:srgbClr val="000000">
                <a:alpha val="698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6" name="Shape 466"/>
        <p:cNvGrpSpPr/>
        <p:nvPr/>
      </p:nvGrpSpPr>
      <p:grpSpPr>
        <a:xfrm>
          <a:off x="0" y="0"/>
          <a:ext cx="0" cy="0"/>
          <a:chOff x="0" y="0"/>
          <a:chExt cx="0" cy="0"/>
        </a:xfrm>
      </p:grpSpPr>
      <p:sp>
        <p:nvSpPr>
          <p:cNvPr id="467" name="Google Shape;467;p8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Today’s focus</a:t>
            </a:r>
            <a:endParaRPr/>
          </a:p>
        </p:txBody>
      </p:sp>
      <p:sp>
        <p:nvSpPr>
          <p:cNvPr id="468" name="Google Shape;468;p81"/>
          <p:cNvSpPr txBox="1"/>
          <p:nvPr>
            <p:ph idx="1" type="body"/>
          </p:nvPr>
        </p:nvSpPr>
        <p:spPr>
          <a:xfrm>
            <a:off x="311700" y="1152475"/>
            <a:ext cx="8520600" cy="393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342900" lvl="0" marL="457200" rtl="0" algn="l">
              <a:spcBef>
                <a:spcPts val="1600"/>
              </a:spcBef>
              <a:spcAft>
                <a:spcPts val="0"/>
              </a:spcAft>
              <a:buSzPts val="1800"/>
              <a:buChar char="●"/>
            </a:pPr>
            <a:r>
              <a:rPr lang="en-GB"/>
              <a:t>Increasing</a:t>
            </a:r>
            <a:r>
              <a:rPr b="1" lang="en-GB"/>
              <a:t> r</a:t>
            </a:r>
            <a:r>
              <a:rPr b="1" lang="en-GB"/>
              <a:t>eproducibility</a:t>
            </a:r>
            <a:r>
              <a:rPr lang="en-GB"/>
              <a:t> of your findings</a:t>
            </a:r>
            <a:endParaRPr/>
          </a:p>
          <a:p>
            <a:pPr indent="-317500" lvl="1" marL="914400" rtl="0" algn="l">
              <a:spcBef>
                <a:spcPts val="0"/>
              </a:spcBef>
              <a:spcAft>
                <a:spcPts val="0"/>
              </a:spcAft>
              <a:buSzPts val="1400"/>
              <a:buChar char="○"/>
            </a:pPr>
            <a:r>
              <a:rPr lang="en-GB"/>
              <a:t>Reproduce analysis on existing data</a:t>
            </a:r>
            <a:endParaRPr/>
          </a:p>
          <a:p>
            <a:pPr indent="0" lvl="0" marL="914400" rtl="0" algn="l">
              <a:spcBef>
                <a:spcPts val="1600"/>
              </a:spcBef>
              <a:spcAft>
                <a:spcPts val="0"/>
              </a:spcAft>
              <a:buNone/>
            </a:pPr>
            <a:r>
              <a:t/>
            </a:r>
            <a:endParaRPr/>
          </a:p>
          <a:p>
            <a:pPr indent="-342900" lvl="0" marL="457200" rtl="0" algn="l">
              <a:spcBef>
                <a:spcPts val="1600"/>
              </a:spcBef>
              <a:spcAft>
                <a:spcPts val="0"/>
              </a:spcAft>
              <a:buSzPts val="1800"/>
              <a:buChar char="●"/>
            </a:pPr>
            <a:r>
              <a:rPr lang="en-GB"/>
              <a:t>Increasing </a:t>
            </a:r>
            <a:r>
              <a:rPr b="1" lang="en-GB"/>
              <a:t>r</a:t>
            </a:r>
            <a:r>
              <a:rPr b="1" lang="en-GB"/>
              <a:t>eplicability</a:t>
            </a:r>
            <a:r>
              <a:rPr lang="en-GB"/>
              <a:t> of your studies and/or findings</a:t>
            </a:r>
            <a:endParaRPr/>
          </a:p>
          <a:p>
            <a:pPr indent="-317500" lvl="1" marL="914400" rtl="0" algn="l">
              <a:spcBef>
                <a:spcPts val="0"/>
              </a:spcBef>
              <a:spcAft>
                <a:spcPts val="0"/>
              </a:spcAft>
              <a:buSzPts val="1400"/>
              <a:buChar char="○"/>
            </a:pPr>
            <a:r>
              <a:rPr lang="en-GB"/>
              <a:t>Repeat experiments, acquire new data, provide additional evidence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2" name="Shape 472"/>
        <p:cNvGrpSpPr/>
        <p:nvPr/>
      </p:nvGrpSpPr>
      <p:grpSpPr>
        <a:xfrm>
          <a:off x="0" y="0"/>
          <a:ext cx="0" cy="0"/>
          <a:chOff x="0" y="0"/>
          <a:chExt cx="0" cy="0"/>
        </a:xfrm>
      </p:grpSpPr>
      <p:sp>
        <p:nvSpPr>
          <p:cNvPr id="473" name="Google Shape;473;p8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Outline</a:t>
            </a:r>
            <a:endParaRPr/>
          </a:p>
        </p:txBody>
      </p:sp>
      <p:sp>
        <p:nvSpPr>
          <p:cNvPr id="474" name="Google Shape;474;p8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GB"/>
              <a:t>Intro								20 min</a:t>
            </a:r>
            <a:endParaRPr/>
          </a:p>
          <a:p>
            <a:pPr indent="-342900" lvl="0" marL="457200" rtl="0" algn="l">
              <a:spcBef>
                <a:spcPts val="0"/>
              </a:spcBef>
              <a:spcAft>
                <a:spcPts val="0"/>
              </a:spcAft>
              <a:buSzPts val="1800"/>
              <a:buChar char="●"/>
            </a:pPr>
            <a:r>
              <a:rPr lang="en-GB"/>
              <a:t>Reproducibility Mini Workshops			30 min</a:t>
            </a:r>
            <a:endParaRPr/>
          </a:p>
          <a:p>
            <a:pPr indent="-317500" lvl="1" marL="914400" rtl="0" algn="l">
              <a:spcBef>
                <a:spcPts val="0"/>
              </a:spcBef>
              <a:spcAft>
                <a:spcPts val="0"/>
              </a:spcAft>
              <a:buSzPts val="1400"/>
              <a:buChar char="○"/>
            </a:pPr>
            <a:r>
              <a:rPr lang="en-GB"/>
              <a:t>Standardized data formats</a:t>
            </a:r>
            <a:endParaRPr/>
          </a:p>
          <a:p>
            <a:pPr indent="-317500" lvl="2" marL="1371600" rtl="0" algn="l">
              <a:spcBef>
                <a:spcPts val="0"/>
              </a:spcBef>
              <a:spcAft>
                <a:spcPts val="0"/>
              </a:spcAft>
              <a:buSzPts val="1400"/>
              <a:buChar char="■"/>
            </a:pPr>
            <a:r>
              <a:rPr lang="en-GB"/>
              <a:t>BIDS										10 min incl assignment</a:t>
            </a:r>
            <a:endParaRPr/>
          </a:p>
          <a:p>
            <a:pPr indent="-317500" lvl="1" marL="914400" rtl="0" algn="l">
              <a:spcBef>
                <a:spcPts val="0"/>
              </a:spcBef>
              <a:spcAft>
                <a:spcPts val="0"/>
              </a:spcAft>
              <a:buSzPts val="1400"/>
              <a:buChar char="○"/>
            </a:pPr>
            <a:r>
              <a:rPr lang="en-GB"/>
              <a:t>Reproducible code</a:t>
            </a:r>
            <a:endParaRPr/>
          </a:p>
          <a:p>
            <a:pPr indent="-317500" lvl="2" marL="1371600" rtl="0" algn="l">
              <a:spcBef>
                <a:spcPts val="0"/>
              </a:spcBef>
              <a:spcAft>
                <a:spcPts val="0"/>
              </a:spcAft>
              <a:buSzPts val="1400"/>
              <a:buChar char="■"/>
            </a:pPr>
            <a:r>
              <a:rPr lang="en-GB"/>
              <a:t>Github									10 min incl assignment</a:t>
            </a:r>
            <a:endParaRPr/>
          </a:p>
          <a:p>
            <a:pPr indent="-317500" lvl="2" marL="1371600" rtl="0" algn="l">
              <a:spcBef>
                <a:spcPts val="0"/>
              </a:spcBef>
              <a:spcAft>
                <a:spcPts val="0"/>
              </a:spcAft>
              <a:buSzPts val="1400"/>
              <a:buChar char="■"/>
            </a:pPr>
            <a:r>
              <a:rPr lang="en-GB"/>
              <a:t>Demo’s: paper (Dora’s &amp; eLife)					10 min incl assignment</a:t>
            </a:r>
            <a:endParaRPr/>
          </a:p>
          <a:p>
            <a:pPr indent="-317500" lvl="2" marL="1371600" rtl="0" algn="l">
              <a:spcBef>
                <a:spcPts val="0"/>
              </a:spcBef>
              <a:spcAft>
                <a:spcPts val="0"/>
              </a:spcAft>
              <a:buSzPts val="1400"/>
              <a:buChar char="■"/>
            </a:pPr>
            <a:r>
              <a:rPr lang="en-GB"/>
              <a:t>RMarkdown								5 min</a:t>
            </a:r>
            <a:endParaRPr/>
          </a:p>
          <a:p>
            <a:pPr indent="-342900" lvl="0" marL="457200" rtl="0" algn="l">
              <a:spcBef>
                <a:spcPts val="0"/>
              </a:spcBef>
              <a:spcAft>
                <a:spcPts val="0"/>
              </a:spcAft>
              <a:buSzPts val="1800"/>
              <a:buChar char="●"/>
            </a:pPr>
            <a:r>
              <a:rPr lang="en-GB"/>
              <a:t>*PAUZE*							15 min</a:t>
            </a:r>
            <a:endParaRPr/>
          </a:p>
          <a:p>
            <a:pPr indent="-342900" lvl="0" marL="457200" rtl="0" algn="l">
              <a:spcBef>
                <a:spcPts val="0"/>
              </a:spcBef>
              <a:spcAft>
                <a:spcPts val="0"/>
              </a:spcAft>
              <a:buSzPts val="1800"/>
              <a:buChar char="●"/>
            </a:pPr>
            <a:r>
              <a:rPr lang="en-GB"/>
              <a:t>Replicability</a:t>
            </a:r>
            <a:endParaRPr/>
          </a:p>
          <a:p>
            <a:pPr indent="-317500" lvl="1" marL="914400" rtl="0" algn="l">
              <a:spcBef>
                <a:spcPts val="0"/>
              </a:spcBef>
              <a:spcAft>
                <a:spcPts val="0"/>
              </a:spcAft>
              <a:buSzPts val="1400"/>
              <a:buChar char="○"/>
            </a:pPr>
            <a:r>
              <a:rPr lang="en-GB"/>
              <a:t>Sharing data, code and materials 			45 min</a:t>
            </a:r>
            <a:endParaRPr/>
          </a:p>
          <a:p>
            <a:pPr indent="-317500" lvl="2" marL="1371600" rtl="0" algn="l">
              <a:spcBef>
                <a:spcPts val="0"/>
              </a:spcBef>
              <a:spcAft>
                <a:spcPts val="0"/>
              </a:spcAft>
              <a:buSzPts val="1400"/>
              <a:buChar char="■"/>
            </a:pPr>
            <a:r>
              <a:rPr lang="en-GB"/>
              <a:t>Open Science Framework</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Custom">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