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06" y="-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&#23398;&#29983;\&#32831;&#37995;\&#24037;&#20316;&#31807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520735802684302"/>
          <c:y val="5.1627356173014338E-2"/>
          <c:w val="0.62814901956987268"/>
          <c:h val="0.602612743709646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Sheet5!$L$7:$L$8</c:f>
                <c:numCache>
                  <c:formatCode>General</c:formatCode>
                  <c:ptCount val="2"/>
                  <c:pt idx="0">
                    <c:v>0.7</c:v>
                  </c:pt>
                  <c:pt idx="1">
                    <c:v>0.5</c:v>
                  </c:pt>
                </c:numCache>
              </c:numRef>
            </c:plus>
            <c:minus>
              <c:numRef>
                <c:f>Sheet5!$L$7:$L$8</c:f>
                <c:numCache>
                  <c:formatCode>General</c:formatCode>
                  <c:ptCount val="2"/>
                  <c:pt idx="0">
                    <c:v>0.7</c:v>
                  </c:pt>
                  <c:pt idx="1">
                    <c:v>0.5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Sheet5!$J$7:$J$8</c:f>
              <c:strCache>
                <c:ptCount val="2"/>
                <c:pt idx="0">
                  <c:v>Control</c:v>
                </c:pt>
                <c:pt idx="1">
                  <c:v>ABA treatment</c:v>
                </c:pt>
              </c:strCache>
            </c:strRef>
          </c:cat>
          <c:val>
            <c:numRef>
              <c:f>Sheet5!$K$7:$K$8</c:f>
              <c:numCache>
                <c:formatCode>General</c:formatCode>
                <c:ptCount val="2"/>
                <c:pt idx="0">
                  <c:v>8.3000000000000007</c:v>
                </c:pt>
                <c:pt idx="1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3E-4354-BF63-182CC75FE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38219136"/>
        <c:axId val="38336768"/>
      </c:barChart>
      <c:catAx>
        <c:axId val="3821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pPr>
            <a:endParaRPr lang="en-US"/>
          </a:p>
        </c:txPr>
        <c:crossAx val="38336768"/>
        <c:crosses val="autoZero"/>
        <c:auto val="1"/>
        <c:lblAlgn val="ctr"/>
        <c:lblOffset val="100"/>
        <c:noMultiLvlLbl val="0"/>
      </c:catAx>
      <c:valAx>
        <c:axId val="38336768"/>
        <c:scaling>
          <c:orientation val="minMax"/>
          <c:max val="1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pPr>
                <a:r>
                  <a:rPr lang="en-US" altLang="zh-CN" sz="1200" i="0">
                    <a:solidFill>
                      <a:schemeClr val="tx1"/>
                    </a:solidFill>
                    <a:latin typeface="+mn-ea"/>
                    <a:ea typeface="+mn-ea"/>
                  </a:rPr>
                  <a:t>Number</a:t>
                </a:r>
                <a:r>
                  <a:rPr lang="en-US" altLang="zh-CN" sz="1200" i="0" baseline="0">
                    <a:solidFill>
                      <a:schemeClr val="tx1"/>
                    </a:solidFill>
                    <a:latin typeface="+mn-ea"/>
                    <a:ea typeface="+mn-ea"/>
                  </a:rPr>
                  <a:t> of LVBs</a:t>
                </a:r>
                <a:endParaRPr lang="en-US" altLang="zh-CN" sz="1200" i="0">
                  <a:solidFill>
                    <a:schemeClr val="tx1"/>
                  </a:solidFill>
                  <a:latin typeface="+mn-ea"/>
                  <a:ea typeface="+mn-ea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pPr>
            <a:endParaRPr lang="en-US"/>
          </a:p>
        </c:txPr>
        <c:crossAx val="3821913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Sheet1!$C$2:$C$3</c:f>
                <c:numCache>
                  <c:formatCode>General</c:formatCode>
                  <c:ptCount val="2"/>
                  <c:pt idx="0">
                    <c:v>0.12</c:v>
                  </c:pt>
                  <c:pt idx="1">
                    <c:v>0.1</c:v>
                  </c:pt>
                </c:numCache>
              </c:numRef>
            </c:plus>
            <c:minus>
              <c:numRef>
                <c:f>Sheet1!$C$2:$C$3</c:f>
                <c:numCache>
                  <c:formatCode>General</c:formatCode>
                  <c:ptCount val="2"/>
                  <c:pt idx="0">
                    <c:v>0.12</c:v>
                  </c:pt>
                  <c:pt idx="1">
                    <c:v>0.1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Control</c:v>
                </c:pt>
                <c:pt idx="1">
                  <c:v>ABA treatment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1.54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C8-493E-844C-92BDAD7E7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69550592"/>
        <c:axId val="174208896"/>
      </c:barChart>
      <c:catAx>
        <c:axId val="16955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208896"/>
        <c:crosses val="autoZero"/>
        <c:auto val="1"/>
        <c:lblAlgn val="ctr"/>
        <c:lblOffset val="100"/>
        <c:noMultiLvlLbl val="0"/>
      </c:catAx>
      <c:valAx>
        <c:axId val="1742088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Relative expression level of </a:t>
                </a:r>
                <a:r>
                  <a:rPr lang="en-US" i="1" dirty="0"/>
                  <a:t>OsAP2-39</a:t>
                </a:r>
                <a:endParaRPr lang="zh-CN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5059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82D18-54E8-4B7E-AA29-6502995CE50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0058E-16C6-44D3-9AC7-9C6C499B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8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3698-AEDF-43B7-87BC-2E04BB727D6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B7A-3D3F-47E9-ABDD-D3A4873AE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3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3698-AEDF-43B7-87BC-2E04BB727D6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B7A-3D3F-47E9-ABDD-D3A4873AE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2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3698-AEDF-43B7-87BC-2E04BB727D6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B7A-3D3F-47E9-ABDD-D3A4873AE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4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3698-AEDF-43B7-87BC-2E04BB727D6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B7A-3D3F-47E9-ABDD-D3A4873AE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5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3698-AEDF-43B7-87BC-2E04BB727D6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B7A-3D3F-47E9-ABDD-D3A4873AE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2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3698-AEDF-43B7-87BC-2E04BB727D6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B7A-3D3F-47E9-ABDD-D3A4873AE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3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3698-AEDF-43B7-87BC-2E04BB727D6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B7A-3D3F-47E9-ABDD-D3A4873AE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2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3698-AEDF-43B7-87BC-2E04BB727D6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B7A-3D3F-47E9-ABDD-D3A4873AE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3698-AEDF-43B7-87BC-2E04BB727D6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B7A-3D3F-47E9-ABDD-D3A4873AE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4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3698-AEDF-43B7-87BC-2E04BB727D6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B7A-3D3F-47E9-ABDD-D3A4873AE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4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3698-AEDF-43B7-87BC-2E04BB727D6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B7A-3D3F-47E9-ABDD-D3A4873AE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7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23698-AEDF-43B7-87BC-2E04BB727D6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29B7A-3D3F-47E9-ABDD-D3A4873AE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5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>
            <a:extLst>
              <a:ext uri="{FF2B5EF4-FFF2-40B4-BE49-F238E27FC236}">
                <a16:creationId xmlns:a16="http://schemas.microsoft.com/office/drawing/2014/main" xmlns="" id="{9CCAD57A-B0F0-448F-B0C6-ECC6F14AE4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99030"/>
              </p:ext>
            </p:extLst>
          </p:nvPr>
        </p:nvGraphicFramePr>
        <p:xfrm>
          <a:off x="1510356" y="1182758"/>
          <a:ext cx="1818386" cy="354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494073" y="1610140"/>
            <a:ext cx="76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*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9BF788B7-E347-4FC3-BF26-19FE32F5D948}"/>
              </a:ext>
            </a:extLst>
          </p:cNvPr>
          <p:cNvSpPr txBox="1"/>
          <p:nvPr/>
        </p:nvSpPr>
        <p:spPr>
          <a:xfrm>
            <a:off x="382559" y="264984"/>
            <a:ext cx="317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Additional File 11: Fig S5</a:t>
            </a:r>
            <a:endParaRPr lang="zh-CN" altLang="en-US" dirty="0"/>
          </a:p>
        </p:txBody>
      </p: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409533"/>
              </p:ext>
            </p:extLst>
          </p:nvPr>
        </p:nvGraphicFramePr>
        <p:xfrm>
          <a:off x="3556921" y="1182757"/>
          <a:ext cx="1980961" cy="331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675258" y="1321237"/>
            <a:ext cx="76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8844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JADIQUE</dc:creator>
  <cp:lastModifiedBy>JADIQUE</cp:lastModifiedBy>
  <cp:revision>11</cp:revision>
  <dcterms:created xsi:type="dcterms:W3CDTF">2019-03-15T11:38:19Z</dcterms:created>
  <dcterms:modified xsi:type="dcterms:W3CDTF">2019-03-15T11:44:03Z</dcterms:modified>
</cp:coreProperties>
</file>