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
  </p:notesMasterIdLst>
  <p:sldIdLst>
    <p:sldId id="263" r:id="rId2"/>
  </p:sldIdLst>
  <p:sldSz cx="32918400" cy="21945600"/>
  <p:notesSz cx="64990663" cy="430672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936" userDrawn="1">
          <p15:clr>
            <a:srgbClr val="A4A3A4"/>
          </p15:clr>
        </p15:guide>
        <p15:guide id="2" pos="103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839B"/>
    <a:srgbClr val="9BA0A6"/>
    <a:srgbClr val="DDDEDF"/>
    <a:srgbClr val="060F16"/>
    <a:srgbClr val="C1DC7C"/>
    <a:srgbClr val="83A52D"/>
    <a:srgbClr val="000000"/>
    <a:srgbClr val="DBDCDE"/>
    <a:srgbClr val="333F50"/>
    <a:srgbClr val="9AC3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B774D7-AA93-42EF-AA17-EC7ADDCFE9E9}" v="1062" dt="2019-02-18T21:58:21.120"/>
    <p1510:client id="{88CB25E0-85B8-4D0D-9D16-C5A537836C35}" v="187" dt="2019-02-18T21:09:22.1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95217" autoAdjust="0"/>
  </p:normalViewPr>
  <p:slideViewPr>
    <p:cSldViewPr snapToGrid="0" showGuides="1">
      <p:cViewPr varScale="1">
        <p:scale>
          <a:sx n="37" d="100"/>
          <a:sy n="37" d="100"/>
        </p:scale>
        <p:origin x="810" y="84"/>
      </p:cViewPr>
      <p:guideLst>
        <p:guide orient="horz" pos="6936"/>
        <p:guide pos="103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microsoft.com/office/2015/10/relationships/revisionInfo" Target="revisionInfo.xml"/><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8162622" cy="2160844"/>
          </a:xfrm>
          <a:prstGeom prst="rect">
            <a:avLst/>
          </a:prstGeom>
        </p:spPr>
        <p:txBody>
          <a:bodyPr vert="horz" lIns="617399" tIns="308700" rIns="617399" bIns="308700" rtlCol="0"/>
          <a:lstStyle>
            <a:lvl1pPr algn="l">
              <a:defRPr sz="8000"/>
            </a:lvl1pPr>
          </a:lstStyle>
          <a:p>
            <a:endParaRPr lang="en-US"/>
          </a:p>
        </p:txBody>
      </p:sp>
      <p:sp>
        <p:nvSpPr>
          <p:cNvPr id="3" name="Date Placeholder 2"/>
          <p:cNvSpPr>
            <a:spLocks noGrp="1"/>
          </p:cNvSpPr>
          <p:nvPr>
            <p:ph type="dt" idx="1"/>
          </p:nvPr>
        </p:nvSpPr>
        <p:spPr>
          <a:xfrm>
            <a:off x="36813004" y="0"/>
            <a:ext cx="28162622" cy="2160844"/>
          </a:xfrm>
          <a:prstGeom prst="rect">
            <a:avLst/>
          </a:prstGeom>
        </p:spPr>
        <p:txBody>
          <a:bodyPr vert="horz" lIns="617399" tIns="308700" rIns="617399" bIns="308700" rtlCol="0"/>
          <a:lstStyle>
            <a:lvl1pPr algn="r">
              <a:defRPr sz="8000"/>
            </a:lvl1pPr>
          </a:lstStyle>
          <a:p>
            <a:fld id="{7B3BAA65-02AF-40F8-95C5-498EC31C5CF9}" type="datetimeFigureOut">
              <a:rPr lang="en-US" smtClean="0"/>
              <a:t>2/21/2019</a:t>
            </a:fld>
            <a:endParaRPr lang="en-US"/>
          </a:p>
        </p:txBody>
      </p:sp>
      <p:sp>
        <p:nvSpPr>
          <p:cNvPr id="4" name="Slide Image Placeholder 3"/>
          <p:cNvSpPr>
            <a:spLocks noGrp="1" noRot="1" noChangeAspect="1"/>
          </p:cNvSpPr>
          <p:nvPr>
            <p:ph type="sldImg" idx="2"/>
          </p:nvPr>
        </p:nvSpPr>
        <p:spPr>
          <a:xfrm>
            <a:off x="21593175" y="5383213"/>
            <a:ext cx="21804313" cy="14535150"/>
          </a:xfrm>
          <a:prstGeom prst="rect">
            <a:avLst/>
          </a:prstGeom>
          <a:noFill/>
          <a:ln w="12700">
            <a:solidFill>
              <a:prstClr val="black"/>
            </a:solidFill>
          </a:ln>
        </p:spPr>
        <p:txBody>
          <a:bodyPr vert="horz" lIns="617399" tIns="308700" rIns="617399" bIns="308700" rtlCol="0" anchor="ctr"/>
          <a:lstStyle/>
          <a:p>
            <a:endParaRPr lang="en-US"/>
          </a:p>
        </p:txBody>
      </p:sp>
      <p:sp>
        <p:nvSpPr>
          <p:cNvPr id="5" name="Notes Placeholder 4"/>
          <p:cNvSpPr>
            <a:spLocks noGrp="1"/>
          </p:cNvSpPr>
          <p:nvPr>
            <p:ph type="body" sz="quarter" idx="3"/>
          </p:nvPr>
        </p:nvSpPr>
        <p:spPr>
          <a:xfrm>
            <a:off x="6499068" y="20726132"/>
            <a:ext cx="51992529" cy="16957745"/>
          </a:xfrm>
          <a:prstGeom prst="rect">
            <a:avLst/>
          </a:prstGeom>
        </p:spPr>
        <p:txBody>
          <a:bodyPr vert="horz" lIns="617399" tIns="308700" rIns="617399" bIns="30870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40906452"/>
            <a:ext cx="28162622" cy="2160840"/>
          </a:xfrm>
          <a:prstGeom prst="rect">
            <a:avLst/>
          </a:prstGeom>
        </p:spPr>
        <p:txBody>
          <a:bodyPr vert="horz" lIns="617399" tIns="308700" rIns="617399" bIns="308700" rtlCol="0" anchor="b"/>
          <a:lstStyle>
            <a:lvl1pPr algn="l">
              <a:defRPr sz="8000"/>
            </a:lvl1pPr>
          </a:lstStyle>
          <a:p>
            <a:endParaRPr lang="en-US"/>
          </a:p>
        </p:txBody>
      </p:sp>
      <p:sp>
        <p:nvSpPr>
          <p:cNvPr id="7" name="Slide Number Placeholder 6"/>
          <p:cNvSpPr>
            <a:spLocks noGrp="1"/>
          </p:cNvSpPr>
          <p:nvPr>
            <p:ph type="sldNum" sz="quarter" idx="5"/>
          </p:nvPr>
        </p:nvSpPr>
        <p:spPr>
          <a:xfrm>
            <a:off x="36813004" y="40906452"/>
            <a:ext cx="28162622" cy="2160840"/>
          </a:xfrm>
          <a:prstGeom prst="rect">
            <a:avLst/>
          </a:prstGeom>
        </p:spPr>
        <p:txBody>
          <a:bodyPr vert="horz" lIns="617399" tIns="308700" rIns="617399" bIns="308700" rtlCol="0" anchor="b"/>
          <a:lstStyle>
            <a:lvl1pPr algn="r">
              <a:defRPr sz="8000"/>
            </a:lvl1pPr>
          </a:lstStyle>
          <a:p>
            <a:fld id="{43B57540-BD17-41FA-90F1-08401FF75831}" type="slidenum">
              <a:rPr lang="en-US" smtClean="0"/>
              <a:t>‹#›</a:t>
            </a:fld>
            <a:endParaRPr lang="en-US"/>
          </a:p>
        </p:txBody>
      </p:sp>
    </p:spTree>
    <p:extLst>
      <p:ext uri="{BB962C8B-B14F-4D97-AF65-F5344CB8AC3E}">
        <p14:creationId xmlns:p14="http://schemas.microsoft.com/office/powerpoint/2010/main" val="456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B57540-BD17-41FA-90F1-08401FF75831}" type="slidenum">
              <a:rPr lang="en-US" smtClean="0"/>
              <a:t>1</a:t>
            </a:fld>
            <a:endParaRPr lang="en-US"/>
          </a:p>
        </p:txBody>
      </p:sp>
    </p:spTree>
    <p:extLst>
      <p:ext uri="{BB962C8B-B14F-4D97-AF65-F5344CB8AC3E}">
        <p14:creationId xmlns:p14="http://schemas.microsoft.com/office/powerpoint/2010/main" val="1373102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68880" y="3591562"/>
            <a:ext cx="27980640" cy="7640320"/>
          </a:xfrm>
        </p:spPr>
        <p:txBody>
          <a:bodyPr anchor="b"/>
          <a:lstStyle>
            <a:lvl1pPr algn="ctr">
              <a:defRPr sz="19200"/>
            </a:lvl1pPr>
          </a:lstStyle>
          <a:p>
            <a:r>
              <a:rPr lang="en-US"/>
              <a:t>Click to edit Master title style</a:t>
            </a:r>
            <a:endParaRPr lang="en-US" dirty="0"/>
          </a:p>
        </p:txBody>
      </p:sp>
      <p:sp>
        <p:nvSpPr>
          <p:cNvPr id="3" name="Subtitle 2"/>
          <p:cNvSpPr>
            <a:spLocks noGrp="1"/>
          </p:cNvSpPr>
          <p:nvPr>
            <p:ph type="subTitle" idx="1"/>
          </p:nvPr>
        </p:nvSpPr>
        <p:spPr>
          <a:xfrm>
            <a:off x="4114800" y="11526522"/>
            <a:ext cx="24688800" cy="5298438"/>
          </a:xfrm>
        </p:spPr>
        <p:txBody>
          <a:bodyPr/>
          <a:lstStyle>
            <a:lvl1pPr marL="0" indent="0" algn="ctr">
              <a:buNone/>
              <a:defRPr sz="7680"/>
            </a:lvl1pPr>
            <a:lvl2pPr marL="1463040" indent="0" algn="ctr">
              <a:buNone/>
              <a:defRPr sz="6400"/>
            </a:lvl2pPr>
            <a:lvl3pPr marL="2926080" indent="0" algn="ctr">
              <a:buNone/>
              <a:defRPr sz="5760"/>
            </a:lvl3pPr>
            <a:lvl4pPr marL="4389120" indent="0" algn="ctr">
              <a:buNone/>
              <a:defRPr sz="5120"/>
            </a:lvl4pPr>
            <a:lvl5pPr marL="5852160" indent="0" algn="ctr">
              <a:buNone/>
              <a:defRPr sz="5120"/>
            </a:lvl5pPr>
            <a:lvl6pPr marL="7315200" indent="0" algn="ctr">
              <a:buNone/>
              <a:defRPr sz="5120"/>
            </a:lvl6pPr>
            <a:lvl7pPr marL="8778240" indent="0" algn="ctr">
              <a:buNone/>
              <a:defRPr sz="5120"/>
            </a:lvl7pPr>
            <a:lvl8pPr marL="10241280" indent="0" algn="ctr">
              <a:buNone/>
              <a:defRPr sz="5120"/>
            </a:lvl8pPr>
            <a:lvl9pPr marL="11704320" indent="0" algn="ctr">
              <a:buNone/>
              <a:defRPr sz="512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1D51F53-0C56-4F9B-A48F-0CD12C6A640C}" type="datetimeFigureOut">
              <a:rPr lang="en-US" smtClean="0"/>
              <a:t>2/21/2019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29FAD6-8711-4060-A3EC-7BE1F37F7B6D}" type="slidenum">
              <a:rPr lang="en-US" smtClean="0"/>
              <a:t>‹#›</a:t>
            </a:fld>
            <a:endParaRPr lang="en-US"/>
          </a:p>
        </p:txBody>
      </p:sp>
    </p:spTree>
    <p:extLst>
      <p:ext uri="{BB962C8B-B14F-4D97-AF65-F5344CB8AC3E}">
        <p14:creationId xmlns:p14="http://schemas.microsoft.com/office/powerpoint/2010/main" val="25355988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51F53-0C56-4F9B-A48F-0CD12C6A640C}" type="datetimeFigureOut">
              <a:rPr lang="en-US" smtClean="0"/>
              <a:t>2/21/2019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29FAD6-8711-4060-A3EC-7BE1F37F7B6D}" type="slidenum">
              <a:rPr lang="en-US" smtClean="0"/>
              <a:t>‹#›</a:t>
            </a:fld>
            <a:endParaRPr lang="en-US"/>
          </a:p>
        </p:txBody>
      </p:sp>
    </p:spTree>
    <p:extLst>
      <p:ext uri="{BB962C8B-B14F-4D97-AF65-F5344CB8AC3E}">
        <p14:creationId xmlns:p14="http://schemas.microsoft.com/office/powerpoint/2010/main" val="3660578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557232" y="1168400"/>
            <a:ext cx="7098030" cy="1859788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63142" y="1168400"/>
            <a:ext cx="20882610" cy="1859788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51F53-0C56-4F9B-A48F-0CD12C6A640C}" type="datetimeFigureOut">
              <a:rPr lang="en-US" smtClean="0"/>
              <a:t>2/21/2019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29FAD6-8711-4060-A3EC-7BE1F37F7B6D}" type="slidenum">
              <a:rPr lang="en-US" smtClean="0"/>
              <a:t>‹#›</a:t>
            </a:fld>
            <a:endParaRPr lang="en-US"/>
          </a:p>
        </p:txBody>
      </p:sp>
    </p:spTree>
    <p:extLst>
      <p:ext uri="{BB962C8B-B14F-4D97-AF65-F5344CB8AC3E}">
        <p14:creationId xmlns:p14="http://schemas.microsoft.com/office/powerpoint/2010/main" val="562288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51F53-0C56-4F9B-A48F-0CD12C6A640C}" type="datetimeFigureOut">
              <a:rPr lang="en-US" smtClean="0"/>
              <a:t>2/21/2019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29FAD6-8711-4060-A3EC-7BE1F37F7B6D}" type="slidenum">
              <a:rPr lang="en-US" smtClean="0"/>
              <a:t>‹#›</a:t>
            </a:fld>
            <a:endParaRPr lang="en-US"/>
          </a:p>
        </p:txBody>
      </p:sp>
    </p:spTree>
    <p:extLst>
      <p:ext uri="{BB962C8B-B14F-4D97-AF65-F5344CB8AC3E}">
        <p14:creationId xmlns:p14="http://schemas.microsoft.com/office/powerpoint/2010/main" val="1900023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45997" y="5471167"/>
            <a:ext cx="28392120" cy="9128758"/>
          </a:xfrm>
        </p:spPr>
        <p:txBody>
          <a:bodyPr anchor="b"/>
          <a:lstStyle>
            <a:lvl1pPr>
              <a:defRPr sz="19200"/>
            </a:lvl1pPr>
          </a:lstStyle>
          <a:p>
            <a:r>
              <a:rPr lang="en-US"/>
              <a:t>Click to edit Master title style</a:t>
            </a:r>
            <a:endParaRPr lang="en-US" dirty="0"/>
          </a:p>
        </p:txBody>
      </p:sp>
      <p:sp>
        <p:nvSpPr>
          <p:cNvPr id="3" name="Text Placeholder 2"/>
          <p:cNvSpPr>
            <a:spLocks noGrp="1"/>
          </p:cNvSpPr>
          <p:nvPr>
            <p:ph type="body" idx="1"/>
          </p:nvPr>
        </p:nvSpPr>
        <p:spPr>
          <a:xfrm>
            <a:off x="2245997" y="14686287"/>
            <a:ext cx="28392120" cy="4800598"/>
          </a:xfrm>
        </p:spPr>
        <p:txBody>
          <a:bodyPr/>
          <a:lstStyle>
            <a:lvl1pPr marL="0" indent="0">
              <a:buNone/>
              <a:defRPr sz="7680">
                <a:solidFill>
                  <a:schemeClr val="tx1"/>
                </a:solidFill>
              </a:defRPr>
            </a:lvl1pPr>
            <a:lvl2pPr marL="1463040" indent="0">
              <a:buNone/>
              <a:defRPr sz="6400">
                <a:solidFill>
                  <a:schemeClr val="tx1">
                    <a:tint val="75000"/>
                  </a:schemeClr>
                </a:solidFill>
              </a:defRPr>
            </a:lvl2pPr>
            <a:lvl3pPr marL="2926080" indent="0">
              <a:buNone/>
              <a:defRPr sz="5760">
                <a:solidFill>
                  <a:schemeClr val="tx1">
                    <a:tint val="75000"/>
                  </a:schemeClr>
                </a:solidFill>
              </a:defRPr>
            </a:lvl3pPr>
            <a:lvl4pPr marL="4389120" indent="0">
              <a:buNone/>
              <a:defRPr sz="5120">
                <a:solidFill>
                  <a:schemeClr val="tx1">
                    <a:tint val="75000"/>
                  </a:schemeClr>
                </a:solidFill>
              </a:defRPr>
            </a:lvl4pPr>
            <a:lvl5pPr marL="5852160" indent="0">
              <a:buNone/>
              <a:defRPr sz="5120">
                <a:solidFill>
                  <a:schemeClr val="tx1">
                    <a:tint val="75000"/>
                  </a:schemeClr>
                </a:solidFill>
              </a:defRPr>
            </a:lvl5pPr>
            <a:lvl6pPr marL="7315200" indent="0">
              <a:buNone/>
              <a:defRPr sz="5120">
                <a:solidFill>
                  <a:schemeClr val="tx1">
                    <a:tint val="75000"/>
                  </a:schemeClr>
                </a:solidFill>
              </a:defRPr>
            </a:lvl6pPr>
            <a:lvl7pPr marL="8778240" indent="0">
              <a:buNone/>
              <a:defRPr sz="5120">
                <a:solidFill>
                  <a:schemeClr val="tx1">
                    <a:tint val="75000"/>
                  </a:schemeClr>
                </a:solidFill>
              </a:defRPr>
            </a:lvl7pPr>
            <a:lvl8pPr marL="10241280" indent="0">
              <a:buNone/>
              <a:defRPr sz="5120">
                <a:solidFill>
                  <a:schemeClr val="tx1">
                    <a:tint val="75000"/>
                  </a:schemeClr>
                </a:solidFill>
              </a:defRPr>
            </a:lvl8pPr>
            <a:lvl9pPr marL="11704320" indent="0">
              <a:buNone/>
              <a:defRPr sz="512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1D51F53-0C56-4F9B-A48F-0CD12C6A640C}" type="datetimeFigureOut">
              <a:rPr lang="en-US" smtClean="0"/>
              <a:t>2/21/2019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29FAD6-8711-4060-A3EC-7BE1F37F7B6D}" type="slidenum">
              <a:rPr lang="en-US" smtClean="0"/>
              <a:t>‹#›</a:t>
            </a:fld>
            <a:endParaRPr lang="en-US"/>
          </a:p>
        </p:txBody>
      </p:sp>
    </p:spTree>
    <p:extLst>
      <p:ext uri="{BB962C8B-B14F-4D97-AF65-F5344CB8AC3E}">
        <p14:creationId xmlns:p14="http://schemas.microsoft.com/office/powerpoint/2010/main" val="3690533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263140" y="5842000"/>
            <a:ext cx="13990320" cy="139242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6664940" y="5842000"/>
            <a:ext cx="13990320" cy="139242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1D51F53-0C56-4F9B-A48F-0CD12C6A640C}" type="datetimeFigureOut">
              <a:rPr lang="en-US" smtClean="0"/>
              <a:t>2/21/2019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29FAD6-8711-4060-A3EC-7BE1F37F7B6D}" type="slidenum">
              <a:rPr lang="en-US" smtClean="0"/>
              <a:t>‹#›</a:t>
            </a:fld>
            <a:endParaRPr lang="en-US"/>
          </a:p>
        </p:txBody>
      </p:sp>
    </p:spTree>
    <p:extLst>
      <p:ext uri="{BB962C8B-B14F-4D97-AF65-F5344CB8AC3E}">
        <p14:creationId xmlns:p14="http://schemas.microsoft.com/office/powerpoint/2010/main" val="3222836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67428" y="1168405"/>
            <a:ext cx="28392120" cy="42418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2267431" y="5379722"/>
            <a:ext cx="13926024" cy="2636518"/>
          </a:xfrm>
        </p:spPr>
        <p:txBody>
          <a:bodyPr anchor="b"/>
          <a:lstStyle>
            <a:lvl1pPr marL="0" indent="0">
              <a:buNone/>
              <a:defRPr sz="7680" b="1"/>
            </a:lvl1pPr>
            <a:lvl2pPr marL="1463040" indent="0">
              <a:buNone/>
              <a:defRPr sz="6400" b="1"/>
            </a:lvl2pPr>
            <a:lvl3pPr marL="2926080" indent="0">
              <a:buNone/>
              <a:defRPr sz="5760" b="1"/>
            </a:lvl3pPr>
            <a:lvl4pPr marL="4389120" indent="0">
              <a:buNone/>
              <a:defRPr sz="5120" b="1"/>
            </a:lvl4pPr>
            <a:lvl5pPr marL="5852160" indent="0">
              <a:buNone/>
              <a:defRPr sz="5120" b="1"/>
            </a:lvl5pPr>
            <a:lvl6pPr marL="7315200" indent="0">
              <a:buNone/>
              <a:defRPr sz="5120" b="1"/>
            </a:lvl6pPr>
            <a:lvl7pPr marL="8778240" indent="0">
              <a:buNone/>
              <a:defRPr sz="5120" b="1"/>
            </a:lvl7pPr>
            <a:lvl8pPr marL="10241280" indent="0">
              <a:buNone/>
              <a:defRPr sz="5120" b="1"/>
            </a:lvl8pPr>
            <a:lvl9pPr marL="11704320" indent="0">
              <a:buNone/>
              <a:defRPr sz="5120" b="1"/>
            </a:lvl9pPr>
          </a:lstStyle>
          <a:p>
            <a:pPr lvl="0"/>
            <a:r>
              <a:rPr lang="en-US"/>
              <a:t>Edit Master text styles</a:t>
            </a:r>
          </a:p>
        </p:txBody>
      </p:sp>
      <p:sp>
        <p:nvSpPr>
          <p:cNvPr id="4" name="Content Placeholder 3"/>
          <p:cNvSpPr>
            <a:spLocks noGrp="1"/>
          </p:cNvSpPr>
          <p:nvPr>
            <p:ph sz="half" idx="2"/>
          </p:nvPr>
        </p:nvSpPr>
        <p:spPr>
          <a:xfrm>
            <a:off x="2267431" y="8016240"/>
            <a:ext cx="13926024" cy="117906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6664942" y="5379722"/>
            <a:ext cx="13994608" cy="2636518"/>
          </a:xfrm>
        </p:spPr>
        <p:txBody>
          <a:bodyPr anchor="b"/>
          <a:lstStyle>
            <a:lvl1pPr marL="0" indent="0">
              <a:buNone/>
              <a:defRPr sz="7680" b="1"/>
            </a:lvl1pPr>
            <a:lvl2pPr marL="1463040" indent="0">
              <a:buNone/>
              <a:defRPr sz="6400" b="1"/>
            </a:lvl2pPr>
            <a:lvl3pPr marL="2926080" indent="0">
              <a:buNone/>
              <a:defRPr sz="5760" b="1"/>
            </a:lvl3pPr>
            <a:lvl4pPr marL="4389120" indent="0">
              <a:buNone/>
              <a:defRPr sz="5120" b="1"/>
            </a:lvl4pPr>
            <a:lvl5pPr marL="5852160" indent="0">
              <a:buNone/>
              <a:defRPr sz="5120" b="1"/>
            </a:lvl5pPr>
            <a:lvl6pPr marL="7315200" indent="0">
              <a:buNone/>
              <a:defRPr sz="5120" b="1"/>
            </a:lvl6pPr>
            <a:lvl7pPr marL="8778240" indent="0">
              <a:buNone/>
              <a:defRPr sz="5120" b="1"/>
            </a:lvl7pPr>
            <a:lvl8pPr marL="10241280" indent="0">
              <a:buNone/>
              <a:defRPr sz="5120" b="1"/>
            </a:lvl8pPr>
            <a:lvl9pPr marL="11704320" indent="0">
              <a:buNone/>
              <a:defRPr sz="5120" b="1"/>
            </a:lvl9pPr>
          </a:lstStyle>
          <a:p>
            <a:pPr lvl="0"/>
            <a:r>
              <a:rPr lang="en-US"/>
              <a:t>Edit Master text styles</a:t>
            </a:r>
          </a:p>
        </p:txBody>
      </p:sp>
      <p:sp>
        <p:nvSpPr>
          <p:cNvPr id="6" name="Content Placeholder 5"/>
          <p:cNvSpPr>
            <a:spLocks noGrp="1"/>
          </p:cNvSpPr>
          <p:nvPr>
            <p:ph sz="quarter" idx="4"/>
          </p:nvPr>
        </p:nvSpPr>
        <p:spPr>
          <a:xfrm>
            <a:off x="16664942" y="8016240"/>
            <a:ext cx="13994608" cy="117906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1D51F53-0C56-4F9B-A48F-0CD12C6A640C}" type="datetimeFigureOut">
              <a:rPr lang="en-US" smtClean="0"/>
              <a:t>2/21/2019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29FAD6-8711-4060-A3EC-7BE1F37F7B6D}" type="slidenum">
              <a:rPr lang="en-US" smtClean="0"/>
              <a:t>‹#›</a:t>
            </a:fld>
            <a:endParaRPr lang="en-US"/>
          </a:p>
        </p:txBody>
      </p:sp>
    </p:spTree>
    <p:extLst>
      <p:ext uri="{BB962C8B-B14F-4D97-AF65-F5344CB8AC3E}">
        <p14:creationId xmlns:p14="http://schemas.microsoft.com/office/powerpoint/2010/main" val="1085929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1D51F53-0C56-4F9B-A48F-0CD12C6A640C}" type="datetimeFigureOut">
              <a:rPr lang="en-US" smtClean="0"/>
              <a:t>2/21/2019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29FAD6-8711-4060-A3EC-7BE1F37F7B6D}" type="slidenum">
              <a:rPr lang="en-US" smtClean="0"/>
              <a:t>‹#›</a:t>
            </a:fld>
            <a:endParaRPr lang="en-US"/>
          </a:p>
        </p:txBody>
      </p:sp>
    </p:spTree>
    <p:extLst>
      <p:ext uri="{BB962C8B-B14F-4D97-AF65-F5344CB8AC3E}">
        <p14:creationId xmlns:p14="http://schemas.microsoft.com/office/powerpoint/2010/main" val="1887089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D51F53-0C56-4F9B-A48F-0CD12C6A640C}" type="datetimeFigureOut">
              <a:rPr lang="en-US" smtClean="0"/>
              <a:t>2/21/2019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29FAD6-8711-4060-A3EC-7BE1F37F7B6D}" type="slidenum">
              <a:rPr lang="en-US" smtClean="0"/>
              <a:t>‹#›</a:t>
            </a:fld>
            <a:endParaRPr lang="en-US"/>
          </a:p>
        </p:txBody>
      </p:sp>
    </p:spTree>
    <p:extLst>
      <p:ext uri="{BB962C8B-B14F-4D97-AF65-F5344CB8AC3E}">
        <p14:creationId xmlns:p14="http://schemas.microsoft.com/office/powerpoint/2010/main" val="1088798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7428" y="1463040"/>
            <a:ext cx="10617041" cy="5120640"/>
          </a:xfrm>
        </p:spPr>
        <p:txBody>
          <a:bodyPr anchor="b"/>
          <a:lstStyle>
            <a:lvl1pPr>
              <a:defRPr sz="10240"/>
            </a:lvl1pPr>
          </a:lstStyle>
          <a:p>
            <a:r>
              <a:rPr lang="en-US"/>
              <a:t>Click to edit Master title style</a:t>
            </a:r>
            <a:endParaRPr lang="en-US" dirty="0"/>
          </a:p>
        </p:txBody>
      </p:sp>
      <p:sp>
        <p:nvSpPr>
          <p:cNvPr id="3" name="Content Placeholder 2"/>
          <p:cNvSpPr>
            <a:spLocks noGrp="1"/>
          </p:cNvSpPr>
          <p:nvPr>
            <p:ph idx="1"/>
          </p:nvPr>
        </p:nvSpPr>
        <p:spPr>
          <a:xfrm>
            <a:off x="13994608" y="3159765"/>
            <a:ext cx="16664940" cy="15595600"/>
          </a:xfrm>
        </p:spPr>
        <p:txBody>
          <a:bodyPr/>
          <a:lstStyle>
            <a:lvl1pPr>
              <a:defRPr sz="10240"/>
            </a:lvl1pPr>
            <a:lvl2pPr>
              <a:defRPr sz="8960"/>
            </a:lvl2pPr>
            <a:lvl3pPr>
              <a:defRPr sz="7680"/>
            </a:lvl3pPr>
            <a:lvl4pPr>
              <a:defRPr sz="6400"/>
            </a:lvl4pPr>
            <a:lvl5pPr>
              <a:defRPr sz="6400"/>
            </a:lvl5pPr>
            <a:lvl6pPr>
              <a:defRPr sz="6400"/>
            </a:lvl6pPr>
            <a:lvl7pPr>
              <a:defRPr sz="6400"/>
            </a:lvl7pPr>
            <a:lvl8pPr>
              <a:defRPr sz="6400"/>
            </a:lvl8pPr>
            <a:lvl9pPr>
              <a:defRPr sz="6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267428" y="6583680"/>
            <a:ext cx="10617041" cy="12197082"/>
          </a:xfrm>
        </p:spPr>
        <p:txBody>
          <a:bodyPr/>
          <a:lstStyle>
            <a:lvl1pPr marL="0" indent="0">
              <a:buNone/>
              <a:defRPr sz="5120"/>
            </a:lvl1pPr>
            <a:lvl2pPr marL="1463040" indent="0">
              <a:buNone/>
              <a:defRPr sz="4480"/>
            </a:lvl2pPr>
            <a:lvl3pPr marL="2926080" indent="0">
              <a:buNone/>
              <a:defRPr sz="3840"/>
            </a:lvl3pPr>
            <a:lvl4pPr marL="4389120" indent="0">
              <a:buNone/>
              <a:defRPr sz="3200"/>
            </a:lvl4pPr>
            <a:lvl5pPr marL="5852160" indent="0">
              <a:buNone/>
              <a:defRPr sz="3200"/>
            </a:lvl5pPr>
            <a:lvl6pPr marL="7315200" indent="0">
              <a:buNone/>
              <a:defRPr sz="3200"/>
            </a:lvl6pPr>
            <a:lvl7pPr marL="8778240" indent="0">
              <a:buNone/>
              <a:defRPr sz="3200"/>
            </a:lvl7pPr>
            <a:lvl8pPr marL="10241280" indent="0">
              <a:buNone/>
              <a:defRPr sz="3200"/>
            </a:lvl8pPr>
            <a:lvl9pPr marL="11704320" indent="0">
              <a:buNone/>
              <a:defRPr sz="3200"/>
            </a:lvl9pPr>
          </a:lstStyle>
          <a:p>
            <a:pPr lvl="0"/>
            <a:r>
              <a:rPr lang="en-US"/>
              <a:t>Edit Master text styles</a:t>
            </a:r>
          </a:p>
        </p:txBody>
      </p:sp>
      <p:sp>
        <p:nvSpPr>
          <p:cNvPr id="5" name="Date Placeholder 4"/>
          <p:cNvSpPr>
            <a:spLocks noGrp="1"/>
          </p:cNvSpPr>
          <p:nvPr>
            <p:ph type="dt" sz="half" idx="10"/>
          </p:nvPr>
        </p:nvSpPr>
        <p:spPr/>
        <p:txBody>
          <a:bodyPr/>
          <a:lstStyle/>
          <a:p>
            <a:fld id="{D1D51F53-0C56-4F9B-A48F-0CD12C6A640C}" type="datetimeFigureOut">
              <a:rPr lang="en-US" smtClean="0"/>
              <a:t>2/21/2019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29FAD6-8711-4060-A3EC-7BE1F37F7B6D}" type="slidenum">
              <a:rPr lang="en-US" smtClean="0"/>
              <a:t>‹#›</a:t>
            </a:fld>
            <a:endParaRPr lang="en-US"/>
          </a:p>
        </p:txBody>
      </p:sp>
    </p:spTree>
    <p:extLst>
      <p:ext uri="{BB962C8B-B14F-4D97-AF65-F5344CB8AC3E}">
        <p14:creationId xmlns:p14="http://schemas.microsoft.com/office/powerpoint/2010/main" val="3658526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7428" y="1463040"/>
            <a:ext cx="10617041" cy="5120640"/>
          </a:xfrm>
        </p:spPr>
        <p:txBody>
          <a:bodyPr anchor="b"/>
          <a:lstStyle>
            <a:lvl1pPr>
              <a:defRPr sz="1024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994608" y="3159765"/>
            <a:ext cx="16664940" cy="15595600"/>
          </a:xfrm>
        </p:spPr>
        <p:txBody>
          <a:bodyPr anchor="t"/>
          <a:lstStyle>
            <a:lvl1pPr marL="0" indent="0">
              <a:buNone/>
              <a:defRPr sz="10240"/>
            </a:lvl1pPr>
            <a:lvl2pPr marL="1463040" indent="0">
              <a:buNone/>
              <a:defRPr sz="8960"/>
            </a:lvl2pPr>
            <a:lvl3pPr marL="2926080" indent="0">
              <a:buNone/>
              <a:defRPr sz="7680"/>
            </a:lvl3pPr>
            <a:lvl4pPr marL="4389120" indent="0">
              <a:buNone/>
              <a:defRPr sz="6400"/>
            </a:lvl4pPr>
            <a:lvl5pPr marL="5852160" indent="0">
              <a:buNone/>
              <a:defRPr sz="6400"/>
            </a:lvl5pPr>
            <a:lvl6pPr marL="7315200" indent="0">
              <a:buNone/>
              <a:defRPr sz="6400"/>
            </a:lvl6pPr>
            <a:lvl7pPr marL="8778240" indent="0">
              <a:buNone/>
              <a:defRPr sz="6400"/>
            </a:lvl7pPr>
            <a:lvl8pPr marL="10241280" indent="0">
              <a:buNone/>
              <a:defRPr sz="6400"/>
            </a:lvl8pPr>
            <a:lvl9pPr marL="11704320" indent="0">
              <a:buNone/>
              <a:defRPr sz="6400"/>
            </a:lvl9pPr>
          </a:lstStyle>
          <a:p>
            <a:r>
              <a:rPr lang="en-US"/>
              <a:t>Click icon to add picture</a:t>
            </a:r>
            <a:endParaRPr lang="en-US" dirty="0"/>
          </a:p>
        </p:txBody>
      </p:sp>
      <p:sp>
        <p:nvSpPr>
          <p:cNvPr id="4" name="Text Placeholder 3"/>
          <p:cNvSpPr>
            <a:spLocks noGrp="1"/>
          </p:cNvSpPr>
          <p:nvPr>
            <p:ph type="body" sz="half" idx="2"/>
          </p:nvPr>
        </p:nvSpPr>
        <p:spPr>
          <a:xfrm>
            <a:off x="2267428" y="6583680"/>
            <a:ext cx="10617041" cy="12197082"/>
          </a:xfrm>
        </p:spPr>
        <p:txBody>
          <a:bodyPr/>
          <a:lstStyle>
            <a:lvl1pPr marL="0" indent="0">
              <a:buNone/>
              <a:defRPr sz="5120"/>
            </a:lvl1pPr>
            <a:lvl2pPr marL="1463040" indent="0">
              <a:buNone/>
              <a:defRPr sz="4480"/>
            </a:lvl2pPr>
            <a:lvl3pPr marL="2926080" indent="0">
              <a:buNone/>
              <a:defRPr sz="3840"/>
            </a:lvl3pPr>
            <a:lvl4pPr marL="4389120" indent="0">
              <a:buNone/>
              <a:defRPr sz="3200"/>
            </a:lvl4pPr>
            <a:lvl5pPr marL="5852160" indent="0">
              <a:buNone/>
              <a:defRPr sz="3200"/>
            </a:lvl5pPr>
            <a:lvl6pPr marL="7315200" indent="0">
              <a:buNone/>
              <a:defRPr sz="3200"/>
            </a:lvl6pPr>
            <a:lvl7pPr marL="8778240" indent="0">
              <a:buNone/>
              <a:defRPr sz="3200"/>
            </a:lvl7pPr>
            <a:lvl8pPr marL="10241280" indent="0">
              <a:buNone/>
              <a:defRPr sz="3200"/>
            </a:lvl8pPr>
            <a:lvl9pPr marL="11704320" indent="0">
              <a:buNone/>
              <a:defRPr sz="3200"/>
            </a:lvl9pPr>
          </a:lstStyle>
          <a:p>
            <a:pPr lvl="0"/>
            <a:r>
              <a:rPr lang="en-US"/>
              <a:t>Edit Master text styles</a:t>
            </a:r>
          </a:p>
        </p:txBody>
      </p:sp>
      <p:sp>
        <p:nvSpPr>
          <p:cNvPr id="5" name="Date Placeholder 4"/>
          <p:cNvSpPr>
            <a:spLocks noGrp="1"/>
          </p:cNvSpPr>
          <p:nvPr>
            <p:ph type="dt" sz="half" idx="10"/>
          </p:nvPr>
        </p:nvSpPr>
        <p:spPr/>
        <p:txBody>
          <a:bodyPr/>
          <a:lstStyle/>
          <a:p>
            <a:fld id="{D1D51F53-0C56-4F9B-A48F-0CD12C6A640C}" type="datetimeFigureOut">
              <a:rPr lang="en-US" smtClean="0"/>
              <a:t>2/21/2019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29FAD6-8711-4060-A3EC-7BE1F37F7B6D}" type="slidenum">
              <a:rPr lang="en-US" smtClean="0"/>
              <a:t>‹#›</a:t>
            </a:fld>
            <a:endParaRPr lang="en-US"/>
          </a:p>
        </p:txBody>
      </p:sp>
    </p:spTree>
    <p:extLst>
      <p:ext uri="{BB962C8B-B14F-4D97-AF65-F5344CB8AC3E}">
        <p14:creationId xmlns:p14="http://schemas.microsoft.com/office/powerpoint/2010/main" val="232870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63140" y="1168405"/>
            <a:ext cx="28392120" cy="42418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63140" y="5842000"/>
            <a:ext cx="28392120" cy="1392428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263140" y="20340325"/>
            <a:ext cx="7406640" cy="1168400"/>
          </a:xfrm>
          <a:prstGeom prst="rect">
            <a:avLst/>
          </a:prstGeom>
        </p:spPr>
        <p:txBody>
          <a:bodyPr vert="horz" lIns="91440" tIns="45720" rIns="91440" bIns="45720" rtlCol="0" anchor="ctr"/>
          <a:lstStyle>
            <a:lvl1pPr algn="l">
              <a:defRPr sz="3840">
                <a:solidFill>
                  <a:schemeClr val="tx1">
                    <a:tint val="75000"/>
                  </a:schemeClr>
                </a:solidFill>
              </a:defRPr>
            </a:lvl1pPr>
          </a:lstStyle>
          <a:p>
            <a:fld id="{D1D51F53-0C56-4F9B-A48F-0CD12C6A640C}" type="datetimeFigureOut">
              <a:rPr lang="en-US" smtClean="0"/>
              <a:t>2/21/2019</a:t>
            </a:fld>
            <a:endParaRPr lang="en-US"/>
          </a:p>
        </p:txBody>
      </p:sp>
      <p:sp>
        <p:nvSpPr>
          <p:cNvPr id="5" name="Footer Placeholder 4"/>
          <p:cNvSpPr>
            <a:spLocks noGrp="1"/>
          </p:cNvSpPr>
          <p:nvPr>
            <p:ph type="ftr" sz="quarter" idx="3"/>
          </p:nvPr>
        </p:nvSpPr>
        <p:spPr>
          <a:xfrm>
            <a:off x="10904220" y="20340325"/>
            <a:ext cx="11109960" cy="1168400"/>
          </a:xfrm>
          <a:prstGeom prst="rect">
            <a:avLst/>
          </a:prstGeom>
        </p:spPr>
        <p:txBody>
          <a:bodyPr vert="horz" lIns="91440" tIns="45720" rIns="91440" bIns="45720" rtlCol="0" anchor="ctr"/>
          <a:lstStyle>
            <a:lvl1pPr algn="ctr">
              <a:defRPr sz="384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3248620" y="20340325"/>
            <a:ext cx="7406640" cy="1168400"/>
          </a:xfrm>
          <a:prstGeom prst="rect">
            <a:avLst/>
          </a:prstGeom>
        </p:spPr>
        <p:txBody>
          <a:bodyPr vert="horz" lIns="91440" tIns="45720" rIns="91440" bIns="45720" rtlCol="0" anchor="ctr"/>
          <a:lstStyle>
            <a:lvl1pPr algn="r">
              <a:defRPr sz="3840">
                <a:solidFill>
                  <a:schemeClr val="tx1">
                    <a:tint val="75000"/>
                  </a:schemeClr>
                </a:solidFill>
              </a:defRPr>
            </a:lvl1pPr>
          </a:lstStyle>
          <a:p>
            <a:fld id="{BE29FAD6-8711-4060-A3EC-7BE1F37F7B6D}" type="slidenum">
              <a:rPr lang="en-US" smtClean="0"/>
              <a:t>‹#›</a:t>
            </a:fld>
            <a:endParaRPr lang="en-US"/>
          </a:p>
        </p:txBody>
      </p:sp>
    </p:spTree>
    <p:extLst>
      <p:ext uri="{BB962C8B-B14F-4D97-AF65-F5344CB8AC3E}">
        <p14:creationId xmlns:p14="http://schemas.microsoft.com/office/powerpoint/2010/main" val="26315475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2926080" rtl="0" eaLnBrk="1" latinLnBrk="0" hangingPunct="1">
        <a:lnSpc>
          <a:spcPct val="90000"/>
        </a:lnSpc>
        <a:spcBef>
          <a:spcPct val="0"/>
        </a:spcBef>
        <a:buNone/>
        <a:defRPr sz="14080" kern="1200">
          <a:solidFill>
            <a:schemeClr val="tx1"/>
          </a:solidFill>
          <a:latin typeface="+mj-lt"/>
          <a:ea typeface="+mj-ea"/>
          <a:cs typeface="+mj-cs"/>
        </a:defRPr>
      </a:lvl1pPr>
    </p:titleStyle>
    <p:bodyStyle>
      <a:lvl1pPr marL="731520" indent="-731520" algn="l" defTabSz="2926080" rtl="0" eaLnBrk="1" latinLnBrk="0" hangingPunct="1">
        <a:lnSpc>
          <a:spcPct val="90000"/>
        </a:lnSpc>
        <a:spcBef>
          <a:spcPts val="3200"/>
        </a:spcBef>
        <a:buFont typeface="Arial" panose="020B0604020202020204" pitchFamily="34" charset="0"/>
        <a:buChar char="•"/>
        <a:defRPr sz="8960" kern="1200">
          <a:solidFill>
            <a:schemeClr val="tx1"/>
          </a:solidFill>
          <a:latin typeface="+mn-lt"/>
          <a:ea typeface="+mn-ea"/>
          <a:cs typeface="+mn-cs"/>
        </a:defRPr>
      </a:lvl1pPr>
      <a:lvl2pPr marL="2194560" indent="-731520" algn="l" defTabSz="2926080" rtl="0" eaLnBrk="1" latinLnBrk="0" hangingPunct="1">
        <a:lnSpc>
          <a:spcPct val="90000"/>
        </a:lnSpc>
        <a:spcBef>
          <a:spcPts val="1600"/>
        </a:spcBef>
        <a:buFont typeface="Arial" panose="020B0604020202020204" pitchFamily="34" charset="0"/>
        <a:buChar char="•"/>
        <a:defRPr sz="7680" kern="1200">
          <a:solidFill>
            <a:schemeClr val="tx1"/>
          </a:solidFill>
          <a:latin typeface="+mn-lt"/>
          <a:ea typeface="+mn-ea"/>
          <a:cs typeface="+mn-cs"/>
        </a:defRPr>
      </a:lvl2pPr>
      <a:lvl3pPr marL="3657600" indent="-731520" algn="l" defTabSz="2926080" rtl="0" eaLnBrk="1" latinLnBrk="0" hangingPunct="1">
        <a:lnSpc>
          <a:spcPct val="90000"/>
        </a:lnSpc>
        <a:spcBef>
          <a:spcPts val="1600"/>
        </a:spcBef>
        <a:buFont typeface="Arial" panose="020B0604020202020204" pitchFamily="34" charset="0"/>
        <a:buChar char="•"/>
        <a:defRPr sz="6400" kern="1200">
          <a:solidFill>
            <a:schemeClr val="tx1"/>
          </a:solidFill>
          <a:latin typeface="+mn-lt"/>
          <a:ea typeface="+mn-ea"/>
          <a:cs typeface="+mn-cs"/>
        </a:defRPr>
      </a:lvl3pPr>
      <a:lvl4pPr marL="512064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4pPr>
      <a:lvl5pPr marL="658368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5pPr>
      <a:lvl6pPr marL="804672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6pPr>
      <a:lvl7pPr marL="950976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7pPr>
      <a:lvl8pPr marL="1097280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8pPr>
      <a:lvl9pPr marL="1243584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9pPr>
    </p:bodyStyle>
    <p:otherStyle>
      <a:defPPr>
        <a:defRPr lang="en-US"/>
      </a:defPPr>
      <a:lvl1pPr marL="0" algn="l" defTabSz="2926080" rtl="0" eaLnBrk="1" latinLnBrk="0" hangingPunct="1">
        <a:defRPr sz="5760" kern="1200">
          <a:solidFill>
            <a:schemeClr val="tx1"/>
          </a:solidFill>
          <a:latin typeface="+mn-lt"/>
          <a:ea typeface="+mn-ea"/>
          <a:cs typeface="+mn-cs"/>
        </a:defRPr>
      </a:lvl1pPr>
      <a:lvl2pPr marL="1463040" algn="l" defTabSz="2926080" rtl="0" eaLnBrk="1" latinLnBrk="0" hangingPunct="1">
        <a:defRPr sz="5760" kern="1200">
          <a:solidFill>
            <a:schemeClr val="tx1"/>
          </a:solidFill>
          <a:latin typeface="+mn-lt"/>
          <a:ea typeface="+mn-ea"/>
          <a:cs typeface="+mn-cs"/>
        </a:defRPr>
      </a:lvl2pPr>
      <a:lvl3pPr marL="2926080" algn="l" defTabSz="2926080" rtl="0" eaLnBrk="1" latinLnBrk="0" hangingPunct="1">
        <a:defRPr sz="5760" kern="1200">
          <a:solidFill>
            <a:schemeClr val="tx1"/>
          </a:solidFill>
          <a:latin typeface="+mn-lt"/>
          <a:ea typeface="+mn-ea"/>
          <a:cs typeface="+mn-cs"/>
        </a:defRPr>
      </a:lvl3pPr>
      <a:lvl4pPr marL="4389120" algn="l" defTabSz="2926080" rtl="0" eaLnBrk="1" latinLnBrk="0" hangingPunct="1">
        <a:defRPr sz="5760" kern="1200">
          <a:solidFill>
            <a:schemeClr val="tx1"/>
          </a:solidFill>
          <a:latin typeface="+mn-lt"/>
          <a:ea typeface="+mn-ea"/>
          <a:cs typeface="+mn-cs"/>
        </a:defRPr>
      </a:lvl4pPr>
      <a:lvl5pPr marL="5852160" algn="l" defTabSz="2926080" rtl="0" eaLnBrk="1" latinLnBrk="0" hangingPunct="1">
        <a:defRPr sz="5760" kern="1200">
          <a:solidFill>
            <a:schemeClr val="tx1"/>
          </a:solidFill>
          <a:latin typeface="+mn-lt"/>
          <a:ea typeface="+mn-ea"/>
          <a:cs typeface="+mn-cs"/>
        </a:defRPr>
      </a:lvl5pPr>
      <a:lvl6pPr marL="7315200" algn="l" defTabSz="2926080" rtl="0" eaLnBrk="1" latinLnBrk="0" hangingPunct="1">
        <a:defRPr sz="5760" kern="1200">
          <a:solidFill>
            <a:schemeClr val="tx1"/>
          </a:solidFill>
          <a:latin typeface="+mn-lt"/>
          <a:ea typeface="+mn-ea"/>
          <a:cs typeface="+mn-cs"/>
        </a:defRPr>
      </a:lvl6pPr>
      <a:lvl7pPr marL="8778240" algn="l" defTabSz="2926080" rtl="0" eaLnBrk="1" latinLnBrk="0" hangingPunct="1">
        <a:defRPr sz="5760" kern="1200">
          <a:solidFill>
            <a:schemeClr val="tx1"/>
          </a:solidFill>
          <a:latin typeface="+mn-lt"/>
          <a:ea typeface="+mn-ea"/>
          <a:cs typeface="+mn-cs"/>
        </a:defRPr>
      </a:lvl7pPr>
      <a:lvl8pPr marL="10241280" algn="l" defTabSz="2926080" rtl="0" eaLnBrk="1" latinLnBrk="0" hangingPunct="1">
        <a:defRPr sz="5760" kern="1200">
          <a:solidFill>
            <a:schemeClr val="tx1"/>
          </a:solidFill>
          <a:latin typeface="+mn-lt"/>
          <a:ea typeface="+mn-ea"/>
          <a:cs typeface="+mn-cs"/>
        </a:defRPr>
      </a:lvl8pPr>
      <a:lvl9pPr marL="11704320" algn="l" defTabSz="2926080" rtl="0" eaLnBrk="1" latinLnBrk="0" hangingPunct="1">
        <a:defRPr sz="57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svg"/><Relationship Id="rId10" Type="http://schemas.openxmlformats.org/officeDocument/2006/relationships/image" Target="../media/image8.jpeg"/><Relationship Id="rId4" Type="http://schemas.openxmlformats.org/officeDocument/2006/relationships/image" Target="../media/image2.png"/><Relationship Id="rId9" Type="http://schemas.openxmlformats.org/officeDocument/2006/relationships/image" Target="../media/image7.jpeg"/><Relationship Id="rId14"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7" name="Rectangle 126">
            <a:extLst>
              <a:ext uri="{FF2B5EF4-FFF2-40B4-BE49-F238E27FC236}">
                <a16:creationId xmlns:a16="http://schemas.microsoft.com/office/drawing/2014/main" id="{CBD281E4-239A-4B5E-B564-DC4B6CE95429}"/>
              </a:ext>
            </a:extLst>
          </p:cNvPr>
          <p:cNvSpPr/>
          <p:nvPr/>
        </p:nvSpPr>
        <p:spPr>
          <a:xfrm>
            <a:off x="12635639" y="9836659"/>
            <a:ext cx="3762218" cy="1904965"/>
          </a:xfrm>
          <a:prstGeom prst="rect">
            <a:avLst/>
          </a:prstGeom>
          <a:solidFill>
            <a:schemeClr val="bg1">
              <a:lumMod val="95000"/>
              <a:alpha val="3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Freeform: Shape 133">
            <a:extLst>
              <a:ext uri="{FF2B5EF4-FFF2-40B4-BE49-F238E27FC236}">
                <a16:creationId xmlns:a16="http://schemas.microsoft.com/office/drawing/2014/main" id="{77A35C5D-0B3E-45BB-9B17-A5AEAF626E8A}"/>
              </a:ext>
            </a:extLst>
          </p:cNvPr>
          <p:cNvSpPr/>
          <p:nvPr/>
        </p:nvSpPr>
        <p:spPr>
          <a:xfrm>
            <a:off x="17180935" y="8021084"/>
            <a:ext cx="5963321" cy="3716215"/>
          </a:xfrm>
          <a:custGeom>
            <a:avLst/>
            <a:gdLst>
              <a:gd name="connsiteX0" fmla="*/ 4572000 w 5996066"/>
              <a:gd name="connsiteY0" fmla="*/ 134911 h 3987383"/>
              <a:gd name="connsiteX1" fmla="*/ 5036695 w 5996066"/>
              <a:gd name="connsiteY1" fmla="*/ 134911 h 3987383"/>
              <a:gd name="connsiteX2" fmla="*/ 5996066 w 5996066"/>
              <a:gd name="connsiteY2" fmla="*/ 1588957 h 3987383"/>
              <a:gd name="connsiteX3" fmla="*/ 4781863 w 5996066"/>
              <a:gd name="connsiteY3" fmla="*/ 3987383 h 3987383"/>
              <a:gd name="connsiteX4" fmla="*/ 1154243 w 5996066"/>
              <a:gd name="connsiteY4" fmla="*/ 3987383 h 3987383"/>
              <a:gd name="connsiteX5" fmla="*/ 0 w 5996066"/>
              <a:gd name="connsiteY5" fmla="*/ 1798819 h 3987383"/>
              <a:gd name="connsiteX6" fmla="*/ 854440 w 5996066"/>
              <a:gd name="connsiteY6" fmla="*/ 29980 h 3987383"/>
              <a:gd name="connsiteX7" fmla="*/ 1154243 w 5996066"/>
              <a:gd name="connsiteY7" fmla="*/ 0 h 3987383"/>
              <a:gd name="connsiteX0" fmla="*/ 4572000 w 5996066"/>
              <a:gd name="connsiteY0" fmla="*/ 134911 h 3987383"/>
              <a:gd name="connsiteX1" fmla="*/ 4946754 w 5996066"/>
              <a:gd name="connsiteY1" fmla="*/ 119921 h 3987383"/>
              <a:gd name="connsiteX2" fmla="*/ 5996066 w 5996066"/>
              <a:gd name="connsiteY2" fmla="*/ 1588957 h 3987383"/>
              <a:gd name="connsiteX3" fmla="*/ 4781863 w 5996066"/>
              <a:gd name="connsiteY3" fmla="*/ 3987383 h 3987383"/>
              <a:gd name="connsiteX4" fmla="*/ 1154243 w 5996066"/>
              <a:gd name="connsiteY4" fmla="*/ 3987383 h 3987383"/>
              <a:gd name="connsiteX5" fmla="*/ 0 w 5996066"/>
              <a:gd name="connsiteY5" fmla="*/ 1798819 h 3987383"/>
              <a:gd name="connsiteX6" fmla="*/ 854440 w 5996066"/>
              <a:gd name="connsiteY6" fmla="*/ 29980 h 3987383"/>
              <a:gd name="connsiteX7" fmla="*/ 1154243 w 5996066"/>
              <a:gd name="connsiteY7" fmla="*/ 0 h 3987383"/>
              <a:gd name="connsiteX0" fmla="*/ 4572000 w 5786204"/>
              <a:gd name="connsiteY0" fmla="*/ 134911 h 3987383"/>
              <a:gd name="connsiteX1" fmla="*/ 4946754 w 5786204"/>
              <a:gd name="connsiteY1" fmla="*/ 119921 h 3987383"/>
              <a:gd name="connsiteX2" fmla="*/ 5786204 w 5786204"/>
              <a:gd name="connsiteY2" fmla="*/ 1588957 h 3987383"/>
              <a:gd name="connsiteX3" fmla="*/ 4781863 w 5786204"/>
              <a:gd name="connsiteY3" fmla="*/ 3987383 h 3987383"/>
              <a:gd name="connsiteX4" fmla="*/ 1154243 w 5786204"/>
              <a:gd name="connsiteY4" fmla="*/ 3987383 h 3987383"/>
              <a:gd name="connsiteX5" fmla="*/ 0 w 5786204"/>
              <a:gd name="connsiteY5" fmla="*/ 1798819 h 3987383"/>
              <a:gd name="connsiteX6" fmla="*/ 854440 w 5786204"/>
              <a:gd name="connsiteY6" fmla="*/ 29980 h 3987383"/>
              <a:gd name="connsiteX7" fmla="*/ 1154243 w 5786204"/>
              <a:gd name="connsiteY7" fmla="*/ 0 h 3987383"/>
              <a:gd name="connsiteX0" fmla="*/ 4527030 w 5786204"/>
              <a:gd name="connsiteY0" fmla="*/ 0 h 3987384"/>
              <a:gd name="connsiteX1" fmla="*/ 4946754 w 5786204"/>
              <a:gd name="connsiteY1" fmla="*/ 119922 h 3987384"/>
              <a:gd name="connsiteX2" fmla="*/ 5786204 w 5786204"/>
              <a:gd name="connsiteY2" fmla="*/ 1588958 h 3987384"/>
              <a:gd name="connsiteX3" fmla="*/ 4781863 w 5786204"/>
              <a:gd name="connsiteY3" fmla="*/ 3987384 h 3987384"/>
              <a:gd name="connsiteX4" fmla="*/ 1154243 w 5786204"/>
              <a:gd name="connsiteY4" fmla="*/ 3987384 h 3987384"/>
              <a:gd name="connsiteX5" fmla="*/ 0 w 5786204"/>
              <a:gd name="connsiteY5" fmla="*/ 1798820 h 3987384"/>
              <a:gd name="connsiteX6" fmla="*/ 854440 w 5786204"/>
              <a:gd name="connsiteY6" fmla="*/ 29981 h 3987384"/>
              <a:gd name="connsiteX7" fmla="*/ 1154243 w 5786204"/>
              <a:gd name="connsiteY7" fmla="*/ 1 h 3987384"/>
              <a:gd name="connsiteX0" fmla="*/ 4527030 w 5786204"/>
              <a:gd name="connsiteY0" fmla="*/ 0 h 3987384"/>
              <a:gd name="connsiteX1" fmla="*/ 4871803 w 5786204"/>
              <a:gd name="connsiteY1" fmla="*/ 29981 h 3987384"/>
              <a:gd name="connsiteX2" fmla="*/ 5786204 w 5786204"/>
              <a:gd name="connsiteY2" fmla="*/ 1588958 h 3987384"/>
              <a:gd name="connsiteX3" fmla="*/ 4781863 w 5786204"/>
              <a:gd name="connsiteY3" fmla="*/ 3987384 h 3987384"/>
              <a:gd name="connsiteX4" fmla="*/ 1154243 w 5786204"/>
              <a:gd name="connsiteY4" fmla="*/ 3987384 h 3987384"/>
              <a:gd name="connsiteX5" fmla="*/ 0 w 5786204"/>
              <a:gd name="connsiteY5" fmla="*/ 1798820 h 3987384"/>
              <a:gd name="connsiteX6" fmla="*/ 854440 w 5786204"/>
              <a:gd name="connsiteY6" fmla="*/ 29981 h 3987384"/>
              <a:gd name="connsiteX7" fmla="*/ 1154243 w 5786204"/>
              <a:gd name="connsiteY7" fmla="*/ 1 h 3987384"/>
              <a:gd name="connsiteX0" fmla="*/ 4527030 w 5786204"/>
              <a:gd name="connsiteY0" fmla="*/ 0 h 3987384"/>
              <a:gd name="connsiteX1" fmla="*/ 4871803 w 5786204"/>
              <a:gd name="connsiteY1" fmla="*/ 29981 h 3987384"/>
              <a:gd name="connsiteX2" fmla="*/ 5786204 w 5786204"/>
              <a:gd name="connsiteY2" fmla="*/ 1588958 h 3987384"/>
              <a:gd name="connsiteX3" fmla="*/ 4781863 w 5786204"/>
              <a:gd name="connsiteY3" fmla="*/ 3987384 h 3987384"/>
              <a:gd name="connsiteX4" fmla="*/ 1154243 w 5786204"/>
              <a:gd name="connsiteY4" fmla="*/ 3987384 h 3987384"/>
              <a:gd name="connsiteX5" fmla="*/ 0 w 5786204"/>
              <a:gd name="connsiteY5" fmla="*/ 1798820 h 3987384"/>
              <a:gd name="connsiteX6" fmla="*/ 854440 w 5786204"/>
              <a:gd name="connsiteY6" fmla="*/ 29981 h 3987384"/>
              <a:gd name="connsiteX7" fmla="*/ 1139252 w 5786204"/>
              <a:gd name="connsiteY7" fmla="*/ 29982 h 3987384"/>
              <a:gd name="connsiteX0" fmla="*/ 4527030 w 5786204"/>
              <a:gd name="connsiteY0" fmla="*/ 0 h 4032355"/>
              <a:gd name="connsiteX1" fmla="*/ 4871803 w 5786204"/>
              <a:gd name="connsiteY1" fmla="*/ 29981 h 4032355"/>
              <a:gd name="connsiteX2" fmla="*/ 5786204 w 5786204"/>
              <a:gd name="connsiteY2" fmla="*/ 1588958 h 4032355"/>
              <a:gd name="connsiteX3" fmla="*/ 4557010 w 5786204"/>
              <a:gd name="connsiteY3" fmla="*/ 4032355 h 4032355"/>
              <a:gd name="connsiteX4" fmla="*/ 1154243 w 5786204"/>
              <a:gd name="connsiteY4" fmla="*/ 3987384 h 4032355"/>
              <a:gd name="connsiteX5" fmla="*/ 0 w 5786204"/>
              <a:gd name="connsiteY5" fmla="*/ 1798820 h 4032355"/>
              <a:gd name="connsiteX6" fmla="*/ 854440 w 5786204"/>
              <a:gd name="connsiteY6" fmla="*/ 29981 h 4032355"/>
              <a:gd name="connsiteX7" fmla="*/ 1139252 w 5786204"/>
              <a:gd name="connsiteY7" fmla="*/ 29982 h 4032355"/>
              <a:gd name="connsiteX0" fmla="*/ 4527030 w 5786204"/>
              <a:gd name="connsiteY0" fmla="*/ 0 h 4092315"/>
              <a:gd name="connsiteX1" fmla="*/ 4871803 w 5786204"/>
              <a:gd name="connsiteY1" fmla="*/ 29981 h 4092315"/>
              <a:gd name="connsiteX2" fmla="*/ 5786204 w 5786204"/>
              <a:gd name="connsiteY2" fmla="*/ 1588958 h 4092315"/>
              <a:gd name="connsiteX3" fmla="*/ 4557010 w 5786204"/>
              <a:gd name="connsiteY3" fmla="*/ 4032355 h 4092315"/>
              <a:gd name="connsiteX4" fmla="*/ 1214204 w 5786204"/>
              <a:gd name="connsiteY4" fmla="*/ 4092315 h 4092315"/>
              <a:gd name="connsiteX5" fmla="*/ 0 w 5786204"/>
              <a:gd name="connsiteY5" fmla="*/ 1798820 h 4092315"/>
              <a:gd name="connsiteX6" fmla="*/ 854440 w 5786204"/>
              <a:gd name="connsiteY6" fmla="*/ 29981 h 4092315"/>
              <a:gd name="connsiteX7" fmla="*/ 1139252 w 5786204"/>
              <a:gd name="connsiteY7" fmla="*/ 29982 h 4092315"/>
              <a:gd name="connsiteX0" fmla="*/ 4527030 w 5786204"/>
              <a:gd name="connsiteY0" fmla="*/ 0 h 4092315"/>
              <a:gd name="connsiteX1" fmla="*/ 4871803 w 5786204"/>
              <a:gd name="connsiteY1" fmla="*/ 29981 h 4092315"/>
              <a:gd name="connsiteX2" fmla="*/ 5786204 w 5786204"/>
              <a:gd name="connsiteY2" fmla="*/ 1588958 h 4092315"/>
              <a:gd name="connsiteX3" fmla="*/ 4586991 w 5786204"/>
              <a:gd name="connsiteY3" fmla="*/ 4077325 h 4092315"/>
              <a:gd name="connsiteX4" fmla="*/ 1214204 w 5786204"/>
              <a:gd name="connsiteY4" fmla="*/ 4092315 h 4092315"/>
              <a:gd name="connsiteX5" fmla="*/ 0 w 5786204"/>
              <a:gd name="connsiteY5" fmla="*/ 1798820 h 4092315"/>
              <a:gd name="connsiteX6" fmla="*/ 854440 w 5786204"/>
              <a:gd name="connsiteY6" fmla="*/ 29981 h 4092315"/>
              <a:gd name="connsiteX7" fmla="*/ 1139252 w 5786204"/>
              <a:gd name="connsiteY7" fmla="*/ 29982 h 4092315"/>
              <a:gd name="connsiteX0" fmla="*/ 4527030 w 5786204"/>
              <a:gd name="connsiteY0" fmla="*/ 0 h 4137285"/>
              <a:gd name="connsiteX1" fmla="*/ 4871803 w 5786204"/>
              <a:gd name="connsiteY1" fmla="*/ 74951 h 4137285"/>
              <a:gd name="connsiteX2" fmla="*/ 5786204 w 5786204"/>
              <a:gd name="connsiteY2" fmla="*/ 1633928 h 4137285"/>
              <a:gd name="connsiteX3" fmla="*/ 4586991 w 5786204"/>
              <a:gd name="connsiteY3" fmla="*/ 4122295 h 4137285"/>
              <a:gd name="connsiteX4" fmla="*/ 1214204 w 5786204"/>
              <a:gd name="connsiteY4" fmla="*/ 4137285 h 4137285"/>
              <a:gd name="connsiteX5" fmla="*/ 0 w 5786204"/>
              <a:gd name="connsiteY5" fmla="*/ 1843790 h 4137285"/>
              <a:gd name="connsiteX6" fmla="*/ 854440 w 5786204"/>
              <a:gd name="connsiteY6" fmla="*/ 74951 h 4137285"/>
              <a:gd name="connsiteX7" fmla="*/ 1139252 w 5786204"/>
              <a:gd name="connsiteY7" fmla="*/ 74952 h 4137285"/>
              <a:gd name="connsiteX0" fmla="*/ 4527030 w 5786204"/>
              <a:gd name="connsiteY0" fmla="*/ 0 h 4137285"/>
              <a:gd name="connsiteX1" fmla="*/ 4856812 w 5786204"/>
              <a:gd name="connsiteY1" fmla="*/ 0 h 4137285"/>
              <a:gd name="connsiteX2" fmla="*/ 5786204 w 5786204"/>
              <a:gd name="connsiteY2" fmla="*/ 1633928 h 4137285"/>
              <a:gd name="connsiteX3" fmla="*/ 4586991 w 5786204"/>
              <a:gd name="connsiteY3" fmla="*/ 4122295 h 4137285"/>
              <a:gd name="connsiteX4" fmla="*/ 1214204 w 5786204"/>
              <a:gd name="connsiteY4" fmla="*/ 4137285 h 4137285"/>
              <a:gd name="connsiteX5" fmla="*/ 0 w 5786204"/>
              <a:gd name="connsiteY5" fmla="*/ 1843790 h 4137285"/>
              <a:gd name="connsiteX6" fmla="*/ 854440 w 5786204"/>
              <a:gd name="connsiteY6" fmla="*/ 74951 h 4137285"/>
              <a:gd name="connsiteX7" fmla="*/ 1139252 w 5786204"/>
              <a:gd name="connsiteY7" fmla="*/ 74952 h 4137285"/>
              <a:gd name="connsiteX0" fmla="*/ 4527030 w 5786204"/>
              <a:gd name="connsiteY0" fmla="*/ 0 h 4137285"/>
              <a:gd name="connsiteX1" fmla="*/ 4811841 w 5786204"/>
              <a:gd name="connsiteY1" fmla="*/ 0 h 4137285"/>
              <a:gd name="connsiteX2" fmla="*/ 5786204 w 5786204"/>
              <a:gd name="connsiteY2" fmla="*/ 1633928 h 4137285"/>
              <a:gd name="connsiteX3" fmla="*/ 4586991 w 5786204"/>
              <a:gd name="connsiteY3" fmla="*/ 4122295 h 4137285"/>
              <a:gd name="connsiteX4" fmla="*/ 1214204 w 5786204"/>
              <a:gd name="connsiteY4" fmla="*/ 4137285 h 4137285"/>
              <a:gd name="connsiteX5" fmla="*/ 0 w 5786204"/>
              <a:gd name="connsiteY5" fmla="*/ 1843790 h 4137285"/>
              <a:gd name="connsiteX6" fmla="*/ 854440 w 5786204"/>
              <a:gd name="connsiteY6" fmla="*/ 74951 h 4137285"/>
              <a:gd name="connsiteX7" fmla="*/ 1139252 w 5786204"/>
              <a:gd name="connsiteY7" fmla="*/ 74952 h 4137285"/>
              <a:gd name="connsiteX0" fmla="*/ 4611698 w 5786204"/>
              <a:gd name="connsiteY0" fmla="*/ 445013 h 4137285"/>
              <a:gd name="connsiteX1" fmla="*/ 4811841 w 5786204"/>
              <a:gd name="connsiteY1" fmla="*/ 0 h 4137285"/>
              <a:gd name="connsiteX2" fmla="*/ 5786204 w 5786204"/>
              <a:gd name="connsiteY2" fmla="*/ 1633928 h 4137285"/>
              <a:gd name="connsiteX3" fmla="*/ 4586991 w 5786204"/>
              <a:gd name="connsiteY3" fmla="*/ 4122295 h 4137285"/>
              <a:gd name="connsiteX4" fmla="*/ 1214204 w 5786204"/>
              <a:gd name="connsiteY4" fmla="*/ 4137285 h 4137285"/>
              <a:gd name="connsiteX5" fmla="*/ 0 w 5786204"/>
              <a:gd name="connsiteY5" fmla="*/ 1843790 h 4137285"/>
              <a:gd name="connsiteX6" fmla="*/ 854440 w 5786204"/>
              <a:gd name="connsiteY6" fmla="*/ 74951 h 4137285"/>
              <a:gd name="connsiteX7" fmla="*/ 1139252 w 5786204"/>
              <a:gd name="connsiteY7" fmla="*/ 74952 h 4137285"/>
              <a:gd name="connsiteX0" fmla="*/ 4611698 w 5786204"/>
              <a:gd name="connsiteY0" fmla="*/ 370062 h 4062334"/>
              <a:gd name="connsiteX1" fmla="*/ 5009401 w 5786204"/>
              <a:gd name="connsiteY1" fmla="*/ 310726 h 4062334"/>
              <a:gd name="connsiteX2" fmla="*/ 5786204 w 5786204"/>
              <a:gd name="connsiteY2" fmla="*/ 1558977 h 4062334"/>
              <a:gd name="connsiteX3" fmla="*/ 4586991 w 5786204"/>
              <a:gd name="connsiteY3" fmla="*/ 4047344 h 4062334"/>
              <a:gd name="connsiteX4" fmla="*/ 1214204 w 5786204"/>
              <a:gd name="connsiteY4" fmla="*/ 4062334 h 4062334"/>
              <a:gd name="connsiteX5" fmla="*/ 0 w 5786204"/>
              <a:gd name="connsiteY5" fmla="*/ 1768839 h 4062334"/>
              <a:gd name="connsiteX6" fmla="*/ 854440 w 5786204"/>
              <a:gd name="connsiteY6" fmla="*/ 0 h 4062334"/>
              <a:gd name="connsiteX7" fmla="*/ 1139252 w 5786204"/>
              <a:gd name="connsiteY7" fmla="*/ 1 h 4062334"/>
              <a:gd name="connsiteX0" fmla="*/ 4611698 w 5786204"/>
              <a:gd name="connsiteY0" fmla="*/ 370062 h 4062334"/>
              <a:gd name="connsiteX1" fmla="*/ 5037624 w 5786204"/>
              <a:gd name="connsiteY1" fmla="*/ 414562 h 4062334"/>
              <a:gd name="connsiteX2" fmla="*/ 5786204 w 5786204"/>
              <a:gd name="connsiteY2" fmla="*/ 1558977 h 4062334"/>
              <a:gd name="connsiteX3" fmla="*/ 4586991 w 5786204"/>
              <a:gd name="connsiteY3" fmla="*/ 4047344 h 4062334"/>
              <a:gd name="connsiteX4" fmla="*/ 1214204 w 5786204"/>
              <a:gd name="connsiteY4" fmla="*/ 4062334 h 4062334"/>
              <a:gd name="connsiteX5" fmla="*/ 0 w 5786204"/>
              <a:gd name="connsiteY5" fmla="*/ 1768839 h 4062334"/>
              <a:gd name="connsiteX6" fmla="*/ 854440 w 5786204"/>
              <a:gd name="connsiteY6" fmla="*/ 0 h 4062334"/>
              <a:gd name="connsiteX7" fmla="*/ 1139252 w 5786204"/>
              <a:gd name="connsiteY7" fmla="*/ 1 h 4062334"/>
              <a:gd name="connsiteX0" fmla="*/ 4611698 w 5786204"/>
              <a:gd name="connsiteY0" fmla="*/ 370062 h 4062334"/>
              <a:gd name="connsiteX1" fmla="*/ 5023513 w 5786204"/>
              <a:gd name="connsiteY1" fmla="*/ 384894 h 4062334"/>
              <a:gd name="connsiteX2" fmla="*/ 5786204 w 5786204"/>
              <a:gd name="connsiteY2" fmla="*/ 1558977 h 4062334"/>
              <a:gd name="connsiteX3" fmla="*/ 4586991 w 5786204"/>
              <a:gd name="connsiteY3" fmla="*/ 4047344 h 4062334"/>
              <a:gd name="connsiteX4" fmla="*/ 1214204 w 5786204"/>
              <a:gd name="connsiteY4" fmla="*/ 4062334 h 4062334"/>
              <a:gd name="connsiteX5" fmla="*/ 0 w 5786204"/>
              <a:gd name="connsiteY5" fmla="*/ 1768839 h 4062334"/>
              <a:gd name="connsiteX6" fmla="*/ 854440 w 5786204"/>
              <a:gd name="connsiteY6" fmla="*/ 0 h 4062334"/>
              <a:gd name="connsiteX7" fmla="*/ 1139252 w 5786204"/>
              <a:gd name="connsiteY7" fmla="*/ 1 h 4062334"/>
              <a:gd name="connsiteX0" fmla="*/ 4611698 w 5786204"/>
              <a:gd name="connsiteY0" fmla="*/ 370062 h 4062334"/>
              <a:gd name="connsiteX1" fmla="*/ 5023513 w 5786204"/>
              <a:gd name="connsiteY1" fmla="*/ 384894 h 4062334"/>
              <a:gd name="connsiteX2" fmla="*/ 5786204 w 5786204"/>
              <a:gd name="connsiteY2" fmla="*/ 1558977 h 4062334"/>
              <a:gd name="connsiteX3" fmla="*/ 4586991 w 5786204"/>
              <a:gd name="connsiteY3" fmla="*/ 4047344 h 4062334"/>
              <a:gd name="connsiteX4" fmla="*/ 1214204 w 5786204"/>
              <a:gd name="connsiteY4" fmla="*/ 4062334 h 4062334"/>
              <a:gd name="connsiteX5" fmla="*/ 0 w 5786204"/>
              <a:gd name="connsiteY5" fmla="*/ 1768839 h 4062334"/>
              <a:gd name="connsiteX6" fmla="*/ 854440 w 5786204"/>
              <a:gd name="connsiteY6" fmla="*/ 0 h 4062334"/>
              <a:gd name="connsiteX7" fmla="*/ 1068695 w 5786204"/>
              <a:gd name="connsiteY7" fmla="*/ 400513 h 4062334"/>
              <a:gd name="connsiteX0" fmla="*/ 4611698 w 5786204"/>
              <a:gd name="connsiteY0" fmla="*/ 0 h 3692272"/>
              <a:gd name="connsiteX1" fmla="*/ 5023513 w 5786204"/>
              <a:gd name="connsiteY1" fmla="*/ 14832 h 3692272"/>
              <a:gd name="connsiteX2" fmla="*/ 5786204 w 5786204"/>
              <a:gd name="connsiteY2" fmla="*/ 1188915 h 3692272"/>
              <a:gd name="connsiteX3" fmla="*/ 4586991 w 5786204"/>
              <a:gd name="connsiteY3" fmla="*/ 3677282 h 3692272"/>
              <a:gd name="connsiteX4" fmla="*/ 1214204 w 5786204"/>
              <a:gd name="connsiteY4" fmla="*/ 3692272 h 3692272"/>
              <a:gd name="connsiteX5" fmla="*/ 0 w 5786204"/>
              <a:gd name="connsiteY5" fmla="*/ 1398777 h 3692272"/>
              <a:gd name="connsiteX6" fmla="*/ 656879 w 5786204"/>
              <a:gd name="connsiteY6" fmla="*/ 15615 h 3692272"/>
              <a:gd name="connsiteX7" fmla="*/ 1068695 w 5786204"/>
              <a:gd name="connsiteY7" fmla="*/ 30451 h 3692272"/>
              <a:gd name="connsiteX0" fmla="*/ 4733624 w 5786204"/>
              <a:gd name="connsiteY0" fmla="*/ 2 h 3677440"/>
              <a:gd name="connsiteX1" fmla="*/ 5023513 w 5786204"/>
              <a:gd name="connsiteY1" fmla="*/ 0 h 3677440"/>
              <a:gd name="connsiteX2" fmla="*/ 5786204 w 5786204"/>
              <a:gd name="connsiteY2" fmla="*/ 1174083 h 3677440"/>
              <a:gd name="connsiteX3" fmla="*/ 4586991 w 5786204"/>
              <a:gd name="connsiteY3" fmla="*/ 3662450 h 3677440"/>
              <a:gd name="connsiteX4" fmla="*/ 1214204 w 5786204"/>
              <a:gd name="connsiteY4" fmla="*/ 3677440 h 3677440"/>
              <a:gd name="connsiteX5" fmla="*/ 0 w 5786204"/>
              <a:gd name="connsiteY5" fmla="*/ 1383945 h 3677440"/>
              <a:gd name="connsiteX6" fmla="*/ 656879 w 5786204"/>
              <a:gd name="connsiteY6" fmla="*/ 783 h 3677440"/>
              <a:gd name="connsiteX7" fmla="*/ 1068695 w 5786204"/>
              <a:gd name="connsiteY7" fmla="*/ 15619 h 3677440"/>
              <a:gd name="connsiteX0" fmla="*/ 4733624 w 5786204"/>
              <a:gd name="connsiteY0" fmla="*/ 2 h 3677440"/>
              <a:gd name="connsiteX1" fmla="*/ 5023513 w 5786204"/>
              <a:gd name="connsiteY1" fmla="*/ 0 h 3677440"/>
              <a:gd name="connsiteX2" fmla="*/ 5786204 w 5786204"/>
              <a:gd name="connsiteY2" fmla="*/ 1174083 h 3677440"/>
              <a:gd name="connsiteX3" fmla="*/ 4586991 w 5786204"/>
              <a:gd name="connsiteY3" fmla="*/ 3662450 h 3677440"/>
              <a:gd name="connsiteX4" fmla="*/ 1214204 w 5786204"/>
              <a:gd name="connsiteY4" fmla="*/ 3677440 h 3677440"/>
              <a:gd name="connsiteX5" fmla="*/ 0 w 5786204"/>
              <a:gd name="connsiteY5" fmla="*/ 1383945 h 3677440"/>
              <a:gd name="connsiteX6" fmla="*/ 656879 w 5786204"/>
              <a:gd name="connsiteY6" fmla="*/ 783 h 3677440"/>
              <a:gd name="connsiteX7" fmla="*/ 1024110 w 5786204"/>
              <a:gd name="connsiteY7" fmla="*/ 1978 h 367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6204" h="3677440">
                <a:moveTo>
                  <a:pt x="4733624" y="2"/>
                </a:moveTo>
                <a:lnTo>
                  <a:pt x="5023513" y="0"/>
                </a:lnTo>
                <a:lnTo>
                  <a:pt x="5786204" y="1174083"/>
                </a:lnTo>
                <a:lnTo>
                  <a:pt x="4586991" y="3662450"/>
                </a:lnTo>
                <a:lnTo>
                  <a:pt x="1214204" y="3677440"/>
                </a:lnTo>
                <a:lnTo>
                  <a:pt x="0" y="1383945"/>
                </a:lnTo>
                <a:lnTo>
                  <a:pt x="656879" y="783"/>
                </a:lnTo>
                <a:lnTo>
                  <a:pt x="1024110" y="1978"/>
                </a:lnTo>
              </a:path>
            </a:pathLst>
          </a:custGeom>
          <a:noFill/>
          <a:ln w="174625" cap="sq">
            <a:solidFill>
              <a:srgbClr val="C1DC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B6A667CB-5820-45BC-B8BF-3137FA60EEBD}"/>
              </a:ext>
            </a:extLst>
          </p:cNvPr>
          <p:cNvSpPr/>
          <p:nvPr/>
        </p:nvSpPr>
        <p:spPr>
          <a:xfrm>
            <a:off x="12150906" y="15593086"/>
            <a:ext cx="20116800" cy="4524315"/>
          </a:xfrm>
          <a:prstGeom prst="rect">
            <a:avLst/>
          </a:prstGeom>
          <a:solidFill>
            <a:srgbClr val="DBDCDE">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12C61552-C9A9-4C92-8F9C-71D9767B15E9}"/>
              </a:ext>
            </a:extLst>
          </p:cNvPr>
          <p:cNvSpPr/>
          <p:nvPr/>
        </p:nvSpPr>
        <p:spPr>
          <a:xfrm>
            <a:off x="14570440" y="8050554"/>
            <a:ext cx="10396264" cy="4106353"/>
          </a:xfrm>
          <a:custGeom>
            <a:avLst/>
            <a:gdLst>
              <a:gd name="connsiteX0" fmla="*/ 0 w 10403174"/>
              <a:gd name="connsiteY0" fmla="*/ 4886793 h 5441429"/>
              <a:gd name="connsiteX1" fmla="*/ 0 w 10403174"/>
              <a:gd name="connsiteY1" fmla="*/ 5441429 h 5441429"/>
              <a:gd name="connsiteX2" fmla="*/ 10403174 w 10403174"/>
              <a:gd name="connsiteY2" fmla="*/ 5441429 h 5441429"/>
              <a:gd name="connsiteX3" fmla="*/ 10403174 w 10403174"/>
              <a:gd name="connsiteY3" fmla="*/ 0 h 5441429"/>
              <a:gd name="connsiteX0" fmla="*/ 0 w 10403456"/>
              <a:gd name="connsiteY0" fmla="*/ 4886793 h 5441429"/>
              <a:gd name="connsiteX1" fmla="*/ 0 w 10403456"/>
              <a:gd name="connsiteY1" fmla="*/ 5441429 h 5441429"/>
              <a:gd name="connsiteX2" fmla="*/ 10403174 w 10403456"/>
              <a:gd name="connsiteY2" fmla="*/ 5441429 h 5441429"/>
              <a:gd name="connsiteX3" fmla="*/ 10403456 w 10403456"/>
              <a:gd name="connsiteY3" fmla="*/ 1193806 h 5441429"/>
              <a:gd name="connsiteX4" fmla="*/ 10403174 w 10403456"/>
              <a:gd name="connsiteY4" fmla="*/ 0 h 5441429"/>
              <a:gd name="connsiteX0" fmla="*/ 0 w 11812228"/>
              <a:gd name="connsiteY0" fmla="*/ 3692987 h 4247623"/>
              <a:gd name="connsiteX1" fmla="*/ 0 w 11812228"/>
              <a:gd name="connsiteY1" fmla="*/ 4247623 h 4247623"/>
              <a:gd name="connsiteX2" fmla="*/ 10403174 w 11812228"/>
              <a:gd name="connsiteY2" fmla="*/ 4247623 h 4247623"/>
              <a:gd name="connsiteX3" fmla="*/ 10403456 w 11812228"/>
              <a:gd name="connsiteY3" fmla="*/ 0 h 4247623"/>
              <a:gd name="connsiteX4" fmla="*/ 11812228 w 11812228"/>
              <a:gd name="connsiteY4" fmla="*/ 3434 h 4247623"/>
              <a:gd name="connsiteX0" fmla="*/ 0 w 12308412"/>
              <a:gd name="connsiteY0" fmla="*/ 3692987 h 4247623"/>
              <a:gd name="connsiteX1" fmla="*/ 0 w 12308412"/>
              <a:gd name="connsiteY1" fmla="*/ 4247623 h 4247623"/>
              <a:gd name="connsiteX2" fmla="*/ 10403174 w 12308412"/>
              <a:gd name="connsiteY2" fmla="*/ 4247623 h 4247623"/>
              <a:gd name="connsiteX3" fmla="*/ 10403456 w 12308412"/>
              <a:gd name="connsiteY3" fmla="*/ 0 h 4247623"/>
              <a:gd name="connsiteX4" fmla="*/ 12308412 w 12308412"/>
              <a:gd name="connsiteY4" fmla="*/ 42845 h 4247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8412" h="4247623">
                <a:moveTo>
                  <a:pt x="0" y="3692987"/>
                </a:moveTo>
                <a:lnTo>
                  <a:pt x="0" y="4247623"/>
                </a:lnTo>
                <a:lnTo>
                  <a:pt x="10403174" y="4247623"/>
                </a:lnTo>
                <a:lnTo>
                  <a:pt x="10403456" y="0"/>
                </a:lnTo>
                <a:lnTo>
                  <a:pt x="12308412" y="42845"/>
                </a:lnTo>
              </a:path>
            </a:pathLst>
          </a:custGeom>
          <a:noFill/>
          <a:ln w="444500">
            <a:solidFill>
              <a:srgbClr val="9AC3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5D69601-C765-4307-849E-1A270A430CFD}"/>
              </a:ext>
            </a:extLst>
          </p:cNvPr>
          <p:cNvSpPr txBox="1"/>
          <p:nvPr/>
        </p:nvSpPr>
        <p:spPr>
          <a:xfrm>
            <a:off x="21026693" y="12621350"/>
            <a:ext cx="3108960" cy="1463040"/>
          </a:xfrm>
          <a:prstGeom prst="rect">
            <a:avLst/>
          </a:prstGeom>
          <a:solidFill>
            <a:schemeClr val="tx2">
              <a:lumMod val="75000"/>
            </a:schemeClr>
          </a:solidFill>
        </p:spPr>
        <p:txBody>
          <a:bodyPr wrap="square" tIns="91440" bIns="91440" rtlCol="0" anchor="ctr">
            <a:noAutofit/>
          </a:bodyPr>
          <a:lstStyle/>
          <a:p>
            <a:pPr algn="ctr"/>
            <a:r>
              <a:rPr lang="en-US" sz="2800" b="1" dirty="0">
                <a:solidFill>
                  <a:schemeClr val="bg1"/>
                </a:solidFill>
                <a:latin typeface="Arial" panose="020B0604020202020204" pitchFamily="34" charset="0"/>
                <a:cs typeface="Arial" panose="020B0604020202020204" pitchFamily="34" charset="0"/>
              </a:rPr>
              <a:t>Human in the loop research</a:t>
            </a:r>
          </a:p>
        </p:txBody>
      </p:sp>
      <p:sp>
        <p:nvSpPr>
          <p:cNvPr id="14" name="TextBox 13">
            <a:extLst>
              <a:ext uri="{FF2B5EF4-FFF2-40B4-BE49-F238E27FC236}">
                <a16:creationId xmlns:a16="http://schemas.microsoft.com/office/drawing/2014/main" id="{D4A81EA6-3FFE-495E-B972-0FA9B8E7422A}"/>
              </a:ext>
            </a:extLst>
          </p:cNvPr>
          <p:cNvSpPr txBox="1"/>
          <p:nvPr/>
        </p:nvSpPr>
        <p:spPr>
          <a:xfrm>
            <a:off x="28667186" y="5036320"/>
            <a:ext cx="3108960" cy="1463040"/>
          </a:xfrm>
          <a:prstGeom prst="rect">
            <a:avLst/>
          </a:prstGeom>
          <a:solidFill>
            <a:srgbClr val="CAC21E"/>
          </a:solidFill>
        </p:spPr>
        <p:txBody>
          <a:bodyPr wrap="square" tIns="91440" bIns="91440" rtlCol="0" anchor="ctr">
            <a:noAutofit/>
          </a:bodyPr>
          <a:lstStyle/>
          <a:p>
            <a:pPr algn="ctr"/>
            <a:r>
              <a:rPr lang="en-US" sz="2800" b="1" dirty="0">
                <a:solidFill>
                  <a:schemeClr val="bg1"/>
                </a:solidFill>
                <a:latin typeface="Arial" panose="020B0604020202020204" pitchFamily="34" charset="0"/>
                <a:cs typeface="Arial" panose="020B0604020202020204" pitchFamily="34" charset="0"/>
              </a:rPr>
              <a:t>New, Certified Avionics</a:t>
            </a:r>
          </a:p>
        </p:txBody>
      </p:sp>
      <p:sp>
        <p:nvSpPr>
          <p:cNvPr id="91" name="Arrow: Right 90">
            <a:extLst>
              <a:ext uri="{FF2B5EF4-FFF2-40B4-BE49-F238E27FC236}">
                <a16:creationId xmlns:a16="http://schemas.microsoft.com/office/drawing/2014/main" id="{C90D6491-81A9-4BD7-A97B-B896E16309EA}"/>
              </a:ext>
            </a:extLst>
          </p:cNvPr>
          <p:cNvSpPr/>
          <p:nvPr/>
        </p:nvSpPr>
        <p:spPr>
          <a:xfrm>
            <a:off x="27739986" y="5284927"/>
            <a:ext cx="1194434" cy="965827"/>
          </a:xfrm>
          <a:prstGeom prst="rightArrow">
            <a:avLst/>
          </a:prstGeom>
          <a:solidFill>
            <a:srgbClr val="F05B47"/>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Freeform: Shape 108">
            <a:extLst>
              <a:ext uri="{FF2B5EF4-FFF2-40B4-BE49-F238E27FC236}">
                <a16:creationId xmlns:a16="http://schemas.microsoft.com/office/drawing/2014/main" id="{CA935FCD-C73A-4BA9-A0F2-DDF029228374}"/>
              </a:ext>
            </a:extLst>
          </p:cNvPr>
          <p:cNvSpPr/>
          <p:nvPr/>
        </p:nvSpPr>
        <p:spPr>
          <a:xfrm>
            <a:off x="24273645" y="3885613"/>
            <a:ext cx="801816" cy="3331790"/>
          </a:xfrm>
          <a:custGeom>
            <a:avLst/>
            <a:gdLst>
              <a:gd name="connsiteX0" fmla="*/ 703384 w 703384"/>
              <a:gd name="connsiteY0" fmla="*/ 3854548 h 3854548"/>
              <a:gd name="connsiteX1" fmla="*/ 0 w 703384"/>
              <a:gd name="connsiteY1" fmla="*/ 3854548 h 3854548"/>
              <a:gd name="connsiteX2" fmla="*/ 0 w 703384"/>
              <a:gd name="connsiteY2" fmla="*/ 0 h 3854548"/>
              <a:gd name="connsiteX3" fmla="*/ 576775 w 703384"/>
              <a:gd name="connsiteY3" fmla="*/ 0 h 3854548"/>
            </a:gdLst>
            <a:ahLst/>
            <a:cxnLst>
              <a:cxn ang="0">
                <a:pos x="connsiteX0" y="connsiteY0"/>
              </a:cxn>
              <a:cxn ang="0">
                <a:pos x="connsiteX1" y="connsiteY1"/>
              </a:cxn>
              <a:cxn ang="0">
                <a:pos x="connsiteX2" y="connsiteY2"/>
              </a:cxn>
              <a:cxn ang="0">
                <a:pos x="connsiteX3" y="connsiteY3"/>
              </a:cxn>
            </a:cxnLst>
            <a:rect l="l" t="t" r="r" b="b"/>
            <a:pathLst>
              <a:path w="703384" h="3854548">
                <a:moveTo>
                  <a:pt x="703384" y="3854548"/>
                </a:moveTo>
                <a:lnTo>
                  <a:pt x="0" y="3854548"/>
                </a:lnTo>
                <a:lnTo>
                  <a:pt x="0" y="0"/>
                </a:lnTo>
                <a:lnTo>
                  <a:pt x="576775" y="0"/>
                </a:lnTo>
              </a:path>
            </a:pathLst>
          </a:custGeom>
          <a:noFill/>
          <a:ln w="444500">
            <a:solidFill>
              <a:srgbClr val="9AC3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9239C049-EEE8-4344-BDE7-A4ACAE36B791}"/>
              </a:ext>
            </a:extLst>
          </p:cNvPr>
          <p:cNvSpPr/>
          <p:nvPr/>
        </p:nvSpPr>
        <p:spPr>
          <a:xfrm>
            <a:off x="24683831" y="8735991"/>
            <a:ext cx="3762218" cy="6265116"/>
          </a:xfrm>
          <a:prstGeom prst="rect">
            <a:avLst/>
          </a:prstGeom>
          <a:solidFill>
            <a:schemeClr val="bg1">
              <a:lumMod val="95000"/>
              <a:alpha val="3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Arrow: Down 49">
            <a:extLst>
              <a:ext uri="{FF2B5EF4-FFF2-40B4-BE49-F238E27FC236}">
                <a16:creationId xmlns:a16="http://schemas.microsoft.com/office/drawing/2014/main" id="{DC318A7F-BAB1-4D6A-BC34-76C6698B4BB5}"/>
              </a:ext>
            </a:extLst>
          </p:cNvPr>
          <p:cNvSpPr/>
          <p:nvPr/>
        </p:nvSpPr>
        <p:spPr>
          <a:xfrm>
            <a:off x="25948107" y="8419842"/>
            <a:ext cx="1313285" cy="5384940"/>
          </a:xfrm>
          <a:prstGeom prst="downArrow">
            <a:avLst/>
          </a:prstGeom>
          <a:solidFill>
            <a:srgbClr val="C1DC7C"/>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Arrow: Right 84">
            <a:extLst>
              <a:ext uri="{FF2B5EF4-FFF2-40B4-BE49-F238E27FC236}">
                <a16:creationId xmlns:a16="http://schemas.microsoft.com/office/drawing/2014/main" id="{30BBD428-2831-4427-BA7D-3C7BDBC358A5}"/>
              </a:ext>
            </a:extLst>
          </p:cNvPr>
          <p:cNvSpPr/>
          <p:nvPr/>
        </p:nvSpPr>
        <p:spPr>
          <a:xfrm rot="5400000">
            <a:off x="20988402" y="11721202"/>
            <a:ext cx="933634" cy="965827"/>
          </a:xfrm>
          <a:prstGeom prst="rightArrow">
            <a:avLst/>
          </a:prstGeom>
          <a:solidFill>
            <a:srgbClr val="C1DC7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359E5200-D305-4AA1-81A8-9B93AED7F2B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107452" y="20274966"/>
            <a:ext cx="17721049" cy="1463040"/>
          </a:xfrm>
          <a:prstGeom prst="rect">
            <a:avLst/>
          </a:prstGeom>
        </p:spPr>
      </p:pic>
      <p:sp>
        <p:nvSpPr>
          <p:cNvPr id="4" name="Rectangle 3">
            <a:extLst>
              <a:ext uri="{FF2B5EF4-FFF2-40B4-BE49-F238E27FC236}">
                <a16:creationId xmlns:a16="http://schemas.microsoft.com/office/drawing/2014/main" id="{888C6CA8-424F-444D-9F1C-452A95FCF4DC}"/>
              </a:ext>
            </a:extLst>
          </p:cNvPr>
          <p:cNvSpPr/>
          <p:nvPr/>
        </p:nvSpPr>
        <p:spPr>
          <a:xfrm>
            <a:off x="1433688" y="1238865"/>
            <a:ext cx="30141333" cy="1651819"/>
          </a:xfrm>
          <a:prstGeom prst="rect">
            <a:avLst/>
          </a:prstGeom>
          <a:solidFill>
            <a:srgbClr val="2334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latin typeface="Arial" panose="020B0604020202020204" pitchFamily="34" charset="0"/>
                <a:cs typeface="Arial" panose="020B0604020202020204" pitchFamily="34" charset="0"/>
              </a:rPr>
              <a:t>Using Software Best Practices to Advance Research Across the Aviation Industry </a:t>
            </a:r>
          </a:p>
        </p:txBody>
      </p:sp>
      <p:sp>
        <p:nvSpPr>
          <p:cNvPr id="5" name="TextBox 4">
            <a:extLst>
              <a:ext uri="{FF2B5EF4-FFF2-40B4-BE49-F238E27FC236}">
                <a16:creationId xmlns:a16="http://schemas.microsoft.com/office/drawing/2014/main" id="{B75ECB1C-40A9-4230-9C6F-43875751F1EE}"/>
              </a:ext>
            </a:extLst>
          </p:cNvPr>
          <p:cNvSpPr txBox="1"/>
          <p:nvPr/>
        </p:nvSpPr>
        <p:spPr>
          <a:xfrm>
            <a:off x="1845773" y="3930120"/>
            <a:ext cx="10453354" cy="7940635"/>
          </a:xfrm>
          <a:prstGeom prst="rect">
            <a:avLst/>
          </a:prstGeom>
          <a:noFill/>
        </p:spPr>
        <p:txBody>
          <a:bodyPr wrap="square" rtlCol="0">
            <a:spAutoFit/>
          </a:bodyPr>
          <a:lstStyle/>
          <a:p>
            <a:pPr fontAlgn="base"/>
            <a:r>
              <a:rPr lang="en-US" sz="3400" b="1" dirty="0">
                <a:solidFill>
                  <a:schemeClr val="bg1"/>
                </a:solidFill>
                <a:latin typeface="Arial" panose="020B0604020202020204" pitchFamily="34" charset="0"/>
                <a:cs typeface="Arial" panose="020B0604020202020204" pitchFamily="34" charset="0"/>
              </a:rPr>
              <a:t>Forward-looking aviation research typically employs advanced computational simulation techniques to mature the state of the industry. Technologies are matured though cross-aviation industry stakeholder interaction that seeks to build consensus via a research exploration activity that is constantly shaping both operational and performance requirements. Among the stakeholder participants are technology researchers, avionics manufacturers, airframe manufacturers, and other interested parties. This environment presents multiple challenges for the research software engineers that are shaping the technology, presenting results, and preparing test data.</a:t>
            </a:r>
            <a:r>
              <a:rPr lang="en-US" sz="3400" b="1" dirty="0">
                <a:latin typeface="Arial" panose="020B0604020202020204" pitchFamily="34" charset="0"/>
                <a:cs typeface="Arial" panose="020B0604020202020204" pitchFamily="34" charset="0"/>
              </a:rPr>
              <a:t> </a:t>
            </a:r>
          </a:p>
        </p:txBody>
      </p:sp>
      <p:sp>
        <p:nvSpPr>
          <p:cNvPr id="7" name="TextBox 6">
            <a:extLst>
              <a:ext uri="{FF2B5EF4-FFF2-40B4-BE49-F238E27FC236}">
                <a16:creationId xmlns:a16="http://schemas.microsoft.com/office/drawing/2014/main" id="{109D9E37-41FE-4EFC-946C-0C02380BCC85}"/>
              </a:ext>
            </a:extLst>
          </p:cNvPr>
          <p:cNvSpPr txBox="1"/>
          <p:nvPr/>
        </p:nvSpPr>
        <p:spPr>
          <a:xfrm>
            <a:off x="17013488" y="3451838"/>
            <a:ext cx="3108960" cy="1463040"/>
          </a:xfrm>
          <a:prstGeom prst="rect">
            <a:avLst/>
          </a:prstGeom>
          <a:solidFill>
            <a:srgbClr val="0DC9F7"/>
          </a:solidFill>
        </p:spPr>
        <p:txBody>
          <a:bodyPr wrap="square" tIns="91440" bIns="91440" rtlCol="0" anchor="ctr">
            <a:noAutofit/>
          </a:bodyPr>
          <a:lstStyle/>
          <a:p>
            <a:pPr algn="ctr"/>
            <a:r>
              <a:rPr lang="en-US" sz="2800" b="1" dirty="0">
                <a:solidFill>
                  <a:schemeClr val="bg1"/>
                </a:solidFill>
                <a:latin typeface="Arial" panose="020B0604020202020204" pitchFamily="34" charset="0"/>
                <a:cs typeface="Arial" panose="020B0604020202020204" pitchFamily="34" charset="0"/>
              </a:rPr>
              <a:t>Research Scenarios</a:t>
            </a:r>
          </a:p>
        </p:txBody>
      </p:sp>
      <p:sp>
        <p:nvSpPr>
          <p:cNvPr id="13" name="TextBox 12">
            <a:extLst>
              <a:ext uri="{FF2B5EF4-FFF2-40B4-BE49-F238E27FC236}">
                <a16:creationId xmlns:a16="http://schemas.microsoft.com/office/drawing/2014/main" id="{1055E832-36A9-4B53-87FD-88DA303462AA}"/>
              </a:ext>
            </a:extLst>
          </p:cNvPr>
          <p:cNvSpPr txBox="1"/>
          <p:nvPr/>
        </p:nvSpPr>
        <p:spPr>
          <a:xfrm>
            <a:off x="20223332" y="5036320"/>
            <a:ext cx="3108960" cy="1463040"/>
          </a:xfrm>
          <a:prstGeom prst="rect">
            <a:avLst/>
          </a:prstGeom>
          <a:solidFill>
            <a:srgbClr val="F05B47"/>
          </a:solidFill>
        </p:spPr>
        <p:txBody>
          <a:bodyPr wrap="square" tIns="91440" bIns="91440" rtlCol="0" anchor="ctr">
            <a:noAutofit/>
          </a:bodyPr>
          <a:lstStyle/>
          <a:p>
            <a:pPr algn="ctr"/>
            <a:r>
              <a:rPr lang="en-US" sz="2800" b="1" dirty="0">
                <a:solidFill>
                  <a:schemeClr val="bg1"/>
                </a:solidFill>
                <a:latin typeface="Arial" panose="020B0604020202020204" pitchFamily="34" charset="0"/>
                <a:cs typeface="Arial" panose="020B0604020202020204" pitchFamily="34" charset="0"/>
              </a:rPr>
              <a:t>Research Requirements</a:t>
            </a:r>
          </a:p>
        </p:txBody>
      </p:sp>
      <p:sp>
        <p:nvSpPr>
          <p:cNvPr id="15" name="TextBox 14">
            <a:extLst>
              <a:ext uri="{FF2B5EF4-FFF2-40B4-BE49-F238E27FC236}">
                <a16:creationId xmlns:a16="http://schemas.microsoft.com/office/drawing/2014/main" id="{1275532D-6D81-4146-896E-4415C7ECA0C3}"/>
              </a:ext>
            </a:extLst>
          </p:cNvPr>
          <p:cNvSpPr txBox="1"/>
          <p:nvPr/>
        </p:nvSpPr>
        <p:spPr>
          <a:xfrm>
            <a:off x="24986797" y="5036320"/>
            <a:ext cx="3108960" cy="1463040"/>
          </a:xfrm>
          <a:prstGeom prst="rect">
            <a:avLst/>
          </a:prstGeom>
          <a:solidFill>
            <a:srgbClr val="F05B47"/>
          </a:solidFill>
        </p:spPr>
        <p:txBody>
          <a:bodyPr wrap="square" tIns="91440" bIns="91440" rtlCol="0" anchor="ctr">
            <a:noAutofit/>
          </a:bodyPr>
          <a:lstStyle/>
          <a:p>
            <a:pPr algn="ctr"/>
            <a:r>
              <a:rPr lang="en-US" sz="2800" b="1" dirty="0">
                <a:solidFill>
                  <a:schemeClr val="bg1"/>
                </a:solidFill>
                <a:latin typeface="Arial" panose="020B0604020202020204" pitchFamily="34" charset="0"/>
                <a:cs typeface="Arial" panose="020B0604020202020204" pitchFamily="34" charset="0"/>
              </a:rPr>
              <a:t>Standard Docs</a:t>
            </a:r>
          </a:p>
        </p:txBody>
      </p:sp>
      <p:sp>
        <p:nvSpPr>
          <p:cNvPr id="18" name="TextBox 17">
            <a:extLst>
              <a:ext uri="{FF2B5EF4-FFF2-40B4-BE49-F238E27FC236}">
                <a16:creationId xmlns:a16="http://schemas.microsoft.com/office/drawing/2014/main" id="{B9D871C6-C115-4CFB-834B-728BBB9DA18B}"/>
              </a:ext>
            </a:extLst>
          </p:cNvPr>
          <p:cNvSpPr txBox="1"/>
          <p:nvPr/>
        </p:nvSpPr>
        <p:spPr>
          <a:xfrm>
            <a:off x="14937722" y="5856727"/>
            <a:ext cx="3108960" cy="1463040"/>
          </a:xfrm>
          <a:prstGeom prst="rect">
            <a:avLst/>
          </a:prstGeom>
          <a:solidFill>
            <a:srgbClr val="9AC335"/>
          </a:solidFill>
        </p:spPr>
        <p:txBody>
          <a:bodyPr wrap="square" tIns="91440" bIns="91440" rtlCol="0" anchor="ctr">
            <a:noAutofit/>
          </a:bodyPr>
          <a:lstStyle/>
          <a:p>
            <a:pPr algn="ctr"/>
            <a:r>
              <a:rPr lang="en-US" sz="2800" b="1" dirty="0">
                <a:solidFill>
                  <a:schemeClr val="bg1"/>
                </a:solidFill>
                <a:latin typeface="Arial" panose="020B0604020202020204" pitchFamily="34" charset="0"/>
                <a:cs typeface="Arial" panose="020B0604020202020204" pitchFamily="34" charset="0"/>
              </a:rPr>
              <a:t>Research data revised</a:t>
            </a:r>
          </a:p>
        </p:txBody>
      </p:sp>
      <p:sp>
        <p:nvSpPr>
          <p:cNvPr id="23" name="TextBox 22">
            <a:extLst>
              <a:ext uri="{FF2B5EF4-FFF2-40B4-BE49-F238E27FC236}">
                <a16:creationId xmlns:a16="http://schemas.microsoft.com/office/drawing/2014/main" id="{F3599B8A-1EDE-4DD5-8119-086E461C0748}"/>
              </a:ext>
            </a:extLst>
          </p:cNvPr>
          <p:cNvSpPr txBox="1"/>
          <p:nvPr/>
        </p:nvSpPr>
        <p:spPr>
          <a:xfrm>
            <a:off x="13018735" y="10174496"/>
            <a:ext cx="3108960" cy="1463040"/>
          </a:xfrm>
          <a:prstGeom prst="rect">
            <a:avLst/>
          </a:prstGeom>
          <a:solidFill>
            <a:srgbClr val="9AC335"/>
          </a:solidFill>
        </p:spPr>
        <p:txBody>
          <a:bodyPr wrap="square" tIns="91440" bIns="91440" rtlCol="0" anchor="ctr">
            <a:noAutofit/>
          </a:bodyPr>
          <a:lstStyle/>
          <a:p>
            <a:pPr algn="ctr"/>
            <a:r>
              <a:rPr lang="en-US" sz="2800" b="1" dirty="0">
                <a:solidFill>
                  <a:schemeClr val="bg1"/>
                </a:solidFill>
                <a:latin typeface="Arial" panose="020B0604020202020204" pitchFamily="34" charset="0"/>
                <a:cs typeface="Arial" panose="020B0604020202020204" pitchFamily="34" charset="0"/>
              </a:rPr>
              <a:t>Open source software with tests</a:t>
            </a:r>
          </a:p>
        </p:txBody>
      </p:sp>
      <p:grpSp>
        <p:nvGrpSpPr>
          <p:cNvPr id="39" name="Group 38">
            <a:extLst>
              <a:ext uri="{FF2B5EF4-FFF2-40B4-BE49-F238E27FC236}">
                <a16:creationId xmlns:a16="http://schemas.microsoft.com/office/drawing/2014/main" id="{D1096709-4321-41B8-934A-7D61634193D8}"/>
              </a:ext>
            </a:extLst>
          </p:cNvPr>
          <p:cNvGrpSpPr/>
          <p:nvPr/>
        </p:nvGrpSpPr>
        <p:grpSpPr>
          <a:xfrm>
            <a:off x="29048721" y="9589697"/>
            <a:ext cx="3655426" cy="4029238"/>
            <a:chOff x="30144610" y="10189592"/>
            <a:chExt cx="2786451" cy="3889645"/>
          </a:xfrm>
        </p:grpSpPr>
        <p:sp>
          <p:nvSpPr>
            <p:cNvPr id="38" name="Rectangle 37">
              <a:extLst>
                <a:ext uri="{FF2B5EF4-FFF2-40B4-BE49-F238E27FC236}">
                  <a16:creationId xmlns:a16="http://schemas.microsoft.com/office/drawing/2014/main" id="{44C05905-49AA-467F-9FA9-0A168BC2CE0C}"/>
                </a:ext>
              </a:extLst>
            </p:cNvPr>
            <p:cNvSpPr/>
            <p:nvPr/>
          </p:nvSpPr>
          <p:spPr>
            <a:xfrm>
              <a:off x="30144610" y="10189592"/>
              <a:ext cx="2786451" cy="388964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9A9B2052-B613-44CA-8AB8-9AE9F3D426A1}"/>
                </a:ext>
              </a:extLst>
            </p:cNvPr>
            <p:cNvSpPr txBox="1"/>
            <p:nvPr/>
          </p:nvSpPr>
          <p:spPr>
            <a:xfrm>
              <a:off x="30266898" y="11805397"/>
              <a:ext cx="2560320" cy="640080"/>
            </a:xfrm>
            <a:prstGeom prst="rect">
              <a:avLst/>
            </a:prstGeom>
            <a:solidFill>
              <a:srgbClr val="ADD153"/>
            </a:solidFill>
          </p:spPr>
          <p:txBody>
            <a:bodyPr wrap="square" rtlCol="0" anchor="ctr">
              <a:noAutofit/>
            </a:bodyPr>
            <a:lstStyle>
              <a:defPPr>
                <a:defRPr lang="en-US"/>
              </a:defPPr>
              <a:lvl1pPr>
                <a:defRPr sz="2800" b="1">
                  <a:latin typeface="Arial" panose="020B0604020202020204" pitchFamily="34" charset="0"/>
                  <a:cs typeface="Arial" panose="020B0604020202020204" pitchFamily="34" charset="0"/>
                </a:defRPr>
              </a:lvl1pPr>
            </a:lstStyle>
            <a:p>
              <a:pPr algn="ctr"/>
              <a:r>
                <a:rPr lang="en-US" sz="2000" dirty="0">
                  <a:solidFill>
                    <a:schemeClr val="bg1"/>
                  </a:solidFill>
                </a:rPr>
                <a:t>MITRE Simulation Team</a:t>
              </a:r>
            </a:p>
          </p:txBody>
        </p:sp>
        <p:sp>
          <p:nvSpPr>
            <p:cNvPr id="11" name="TextBox 10">
              <a:extLst>
                <a:ext uri="{FF2B5EF4-FFF2-40B4-BE49-F238E27FC236}">
                  <a16:creationId xmlns:a16="http://schemas.microsoft.com/office/drawing/2014/main" id="{0A128FC2-95C4-461A-9FC5-2BB8738B8D9F}"/>
                </a:ext>
              </a:extLst>
            </p:cNvPr>
            <p:cNvSpPr txBox="1"/>
            <p:nvPr/>
          </p:nvSpPr>
          <p:spPr>
            <a:xfrm>
              <a:off x="30266898" y="10341885"/>
              <a:ext cx="2560320" cy="640080"/>
            </a:xfrm>
            <a:prstGeom prst="rect">
              <a:avLst/>
            </a:prstGeom>
            <a:solidFill>
              <a:schemeClr val="tx2">
                <a:lumMod val="75000"/>
                <a:alpha val="69000"/>
              </a:schemeClr>
            </a:solidFill>
          </p:spPr>
          <p:txBody>
            <a:bodyPr wrap="none" rtlCol="0" anchor="ctr">
              <a:noAutofit/>
            </a:bodyPr>
            <a:lstStyle>
              <a:defPPr>
                <a:defRPr lang="en-US"/>
              </a:defPPr>
              <a:lvl1pPr>
                <a:defRPr sz="2800" b="1">
                  <a:latin typeface="Arial" panose="020B0604020202020204" pitchFamily="34" charset="0"/>
                  <a:cs typeface="Arial" panose="020B0604020202020204" pitchFamily="34" charset="0"/>
                </a:defRPr>
              </a:lvl1pPr>
            </a:lstStyle>
            <a:p>
              <a:pPr algn="ctr"/>
              <a:r>
                <a:rPr lang="en-US" sz="2000" dirty="0">
                  <a:solidFill>
                    <a:schemeClr val="bg1"/>
                  </a:solidFill>
                </a:rPr>
                <a:t>MITRE IDEA lab</a:t>
              </a:r>
            </a:p>
          </p:txBody>
        </p:sp>
        <p:sp>
          <p:nvSpPr>
            <p:cNvPr id="12" name="TextBox 11">
              <a:extLst>
                <a:ext uri="{FF2B5EF4-FFF2-40B4-BE49-F238E27FC236}">
                  <a16:creationId xmlns:a16="http://schemas.microsoft.com/office/drawing/2014/main" id="{23F082DA-8816-4572-8052-F2D9EDB47E79}"/>
                </a:ext>
              </a:extLst>
            </p:cNvPr>
            <p:cNvSpPr txBox="1"/>
            <p:nvPr/>
          </p:nvSpPr>
          <p:spPr>
            <a:xfrm>
              <a:off x="30266898" y="11054591"/>
              <a:ext cx="2560320" cy="640080"/>
            </a:xfrm>
            <a:prstGeom prst="rect">
              <a:avLst/>
            </a:prstGeom>
            <a:solidFill>
              <a:srgbClr val="0DC9F7"/>
            </a:solidFill>
          </p:spPr>
          <p:txBody>
            <a:bodyPr wrap="none" rtlCol="0" anchor="ctr">
              <a:noAutofit/>
            </a:bodyPr>
            <a:lstStyle/>
            <a:p>
              <a:pPr algn="ctr"/>
              <a:r>
                <a:rPr lang="en-US" sz="2000" b="1" dirty="0">
                  <a:solidFill>
                    <a:schemeClr val="bg1"/>
                  </a:solidFill>
                  <a:latin typeface="Arial" panose="020B0604020202020204" pitchFamily="34" charset="0"/>
                  <a:cs typeface="Arial" panose="020B0604020202020204" pitchFamily="34" charset="0"/>
                </a:rPr>
                <a:t>MITRE Researchers</a:t>
              </a:r>
            </a:p>
          </p:txBody>
        </p:sp>
        <p:sp>
          <p:nvSpPr>
            <p:cNvPr id="10" name="TextBox 9">
              <a:extLst>
                <a:ext uri="{FF2B5EF4-FFF2-40B4-BE49-F238E27FC236}">
                  <a16:creationId xmlns:a16="http://schemas.microsoft.com/office/drawing/2014/main" id="{2D34124A-0D0A-4574-8001-788465F4B00D}"/>
                </a:ext>
              </a:extLst>
            </p:cNvPr>
            <p:cNvSpPr txBox="1"/>
            <p:nvPr/>
          </p:nvSpPr>
          <p:spPr>
            <a:xfrm>
              <a:off x="30266898" y="13305695"/>
              <a:ext cx="2560320" cy="640080"/>
            </a:xfrm>
            <a:prstGeom prst="rect">
              <a:avLst/>
            </a:prstGeom>
            <a:solidFill>
              <a:srgbClr val="F05B47">
                <a:alpha val="69000"/>
              </a:srgbClr>
            </a:solidFill>
          </p:spPr>
          <p:txBody>
            <a:bodyPr wrap="none" rtlCol="0" anchor="ctr">
              <a:noAutofit/>
            </a:bodyPr>
            <a:lstStyle>
              <a:defPPr>
                <a:defRPr lang="en-US"/>
              </a:defPPr>
              <a:lvl1pPr>
                <a:defRPr sz="2800" b="1">
                  <a:latin typeface="Arial" panose="020B0604020202020204" pitchFamily="34" charset="0"/>
                  <a:cs typeface="Arial" panose="020B0604020202020204" pitchFamily="34" charset="0"/>
                </a:defRPr>
              </a:lvl1pPr>
            </a:lstStyle>
            <a:p>
              <a:pPr algn="ctr"/>
              <a:r>
                <a:rPr lang="en-US" sz="2000" dirty="0">
                  <a:solidFill>
                    <a:schemeClr val="bg1"/>
                  </a:solidFill>
                </a:rPr>
                <a:t>Aviation Industry</a:t>
              </a:r>
            </a:p>
            <a:p>
              <a:pPr algn="ctr"/>
              <a:r>
                <a:rPr lang="en-US" sz="2000" dirty="0">
                  <a:solidFill>
                    <a:schemeClr val="bg1"/>
                  </a:solidFill>
                </a:rPr>
                <a:t> Committee</a:t>
              </a:r>
            </a:p>
          </p:txBody>
        </p:sp>
        <p:sp>
          <p:nvSpPr>
            <p:cNvPr id="9" name="TextBox 8">
              <a:extLst>
                <a:ext uri="{FF2B5EF4-FFF2-40B4-BE49-F238E27FC236}">
                  <a16:creationId xmlns:a16="http://schemas.microsoft.com/office/drawing/2014/main" id="{412B9644-F463-4D95-8E76-8DCB3487B3D4}"/>
                </a:ext>
              </a:extLst>
            </p:cNvPr>
            <p:cNvSpPr txBox="1"/>
            <p:nvPr/>
          </p:nvSpPr>
          <p:spPr>
            <a:xfrm>
              <a:off x="30266898" y="12554889"/>
              <a:ext cx="2560320" cy="640080"/>
            </a:xfrm>
            <a:prstGeom prst="rect">
              <a:avLst/>
            </a:prstGeom>
            <a:solidFill>
              <a:srgbClr val="D0C91F"/>
            </a:solidFill>
          </p:spPr>
          <p:txBody>
            <a:bodyPr wrap="none" rtlCol="0" anchor="ctr">
              <a:noAutofit/>
            </a:bodyPr>
            <a:lstStyle>
              <a:defPPr>
                <a:defRPr lang="en-US"/>
              </a:defPPr>
              <a:lvl1pPr>
                <a:defRPr sz="2800" b="1">
                  <a:latin typeface="Arial" panose="020B0604020202020204" pitchFamily="34" charset="0"/>
                  <a:cs typeface="Arial" panose="020B0604020202020204" pitchFamily="34" charset="0"/>
                </a:defRPr>
              </a:lvl1pPr>
            </a:lstStyle>
            <a:p>
              <a:pPr algn="ctr"/>
              <a:r>
                <a:rPr lang="en-US" sz="2000" dirty="0">
                  <a:solidFill>
                    <a:schemeClr val="bg1"/>
                  </a:solidFill>
                </a:rPr>
                <a:t>Avionics </a:t>
              </a:r>
            </a:p>
            <a:p>
              <a:pPr algn="ctr"/>
              <a:r>
                <a:rPr lang="en-US" sz="2000" dirty="0">
                  <a:solidFill>
                    <a:schemeClr val="bg1"/>
                  </a:solidFill>
                </a:rPr>
                <a:t>Manufacturers</a:t>
              </a:r>
            </a:p>
          </p:txBody>
        </p:sp>
      </p:grpSp>
      <p:sp>
        <p:nvSpPr>
          <p:cNvPr id="135" name="Rectangle 134">
            <a:extLst>
              <a:ext uri="{FF2B5EF4-FFF2-40B4-BE49-F238E27FC236}">
                <a16:creationId xmlns:a16="http://schemas.microsoft.com/office/drawing/2014/main" id="{89214A41-51EC-459C-B499-1A237BCD386A}"/>
              </a:ext>
            </a:extLst>
          </p:cNvPr>
          <p:cNvSpPr/>
          <p:nvPr/>
        </p:nvSpPr>
        <p:spPr>
          <a:xfrm>
            <a:off x="12256586" y="15662212"/>
            <a:ext cx="19892238" cy="4524315"/>
          </a:xfrm>
          <a:prstGeom prst="rect">
            <a:avLst/>
          </a:prstGeom>
        </p:spPr>
        <p:txBody>
          <a:bodyPr wrap="square">
            <a:spAutoFit/>
          </a:bodyPr>
          <a:lstStyle/>
          <a:p>
            <a:r>
              <a:rPr lang="en-US" sz="3200" b="1" dirty="0">
                <a:solidFill>
                  <a:schemeClr val="tx2">
                    <a:lumMod val="50000"/>
                  </a:schemeClr>
                </a:solidFill>
                <a:latin typeface="Arial" panose="020B0604020202020204" pitchFamily="34" charset="0"/>
                <a:cs typeface="Arial" panose="020B0604020202020204" pitchFamily="34" charset="0"/>
              </a:rPr>
              <a:t>The simulation becomes a constantly evolving entity that responds to changing committee requirements, the simulation scenarios are regularly in flux (occasionally producing feedback to the simulation), and the certification test data that is to be produced must remain stable and represent the final state of committee decisions. MITRE has been at the center of this research software challenge and has been employing best practices from the software engineering discipline to meet the aviation industry’s needs. These best-practices include: semantic versioning, library-focused software architecture and development techniques, unit testing of essential algorithms, regression testing to ensure stable statistical results, use of continuous integration, and a continuous open-source release of fundamental simulation elements. </a:t>
            </a:r>
            <a:endParaRPr lang="en-US" sz="3200" b="1" dirty="0">
              <a:solidFill>
                <a:schemeClr val="tx2">
                  <a:lumMod val="50000"/>
                </a:schemeClr>
              </a:solidFill>
            </a:endParaRPr>
          </a:p>
        </p:txBody>
      </p:sp>
      <p:sp>
        <p:nvSpPr>
          <p:cNvPr id="136" name="TextBox 135">
            <a:extLst>
              <a:ext uri="{FF2B5EF4-FFF2-40B4-BE49-F238E27FC236}">
                <a16:creationId xmlns:a16="http://schemas.microsoft.com/office/drawing/2014/main" id="{1035B350-C0F4-4CE9-B6D8-0F39D292CE1C}"/>
              </a:ext>
            </a:extLst>
          </p:cNvPr>
          <p:cNvSpPr txBox="1"/>
          <p:nvPr/>
        </p:nvSpPr>
        <p:spPr>
          <a:xfrm>
            <a:off x="24986797" y="8949617"/>
            <a:ext cx="3108960" cy="1280160"/>
          </a:xfrm>
          <a:prstGeom prst="rect">
            <a:avLst/>
          </a:prstGeom>
          <a:solidFill>
            <a:srgbClr val="9AC335"/>
          </a:solidFill>
        </p:spPr>
        <p:txBody>
          <a:bodyPr wrap="square" lIns="45720" tIns="45720" rIns="45720" bIns="45720" rtlCol="0" anchor="ctr">
            <a:noAutofit/>
          </a:bodyPr>
          <a:lstStyle/>
          <a:p>
            <a:pPr algn="ctr"/>
            <a:r>
              <a:rPr lang="en-US" sz="2800" b="1" dirty="0">
                <a:solidFill>
                  <a:schemeClr val="bg1"/>
                </a:solidFill>
                <a:latin typeface="Arial" panose="020B0604020202020204" pitchFamily="34" charset="0"/>
                <a:cs typeface="Arial" panose="020B0604020202020204" pitchFamily="34" charset="0"/>
              </a:rPr>
              <a:t>Statistical  regression testing</a:t>
            </a:r>
          </a:p>
        </p:txBody>
      </p:sp>
      <p:sp>
        <p:nvSpPr>
          <p:cNvPr id="137" name="TextBox 136">
            <a:extLst>
              <a:ext uri="{FF2B5EF4-FFF2-40B4-BE49-F238E27FC236}">
                <a16:creationId xmlns:a16="http://schemas.microsoft.com/office/drawing/2014/main" id="{BC1CD2C8-313F-451C-9DF6-617C71EEB003}"/>
              </a:ext>
            </a:extLst>
          </p:cNvPr>
          <p:cNvSpPr txBox="1"/>
          <p:nvPr/>
        </p:nvSpPr>
        <p:spPr>
          <a:xfrm>
            <a:off x="24986797" y="10328531"/>
            <a:ext cx="3108960" cy="1280160"/>
          </a:xfrm>
          <a:prstGeom prst="rect">
            <a:avLst/>
          </a:prstGeom>
          <a:solidFill>
            <a:srgbClr val="9AC335"/>
          </a:solidFill>
        </p:spPr>
        <p:txBody>
          <a:bodyPr wrap="square" lIns="45720" tIns="45720" rIns="45720" bIns="45720" rtlCol="0" anchor="ctr">
            <a:noAutofit/>
          </a:bodyPr>
          <a:lstStyle/>
          <a:p>
            <a:pPr algn="ctr"/>
            <a:r>
              <a:rPr lang="en-US" sz="2800" b="1" dirty="0">
                <a:solidFill>
                  <a:schemeClr val="bg1"/>
                </a:solidFill>
                <a:latin typeface="Arial" panose="020B0604020202020204" pitchFamily="34" charset="0"/>
                <a:cs typeface="Arial" panose="020B0604020202020204" pitchFamily="34" charset="0"/>
              </a:rPr>
              <a:t>Software Unit testing</a:t>
            </a:r>
          </a:p>
        </p:txBody>
      </p:sp>
      <p:sp>
        <p:nvSpPr>
          <p:cNvPr id="138" name="TextBox 137">
            <a:extLst>
              <a:ext uri="{FF2B5EF4-FFF2-40B4-BE49-F238E27FC236}">
                <a16:creationId xmlns:a16="http://schemas.microsoft.com/office/drawing/2014/main" id="{525CE7DB-0A3F-470D-9447-08B4CB6F2D66}"/>
              </a:ext>
            </a:extLst>
          </p:cNvPr>
          <p:cNvSpPr txBox="1"/>
          <p:nvPr/>
        </p:nvSpPr>
        <p:spPr>
          <a:xfrm>
            <a:off x="24986797" y="11707445"/>
            <a:ext cx="3108960" cy="1280160"/>
          </a:xfrm>
          <a:prstGeom prst="rect">
            <a:avLst/>
          </a:prstGeom>
          <a:solidFill>
            <a:srgbClr val="9AC335"/>
          </a:solidFill>
        </p:spPr>
        <p:txBody>
          <a:bodyPr wrap="square" lIns="45720" tIns="45720" rIns="45720" bIns="45720" rtlCol="0" anchor="ctr">
            <a:noAutofit/>
          </a:bodyPr>
          <a:lstStyle/>
          <a:p>
            <a:pPr algn="ctr"/>
            <a:r>
              <a:rPr lang="en-US" sz="2800" b="1" dirty="0">
                <a:solidFill>
                  <a:schemeClr val="bg1"/>
                </a:solidFill>
                <a:latin typeface="Arial" panose="020B0604020202020204" pitchFamily="34" charset="0"/>
                <a:cs typeface="Arial" panose="020B0604020202020204" pitchFamily="34" charset="0"/>
              </a:rPr>
              <a:t>Results regression testing</a:t>
            </a:r>
          </a:p>
        </p:txBody>
      </p:sp>
      <p:sp>
        <p:nvSpPr>
          <p:cNvPr id="120" name="TextBox 119">
            <a:extLst>
              <a:ext uri="{FF2B5EF4-FFF2-40B4-BE49-F238E27FC236}">
                <a16:creationId xmlns:a16="http://schemas.microsoft.com/office/drawing/2014/main" id="{3C8AFE02-D593-472D-96FB-E673FC71AC93}"/>
              </a:ext>
            </a:extLst>
          </p:cNvPr>
          <p:cNvSpPr txBox="1"/>
          <p:nvPr/>
        </p:nvSpPr>
        <p:spPr>
          <a:xfrm>
            <a:off x="18084546" y="20795635"/>
            <a:ext cx="13935803" cy="523220"/>
          </a:xfrm>
          <a:prstGeom prst="rect">
            <a:avLst/>
          </a:prstGeom>
          <a:noFill/>
        </p:spPr>
        <p:txBody>
          <a:bodyPr wrap="none" rtlCol="0">
            <a:spAutoFit/>
          </a:bodyPr>
          <a:lstStyle/>
          <a:p>
            <a:r>
              <a:rPr lang="en-US" sz="2800" b="1" dirty="0">
                <a:solidFill>
                  <a:srgbClr val="162635"/>
                </a:solidFill>
                <a:latin typeface="Arial" panose="020B0604020202020204" pitchFamily="34" charset="0"/>
                <a:cs typeface="Arial" panose="020B0604020202020204" pitchFamily="34" charset="0"/>
              </a:rPr>
              <a:t>MITRE Simulation Team  </a:t>
            </a:r>
            <a:r>
              <a:rPr lang="en-US" sz="2800" dirty="0">
                <a:solidFill>
                  <a:srgbClr val="162635"/>
                </a:solidFill>
                <a:latin typeface="Arial" panose="020B0604020202020204" pitchFamily="34" charset="0"/>
                <a:cs typeface="Arial" panose="020B0604020202020204" pitchFamily="34" charset="0"/>
              </a:rPr>
              <a:t>Keith Lewis, Dylan Drake, Emmet Beeker &amp; Stuart Bowman</a:t>
            </a:r>
          </a:p>
        </p:txBody>
      </p:sp>
      <p:sp>
        <p:nvSpPr>
          <p:cNvPr id="2" name="Hexagon 1">
            <a:extLst>
              <a:ext uri="{FF2B5EF4-FFF2-40B4-BE49-F238E27FC236}">
                <a16:creationId xmlns:a16="http://schemas.microsoft.com/office/drawing/2014/main" id="{74AA3C66-5210-4264-806A-5729E0FA6D99}"/>
              </a:ext>
            </a:extLst>
          </p:cNvPr>
          <p:cNvSpPr/>
          <p:nvPr/>
        </p:nvSpPr>
        <p:spPr>
          <a:xfrm>
            <a:off x="17537249" y="7288599"/>
            <a:ext cx="5170398" cy="4259733"/>
          </a:xfrm>
          <a:prstGeom prst="hexagon">
            <a:avLst/>
          </a:prstGeom>
          <a:solidFill>
            <a:srgbClr val="A5CC42">
              <a:alpha val="80000"/>
            </a:srgbClr>
          </a:solidFill>
          <a:ln>
            <a:solidFill>
              <a:srgbClr val="ADD153"/>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000" b="1" dirty="0">
                <a:solidFill>
                  <a:schemeClr val="bg1"/>
                </a:solidFill>
                <a:latin typeface="Arial Black" panose="020B0A04020102020204" pitchFamily="34" charset="0"/>
                <a:cs typeface="Arial" panose="020B0604020202020204" pitchFamily="34" charset="0"/>
              </a:rPr>
              <a:t>Simulation</a:t>
            </a:r>
            <a:endParaRPr lang="en-US" sz="3600" b="1" dirty="0">
              <a:solidFill>
                <a:schemeClr val="bg1"/>
              </a:solidFill>
              <a:latin typeface="Arial Black" panose="020B0A040201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A4FB1584-C444-43CF-82F8-146FE0025323}"/>
              </a:ext>
            </a:extLst>
          </p:cNvPr>
          <p:cNvSpPr/>
          <p:nvPr/>
        </p:nvSpPr>
        <p:spPr>
          <a:xfrm>
            <a:off x="18008124" y="9762226"/>
            <a:ext cx="2126138" cy="10912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dirty="0">
                <a:solidFill>
                  <a:schemeClr val="bg1"/>
                </a:solidFill>
                <a:latin typeface="Arial" panose="020B0604020202020204" pitchFamily="34" charset="0"/>
                <a:cs typeface="Arial" panose="020B0604020202020204" pitchFamily="34" charset="0"/>
              </a:rPr>
              <a:t>Test Fixture</a:t>
            </a:r>
          </a:p>
        </p:txBody>
      </p:sp>
      <p:sp>
        <p:nvSpPr>
          <p:cNvPr id="56" name="Rectangle 55">
            <a:extLst>
              <a:ext uri="{FF2B5EF4-FFF2-40B4-BE49-F238E27FC236}">
                <a16:creationId xmlns:a16="http://schemas.microsoft.com/office/drawing/2014/main" id="{06FD083A-8011-40EF-B766-57F0E6915244}"/>
              </a:ext>
            </a:extLst>
          </p:cNvPr>
          <p:cNvSpPr/>
          <p:nvPr/>
        </p:nvSpPr>
        <p:spPr>
          <a:xfrm>
            <a:off x="20003354" y="9873841"/>
            <a:ext cx="2126138" cy="894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dirty="0">
                <a:solidFill>
                  <a:schemeClr val="bg1"/>
                </a:solidFill>
                <a:latin typeface="Arial" panose="020B0604020202020204" pitchFamily="34" charset="0"/>
                <a:cs typeface="Arial" panose="020B0604020202020204" pitchFamily="34" charset="0"/>
              </a:rPr>
              <a:t>Research Algorithms</a:t>
            </a:r>
          </a:p>
        </p:txBody>
      </p:sp>
      <p:sp>
        <p:nvSpPr>
          <p:cNvPr id="57" name="Rectangle 56">
            <a:extLst>
              <a:ext uri="{FF2B5EF4-FFF2-40B4-BE49-F238E27FC236}">
                <a16:creationId xmlns:a16="http://schemas.microsoft.com/office/drawing/2014/main" id="{90E363CB-0C59-47DB-8D5A-AFBD0BC15261}"/>
              </a:ext>
            </a:extLst>
          </p:cNvPr>
          <p:cNvSpPr/>
          <p:nvPr/>
        </p:nvSpPr>
        <p:spPr>
          <a:xfrm>
            <a:off x="18014507" y="8741095"/>
            <a:ext cx="4254553" cy="901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 panose="020B0604020202020204" pitchFamily="34" charset="0"/>
                <a:cs typeface="Arial" panose="020B0604020202020204" pitchFamily="34" charset="0"/>
              </a:rPr>
              <a:t>Core Implementation</a:t>
            </a:r>
          </a:p>
        </p:txBody>
      </p:sp>
      <p:sp>
        <p:nvSpPr>
          <p:cNvPr id="31" name="Arrow: Right 30">
            <a:extLst>
              <a:ext uri="{FF2B5EF4-FFF2-40B4-BE49-F238E27FC236}">
                <a16:creationId xmlns:a16="http://schemas.microsoft.com/office/drawing/2014/main" id="{0DF80CD9-124A-47AA-9EFD-29BD30B80398}"/>
              </a:ext>
            </a:extLst>
          </p:cNvPr>
          <p:cNvSpPr/>
          <p:nvPr/>
        </p:nvSpPr>
        <p:spPr>
          <a:xfrm rot="5400000">
            <a:off x="17623256" y="5711351"/>
            <a:ext cx="2640214" cy="965827"/>
          </a:xfrm>
          <a:prstGeom prst="rightArrow">
            <a:avLst/>
          </a:prstGeom>
          <a:solidFill>
            <a:srgbClr val="0DC9F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Arrow: Right 79">
            <a:extLst>
              <a:ext uri="{FF2B5EF4-FFF2-40B4-BE49-F238E27FC236}">
                <a16:creationId xmlns:a16="http://schemas.microsoft.com/office/drawing/2014/main" id="{8BD760C3-5D47-4EA8-AB12-5589819AA9F4}"/>
              </a:ext>
            </a:extLst>
          </p:cNvPr>
          <p:cNvSpPr/>
          <p:nvPr/>
        </p:nvSpPr>
        <p:spPr>
          <a:xfrm rot="16200000">
            <a:off x="16871380" y="4770530"/>
            <a:ext cx="1215667" cy="965827"/>
          </a:xfrm>
          <a:prstGeom prst="rightArrow">
            <a:avLst/>
          </a:prstGeom>
          <a:solidFill>
            <a:srgbClr val="9AC335"/>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Arrow: Right 80">
            <a:extLst>
              <a:ext uri="{FF2B5EF4-FFF2-40B4-BE49-F238E27FC236}">
                <a16:creationId xmlns:a16="http://schemas.microsoft.com/office/drawing/2014/main" id="{30FF7639-9269-42A4-B795-EEA037C932D3}"/>
              </a:ext>
            </a:extLst>
          </p:cNvPr>
          <p:cNvSpPr/>
          <p:nvPr/>
        </p:nvSpPr>
        <p:spPr>
          <a:xfrm rot="10800000">
            <a:off x="15889020" y="10308772"/>
            <a:ext cx="2126288" cy="965827"/>
          </a:xfrm>
          <a:custGeom>
            <a:avLst/>
            <a:gdLst>
              <a:gd name="connsiteX0" fmla="*/ 0 w 2451608"/>
              <a:gd name="connsiteY0" fmla="*/ 241457 h 965827"/>
              <a:gd name="connsiteX1" fmla="*/ 1968695 w 2451608"/>
              <a:gd name="connsiteY1" fmla="*/ 241457 h 965827"/>
              <a:gd name="connsiteX2" fmla="*/ 1968695 w 2451608"/>
              <a:gd name="connsiteY2" fmla="*/ 0 h 965827"/>
              <a:gd name="connsiteX3" fmla="*/ 2451608 w 2451608"/>
              <a:gd name="connsiteY3" fmla="*/ 482914 h 965827"/>
              <a:gd name="connsiteX4" fmla="*/ 1968695 w 2451608"/>
              <a:gd name="connsiteY4" fmla="*/ 965827 h 965827"/>
              <a:gd name="connsiteX5" fmla="*/ 1968695 w 2451608"/>
              <a:gd name="connsiteY5" fmla="*/ 724370 h 965827"/>
              <a:gd name="connsiteX6" fmla="*/ 0 w 2451608"/>
              <a:gd name="connsiteY6" fmla="*/ 724370 h 965827"/>
              <a:gd name="connsiteX7" fmla="*/ 0 w 2451608"/>
              <a:gd name="connsiteY7" fmla="*/ 241457 h 965827"/>
              <a:gd name="connsiteX0" fmla="*/ 0 w 2451608"/>
              <a:gd name="connsiteY0" fmla="*/ 241457 h 965827"/>
              <a:gd name="connsiteX1" fmla="*/ 1968695 w 2451608"/>
              <a:gd name="connsiteY1" fmla="*/ 241457 h 965827"/>
              <a:gd name="connsiteX2" fmla="*/ 1968695 w 2451608"/>
              <a:gd name="connsiteY2" fmla="*/ 0 h 965827"/>
              <a:gd name="connsiteX3" fmla="*/ 2451608 w 2451608"/>
              <a:gd name="connsiteY3" fmla="*/ 482914 h 965827"/>
              <a:gd name="connsiteX4" fmla="*/ 1968695 w 2451608"/>
              <a:gd name="connsiteY4" fmla="*/ 965827 h 965827"/>
              <a:gd name="connsiteX5" fmla="*/ 1968695 w 2451608"/>
              <a:gd name="connsiteY5" fmla="*/ 724370 h 965827"/>
              <a:gd name="connsiteX6" fmla="*/ 208229 w 2451608"/>
              <a:gd name="connsiteY6" fmla="*/ 724370 h 965827"/>
              <a:gd name="connsiteX7" fmla="*/ 0 w 2451608"/>
              <a:gd name="connsiteY7" fmla="*/ 241457 h 965827"/>
              <a:gd name="connsiteX0" fmla="*/ 0 w 2598653"/>
              <a:gd name="connsiteY0" fmla="*/ 241457 h 965827"/>
              <a:gd name="connsiteX1" fmla="*/ 2115740 w 2598653"/>
              <a:gd name="connsiteY1" fmla="*/ 241457 h 965827"/>
              <a:gd name="connsiteX2" fmla="*/ 2115740 w 2598653"/>
              <a:gd name="connsiteY2" fmla="*/ 0 h 965827"/>
              <a:gd name="connsiteX3" fmla="*/ 2598653 w 2598653"/>
              <a:gd name="connsiteY3" fmla="*/ 482914 h 965827"/>
              <a:gd name="connsiteX4" fmla="*/ 2115740 w 2598653"/>
              <a:gd name="connsiteY4" fmla="*/ 965827 h 965827"/>
              <a:gd name="connsiteX5" fmla="*/ 2115740 w 2598653"/>
              <a:gd name="connsiteY5" fmla="*/ 724370 h 965827"/>
              <a:gd name="connsiteX6" fmla="*/ 355274 w 2598653"/>
              <a:gd name="connsiteY6" fmla="*/ 724370 h 965827"/>
              <a:gd name="connsiteX7" fmla="*/ 0 w 2598653"/>
              <a:gd name="connsiteY7" fmla="*/ 241457 h 96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8653" h="965827">
                <a:moveTo>
                  <a:pt x="0" y="241457"/>
                </a:moveTo>
                <a:lnTo>
                  <a:pt x="2115740" y="241457"/>
                </a:lnTo>
                <a:lnTo>
                  <a:pt x="2115740" y="0"/>
                </a:lnTo>
                <a:lnTo>
                  <a:pt x="2598653" y="482914"/>
                </a:lnTo>
                <a:lnTo>
                  <a:pt x="2115740" y="965827"/>
                </a:lnTo>
                <a:lnTo>
                  <a:pt x="2115740" y="724370"/>
                </a:lnTo>
                <a:lnTo>
                  <a:pt x="355274" y="724370"/>
                </a:lnTo>
                <a:lnTo>
                  <a:pt x="0" y="241457"/>
                </a:lnTo>
                <a:close/>
              </a:path>
            </a:pathLst>
          </a:custGeom>
          <a:solidFill>
            <a:srgbClr val="C1DC7C"/>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0C374F06-359E-472D-A689-EEB510257E5F}"/>
              </a:ext>
            </a:extLst>
          </p:cNvPr>
          <p:cNvCxnSpPr/>
          <p:nvPr/>
        </p:nvCxnSpPr>
        <p:spPr>
          <a:xfrm>
            <a:off x="18192526" y="8735991"/>
            <a:ext cx="3786341" cy="0"/>
          </a:xfrm>
          <a:prstGeom prst="line">
            <a:avLst/>
          </a:prstGeom>
          <a:ln w="3175">
            <a:solidFill>
              <a:srgbClr val="C1E67E"/>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988308F-8593-4921-BA45-FBE08440848E}"/>
              </a:ext>
            </a:extLst>
          </p:cNvPr>
          <p:cNvCxnSpPr/>
          <p:nvPr/>
        </p:nvCxnSpPr>
        <p:spPr>
          <a:xfrm>
            <a:off x="19912076" y="9892427"/>
            <a:ext cx="0" cy="1286188"/>
          </a:xfrm>
          <a:prstGeom prst="line">
            <a:avLst/>
          </a:prstGeom>
          <a:ln>
            <a:solidFill>
              <a:srgbClr val="C1E67E"/>
            </a:solidFill>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EDBDA825-60BF-4BE5-B32E-CC6F2792B970}"/>
              </a:ext>
            </a:extLst>
          </p:cNvPr>
          <p:cNvCxnSpPr/>
          <p:nvPr/>
        </p:nvCxnSpPr>
        <p:spPr>
          <a:xfrm>
            <a:off x="18084546" y="9712495"/>
            <a:ext cx="4082141" cy="0"/>
          </a:xfrm>
          <a:prstGeom prst="straightConnector1">
            <a:avLst/>
          </a:prstGeom>
          <a:ln>
            <a:solidFill>
              <a:srgbClr val="C1E67E"/>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5" name="Arrow: Right 94">
            <a:extLst>
              <a:ext uri="{FF2B5EF4-FFF2-40B4-BE49-F238E27FC236}">
                <a16:creationId xmlns:a16="http://schemas.microsoft.com/office/drawing/2014/main" id="{52FABFBF-A9BC-4A1C-AD78-7F5CC45904F7}"/>
              </a:ext>
            </a:extLst>
          </p:cNvPr>
          <p:cNvSpPr/>
          <p:nvPr/>
        </p:nvSpPr>
        <p:spPr>
          <a:xfrm rot="5400000">
            <a:off x="20948025" y="6523953"/>
            <a:ext cx="1015010" cy="965827"/>
          </a:xfrm>
          <a:prstGeom prst="rightArrow">
            <a:avLst/>
          </a:prstGeom>
          <a:solidFill>
            <a:srgbClr val="F05B4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Arrow: Right 89">
            <a:extLst>
              <a:ext uri="{FF2B5EF4-FFF2-40B4-BE49-F238E27FC236}">
                <a16:creationId xmlns:a16="http://schemas.microsoft.com/office/drawing/2014/main" id="{49B7E8D1-7CBB-48B7-AE80-2E80598942C0}"/>
              </a:ext>
            </a:extLst>
          </p:cNvPr>
          <p:cNvSpPr/>
          <p:nvPr/>
        </p:nvSpPr>
        <p:spPr>
          <a:xfrm rot="16200000">
            <a:off x="16791366" y="7383829"/>
            <a:ext cx="1791827" cy="965827"/>
          </a:xfrm>
          <a:custGeom>
            <a:avLst/>
            <a:gdLst>
              <a:gd name="connsiteX0" fmla="*/ 0 w 2287358"/>
              <a:gd name="connsiteY0" fmla="*/ 241457 h 965827"/>
              <a:gd name="connsiteX1" fmla="*/ 1804445 w 2287358"/>
              <a:gd name="connsiteY1" fmla="*/ 241457 h 965827"/>
              <a:gd name="connsiteX2" fmla="*/ 1804445 w 2287358"/>
              <a:gd name="connsiteY2" fmla="*/ 0 h 965827"/>
              <a:gd name="connsiteX3" fmla="*/ 2287358 w 2287358"/>
              <a:gd name="connsiteY3" fmla="*/ 482914 h 965827"/>
              <a:gd name="connsiteX4" fmla="*/ 1804445 w 2287358"/>
              <a:gd name="connsiteY4" fmla="*/ 965827 h 965827"/>
              <a:gd name="connsiteX5" fmla="*/ 1804445 w 2287358"/>
              <a:gd name="connsiteY5" fmla="*/ 724370 h 965827"/>
              <a:gd name="connsiteX6" fmla="*/ 0 w 2287358"/>
              <a:gd name="connsiteY6" fmla="*/ 724370 h 965827"/>
              <a:gd name="connsiteX7" fmla="*/ 0 w 2287358"/>
              <a:gd name="connsiteY7" fmla="*/ 241457 h 965827"/>
              <a:gd name="connsiteX0" fmla="*/ 0 w 2287358"/>
              <a:gd name="connsiteY0" fmla="*/ 241457 h 965827"/>
              <a:gd name="connsiteX1" fmla="*/ 1804445 w 2287358"/>
              <a:gd name="connsiteY1" fmla="*/ 241457 h 965827"/>
              <a:gd name="connsiteX2" fmla="*/ 1804445 w 2287358"/>
              <a:gd name="connsiteY2" fmla="*/ 0 h 965827"/>
              <a:gd name="connsiteX3" fmla="*/ 2287358 w 2287358"/>
              <a:gd name="connsiteY3" fmla="*/ 482914 h 965827"/>
              <a:gd name="connsiteX4" fmla="*/ 1804445 w 2287358"/>
              <a:gd name="connsiteY4" fmla="*/ 965827 h 965827"/>
              <a:gd name="connsiteX5" fmla="*/ 1804445 w 2287358"/>
              <a:gd name="connsiteY5" fmla="*/ 724370 h 965827"/>
              <a:gd name="connsiteX6" fmla="*/ 878186 w 2287358"/>
              <a:gd name="connsiteY6" fmla="*/ 715320 h 965827"/>
              <a:gd name="connsiteX7" fmla="*/ 0 w 2287358"/>
              <a:gd name="connsiteY7" fmla="*/ 241457 h 965827"/>
              <a:gd name="connsiteX0" fmla="*/ 0 w 2287358"/>
              <a:gd name="connsiteY0" fmla="*/ 241457 h 965827"/>
              <a:gd name="connsiteX1" fmla="*/ 1804445 w 2287358"/>
              <a:gd name="connsiteY1" fmla="*/ 241457 h 965827"/>
              <a:gd name="connsiteX2" fmla="*/ 1804445 w 2287358"/>
              <a:gd name="connsiteY2" fmla="*/ 0 h 965827"/>
              <a:gd name="connsiteX3" fmla="*/ 2287358 w 2287358"/>
              <a:gd name="connsiteY3" fmla="*/ 482914 h 965827"/>
              <a:gd name="connsiteX4" fmla="*/ 1804445 w 2287358"/>
              <a:gd name="connsiteY4" fmla="*/ 965827 h 965827"/>
              <a:gd name="connsiteX5" fmla="*/ 1804445 w 2287358"/>
              <a:gd name="connsiteY5" fmla="*/ 724370 h 965827"/>
              <a:gd name="connsiteX6" fmla="*/ 958562 w 2287358"/>
              <a:gd name="connsiteY6" fmla="*/ 724513 h 965827"/>
              <a:gd name="connsiteX7" fmla="*/ 0 w 2287358"/>
              <a:gd name="connsiteY7" fmla="*/ 241457 h 965827"/>
              <a:gd name="connsiteX0" fmla="*/ 1 w 1928755"/>
              <a:gd name="connsiteY0" fmla="*/ 287409 h 965827"/>
              <a:gd name="connsiteX1" fmla="*/ 1445842 w 1928755"/>
              <a:gd name="connsiteY1" fmla="*/ 241457 h 965827"/>
              <a:gd name="connsiteX2" fmla="*/ 1445842 w 1928755"/>
              <a:gd name="connsiteY2" fmla="*/ 0 h 965827"/>
              <a:gd name="connsiteX3" fmla="*/ 1928755 w 1928755"/>
              <a:gd name="connsiteY3" fmla="*/ 482914 h 965827"/>
              <a:gd name="connsiteX4" fmla="*/ 1445842 w 1928755"/>
              <a:gd name="connsiteY4" fmla="*/ 965827 h 965827"/>
              <a:gd name="connsiteX5" fmla="*/ 1445842 w 1928755"/>
              <a:gd name="connsiteY5" fmla="*/ 724370 h 965827"/>
              <a:gd name="connsiteX6" fmla="*/ 599959 w 1928755"/>
              <a:gd name="connsiteY6" fmla="*/ 724513 h 965827"/>
              <a:gd name="connsiteX7" fmla="*/ 1 w 1928755"/>
              <a:gd name="connsiteY7" fmla="*/ 287409 h 965827"/>
              <a:gd name="connsiteX0" fmla="*/ 0 w 1916389"/>
              <a:gd name="connsiteY0" fmla="*/ 246058 h 965827"/>
              <a:gd name="connsiteX1" fmla="*/ 1433476 w 1916389"/>
              <a:gd name="connsiteY1" fmla="*/ 241457 h 965827"/>
              <a:gd name="connsiteX2" fmla="*/ 1433476 w 1916389"/>
              <a:gd name="connsiteY2" fmla="*/ 0 h 965827"/>
              <a:gd name="connsiteX3" fmla="*/ 1916389 w 1916389"/>
              <a:gd name="connsiteY3" fmla="*/ 482914 h 965827"/>
              <a:gd name="connsiteX4" fmla="*/ 1433476 w 1916389"/>
              <a:gd name="connsiteY4" fmla="*/ 965827 h 965827"/>
              <a:gd name="connsiteX5" fmla="*/ 1433476 w 1916389"/>
              <a:gd name="connsiteY5" fmla="*/ 724370 h 965827"/>
              <a:gd name="connsiteX6" fmla="*/ 587593 w 1916389"/>
              <a:gd name="connsiteY6" fmla="*/ 724513 h 965827"/>
              <a:gd name="connsiteX7" fmla="*/ 0 w 1916389"/>
              <a:gd name="connsiteY7" fmla="*/ 246058 h 965827"/>
              <a:gd name="connsiteX0" fmla="*/ -1 w 2411015"/>
              <a:gd name="connsiteY0" fmla="*/ 227681 h 965827"/>
              <a:gd name="connsiteX1" fmla="*/ 1928102 w 2411015"/>
              <a:gd name="connsiteY1" fmla="*/ 241457 h 965827"/>
              <a:gd name="connsiteX2" fmla="*/ 1928102 w 2411015"/>
              <a:gd name="connsiteY2" fmla="*/ 0 h 965827"/>
              <a:gd name="connsiteX3" fmla="*/ 2411015 w 2411015"/>
              <a:gd name="connsiteY3" fmla="*/ 482914 h 965827"/>
              <a:gd name="connsiteX4" fmla="*/ 1928102 w 2411015"/>
              <a:gd name="connsiteY4" fmla="*/ 965827 h 965827"/>
              <a:gd name="connsiteX5" fmla="*/ 1928102 w 2411015"/>
              <a:gd name="connsiteY5" fmla="*/ 724370 h 965827"/>
              <a:gd name="connsiteX6" fmla="*/ 1082219 w 2411015"/>
              <a:gd name="connsiteY6" fmla="*/ 724513 h 965827"/>
              <a:gd name="connsiteX7" fmla="*/ -1 w 2411015"/>
              <a:gd name="connsiteY7" fmla="*/ 227681 h 965827"/>
              <a:gd name="connsiteX0" fmla="*/ 0 w 2411016"/>
              <a:gd name="connsiteY0" fmla="*/ 227681 h 965827"/>
              <a:gd name="connsiteX1" fmla="*/ 1928103 w 2411016"/>
              <a:gd name="connsiteY1" fmla="*/ 241457 h 965827"/>
              <a:gd name="connsiteX2" fmla="*/ 1928103 w 2411016"/>
              <a:gd name="connsiteY2" fmla="*/ 0 h 965827"/>
              <a:gd name="connsiteX3" fmla="*/ 2411016 w 2411016"/>
              <a:gd name="connsiteY3" fmla="*/ 482914 h 965827"/>
              <a:gd name="connsiteX4" fmla="*/ 1928103 w 2411016"/>
              <a:gd name="connsiteY4" fmla="*/ 965827 h 965827"/>
              <a:gd name="connsiteX5" fmla="*/ 1928103 w 2411016"/>
              <a:gd name="connsiteY5" fmla="*/ 724370 h 965827"/>
              <a:gd name="connsiteX6" fmla="*/ 1082219 w 2411016"/>
              <a:gd name="connsiteY6" fmla="*/ 715326 h 965827"/>
              <a:gd name="connsiteX7" fmla="*/ 0 w 2411016"/>
              <a:gd name="connsiteY7" fmla="*/ 227681 h 96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1016" h="965827">
                <a:moveTo>
                  <a:pt x="0" y="227681"/>
                </a:moveTo>
                <a:lnTo>
                  <a:pt x="1928103" y="241457"/>
                </a:lnTo>
                <a:lnTo>
                  <a:pt x="1928103" y="0"/>
                </a:lnTo>
                <a:lnTo>
                  <a:pt x="2411016" y="482914"/>
                </a:lnTo>
                <a:lnTo>
                  <a:pt x="1928103" y="965827"/>
                </a:lnTo>
                <a:lnTo>
                  <a:pt x="1928103" y="724370"/>
                </a:lnTo>
                <a:lnTo>
                  <a:pt x="1082219" y="715326"/>
                </a:lnTo>
                <a:lnTo>
                  <a:pt x="0" y="227681"/>
                </a:lnTo>
                <a:close/>
              </a:path>
            </a:pathLst>
          </a:custGeom>
          <a:solidFill>
            <a:srgbClr val="C1DC7C"/>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Arrow: Right 97">
            <a:extLst>
              <a:ext uri="{FF2B5EF4-FFF2-40B4-BE49-F238E27FC236}">
                <a16:creationId xmlns:a16="http://schemas.microsoft.com/office/drawing/2014/main" id="{F7276FD6-32EE-4427-8D44-326FB6CB07A6}"/>
              </a:ext>
            </a:extLst>
          </p:cNvPr>
          <p:cNvSpPr/>
          <p:nvPr/>
        </p:nvSpPr>
        <p:spPr>
          <a:xfrm>
            <a:off x="18027471" y="5680648"/>
            <a:ext cx="2445332" cy="965827"/>
          </a:xfrm>
          <a:prstGeom prst="rightArrow">
            <a:avLst/>
          </a:prstGeom>
          <a:solidFill>
            <a:srgbClr val="9AC335"/>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4" name="Group 63">
            <a:extLst>
              <a:ext uri="{FF2B5EF4-FFF2-40B4-BE49-F238E27FC236}">
                <a16:creationId xmlns:a16="http://schemas.microsoft.com/office/drawing/2014/main" id="{824469D1-349B-4B85-B322-7A7ED74D4A6D}"/>
              </a:ext>
            </a:extLst>
          </p:cNvPr>
          <p:cNvGrpSpPr/>
          <p:nvPr/>
        </p:nvGrpSpPr>
        <p:grpSpPr>
          <a:xfrm>
            <a:off x="769576" y="13754053"/>
            <a:ext cx="9654508" cy="6331546"/>
            <a:chOff x="769576" y="13754053"/>
            <a:chExt cx="11018960" cy="7226370"/>
          </a:xfrm>
        </p:grpSpPr>
        <p:sp>
          <p:nvSpPr>
            <p:cNvPr id="63" name="Rectangle 62">
              <a:extLst>
                <a:ext uri="{FF2B5EF4-FFF2-40B4-BE49-F238E27FC236}">
                  <a16:creationId xmlns:a16="http://schemas.microsoft.com/office/drawing/2014/main" id="{6E240F99-15B6-4243-AB05-9799CB4BC652}"/>
                </a:ext>
              </a:extLst>
            </p:cNvPr>
            <p:cNvSpPr/>
            <p:nvPr/>
          </p:nvSpPr>
          <p:spPr>
            <a:xfrm>
              <a:off x="937316" y="13911963"/>
              <a:ext cx="10681237" cy="6896213"/>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result for git">
              <a:extLst>
                <a:ext uri="{FF2B5EF4-FFF2-40B4-BE49-F238E27FC236}">
                  <a16:creationId xmlns:a16="http://schemas.microsoft.com/office/drawing/2014/main" id="{044E50CD-BDEE-49EC-8F4D-845B3C0D57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45037" y="14027356"/>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jira">
              <a:extLst>
                <a:ext uri="{FF2B5EF4-FFF2-40B4-BE49-F238E27FC236}">
                  <a16:creationId xmlns:a16="http://schemas.microsoft.com/office/drawing/2014/main" id="{1E5717AC-7E4B-42D0-BBDE-A7A764A117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02769" y="16880685"/>
              <a:ext cx="3695700" cy="12382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github">
              <a:extLst>
                <a:ext uri="{FF2B5EF4-FFF2-40B4-BE49-F238E27FC236}">
                  <a16:creationId xmlns:a16="http://schemas.microsoft.com/office/drawing/2014/main" id="{C3342DA2-4E2D-47DC-BE43-0BFD8BB6C2B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07521" y="14007152"/>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travis ci">
              <a:extLst>
                <a:ext uri="{FF2B5EF4-FFF2-40B4-BE49-F238E27FC236}">
                  <a16:creationId xmlns:a16="http://schemas.microsoft.com/office/drawing/2014/main" id="{3C79AB0C-124B-47D1-830D-DA6C087450E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52650" y="14027145"/>
              <a:ext cx="2143125" cy="21336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valgrind">
              <a:extLst>
                <a:ext uri="{FF2B5EF4-FFF2-40B4-BE49-F238E27FC236}">
                  <a16:creationId xmlns:a16="http://schemas.microsoft.com/office/drawing/2014/main" id="{621536E8-D24E-489E-8823-503F8379554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31634" y="18683920"/>
              <a:ext cx="2747226" cy="191945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D1E7EC1B-86B7-4363-AA8E-01E1AE2EF86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40160" y="18696723"/>
              <a:ext cx="2143125" cy="189253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bamboo atlassian">
              <a:extLst>
                <a:ext uri="{FF2B5EF4-FFF2-40B4-BE49-F238E27FC236}">
                  <a16:creationId xmlns:a16="http://schemas.microsoft.com/office/drawing/2014/main" id="{B66D227A-BA42-4C9D-A4AD-BE2012E1514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31974" y="16984984"/>
              <a:ext cx="5038725" cy="904875"/>
            </a:xfrm>
            <a:prstGeom prst="rect">
              <a:avLst/>
            </a:prstGeom>
            <a:noFill/>
            <a:extLst>
              <a:ext uri="{909E8E84-426E-40DD-AFC4-6F175D3DCCD1}">
                <a14:hiddenFill xmlns:a14="http://schemas.microsoft.com/office/drawing/2010/main">
                  <a:solidFill>
                    <a:srgbClr val="FFFFFF"/>
                  </a:solidFill>
                </a14:hiddenFill>
              </a:ext>
            </a:extLst>
          </p:spPr>
        </p:pic>
        <p:sp>
          <p:nvSpPr>
            <p:cNvPr id="105" name="Plus Sign 104">
              <a:extLst>
                <a:ext uri="{FF2B5EF4-FFF2-40B4-BE49-F238E27FC236}">
                  <a16:creationId xmlns:a16="http://schemas.microsoft.com/office/drawing/2014/main" id="{BA7DD72A-E809-49DA-820E-93EADAC9D232}"/>
                </a:ext>
              </a:extLst>
            </p:cNvPr>
            <p:cNvSpPr/>
            <p:nvPr/>
          </p:nvSpPr>
          <p:spPr>
            <a:xfrm>
              <a:off x="4368090" y="16075952"/>
              <a:ext cx="341342" cy="341342"/>
            </a:xfrm>
            <a:prstGeom prst="mathPlus">
              <a:avLst>
                <a:gd name="adj1" fmla="val 7597"/>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Plus Sign 106">
              <a:extLst>
                <a:ext uri="{FF2B5EF4-FFF2-40B4-BE49-F238E27FC236}">
                  <a16:creationId xmlns:a16="http://schemas.microsoft.com/office/drawing/2014/main" id="{5014512A-830D-4C58-A340-49C5AF2DB20F}"/>
                </a:ext>
              </a:extLst>
            </p:cNvPr>
            <p:cNvSpPr/>
            <p:nvPr/>
          </p:nvSpPr>
          <p:spPr>
            <a:xfrm>
              <a:off x="8059141" y="16075952"/>
              <a:ext cx="341342" cy="341342"/>
            </a:xfrm>
            <a:prstGeom prst="mathPlus">
              <a:avLst>
                <a:gd name="adj1" fmla="val 7597"/>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Plus Sign 109">
              <a:extLst>
                <a:ext uri="{FF2B5EF4-FFF2-40B4-BE49-F238E27FC236}">
                  <a16:creationId xmlns:a16="http://schemas.microsoft.com/office/drawing/2014/main" id="{8C24E280-940B-42E2-B06A-FA2BCCC30AD4}"/>
                </a:ext>
              </a:extLst>
            </p:cNvPr>
            <p:cNvSpPr/>
            <p:nvPr/>
          </p:nvSpPr>
          <p:spPr>
            <a:xfrm>
              <a:off x="8059141" y="13754053"/>
              <a:ext cx="341342" cy="341342"/>
            </a:xfrm>
            <a:prstGeom prst="mathPlus">
              <a:avLst>
                <a:gd name="adj1" fmla="val 7597"/>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Plus Sign 110">
              <a:extLst>
                <a:ext uri="{FF2B5EF4-FFF2-40B4-BE49-F238E27FC236}">
                  <a16:creationId xmlns:a16="http://schemas.microsoft.com/office/drawing/2014/main" id="{12484A1E-AB69-4061-BE9A-D45F85C17BCB}"/>
                </a:ext>
              </a:extLst>
            </p:cNvPr>
            <p:cNvSpPr/>
            <p:nvPr/>
          </p:nvSpPr>
          <p:spPr>
            <a:xfrm>
              <a:off x="4368090" y="13754053"/>
              <a:ext cx="341342" cy="341342"/>
            </a:xfrm>
            <a:prstGeom prst="mathPlus">
              <a:avLst>
                <a:gd name="adj1" fmla="val 7597"/>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Plus Sign 111">
              <a:extLst>
                <a:ext uri="{FF2B5EF4-FFF2-40B4-BE49-F238E27FC236}">
                  <a16:creationId xmlns:a16="http://schemas.microsoft.com/office/drawing/2014/main" id="{74D53E65-9789-42C4-947C-BC1276CAC798}"/>
                </a:ext>
              </a:extLst>
            </p:cNvPr>
            <p:cNvSpPr/>
            <p:nvPr/>
          </p:nvSpPr>
          <p:spPr>
            <a:xfrm>
              <a:off x="11447194" y="16075952"/>
              <a:ext cx="341342" cy="341342"/>
            </a:xfrm>
            <a:prstGeom prst="mathPlus">
              <a:avLst>
                <a:gd name="adj1" fmla="val 7597"/>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Plus Sign 112">
              <a:extLst>
                <a:ext uri="{FF2B5EF4-FFF2-40B4-BE49-F238E27FC236}">
                  <a16:creationId xmlns:a16="http://schemas.microsoft.com/office/drawing/2014/main" id="{76D8D3AA-9F8D-4C0E-B060-949625EDE961}"/>
                </a:ext>
              </a:extLst>
            </p:cNvPr>
            <p:cNvSpPr/>
            <p:nvPr/>
          </p:nvSpPr>
          <p:spPr>
            <a:xfrm>
              <a:off x="11447194" y="13754053"/>
              <a:ext cx="341342" cy="341342"/>
            </a:xfrm>
            <a:prstGeom prst="mathPlus">
              <a:avLst>
                <a:gd name="adj1" fmla="val 7597"/>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Plus Sign 113">
              <a:extLst>
                <a:ext uri="{FF2B5EF4-FFF2-40B4-BE49-F238E27FC236}">
                  <a16:creationId xmlns:a16="http://schemas.microsoft.com/office/drawing/2014/main" id="{CE259E8A-6790-4C57-A886-35E1AF3A2C53}"/>
                </a:ext>
              </a:extLst>
            </p:cNvPr>
            <p:cNvSpPr/>
            <p:nvPr/>
          </p:nvSpPr>
          <p:spPr>
            <a:xfrm>
              <a:off x="11447194" y="18404111"/>
              <a:ext cx="341342" cy="341342"/>
            </a:xfrm>
            <a:prstGeom prst="mathPlus">
              <a:avLst>
                <a:gd name="adj1" fmla="val 7597"/>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Plus Sign 114">
              <a:extLst>
                <a:ext uri="{FF2B5EF4-FFF2-40B4-BE49-F238E27FC236}">
                  <a16:creationId xmlns:a16="http://schemas.microsoft.com/office/drawing/2014/main" id="{704D9B09-C9C3-4D80-84BC-9501420BA131}"/>
                </a:ext>
              </a:extLst>
            </p:cNvPr>
            <p:cNvSpPr/>
            <p:nvPr/>
          </p:nvSpPr>
          <p:spPr>
            <a:xfrm>
              <a:off x="11447194" y="20639081"/>
              <a:ext cx="341342" cy="341342"/>
            </a:xfrm>
            <a:prstGeom prst="mathPlus">
              <a:avLst>
                <a:gd name="adj1" fmla="val 7597"/>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Plus Sign 115">
              <a:extLst>
                <a:ext uri="{FF2B5EF4-FFF2-40B4-BE49-F238E27FC236}">
                  <a16:creationId xmlns:a16="http://schemas.microsoft.com/office/drawing/2014/main" id="{324447DE-5A31-4541-A540-D4F9ED7B7142}"/>
                </a:ext>
              </a:extLst>
            </p:cNvPr>
            <p:cNvSpPr/>
            <p:nvPr/>
          </p:nvSpPr>
          <p:spPr>
            <a:xfrm>
              <a:off x="6423747" y="18404111"/>
              <a:ext cx="341342" cy="341342"/>
            </a:xfrm>
            <a:prstGeom prst="mathPlus">
              <a:avLst>
                <a:gd name="adj1" fmla="val 7597"/>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Plus Sign 116">
              <a:extLst>
                <a:ext uri="{FF2B5EF4-FFF2-40B4-BE49-F238E27FC236}">
                  <a16:creationId xmlns:a16="http://schemas.microsoft.com/office/drawing/2014/main" id="{3B4A2E3B-1047-48A5-AAE8-DD708DF1B61E}"/>
                </a:ext>
              </a:extLst>
            </p:cNvPr>
            <p:cNvSpPr/>
            <p:nvPr/>
          </p:nvSpPr>
          <p:spPr>
            <a:xfrm>
              <a:off x="769576" y="18404111"/>
              <a:ext cx="341342" cy="341342"/>
            </a:xfrm>
            <a:prstGeom prst="mathPlus">
              <a:avLst>
                <a:gd name="adj1" fmla="val 7597"/>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Plus Sign 117">
              <a:extLst>
                <a:ext uri="{FF2B5EF4-FFF2-40B4-BE49-F238E27FC236}">
                  <a16:creationId xmlns:a16="http://schemas.microsoft.com/office/drawing/2014/main" id="{C6CD9E1E-026B-4919-9401-83F4A13624AC}"/>
                </a:ext>
              </a:extLst>
            </p:cNvPr>
            <p:cNvSpPr/>
            <p:nvPr/>
          </p:nvSpPr>
          <p:spPr>
            <a:xfrm>
              <a:off x="769576" y="16075952"/>
              <a:ext cx="341342" cy="341342"/>
            </a:xfrm>
            <a:prstGeom prst="mathPlus">
              <a:avLst>
                <a:gd name="adj1" fmla="val 7597"/>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Plus Sign 118">
              <a:extLst>
                <a:ext uri="{FF2B5EF4-FFF2-40B4-BE49-F238E27FC236}">
                  <a16:creationId xmlns:a16="http://schemas.microsoft.com/office/drawing/2014/main" id="{34C05FFC-1442-4A40-9F6C-5CCDB2E5D9BB}"/>
                </a:ext>
              </a:extLst>
            </p:cNvPr>
            <p:cNvSpPr/>
            <p:nvPr/>
          </p:nvSpPr>
          <p:spPr>
            <a:xfrm>
              <a:off x="769576" y="13754053"/>
              <a:ext cx="341342" cy="341342"/>
            </a:xfrm>
            <a:prstGeom prst="mathPlus">
              <a:avLst>
                <a:gd name="adj1" fmla="val 7597"/>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Plus Sign 120">
              <a:extLst>
                <a:ext uri="{FF2B5EF4-FFF2-40B4-BE49-F238E27FC236}">
                  <a16:creationId xmlns:a16="http://schemas.microsoft.com/office/drawing/2014/main" id="{6206C055-36E1-4A2A-BE95-71AAFB2E7F9F}"/>
                </a:ext>
              </a:extLst>
            </p:cNvPr>
            <p:cNvSpPr/>
            <p:nvPr/>
          </p:nvSpPr>
          <p:spPr>
            <a:xfrm>
              <a:off x="769576" y="20639081"/>
              <a:ext cx="341342" cy="341342"/>
            </a:xfrm>
            <a:prstGeom prst="mathPlus">
              <a:avLst>
                <a:gd name="adj1" fmla="val 7597"/>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Plus Sign 121">
              <a:extLst>
                <a:ext uri="{FF2B5EF4-FFF2-40B4-BE49-F238E27FC236}">
                  <a16:creationId xmlns:a16="http://schemas.microsoft.com/office/drawing/2014/main" id="{6EC20DE5-C972-4ACA-A78B-F68422CE4569}"/>
                </a:ext>
              </a:extLst>
            </p:cNvPr>
            <p:cNvSpPr/>
            <p:nvPr/>
          </p:nvSpPr>
          <p:spPr>
            <a:xfrm>
              <a:off x="6423747" y="20639081"/>
              <a:ext cx="341342" cy="341342"/>
            </a:xfrm>
            <a:prstGeom prst="mathPlus">
              <a:avLst>
                <a:gd name="adj1" fmla="val 7597"/>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8" name="Straight Connector 57">
            <a:extLst>
              <a:ext uri="{FF2B5EF4-FFF2-40B4-BE49-F238E27FC236}">
                <a16:creationId xmlns:a16="http://schemas.microsoft.com/office/drawing/2014/main" id="{43E25BB8-6232-4707-9CF3-0E4B18EE1D08}"/>
              </a:ext>
            </a:extLst>
          </p:cNvPr>
          <p:cNvCxnSpPr/>
          <p:nvPr/>
        </p:nvCxnSpPr>
        <p:spPr>
          <a:xfrm flipV="1">
            <a:off x="1111347" y="3041676"/>
            <a:ext cx="1374616" cy="1374616"/>
          </a:xfrm>
          <a:prstGeom prst="line">
            <a:avLst/>
          </a:prstGeom>
          <a:ln>
            <a:solidFill>
              <a:srgbClr val="647786"/>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F7F01F47-53A1-4718-9201-80F3FA2600DC}"/>
              </a:ext>
            </a:extLst>
          </p:cNvPr>
          <p:cNvCxnSpPr>
            <a:cxnSpLocks/>
          </p:cNvCxnSpPr>
          <p:nvPr/>
        </p:nvCxnSpPr>
        <p:spPr>
          <a:xfrm flipV="1">
            <a:off x="10304800" y="10092328"/>
            <a:ext cx="2064580" cy="2064580"/>
          </a:xfrm>
          <a:prstGeom prst="line">
            <a:avLst/>
          </a:prstGeom>
          <a:ln>
            <a:solidFill>
              <a:srgbClr val="647786"/>
            </a:solidFill>
          </a:ln>
        </p:spPr>
        <p:style>
          <a:lnRef idx="1">
            <a:schemeClr val="accent1"/>
          </a:lnRef>
          <a:fillRef idx="0">
            <a:schemeClr val="accent1"/>
          </a:fillRef>
          <a:effectRef idx="0">
            <a:schemeClr val="accent1"/>
          </a:effectRef>
          <a:fontRef idx="minor">
            <a:schemeClr val="tx1"/>
          </a:fontRef>
        </p:style>
      </p:cxnSp>
      <p:sp>
        <p:nvSpPr>
          <p:cNvPr id="60" name="Freeform: Shape 59">
            <a:extLst>
              <a:ext uri="{FF2B5EF4-FFF2-40B4-BE49-F238E27FC236}">
                <a16:creationId xmlns:a16="http://schemas.microsoft.com/office/drawing/2014/main" id="{7833133E-1CE5-4847-B08A-0C0BF54514C8}"/>
              </a:ext>
            </a:extLst>
          </p:cNvPr>
          <p:cNvSpPr/>
          <p:nvPr/>
        </p:nvSpPr>
        <p:spPr>
          <a:xfrm>
            <a:off x="1546412" y="4289612"/>
            <a:ext cx="8310282" cy="7805296"/>
          </a:xfrm>
          <a:custGeom>
            <a:avLst/>
            <a:gdLst>
              <a:gd name="connsiteX0" fmla="*/ 0 w 8310282"/>
              <a:gd name="connsiteY0" fmla="*/ 0 h 6736976"/>
              <a:gd name="connsiteX1" fmla="*/ 0 w 8310282"/>
              <a:gd name="connsiteY1" fmla="*/ 6736976 h 6736976"/>
              <a:gd name="connsiteX2" fmla="*/ 8310282 w 8310282"/>
              <a:gd name="connsiteY2" fmla="*/ 6736976 h 6736976"/>
            </a:gdLst>
            <a:ahLst/>
            <a:cxnLst>
              <a:cxn ang="0">
                <a:pos x="connsiteX0" y="connsiteY0"/>
              </a:cxn>
              <a:cxn ang="0">
                <a:pos x="connsiteX1" y="connsiteY1"/>
              </a:cxn>
              <a:cxn ang="0">
                <a:pos x="connsiteX2" y="connsiteY2"/>
              </a:cxn>
            </a:cxnLst>
            <a:rect l="l" t="t" r="r" b="b"/>
            <a:pathLst>
              <a:path w="8310282" h="6736976">
                <a:moveTo>
                  <a:pt x="0" y="0"/>
                </a:moveTo>
                <a:lnTo>
                  <a:pt x="0" y="6736976"/>
                </a:lnTo>
                <a:lnTo>
                  <a:pt x="8310282" y="6736976"/>
                </a:lnTo>
              </a:path>
            </a:pathLst>
          </a:custGeom>
          <a:noFill/>
          <a:ln>
            <a:solidFill>
              <a:srgbClr val="6477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Shape 60">
            <a:extLst>
              <a:ext uri="{FF2B5EF4-FFF2-40B4-BE49-F238E27FC236}">
                <a16:creationId xmlns:a16="http://schemas.microsoft.com/office/drawing/2014/main" id="{758B2BA0-1676-449E-8E23-89B609EAEE3C}"/>
              </a:ext>
            </a:extLst>
          </p:cNvPr>
          <p:cNvSpPr/>
          <p:nvPr/>
        </p:nvSpPr>
        <p:spPr>
          <a:xfrm>
            <a:off x="2662517" y="3442446"/>
            <a:ext cx="9490687" cy="6431395"/>
          </a:xfrm>
          <a:custGeom>
            <a:avLst/>
            <a:gdLst>
              <a:gd name="connsiteX0" fmla="*/ 0 w 9090212"/>
              <a:gd name="connsiteY0" fmla="*/ 0 h 6454588"/>
              <a:gd name="connsiteX1" fmla="*/ 9090212 w 9090212"/>
              <a:gd name="connsiteY1" fmla="*/ 0 h 6454588"/>
              <a:gd name="connsiteX2" fmla="*/ 9090212 w 9090212"/>
              <a:gd name="connsiteY2" fmla="*/ 6454588 h 6454588"/>
              <a:gd name="connsiteX0" fmla="*/ 0 w 9103659"/>
              <a:gd name="connsiteY0" fmla="*/ 0 h 5849471"/>
              <a:gd name="connsiteX1" fmla="*/ 9090212 w 9103659"/>
              <a:gd name="connsiteY1" fmla="*/ 0 h 5849471"/>
              <a:gd name="connsiteX2" fmla="*/ 9103659 w 9103659"/>
              <a:gd name="connsiteY2" fmla="*/ 5849471 h 5849471"/>
            </a:gdLst>
            <a:ahLst/>
            <a:cxnLst>
              <a:cxn ang="0">
                <a:pos x="connsiteX0" y="connsiteY0"/>
              </a:cxn>
              <a:cxn ang="0">
                <a:pos x="connsiteX1" y="connsiteY1"/>
              </a:cxn>
              <a:cxn ang="0">
                <a:pos x="connsiteX2" y="connsiteY2"/>
              </a:cxn>
            </a:cxnLst>
            <a:rect l="l" t="t" r="r" b="b"/>
            <a:pathLst>
              <a:path w="9103659" h="5849471">
                <a:moveTo>
                  <a:pt x="0" y="0"/>
                </a:moveTo>
                <a:lnTo>
                  <a:pt x="9090212" y="0"/>
                </a:lnTo>
                <a:cubicBezTo>
                  <a:pt x="9094694" y="1949824"/>
                  <a:pt x="9099177" y="3899647"/>
                  <a:pt x="9103659" y="5849471"/>
                </a:cubicBezTo>
              </a:path>
            </a:pathLst>
          </a:custGeom>
          <a:noFill/>
          <a:ln>
            <a:solidFill>
              <a:srgbClr val="6477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a:extLst>
              <a:ext uri="{FF2B5EF4-FFF2-40B4-BE49-F238E27FC236}">
                <a16:creationId xmlns:a16="http://schemas.microsoft.com/office/drawing/2014/main" id="{A725388B-495D-4589-8A97-7DAD6C7CF87C}"/>
              </a:ext>
            </a:extLst>
          </p:cNvPr>
          <p:cNvCxnSpPr/>
          <p:nvPr/>
        </p:nvCxnSpPr>
        <p:spPr>
          <a:xfrm>
            <a:off x="22272280" y="20702426"/>
            <a:ext cx="0" cy="684376"/>
          </a:xfrm>
          <a:prstGeom prst="line">
            <a:avLst/>
          </a:prstGeom>
          <a:ln>
            <a:solidFill>
              <a:srgbClr val="647786"/>
            </a:solidFill>
          </a:ln>
        </p:spPr>
        <p:style>
          <a:lnRef idx="1">
            <a:schemeClr val="accent1"/>
          </a:lnRef>
          <a:fillRef idx="0">
            <a:schemeClr val="accent1"/>
          </a:fillRef>
          <a:effectRef idx="0">
            <a:schemeClr val="accent1"/>
          </a:effectRef>
          <a:fontRef idx="minor">
            <a:schemeClr val="tx1"/>
          </a:fontRef>
        </p:style>
      </p:cxnSp>
      <p:sp>
        <p:nvSpPr>
          <p:cNvPr id="104" name="TextBox 103">
            <a:extLst>
              <a:ext uri="{FF2B5EF4-FFF2-40B4-BE49-F238E27FC236}">
                <a16:creationId xmlns:a16="http://schemas.microsoft.com/office/drawing/2014/main" id="{D5E61760-BB3E-4F23-8FCF-F92922961369}"/>
              </a:ext>
            </a:extLst>
          </p:cNvPr>
          <p:cNvSpPr txBox="1"/>
          <p:nvPr/>
        </p:nvSpPr>
        <p:spPr>
          <a:xfrm>
            <a:off x="24986797" y="13086360"/>
            <a:ext cx="3108960" cy="1280160"/>
          </a:xfrm>
          <a:prstGeom prst="rect">
            <a:avLst/>
          </a:prstGeom>
          <a:solidFill>
            <a:srgbClr val="9AC335"/>
          </a:solidFill>
        </p:spPr>
        <p:txBody>
          <a:bodyPr wrap="square" tIns="91440" bIns="91440" rtlCol="0" anchor="ctr">
            <a:noAutofit/>
          </a:bodyPr>
          <a:lstStyle/>
          <a:p>
            <a:pPr algn="ctr"/>
            <a:r>
              <a:rPr lang="en-US" sz="2800" b="1" dirty="0">
                <a:solidFill>
                  <a:schemeClr val="bg1"/>
                </a:solidFill>
                <a:latin typeface="Arial" panose="020B0604020202020204" pitchFamily="34" charset="0"/>
                <a:cs typeface="Arial" panose="020B0604020202020204" pitchFamily="34" charset="0"/>
              </a:rPr>
              <a:t>Software Health Metrics</a:t>
            </a:r>
            <a:r>
              <a:rPr lang="en-US" sz="2800" b="1">
                <a:solidFill>
                  <a:schemeClr val="bg1"/>
                </a:solidFill>
                <a:latin typeface="Arial" panose="020B0604020202020204" pitchFamily="34" charset="0"/>
                <a:cs typeface="Arial" panose="020B0604020202020204" pitchFamily="34" charset="0"/>
              </a:rPr>
              <a:t> &amp; Reports</a:t>
            </a:r>
            <a:endParaRPr lang="en-US" sz="2800" b="1" dirty="0">
              <a:solidFill>
                <a:schemeClr val="bg1"/>
              </a:solidFill>
              <a:latin typeface="Arial" panose="020B0604020202020204" pitchFamily="34" charset="0"/>
              <a:cs typeface="Arial" panose="020B0604020202020204" pitchFamily="34" charset="0"/>
            </a:endParaRPr>
          </a:p>
        </p:txBody>
      </p:sp>
      <p:sp>
        <p:nvSpPr>
          <p:cNvPr id="49" name="Rectangle 48">
            <a:extLst>
              <a:ext uri="{FF2B5EF4-FFF2-40B4-BE49-F238E27FC236}">
                <a16:creationId xmlns:a16="http://schemas.microsoft.com/office/drawing/2014/main" id="{9C46B5B7-5BFC-447F-AF2A-8DC8D34EE7CA}"/>
              </a:ext>
            </a:extLst>
          </p:cNvPr>
          <p:cNvSpPr/>
          <p:nvPr/>
        </p:nvSpPr>
        <p:spPr>
          <a:xfrm rot="5400000">
            <a:off x="27142013" y="11362454"/>
            <a:ext cx="2723823" cy="369332"/>
          </a:xfrm>
          <a:prstGeom prst="rect">
            <a:avLst/>
          </a:prstGeom>
        </p:spPr>
        <p:txBody>
          <a:bodyPr wrap="none">
            <a:spAutoFit/>
          </a:bodyPr>
          <a:lstStyle/>
          <a:p>
            <a:r>
              <a:rPr lang="en-US" b="1" dirty="0">
                <a:solidFill>
                  <a:schemeClr val="tx2">
                    <a:lumMod val="50000"/>
                  </a:schemeClr>
                </a:solidFill>
                <a:latin typeface="Arial" panose="020B0604020202020204" pitchFamily="34" charset="0"/>
                <a:cs typeface="Arial" panose="020B0604020202020204" pitchFamily="34" charset="0"/>
              </a:rPr>
              <a:t>Continuous integration</a:t>
            </a:r>
            <a:endParaRPr lang="en-US" dirty="0"/>
          </a:p>
        </p:txBody>
      </p:sp>
      <p:sp>
        <p:nvSpPr>
          <p:cNvPr id="129" name="Rectangle 128">
            <a:extLst>
              <a:ext uri="{FF2B5EF4-FFF2-40B4-BE49-F238E27FC236}">
                <a16:creationId xmlns:a16="http://schemas.microsoft.com/office/drawing/2014/main" id="{57E16CDC-6CB6-4F17-A475-C26312A912B2}"/>
              </a:ext>
            </a:extLst>
          </p:cNvPr>
          <p:cNvSpPr/>
          <p:nvPr/>
        </p:nvSpPr>
        <p:spPr>
          <a:xfrm>
            <a:off x="13192836" y="9836987"/>
            <a:ext cx="2723823" cy="369332"/>
          </a:xfrm>
          <a:prstGeom prst="rect">
            <a:avLst/>
          </a:prstGeom>
        </p:spPr>
        <p:txBody>
          <a:bodyPr wrap="none">
            <a:spAutoFit/>
          </a:bodyPr>
          <a:lstStyle/>
          <a:p>
            <a:r>
              <a:rPr lang="en-US" b="1" dirty="0">
                <a:solidFill>
                  <a:schemeClr val="tx2">
                    <a:lumMod val="50000"/>
                  </a:schemeClr>
                </a:solidFill>
                <a:latin typeface="Arial" panose="020B0604020202020204" pitchFamily="34" charset="0"/>
                <a:cs typeface="Arial" panose="020B0604020202020204" pitchFamily="34" charset="0"/>
              </a:rPr>
              <a:t>Continuous integration</a:t>
            </a:r>
            <a:endParaRPr lang="en-US" dirty="0"/>
          </a:p>
        </p:txBody>
      </p:sp>
      <p:sp>
        <p:nvSpPr>
          <p:cNvPr id="94" name="Isosceles Triangle 93">
            <a:extLst>
              <a:ext uri="{FF2B5EF4-FFF2-40B4-BE49-F238E27FC236}">
                <a16:creationId xmlns:a16="http://schemas.microsoft.com/office/drawing/2014/main" id="{093708B6-7C15-4024-B259-5E035F0C3BBC}"/>
              </a:ext>
            </a:extLst>
          </p:cNvPr>
          <p:cNvSpPr/>
          <p:nvPr/>
        </p:nvSpPr>
        <p:spPr>
          <a:xfrm rot="16200000">
            <a:off x="19860286" y="3924725"/>
            <a:ext cx="965827" cy="475942"/>
          </a:xfrm>
          <a:prstGeom prst="triangle">
            <a:avLst/>
          </a:prstGeom>
          <a:solidFill>
            <a:srgbClr val="F05B47"/>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3DE3892F-0AB5-40FC-924B-00A1F5C7BB31}"/>
              </a:ext>
            </a:extLst>
          </p:cNvPr>
          <p:cNvSpPr/>
          <p:nvPr/>
        </p:nvSpPr>
        <p:spPr>
          <a:xfrm>
            <a:off x="20367630" y="4162696"/>
            <a:ext cx="1111347" cy="881378"/>
          </a:xfrm>
          <a:custGeom>
            <a:avLst/>
            <a:gdLst>
              <a:gd name="connsiteX0" fmla="*/ 1111347 w 1111347"/>
              <a:gd name="connsiteY0" fmla="*/ 773723 h 773723"/>
              <a:gd name="connsiteX1" fmla="*/ 1111347 w 1111347"/>
              <a:gd name="connsiteY1" fmla="*/ 0 h 773723"/>
              <a:gd name="connsiteX2" fmla="*/ 0 w 1111347"/>
              <a:gd name="connsiteY2" fmla="*/ 0 h 773723"/>
            </a:gdLst>
            <a:ahLst/>
            <a:cxnLst>
              <a:cxn ang="0">
                <a:pos x="connsiteX0" y="connsiteY0"/>
              </a:cxn>
              <a:cxn ang="0">
                <a:pos x="connsiteX1" y="connsiteY1"/>
              </a:cxn>
              <a:cxn ang="0">
                <a:pos x="connsiteX2" y="connsiteY2"/>
              </a:cxn>
            </a:cxnLst>
            <a:rect l="l" t="t" r="r" b="b"/>
            <a:pathLst>
              <a:path w="1111347" h="773723">
                <a:moveTo>
                  <a:pt x="1111347" y="773723"/>
                </a:moveTo>
                <a:lnTo>
                  <a:pt x="1111347" y="0"/>
                </a:lnTo>
                <a:lnTo>
                  <a:pt x="0" y="0"/>
                </a:lnTo>
              </a:path>
            </a:pathLst>
          </a:custGeom>
          <a:noFill/>
          <a:ln w="508000">
            <a:solidFill>
              <a:srgbClr val="F05B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Arrow: Right 95">
            <a:extLst>
              <a:ext uri="{FF2B5EF4-FFF2-40B4-BE49-F238E27FC236}">
                <a16:creationId xmlns:a16="http://schemas.microsoft.com/office/drawing/2014/main" id="{57CF25CB-A167-4006-A1D0-4266E5FB67CC}"/>
              </a:ext>
            </a:extLst>
          </p:cNvPr>
          <p:cNvSpPr/>
          <p:nvPr/>
        </p:nvSpPr>
        <p:spPr>
          <a:xfrm>
            <a:off x="23304769" y="5069211"/>
            <a:ext cx="1665629" cy="965827"/>
          </a:xfrm>
          <a:prstGeom prst="rightArrow">
            <a:avLst/>
          </a:prstGeom>
          <a:solidFill>
            <a:srgbClr val="F05B47"/>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AB08F5E8-F6EC-4A69-8659-9623BF050291}"/>
              </a:ext>
            </a:extLst>
          </p:cNvPr>
          <p:cNvSpPr/>
          <p:nvPr/>
        </p:nvSpPr>
        <p:spPr>
          <a:xfrm>
            <a:off x="19426277" y="11746944"/>
            <a:ext cx="7073493" cy="3281434"/>
          </a:xfrm>
          <a:custGeom>
            <a:avLst/>
            <a:gdLst>
              <a:gd name="connsiteX0" fmla="*/ 0 w 6625883"/>
              <a:gd name="connsiteY0" fmla="*/ 0 h 3235570"/>
              <a:gd name="connsiteX1" fmla="*/ 0 w 6625883"/>
              <a:gd name="connsiteY1" fmla="*/ 3235570 h 3235570"/>
              <a:gd name="connsiteX2" fmla="*/ 6625883 w 6625883"/>
              <a:gd name="connsiteY2" fmla="*/ 3235570 h 3235570"/>
              <a:gd name="connsiteX3" fmla="*/ 6625883 w 6625883"/>
              <a:gd name="connsiteY3" fmla="*/ 2883877 h 3235570"/>
            </a:gdLst>
            <a:ahLst/>
            <a:cxnLst>
              <a:cxn ang="0">
                <a:pos x="connsiteX0" y="connsiteY0"/>
              </a:cxn>
              <a:cxn ang="0">
                <a:pos x="connsiteX1" y="connsiteY1"/>
              </a:cxn>
              <a:cxn ang="0">
                <a:pos x="connsiteX2" y="connsiteY2"/>
              </a:cxn>
              <a:cxn ang="0">
                <a:pos x="connsiteX3" y="connsiteY3"/>
              </a:cxn>
            </a:cxnLst>
            <a:rect l="l" t="t" r="r" b="b"/>
            <a:pathLst>
              <a:path w="6625883" h="3235570">
                <a:moveTo>
                  <a:pt x="0" y="0"/>
                </a:moveTo>
                <a:lnTo>
                  <a:pt x="0" y="3235570"/>
                </a:lnTo>
                <a:lnTo>
                  <a:pt x="6625883" y="3235570"/>
                </a:lnTo>
                <a:lnTo>
                  <a:pt x="6625883" y="2883877"/>
                </a:lnTo>
              </a:path>
            </a:pathLst>
          </a:custGeom>
          <a:noFill/>
          <a:ln w="444500">
            <a:solidFill>
              <a:srgbClr val="C1DC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Isosceles Triangle 124">
            <a:extLst>
              <a:ext uri="{FF2B5EF4-FFF2-40B4-BE49-F238E27FC236}">
                <a16:creationId xmlns:a16="http://schemas.microsoft.com/office/drawing/2014/main" id="{5F22F7B1-B95C-456D-AA5C-D6F116183EBD}"/>
              </a:ext>
            </a:extLst>
          </p:cNvPr>
          <p:cNvSpPr/>
          <p:nvPr/>
        </p:nvSpPr>
        <p:spPr>
          <a:xfrm>
            <a:off x="26058364" y="14297493"/>
            <a:ext cx="965827" cy="475942"/>
          </a:xfrm>
          <a:prstGeom prst="triangle">
            <a:avLst/>
          </a:prstGeom>
          <a:solidFill>
            <a:srgbClr val="C1DC7C"/>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Arrow: Right 127">
            <a:extLst>
              <a:ext uri="{FF2B5EF4-FFF2-40B4-BE49-F238E27FC236}">
                <a16:creationId xmlns:a16="http://schemas.microsoft.com/office/drawing/2014/main" id="{F1F82A67-3C49-4993-82C6-013E29C4939A}"/>
              </a:ext>
            </a:extLst>
          </p:cNvPr>
          <p:cNvSpPr/>
          <p:nvPr/>
        </p:nvSpPr>
        <p:spPr>
          <a:xfrm rot="16200000">
            <a:off x="26020682" y="6308778"/>
            <a:ext cx="1041190" cy="965827"/>
          </a:xfrm>
          <a:prstGeom prst="rightArrow">
            <a:avLst/>
          </a:prstGeom>
          <a:solidFill>
            <a:srgbClr val="C1DC7C"/>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Arrow: Right 86">
            <a:extLst>
              <a:ext uri="{FF2B5EF4-FFF2-40B4-BE49-F238E27FC236}">
                <a16:creationId xmlns:a16="http://schemas.microsoft.com/office/drawing/2014/main" id="{783A9B1F-5469-42E6-949B-8D4145B621E2}"/>
              </a:ext>
            </a:extLst>
          </p:cNvPr>
          <p:cNvSpPr/>
          <p:nvPr/>
        </p:nvSpPr>
        <p:spPr>
          <a:xfrm rot="5400000">
            <a:off x="26204705" y="4242834"/>
            <a:ext cx="673144" cy="965827"/>
          </a:xfrm>
          <a:prstGeom prst="rightArrow">
            <a:avLst/>
          </a:prstGeom>
          <a:solidFill>
            <a:srgbClr val="F05B4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2020CF1-FCBB-4529-B3DC-56EA5265EA6F}"/>
              </a:ext>
            </a:extLst>
          </p:cNvPr>
          <p:cNvSpPr txBox="1"/>
          <p:nvPr/>
        </p:nvSpPr>
        <p:spPr>
          <a:xfrm>
            <a:off x="24986797" y="3080010"/>
            <a:ext cx="3108960" cy="1463040"/>
          </a:xfrm>
          <a:prstGeom prst="rect">
            <a:avLst/>
          </a:prstGeom>
          <a:solidFill>
            <a:srgbClr val="F05B47"/>
          </a:solidFill>
        </p:spPr>
        <p:txBody>
          <a:bodyPr wrap="square" lIns="182880" tIns="91440" rIns="182880" bIns="91440" rtlCol="0" anchor="ctr">
            <a:noAutofit/>
          </a:bodyPr>
          <a:lstStyle/>
          <a:p>
            <a:pPr algn="ctr"/>
            <a:r>
              <a:rPr lang="en-US" sz="2800" b="1" dirty="0">
                <a:solidFill>
                  <a:schemeClr val="bg1"/>
                </a:solidFill>
                <a:latin typeface="Arial" panose="020B0604020202020204" pitchFamily="34" charset="0"/>
                <a:cs typeface="Arial" panose="020B0604020202020204" pitchFamily="34" charset="0"/>
              </a:rPr>
              <a:t>Test Procedures</a:t>
            </a:r>
          </a:p>
        </p:txBody>
      </p:sp>
      <p:pic>
        <p:nvPicPr>
          <p:cNvPr id="103" name="Graphic 102">
            <a:extLst>
              <a:ext uri="{FF2B5EF4-FFF2-40B4-BE49-F238E27FC236}">
                <a16:creationId xmlns:a16="http://schemas.microsoft.com/office/drawing/2014/main" id="{B597D4D8-ED84-4134-9066-ED2F0C04491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8032465" y="5413606"/>
            <a:ext cx="737828" cy="688639"/>
          </a:xfrm>
          <a:prstGeom prst="rect">
            <a:avLst/>
          </a:prstGeom>
        </p:spPr>
      </p:pic>
      <p:sp>
        <p:nvSpPr>
          <p:cNvPr id="20" name="TextBox 19">
            <a:extLst>
              <a:ext uri="{FF2B5EF4-FFF2-40B4-BE49-F238E27FC236}">
                <a16:creationId xmlns:a16="http://schemas.microsoft.com/office/drawing/2014/main" id="{25D6C7DF-F8F5-407C-9C52-5858C6B4DF96}"/>
              </a:ext>
            </a:extLst>
          </p:cNvPr>
          <p:cNvSpPr txBox="1"/>
          <p:nvPr/>
        </p:nvSpPr>
        <p:spPr>
          <a:xfrm>
            <a:off x="24986797" y="6956802"/>
            <a:ext cx="3108960" cy="1463040"/>
          </a:xfrm>
          <a:prstGeom prst="rect">
            <a:avLst/>
          </a:prstGeom>
          <a:solidFill>
            <a:srgbClr val="9AC335"/>
          </a:solidFill>
        </p:spPr>
        <p:txBody>
          <a:bodyPr wrap="square" tIns="91440" bIns="91440" rtlCol="0" anchor="ctr">
            <a:noAutofit/>
          </a:bodyPr>
          <a:lstStyle/>
          <a:p>
            <a:pPr algn="ctr"/>
            <a:r>
              <a:rPr lang="en-US" sz="2800" b="1" dirty="0">
                <a:solidFill>
                  <a:schemeClr val="bg1"/>
                </a:solidFill>
                <a:latin typeface="Arial" panose="020B0604020202020204" pitchFamily="34" charset="0"/>
                <a:cs typeface="Arial" panose="020B0604020202020204" pitchFamily="34" charset="0"/>
              </a:rPr>
              <a:t>Test data revised </a:t>
            </a:r>
          </a:p>
        </p:txBody>
      </p:sp>
      <p:sp>
        <p:nvSpPr>
          <p:cNvPr id="29" name="Isosceles Triangle 28">
            <a:extLst>
              <a:ext uri="{FF2B5EF4-FFF2-40B4-BE49-F238E27FC236}">
                <a16:creationId xmlns:a16="http://schemas.microsoft.com/office/drawing/2014/main" id="{23DEE2C0-607A-4396-9827-05B1AA9D2E86}"/>
              </a:ext>
            </a:extLst>
          </p:cNvPr>
          <p:cNvSpPr/>
          <p:nvPr/>
        </p:nvSpPr>
        <p:spPr>
          <a:xfrm rot="5400000">
            <a:off x="24555140" y="3611589"/>
            <a:ext cx="965827" cy="475942"/>
          </a:xfrm>
          <a:prstGeom prst="triangle">
            <a:avLst/>
          </a:prstGeom>
          <a:solidFill>
            <a:srgbClr val="9AC335"/>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Isosceles Triangle 99">
            <a:extLst>
              <a:ext uri="{FF2B5EF4-FFF2-40B4-BE49-F238E27FC236}">
                <a16:creationId xmlns:a16="http://schemas.microsoft.com/office/drawing/2014/main" id="{C47C69E8-A4EB-4763-B163-A34847082844}"/>
              </a:ext>
            </a:extLst>
          </p:cNvPr>
          <p:cNvSpPr/>
          <p:nvPr/>
        </p:nvSpPr>
        <p:spPr>
          <a:xfrm rot="5400000">
            <a:off x="24459935" y="7884306"/>
            <a:ext cx="965827" cy="475942"/>
          </a:xfrm>
          <a:prstGeom prst="triangle">
            <a:avLst/>
          </a:prstGeom>
          <a:solidFill>
            <a:srgbClr val="9AC335"/>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Isosceles Triangle 131">
            <a:extLst>
              <a:ext uri="{FF2B5EF4-FFF2-40B4-BE49-F238E27FC236}">
                <a16:creationId xmlns:a16="http://schemas.microsoft.com/office/drawing/2014/main" id="{C3FD8672-5973-4E19-81F8-1BD499B2FE31}"/>
              </a:ext>
            </a:extLst>
          </p:cNvPr>
          <p:cNvSpPr/>
          <p:nvPr/>
        </p:nvSpPr>
        <p:spPr>
          <a:xfrm rot="5400000">
            <a:off x="24370975" y="5975849"/>
            <a:ext cx="965827" cy="475942"/>
          </a:xfrm>
          <a:prstGeom prst="triangle">
            <a:avLst/>
          </a:prstGeom>
          <a:solidFill>
            <a:srgbClr val="333F50"/>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FD13E59B-4B2B-436F-9CED-B1F9575496BA}"/>
              </a:ext>
            </a:extLst>
          </p:cNvPr>
          <p:cNvSpPr/>
          <p:nvPr/>
        </p:nvSpPr>
        <p:spPr>
          <a:xfrm>
            <a:off x="23905878" y="6212608"/>
            <a:ext cx="741352" cy="6460760"/>
          </a:xfrm>
          <a:custGeom>
            <a:avLst/>
            <a:gdLst>
              <a:gd name="connsiteX0" fmla="*/ 0 w 179882"/>
              <a:gd name="connsiteY0" fmla="*/ 6460760 h 6460760"/>
              <a:gd name="connsiteX1" fmla="*/ 0 w 179882"/>
              <a:gd name="connsiteY1" fmla="*/ 0 h 6460760"/>
              <a:gd name="connsiteX2" fmla="*/ 179882 w 179882"/>
              <a:gd name="connsiteY2" fmla="*/ 0 h 6460760"/>
              <a:gd name="connsiteX0" fmla="*/ 0 w 539646"/>
              <a:gd name="connsiteY0" fmla="*/ 6490740 h 6490740"/>
              <a:gd name="connsiteX1" fmla="*/ 0 w 539646"/>
              <a:gd name="connsiteY1" fmla="*/ 29980 h 6490740"/>
              <a:gd name="connsiteX2" fmla="*/ 539646 w 539646"/>
              <a:gd name="connsiteY2" fmla="*/ 0 h 6490740"/>
              <a:gd name="connsiteX0" fmla="*/ 0 w 539646"/>
              <a:gd name="connsiteY0" fmla="*/ 6460760 h 6460760"/>
              <a:gd name="connsiteX1" fmla="*/ 0 w 539646"/>
              <a:gd name="connsiteY1" fmla="*/ 0 h 6460760"/>
              <a:gd name="connsiteX2" fmla="*/ 539646 w 539646"/>
              <a:gd name="connsiteY2" fmla="*/ 10361 h 6460760"/>
              <a:gd name="connsiteX0" fmla="*/ 0 w 741352"/>
              <a:gd name="connsiteY0" fmla="*/ 6460760 h 6460760"/>
              <a:gd name="connsiteX1" fmla="*/ 0 w 741352"/>
              <a:gd name="connsiteY1" fmla="*/ 0 h 6460760"/>
              <a:gd name="connsiteX2" fmla="*/ 741352 w 741352"/>
              <a:gd name="connsiteY2" fmla="*/ 10361 h 6460760"/>
            </a:gdLst>
            <a:ahLst/>
            <a:cxnLst>
              <a:cxn ang="0">
                <a:pos x="connsiteX0" y="connsiteY0"/>
              </a:cxn>
              <a:cxn ang="0">
                <a:pos x="connsiteX1" y="connsiteY1"/>
              </a:cxn>
              <a:cxn ang="0">
                <a:pos x="connsiteX2" y="connsiteY2"/>
              </a:cxn>
            </a:cxnLst>
            <a:rect l="l" t="t" r="r" b="b"/>
            <a:pathLst>
              <a:path w="741352" h="6460760">
                <a:moveTo>
                  <a:pt x="0" y="6460760"/>
                </a:moveTo>
                <a:lnTo>
                  <a:pt x="0" y="0"/>
                </a:lnTo>
                <a:lnTo>
                  <a:pt x="741352" y="10361"/>
                </a:lnTo>
              </a:path>
            </a:pathLst>
          </a:custGeom>
          <a:noFill/>
          <a:ln w="444500">
            <a:solidFill>
              <a:srgbClr val="333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87307DB8-339F-4491-AE42-0277784990B3}"/>
              </a:ext>
            </a:extLst>
          </p:cNvPr>
          <p:cNvSpPr/>
          <p:nvPr/>
        </p:nvSpPr>
        <p:spPr>
          <a:xfrm>
            <a:off x="18524059" y="11571766"/>
            <a:ext cx="3181255" cy="369332"/>
          </a:xfrm>
          <a:prstGeom prst="rect">
            <a:avLst/>
          </a:prstGeom>
        </p:spPr>
        <p:txBody>
          <a:bodyPr wrap="square">
            <a:spAutoFit/>
          </a:bodyPr>
          <a:lstStyle/>
          <a:p>
            <a:pPr algn="ctr">
              <a:spcBef>
                <a:spcPts val="400"/>
              </a:spcBef>
            </a:pPr>
            <a:r>
              <a:rPr lang="en-US" b="1" dirty="0">
                <a:solidFill>
                  <a:schemeClr val="tx2">
                    <a:lumMod val="50000"/>
                  </a:schemeClr>
                </a:solidFill>
                <a:latin typeface="Arial" panose="020B0604020202020204" pitchFamily="34" charset="0"/>
                <a:cs typeface="Arial" panose="020B0604020202020204" pitchFamily="34" charset="0"/>
              </a:rPr>
              <a:t>Tested, Versioned Software</a:t>
            </a:r>
          </a:p>
        </p:txBody>
      </p:sp>
      <p:sp>
        <p:nvSpPr>
          <p:cNvPr id="51" name="Arrow: Curved Left 50">
            <a:extLst>
              <a:ext uri="{FF2B5EF4-FFF2-40B4-BE49-F238E27FC236}">
                <a16:creationId xmlns:a16="http://schemas.microsoft.com/office/drawing/2014/main" id="{C9BC2518-464A-41ED-BE3A-5DD9424D67F1}"/>
              </a:ext>
            </a:extLst>
          </p:cNvPr>
          <p:cNvSpPr/>
          <p:nvPr/>
        </p:nvSpPr>
        <p:spPr>
          <a:xfrm flipH="1">
            <a:off x="16752704" y="8135830"/>
            <a:ext cx="1479715" cy="2073190"/>
          </a:xfrm>
          <a:custGeom>
            <a:avLst/>
            <a:gdLst>
              <a:gd name="connsiteX0" fmla="*/ 0 w 1215698"/>
              <a:gd name="connsiteY0" fmla="*/ 3087226 h 3391150"/>
              <a:gd name="connsiteX1" fmla="*/ 303925 w 1215698"/>
              <a:gd name="connsiteY1" fmla="*/ 2736698 h 3391150"/>
              <a:gd name="connsiteX2" fmla="*/ 303925 w 1215698"/>
              <a:gd name="connsiteY2" fmla="*/ 2888660 h 3391150"/>
              <a:gd name="connsiteX3" fmla="*/ 1209164 w 1215698"/>
              <a:gd name="connsiteY3" fmla="*/ 1619594 h 3391150"/>
              <a:gd name="connsiteX4" fmla="*/ 303925 w 1215698"/>
              <a:gd name="connsiteY4" fmla="*/ 3192585 h 3391150"/>
              <a:gd name="connsiteX5" fmla="*/ 303925 w 1215698"/>
              <a:gd name="connsiteY5" fmla="*/ 3344547 h 3391150"/>
              <a:gd name="connsiteX6" fmla="*/ 0 w 1215698"/>
              <a:gd name="connsiteY6" fmla="*/ 3087226 h 3391150"/>
              <a:gd name="connsiteX0" fmla="*/ 1215698 w 1215698"/>
              <a:gd name="connsiteY0" fmla="*/ 1771556 h 3391150"/>
              <a:gd name="connsiteX1" fmla="*/ 0 w 1215698"/>
              <a:gd name="connsiteY1" fmla="*/ 303924 h 3391150"/>
              <a:gd name="connsiteX2" fmla="*/ 0 w 1215698"/>
              <a:gd name="connsiteY2" fmla="*/ 0 h 3391150"/>
              <a:gd name="connsiteX3" fmla="*/ 1215698 w 1215698"/>
              <a:gd name="connsiteY3" fmla="*/ 1467632 h 3391150"/>
              <a:gd name="connsiteX4" fmla="*/ 1215698 w 1215698"/>
              <a:gd name="connsiteY4" fmla="*/ 1771556 h 3391150"/>
              <a:gd name="connsiteX0" fmla="*/ 1215698 w 1215698"/>
              <a:gd name="connsiteY0" fmla="*/ 1771556 h 3391150"/>
              <a:gd name="connsiteX1" fmla="*/ 0 w 1215698"/>
              <a:gd name="connsiteY1" fmla="*/ 303924 h 3391150"/>
              <a:gd name="connsiteX2" fmla="*/ 0 w 1215698"/>
              <a:gd name="connsiteY2" fmla="*/ 0 h 3391150"/>
              <a:gd name="connsiteX3" fmla="*/ 1215698 w 1215698"/>
              <a:gd name="connsiteY3" fmla="*/ 1467632 h 3391150"/>
              <a:gd name="connsiteX4" fmla="*/ 1215698 w 1215698"/>
              <a:gd name="connsiteY4" fmla="*/ 1771556 h 3391150"/>
              <a:gd name="connsiteX5" fmla="*/ 303924 w 1215698"/>
              <a:gd name="connsiteY5" fmla="*/ 3192585 h 3391150"/>
              <a:gd name="connsiteX6" fmla="*/ 303925 w 1215698"/>
              <a:gd name="connsiteY6" fmla="*/ 3344547 h 3391150"/>
              <a:gd name="connsiteX7" fmla="*/ 0 w 1215698"/>
              <a:gd name="connsiteY7" fmla="*/ 3087226 h 3391150"/>
              <a:gd name="connsiteX8" fmla="*/ 303925 w 1215698"/>
              <a:gd name="connsiteY8" fmla="*/ 2736698 h 3391150"/>
              <a:gd name="connsiteX9" fmla="*/ 303925 w 1215698"/>
              <a:gd name="connsiteY9" fmla="*/ 2888660 h 3391150"/>
              <a:gd name="connsiteX10" fmla="*/ 1209164 w 1215698"/>
              <a:gd name="connsiteY10" fmla="*/ 1619594 h 3391150"/>
              <a:gd name="connsiteX0" fmla="*/ 0 w 1215760"/>
              <a:gd name="connsiteY0" fmla="*/ 3087226 h 3344547"/>
              <a:gd name="connsiteX1" fmla="*/ 303925 w 1215760"/>
              <a:gd name="connsiteY1" fmla="*/ 2736698 h 3344547"/>
              <a:gd name="connsiteX2" fmla="*/ 303925 w 1215760"/>
              <a:gd name="connsiteY2" fmla="*/ 2888660 h 3344547"/>
              <a:gd name="connsiteX3" fmla="*/ 1209164 w 1215760"/>
              <a:gd name="connsiteY3" fmla="*/ 1619594 h 3344547"/>
              <a:gd name="connsiteX4" fmla="*/ 303925 w 1215760"/>
              <a:gd name="connsiteY4" fmla="*/ 3192585 h 3344547"/>
              <a:gd name="connsiteX5" fmla="*/ 303925 w 1215760"/>
              <a:gd name="connsiteY5" fmla="*/ 3344547 h 3344547"/>
              <a:gd name="connsiteX6" fmla="*/ 0 w 1215760"/>
              <a:gd name="connsiteY6" fmla="*/ 3087226 h 3344547"/>
              <a:gd name="connsiteX0" fmla="*/ 1215698 w 1215760"/>
              <a:gd name="connsiteY0" fmla="*/ 1771556 h 3344547"/>
              <a:gd name="connsiteX1" fmla="*/ 0 w 1215760"/>
              <a:gd name="connsiteY1" fmla="*/ 303924 h 3344547"/>
              <a:gd name="connsiteX2" fmla="*/ 0 w 1215760"/>
              <a:gd name="connsiteY2" fmla="*/ 0 h 3344547"/>
              <a:gd name="connsiteX3" fmla="*/ 1215698 w 1215760"/>
              <a:gd name="connsiteY3" fmla="*/ 1467632 h 3344547"/>
              <a:gd name="connsiteX4" fmla="*/ 1215698 w 1215760"/>
              <a:gd name="connsiteY4" fmla="*/ 1771556 h 3344547"/>
              <a:gd name="connsiteX0" fmla="*/ 1215698 w 1215760"/>
              <a:gd name="connsiteY0" fmla="*/ 1771556 h 3344547"/>
              <a:gd name="connsiteX1" fmla="*/ 149902 w 1215760"/>
              <a:gd name="connsiteY1" fmla="*/ 303924 h 3344547"/>
              <a:gd name="connsiteX2" fmla="*/ 0 w 1215760"/>
              <a:gd name="connsiteY2" fmla="*/ 0 h 3344547"/>
              <a:gd name="connsiteX3" fmla="*/ 1215698 w 1215760"/>
              <a:gd name="connsiteY3" fmla="*/ 1467632 h 3344547"/>
              <a:gd name="connsiteX4" fmla="*/ 1215698 w 1215760"/>
              <a:gd name="connsiteY4" fmla="*/ 1771556 h 3344547"/>
              <a:gd name="connsiteX5" fmla="*/ 303924 w 1215760"/>
              <a:gd name="connsiteY5" fmla="*/ 3192585 h 3344547"/>
              <a:gd name="connsiteX6" fmla="*/ 303925 w 1215760"/>
              <a:gd name="connsiteY6" fmla="*/ 3344547 h 3344547"/>
              <a:gd name="connsiteX7" fmla="*/ 0 w 1215760"/>
              <a:gd name="connsiteY7" fmla="*/ 3087226 h 3344547"/>
              <a:gd name="connsiteX8" fmla="*/ 303925 w 1215760"/>
              <a:gd name="connsiteY8" fmla="*/ 2736698 h 3344547"/>
              <a:gd name="connsiteX9" fmla="*/ 303925 w 1215760"/>
              <a:gd name="connsiteY9" fmla="*/ 2888660 h 3344547"/>
              <a:gd name="connsiteX10" fmla="*/ 1209164 w 1215760"/>
              <a:gd name="connsiteY10" fmla="*/ 1619594 h 3344547"/>
              <a:gd name="connsiteX0" fmla="*/ 0 w 1215760"/>
              <a:gd name="connsiteY0" fmla="*/ 3087226 h 3344547"/>
              <a:gd name="connsiteX1" fmla="*/ 303925 w 1215760"/>
              <a:gd name="connsiteY1" fmla="*/ 2736698 h 3344547"/>
              <a:gd name="connsiteX2" fmla="*/ 303925 w 1215760"/>
              <a:gd name="connsiteY2" fmla="*/ 2888660 h 3344547"/>
              <a:gd name="connsiteX3" fmla="*/ 1209164 w 1215760"/>
              <a:gd name="connsiteY3" fmla="*/ 1619594 h 3344547"/>
              <a:gd name="connsiteX4" fmla="*/ 303925 w 1215760"/>
              <a:gd name="connsiteY4" fmla="*/ 3192585 h 3344547"/>
              <a:gd name="connsiteX5" fmla="*/ 303925 w 1215760"/>
              <a:gd name="connsiteY5" fmla="*/ 3344547 h 3344547"/>
              <a:gd name="connsiteX6" fmla="*/ 0 w 1215760"/>
              <a:gd name="connsiteY6" fmla="*/ 3087226 h 3344547"/>
              <a:gd name="connsiteX0" fmla="*/ 1215698 w 1215760"/>
              <a:gd name="connsiteY0" fmla="*/ 1771556 h 3344547"/>
              <a:gd name="connsiteX1" fmla="*/ 104931 w 1215760"/>
              <a:gd name="connsiteY1" fmla="*/ 303924 h 3344547"/>
              <a:gd name="connsiteX2" fmla="*/ 0 w 1215760"/>
              <a:gd name="connsiteY2" fmla="*/ 0 h 3344547"/>
              <a:gd name="connsiteX3" fmla="*/ 1215698 w 1215760"/>
              <a:gd name="connsiteY3" fmla="*/ 1467632 h 3344547"/>
              <a:gd name="connsiteX4" fmla="*/ 1215698 w 1215760"/>
              <a:gd name="connsiteY4" fmla="*/ 1771556 h 3344547"/>
              <a:gd name="connsiteX0" fmla="*/ 1215698 w 1215760"/>
              <a:gd name="connsiteY0" fmla="*/ 1771556 h 3344547"/>
              <a:gd name="connsiteX1" fmla="*/ 149902 w 1215760"/>
              <a:gd name="connsiteY1" fmla="*/ 303924 h 3344547"/>
              <a:gd name="connsiteX2" fmla="*/ 0 w 1215760"/>
              <a:gd name="connsiteY2" fmla="*/ 0 h 3344547"/>
              <a:gd name="connsiteX3" fmla="*/ 1215698 w 1215760"/>
              <a:gd name="connsiteY3" fmla="*/ 1467632 h 3344547"/>
              <a:gd name="connsiteX4" fmla="*/ 1215698 w 1215760"/>
              <a:gd name="connsiteY4" fmla="*/ 1771556 h 3344547"/>
              <a:gd name="connsiteX5" fmla="*/ 303924 w 1215760"/>
              <a:gd name="connsiteY5" fmla="*/ 3192585 h 3344547"/>
              <a:gd name="connsiteX6" fmla="*/ 303925 w 1215760"/>
              <a:gd name="connsiteY6" fmla="*/ 3344547 h 3344547"/>
              <a:gd name="connsiteX7" fmla="*/ 0 w 1215760"/>
              <a:gd name="connsiteY7" fmla="*/ 3087226 h 3344547"/>
              <a:gd name="connsiteX8" fmla="*/ 303925 w 1215760"/>
              <a:gd name="connsiteY8" fmla="*/ 2736698 h 3344547"/>
              <a:gd name="connsiteX9" fmla="*/ 303925 w 1215760"/>
              <a:gd name="connsiteY9" fmla="*/ 2888660 h 3344547"/>
              <a:gd name="connsiteX10" fmla="*/ 1209164 w 1215760"/>
              <a:gd name="connsiteY10" fmla="*/ 1619594 h 3344547"/>
              <a:gd name="connsiteX0" fmla="*/ 380445 w 1596205"/>
              <a:gd name="connsiteY0" fmla="*/ 3131183 h 3388504"/>
              <a:gd name="connsiteX1" fmla="*/ 684370 w 1596205"/>
              <a:gd name="connsiteY1" fmla="*/ 2780655 h 3388504"/>
              <a:gd name="connsiteX2" fmla="*/ 684370 w 1596205"/>
              <a:gd name="connsiteY2" fmla="*/ 2932617 h 3388504"/>
              <a:gd name="connsiteX3" fmla="*/ 1589609 w 1596205"/>
              <a:gd name="connsiteY3" fmla="*/ 1663551 h 3388504"/>
              <a:gd name="connsiteX4" fmla="*/ 684370 w 1596205"/>
              <a:gd name="connsiteY4" fmla="*/ 3236542 h 3388504"/>
              <a:gd name="connsiteX5" fmla="*/ 684370 w 1596205"/>
              <a:gd name="connsiteY5" fmla="*/ 3388504 h 3388504"/>
              <a:gd name="connsiteX6" fmla="*/ 380445 w 1596205"/>
              <a:gd name="connsiteY6" fmla="*/ 3131183 h 3388504"/>
              <a:gd name="connsiteX0" fmla="*/ 1596143 w 1596205"/>
              <a:gd name="connsiteY0" fmla="*/ 1815513 h 3388504"/>
              <a:gd name="connsiteX1" fmla="*/ 485376 w 1596205"/>
              <a:gd name="connsiteY1" fmla="*/ 347881 h 3388504"/>
              <a:gd name="connsiteX2" fmla="*/ 380445 w 1596205"/>
              <a:gd name="connsiteY2" fmla="*/ 43957 h 3388504"/>
              <a:gd name="connsiteX3" fmla="*/ 1596143 w 1596205"/>
              <a:gd name="connsiteY3" fmla="*/ 1511589 h 3388504"/>
              <a:gd name="connsiteX4" fmla="*/ 1596143 w 1596205"/>
              <a:gd name="connsiteY4" fmla="*/ 1815513 h 3388504"/>
              <a:gd name="connsiteX0" fmla="*/ 1596143 w 1596205"/>
              <a:gd name="connsiteY0" fmla="*/ 1815513 h 3388504"/>
              <a:gd name="connsiteX1" fmla="*/ 530347 w 1596205"/>
              <a:gd name="connsiteY1" fmla="*/ 347881 h 3388504"/>
              <a:gd name="connsiteX2" fmla="*/ 0 w 1596205"/>
              <a:gd name="connsiteY2" fmla="*/ 0 h 3388504"/>
              <a:gd name="connsiteX3" fmla="*/ 1596143 w 1596205"/>
              <a:gd name="connsiteY3" fmla="*/ 1511589 h 3388504"/>
              <a:gd name="connsiteX4" fmla="*/ 1596143 w 1596205"/>
              <a:gd name="connsiteY4" fmla="*/ 1815513 h 3388504"/>
              <a:gd name="connsiteX5" fmla="*/ 684369 w 1596205"/>
              <a:gd name="connsiteY5" fmla="*/ 3236542 h 3388504"/>
              <a:gd name="connsiteX6" fmla="*/ 684370 w 1596205"/>
              <a:gd name="connsiteY6" fmla="*/ 3388504 h 3388504"/>
              <a:gd name="connsiteX7" fmla="*/ 380445 w 1596205"/>
              <a:gd name="connsiteY7" fmla="*/ 3131183 h 3388504"/>
              <a:gd name="connsiteX8" fmla="*/ 684370 w 1596205"/>
              <a:gd name="connsiteY8" fmla="*/ 2780655 h 3388504"/>
              <a:gd name="connsiteX9" fmla="*/ 684370 w 1596205"/>
              <a:gd name="connsiteY9" fmla="*/ 2932617 h 3388504"/>
              <a:gd name="connsiteX10" fmla="*/ 1589609 w 1596205"/>
              <a:gd name="connsiteY10" fmla="*/ 1663551 h 3388504"/>
              <a:gd name="connsiteX0" fmla="*/ 380445 w 1596205"/>
              <a:gd name="connsiteY0" fmla="*/ 3131183 h 3388504"/>
              <a:gd name="connsiteX1" fmla="*/ 684370 w 1596205"/>
              <a:gd name="connsiteY1" fmla="*/ 2780655 h 3388504"/>
              <a:gd name="connsiteX2" fmla="*/ 684370 w 1596205"/>
              <a:gd name="connsiteY2" fmla="*/ 2932617 h 3388504"/>
              <a:gd name="connsiteX3" fmla="*/ 1589609 w 1596205"/>
              <a:gd name="connsiteY3" fmla="*/ 1663551 h 3388504"/>
              <a:gd name="connsiteX4" fmla="*/ 684370 w 1596205"/>
              <a:gd name="connsiteY4" fmla="*/ 3236542 h 3388504"/>
              <a:gd name="connsiteX5" fmla="*/ 684370 w 1596205"/>
              <a:gd name="connsiteY5" fmla="*/ 3388504 h 3388504"/>
              <a:gd name="connsiteX6" fmla="*/ 380445 w 1596205"/>
              <a:gd name="connsiteY6" fmla="*/ 3131183 h 3388504"/>
              <a:gd name="connsiteX0" fmla="*/ 1596143 w 1596205"/>
              <a:gd name="connsiteY0" fmla="*/ 1815513 h 3388504"/>
              <a:gd name="connsiteX1" fmla="*/ 485376 w 1596205"/>
              <a:gd name="connsiteY1" fmla="*/ 347881 h 3388504"/>
              <a:gd name="connsiteX2" fmla="*/ 380445 w 1596205"/>
              <a:gd name="connsiteY2" fmla="*/ 43957 h 3388504"/>
              <a:gd name="connsiteX3" fmla="*/ 1596143 w 1596205"/>
              <a:gd name="connsiteY3" fmla="*/ 1511589 h 3388504"/>
              <a:gd name="connsiteX4" fmla="*/ 1596143 w 1596205"/>
              <a:gd name="connsiteY4" fmla="*/ 1815513 h 3388504"/>
              <a:gd name="connsiteX0" fmla="*/ 1596143 w 1596205"/>
              <a:gd name="connsiteY0" fmla="*/ 1815513 h 3388504"/>
              <a:gd name="connsiteX1" fmla="*/ 317298 w 1596205"/>
              <a:gd name="connsiteY1" fmla="*/ 501730 h 3388504"/>
              <a:gd name="connsiteX2" fmla="*/ 0 w 1596205"/>
              <a:gd name="connsiteY2" fmla="*/ 0 h 3388504"/>
              <a:gd name="connsiteX3" fmla="*/ 1596143 w 1596205"/>
              <a:gd name="connsiteY3" fmla="*/ 1511589 h 3388504"/>
              <a:gd name="connsiteX4" fmla="*/ 1596143 w 1596205"/>
              <a:gd name="connsiteY4" fmla="*/ 1815513 h 3388504"/>
              <a:gd name="connsiteX5" fmla="*/ 684369 w 1596205"/>
              <a:gd name="connsiteY5" fmla="*/ 3236542 h 3388504"/>
              <a:gd name="connsiteX6" fmla="*/ 684370 w 1596205"/>
              <a:gd name="connsiteY6" fmla="*/ 3388504 h 3388504"/>
              <a:gd name="connsiteX7" fmla="*/ 380445 w 1596205"/>
              <a:gd name="connsiteY7" fmla="*/ 3131183 h 3388504"/>
              <a:gd name="connsiteX8" fmla="*/ 684370 w 1596205"/>
              <a:gd name="connsiteY8" fmla="*/ 2780655 h 3388504"/>
              <a:gd name="connsiteX9" fmla="*/ 684370 w 1596205"/>
              <a:gd name="connsiteY9" fmla="*/ 2932617 h 3388504"/>
              <a:gd name="connsiteX10" fmla="*/ 1589609 w 1596205"/>
              <a:gd name="connsiteY10" fmla="*/ 1663551 h 3388504"/>
              <a:gd name="connsiteX0" fmla="*/ 380445 w 1596205"/>
              <a:gd name="connsiteY0" fmla="*/ 3131183 h 3388504"/>
              <a:gd name="connsiteX1" fmla="*/ 684370 w 1596205"/>
              <a:gd name="connsiteY1" fmla="*/ 2780655 h 3388504"/>
              <a:gd name="connsiteX2" fmla="*/ 684370 w 1596205"/>
              <a:gd name="connsiteY2" fmla="*/ 2932617 h 3388504"/>
              <a:gd name="connsiteX3" fmla="*/ 1589609 w 1596205"/>
              <a:gd name="connsiteY3" fmla="*/ 1663551 h 3388504"/>
              <a:gd name="connsiteX4" fmla="*/ 684370 w 1596205"/>
              <a:gd name="connsiteY4" fmla="*/ 3236542 h 3388504"/>
              <a:gd name="connsiteX5" fmla="*/ 684370 w 1596205"/>
              <a:gd name="connsiteY5" fmla="*/ 3388504 h 3388504"/>
              <a:gd name="connsiteX6" fmla="*/ 380445 w 1596205"/>
              <a:gd name="connsiteY6" fmla="*/ 3131183 h 3388504"/>
              <a:gd name="connsiteX0" fmla="*/ 1596143 w 1596205"/>
              <a:gd name="connsiteY0" fmla="*/ 1815513 h 3388504"/>
              <a:gd name="connsiteX1" fmla="*/ 485376 w 1596205"/>
              <a:gd name="connsiteY1" fmla="*/ 347881 h 3388504"/>
              <a:gd name="connsiteX2" fmla="*/ 76088 w 1596205"/>
              <a:gd name="connsiteY2" fmla="*/ 87913 h 3388504"/>
              <a:gd name="connsiteX3" fmla="*/ 1596143 w 1596205"/>
              <a:gd name="connsiteY3" fmla="*/ 1511589 h 3388504"/>
              <a:gd name="connsiteX4" fmla="*/ 1596143 w 1596205"/>
              <a:gd name="connsiteY4" fmla="*/ 1815513 h 3388504"/>
              <a:gd name="connsiteX0" fmla="*/ 1596143 w 1596205"/>
              <a:gd name="connsiteY0" fmla="*/ 1815513 h 3388504"/>
              <a:gd name="connsiteX1" fmla="*/ 317298 w 1596205"/>
              <a:gd name="connsiteY1" fmla="*/ 501730 h 3388504"/>
              <a:gd name="connsiteX2" fmla="*/ 0 w 1596205"/>
              <a:gd name="connsiteY2" fmla="*/ 0 h 3388504"/>
              <a:gd name="connsiteX3" fmla="*/ 1596143 w 1596205"/>
              <a:gd name="connsiteY3" fmla="*/ 1511589 h 3388504"/>
              <a:gd name="connsiteX4" fmla="*/ 1596143 w 1596205"/>
              <a:gd name="connsiteY4" fmla="*/ 1815513 h 3388504"/>
              <a:gd name="connsiteX5" fmla="*/ 684369 w 1596205"/>
              <a:gd name="connsiteY5" fmla="*/ 3236542 h 3388504"/>
              <a:gd name="connsiteX6" fmla="*/ 684370 w 1596205"/>
              <a:gd name="connsiteY6" fmla="*/ 3388504 h 3388504"/>
              <a:gd name="connsiteX7" fmla="*/ 380445 w 1596205"/>
              <a:gd name="connsiteY7" fmla="*/ 3131183 h 3388504"/>
              <a:gd name="connsiteX8" fmla="*/ 684370 w 1596205"/>
              <a:gd name="connsiteY8" fmla="*/ 2780655 h 3388504"/>
              <a:gd name="connsiteX9" fmla="*/ 684370 w 1596205"/>
              <a:gd name="connsiteY9" fmla="*/ 2932617 h 3388504"/>
              <a:gd name="connsiteX10" fmla="*/ 1589609 w 1596205"/>
              <a:gd name="connsiteY10" fmla="*/ 1663551 h 3388504"/>
              <a:gd name="connsiteX0" fmla="*/ 380445 w 1596205"/>
              <a:gd name="connsiteY0" fmla="*/ 3131183 h 3388504"/>
              <a:gd name="connsiteX1" fmla="*/ 684370 w 1596205"/>
              <a:gd name="connsiteY1" fmla="*/ 2780655 h 3388504"/>
              <a:gd name="connsiteX2" fmla="*/ 684370 w 1596205"/>
              <a:gd name="connsiteY2" fmla="*/ 2932617 h 3388504"/>
              <a:gd name="connsiteX3" fmla="*/ 1589609 w 1596205"/>
              <a:gd name="connsiteY3" fmla="*/ 1663551 h 3388504"/>
              <a:gd name="connsiteX4" fmla="*/ 684370 w 1596205"/>
              <a:gd name="connsiteY4" fmla="*/ 3236542 h 3388504"/>
              <a:gd name="connsiteX5" fmla="*/ 684370 w 1596205"/>
              <a:gd name="connsiteY5" fmla="*/ 3388504 h 3388504"/>
              <a:gd name="connsiteX6" fmla="*/ 380445 w 1596205"/>
              <a:gd name="connsiteY6" fmla="*/ 3131183 h 3388504"/>
              <a:gd name="connsiteX0" fmla="*/ 1596143 w 1596205"/>
              <a:gd name="connsiteY0" fmla="*/ 1815513 h 3388504"/>
              <a:gd name="connsiteX1" fmla="*/ 317981 w 1596205"/>
              <a:gd name="connsiteY1" fmla="*/ 479751 h 3388504"/>
              <a:gd name="connsiteX2" fmla="*/ 76088 w 1596205"/>
              <a:gd name="connsiteY2" fmla="*/ 87913 h 3388504"/>
              <a:gd name="connsiteX3" fmla="*/ 1596143 w 1596205"/>
              <a:gd name="connsiteY3" fmla="*/ 1511589 h 3388504"/>
              <a:gd name="connsiteX4" fmla="*/ 1596143 w 1596205"/>
              <a:gd name="connsiteY4" fmla="*/ 1815513 h 3388504"/>
              <a:gd name="connsiteX0" fmla="*/ 1596143 w 1596205"/>
              <a:gd name="connsiteY0" fmla="*/ 1815513 h 3388504"/>
              <a:gd name="connsiteX1" fmla="*/ 317298 w 1596205"/>
              <a:gd name="connsiteY1" fmla="*/ 501730 h 3388504"/>
              <a:gd name="connsiteX2" fmla="*/ 0 w 1596205"/>
              <a:gd name="connsiteY2" fmla="*/ 0 h 3388504"/>
              <a:gd name="connsiteX3" fmla="*/ 1596143 w 1596205"/>
              <a:gd name="connsiteY3" fmla="*/ 1511589 h 3388504"/>
              <a:gd name="connsiteX4" fmla="*/ 1596143 w 1596205"/>
              <a:gd name="connsiteY4" fmla="*/ 1815513 h 3388504"/>
              <a:gd name="connsiteX5" fmla="*/ 684369 w 1596205"/>
              <a:gd name="connsiteY5" fmla="*/ 3236542 h 3388504"/>
              <a:gd name="connsiteX6" fmla="*/ 684370 w 1596205"/>
              <a:gd name="connsiteY6" fmla="*/ 3388504 h 3388504"/>
              <a:gd name="connsiteX7" fmla="*/ 380445 w 1596205"/>
              <a:gd name="connsiteY7" fmla="*/ 3131183 h 3388504"/>
              <a:gd name="connsiteX8" fmla="*/ 684370 w 1596205"/>
              <a:gd name="connsiteY8" fmla="*/ 2780655 h 3388504"/>
              <a:gd name="connsiteX9" fmla="*/ 684370 w 1596205"/>
              <a:gd name="connsiteY9" fmla="*/ 2932617 h 3388504"/>
              <a:gd name="connsiteX10" fmla="*/ 1589609 w 1596205"/>
              <a:gd name="connsiteY10" fmla="*/ 1663551 h 3388504"/>
              <a:gd name="connsiteX0" fmla="*/ 380445 w 1596205"/>
              <a:gd name="connsiteY0" fmla="*/ 3131183 h 3388504"/>
              <a:gd name="connsiteX1" fmla="*/ 684370 w 1596205"/>
              <a:gd name="connsiteY1" fmla="*/ 2780655 h 3388504"/>
              <a:gd name="connsiteX2" fmla="*/ 684370 w 1596205"/>
              <a:gd name="connsiteY2" fmla="*/ 2932617 h 3388504"/>
              <a:gd name="connsiteX3" fmla="*/ 1589609 w 1596205"/>
              <a:gd name="connsiteY3" fmla="*/ 1663551 h 3388504"/>
              <a:gd name="connsiteX4" fmla="*/ 684370 w 1596205"/>
              <a:gd name="connsiteY4" fmla="*/ 3236542 h 3388504"/>
              <a:gd name="connsiteX5" fmla="*/ 684370 w 1596205"/>
              <a:gd name="connsiteY5" fmla="*/ 3388504 h 3388504"/>
              <a:gd name="connsiteX6" fmla="*/ 380445 w 1596205"/>
              <a:gd name="connsiteY6" fmla="*/ 3131183 h 3388504"/>
              <a:gd name="connsiteX0" fmla="*/ 1596143 w 1596205"/>
              <a:gd name="connsiteY0" fmla="*/ 1815513 h 3388504"/>
              <a:gd name="connsiteX1" fmla="*/ 317981 w 1596205"/>
              <a:gd name="connsiteY1" fmla="*/ 479751 h 3388504"/>
              <a:gd name="connsiteX2" fmla="*/ 76088 w 1596205"/>
              <a:gd name="connsiteY2" fmla="*/ 87913 h 3388504"/>
              <a:gd name="connsiteX3" fmla="*/ 1596143 w 1596205"/>
              <a:gd name="connsiteY3" fmla="*/ 1511589 h 3388504"/>
              <a:gd name="connsiteX4" fmla="*/ 1596143 w 1596205"/>
              <a:gd name="connsiteY4" fmla="*/ 1815513 h 3388504"/>
              <a:gd name="connsiteX0" fmla="*/ 1596143 w 1596205"/>
              <a:gd name="connsiteY0" fmla="*/ 1815513 h 3388504"/>
              <a:gd name="connsiteX1" fmla="*/ 165121 w 1596205"/>
              <a:gd name="connsiteY1" fmla="*/ 567665 h 3388504"/>
              <a:gd name="connsiteX2" fmla="*/ 0 w 1596205"/>
              <a:gd name="connsiteY2" fmla="*/ 0 h 3388504"/>
              <a:gd name="connsiteX3" fmla="*/ 1596143 w 1596205"/>
              <a:gd name="connsiteY3" fmla="*/ 1511589 h 3388504"/>
              <a:gd name="connsiteX4" fmla="*/ 1596143 w 1596205"/>
              <a:gd name="connsiteY4" fmla="*/ 1815513 h 3388504"/>
              <a:gd name="connsiteX5" fmla="*/ 684369 w 1596205"/>
              <a:gd name="connsiteY5" fmla="*/ 3236542 h 3388504"/>
              <a:gd name="connsiteX6" fmla="*/ 684370 w 1596205"/>
              <a:gd name="connsiteY6" fmla="*/ 3388504 h 3388504"/>
              <a:gd name="connsiteX7" fmla="*/ 380445 w 1596205"/>
              <a:gd name="connsiteY7" fmla="*/ 3131183 h 3388504"/>
              <a:gd name="connsiteX8" fmla="*/ 684370 w 1596205"/>
              <a:gd name="connsiteY8" fmla="*/ 2780655 h 3388504"/>
              <a:gd name="connsiteX9" fmla="*/ 684370 w 1596205"/>
              <a:gd name="connsiteY9" fmla="*/ 2932617 h 3388504"/>
              <a:gd name="connsiteX10" fmla="*/ 1589609 w 1596205"/>
              <a:gd name="connsiteY10" fmla="*/ 1663551 h 3388504"/>
              <a:gd name="connsiteX0" fmla="*/ 380445 w 1596205"/>
              <a:gd name="connsiteY0" fmla="*/ 3131183 h 3388504"/>
              <a:gd name="connsiteX1" fmla="*/ 684370 w 1596205"/>
              <a:gd name="connsiteY1" fmla="*/ 2780655 h 3388504"/>
              <a:gd name="connsiteX2" fmla="*/ 684370 w 1596205"/>
              <a:gd name="connsiteY2" fmla="*/ 2932617 h 3388504"/>
              <a:gd name="connsiteX3" fmla="*/ 1589609 w 1596205"/>
              <a:gd name="connsiteY3" fmla="*/ 1663551 h 3388504"/>
              <a:gd name="connsiteX4" fmla="*/ 684370 w 1596205"/>
              <a:gd name="connsiteY4" fmla="*/ 3236542 h 3388504"/>
              <a:gd name="connsiteX5" fmla="*/ 684370 w 1596205"/>
              <a:gd name="connsiteY5" fmla="*/ 3388504 h 3388504"/>
              <a:gd name="connsiteX6" fmla="*/ 380445 w 1596205"/>
              <a:gd name="connsiteY6" fmla="*/ 3131183 h 3388504"/>
              <a:gd name="connsiteX0" fmla="*/ 1596143 w 1596205"/>
              <a:gd name="connsiteY0" fmla="*/ 1815513 h 3388504"/>
              <a:gd name="connsiteX1" fmla="*/ 165802 w 1596205"/>
              <a:gd name="connsiteY1" fmla="*/ 567664 h 3388504"/>
              <a:gd name="connsiteX2" fmla="*/ 76088 w 1596205"/>
              <a:gd name="connsiteY2" fmla="*/ 87913 h 3388504"/>
              <a:gd name="connsiteX3" fmla="*/ 1596143 w 1596205"/>
              <a:gd name="connsiteY3" fmla="*/ 1511589 h 3388504"/>
              <a:gd name="connsiteX4" fmla="*/ 1596143 w 1596205"/>
              <a:gd name="connsiteY4" fmla="*/ 1815513 h 3388504"/>
              <a:gd name="connsiteX0" fmla="*/ 1596143 w 1596205"/>
              <a:gd name="connsiteY0" fmla="*/ 1815513 h 3388504"/>
              <a:gd name="connsiteX1" fmla="*/ 165121 w 1596205"/>
              <a:gd name="connsiteY1" fmla="*/ 567665 h 3388504"/>
              <a:gd name="connsiteX2" fmla="*/ 0 w 1596205"/>
              <a:gd name="connsiteY2" fmla="*/ 0 h 3388504"/>
              <a:gd name="connsiteX3" fmla="*/ 1596143 w 1596205"/>
              <a:gd name="connsiteY3" fmla="*/ 1511589 h 3388504"/>
              <a:gd name="connsiteX4" fmla="*/ 1596143 w 1596205"/>
              <a:gd name="connsiteY4" fmla="*/ 1815513 h 3388504"/>
              <a:gd name="connsiteX5" fmla="*/ 684369 w 1596205"/>
              <a:gd name="connsiteY5" fmla="*/ 3236542 h 3388504"/>
              <a:gd name="connsiteX6" fmla="*/ 684370 w 1596205"/>
              <a:gd name="connsiteY6" fmla="*/ 3388504 h 3388504"/>
              <a:gd name="connsiteX7" fmla="*/ 380445 w 1596205"/>
              <a:gd name="connsiteY7" fmla="*/ 3131183 h 3388504"/>
              <a:gd name="connsiteX8" fmla="*/ 684370 w 1596205"/>
              <a:gd name="connsiteY8" fmla="*/ 2780655 h 3388504"/>
              <a:gd name="connsiteX9" fmla="*/ 684370 w 1596205"/>
              <a:gd name="connsiteY9" fmla="*/ 2932617 h 3388504"/>
              <a:gd name="connsiteX10" fmla="*/ 1589609 w 1596205"/>
              <a:gd name="connsiteY10" fmla="*/ 1663551 h 3388504"/>
              <a:gd name="connsiteX0" fmla="*/ 380445 w 1596205"/>
              <a:gd name="connsiteY0" fmla="*/ 3131183 h 3388504"/>
              <a:gd name="connsiteX1" fmla="*/ 684370 w 1596205"/>
              <a:gd name="connsiteY1" fmla="*/ 2780655 h 3388504"/>
              <a:gd name="connsiteX2" fmla="*/ 684370 w 1596205"/>
              <a:gd name="connsiteY2" fmla="*/ 2932617 h 3388504"/>
              <a:gd name="connsiteX3" fmla="*/ 1589609 w 1596205"/>
              <a:gd name="connsiteY3" fmla="*/ 1663551 h 3388504"/>
              <a:gd name="connsiteX4" fmla="*/ 684370 w 1596205"/>
              <a:gd name="connsiteY4" fmla="*/ 3236542 h 3388504"/>
              <a:gd name="connsiteX5" fmla="*/ 684370 w 1596205"/>
              <a:gd name="connsiteY5" fmla="*/ 3388504 h 3388504"/>
              <a:gd name="connsiteX6" fmla="*/ 380445 w 1596205"/>
              <a:gd name="connsiteY6" fmla="*/ 3131183 h 3388504"/>
              <a:gd name="connsiteX0" fmla="*/ 1596143 w 1596205"/>
              <a:gd name="connsiteY0" fmla="*/ 1815513 h 3388504"/>
              <a:gd name="connsiteX1" fmla="*/ 165802 w 1596205"/>
              <a:gd name="connsiteY1" fmla="*/ 567664 h 3388504"/>
              <a:gd name="connsiteX2" fmla="*/ 76088 w 1596205"/>
              <a:gd name="connsiteY2" fmla="*/ 87913 h 3388504"/>
              <a:gd name="connsiteX3" fmla="*/ 1596143 w 1596205"/>
              <a:gd name="connsiteY3" fmla="*/ 1511589 h 3388504"/>
              <a:gd name="connsiteX4" fmla="*/ 1596143 w 1596205"/>
              <a:gd name="connsiteY4" fmla="*/ 1815513 h 3388504"/>
              <a:gd name="connsiteX0" fmla="*/ 1596143 w 1596205"/>
              <a:gd name="connsiteY0" fmla="*/ 1815513 h 3388504"/>
              <a:gd name="connsiteX1" fmla="*/ 244429 w 1596205"/>
              <a:gd name="connsiteY1" fmla="*/ 545135 h 3388504"/>
              <a:gd name="connsiteX2" fmla="*/ 0 w 1596205"/>
              <a:gd name="connsiteY2" fmla="*/ 0 h 3388504"/>
              <a:gd name="connsiteX3" fmla="*/ 1596143 w 1596205"/>
              <a:gd name="connsiteY3" fmla="*/ 1511589 h 3388504"/>
              <a:gd name="connsiteX4" fmla="*/ 1596143 w 1596205"/>
              <a:gd name="connsiteY4" fmla="*/ 1815513 h 3388504"/>
              <a:gd name="connsiteX5" fmla="*/ 684369 w 1596205"/>
              <a:gd name="connsiteY5" fmla="*/ 3236542 h 3388504"/>
              <a:gd name="connsiteX6" fmla="*/ 684370 w 1596205"/>
              <a:gd name="connsiteY6" fmla="*/ 3388504 h 3388504"/>
              <a:gd name="connsiteX7" fmla="*/ 380445 w 1596205"/>
              <a:gd name="connsiteY7" fmla="*/ 3131183 h 3388504"/>
              <a:gd name="connsiteX8" fmla="*/ 684370 w 1596205"/>
              <a:gd name="connsiteY8" fmla="*/ 2780655 h 3388504"/>
              <a:gd name="connsiteX9" fmla="*/ 684370 w 1596205"/>
              <a:gd name="connsiteY9" fmla="*/ 2932617 h 3388504"/>
              <a:gd name="connsiteX10" fmla="*/ 1589609 w 1596205"/>
              <a:gd name="connsiteY10" fmla="*/ 1663551 h 3388504"/>
              <a:gd name="connsiteX0" fmla="*/ 380445 w 1596205"/>
              <a:gd name="connsiteY0" fmla="*/ 3131183 h 3388504"/>
              <a:gd name="connsiteX1" fmla="*/ 684370 w 1596205"/>
              <a:gd name="connsiteY1" fmla="*/ 2780655 h 3388504"/>
              <a:gd name="connsiteX2" fmla="*/ 684370 w 1596205"/>
              <a:gd name="connsiteY2" fmla="*/ 2932617 h 3388504"/>
              <a:gd name="connsiteX3" fmla="*/ 1589609 w 1596205"/>
              <a:gd name="connsiteY3" fmla="*/ 1663551 h 3388504"/>
              <a:gd name="connsiteX4" fmla="*/ 684370 w 1596205"/>
              <a:gd name="connsiteY4" fmla="*/ 3236542 h 3388504"/>
              <a:gd name="connsiteX5" fmla="*/ 684370 w 1596205"/>
              <a:gd name="connsiteY5" fmla="*/ 3388504 h 3388504"/>
              <a:gd name="connsiteX6" fmla="*/ 380445 w 1596205"/>
              <a:gd name="connsiteY6" fmla="*/ 3131183 h 3388504"/>
              <a:gd name="connsiteX0" fmla="*/ 1596143 w 1596205"/>
              <a:gd name="connsiteY0" fmla="*/ 1815513 h 3388504"/>
              <a:gd name="connsiteX1" fmla="*/ 255022 w 1596205"/>
              <a:gd name="connsiteY1" fmla="*/ 567664 h 3388504"/>
              <a:gd name="connsiteX2" fmla="*/ 76088 w 1596205"/>
              <a:gd name="connsiteY2" fmla="*/ 87913 h 3388504"/>
              <a:gd name="connsiteX3" fmla="*/ 1596143 w 1596205"/>
              <a:gd name="connsiteY3" fmla="*/ 1511589 h 3388504"/>
              <a:gd name="connsiteX4" fmla="*/ 1596143 w 1596205"/>
              <a:gd name="connsiteY4" fmla="*/ 1815513 h 3388504"/>
              <a:gd name="connsiteX0" fmla="*/ 1596143 w 1596205"/>
              <a:gd name="connsiteY0" fmla="*/ 1815513 h 3388504"/>
              <a:gd name="connsiteX1" fmla="*/ 244429 w 1596205"/>
              <a:gd name="connsiteY1" fmla="*/ 545135 h 3388504"/>
              <a:gd name="connsiteX2" fmla="*/ 0 w 1596205"/>
              <a:gd name="connsiteY2" fmla="*/ 0 h 3388504"/>
              <a:gd name="connsiteX3" fmla="*/ 1596143 w 1596205"/>
              <a:gd name="connsiteY3" fmla="*/ 1511589 h 3388504"/>
              <a:gd name="connsiteX4" fmla="*/ 1596143 w 1596205"/>
              <a:gd name="connsiteY4" fmla="*/ 1815513 h 3388504"/>
              <a:gd name="connsiteX5" fmla="*/ 684369 w 1596205"/>
              <a:gd name="connsiteY5" fmla="*/ 3236542 h 3388504"/>
              <a:gd name="connsiteX6" fmla="*/ 684370 w 1596205"/>
              <a:gd name="connsiteY6" fmla="*/ 3388504 h 3388504"/>
              <a:gd name="connsiteX7" fmla="*/ 380445 w 1596205"/>
              <a:gd name="connsiteY7" fmla="*/ 3131183 h 3388504"/>
              <a:gd name="connsiteX8" fmla="*/ 684370 w 1596205"/>
              <a:gd name="connsiteY8" fmla="*/ 2780655 h 3388504"/>
              <a:gd name="connsiteX9" fmla="*/ 684370 w 1596205"/>
              <a:gd name="connsiteY9" fmla="*/ 2932617 h 3388504"/>
              <a:gd name="connsiteX10" fmla="*/ 1589609 w 1596205"/>
              <a:gd name="connsiteY10" fmla="*/ 1663551 h 3388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6205" h="3388504" stroke="0" extrusionOk="0">
                <a:moveTo>
                  <a:pt x="380445" y="3131183"/>
                </a:moveTo>
                <a:lnTo>
                  <a:pt x="684370" y="2780655"/>
                </a:lnTo>
                <a:lnTo>
                  <a:pt x="684370" y="2932617"/>
                </a:lnTo>
                <a:cubicBezTo>
                  <a:pt x="1176053" y="2779356"/>
                  <a:pt x="1537030" y="2273299"/>
                  <a:pt x="1589609" y="1663551"/>
                </a:cubicBezTo>
                <a:cubicBezTo>
                  <a:pt x="1651914" y="2386085"/>
                  <a:pt x="1267000" y="3054932"/>
                  <a:pt x="684370" y="3236542"/>
                </a:cubicBezTo>
                <a:lnTo>
                  <a:pt x="684370" y="3388504"/>
                </a:lnTo>
                <a:lnTo>
                  <a:pt x="380445" y="3131183"/>
                </a:lnTo>
                <a:close/>
              </a:path>
              <a:path w="1596205" h="3388504" fill="darkenLess" stroke="0" extrusionOk="0">
                <a:moveTo>
                  <a:pt x="1596143" y="1815513"/>
                </a:moveTo>
                <a:cubicBezTo>
                  <a:pt x="1596143" y="1004962"/>
                  <a:pt x="926433" y="567664"/>
                  <a:pt x="255022" y="567664"/>
                </a:cubicBezTo>
                <a:lnTo>
                  <a:pt x="76088" y="87913"/>
                </a:lnTo>
                <a:cubicBezTo>
                  <a:pt x="747499" y="87913"/>
                  <a:pt x="1596143" y="701038"/>
                  <a:pt x="1596143" y="1511589"/>
                </a:cubicBezTo>
                <a:lnTo>
                  <a:pt x="1596143" y="1815513"/>
                </a:lnTo>
                <a:close/>
              </a:path>
              <a:path w="1596205" h="3388504" fill="none" extrusionOk="0">
                <a:moveTo>
                  <a:pt x="1596143" y="1815513"/>
                </a:moveTo>
                <a:cubicBezTo>
                  <a:pt x="1596143" y="1004962"/>
                  <a:pt x="915840" y="545135"/>
                  <a:pt x="244429" y="545135"/>
                </a:cubicBezTo>
                <a:cubicBezTo>
                  <a:pt x="244429" y="443827"/>
                  <a:pt x="0" y="101308"/>
                  <a:pt x="0" y="0"/>
                </a:cubicBezTo>
                <a:cubicBezTo>
                  <a:pt x="671411" y="0"/>
                  <a:pt x="1596143" y="701038"/>
                  <a:pt x="1596143" y="1511589"/>
                </a:cubicBezTo>
                <a:lnTo>
                  <a:pt x="1596143" y="1815513"/>
                </a:lnTo>
                <a:cubicBezTo>
                  <a:pt x="1596143" y="2484751"/>
                  <a:pt x="1221123" y="3069232"/>
                  <a:pt x="684369" y="3236542"/>
                </a:cubicBezTo>
                <a:cubicBezTo>
                  <a:pt x="684369" y="3287196"/>
                  <a:pt x="684370" y="3337850"/>
                  <a:pt x="684370" y="3388504"/>
                </a:cubicBezTo>
                <a:lnTo>
                  <a:pt x="380445" y="3131183"/>
                </a:lnTo>
                <a:lnTo>
                  <a:pt x="684370" y="2780655"/>
                </a:lnTo>
                <a:lnTo>
                  <a:pt x="684370" y="2932617"/>
                </a:lnTo>
                <a:cubicBezTo>
                  <a:pt x="1176053" y="2779356"/>
                  <a:pt x="1537030" y="2273299"/>
                  <a:pt x="1589609" y="1663551"/>
                </a:cubicBezTo>
              </a:path>
            </a:pathLst>
          </a:custGeom>
          <a:solidFill>
            <a:srgbClr val="83A52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4" name="Rectangle 123">
            <a:extLst>
              <a:ext uri="{FF2B5EF4-FFF2-40B4-BE49-F238E27FC236}">
                <a16:creationId xmlns:a16="http://schemas.microsoft.com/office/drawing/2014/main" id="{11DE68E0-BF60-4C87-A046-106FFC11F3A4}"/>
              </a:ext>
            </a:extLst>
          </p:cNvPr>
          <p:cNvSpPr/>
          <p:nvPr/>
        </p:nvSpPr>
        <p:spPr>
          <a:xfrm>
            <a:off x="15260620" y="8305116"/>
            <a:ext cx="2005971" cy="1302921"/>
          </a:xfrm>
          <a:prstGeom prst="rect">
            <a:avLst/>
          </a:prstGeom>
        </p:spPr>
        <p:txBody>
          <a:bodyPr wrap="square">
            <a:spAutoFit/>
          </a:bodyPr>
          <a:lstStyle/>
          <a:p>
            <a:pPr algn="ctr">
              <a:spcBef>
                <a:spcPts val="400"/>
              </a:spcBef>
            </a:pPr>
            <a:r>
              <a:rPr lang="en-US" b="1" dirty="0">
                <a:solidFill>
                  <a:schemeClr val="bg1"/>
                </a:solidFill>
                <a:latin typeface="Arial" panose="020B0604020202020204" pitchFamily="34" charset="0"/>
                <a:cs typeface="Arial" panose="020B0604020202020204" pitchFamily="34" charset="0"/>
              </a:rPr>
              <a:t>Pull Request</a:t>
            </a:r>
          </a:p>
          <a:p>
            <a:pPr algn="ctr">
              <a:spcBef>
                <a:spcPts val="400"/>
              </a:spcBef>
            </a:pPr>
            <a:r>
              <a:rPr lang="en-US" b="1" dirty="0">
                <a:solidFill>
                  <a:schemeClr val="bg1"/>
                </a:solidFill>
                <a:latin typeface="Arial" panose="020B0604020202020204" pitchFamily="34" charset="0"/>
                <a:cs typeface="Arial" panose="020B0604020202020204" pitchFamily="34" charset="0"/>
              </a:rPr>
              <a:t>Code Rev</a:t>
            </a:r>
          </a:p>
          <a:p>
            <a:pPr algn="ctr">
              <a:spcBef>
                <a:spcPts val="400"/>
              </a:spcBef>
            </a:pPr>
            <a:r>
              <a:rPr lang="en-US" b="1" dirty="0">
                <a:solidFill>
                  <a:schemeClr val="bg1"/>
                </a:solidFill>
                <a:latin typeface="Arial" panose="020B0604020202020204" pitchFamily="34" charset="0"/>
                <a:cs typeface="Arial" panose="020B0604020202020204" pitchFamily="34" charset="0"/>
              </a:rPr>
              <a:t>Google C++ Style Guidelines</a:t>
            </a:r>
          </a:p>
        </p:txBody>
      </p:sp>
      <p:sp>
        <p:nvSpPr>
          <p:cNvPr id="44" name="Freeform: Shape 43">
            <a:extLst>
              <a:ext uri="{FF2B5EF4-FFF2-40B4-BE49-F238E27FC236}">
                <a16:creationId xmlns:a16="http://schemas.microsoft.com/office/drawing/2014/main" id="{A84AC8F2-16E8-43D0-ACB2-E82FC2CFDD1A}"/>
              </a:ext>
            </a:extLst>
          </p:cNvPr>
          <p:cNvSpPr/>
          <p:nvPr/>
        </p:nvSpPr>
        <p:spPr>
          <a:xfrm>
            <a:off x="12003593" y="15644111"/>
            <a:ext cx="20517434" cy="4575685"/>
          </a:xfrm>
          <a:custGeom>
            <a:avLst/>
            <a:gdLst>
              <a:gd name="connsiteX0" fmla="*/ 0 w 19006458"/>
              <a:gd name="connsiteY0" fmla="*/ 0 h 4016829"/>
              <a:gd name="connsiteX1" fmla="*/ 0 w 19006458"/>
              <a:gd name="connsiteY1" fmla="*/ 4016829 h 4016829"/>
              <a:gd name="connsiteX2" fmla="*/ 19006458 w 19006458"/>
              <a:gd name="connsiteY2" fmla="*/ 4016829 h 4016829"/>
            </a:gdLst>
            <a:ahLst/>
            <a:cxnLst>
              <a:cxn ang="0">
                <a:pos x="connsiteX0" y="connsiteY0"/>
              </a:cxn>
              <a:cxn ang="0">
                <a:pos x="connsiteX1" y="connsiteY1"/>
              </a:cxn>
              <a:cxn ang="0">
                <a:pos x="connsiteX2" y="connsiteY2"/>
              </a:cxn>
            </a:cxnLst>
            <a:rect l="l" t="t" r="r" b="b"/>
            <a:pathLst>
              <a:path w="19006458" h="4016829">
                <a:moveTo>
                  <a:pt x="0" y="0"/>
                </a:moveTo>
                <a:lnTo>
                  <a:pt x="0" y="4016829"/>
                </a:lnTo>
                <a:lnTo>
                  <a:pt x="19006458" y="4016829"/>
                </a:lnTo>
              </a:path>
            </a:pathLst>
          </a:custGeom>
          <a:noFill/>
          <a:ln>
            <a:gradFill flip="none" rotWithShape="1">
              <a:gsLst>
                <a:gs pos="0">
                  <a:srgbClr val="DDDEDF"/>
                </a:gs>
                <a:gs pos="37000">
                  <a:srgbClr val="65839B"/>
                </a:gs>
                <a:gs pos="68000">
                  <a:srgbClr val="9BA0A6"/>
                </a:gs>
                <a:gs pos="100000">
                  <a:srgbClr val="060F16"/>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Freeform: Shape 142">
            <a:extLst>
              <a:ext uri="{FF2B5EF4-FFF2-40B4-BE49-F238E27FC236}">
                <a16:creationId xmlns:a16="http://schemas.microsoft.com/office/drawing/2014/main" id="{C252E634-B0B4-479B-8535-4149492BA84B}"/>
              </a:ext>
            </a:extLst>
          </p:cNvPr>
          <p:cNvSpPr/>
          <p:nvPr/>
        </p:nvSpPr>
        <p:spPr>
          <a:xfrm rot="10800000">
            <a:off x="12202885" y="15464917"/>
            <a:ext cx="20517434" cy="4575685"/>
          </a:xfrm>
          <a:custGeom>
            <a:avLst/>
            <a:gdLst>
              <a:gd name="connsiteX0" fmla="*/ 0 w 19006458"/>
              <a:gd name="connsiteY0" fmla="*/ 0 h 4016829"/>
              <a:gd name="connsiteX1" fmla="*/ 0 w 19006458"/>
              <a:gd name="connsiteY1" fmla="*/ 4016829 h 4016829"/>
              <a:gd name="connsiteX2" fmla="*/ 19006458 w 19006458"/>
              <a:gd name="connsiteY2" fmla="*/ 4016829 h 4016829"/>
            </a:gdLst>
            <a:ahLst/>
            <a:cxnLst>
              <a:cxn ang="0">
                <a:pos x="connsiteX0" y="connsiteY0"/>
              </a:cxn>
              <a:cxn ang="0">
                <a:pos x="connsiteX1" y="connsiteY1"/>
              </a:cxn>
              <a:cxn ang="0">
                <a:pos x="connsiteX2" y="connsiteY2"/>
              </a:cxn>
            </a:cxnLst>
            <a:rect l="l" t="t" r="r" b="b"/>
            <a:pathLst>
              <a:path w="19006458" h="4016829">
                <a:moveTo>
                  <a:pt x="0" y="0"/>
                </a:moveTo>
                <a:lnTo>
                  <a:pt x="0" y="4016829"/>
                </a:lnTo>
                <a:lnTo>
                  <a:pt x="19006458" y="4016829"/>
                </a:lnTo>
              </a:path>
            </a:pathLst>
          </a:custGeom>
          <a:noFill/>
          <a:ln>
            <a:gradFill flip="none" rotWithShape="1">
              <a:gsLst>
                <a:gs pos="0">
                  <a:srgbClr val="DDDEDF"/>
                </a:gs>
                <a:gs pos="37000">
                  <a:srgbClr val="65839B"/>
                </a:gs>
                <a:gs pos="68000">
                  <a:srgbClr val="9BA0A6"/>
                </a:gs>
                <a:gs pos="100000">
                  <a:srgbClr val="060F16"/>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449619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6277</TotalTime>
  <Words>317</Words>
  <Application>Microsoft Office PowerPoint</Application>
  <PresentationFormat>Custom</PresentationFormat>
  <Paragraphs>35</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Arial Black</vt:lpstr>
      <vt:lpstr>Calibri</vt:lpstr>
      <vt:lpstr>Calibri Light</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Lofaro, Gina E.</dc:creator>
  <cp:lastModifiedBy>Lofaro, Gina E.</cp:lastModifiedBy>
  <cp:revision>51</cp:revision>
  <cp:lastPrinted>2019-02-18T21:30:51Z</cp:lastPrinted>
  <dcterms:created xsi:type="dcterms:W3CDTF">2019-02-05T16:23:08Z</dcterms:created>
  <dcterms:modified xsi:type="dcterms:W3CDTF">2019-02-21T23:10:50Z</dcterms:modified>
</cp:coreProperties>
</file>