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378" r:id="rId2"/>
    <p:sldId id="266" r:id="rId3"/>
    <p:sldId id="267" r:id="rId4"/>
    <p:sldId id="268" r:id="rId5"/>
    <p:sldId id="269" r:id="rId6"/>
    <p:sldId id="270" r:id="rId7"/>
    <p:sldId id="300" r:id="rId8"/>
    <p:sldId id="341" r:id="rId9"/>
    <p:sldId id="306" r:id="rId10"/>
    <p:sldId id="299" r:id="rId11"/>
    <p:sldId id="364" r:id="rId12"/>
    <p:sldId id="365" r:id="rId13"/>
    <p:sldId id="368" r:id="rId14"/>
    <p:sldId id="369" r:id="rId15"/>
    <p:sldId id="371" r:id="rId16"/>
    <p:sldId id="372" r:id="rId17"/>
    <p:sldId id="370" r:id="rId18"/>
    <p:sldId id="367" r:id="rId19"/>
    <p:sldId id="337" r:id="rId20"/>
    <p:sldId id="314" r:id="rId21"/>
    <p:sldId id="359" r:id="rId22"/>
    <p:sldId id="360" r:id="rId23"/>
    <p:sldId id="374" r:id="rId24"/>
    <p:sldId id="349" r:id="rId25"/>
    <p:sldId id="380" r:id="rId26"/>
    <p:sldId id="383" r:id="rId27"/>
    <p:sldId id="382" r:id="rId28"/>
    <p:sldId id="381" r:id="rId29"/>
    <p:sldId id="384" r:id="rId30"/>
    <p:sldId id="377" r:id="rId31"/>
    <p:sldId id="375" r:id="rId32"/>
    <p:sldId id="390" r:id="rId33"/>
    <p:sldId id="385" r:id="rId34"/>
    <p:sldId id="389" r:id="rId35"/>
    <p:sldId id="388" r:id="rId36"/>
    <p:sldId id="379" r:id="rId37"/>
  </p:sldIdLst>
  <p:sldSz cx="9144000" cy="5143500" type="screen16x9"/>
  <p:notesSz cx="6858000" cy="9144000"/>
  <p:embeddedFontLst>
    <p:embeddedFont>
      <p:font typeface="Lora" panose="020B0604020202020204" charset="0"/>
      <p:regular r:id="rId39"/>
      <p:bold r:id="rId40"/>
      <p:italic r:id="rId41"/>
      <p:boldItalic r:id="rId42"/>
    </p:embeddedFont>
    <p:embeddedFont>
      <p:font typeface="Source Sans Pro Light" panose="020B0403030403020204" pitchFamily="34" charset="0"/>
      <p:regular r:id="rId43"/>
      <p:italic r:id="rId44"/>
    </p:embeddedFont>
    <p:embeddedFont>
      <p:font typeface="Work Sans" panose="00000500000000000000" pitchFamily="50" charset="0"/>
      <p:regular r:id="rId45"/>
      <p:bold r:id="rId46"/>
    </p:embeddedFont>
    <p:embeddedFont>
      <p:font typeface="Work Sans Medium" panose="00000600000000000000" pitchFamily="50" charset="0"/>
      <p:regular r:id="rId47"/>
      <p:bold r:id="rId48"/>
    </p:embeddedFont>
    <p:embeddedFont>
      <p:font typeface="Work Sans SemiBold" panose="00000700000000000000" pitchFamily="50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E20"/>
    <a:srgbClr val="BCAAA4"/>
    <a:srgbClr val="FDD835"/>
    <a:srgbClr val="D7CCC8"/>
    <a:srgbClr val="FFEB3B"/>
    <a:srgbClr val="EFEBE9"/>
    <a:srgbClr val="E57373"/>
    <a:srgbClr val="B7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0CC0D-F972-477D-BD9A-186F9B7FD5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CDD089F-E9AC-4AF8-AC98-338DC004399C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Generate and specify hypothesis</a:t>
          </a:r>
        </a:p>
      </dgm:t>
    </dgm:pt>
    <dgm:pt modelId="{D91C213F-588B-406A-AA53-6157B7972A00}" type="parTrans" cxnId="{7B52E69E-D04F-4828-8F6A-E1ADAF03C567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DD12E755-4270-43B1-94E3-C781C664A075}" type="sibTrans" cxnId="{7B52E69E-D04F-4828-8F6A-E1ADAF03C567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0A35838F-863B-4A84-928E-86C2933B0E02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Design study</a:t>
          </a:r>
        </a:p>
      </dgm:t>
    </dgm:pt>
    <dgm:pt modelId="{31C6CB41-990E-442C-B900-3370ABF4D1EE}" type="parTrans" cxnId="{9DFAB231-435B-44C6-891A-EE4B99BBCA3E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2A82D46-ED6C-4F01-97EE-58DC163FB265}" type="sibTrans" cxnId="{9DFAB231-435B-44C6-891A-EE4B99BBCA3E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08493786-4E78-49A3-9B67-D1746E458E98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Conduct study and collect data</a:t>
          </a:r>
        </a:p>
      </dgm:t>
    </dgm:pt>
    <dgm:pt modelId="{A8B7104A-D397-4AF7-A458-CC8472F8BF2D}" type="parTrans" cxnId="{EEFE2594-0FEF-431E-9CB9-F0C01E625512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B5C73599-0FEC-48C3-B0B9-76D4CFCCECCA}" type="sibTrans" cxnId="{EEFE2594-0FEF-431E-9CB9-F0C01E625512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A27AEA3-C916-4229-943E-540E9DF5849D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Analyze data and test hypothesis</a:t>
          </a:r>
        </a:p>
      </dgm:t>
    </dgm:pt>
    <dgm:pt modelId="{EFED2246-90AB-49F3-9279-BBBA08CC5CFD}" type="parTrans" cxnId="{213EA8F8-514A-425E-966D-5C0396996CC1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3414DEE-5CD1-4380-A0B4-C55348916991}" type="sibTrans" cxnId="{213EA8F8-514A-425E-966D-5C0396996CC1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83D0E83-647B-4AB9-AA28-A38F2EBA1365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Publish and/or conduct next experiment</a:t>
          </a:r>
        </a:p>
      </dgm:t>
    </dgm:pt>
    <dgm:pt modelId="{2A146378-3181-4011-86AC-6AEAABE417C9}" type="parTrans" cxnId="{502BC34F-6D84-4B79-9458-EDA833397337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234D1238-B8C3-4674-B6D6-7E108B839B90}" type="sibTrans" cxnId="{502BC34F-6D84-4B79-9458-EDA833397337}">
      <dgm:prSet/>
      <dgm:spPr>
        <a:solidFill>
          <a:srgbClr val="EDEDED"/>
        </a:solidFill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1DBD95B-87A9-48CF-BC2F-D0103CC28B6E}">
      <dgm:prSet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Integrate results</a:t>
          </a:r>
        </a:p>
      </dgm:t>
    </dgm:pt>
    <dgm:pt modelId="{554A5D4C-B9E3-4E21-945F-D96D43B0D3F6}" type="parTrans" cxnId="{C167E7F0-FC6C-4443-B77A-303D0E6475F2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FCA6B91-4FBB-4F0C-93B6-0BF18DD96223}" type="sibTrans" cxnId="{C167E7F0-FC6C-4443-B77A-303D0E6475F2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56E1B0B-E8D7-4953-9A8B-A6E87777BC7A}" type="pres">
      <dgm:prSet presAssocID="{4300CC0D-F972-477D-BD9A-186F9B7FD584}" presName="cycle" presStyleCnt="0">
        <dgm:presLayoutVars>
          <dgm:dir/>
          <dgm:resizeHandles val="exact"/>
        </dgm:presLayoutVars>
      </dgm:prSet>
      <dgm:spPr/>
    </dgm:pt>
    <dgm:pt modelId="{6777501D-F9BF-4B51-A9CB-E7CDBAFCB739}" type="pres">
      <dgm:prSet presAssocID="{6CDD089F-E9AC-4AF8-AC98-338DC004399C}" presName="node" presStyleLbl="node1" presStyleIdx="0" presStyleCnt="6" custScaleX="135626" custScaleY="78246">
        <dgm:presLayoutVars>
          <dgm:bulletEnabled val="1"/>
        </dgm:presLayoutVars>
      </dgm:prSet>
      <dgm:spPr/>
    </dgm:pt>
    <dgm:pt modelId="{DA6E58A6-066B-412B-9059-AAF976149811}" type="pres">
      <dgm:prSet presAssocID="{6CDD089F-E9AC-4AF8-AC98-338DC004399C}" presName="spNode" presStyleCnt="0"/>
      <dgm:spPr/>
    </dgm:pt>
    <dgm:pt modelId="{F7E6BB71-DE39-4778-9DE0-FAE9659FA69B}" type="pres">
      <dgm:prSet presAssocID="{DD12E755-4270-43B1-94E3-C781C664A075}" presName="sibTrans" presStyleLbl="sibTrans1D1" presStyleIdx="0" presStyleCnt="6"/>
      <dgm:spPr/>
    </dgm:pt>
    <dgm:pt modelId="{40A0082A-5AF5-4E30-93A9-F1D66982A403}" type="pres">
      <dgm:prSet presAssocID="{0A35838F-863B-4A84-928E-86C2933B0E02}" presName="node" presStyleLbl="node1" presStyleIdx="1" presStyleCnt="6" custScaleX="135626" custScaleY="78246">
        <dgm:presLayoutVars>
          <dgm:bulletEnabled val="1"/>
        </dgm:presLayoutVars>
      </dgm:prSet>
      <dgm:spPr/>
    </dgm:pt>
    <dgm:pt modelId="{D0BCD009-5F34-404A-9E28-0B36C76B1336}" type="pres">
      <dgm:prSet presAssocID="{0A35838F-863B-4A84-928E-86C2933B0E02}" presName="spNode" presStyleCnt="0"/>
      <dgm:spPr/>
    </dgm:pt>
    <dgm:pt modelId="{981F9403-126D-4F78-BB26-585A76DAE29C}" type="pres">
      <dgm:prSet presAssocID="{92A82D46-ED6C-4F01-97EE-58DC163FB265}" presName="sibTrans" presStyleLbl="sibTrans1D1" presStyleIdx="1" presStyleCnt="6"/>
      <dgm:spPr/>
    </dgm:pt>
    <dgm:pt modelId="{5615AEEA-8325-400B-B860-3A6EF55FBF59}" type="pres">
      <dgm:prSet presAssocID="{08493786-4E78-49A3-9B67-D1746E458E98}" presName="node" presStyleLbl="node1" presStyleIdx="2" presStyleCnt="6" custScaleX="135626" custScaleY="78246">
        <dgm:presLayoutVars>
          <dgm:bulletEnabled val="1"/>
        </dgm:presLayoutVars>
      </dgm:prSet>
      <dgm:spPr/>
    </dgm:pt>
    <dgm:pt modelId="{58999754-5E79-4534-B705-9AAD67570A5F}" type="pres">
      <dgm:prSet presAssocID="{08493786-4E78-49A3-9B67-D1746E458E98}" presName="spNode" presStyleCnt="0"/>
      <dgm:spPr/>
    </dgm:pt>
    <dgm:pt modelId="{EE3A9B43-C1CF-4190-953B-9B11C2A52473}" type="pres">
      <dgm:prSet presAssocID="{B5C73599-0FEC-48C3-B0B9-76D4CFCCECCA}" presName="sibTrans" presStyleLbl="sibTrans1D1" presStyleIdx="2" presStyleCnt="6"/>
      <dgm:spPr/>
    </dgm:pt>
    <dgm:pt modelId="{08FD4EB1-2BE1-49DD-9AE6-33B505222B23}" type="pres">
      <dgm:prSet presAssocID="{EA27AEA3-C916-4229-943E-540E9DF5849D}" presName="node" presStyleLbl="node1" presStyleIdx="3" presStyleCnt="6" custScaleX="135626" custScaleY="78246">
        <dgm:presLayoutVars>
          <dgm:bulletEnabled val="1"/>
        </dgm:presLayoutVars>
      </dgm:prSet>
      <dgm:spPr/>
    </dgm:pt>
    <dgm:pt modelId="{A4A8E91C-EFDE-4ECD-9EA4-C6E1FDF7B0AD}" type="pres">
      <dgm:prSet presAssocID="{EA27AEA3-C916-4229-943E-540E9DF5849D}" presName="spNode" presStyleCnt="0"/>
      <dgm:spPr/>
    </dgm:pt>
    <dgm:pt modelId="{8DF38563-274B-4036-8308-136406C0A01E}" type="pres">
      <dgm:prSet presAssocID="{F3414DEE-5CD1-4380-A0B4-C55348916991}" presName="sibTrans" presStyleLbl="sibTrans1D1" presStyleIdx="3" presStyleCnt="6"/>
      <dgm:spPr/>
    </dgm:pt>
    <dgm:pt modelId="{12C1ABF2-FBDC-4A7A-B130-7CF62E32151E}" type="pres">
      <dgm:prSet presAssocID="{91DBD95B-87A9-48CF-BC2F-D0103CC28B6E}" presName="node" presStyleLbl="node1" presStyleIdx="4" presStyleCnt="6" custScaleX="135626" custScaleY="78246">
        <dgm:presLayoutVars>
          <dgm:bulletEnabled val="1"/>
        </dgm:presLayoutVars>
      </dgm:prSet>
      <dgm:spPr/>
    </dgm:pt>
    <dgm:pt modelId="{9870445A-2927-4E26-A4F9-4F36893E4146}" type="pres">
      <dgm:prSet presAssocID="{91DBD95B-87A9-48CF-BC2F-D0103CC28B6E}" presName="spNode" presStyleCnt="0"/>
      <dgm:spPr/>
    </dgm:pt>
    <dgm:pt modelId="{26F14513-9D07-472A-A3B8-1F7A40BE6A6C}" type="pres">
      <dgm:prSet presAssocID="{4FCA6B91-4FBB-4F0C-93B6-0BF18DD96223}" presName="sibTrans" presStyleLbl="sibTrans1D1" presStyleIdx="4" presStyleCnt="6"/>
      <dgm:spPr/>
    </dgm:pt>
    <dgm:pt modelId="{9BCF1A53-8D4C-45DD-9320-4F1689305E23}" type="pres">
      <dgm:prSet presAssocID="{E83D0E83-647B-4AB9-AA28-A38F2EBA1365}" presName="node" presStyleLbl="node1" presStyleIdx="5" presStyleCnt="6" custScaleX="135626" custScaleY="78246">
        <dgm:presLayoutVars>
          <dgm:bulletEnabled val="1"/>
        </dgm:presLayoutVars>
      </dgm:prSet>
      <dgm:spPr/>
    </dgm:pt>
    <dgm:pt modelId="{2C97596C-64CE-420B-AB28-D909890B6349}" type="pres">
      <dgm:prSet presAssocID="{E83D0E83-647B-4AB9-AA28-A38F2EBA1365}" presName="spNode" presStyleCnt="0"/>
      <dgm:spPr/>
    </dgm:pt>
    <dgm:pt modelId="{A7574D90-88EF-456D-976B-B002965FDB94}" type="pres">
      <dgm:prSet presAssocID="{234D1238-B8C3-4674-B6D6-7E108B839B90}" presName="sibTrans" presStyleLbl="sibTrans1D1" presStyleIdx="5" presStyleCnt="6"/>
      <dgm:spPr/>
    </dgm:pt>
  </dgm:ptLst>
  <dgm:cxnLst>
    <dgm:cxn modelId="{CCAA2C0D-8335-4F02-8118-4B8FD4898932}" type="presOf" srcId="{B5C73599-0FEC-48C3-B0B9-76D4CFCCECCA}" destId="{EE3A9B43-C1CF-4190-953B-9B11C2A52473}" srcOrd="0" destOrd="0" presId="urn:microsoft.com/office/officeart/2005/8/layout/cycle5"/>
    <dgm:cxn modelId="{C2236910-4C0E-4E08-8DC9-051DB946E554}" type="presOf" srcId="{4300CC0D-F972-477D-BD9A-186F9B7FD584}" destId="{F56E1B0B-E8D7-4953-9A8B-A6E87777BC7A}" srcOrd="0" destOrd="0" presId="urn:microsoft.com/office/officeart/2005/8/layout/cycle5"/>
    <dgm:cxn modelId="{9DFAB231-435B-44C6-891A-EE4B99BBCA3E}" srcId="{4300CC0D-F972-477D-BD9A-186F9B7FD584}" destId="{0A35838F-863B-4A84-928E-86C2933B0E02}" srcOrd="1" destOrd="0" parTransId="{31C6CB41-990E-442C-B900-3370ABF4D1EE}" sibTransId="{92A82D46-ED6C-4F01-97EE-58DC163FB265}"/>
    <dgm:cxn modelId="{306B743B-1DF3-436B-AD40-9F782006741F}" type="presOf" srcId="{4FCA6B91-4FBB-4F0C-93B6-0BF18DD96223}" destId="{26F14513-9D07-472A-A3B8-1F7A40BE6A6C}" srcOrd="0" destOrd="0" presId="urn:microsoft.com/office/officeart/2005/8/layout/cycle5"/>
    <dgm:cxn modelId="{5369605C-1100-4DD1-A49E-515F2824623D}" type="presOf" srcId="{E83D0E83-647B-4AB9-AA28-A38F2EBA1365}" destId="{9BCF1A53-8D4C-45DD-9320-4F1689305E23}" srcOrd="0" destOrd="0" presId="urn:microsoft.com/office/officeart/2005/8/layout/cycle5"/>
    <dgm:cxn modelId="{47EFD843-EF60-4BB3-8C1A-DA2B5DF838D8}" type="presOf" srcId="{6CDD089F-E9AC-4AF8-AC98-338DC004399C}" destId="{6777501D-F9BF-4B51-A9CB-E7CDBAFCB739}" srcOrd="0" destOrd="0" presId="urn:microsoft.com/office/officeart/2005/8/layout/cycle5"/>
    <dgm:cxn modelId="{502BC34F-6D84-4B79-9458-EDA833397337}" srcId="{4300CC0D-F972-477D-BD9A-186F9B7FD584}" destId="{E83D0E83-647B-4AB9-AA28-A38F2EBA1365}" srcOrd="5" destOrd="0" parTransId="{2A146378-3181-4011-86AC-6AEAABE417C9}" sibTransId="{234D1238-B8C3-4674-B6D6-7E108B839B90}"/>
    <dgm:cxn modelId="{E1E9BF86-E05E-40A7-805A-A3A5A58B69D2}" type="presOf" srcId="{08493786-4E78-49A3-9B67-D1746E458E98}" destId="{5615AEEA-8325-400B-B860-3A6EF55FBF59}" srcOrd="0" destOrd="0" presId="urn:microsoft.com/office/officeart/2005/8/layout/cycle5"/>
    <dgm:cxn modelId="{D9EACA91-2A47-4011-B90B-4982C6C2B3AC}" type="presOf" srcId="{234D1238-B8C3-4674-B6D6-7E108B839B90}" destId="{A7574D90-88EF-456D-976B-B002965FDB94}" srcOrd="0" destOrd="0" presId="urn:microsoft.com/office/officeart/2005/8/layout/cycle5"/>
    <dgm:cxn modelId="{EEFE2594-0FEF-431E-9CB9-F0C01E625512}" srcId="{4300CC0D-F972-477D-BD9A-186F9B7FD584}" destId="{08493786-4E78-49A3-9B67-D1746E458E98}" srcOrd="2" destOrd="0" parTransId="{A8B7104A-D397-4AF7-A458-CC8472F8BF2D}" sibTransId="{B5C73599-0FEC-48C3-B0B9-76D4CFCCECCA}"/>
    <dgm:cxn modelId="{ABEA8A95-A8D7-4C2E-AB94-0A759F35E7D3}" type="presOf" srcId="{92A82D46-ED6C-4F01-97EE-58DC163FB265}" destId="{981F9403-126D-4F78-BB26-585A76DAE29C}" srcOrd="0" destOrd="0" presId="urn:microsoft.com/office/officeart/2005/8/layout/cycle5"/>
    <dgm:cxn modelId="{7B52E69E-D04F-4828-8F6A-E1ADAF03C567}" srcId="{4300CC0D-F972-477D-BD9A-186F9B7FD584}" destId="{6CDD089F-E9AC-4AF8-AC98-338DC004399C}" srcOrd="0" destOrd="0" parTransId="{D91C213F-588B-406A-AA53-6157B7972A00}" sibTransId="{DD12E755-4270-43B1-94E3-C781C664A075}"/>
    <dgm:cxn modelId="{ECE855A5-EBF1-4E7D-9C4E-AE554A08C648}" type="presOf" srcId="{91DBD95B-87A9-48CF-BC2F-D0103CC28B6E}" destId="{12C1ABF2-FBDC-4A7A-B130-7CF62E32151E}" srcOrd="0" destOrd="0" presId="urn:microsoft.com/office/officeart/2005/8/layout/cycle5"/>
    <dgm:cxn modelId="{262C27D9-2E2F-4A62-80A9-A806F7A28AF9}" type="presOf" srcId="{EA27AEA3-C916-4229-943E-540E9DF5849D}" destId="{08FD4EB1-2BE1-49DD-9AE6-33B505222B23}" srcOrd="0" destOrd="0" presId="urn:microsoft.com/office/officeart/2005/8/layout/cycle5"/>
    <dgm:cxn modelId="{D1BB0DE5-81CB-41F8-ACF5-2DFB6999FEC4}" type="presOf" srcId="{F3414DEE-5CD1-4380-A0B4-C55348916991}" destId="{8DF38563-274B-4036-8308-136406C0A01E}" srcOrd="0" destOrd="0" presId="urn:microsoft.com/office/officeart/2005/8/layout/cycle5"/>
    <dgm:cxn modelId="{EF214CE6-EEEE-49AB-896C-ABBBF6C33607}" type="presOf" srcId="{DD12E755-4270-43B1-94E3-C781C664A075}" destId="{F7E6BB71-DE39-4778-9DE0-FAE9659FA69B}" srcOrd="0" destOrd="0" presId="urn:microsoft.com/office/officeart/2005/8/layout/cycle5"/>
    <dgm:cxn modelId="{BAFEAEE8-16C0-4B07-B56E-CBAF46782393}" type="presOf" srcId="{0A35838F-863B-4A84-928E-86C2933B0E02}" destId="{40A0082A-5AF5-4E30-93A9-F1D66982A403}" srcOrd="0" destOrd="0" presId="urn:microsoft.com/office/officeart/2005/8/layout/cycle5"/>
    <dgm:cxn modelId="{C167E7F0-FC6C-4443-B77A-303D0E6475F2}" srcId="{4300CC0D-F972-477D-BD9A-186F9B7FD584}" destId="{91DBD95B-87A9-48CF-BC2F-D0103CC28B6E}" srcOrd="4" destOrd="0" parTransId="{554A5D4C-B9E3-4E21-945F-D96D43B0D3F6}" sibTransId="{4FCA6B91-4FBB-4F0C-93B6-0BF18DD96223}"/>
    <dgm:cxn modelId="{213EA8F8-514A-425E-966D-5C0396996CC1}" srcId="{4300CC0D-F972-477D-BD9A-186F9B7FD584}" destId="{EA27AEA3-C916-4229-943E-540E9DF5849D}" srcOrd="3" destOrd="0" parTransId="{EFED2246-90AB-49F3-9279-BBBA08CC5CFD}" sibTransId="{F3414DEE-5CD1-4380-A0B4-C55348916991}"/>
    <dgm:cxn modelId="{51320ADA-9E5A-48DD-82DE-A50A852EF6AB}" type="presParOf" srcId="{F56E1B0B-E8D7-4953-9A8B-A6E87777BC7A}" destId="{6777501D-F9BF-4B51-A9CB-E7CDBAFCB739}" srcOrd="0" destOrd="0" presId="urn:microsoft.com/office/officeart/2005/8/layout/cycle5"/>
    <dgm:cxn modelId="{0BA9632B-FBEA-41FB-89F0-1FCFEF854533}" type="presParOf" srcId="{F56E1B0B-E8D7-4953-9A8B-A6E87777BC7A}" destId="{DA6E58A6-066B-412B-9059-AAF976149811}" srcOrd="1" destOrd="0" presId="urn:microsoft.com/office/officeart/2005/8/layout/cycle5"/>
    <dgm:cxn modelId="{65810122-CF75-4E6F-AAC5-5E67E16E2FBD}" type="presParOf" srcId="{F56E1B0B-E8D7-4953-9A8B-A6E87777BC7A}" destId="{F7E6BB71-DE39-4778-9DE0-FAE9659FA69B}" srcOrd="2" destOrd="0" presId="urn:microsoft.com/office/officeart/2005/8/layout/cycle5"/>
    <dgm:cxn modelId="{A16CDFC9-805E-4EAE-AB1F-E87F970FAE3B}" type="presParOf" srcId="{F56E1B0B-E8D7-4953-9A8B-A6E87777BC7A}" destId="{40A0082A-5AF5-4E30-93A9-F1D66982A403}" srcOrd="3" destOrd="0" presId="urn:microsoft.com/office/officeart/2005/8/layout/cycle5"/>
    <dgm:cxn modelId="{B465C6B0-1599-4D9E-834A-2F4B036CE03C}" type="presParOf" srcId="{F56E1B0B-E8D7-4953-9A8B-A6E87777BC7A}" destId="{D0BCD009-5F34-404A-9E28-0B36C76B1336}" srcOrd="4" destOrd="0" presId="urn:microsoft.com/office/officeart/2005/8/layout/cycle5"/>
    <dgm:cxn modelId="{A5874AD2-65BB-4514-9195-A3060174252F}" type="presParOf" srcId="{F56E1B0B-E8D7-4953-9A8B-A6E87777BC7A}" destId="{981F9403-126D-4F78-BB26-585A76DAE29C}" srcOrd="5" destOrd="0" presId="urn:microsoft.com/office/officeart/2005/8/layout/cycle5"/>
    <dgm:cxn modelId="{810921B5-2650-4664-A9FD-516BCB0F8335}" type="presParOf" srcId="{F56E1B0B-E8D7-4953-9A8B-A6E87777BC7A}" destId="{5615AEEA-8325-400B-B860-3A6EF55FBF59}" srcOrd="6" destOrd="0" presId="urn:microsoft.com/office/officeart/2005/8/layout/cycle5"/>
    <dgm:cxn modelId="{75DB3269-0E75-4664-9DE6-95A9FFB88E45}" type="presParOf" srcId="{F56E1B0B-E8D7-4953-9A8B-A6E87777BC7A}" destId="{58999754-5E79-4534-B705-9AAD67570A5F}" srcOrd="7" destOrd="0" presId="urn:microsoft.com/office/officeart/2005/8/layout/cycle5"/>
    <dgm:cxn modelId="{C5162987-6D08-42D4-8F8A-73B0EADAFDBD}" type="presParOf" srcId="{F56E1B0B-E8D7-4953-9A8B-A6E87777BC7A}" destId="{EE3A9B43-C1CF-4190-953B-9B11C2A52473}" srcOrd="8" destOrd="0" presId="urn:microsoft.com/office/officeart/2005/8/layout/cycle5"/>
    <dgm:cxn modelId="{F5F722D3-36AD-4BCD-AF9E-235EE980A2C0}" type="presParOf" srcId="{F56E1B0B-E8D7-4953-9A8B-A6E87777BC7A}" destId="{08FD4EB1-2BE1-49DD-9AE6-33B505222B23}" srcOrd="9" destOrd="0" presId="urn:microsoft.com/office/officeart/2005/8/layout/cycle5"/>
    <dgm:cxn modelId="{5BC2DEBE-7321-45F5-8A3D-CD4548DD2D09}" type="presParOf" srcId="{F56E1B0B-E8D7-4953-9A8B-A6E87777BC7A}" destId="{A4A8E91C-EFDE-4ECD-9EA4-C6E1FDF7B0AD}" srcOrd="10" destOrd="0" presId="urn:microsoft.com/office/officeart/2005/8/layout/cycle5"/>
    <dgm:cxn modelId="{1F042351-0CE4-4C56-9714-F830E2B095E5}" type="presParOf" srcId="{F56E1B0B-E8D7-4953-9A8B-A6E87777BC7A}" destId="{8DF38563-274B-4036-8308-136406C0A01E}" srcOrd="11" destOrd="0" presId="urn:microsoft.com/office/officeart/2005/8/layout/cycle5"/>
    <dgm:cxn modelId="{90202A77-47C7-4D1B-9CEB-8AD3214BA48F}" type="presParOf" srcId="{F56E1B0B-E8D7-4953-9A8B-A6E87777BC7A}" destId="{12C1ABF2-FBDC-4A7A-B130-7CF62E32151E}" srcOrd="12" destOrd="0" presId="urn:microsoft.com/office/officeart/2005/8/layout/cycle5"/>
    <dgm:cxn modelId="{883891AE-DAFE-45DC-9D5F-FF1081A00977}" type="presParOf" srcId="{F56E1B0B-E8D7-4953-9A8B-A6E87777BC7A}" destId="{9870445A-2927-4E26-A4F9-4F36893E4146}" srcOrd="13" destOrd="0" presId="urn:microsoft.com/office/officeart/2005/8/layout/cycle5"/>
    <dgm:cxn modelId="{CDF974FF-8602-4D23-B7EE-32233D0E6BAA}" type="presParOf" srcId="{F56E1B0B-E8D7-4953-9A8B-A6E87777BC7A}" destId="{26F14513-9D07-472A-A3B8-1F7A40BE6A6C}" srcOrd="14" destOrd="0" presId="urn:microsoft.com/office/officeart/2005/8/layout/cycle5"/>
    <dgm:cxn modelId="{E96FBA1E-94B6-4BAD-A507-0C160C835B81}" type="presParOf" srcId="{F56E1B0B-E8D7-4953-9A8B-A6E87777BC7A}" destId="{9BCF1A53-8D4C-45DD-9320-4F1689305E23}" srcOrd="15" destOrd="0" presId="urn:microsoft.com/office/officeart/2005/8/layout/cycle5"/>
    <dgm:cxn modelId="{697A8E35-F4F1-4F2D-BFFA-5D35FD6AEEA6}" type="presParOf" srcId="{F56E1B0B-E8D7-4953-9A8B-A6E87777BC7A}" destId="{2C97596C-64CE-420B-AB28-D909890B6349}" srcOrd="16" destOrd="0" presId="urn:microsoft.com/office/officeart/2005/8/layout/cycle5"/>
    <dgm:cxn modelId="{0C61BBB6-711C-47E4-A4C1-88DF4F9F5600}" type="presParOf" srcId="{F56E1B0B-E8D7-4953-9A8B-A6E87777BC7A}" destId="{A7574D90-88EF-456D-976B-B002965FDB94}" srcOrd="17" destOrd="0" presId="urn:microsoft.com/office/officeart/2005/8/layout/cycle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0CC0D-F972-477D-BD9A-186F9B7FD5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CDD089F-E9AC-4AF8-AC98-338DC004399C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Generate and specify hypothesis</a:t>
          </a:r>
        </a:p>
      </dgm:t>
    </dgm:pt>
    <dgm:pt modelId="{D91C213F-588B-406A-AA53-6157B7972A00}" type="parTrans" cxnId="{7B52E69E-D04F-4828-8F6A-E1ADAF03C567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DD12E755-4270-43B1-94E3-C781C664A075}" type="sibTrans" cxnId="{7B52E69E-D04F-4828-8F6A-E1ADAF03C567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0A35838F-863B-4A84-928E-86C2933B0E02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Design study</a:t>
          </a:r>
        </a:p>
      </dgm:t>
    </dgm:pt>
    <dgm:pt modelId="{31C6CB41-990E-442C-B900-3370ABF4D1EE}" type="parTrans" cxnId="{9DFAB231-435B-44C6-891A-EE4B99BBCA3E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2A82D46-ED6C-4F01-97EE-58DC163FB265}" type="sibTrans" cxnId="{9DFAB231-435B-44C6-891A-EE4B99BBCA3E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08493786-4E78-49A3-9B67-D1746E458E98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Conduct study and collect data</a:t>
          </a:r>
        </a:p>
      </dgm:t>
    </dgm:pt>
    <dgm:pt modelId="{A8B7104A-D397-4AF7-A458-CC8472F8BF2D}" type="parTrans" cxnId="{EEFE2594-0FEF-431E-9CB9-F0C01E625512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B5C73599-0FEC-48C3-B0B9-76D4CFCCECCA}" type="sibTrans" cxnId="{EEFE2594-0FEF-431E-9CB9-F0C01E625512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A27AEA3-C916-4229-943E-540E9DF5849D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Analyze data and test hypothesis</a:t>
          </a:r>
        </a:p>
      </dgm:t>
    </dgm:pt>
    <dgm:pt modelId="{EFED2246-90AB-49F3-9279-BBBA08CC5CFD}" type="parTrans" cxnId="{213EA8F8-514A-425E-966D-5C0396996CC1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3414DEE-5CD1-4380-A0B4-C55348916991}" type="sibTrans" cxnId="{213EA8F8-514A-425E-966D-5C0396996CC1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83D0E83-647B-4AB9-AA28-A38F2EBA1365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Publish and/or conduct next experiment</a:t>
          </a:r>
        </a:p>
      </dgm:t>
    </dgm:pt>
    <dgm:pt modelId="{2A146378-3181-4011-86AC-6AEAABE417C9}" type="parTrans" cxnId="{502BC34F-6D84-4B79-9458-EDA833397337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234D1238-B8C3-4674-B6D6-7E108B839B90}" type="sibTrans" cxnId="{502BC34F-6D84-4B79-9458-EDA833397337}">
      <dgm:prSet/>
      <dgm:spPr>
        <a:noFill/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1DBD95B-87A9-48CF-BC2F-D0103CC28B6E}">
      <dgm:prSet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Integrate results</a:t>
          </a:r>
        </a:p>
      </dgm:t>
    </dgm:pt>
    <dgm:pt modelId="{554A5D4C-B9E3-4E21-945F-D96D43B0D3F6}" type="parTrans" cxnId="{C167E7F0-FC6C-4443-B77A-303D0E6475F2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FCA6B91-4FBB-4F0C-93B6-0BF18DD96223}" type="sibTrans" cxnId="{C167E7F0-FC6C-4443-B77A-303D0E6475F2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56E1B0B-E8D7-4953-9A8B-A6E87777BC7A}" type="pres">
      <dgm:prSet presAssocID="{4300CC0D-F972-477D-BD9A-186F9B7FD584}" presName="cycle" presStyleCnt="0">
        <dgm:presLayoutVars>
          <dgm:dir/>
          <dgm:resizeHandles val="exact"/>
        </dgm:presLayoutVars>
      </dgm:prSet>
      <dgm:spPr/>
    </dgm:pt>
    <dgm:pt modelId="{6777501D-F9BF-4B51-A9CB-E7CDBAFCB739}" type="pres">
      <dgm:prSet presAssocID="{6CDD089F-E9AC-4AF8-AC98-338DC004399C}" presName="node" presStyleLbl="node1" presStyleIdx="0" presStyleCnt="6" custScaleX="135626" custScaleY="78246">
        <dgm:presLayoutVars>
          <dgm:bulletEnabled val="1"/>
        </dgm:presLayoutVars>
      </dgm:prSet>
      <dgm:spPr/>
    </dgm:pt>
    <dgm:pt modelId="{DA6E58A6-066B-412B-9059-AAF976149811}" type="pres">
      <dgm:prSet presAssocID="{6CDD089F-E9AC-4AF8-AC98-338DC004399C}" presName="spNode" presStyleCnt="0"/>
      <dgm:spPr/>
    </dgm:pt>
    <dgm:pt modelId="{F7E6BB71-DE39-4778-9DE0-FAE9659FA69B}" type="pres">
      <dgm:prSet presAssocID="{DD12E755-4270-43B1-94E3-C781C664A075}" presName="sibTrans" presStyleLbl="sibTrans1D1" presStyleIdx="0" presStyleCnt="6"/>
      <dgm:spPr/>
    </dgm:pt>
    <dgm:pt modelId="{40A0082A-5AF5-4E30-93A9-F1D66982A403}" type="pres">
      <dgm:prSet presAssocID="{0A35838F-863B-4A84-928E-86C2933B0E02}" presName="node" presStyleLbl="node1" presStyleIdx="1" presStyleCnt="6" custScaleX="135626" custScaleY="78246">
        <dgm:presLayoutVars>
          <dgm:bulletEnabled val="1"/>
        </dgm:presLayoutVars>
      </dgm:prSet>
      <dgm:spPr/>
    </dgm:pt>
    <dgm:pt modelId="{D0BCD009-5F34-404A-9E28-0B36C76B1336}" type="pres">
      <dgm:prSet presAssocID="{0A35838F-863B-4A84-928E-86C2933B0E02}" presName="spNode" presStyleCnt="0"/>
      <dgm:spPr/>
    </dgm:pt>
    <dgm:pt modelId="{981F9403-126D-4F78-BB26-585A76DAE29C}" type="pres">
      <dgm:prSet presAssocID="{92A82D46-ED6C-4F01-97EE-58DC163FB265}" presName="sibTrans" presStyleLbl="sibTrans1D1" presStyleIdx="1" presStyleCnt="6"/>
      <dgm:spPr/>
    </dgm:pt>
    <dgm:pt modelId="{5615AEEA-8325-400B-B860-3A6EF55FBF59}" type="pres">
      <dgm:prSet presAssocID="{08493786-4E78-49A3-9B67-D1746E458E98}" presName="node" presStyleLbl="node1" presStyleIdx="2" presStyleCnt="6" custScaleX="135626" custScaleY="78246">
        <dgm:presLayoutVars>
          <dgm:bulletEnabled val="1"/>
        </dgm:presLayoutVars>
      </dgm:prSet>
      <dgm:spPr/>
    </dgm:pt>
    <dgm:pt modelId="{58999754-5E79-4534-B705-9AAD67570A5F}" type="pres">
      <dgm:prSet presAssocID="{08493786-4E78-49A3-9B67-D1746E458E98}" presName="spNode" presStyleCnt="0"/>
      <dgm:spPr/>
    </dgm:pt>
    <dgm:pt modelId="{EE3A9B43-C1CF-4190-953B-9B11C2A52473}" type="pres">
      <dgm:prSet presAssocID="{B5C73599-0FEC-48C3-B0B9-76D4CFCCECCA}" presName="sibTrans" presStyleLbl="sibTrans1D1" presStyleIdx="2" presStyleCnt="6"/>
      <dgm:spPr/>
    </dgm:pt>
    <dgm:pt modelId="{08FD4EB1-2BE1-49DD-9AE6-33B505222B23}" type="pres">
      <dgm:prSet presAssocID="{EA27AEA3-C916-4229-943E-540E9DF5849D}" presName="node" presStyleLbl="node1" presStyleIdx="3" presStyleCnt="6" custScaleX="135626" custScaleY="78246">
        <dgm:presLayoutVars>
          <dgm:bulletEnabled val="1"/>
        </dgm:presLayoutVars>
      </dgm:prSet>
      <dgm:spPr/>
    </dgm:pt>
    <dgm:pt modelId="{A4A8E91C-EFDE-4ECD-9EA4-C6E1FDF7B0AD}" type="pres">
      <dgm:prSet presAssocID="{EA27AEA3-C916-4229-943E-540E9DF5849D}" presName="spNode" presStyleCnt="0"/>
      <dgm:spPr/>
    </dgm:pt>
    <dgm:pt modelId="{8DF38563-274B-4036-8308-136406C0A01E}" type="pres">
      <dgm:prSet presAssocID="{F3414DEE-5CD1-4380-A0B4-C55348916991}" presName="sibTrans" presStyleLbl="sibTrans1D1" presStyleIdx="3" presStyleCnt="6"/>
      <dgm:spPr/>
    </dgm:pt>
    <dgm:pt modelId="{12C1ABF2-FBDC-4A7A-B130-7CF62E32151E}" type="pres">
      <dgm:prSet presAssocID="{91DBD95B-87A9-48CF-BC2F-D0103CC28B6E}" presName="node" presStyleLbl="node1" presStyleIdx="4" presStyleCnt="6" custScaleX="135626" custScaleY="78246">
        <dgm:presLayoutVars>
          <dgm:bulletEnabled val="1"/>
        </dgm:presLayoutVars>
      </dgm:prSet>
      <dgm:spPr/>
    </dgm:pt>
    <dgm:pt modelId="{9870445A-2927-4E26-A4F9-4F36893E4146}" type="pres">
      <dgm:prSet presAssocID="{91DBD95B-87A9-48CF-BC2F-D0103CC28B6E}" presName="spNode" presStyleCnt="0"/>
      <dgm:spPr/>
    </dgm:pt>
    <dgm:pt modelId="{26F14513-9D07-472A-A3B8-1F7A40BE6A6C}" type="pres">
      <dgm:prSet presAssocID="{4FCA6B91-4FBB-4F0C-93B6-0BF18DD96223}" presName="sibTrans" presStyleLbl="sibTrans1D1" presStyleIdx="4" presStyleCnt="6"/>
      <dgm:spPr/>
    </dgm:pt>
    <dgm:pt modelId="{9BCF1A53-8D4C-45DD-9320-4F1689305E23}" type="pres">
      <dgm:prSet presAssocID="{E83D0E83-647B-4AB9-AA28-A38F2EBA1365}" presName="node" presStyleLbl="node1" presStyleIdx="5" presStyleCnt="6" custScaleX="135626" custScaleY="78246">
        <dgm:presLayoutVars>
          <dgm:bulletEnabled val="1"/>
        </dgm:presLayoutVars>
      </dgm:prSet>
      <dgm:spPr/>
    </dgm:pt>
    <dgm:pt modelId="{2C97596C-64CE-420B-AB28-D909890B6349}" type="pres">
      <dgm:prSet presAssocID="{E83D0E83-647B-4AB9-AA28-A38F2EBA1365}" presName="spNode" presStyleCnt="0"/>
      <dgm:spPr/>
    </dgm:pt>
    <dgm:pt modelId="{A7574D90-88EF-456D-976B-B002965FDB94}" type="pres">
      <dgm:prSet presAssocID="{234D1238-B8C3-4674-B6D6-7E108B839B90}" presName="sibTrans" presStyleLbl="sibTrans1D1" presStyleIdx="5" presStyleCnt="6"/>
      <dgm:spPr/>
    </dgm:pt>
  </dgm:ptLst>
  <dgm:cxnLst>
    <dgm:cxn modelId="{CCAA2C0D-8335-4F02-8118-4B8FD4898932}" type="presOf" srcId="{B5C73599-0FEC-48C3-B0B9-76D4CFCCECCA}" destId="{EE3A9B43-C1CF-4190-953B-9B11C2A52473}" srcOrd="0" destOrd="0" presId="urn:microsoft.com/office/officeart/2005/8/layout/cycle5"/>
    <dgm:cxn modelId="{C2236910-4C0E-4E08-8DC9-051DB946E554}" type="presOf" srcId="{4300CC0D-F972-477D-BD9A-186F9B7FD584}" destId="{F56E1B0B-E8D7-4953-9A8B-A6E87777BC7A}" srcOrd="0" destOrd="0" presId="urn:microsoft.com/office/officeart/2005/8/layout/cycle5"/>
    <dgm:cxn modelId="{9DFAB231-435B-44C6-891A-EE4B99BBCA3E}" srcId="{4300CC0D-F972-477D-BD9A-186F9B7FD584}" destId="{0A35838F-863B-4A84-928E-86C2933B0E02}" srcOrd="1" destOrd="0" parTransId="{31C6CB41-990E-442C-B900-3370ABF4D1EE}" sibTransId="{92A82D46-ED6C-4F01-97EE-58DC163FB265}"/>
    <dgm:cxn modelId="{306B743B-1DF3-436B-AD40-9F782006741F}" type="presOf" srcId="{4FCA6B91-4FBB-4F0C-93B6-0BF18DD96223}" destId="{26F14513-9D07-472A-A3B8-1F7A40BE6A6C}" srcOrd="0" destOrd="0" presId="urn:microsoft.com/office/officeart/2005/8/layout/cycle5"/>
    <dgm:cxn modelId="{5369605C-1100-4DD1-A49E-515F2824623D}" type="presOf" srcId="{E83D0E83-647B-4AB9-AA28-A38F2EBA1365}" destId="{9BCF1A53-8D4C-45DD-9320-4F1689305E23}" srcOrd="0" destOrd="0" presId="urn:microsoft.com/office/officeart/2005/8/layout/cycle5"/>
    <dgm:cxn modelId="{47EFD843-EF60-4BB3-8C1A-DA2B5DF838D8}" type="presOf" srcId="{6CDD089F-E9AC-4AF8-AC98-338DC004399C}" destId="{6777501D-F9BF-4B51-A9CB-E7CDBAFCB739}" srcOrd="0" destOrd="0" presId="urn:microsoft.com/office/officeart/2005/8/layout/cycle5"/>
    <dgm:cxn modelId="{502BC34F-6D84-4B79-9458-EDA833397337}" srcId="{4300CC0D-F972-477D-BD9A-186F9B7FD584}" destId="{E83D0E83-647B-4AB9-AA28-A38F2EBA1365}" srcOrd="5" destOrd="0" parTransId="{2A146378-3181-4011-86AC-6AEAABE417C9}" sibTransId="{234D1238-B8C3-4674-B6D6-7E108B839B90}"/>
    <dgm:cxn modelId="{E1E9BF86-E05E-40A7-805A-A3A5A58B69D2}" type="presOf" srcId="{08493786-4E78-49A3-9B67-D1746E458E98}" destId="{5615AEEA-8325-400B-B860-3A6EF55FBF59}" srcOrd="0" destOrd="0" presId="urn:microsoft.com/office/officeart/2005/8/layout/cycle5"/>
    <dgm:cxn modelId="{D9EACA91-2A47-4011-B90B-4982C6C2B3AC}" type="presOf" srcId="{234D1238-B8C3-4674-B6D6-7E108B839B90}" destId="{A7574D90-88EF-456D-976B-B002965FDB94}" srcOrd="0" destOrd="0" presId="urn:microsoft.com/office/officeart/2005/8/layout/cycle5"/>
    <dgm:cxn modelId="{EEFE2594-0FEF-431E-9CB9-F0C01E625512}" srcId="{4300CC0D-F972-477D-BD9A-186F9B7FD584}" destId="{08493786-4E78-49A3-9B67-D1746E458E98}" srcOrd="2" destOrd="0" parTransId="{A8B7104A-D397-4AF7-A458-CC8472F8BF2D}" sibTransId="{B5C73599-0FEC-48C3-B0B9-76D4CFCCECCA}"/>
    <dgm:cxn modelId="{ABEA8A95-A8D7-4C2E-AB94-0A759F35E7D3}" type="presOf" srcId="{92A82D46-ED6C-4F01-97EE-58DC163FB265}" destId="{981F9403-126D-4F78-BB26-585A76DAE29C}" srcOrd="0" destOrd="0" presId="urn:microsoft.com/office/officeart/2005/8/layout/cycle5"/>
    <dgm:cxn modelId="{7B52E69E-D04F-4828-8F6A-E1ADAF03C567}" srcId="{4300CC0D-F972-477D-BD9A-186F9B7FD584}" destId="{6CDD089F-E9AC-4AF8-AC98-338DC004399C}" srcOrd="0" destOrd="0" parTransId="{D91C213F-588B-406A-AA53-6157B7972A00}" sibTransId="{DD12E755-4270-43B1-94E3-C781C664A075}"/>
    <dgm:cxn modelId="{ECE855A5-EBF1-4E7D-9C4E-AE554A08C648}" type="presOf" srcId="{91DBD95B-87A9-48CF-BC2F-D0103CC28B6E}" destId="{12C1ABF2-FBDC-4A7A-B130-7CF62E32151E}" srcOrd="0" destOrd="0" presId="urn:microsoft.com/office/officeart/2005/8/layout/cycle5"/>
    <dgm:cxn modelId="{262C27D9-2E2F-4A62-80A9-A806F7A28AF9}" type="presOf" srcId="{EA27AEA3-C916-4229-943E-540E9DF5849D}" destId="{08FD4EB1-2BE1-49DD-9AE6-33B505222B23}" srcOrd="0" destOrd="0" presId="urn:microsoft.com/office/officeart/2005/8/layout/cycle5"/>
    <dgm:cxn modelId="{D1BB0DE5-81CB-41F8-ACF5-2DFB6999FEC4}" type="presOf" srcId="{F3414DEE-5CD1-4380-A0B4-C55348916991}" destId="{8DF38563-274B-4036-8308-136406C0A01E}" srcOrd="0" destOrd="0" presId="urn:microsoft.com/office/officeart/2005/8/layout/cycle5"/>
    <dgm:cxn modelId="{EF214CE6-EEEE-49AB-896C-ABBBF6C33607}" type="presOf" srcId="{DD12E755-4270-43B1-94E3-C781C664A075}" destId="{F7E6BB71-DE39-4778-9DE0-FAE9659FA69B}" srcOrd="0" destOrd="0" presId="urn:microsoft.com/office/officeart/2005/8/layout/cycle5"/>
    <dgm:cxn modelId="{BAFEAEE8-16C0-4B07-B56E-CBAF46782393}" type="presOf" srcId="{0A35838F-863B-4A84-928E-86C2933B0E02}" destId="{40A0082A-5AF5-4E30-93A9-F1D66982A403}" srcOrd="0" destOrd="0" presId="urn:microsoft.com/office/officeart/2005/8/layout/cycle5"/>
    <dgm:cxn modelId="{C167E7F0-FC6C-4443-B77A-303D0E6475F2}" srcId="{4300CC0D-F972-477D-BD9A-186F9B7FD584}" destId="{91DBD95B-87A9-48CF-BC2F-D0103CC28B6E}" srcOrd="4" destOrd="0" parTransId="{554A5D4C-B9E3-4E21-945F-D96D43B0D3F6}" sibTransId="{4FCA6B91-4FBB-4F0C-93B6-0BF18DD96223}"/>
    <dgm:cxn modelId="{213EA8F8-514A-425E-966D-5C0396996CC1}" srcId="{4300CC0D-F972-477D-BD9A-186F9B7FD584}" destId="{EA27AEA3-C916-4229-943E-540E9DF5849D}" srcOrd="3" destOrd="0" parTransId="{EFED2246-90AB-49F3-9279-BBBA08CC5CFD}" sibTransId="{F3414DEE-5CD1-4380-A0B4-C55348916991}"/>
    <dgm:cxn modelId="{51320ADA-9E5A-48DD-82DE-A50A852EF6AB}" type="presParOf" srcId="{F56E1B0B-E8D7-4953-9A8B-A6E87777BC7A}" destId="{6777501D-F9BF-4B51-A9CB-E7CDBAFCB739}" srcOrd="0" destOrd="0" presId="urn:microsoft.com/office/officeart/2005/8/layout/cycle5"/>
    <dgm:cxn modelId="{0BA9632B-FBEA-41FB-89F0-1FCFEF854533}" type="presParOf" srcId="{F56E1B0B-E8D7-4953-9A8B-A6E87777BC7A}" destId="{DA6E58A6-066B-412B-9059-AAF976149811}" srcOrd="1" destOrd="0" presId="urn:microsoft.com/office/officeart/2005/8/layout/cycle5"/>
    <dgm:cxn modelId="{65810122-CF75-4E6F-AAC5-5E67E16E2FBD}" type="presParOf" srcId="{F56E1B0B-E8D7-4953-9A8B-A6E87777BC7A}" destId="{F7E6BB71-DE39-4778-9DE0-FAE9659FA69B}" srcOrd="2" destOrd="0" presId="urn:microsoft.com/office/officeart/2005/8/layout/cycle5"/>
    <dgm:cxn modelId="{A16CDFC9-805E-4EAE-AB1F-E87F970FAE3B}" type="presParOf" srcId="{F56E1B0B-E8D7-4953-9A8B-A6E87777BC7A}" destId="{40A0082A-5AF5-4E30-93A9-F1D66982A403}" srcOrd="3" destOrd="0" presId="urn:microsoft.com/office/officeart/2005/8/layout/cycle5"/>
    <dgm:cxn modelId="{B465C6B0-1599-4D9E-834A-2F4B036CE03C}" type="presParOf" srcId="{F56E1B0B-E8D7-4953-9A8B-A6E87777BC7A}" destId="{D0BCD009-5F34-404A-9E28-0B36C76B1336}" srcOrd="4" destOrd="0" presId="urn:microsoft.com/office/officeart/2005/8/layout/cycle5"/>
    <dgm:cxn modelId="{A5874AD2-65BB-4514-9195-A3060174252F}" type="presParOf" srcId="{F56E1B0B-E8D7-4953-9A8B-A6E87777BC7A}" destId="{981F9403-126D-4F78-BB26-585A76DAE29C}" srcOrd="5" destOrd="0" presId="urn:microsoft.com/office/officeart/2005/8/layout/cycle5"/>
    <dgm:cxn modelId="{810921B5-2650-4664-A9FD-516BCB0F8335}" type="presParOf" srcId="{F56E1B0B-E8D7-4953-9A8B-A6E87777BC7A}" destId="{5615AEEA-8325-400B-B860-3A6EF55FBF59}" srcOrd="6" destOrd="0" presId="urn:microsoft.com/office/officeart/2005/8/layout/cycle5"/>
    <dgm:cxn modelId="{75DB3269-0E75-4664-9DE6-95A9FFB88E45}" type="presParOf" srcId="{F56E1B0B-E8D7-4953-9A8B-A6E87777BC7A}" destId="{58999754-5E79-4534-B705-9AAD67570A5F}" srcOrd="7" destOrd="0" presId="urn:microsoft.com/office/officeart/2005/8/layout/cycle5"/>
    <dgm:cxn modelId="{C5162987-6D08-42D4-8F8A-73B0EADAFDBD}" type="presParOf" srcId="{F56E1B0B-E8D7-4953-9A8B-A6E87777BC7A}" destId="{EE3A9B43-C1CF-4190-953B-9B11C2A52473}" srcOrd="8" destOrd="0" presId="urn:microsoft.com/office/officeart/2005/8/layout/cycle5"/>
    <dgm:cxn modelId="{F5F722D3-36AD-4BCD-AF9E-235EE980A2C0}" type="presParOf" srcId="{F56E1B0B-E8D7-4953-9A8B-A6E87777BC7A}" destId="{08FD4EB1-2BE1-49DD-9AE6-33B505222B23}" srcOrd="9" destOrd="0" presId="urn:microsoft.com/office/officeart/2005/8/layout/cycle5"/>
    <dgm:cxn modelId="{5BC2DEBE-7321-45F5-8A3D-CD4548DD2D09}" type="presParOf" srcId="{F56E1B0B-E8D7-4953-9A8B-A6E87777BC7A}" destId="{A4A8E91C-EFDE-4ECD-9EA4-C6E1FDF7B0AD}" srcOrd="10" destOrd="0" presId="urn:microsoft.com/office/officeart/2005/8/layout/cycle5"/>
    <dgm:cxn modelId="{1F042351-0CE4-4C56-9714-F830E2B095E5}" type="presParOf" srcId="{F56E1B0B-E8D7-4953-9A8B-A6E87777BC7A}" destId="{8DF38563-274B-4036-8308-136406C0A01E}" srcOrd="11" destOrd="0" presId="urn:microsoft.com/office/officeart/2005/8/layout/cycle5"/>
    <dgm:cxn modelId="{90202A77-47C7-4D1B-9CEB-8AD3214BA48F}" type="presParOf" srcId="{F56E1B0B-E8D7-4953-9A8B-A6E87777BC7A}" destId="{12C1ABF2-FBDC-4A7A-B130-7CF62E32151E}" srcOrd="12" destOrd="0" presId="urn:microsoft.com/office/officeart/2005/8/layout/cycle5"/>
    <dgm:cxn modelId="{883891AE-DAFE-45DC-9D5F-FF1081A00977}" type="presParOf" srcId="{F56E1B0B-E8D7-4953-9A8B-A6E87777BC7A}" destId="{9870445A-2927-4E26-A4F9-4F36893E4146}" srcOrd="13" destOrd="0" presId="urn:microsoft.com/office/officeart/2005/8/layout/cycle5"/>
    <dgm:cxn modelId="{CDF974FF-8602-4D23-B7EE-32233D0E6BAA}" type="presParOf" srcId="{F56E1B0B-E8D7-4953-9A8B-A6E87777BC7A}" destId="{26F14513-9D07-472A-A3B8-1F7A40BE6A6C}" srcOrd="14" destOrd="0" presId="urn:microsoft.com/office/officeart/2005/8/layout/cycle5"/>
    <dgm:cxn modelId="{E96FBA1E-94B6-4BAD-A507-0C160C835B81}" type="presParOf" srcId="{F56E1B0B-E8D7-4953-9A8B-A6E87777BC7A}" destId="{9BCF1A53-8D4C-45DD-9320-4F1689305E23}" srcOrd="15" destOrd="0" presId="urn:microsoft.com/office/officeart/2005/8/layout/cycle5"/>
    <dgm:cxn modelId="{697A8E35-F4F1-4F2D-BFFA-5D35FD6AEEA6}" type="presParOf" srcId="{F56E1B0B-E8D7-4953-9A8B-A6E87777BC7A}" destId="{2C97596C-64CE-420B-AB28-D909890B6349}" srcOrd="16" destOrd="0" presId="urn:microsoft.com/office/officeart/2005/8/layout/cycle5"/>
    <dgm:cxn modelId="{0C61BBB6-711C-47E4-A4C1-88DF4F9F5600}" type="presParOf" srcId="{F56E1B0B-E8D7-4953-9A8B-A6E87777BC7A}" destId="{A7574D90-88EF-456D-976B-B002965FDB94}" srcOrd="17" destOrd="0" presId="urn:microsoft.com/office/officeart/2005/8/layout/cycle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96E49E-17B6-47FC-97EF-AA8921CCC4F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7DDBB35-4D4D-4BAD-BCC9-BBC8D9873716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Consuming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883D93B-9338-4438-B0B0-FD43CA8D6FD3}" type="parTrans" cxnId="{A1DCAA75-1CD6-4E1E-A9BD-02791397A653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AA74FC95-3E29-49A9-A4A1-12F3F1C896F6}" type="sibTrans" cxnId="{A1DCAA75-1CD6-4E1E-A9BD-02791397A653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152F8556-0D42-4D25-9FE6-5CD0C884BD06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Producing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FCB44AF-CF59-4E87-A34F-8419D674A833}" type="parTrans" cxnId="{346628A6-A124-40EE-9B75-BBE291E6A787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EC865EA-35CF-4E23-AA76-EE03090B5397}" type="sibTrans" cxnId="{346628A6-A124-40EE-9B75-BBE291E6A787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3943AB6-6EF9-42CD-8E80-15C4C81C97CC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Teaching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D40F9164-1561-4E10-AC5B-E4DD8E3EB8C6}" type="parTrans" cxnId="{678BCE55-49B7-41C4-ADFA-E51FBC0578E7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1CA9EF78-7661-4E83-9FDE-F7212E319B1B}" type="sibTrans" cxnId="{678BCE55-49B7-41C4-ADFA-E51FBC0578E7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67F64A2-ED90-4065-96A3-BE651BDC2567}" type="pres">
      <dgm:prSet presAssocID="{2396E49E-17B6-47FC-97EF-AA8921CCC4F7}" presName="cycle" presStyleCnt="0">
        <dgm:presLayoutVars>
          <dgm:dir/>
          <dgm:resizeHandles val="exact"/>
        </dgm:presLayoutVars>
      </dgm:prSet>
      <dgm:spPr/>
    </dgm:pt>
    <dgm:pt modelId="{E4D1C381-EF34-4597-93B9-D4F5248040C5}" type="pres">
      <dgm:prSet presAssocID="{67DDBB35-4D4D-4BAD-BCC9-BBC8D9873716}" presName="node" presStyleLbl="node1" presStyleIdx="0" presStyleCnt="3">
        <dgm:presLayoutVars>
          <dgm:bulletEnabled val="1"/>
        </dgm:presLayoutVars>
      </dgm:prSet>
      <dgm:spPr/>
    </dgm:pt>
    <dgm:pt modelId="{F4DAF773-EA6F-498A-A760-F657A45752E0}" type="pres">
      <dgm:prSet presAssocID="{67DDBB35-4D4D-4BAD-BCC9-BBC8D9873716}" presName="spNode" presStyleCnt="0"/>
      <dgm:spPr/>
    </dgm:pt>
    <dgm:pt modelId="{E6B278FC-065C-4D1A-B82A-8C39BA8190BD}" type="pres">
      <dgm:prSet presAssocID="{AA74FC95-3E29-49A9-A4A1-12F3F1C896F6}" presName="sibTrans" presStyleLbl="sibTrans1D1" presStyleIdx="0" presStyleCnt="3"/>
      <dgm:spPr/>
    </dgm:pt>
    <dgm:pt modelId="{0610F6CB-1E5D-4421-A1FF-A52AC46D2D21}" type="pres">
      <dgm:prSet presAssocID="{152F8556-0D42-4D25-9FE6-5CD0C884BD06}" presName="node" presStyleLbl="node1" presStyleIdx="1" presStyleCnt="3">
        <dgm:presLayoutVars>
          <dgm:bulletEnabled val="1"/>
        </dgm:presLayoutVars>
      </dgm:prSet>
      <dgm:spPr/>
    </dgm:pt>
    <dgm:pt modelId="{D4570D4F-1A92-4B6D-89E2-F927AF0C92DC}" type="pres">
      <dgm:prSet presAssocID="{152F8556-0D42-4D25-9FE6-5CD0C884BD06}" presName="spNode" presStyleCnt="0"/>
      <dgm:spPr/>
    </dgm:pt>
    <dgm:pt modelId="{FBFEBB87-DB3C-49BA-9813-22C970018B23}" type="pres">
      <dgm:prSet presAssocID="{7EC865EA-35CF-4E23-AA76-EE03090B5397}" presName="sibTrans" presStyleLbl="sibTrans1D1" presStyleIdx="1" presStyleCnt="3"/>
      <dgm:spPr/>
    </dgm:pt>
    <dgm:pt modelId="{FF726B23-70D2-48D5-AC2B-15C226DC0E88}" type="pres">
      <dgm:prSet presAssocID="{43943AB6-6EF9-42CD-8E80-15C4C81C97CC}" presName="node" presStyleLbl="node1" presStyleIdx="2" presStyleCnt="3">
        <dgm:presLayoutVars>
          <dgm:bulletEnabled val="1"/>
        </dgm:presLayoutVars>
      </dgm:prSet>
      <dgm:spPr/>
    </dgm:pt>
    <dgm:pt modelId="{9481AD14-B85F-4E86-BB9C-DD8C3179E0FE}" type="pres">
      <dgm:prSet presAssocID="{43943AB6-6EF9-42CD-8E80-15C4C81C97CC}" presName="spNode" presStyleCnt="0"/>
      <dgm:spPr/>
    </dgm:pt>
    <dgm:pt modelId="{153591F1-5BFA-4DC5-9054-97E9620B992C}" type="pres">
      <dgm:prSet presAssocID="{1CA9EF78-7661-4E83-9FDE-F7212E319B1B}" presName="sibTrans" presStyleLbl="sibTrans1D1" presStyleIdx="2" presStyleCnt="3"/>
      <dgm:spPr/>
    </dgm:pt>
  </dgm:ptLst>
  <dgm:cxnLst>
    <dgm:cxn modelId="{554BE010-7FF4-49F7-A2B0-81C1A01E5ECF}" type="presOf" srcId="{152F8556-0D42-4D25-9FE6-5CD0C884BD06}" destId="{0610F6CB-1E5D-4421-A1FF-A52AC46D2D21}" srcOrd="0" destOrd="0" presId="urn:microsoft.com/office/officeart/2005/8/layout/cycle6"/>
    <dgm:cxn modelId="{8CAA7A13-7217-4B22-974C-57AC69E18F76}" type="presOf" srcId="{1CA9EF78-7661-4E83-9FDE-F7212E319B1B}" destId="{153591F1-5BFA-4DC5-9054-97E9620B992C}" srcOrd="0" destOrd="0" presId="urn:microsoft.com/office/officeart/2005/8/layout/cycle6"/>
    <dgm:cxn modelId="{50161933-0372-4945-B2FB-0B7F3B5E8DC8}" type="presOf" srcId="{7EC865EA-35CF-4E23-AA76-EE03090B5397}" destId="{FBFEBB87-DB3C-49BA-9813-22C970018B23}" srcOrd="0" destOrd="0" presId="urn:microsoft.com/office/officeart/2005/8/layout/cycle6"/>
    <dgm:cxn modelId="{BF5A4436-F1B9-4DEF-9B25-9798F5F4B590}" type="presOf" srcId="{67DDBB35-4D4D-4BAD-BCC9-BBC8D9873716}" destId="{E4D1C381-EF34-4597-93B9-D4F5248040C5}" srcOrd="0" destOrd="0" presId="urn:microsoft.com/office/officeart/2005/8/layout/cycle6"/>
    <dgm:cxn modelId="{E83AE337-6838-443E-B07F-348DE0C486A3}" type="presOf" srcId="{AA74FC95-3E29-49A9-A4A1-12F3F1C896F6}" destId="{E6B278FC-065C-4D1A-B82A-8C39BA8190BD}" srcOrd="0" destOrd="0" presId="urn:microsoft.com/office/officeart/2005/8/layout/cycle6"/>
    <dgm:cxn modelId="{6AC20271-9031-439A-A6FC-AE59062CA0E8}" type="presOf" srcId="{43943AB6-6EF9-42CD-8E80-15C4C81C97CC}" destId="{FF726B23-70D2-48D5-AC2B-15C226DC0E88}" srcOrd="0" destOrd="0" presId="urn:microsoft.com/office/officeart/2005/8/layout/cycle6"/>
    <dgm:cxn modelId="{F9FB3575-ADA5-401A-A37A-406046FDE956}" type="presOf" srcId="{2396E49E-17B6-47FC-97EF-AA8921CCC4F7}" destId="{F67F64A2-ED90-4065-96A3-BE651BDC2567}" srcOrd="0" destOrd="0" presId="urn:microsoft.com/office/officeart/2005/8/layout/cycle6"/>
    <dgm:cxn modelId="{A1DCAA75-1CD6-4E1E-A9BD-02791397A653}" srcId="{2396E49E-17B6-47FC-97EF-AA8921CCC4F7}" destId="{67DDBB35-4D4D-4BAD-BCC9-BBC8D9873716}" srcOrd="0" destOrd="0" parTransId="{E883D93B-9338-4438-B0B0-FD43CA8D6FD3}" sibTransId="{AA74FC95-3E29-49A9-A4A1-12F3F1C896F6}"/>
    <dgm:cxn modelId="{678BCE55-49B7-41C4-ADFA-E51FBC0578E7}" srcId="{2396E49E-17B6-47FC-97EF-AA8921CCC4F7}" destId="{43943AB6-6EF9-42CD-8E80-15C4C81C97CC}" srcOrd="2" destOrd="0" parTransId="{D40F9164-1561-4E10-AC5B-E4DD8E3EB8C6}" sibTransId="{1CA9EF78-7661-4E83-9FDE-F7212E319B1B}"/>
    <dgm:cxn modelId="{346628A6-A124-40EE-9B75-BBE291E6A787}" srcId="{2396E49E-17B6-47FC-97EF-AA8921CCC4F7}" destId="{152F8556-0D42-4D25-9FE6-5CD0C884BD06}" srcOrd="1" destOrd="0" parTransId="{4FCB44AF-CF59-4E87-A34F-8419D674A833}" sibTransId="{7EC865EA-35CF-4E23-AA76-EE03090B5397}"/>
    <dgm:cxn modelId="{FC6EBC7C-9029-4961-87C8-5F85DADE7E3A}" type="presParOf" srcId="{F67F64A2-ED90-4065-96A3-BE651BDC2567}" destId="{E4D1C381-EF34-4597-93B9-D4F5248040C5}" srcOrd="0" destOrd="0" presId="urn:microsoft.com/office/officeart/2005/8/layout/cycle6"/>
    <dgm:cxn modelId="{72BB2C54-C99F-476C-86D7-4895078D639D}" type="presParOf" srcId="{F67F64A2-ED90-4065-96A3-BE651BDC2567}" destId="{F4DAF773-EA6F-498A-A760-F657A45752E0}" srcOrd="1" destOrd="0" presId="urn:microsoft.com/office/officeart/2005/8/layout/cycle6"/>
    <dgm:cxn modelId="{B30AF583-3551-41B7-9724-E28BAE196DEB}" type="presParOf" srcId="{F67F64A2-ED90-4065-96A3-BE651BDC2567}" destId="{E6B278FC-065C-4D1A-B82A-8C39BA8190BD}" srcOrd="2" destOrd="0" presId="urn:microsoft.com/office/officeart/2005/8/layout/cycle6"/>
    <dgm:cxn modelId="{3C2E8E6A-6FD5-4A35-AB19-8A80AE94E87E}" type="presParOf" srcId="{F67F64A2-ED90-4065-96A3-BE651BDC2567}" destId="{0610F6CB-1E5D-4421-A1FF-A52AC46D2D21}" srcOrd="3" destOrd="0" presId="urn:microsoft.com/office/officeart/2005/8/layout/cycle6"/>
    <dgm:cxn modelId="{E791D8EE-389F-41E5-B238-50C62DFFB346}" type="presParOf" srcId="{F67F64A2-ED90-4065-96A3-BE651BDC2567}" destId="{D4570D4F-1A92-4B6D-89E2-F927AF0C92DC}" srcOrd="4" destOrd="0" presId="urn:microsoft.com/office/officeart/2005/8/layout/cycle6"/>
    <dgm:cxn modelId="{CA307D22-0D6F-4B05-9391-485B62284DB4}" type="presParOf" srcId="{F67F64A2-ED90-4065-96A3-BE651BDC2567}" destId="{FBFEBB87-DB3C-49BA-9813-22C970018B23}" srcOrd="5" destOrd="0" presId="urn:microsoft.com/office/officeart/2005/8/layout/cycle6"/>
    <dgm:cxn modelId="{9D3A8D4C-258F-44FE-80F9-2BC9BA33EEFD}" type="presParOf" srcId="{F67F64A2-ED90-4065-96A3-BE651BDC2567}" destId="{FF726B23-70D2-48D5-AC2B-15C226DC0E88}" srcOrd="6" destOrd="0" presId="urn:microsoft.com/office/officeart/2005/8/layout/cycle6"/>
    <dgm:cxn modelId="{6E15C4B1-1FFC-46B2-98B0-A46E8CF3E441}" type="presParOf" srcId="{F67F64A2-ED90-4065-96A3-BE651BDC2567}" destId="{9481AD14-B85F-4E86-BB9C-DD8C3179E0FE}" srcOrd="7" destOrd="0" presId="urn:microsoft.com/office/officeart/2005/8/layout/cycle6"/>
    <dgm:cxn modelId="{784D9D2A-BB1F-4B36-810F-723083A616E0}" type="presParOf" srcId="{F67F64A2-ED90-4065-96A3-BE651BDC2567}" destId="{153591F1-5BFA-4DC5-9054-97E9620B992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6E49E-17B6-47FC-97EF-AA8921CCC4F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7DDBB35-4D4D-4BAD-BCC9-BBC8D9873716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 SemiBold" panose="00000700000000000000" pitchFamily="50" charset="0"/>
            </a:rPr>
            <a:t>Consuming research</a:t>
          </a:r>
          <a:endParaRPr lang="en-PH" sz="1800" b="0" dirty="0">
            <a:solidFill>
              <a:schemeClr val="tx1"/>
            </a:solidFill>
            <a:latin typeface="Work Sans SemiBold" panose="00000700000000000000" pitchFamily="50" charset="0"/>
          </a:endParaRPr>
        </a:p>
      </dgm:t>
    </dgm:pt>
    <dgm:pt modelId="{E883D93B-9338-4438-B0B0-FD43CA8D6FD3}" type="parTrans" cxnId="{A1DCAA75-1CD6-4E1E-A9BD-02791397A653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AA74FC95-3E29-49A9-A4A1-12F3F1C896F6}" type="sibTrans" cxnId="{A1DCAA75-1CD6-4E1E-A9BD-02791397A653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152F8556-0D42-4D25-9FE6-5CD0C884BD06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Producing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FCB44AF-CF59-4E87-A34F-8419D674A833}" type="parTrans" cxnId="{346628A6-A124-40EE-9B75-BBE291E6A787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EC865EA-35CF-4E23-AA76-EE03090B5397}" type="sibTrans" cxnId="{346628A6-A124-40EE-9B75-BBE291E6A787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3943AB6-6EF9-42CD-8E80-15C4C81C97CC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Teaching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D40F9164-1561-4E10-AC5B-E4DD8E3EB8C6}" type="parTrans" cxnId="{678BCE55-49B7-41C4-ADFA-E51FBC0578E7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1CA9EF78-7661-4E83-9FDE-F7212E319B1B}" type="sibTrans" cxnId="{678BCE55-49B7-41C4-ADFA-E51FBC0578E7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67F64A2-ED90-4065-96A3-BE651BDC2567}" type="pres">
      <dgm:prSet presAssocID="{2396E49E-17B6-47FC-97EF-AA8921CCC4F7}" presName="cycle" presStyleCnt="0">
        <dgm:presLayoutVars>
          <dgm:dir/>
          <dgm:resizeHandles val="exact"/>
        </dgm:presLayoutVars>
      </dgm:prSet>
      <dgm:spPr/>
    </dgm:pt>
    <dgm:pt modelId="{E4D1C381-EF34-4597-93B9-D4F5248040C5}" type="pres">
      <dgm:prSet presAssocID="{67DDBB35-4D4D-4BAD-BCC9-BBC8D9873716}" presName="node" presStyleLbl="node1" presStyleIdx="0" presStyleCnt="3">
        <dgm:presLayoutVars>
          <dgm:bulletEnabled val="1"/>
        </dgm:presLayoutVars>
      </dgm:prSet>
      <dgm:spPr/>
    </dgm:pt>
    <dgm:pt modelId="{F4DAF773-EA6F-498A-A760-F657A45752E0}" type="pres">
      <dgm:prSet presAssocID="{67DDBB35-4D4D-4BAD-BCC9-BBC8D9873716}" presName="spNode" presStyleCnt="0"/>
      <dgm:spPr/>
    </dgm:pt>
    <dgm:pt modelId="{E6B278FC-065C-4D1A-B82A-8C39BA8190BD}" type="pres">
      <dgm:prSet presAssocID="{AA74FC95-3E29-49A9-A4A1-12F3F1C896F6}" presName="sibTrans" presStyleLbl="sibTrans1D1" presStyleIdx="0" presStyleCnt="3"/>
      <dgm:spPr/>
    </dgm:pt>
    <dgm:pt modelId="{0610F6CB-1E5D-4421-A1FF-A52AC46D2D21}" type="pres">
      <dgm:prSet presAssocID="{152F8556-0D42-4D25-9FE6-5CD0C884BD06}" presName="node" presStyleLbl="node1" presStyleIdx="1" presStyleCnt="3">
        <dgm:presLayoutVars>
          <dgm:bulletEnabled val="1"/>
        </dgm:presLayoutVars>
      </dgm:prSet>
      <dgm:spPr/>
    </dgm:pt>
    <dgm:pt modelId="{D4570D4F-1A92-4B6D-89E2-F927AF0C92DC}" type="pres">
      <dgm:prSet presAssocID="{152F8556-0D42-4D25-9FE6-5CD0C884BD06}" presName="spNode" presStyleCnt="0"/>
      <dgm:spPr/>
    </dgm:pt>
    <dgm:pt modelId="{FBFEBB87-DB3C-49BA-9813-22C970018B23}" type="pres">
      <dgm:prSet presAssocID="{7EC865EA-35CF-4E23-AA76-EE03090B5397}" presName="sibTrans" presStyleLbl="sibTrans1D1" presStyleIdx="1" presStyleCnt="3"/>
      <dgm:spPr/>
    </dgm:pt>
    <dgm:pt modelId="{FF726B23-70D2-48D5-AC2B-15C226DC0E88}" type="pres">
      <dgm:prSet presAssocID="{43943AB6-6EF9-42CD-8E80-15C4C81C97CC}" presName="node" presStyleLbl="node1" presStyleIdx="2" presStyleCnt="3">
        <dgm:presLayoutVars>
          <dgm:bulletEnabled val="1"/>
        </dgm:presLayoutVars>
      </dgm:prSet>
      <dgm:spPr/>
    </dgm:pt>
    <dgm:pt modelId="{9481AD14-B85F-4E86-BB9C-DD8C3179E0FE}" type="pres">
      <dgm:prSet presAssocID="{43943AB6-6EF9-42CD-8E80-15C4C81C97CC}" presName="spNode" presStyleCnt="0"/>
      <dgm:spPr/>
    </dgm:pt>
    <dgm:pt modelId="{153591F1-5BFA-4DC5-9054-97E9620B992C}" type="pres">
      <dgm:prSet presAssocID="{1CA9EF78-7661-4E83-9FDE-F7212E319B1B}" presName="sibTrans" presStyleLbl="sibTrans1D1" presStyleIdx="2" presStyleCnt="3"/>
      <dgm:spPr/>
    </dgm:pt>
  </dgm:ptLst>
  <dgm:cxnLst>
    <dgm:cxn modelId="{554BE010-7FF4-49F7-A2B0-81C1A01E5ECF}" type="presOf" srcId="{152F8556-0D42-4D25-9FE6-5CD0C884BD06}" destId="{0610F6CB-1E5D-4421-A1FF-A52AC46D2D21}" srcOrd="0" destOrd="0" presId="urn:microsoft.com/office/officeart/2005/8/layout/cycle6"/>
    <dgm:cxn modelId="{8CAA7A13-7217-4B22-974C-57AC69E18F76}" type="presOf" srcId="{1CA9EF78-7661-4E83-9FDE-F7212E319B1B}" destId="{153591F1-5BFA-4DC5-9054-97E9620B992C}" srcOrd="0" destOrd="0" presId="urn:microsoft.com/office/officeart/2005/8/layout/cycle6"/>
    <dgm:cxn modelId="{50161933-0372-4945-B2FB-0B7F3B5E8DC8}" type="presOf" srcId="{7EC865EA-35CF-4E23-AA76-EE03090B5397}" destId="{FBFEBB87-DB3C-49BA-9813-22C970018B23}" srcOrd="0" destOrd="0" presId="urn:microsoft.com/office/officeart/2005/8/layout/cycle6"/>
    <dgm:cxn modelId="{BF5A4436-F1B9-4DEF-9B25-9798F5F4B590}" type="presOf" srcId="{67DDBB35-4D4D-4BAD-BCC9-BBC8D9873716}" destId="{E4D1C381-EF34-4597-93B9-D4F5248040C5}" srcOrd="0" destOrd="0" presId="urn:microsoft.com/office/officeart/2005/8/layout/cycle6"/>
    <dgm:cxn modelId="{E83AE337-6838-443E-B07F-348DE0C486A3}" type="presOf" srcId="{AA74FC95-3E29-49A9-A4A1-12F3F1C896F6}" destId="{E6B278FC-065C-4D1A-B82A-8C39BA8190BD}" srcOrd="0" destOrd="0" presId="urn:microsoft.com/office/officeart/2005/8/layout/cycle6"/>
    <dgm:cxn modelId="{6AC20271-9031-439A-A6FC-AE59062CA0E8}" type="presOf" srcId="{43943AB6-6EF9-42CD-8E80-15C4C81C97CC}" destId="{FF726B23-70D2-48D5-AC2B-15C226DC0E88}" srcOrd="0" destOrd="0" presId="urn:microsoft.com/office/officeart/2005/8/layout/cycle6"/>
    <dgm:cxn modelId="{F9FB3575-ADA5-401A-A37A-406046FDE956}" type="presOf" srcId="{2396E49E-17B6-47FC-97EF-AA8921CCC4F7}" destId="{F67F64A2-ED90-4065-96A3-BE651BDC2567}" srcOrd="0" destOrd="0" presId="urn:microsoft.com/office/officeart/2005/8/layout/cycle6"/>
    <dgm:cxn modelId="{A1DCAA75-1CD6-4E1E-A9BD-02791397A653}" srcId="{2396E49E-17B6-47FC-97EF-AA8921CCC4F7}" destId="{67DDBB35-4D4D-4BAD-BCC9-BBC8D9873716}" srcOrd="0" destOrd="0" parTransId="{E883D93B-9338-4438-B0B0-FD43CA8D6FD3}" sibTransId="{AA74FC95-3E29-49A9-A4A1-12F3F1C896F6}"/>
    <dgm:cxn modelId="{678BCE55-49B7-41C4-ADFA-E51FBC0578E7}" srcId="{2396E49E-17B6-47FC-97EF-AA8921CCC4F7}" destId="{43943AB6-6EF9-42CD-8E80-15C4C81C97CC}" srcOrd="2" destOrd="0" parTransId="{D40F9164-1561-4E10-AC5B-E4DD8E3EB8C6}" sibTransId="{1CA9EF78-7661-4E83-9FDE-F7212E319B1B}"/>
    <dgm:cxn modelId="{346628A6-A124-40EE-9B75-BBE291E6A787}" srcId="{2396E49E-17B6-47FC-97EF-AA8921CCC4F7}" destId="{152F8556-0D42-4D25-9FE6-5CD0C884BD06}" srcOrd="1" destOrd="0" parTransId="{4FCB44AF-CF59-4E87-A34F-8419D674A833}" sibTransId="{7EC865EA-35CF-4E23-AA76-EE03090B5397}"/>
    <dgm:cxn modelId="{FC6EBC7C-9029-4961-87C8-5F85DADE7E3A}" type="presParOf" srcId="{F67F64A2-ED90-4065-96A3-BE651BDC2567}" destId="{E4D1C381-EF34-4597-93B9-D4F5248040C5}" srcOrd="0" destOrd="0" presId="urn:microsoft.com/office/officeart/2005/8/layout/cycle6"/>
    <dgm:cxn modelId="{72BB2C54-C99F-476C-86D7-4895078D639D}" type="presParOf" srcId="{F67F64A2-ED90-4065-96A3-BE651BDC2567}" destId="{F4DAF773-EA6F-498A-A760-F657A45752E0}" srcOrd="1" destOrd="0" presId="urn:microsoft.com/office/officeart/2005/8/layout/cycle6"/>
    <dgm:cxn modelId="{B30AF583-3551-41B7-9724-E28BAE196DEB}" type="presParOf" srcId="{F67F64A2-ED90-4065-96A3-BE651BDC2567}" destId="{E6B278FC-065C-4D1A-B82A-8C39BA8190BD}" srcOrd="2" destOrd="0" presId="urn:microsoft.com/office/officeart/2005/8/layout/cycle6"/>
    <dgm:cxn modelId="{3C2E8E6A-6FD5-4A35-AB19-8A80AE94E87E}" type="presParOf" srcId="{F67F64A2-ED90-4065-96A3-BE651BDC2567}" destId="{0610F6CB-1E5D-4421-A1FF-A52AC46D2D21}" srcOrd="3" destOrd="0" presId="urn:microsoft.com/office/officeart/2005/8/layout/cycle6"/>
    <dgm:cxn modelId="{E791D8EE-389F-41E5-B238-50C62DFFB346}" type="presParOf" srcId="{F67F64A2-ED90-4065-96A3-BE651BDC2567}" destId="{D4570D4F-1A92-4B6D-89E2-F927AF0C92DC}" srcOrd="4" destOrd="0" presId="urn:microsoft.com/office/officeart/2005/8/layout/cycle6"/>
    <dgm:cxn modelId="{CA307D22-0D6F-4B05-9391-485B62284DB4}" type="presParOf" srcId="{F67F64A2-ED90-4065-96A3-BE651BDC2567}" destId="{FBFEBB87-DB3C-49BA-9813-22C970018B23}" srcOrd="5" destOrd="0" presId="urn:microsoft.com/office/officeart/2005/8/layout/cycle6"/>
    <dgm:cxn modelId="{9D3A8D4C-258F-44FE-80F9-2BC9BA33EEFD}" type="presParOf" srcId="{F67F64A2-ED90-4065-96A3-BE651BDC2567}" destId="{FF726B23-70D2-48D5-AC2B-15C226DC0E88}" srcOrd="6" destOrd="0" presId="urn:microsoft.com/office/officeart/2005/8/layout/cycle6"/>
    <dgm:cxn modelId="{6E15C4B1-1FFC-46B2-98B0-A46E8CF3E441}" type="presParOf" srcId="{F67F64A2-ED90-4065-96A3-BE651BDC2567}" destId="{9481AD14-B85F-4E86-BB9C-DD8C3179E0FE}" srcOrd="7" destOrd="0" presId="urn:microsoft.com/office/officeart/2005/8/layout/cycle6"/>
    <dgm:cxn modelId="{784D9D2A-BB1F-4B36-810F-723083A616E0}" type="presParOf" srcId="{F67F64A2-ED90-4065-96A3-BE651BDC2567}" destId="{153591F1-5BFA-4DC5-9054-97E9620B992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96E49E-17B6-47FC-97EF-AA8921CCC4F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7DDBB35-4D4D-4BAD-BCC9-BBC8D9873716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Consuming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883D93B-9338-4438-B0B0-FD43CA8D6FD3}" type="parTrans" cxnId="{A1DCAA75-1CD6-4E1E-A9BD-02791397A653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AA74FC95-3E29-49A9-A4A1-12F3F1C896F6}" type="sibTrans" cxnId="{A1DCAA75-1CD6-4E1E-A9BD-02791397A653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152F8556-0D42-4D25-9FE6-5CD0C884BD06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 SemiBold" panose="00000700000000000000" pitchFamily="50" charset="0"/>
            </a:rPr>
            <a:t>Producing research</a:t>
          </a:r>
          <a:endParaRPr lang="en-PH" sz="1800" b="0" dirty="0">
            <a:solidFill>
              <a:schemeClr val="tx1"/>
            </a:solidFill>
            <a:latin typeface="Work Sans SemiBold" panose="00000700000000000000" pitchFamily="50" charset="0"/>
          </a:endParaRPr>
        </a:p>
      </dgm:t>
    </dgm:pt>
    <dgm:pt modelId="{4FCB44AF-CF59-4E87-A34F-8419D674A833}" type="parTrans" cxnId="{346628A6-A124-40EE-9B75-BBE291E6A787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EC865EA-35CF-4E23-AA76-EE03090B5397}" type="sibTrans" cxnId="{346628A6-A124-40EE-9B75-BBE291E6A787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3943AB6-6EF9-42CD-8E80-15C4C81C97CC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Teaching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D40F9164-1561-4E10-AC5B-E4DD8E3EB8C6}" type="parTrans" cxnId="{678BCE55-49B7-41C4-ADFA-E51FBC0578E7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1CA9EF78-7661-4E83-9FDE-F7212E319B1B}" type="sibTrans" cxnId="{678BCE55-49B7-41C4-ADFA-E51FBC0578E7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67F64A2-ED90-4065-96A3-BE651BDC2567}" type="pres">
      <dgm:prSet presAssocID="{2396E49E-17B6-47FC-97EF-AA8921CCC4F7}" presName="cycle" presStyleCnt="0">
        <dgm:presLayoutVars>
          <dgm:dir/>
          <dgm:resizeHandles val="exact"/>
        </dgm:presLayoutVars>
      </dgm:prSet>
      <dgm:spPr/>
    </dgm:pt>
    <dgm:pt modelId="{E4D1C381-EF34-4597-93B9-D4F5248040C5}" type="pres">
      <dgm:prSet presAssocID="{67DDBB35-4D4D-4BAD-BCC9-BBC8D9873716}" presName="node" presStyleLbl="node1" presStyleIdx="0" presStyleCnt="3">
        <dgm:presLayoutVars>
          <dgm:bulletEnabled val="1"/>
        </dgm:presLayoutVars>
      </dgm:prSet>
      <dgm:spPr/>
    </dgm:pt>
    <dgm:pt modelId="{F4DAF773-EA6F-498A-A760-F657A45752E0}" type="pres">
      <dgm:prSet presAssocID="{67DDBB35-4D4D-4BAD-BCC9-BBC8D9873716}" presName="spNode" presStyleCnt="0"/>
      <dgm:spPr/>
    </dgm:pt>
    <dgm:pt modelId="{E6B278FC-065C-4D1A-B82A-8C39BA8190BD}" type="pres">
      <dgm:prSet presAssocID="{AA74FC95-3E29-49A9-A4A1-12F3F1C896F6}" presName="sibTrans" presStyleLbl="sibTrans1D1" presStyleIdx="0" presStyleCnt="3"/>
      <dgm:spPr/>
    </dgm:pt>
    <dgm:pt modelId="{0610F6CB-1E5D-4421-A1FF-A52AC46D2D21}" type="pres">
      <dgm:prSet presAssocID="{152F8556-0D42-4D25-9FE6-5CD0C884BD06}" presName="node" presStyleLbl="node1" presStyleIdx="1" presStyleCnt="3">
        <dgm:presLayoutVars>
          <dgm:bulletEnabled val="1"/>
        </dgm:presLayoutVars>
      </dgm:prSet>
      <dgm:spPr/>
    </dgm:pt>
    <dgm:pt modelId="{D4570D4F-1A92-4B6D-89E2-F927AF0C92DC}" type="pres">
      <dgm:prSet presAssocID="{152F8556-0D42-4D25-9FE6-5CD0C884BD06}" presName="spNode" presStyleCnt="0"/>
      <dgm:spPr/>
    </dgm:pt>
    <dgm:pt modelId="{FBFEBB87-DB3C-49BA-9813-22C970018B23}" type="pres">
      <dgm:prSet presAssocID="{7EC865EA-35CF-4E23-AA76-EE03090B5397}" presName="sibTrans" presStyleLbl="sibTrans1D1" presStyleIdx="1" presStyleCnt="3"/>
      <dgm:spPr/>
    </dgm:pt>
    <dgm:pt modelId="{FF726B23-70D2-48D5-AC2B-15C226DC0E88}" type="pres">
      <dgm:prSet presAssocID="{43943AB6-6EF9-42CD-8E80-15C4C81C97CC}" presName="node" presStyleLbl="node1" presStyleIdx="2" presStyleCnt="3">
        <dgm:presLayoutVars>
          <dgm:bulletEnabled val="1"/>
        </dgm:presLayoutVars>
      </dgm:prSet>
      <dgm:spPr/>
    </dgm:pt>
    <dgm:pt modelId="{9481AD14-B85F-4E86-BB9C-DD8C3179E0FE}" type="pres">
      <dgm:prSet presAssocID="{43943AB6-6EF9-42CD-8E80-15C4C81C97CC}" presName="spNode" presStyleCnt="0"/>
      <dgm:spPr/>
    </dgm:pt>
    <dgm:pt modelId="{153591F1-5BFA-4DC5-9054-97E9620B992C}" type="pres">
      <dgm:prSet presAssocID="{1CA9EF78-7661-4E83-9FDE-F7212E319B1B}" presName="sibTrans" presStyleLbl="sibTrans1D1" presStyleIdx="2" presStyleCnt="3"/>
      <dgm:spPr/>
    </dgm:pt>
  </dgm:ptLst>
  <dgm:cxnLst>
    <dgm:cxn modelId="{554BE010-7FF4-49F7-A2B0-81C1A01E5ECF}" type="presOf" srcId="{152F8556-0D42-4D25-9FE6-5CD0C884BD06}" destId="{0610F6CB-1E5D-4421-A1FF-A52AC46D2D21}" srcOrd="0" destOrd="0" presId="urn:microsoft.com/office/officeart/2005/8/layout/cycle6"/>
    <dgm:cxn modelId="{8CAA7A13-7217-4B22-974C-57AC69E18F76}" type="presOf" srcId="{1CA9EF78-7661-4E83-9FDE-F7212E319B1B}" destId="{153591F1-5BFA-4DC5-9054-97E9620B992C}" srcOrd="0" destOrd="0" presId="urn:microsoft.com/office/officeart/2005/8/layout/cycle6"/>
    <dgm:cxn modelId="{50161933-0372-4945-B2FB-0B7F3B5E8DC8}" type="presOf" srcId="{7EC865EA-35CF-4E23-AA76-EE03090B5397}" destId="{FBFEBB87-DB3C-49BA-9813-22C970018B23}" srcOrd="0" destOrd="0" presId="urn:microsoft.com/office/officeart/2005/8/layout/cycle6"/>
    <dgm:cxn modelId="{BF5A4436-F1B9-4DEF-9B25-9798F5F4B590}" type="presOf" srcId="{67DDBB35-4D4D-4BAD-BCC9-BBC8D9873716}" destId="{E4D1C381-EF34-4597-93B9-D4F5248040C5}" srcOrd="0" destOrd="0" presId="urn:microsoft.com/office/officeart/2005/8/layout/cycle6"/>
    <dgm:cxn modelId="{E83AE337-6838-443E-B07F-348DE0C486A3}" type="presOf" srcId="{AA74FC95-3E29-49A9-A4A1-12F3F1C896F6}" destId="{E6B278FC-065C-4D1A-B82A-8C39BA8190BD}" srcOrd="0" destOrd="0" presId="urn:microsoft.com/office/officeart/2005/8/layout/cycle6"/>
    <dgm:cxn modelId="{6AC20271-9031-439A-A6FC-AE59062CA0E8}" type="presOf" srcId="{43943AB6-6EF9-42CD-8E80-15C4C81C97CC}" destId="{FF726B23-70D2-48D5-AC2B-15C226DC0E88}" srcOrd="0" destOrd="0" presId="urn:microsoft.com/office/officeart/2005/8/layout/cycle6"/>
    <dgm:cxn modelId="{F9FB3575-ADA5-401A-A37A-406046FDE956}" type="presOf" srcId="{2396E49E-17B6-47FC-97EF-AA8921CCC4F7}" destId="{F67F64A2-ED90-4065-96A3-BE651BDC2567}" srcOrd="0" destOrd="0" presId="urn:microsoft.com/office/officeart/2005/8/layout/cycle6"/>
    <dgm:cxn modelId="{A1DCAA75-1CD6-4E1E-A9BD-02791397A653}" srcId="{2396E49E-17B6-47FC-97EF-AA8921CCC4F7}" destId="{67DDBB35-4D4D-4BAD-BCC9-BBC8D9873716}" srcOrd="0" destOrd="0" parTransId="{E883D93B-9338-4438-B0B0-FD43CA8D6FD3}" sibTransId="{AA74FC95-3E29-49A9-A4A1-12F3F1C896F6}"/>
    <dgm:cxn modelId="{678BCE55-49B7-41C4-ADFA-E51FBC0578E7}" srcId="{2396E49E-17B6-47FC-97EF-AA8921CCC4F7}" destId="{43943AB6-6EF9-42CD-8E80-15C4C81C97CC}" srcOrd="2" destOrd="0" parTransId="{D40F9164-1561-4E10-AC5B-E4DD8E3EB8C6}" sibTransId="{1CA9EF78-7661-4E83-9FDE-F7212E319B1B}"/>
    <dgm:cxn modelId="{346628A6-A124-40EE-9B75-BBE291E6A787}" srcId="{2396E49E-17B6-47FC-97EF-AA8921CCC4F7}" destId="{152F8556-0D42-4D25-9FE6-5CD0C884BD06}" srcOrd="1" destOrd="0" parTransId="{4FCB44AF-CF59-4E87-A34F-8419D674A833}" sibTransId="{7EC865EA-35CF-4E23-AA76-EE03090B5397}"/>
    <dgm:cxn modelId="{FC6EBC7C-9029-4961-87C8-5F85DADE7E3A}" type="presParOf" srcId="{F67F64A2-ED90-4065-96A3-BE651BDC2567}" destId="{E4D1C381-EF34-4597-93B9-D4F5248040C5}" srcOrd="0" destOrd="0" presId="urn:microsoft.com/office/officeart/2005/8/layout/cycle6"/>
    <dgm:cxn modelId="{72BB2C54-C99F-476C-86D7-4895078D639D}" type="presParOf" srcId="{F67F64A2-ED90-4065-96A3-BE651BDC2567}" destId="{F4DAF773-EA6F-498A-A760-F657A45752E0}" srcOrd="1" destOrd="0" presId="urn:microsoft.com/office/officeart/2005/8/layout/cycle6"/>
    <dgm:cxn modelId="{B30AF583-3551-41B7-9724-E28BAE196DEB}" type="presParOf" srcId="{F67F64A2-ED90-4065-96A3-BE651BDC2567}" destId="{E6B278FC-065C-4D1A-B82A-8C39BA8190BD}" srcOrd="2" destOrd="0" presId="urn:microsoft.com/office/officeart/2005/8/layout/cycle6"/>
    <dgm:cxn modelId="{3C2E8E6A-6FD5-4A35-AB19-8A80AE94E87E}" type="presParOf" srcId="{F67F64A2-ED90-4065-96A3-BE651BDC2567}" destId="{0610F6CB-1E5D-4421-A1FF-A52AC46D2D21}" srcOrd="3" destOrd="0" presId="urn:microsoft.com/office/officeart/2005/8/layout/cycle6"/>
    <dgm:cxn modelId="{E791D8EE-389F-41E5-B238-50C62DFFB346}" type="presParOf" srcId="{F67F64A2-ED90-4065-96A3-BE651BDC2567}" destId="{D4570D4F-1A92-4B6D-89E2-F927AF0C92DC}" srcOrd="4" destOrd="0" presId="urn:microsoft.com/office/officeart/2005/8/layout/cycle6"/>
    <dgm:cxn modelId="{CA307D22-0D6F-4B05-9391-485B62284DB4}" type="presParOf" srcId="{F67F64A2-ED90-4065-96A3-BE651BDC2567}" destId="{FBFEBB87-DB3C-49BA-9813-22C970018B23}" srcOrd="5" destOrd="0" presId="urn:microsoft.com/office/officeart/2005/8/layout/cycle6"/>
    <dgm:cxn modelId="{9D3A8D4C-258F-44FE-80F9-2BC9BA33EEFD}" type="presParOf" srcId="{F67F64A2-ED90-4065-96A3-BE651BDC2567}" destId="{FF726B23-70D2-48D5-AC2B-15C226DC0E88}" srcOrd="6" destOrd="0" presId="urn:microsoft.com/office/officeart/2005/8/layout/cycle6"/>
    <dgm:cxn modelId="{6E15C4B1-1FFC-46B2-98B0-A46E8CF3E441}" type="presParOf" srcId="{F67F64A2-ED90-4065-96A3-BE651BDC2567}" destId="{9481AD14-B85F-4E86-BB9C-DD8C3179E0FE}" srcOrd="7" destOrd="0" presId="urn:microsoft.com/office/officeart/2005/8/layout/cycle6"/>
    <dgm:cxn modelId="{784D9D2A-BB1F-4B36-810F-723083A616E0}" type="presParOf" srcId="{F67F64A2-ED90-4065-96A3-BE651BDC2567}" destId="{153591F1-5BFA-4DC5-9054-97E9620B992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96E49E-17B6-47FC-97EF-AA8921CCC4F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7DDBB35-4D4D-4BAD-BCC9-BBC8D9873716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Consuming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883D93B-9338-4438-B0B0-FD43CA8D6FD3}" type="parTrans" cxnId="{A1DCAA75-1CD6-4E1E-A9BD-02791397A653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AA74FC95-3E29-49A9-A4A1-12F3F1C896F6}" type="sibTrans" cxnId="{A1DCAA75-1CD6-4E1E-A9BD-02791397A653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152F8556-0D42-4D25-9FE6-5CD0C884BD06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latin typeface="Work Sans" panose="00000500000000000000" pitchFamily="50" charset="0"/>
            </a:rPr>
            <a:t>Producing research</a:t>
          </a:r>
          <a:endParaRPr lang="en-PH" sz="1800" b="0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FCB44AF-CF59-4E87-A34F-8419D674A833}" type="parTrans" cxnId="{346628A6-A124-40EE-9B75-BBE291E6A787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EC865EA-35CF-4E23-AA76-EE03090B5397}" type="sibTrans" cxnId="{346628A6-A124-40EE-9B75-BBE291E6A787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3943AB6-6EF9-42CD-8E80-15C4C81C97CC}">
      <dgm:prSet phldrT="[Text]" custT="1"/>
      <dgm:spPr>
        <a:solidFill>
          <a:srgbClr val="D7CCC8"/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Work Sans" panose="00000500000000000000" pitchFamily="50" charset="0"/>
            </a:rPr>
            <a:t>Teaching research</a:t>
          </a:r>
          <a:endParaRPr lang="en-PH" sz="1800" b="1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D40F9164-1561-4E10-AC5B-E4DD8E3EB8C6}" type="parTrans" cxnId="{678BCE55-49B7-41C4-ADFA-E51FBC0578E7}">
      <dgm:prSet/>
      <dgm:spPr/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1CA9EF78-7661-4E83-9FDE-F7212E319B1B}" type="sibTrans" cxnId="{678BCE55-49B7-41C4-ADFA-E51FBC0578E7}">
      <dgm:prSet/>
      <dgm:spPr>
        <a:solidFill>
          <a:srgbClr val="BCAAA4"/>
        </a:solidFill>
        <a:ln>
          <a:solidFill>
            <a:srgbClr val="BCAAA4"/>
          </a:solidFill>
        </a:ln>
      </dgm:spPr>
      <dgm:t>
        <a:bodyPr/>
        <a:lstStyle/>
        <a:p>
          <a:endParaRPr lang="en-PH" sz="1800" b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67F64A2-ED90-4065-96A3-BE651BDC2567}" type="pres">
      <dgm:prSet presAssocID="{2396E49E-17B6-47FC-97EF-AA8921CCC4F7}" presName="cycle" presStyleCnt="0">
        <dgm:presLayoutVars>
          <dgm:dir/>
          <dgm:resizeHandles val="exact"/>
        </dgm:presLayoutVars>
      </dgm:prSet>
      <dgm:spPr/>
    </dgm:pt>
    <dgm:pt modelId="{E4D1C381-EF34-4597-93B9-D4F5248040C5}" type="pres">
      <dgm:prSet presAssocID="{67DDBB35-4D4D-4BAD-BCC9-BBC8D9873716}" presName="node" presStyleLbl="node1" presStyleIdx="0" presStyleCnt="3">
        <dgm:presLayoutVars>
          <dgm:bulletEnabled val="1"/>
        </dgm:presLayoutVars>
      </dgm:prSet>
      <dgm:spPr/>
    </dgm:pt>
    <dgm:pt modelId="{F4DAF773-EA6F-498A-A760-F657A45752E0}" type="pres">
      <dgm:prSet presAssocID="{67DDBB35-4D4D-4BAD-BCC9-BBC8D9873716}" presName="spNode" presStyleCnt="0"/>
      <dgm:spPr/>
    </dgm:pt>
    <dgm:pt modelId="{E6B278FC-065C-4D1A-B82A-8C39BA8190BD}" type="pres">
      <dgm:prSet presAssocID="{AA74FC95-3E29-49A9-A4A1-12F3F1C896F6}" presName="sibTrans" presStyleLbl="sibTrans1D1" presStyleIdx="0" presStyleCnt="3"/>
      <dgm:spPr/>
    </dgm:pt>
    <dgm:pt modelId="{0610F6CB-1E5D-4421-A1FF-A52AC46D2D21}" type="pres">
      <dgm:prSet presAssocID="{152F8556-0D42-4D25-9FE6-5CD0C884BD06}" presName="node" presStyleLbl="node1" presStyleIdx="1" presStyleCnt="3">
        <dgm:presLayoutVars>
          <dgm:bulletEnabled val="1"/>
        </dgm:presLayoutVars>
      </dgm:prSet>
      <dgm:spPr/>
    </dgm:pt>
    <dgm:pt modelId="{D4570D4F-1A92-4B6D-89E2-F927AF0C92DC}" type="pres">
      <dgm:prSet presAssocID="{152F8556-0D42-4D25-9FE6-5CD0C884BD06}" presName="spNode" presStyleCnt="0"/>
      <dgm:spPr/>
    </dgm:pt>
    <dgm:pt modelId="{FBFEBB87-DB3C-49BA-9813-22C970018B23}" type="pres">
      <dgm:prSet presAssocID="{7EC865EA-35CF-4E23-AA76-EE03090B5397}" presName="sibTrans" presStyleLbl="sibTrans1D1" presStyleIdx="1" presStyleCnt="3"/>
      <dgm:spPr/>
    </dgm:pt>
    <dgm:pt modelId="{FF726B23-70D2-48D5-AC2B-15C226DC0E88}" type="pres">
      <dgm:prSet presAssocID="{43943AB6-6EF9-42CD-8E80-15C4C81C97CC}" presName="node" presStyleLbl="node1" presStyleIdx="2" presStyleCnt="3">
        <dgm:presLayoutVars>
          <dgm:bulletEnabled val="1"/>
        </dgm:presLayoutVars>
      </dgm:prSet>
      <dgm:spPr/>
    </dgm:pt>
    <dgm:pt modelId="{9481AD14-B85F-4E86-BB9C-DD8C3179E0FE}" type="pres">
      <dgm:prSet presAssocID="{43943AB6-6EF9-42CD-8E80-15C4C81C97CC}" presName="spNode" presStyleCnt="0"/>
      <dgm:spPr/>
    </dgm:pt>
    <dgm:pt modelId="{153591F1-5BFA-4DC5-9054-97E9620B992C}" type="pres">
      <dgm:prSet presAssocID="{1CA9EF78-7661-4E83-9FDE-F7212E319B1B}" presName="sibTrans" presStyleLbl="sibTrans1D1" presStyleIdx="2" presStyleCnt="3"/>
      <dgm:spPr/>
    </dgm:pt>
  </dgm:ptLst>
  <dgm:cxnLst>
    <dgm:cxn modelId="{554BE010-7FF4-49F7-A2B0-81C1A01E5ECF}" type="presOf" srcId="{152F8556-0D42-4D25-9FE6-5CD0C884BD06}" destId="{0610F6CB-1E5D-4421-A1FF-A52AC46D2D21}" srcOrd="0" destOrd="0" presId="urn:microsoft.com/office/officeart/2005/8/layout/cycle6"/>
    <dgm:cxn modelId="{8CAA7A13-7217-4B22-974C-57AC69E18F76}" type="presOf" srcId="{1CA9EF78-7661-4E83-9FDE-F7212E319B1B}" destId="{153591F1-5BFA-4DC5-9054-97E9620B992C}" srcOrd="0" destOrd="0" presId="urn:microsoft.com/office/officeart/2005/8/layout/cycle6"/>
    <dgm:cxn modelId="{50161933-0372-4945-B2FB-0B7F3B5E8DC8}" type="presOf" srcId="{7EC865EA-35CF-4E23-AA76-EE03090B5397}" destId="{FBFEBB87-DB3C-49BA-9813-22C970018B23}" srcOrd="0" destOrd="0" presId="urn:microsoft.com/office/officeart/2005/8/layout/cycle6"/>
    <dgm:cxn modelId="{BF5A4436-F1B9-4DEF-9B25-9798F5F4B590}" type="presOf" srcId="{67DDBB35-4D4D-4BAD-BCC9-BBC8D9873716}" destId="{E4D1C381-EF34-4597-93B9-D4F5248040C5}" srcOrd="0" destOrd="0" presId="urn:microsoft.com/office/officeart/2005/8/layout/cycle6"/>
    <dgm:cxn modelId="{E83AE337-6838-443E-B07F-348DE0C486A3}" type="presOf" srcId="{AA74FC95-3E29-49A9-A4A1-12F3F1C896F6}" destId="{E6B278FC-065C-4D1A-B82A-8C39BA8190BD}" srcOrd="0" destOrd="0" presId="urn:microsoft.com/office/officeart/2005/8/layout/cycle6"/>
    <dgm:cxn modelId="{6AC20271-9031-439A-A6FC-AE59062CA0E8}" type="presOf" srcId="{43943AB6-6EF9-42CD-8E80-15C4C81C97CC}" destId="{FF726B23-70D2-48D5-AC2B-15C226DC0E88}" srcOrd="0" destOrd="0" presId="urn:microsoft.com/office/officeart/2005/8/layout/cycle6"/>
    <dgm:cxn modelId="{F9FB3575-ADA5-401A-A37A-406046FDE956}" type="presOf" srcId="{2396E49E-17B6-47FC-97EF-AA8921CCC4F7}" destId="{F67F64A2-ED90-4065-96A3-BE651BDC2567}" srcOrd="0" destOrd="0" presId="urn:microsoft.com/office/officeart/2005/8/layout/cycle6"/>
    <dgm:cxn modelId="{A1DCAA75-1CD6-4E1E-A9BD-02791397A653}" srcId="{2396E49E-17B6-47FC-97EF-AA8921CCC4F7}" destId="{67DDBB35-4D4D-4BAD-BCC9-BBC8D9873716}" srcOrd="0" destOrd="0" parTransId="{E883D93B-9338-4438-B0B0-FD43CA8D6FD3}" sibTransId="{AA74FC95-3E29-49A9-A4A1-12F3F1C896F6}"/>
    <dgm:cxn modelId="{678BCE55-49B7-41C4-ADFA-E51FBC0578E7}" srcId="{2396E49E-17B6-47FC-97EF-AA8921CCC4F7}" destId="{43943AB6-6EF9-42CD-8E80-15C4C81C97CC}" srcOrd="2" destOrd="0" parTransId="{D40F9164-1561-4E10-AC5B-E4DD8E3EB8C6}" sibTransId="{1CA9EF78-7661-4E83-9FDE-F7212E319B1B}"/>
    <dgm:cxn modelId="{346628A6-A124-40EE-9B75-BBE291E6A787}" srcId="{2396E49E-17B6-47FC-97EF-AA8921CCC4F7}" destId="{152F8556-0D42-4D25-9FE6-5CD0C884BD06}" srcOrd="1" destOrd="0" parTransId="{4FCB44AF-CF59-4E87-A34F-8419D674A833}" sibTransId="{7EC865EA-35CF-4E23-AA76-EE03090B5397}"/>
    <dgm:cxn modelId="{FC6EBC7C-9029-4961-87C8-5F85DADE7E3A}" type="presParOf" srcId="{F67F64A2-ED90-4065-96A3-BE651BDC2567}" destId="{E4D1C381-EF34-4597-93B9-D4F5248040C5}" srcOrd="0" destOrd="0" presId="urn:microsoft.com/office/officeart/2005/8/layout/cycle6"/>
    <dgm:cxn modelId="{72BB2C54-C99F-476C-86D7-4895078D639D}" type="presParOf" srcId="{F67F64A2-ED90-4065-96A3-BE651BDC2567}" destId="{F4DAF773-EA6F-498A-A760-F657A45752E0}" srcOrd="1" destOrd="0" presId="urn:microsoft.com/office/officeart/2005/8/layout/cycle6"/>
    <dgm:cxn modelId="{B30AF583-3551-41B7-9724-E28BAE196DEB}" type="presParOf" srcId="{F67F64A2-ED90-4065-96A3-BE651BDC2567}" destId="{E6B278FC-065C-4D1A-B82A-8C39BA8190BD}" srcOrd="2" destOrd="0" presId="urn:microsoft.com/office/officeart/2005/8/layout/cycle6"/>
    <dgm:cxn modelId="{3C2E8E6A-6FD5-4A35-AB19-8A80AE94E87E}" type="presParOf" srcId="{F67F64A2-ED90-4065-96A3-BE651BDC2567}" destId="{0610F6CB-1E5D-4421-A1FF-A52AC46D2D21}" srcOrd="3" destOrd="0" presId="urn:microsoft.com/office/officeart/2005/8/layout/cycle6"/>
    <dgm:cxn modelId="{E791D8EE-389F-41E5-B238-50C62DFFB346}" type="presParOf" srcId="{F67F64A2-ED90-4065-96A3-BE651BDC2567}" destId="{D4570D4F-1A92-4B6D-89E2-F927AF0C92DC}" srcOrd="4" destOrd="0" presId="urn:microsoft.com/office/officeart/2005/8/layout/cycle6"/>
    <dgm:cxn modelId="{CA307D22-0D6F-4B05-9391-485B62284DB4}" type="presParOf" srcId="{F67F64A2-ED90-4065-96A3-BE651BDC2567}" destId="{FBFEBB87-DB3C-49BA-9813-22C970018B23}" srcOrd="5" destOrd="0" presId="urn:microsoft.com/office/officeart/2005/8/layout/cycle6"/>
    <dgm:cxn modelId="{9D3A8D4C-258F-44FE-80F9-2BC9BA33EEFD}" type="presParOf" srcId="{F67F64A2-ED90-4065-96A3-BE651BDC2567}" destId="{FF726B23-70D2-48D5-AC2B-15C226DC0E88}" srcOrd="6" destOrd="0" presId="urn:microsoft.com/office/officeart/2005/8/layout/cycle6"/>
    <dgm:cxn modelId="{6E15C4B1-1FFC-46B2-98B0-A46E8CF3E441}" type="presParOf" srcId="{F67F64A2-ED90-4065-96A3-BE651BDC2567}" destId="{9481AD14-B85F-4E86-BB9C-DD8C3179E0FE}" srcOrd="7" destOrd="0" presId="urn:microsoft.com/office/officeart/2005/8/layout/cycle6"/>
    <dgm:cxn modelId="{784D9D2A-BB1F-4B36-810F-723083A616E0}" type="presParOf" srcId="{F67F64A2-ED90-4065-96A3-BE651BDC2567}" destId="{153591F1-5BFA-4DC5-9054-97E9620B992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00CC0D-F972-477D-BD9A-186F9B7FD5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CDD089F-E9AC-4AF8-AC98-338DC004399C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Generate and specify hypothesis</a:t>
          </a:r>
        </a:p>
      </dgm:t>
    </dgm:pt>
    <dgm:pt modelId="{D91C213F-588B-406A-AA53-6157B7972A00}" type="parTrans" cxnId="{7B52E69E-D04F-4828-8F6A-E1ADAF03C567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DD12E755-4270-43B1-94E3-C781C664A075}" type="sibTrans" cxnId="{7B52E69E-D04F-4828-8F6A-E1ADAF03C567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0A35838F-863B-4A84-928E-86C2933B0E02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Design study</a:t>
          </a:r>
        </a:p>
      </dgm:t>
    </dgm:pt>
    <dgm:pt modelId="{31C6CB41-990E-442C-B900-3370ABF4D1EE}" type="parTrans" cxnId="{9DFAB231-435B-44C6-891A-EE4B99BBCA3E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2A82D46-ED6C-4F01-97EE-58DC163FB265}" type="sibTrans" cxnId="{9DFAB231-435B-44C6-891A-EE4B99BBCA3E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08493786-4E78-49A3-9B67-D1746E458E98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Conduct study and collect data</a:t>
          </a:r>
        </a:p>
      </dgm:t>
    </dgm:pt>
    <dgm:pt modelId="{A8B7104A-D397-4AF7-A458-CC8472F8BF2D}" type="parTrans" cxnId="{EEFE2594-0FEF-431E-9CB9-F0C01E625512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B5C73599-0FEC-48C3-B0B9-76D4CFCCECCA}" type="sibTrans" cxnId="{EEFE2594-0FEF-431E-9CB9-F0C01E625512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A27AEA3-C916-4229-943E-540E9DF5849D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Analyze data and test hypothesis</a:t>
          </a:r>
        </a:p>
      </dgm:t>
    </dgm:pt>
    <dgm:pt modelId="{EFED2246-90AB-49F3-9279-BBBA08CC5CFD}" type="parTrans" cxnId="{213EA8F8-514A-425E-966D-5C0396996CC1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3414DEE-5CD1-4380-A0B4-C55348916991}" type="sibTrans" cxnId="{213EA8F8-514A-425E-966D-5C0396996CC1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E83D0E83-647B-4AB9-AA28-A38F2EBA1365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Publish and/or conduct next experiment</a:t>
          </a:r>
        </a:p>
      </dgm:t>
    </dgm:pt>
    <dgm:pt modelId="{2A146378-3181-4011-86AC-6AEAABE417C9}" type="parTrans" cxnId="{502BC34F-6D84-4B79-9458-EDA833397337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234D1238-B8C3-4674-B6D6-7E108B839B90}" type="sibTrans" cxnId="{502BC34F-6D84-4B79-9458-EDA833397337}">
      <dgm:prSet/>
      <dgm:spPr>
        <a:noFill/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1DBD95B-87A9-48CF-BC2F-D0103CC28B6E}">
      <dgm:prSet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Integrate results</a:t>
          </a:r>
        </a:p>
      </dgm:t>
    </dgm:pt>
    <dgm:pt modelId="{554A5D4C-B9E3-4E21-945F-D96D43B0D3F6}" type="parTrans" cxnId="{C167E7F0-FC6C-4443-B77A-303D0E6475F2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FCA6B91-4FBB-4F0C-93B6-0BF18DD96223}" type="sibTrans" cxnId="{C167E7F0-FC6C-4443-B77A-303D0E6475F2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F56E1B0B-E8D7-4953-9A8B-A6E87777BC7A}" type="pres">
      <dgm:prSet presAssocID="{4300CC0D-F972-477D-BD9A-186F9B7FD584}" presName="cycle" presStyleCnt="0">
        <dgm:presLayoutVars>
          <dgm:dir/>
          <dgm:resizeHandles val="exact"/>
        </dgm:presLayoutVars>
      </dgm:prSet>
      <dgm:spPr/>
    </dgm:pt>
    <dgm:pt modelId="{6777501D-F9BF-4B51-A9CB-E7CDBAFCB739}" type="pres">
      <dgm:prSet presAssocID="{6CDD089F-E9AC-4AF8-AC98-338DC004399C}" presName="node" presStyleLbl="node1" presStyleIdx="0" presStyleCnt="6" custScaleX="135626" custScaleY="78246">
        <dgm:presLayoutVars>
          <dgm:bulletEnabled val="1"/>
        </dgm:presLayoutVars>
      </dgm:prSet>
      <dgm:spPr/>
    </dgm:pt>
    <dgm:pt modelId="{DA6E58A6-066B-412B-9059-AAF976149811}" type="pres">
      <dgm:prSet presAssocID="{6CDD089F-E9AC-4AF8-AC98-338DC004399C}" presName="spNode" presStyleCnt="0"/>
      <dgm:spPr/>
    </dgm:pt>
    <dgm:pt modelId="{F7E6BB71-DE39-4778-9DE0-FAE9659FA69B}" type="pres">
      <dgm:prSet presAssocID="{DD12E755-4270-43B1-94E3-C781C664A075}" presName="sibTrans" presStyleLbl="sibTrans1D1" presStyleIdx="0" presStyleCnt="6"/>
      <dgm:spPr/>
    </dgm:pt>
    <dgm:pt modelId="{40A0082A-5AF5-4E30-93A9-F1D66982A403}" type="pres">
      <dgm:prSet presAssocID="{0A35838F-863B-4A84-928E-86C2933B0E02}" presName="node" presStyleLbl="node1" presStyleIdx="1" presStyleCnt="6" custScaleX="135626" custScaleY="78246">
        <dgm:presLayoutVars>
          <dgm:bulletEnabled val="1"/>
        </dgm:presLayoutVars>
      </dgm:prSet>
      <dgm:spPr/>
    </dgm:pt>
    <dgm:pt modelId="{D0BCD009-5F34-404A-9E28-0B36C76B1336}" type="pres">
      <dgm:prSet presAssocID="{0A35838F-863B-4A84-928E-86C2933B0E02}" presName="spNode" presStyleCnt="0"/>
      <dgm:spPr/>
    </dgm:pt>
    <dgm:pt modelId="{981F9403-126D-4F78-BB26-585A76DAE29C}" type="pres">
      <dgm:prSet presAssocID="{92A82D46-ED6C-4F01-97EE-58DC163FB265}" presName="sibTrans" presStyleLbl="sibTrans1D1" presStyleIdx="1" presStyleCnt="6"/>
      <dgm:spPr/>
    </dgm:pt>
    <dgm:pt modelId="{5615AEEA-8325-400B-B860-3A6EF55FBF59}" type="pres">
      <dgm:prSet presAssocID="{08493786-4E78-49A3-9B67-D1746E458E98}" presName="node" presStyleLbl="node1" presStyleIdx="2" presStyleCnt="6" custScaleX="135626" custScaleY="78246">
        <dgm:presLayoutVars>
          <dgm:bulletEnabled val="1"/>
        </dgm:presLayoutVars>
      </dgm:prSet>
      <dgm:spPr/>
    </dgm:pt>
    <dgm:pt modelId="{58999754-5E79-4534-B705-9AAD67570A5F}" type="pres">
      <dgm:prSet presAssocID="{08493786-4E78-49A3-9B67-D1746E458E98}" presName="spNode" presStyleCnt="0"/>
      <dgm:spPr/>
    </dgm:pt>
    <dgm:pt modelId="{EE3A9B43-C1CF-4190-953B-9B11C2A52473}" type="pres">
      <dgm:prSet presAssocID="{B5C73599-0FEC-48C3-B0B9-76D4CFCCECCA}" presName="sibTrans" presStyleLbl="sibTrans1D1" presStyleIdx="2" presStyleCnt="6"/>
      <dgm:spPr/>
    </dgm:pt>
    <dgm:pt modelId="{08FD4EB1-2BE1-49DD-9AE6-33B505222B23}" type="pres">
      <dgm:prSet presAssocID="{EA27AEA3-C916-4229-943E-540E9DF5849D}" presName="node" presStyleLbl="node1" presStyleIdx="3" presStyleCnt="6" custScaleX="135626" custScaleY="78246">
        <dgm:presLayoutVars>
          <dgm:bulletEnabled val="1"/>
        </dgm:presLayoutVars>
      </dgm:prSet>
      <dgm:spPr/>
    </dgm:pt>
    <dgm:pt modelId="{A4A8E91C-EFDE-4ECD-9EA4-C6E1FDF7B0AD}" type="pres">
      <dgm:prSet presAssocID="{EA27AEA3-C916-4229-943E-540E9DF5849D}" presName="spNode" presStyleCnt="0"/>
      <dgm:spPr/>
    </dgm:pt>
    <dgm:pt modelId="{8DF38563-274B-4036-8308-136406C0A01E}" type="pres">
      <dgm:prSet presAssocID="{F3414DEE-5CD1-4380-A0B4-C55348916991}" presName="sibTrans" presStyleLbl="sibTrans1D1" presStyleIdx="3" presStyleCnt="6"/>
      <dgm:spPr/>
    </dgm:pt>
    <dgm:pt modelId="{12C1ABF2-FBDC-4A7A-B130-7CF62E32151E}" type="pres">
      <dgm:prSet presAssocID="{91DBD95B-87A9-48CF-BC2F-D0103CC28B6E}" presName="node" presStyleLbl="node1" presStyleIdx="4" presStyleCnt="6" custScaleX="135626" custScaleY="78246">
        <dgm:presLayoutVars>
          <dgm:bulletEnabled val="1"/>
        </dgm:presLayoutVars>
      </dgm:prSet>
      <dgm:spPr/>
    </dgm:pt>
    <dgm:pt modelId="{9870445A-2927-4E26-A4F9-4F36893E4146}" type="pres">
      <dgm:prSet presAssocID="{91DBD95B-87A9-48CF-BC2F-D0103CC28B6E}" presName="spNode" presStyleCnt="0"/>
      <dgm:spPr/>
    </dgm:pt>
    <dgm:pt modelId="{26F14513-9D07-472A-A3B8-1F7A40BE6A6C}" type="pres">
      <dgm:prSet presAssocID="{4FCA6B91-4FBB-4F0C-93B6-0BF18DD96223}" presName="sibTrans" presStyleLbl="sibTrans1D1" presStyleIdx="4" presStyleCnt="6"/>
      <dgm:spPr/>
    </dgm:pt>
    <dgm:pt modelId="{9BCF1A53-8D4C-45DD-9320-4F1689305E23}" type="pres">
      <dgm:prSet presAssocID="{E83D0E83-647B-4AB9-AA28-A38F2EBA1365}" presName="node" presStyleLbl="node1" presStyleIdx="5" presStyleCnt="6" custScaleX="135626" custScaleY="78246">
        <dgm:presLayoutVars>
          <dgm:bulletEnabled val="1"/>
        </dgm:presLayoutVars>
      </dgm:prSet>
      <dgm:spPr/>
    </dgm:pt>
    <dgm:pt modelId="{2C97596C-64CE-420B-AB28-D909890B6349}" type="pres">
      <dgm:prSet presAssocID="{E83D0E83-647B-4AB9-AA28-A38F2EBA1365}" presName="spNode" presStyleCnt="0"/>
      <dgm:spPr/>
    </dgm:pt>
    <dgm:pt modelId="{A7574D90-88EF-456D-976B-B002965FDB94}" type="pres">
      <dgm:prSet presAssocID="{234D1238-B8C3-4674-B6D6-7E108B839B90}" presName="sibTrans" presStyleLbl="sibTrans1D1" presStyleIdx="5" presStyleCnt="6"/>
      <dgm:spPr/>
    </dgm:pt>
  </dgm:ptLst>
  <dgm:cxnLst>
    <dgm:cxn modelId="{CCAA2C0D-8335-4F02-8118-4B8FD4898932}" type="presOf" srcId="{B5C73599-0FEC-48C3-B0B9-76D4CFCCECCA}" destId="{EE3A9B43-C1CF-4190-953B-9B11C2A52473}" srcOrd="0" destOrd="0" presId="urn:microsoft.com/office/officeart/2005/8/layout/cycle5"/>
    <dgm:cxn modelId="{C2236910-4C0E-4E08-8DC9-051DB946E554}" type="presOf" srcId="{4300CC0D-F972-477D-BD9A-186F9B7FD584}" destId="{F56E1B0B-E8D7-4953-9A8B-A6E87777BC7A}" srcOrd="0" destOrd="0" presId="urn:microsoft.com/office/officeart/2005/8/layout/cycle5"/>
    <dgm:cxn modelId="{9DFAB231-435B-44C6-891A-EE4B99BBCA3E}" srcId="{4300CC0D-F972-477D-BD9A-186F9B7FD584}" destId="{0A35838F-863B-4A84-928E-86C2933B0E02}" srcOrd="1" destOrd="0" parTransId="{31C6CB41-990E-442C-B900-3370ABF4D1EE}" sibTransId="{92A82D46-ED6C-4F01-97EE-58DC163FB265}"/>
    <dgm:cxn modelId="{306B743B-1DF3-436B-AD40-9F782006741F}" type="presOf" srcId="{4FCA6B91-4FBB-4F0C-93B6-0BF18DD96223}" destId="{26F14513-9D07-472A-A3B8-1F7A40BE6A6C}" srcOrd="0" destOrd="0" presId="urn:microsoft.com/office/officeart/2005/8/layout/cycle5"/>
    <dgm:cxn modelId="{5369605C-1100-4DD1-A49E-515F2824623D}" type="presOf" srcId="{E83D0E83-647B-4AB9-AA28-A38F2EBA1365}" destId="{9BCF1A53-8D4C-45DD-9320-4F1689305E23}" srcOrd="0" destOrd="0" presId="urn:microsoft.com/office/officeart/2005/8/layout/cycle5"/>
    <dgm:cxn modelId="{47EFD843-EF60-4BB3-8C1A-DA2B5DF838D8}" type="presOf" srcId="{6CDD089F-E9AC-4AF8-AC98-338DC004399C}" destId="{6777501D-F9BF-4B51-A9CB-E7CDBAFCB739}" srcOrd="0" destOrd="0" presId="urn:microsoft.com/office/officeart/2005/8/layout/cycle5"/>
    <dgm:cxn modelId="{502BC34F-6D84-4B79-9458-EDA833397337}" srcId="{4300CC0D-F972-477D-BD9A-186F9B7FD584}" destId="{E83D0E83-647B-4AB9-AA28-A38F2EBA1365}" srcOrd="5" destOrd="0" parTransId="{2A146378-3181-4011-86AC-6AEAABE417C9}" sibTransId="{234D1238-B8C3-4674-B6D6-7E108B839B90}"/>
    <dgm:cxn modelId="{E1E9BF86-E05E-40A7-805A-A3A5A58B69D2}" type="presOf" srcId="{08493786-4E78-49A3-9B67-D1746E458E98}" destId="{5615AEEA-8325-400B-B860-3A6EF55FBF59}" srcOrd="0" destOrd="0" presId="urn:microsoft.com/office/officeart/2005/8/layout/cycle5"/>
    <dgm:cxn modelId="{D9EACA91-2A47-4011-B90B-4982C6C2B3AC}" type="presOf" srcId="{234D1238-B8C3-4674-B6D6-7E108B839B90}" destId="{A7574D90-88EF-456D-976B-B002965FDB94}" srcOrd="0" destOrd="0" presId="urn:microsoft.com/office/officeart/2005/8/layout/cycle5"/>
    <dgm:cxn modelId="{EEFE2594-0FEF-431E-9CB9-F0C01E625512}" srcId="{4300CC0D-F972-477D-BD9A-186F9B7FD584}" destId="{08493786-4E78-49A3-9B67-D1746E458E98}" srcOrd="2" destOrd="0" parTransId="{A8B7104A-D397-4AF7-A458-CC8472F8BF2D}" sibTransId="{B5C73599-0FEC-48C3-B0B9-76D4CFCCECCA}"/>
    <dgm:cxn modelId="{ABEA8A95-A8D7-4C2E-AB94-0A759F35E7D3}" type="presOf" srcId="{92A82D46-ED6C-4F01-97EE-58DC163FB265}" destId="{981F9403-126D-4F78-BB26-585A76DAE29C}" srcOrd="0" destOrd="0" presId="urn:microsoft.com/office/officeart/2005/8/layout/cycle5"/>
    <dgm:cxn modelId="{7B52E69E-D04F-4828-8F6A-E1ADAF03C567}" srcId="{4300CC0D-F972-477D-BD9A-186F9B7FD584}" destId="{6CDD089F-E9AC-4AF8-AC98-338DC004399C}" srcOrd="0" destOrd="0" parTransId="{D91C213F-588B-406A-AA53-6157B7972A00}" sibTransId="{DD12E755-4270-43B1-94E3-C781C664A075}"/>
    <dgm:cxn modelId="{ECE855A5-EBF1-4E7D-9C4E-AE554A08C648}" type="presOf" srcId="{91DBD95B-87A9-48CF-BC2F-D0103CC28B6E}" destId="{12C1ABF2-FBDC-4A7A-B130-7CF62E32151E}" srcOrd="0" destOrd="0" presId="urn:microsoft.com/office/officeart/2005/8/layout/cycle5"/>
    <dgm:cxn modelId="{262C27D9-2E2F-4A62-80A9-A806F7A28AF9}" type="presOf" srcId="{EA27AEA3-C916-4229-943E-540E9DF5849D}" destId="{08FD4EB1-2BE1-49DD-9AE6-33B505222B23}" srcOrd="0" destOrd="0" presId="urn:microsoft.com/office/officeart/2005/8/layout/cycle5"/>
    <dgm:cxn modelId="{D1BB0DE5-81CB-41F8-ACF5-2DFB6999FEC4}" type="presOf" srcId="{F3414DEE-5CD1-4380-A0B4-C55348916991}" destId="{8DF38563-274B-4036-8308-136406C0A01E}" srcOrd="0" destOrd="0" presId="urn:microsoft.com/office/officeart/2005/8/layout/cycle5"/>
    <dgm:cxn modelId="{EF214CE6-EEEE-49AB-896C-ABBBF6C33607}" type="presOf" srcId="{DD12E755-4270-43B1-94E3-C781C664A075}" destId="{F7E6BB71-DE39-4778-9DE0-FAE9659FA69B}" srcOrd="0" destOrd="0" presId="urn:microsoft.com/office/officeart/2005/8/layout/cycle5"/>
    <dgm:cxn modelId="{BAFEAEE8-16C0-4B07-B56E-CBAF46782393}" type="presOf" srcId="{0A35838F-863B-4A84-928E-86C2933B0E02}" destId="{40A0082A-5AF5-4E30-93A9-F1D66982A403}" srcOrd="0" destOrd="0" presId="urn:microsoft.com/office/officeart/2005/8/layout/cycle5"/>
    <dgm:cxn modelId="{C167E7F0-FC6C-4443-B77A-303D0E6475F2}" srcId="{4300CC0D-F972-477D-BD9A-186F9B7FD584}" destId="{91DBD95B-87A9-48CF-BC2F-D0103CC28B6E}" srcOrd="4" destOrd="0" parTransId="{554A5D4C-B9E3-4E21-945F-D96D43B0D3F6}" sibTransId="{4FCA6B91-4FBB-4F0C-93B6-0BF18DD96223}"/>
    <dgm:cxn modelId="{213EA8F8-514A-425E-966D-5C0396996CC1}" srcId="{4300CC0D-F972-477D-BD9A-186F9B7FD584}" destId="{EA27AEA3-C916-4229-943E-540E9DF5849D}" srcOrd="3" destOrd="0" parTransId="{EFED2246-90AB-49F3-9279-BBBA08CC5CFD}" sibTransId="{F3414DEE-5CD1-4380-A0B4-C55348916991}"/>
    <dgm:cxn modelId="{51320ADA-9E5A-48DD-82DE-A50A852EF6AB}" type="presParOf" srcId="{F56E1B0B-E8D7-4953-9A8B-A6E87777BC7A}" destId="{6777501D-F9BF-4B51-A9CB-E7CDBAFCB739}" srcOrd="0" destOrd="0" presId="urn:microsoft.com/office/officeart/2005/8/layout/cycle5"/>
    <dgm:cxn modelId="{0BA9632B-FBEA-41FB-89F0-1FCFEF854533}" type="presParOf" srcId="{F56E1B0B-E8D7-4953-9A8B-A6E87777BC7A}" destId="{DA6E58A6-066B-412B-9059-AAF976149811}" srcOrd="1" destOrd="0" presId="urn:microsoft.com/office/officeart/2005/8/layout/cycle5"/>
    <dgm:cxn modelId="{65810122-CF75-4E6F-AAC5-5E67E16E2FBD}" type="presParOf" srcId="{F56E1B0B-E8D7-4953-9A8B-A6E87777BC7A}" destId="{F7E6BB71-DE39-4778-9DE0-FAE9659FA69B}" srcOrd="2" destOrd="0" presId="urn:microsoft.com/office/officeart/2005/8/layout/cycle5"/>
    <dgm:cxn modelId="{A16CDFC9-805E-4EAE-AB1F-E87F970FAE3B}" type="presParOf" srcId="{F56E1B0B-E8D7-4953-9A8B-A6E87777BC7A}" destId="{40A0082A-5AF5-4E30-93A9-F1D66982A403}" srcOrd="3" destOrd="0" presId="urn:microsoft.com/office/officeart/2005/8/layout/cycle5"/>
    <dgm:cxn modelId="{B465C6B0-1599-4D9E-834A-2F4B036CE03C}" type="presParOf" srcId="{F56E1B0B-E8D7-4953-9A8B-A6E87777BC7A}" destId="{D0BCD009-5F34-404A-9E28-0B36C76B1336}" srcOrd="4" destOrd="0" presId="urn:microsoft.com/office/officeart/2005/8/layout/cycle5"/>
    <dgm:cxn modelId="{A5874AD2-65BB-4514-9195-A3060174252F}" type="presParOf" srcId="{F56E1B0B-E8D7-4953-9A8B-A6E87777BC7A}" destId="{981F9403-126D-4F78-BB26-585A76DAE29C}" srcOrd="5" destOrd="0" presId="urn:microsoft.com/office/officeart/2005/8/layout/cycle5"/>
    <dgm:cxn modelId="{810921B5-2650-4664-A9FD-516BCB0F8335}" type="presParOf" srcId="{F56E1B0B-E8D7-4953-9A8B-A6E87777BC7A}" destId="{5615AEEA-8325-400B-B860-3A6EF55FBF59}" srcOrd="6" destOrd="0" presId="urn:microsoft.com/office/officeart/2005/8/layout/cycle5"/>
    <dgm:cxn modelId="{75DB3269-0E75-4664-9DE6-95A9FFB88E45}" type="presParOf" srcId="{F56E1B0B-E8D7-4953-9A8B-A6E87777BC7A}" destId="{58999754-5E79-4534-B705-9AAD67570A5F}" srcOrd="7" destOrd="0" presId="urn:microsoft.com/office/officeart/2005/8/layout/cycle5"/>
    <dgm:cxn modelId="{C5162987-6D08-42D4-8F8A-73B0EADAFDBD}" type="presParOf" srcId="{F56E1B0B-E8D7-4953-9A8B-A6E87777BC7A}" destId="{EE3A9B43-C1CF-4190-953B-9B11C2A52473}" srcOrd="8" destOrd="0" presId="urn:microsoft.com/office/officeart/2005/8/layout/cycle5"/>
    <dgm:cxn modelId="{F5F722D3-36AD-4BCD-AF9E-235EE980A2C0}" type="presParOf" srcId="{F56E1B0B-E8D7-4953-9A8B-A6E87777BC7A}" destId="{08FD4EB1-2BE1-49DD-9AE6-33B505222B23}" srcOrd="9" destOrd="0" presId="urn:microsoft.com/office/officeart/2005/8/layout/cycle5"/>
    <dgm:cxn modelId="{5BC2DEBE-7321-45F5-8A3D-CD4548DD2D09}" type="presParOf" srcId="{F56E1B0B-E8D7-4953-9A8B-A6E87777BC7A}" destId="{A4A8E91C-EFDE-4ECD-9EA4-C6E1FDF7B0AD}" srcOrd="10" destOrd="0" presId="urn:microsoft.com/office/officeart/2005/8/layout/cycle5"/>
    <dgm:cxn modelId="{1F042351-0CE4-4C56-9714-F830E2B095E5}" type="presParOf" srcId="{F56E1B0B-E8D7-4953-9A8B-A6E87777BC7A}" destId="{8DF38563-274B-4036-8308-136406C0A01E}" srcOrd="11" destOrd="0" presId="urn:microsoft.com/office/officeart/2005/8/layout/cycle5"/>
    <dgm:cxn modelId="{90202A77-47C7-4D1B-9CEB-8AD3214BA48F}" type="presParOf" srcId="{F56E1B0B-E8D7-4953-9A8B-A6E87777BC7A}" destId="{12C1ABF2-FBDC-4A7A-B130-7CF62E32151E}" srcOrd="12" destOrd="0" presId="urn:microsoft.com/office/officeart/2005/8/layout/cycle5"/>
    <dgm:cxn modelId="{883891AE-DAFE-45DC-9D5F-FF1081A00977}" type="presParOf" srcId="{F56E1B0B-E8D7-4953-9A8B-A6E87777BC7A}" destId="{9870445A-2927-4E26-A4F9-4F36893E4146}" srcOrd="13" destOrd="0" presId="urn:microsoft.com/office/officeart/2005/8/layout/cycle5"/>
    <dgm:cxn modelId="{CDF974FF-8602-4D23-B7EE-32233D0E6BAA}" type="presParOf" srcId="{F56E1B0B-E8D7-4953-9A8B-A6E87777BC7A}" destId="{26F14513-9D07-472A-A3B8-1F7A40BE6A6C}" srcOrd="14" destOrd="0" presId="urn:microsoft.com/office/officeart/2005/8/layout/cycle5"/>
    <dgm:cxn modelId="{E96FBA1E-94B6-4BAD-A507-0C160C835B81}" type="presParOf" srcId="{F56E1B0B-E8D7-4953-9A8B-A6E87777BC7A}" destId="{9BCF1A53-8D4C-45DD-9320-4F1689305E23}" srcOrd="15" destOrd="0" presId="urn:microsoft.com/office/officeart/2005/8/layout/cycle5"/>
    <dgm:cxn modelId="{697A8E35-F4F1-4F2D-BFFA-5D35FD6AEEA6}" type="presParOf" srcId="{F56E1B0B-E8D7-4953-9A8B-A6E87777BC7A}" destId="{2C97596C-64CE-420B-AB28-D909890B6349}" srcOrd="16" destOrd="0" presId="urn:microsoft.com/office/officeart/2005/8/layout/cycle5"/>
    <dgm:cxn modelId="{0C61BBB6-711C-47E4-A4C1-88DF4F9F5600}" type="presParOf" srcId="{F56E1B0B-E8D7-4953-9A8B-A6E87777BC7A}" destId="{A7574D90-88EF-456D-976B-B002965FDB94}" srcOrd="17" destOrd="0" presId="urn:microsoft.com/office/officeart/2005/8/layout/cycle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0CC0D-F972-477D-BD9A-186F9B7FD5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CDD089F-E9AC-4AF8-AC98-338DC004399C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Generate and specify hypothesis</a:t>
          </a:r>
        </a:p>
      </dgm:t>
    </dgm:pt>
    <dgm:pt modelId="{D91C213F-588B-406A-AA53-6157B7972A00}" type="parTrans" cxnId="{7B52E69E-D04F-4828-8F6A-E1ADAF03C567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DD12E755-4270-43B1-94E3-C781C664A075}" type="sibTrans" cxnId="{7B52E69E-D04F-4828-8F6A-E1ADAF03C567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0A35838F-863B-4A84-928E-86C2933B0E02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Design study</a:t>
          </a:r>
        </a:p>
      </dgm:t>
    </dgm:pt>
    <dgm:pt modelId="{31C6CB41-990E-442C-B900-3370ABF4D1EE}" type="parTrans" cxnId="{9DFAB231-435B-44C6-891A-EE4B99BBCA3E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92A82D46-ED6C-4F01-97EE-58DC163FB265}" type="sibTrans" cxnId="{9DFAB231-435B-44C6-891A-EE4B99BBCA3E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08493786-4E78-49A3-9B67-D1746E458E98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Conduct study and collect data</a:t>
          </a:r>
        </a:p>
      </dgm:t>
    </dgm:pt>
    <dgm:pt modelId="{A8B7104A-D397-4AF7-A458-CC8472F8BF2D}" type="parTrans" cxnId="{EEFE2594-0FEF-431E-9CB9-F0C01E625512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B5C73599-0FEC-48C3-B0B9-76D4CFCCECCA}" type="sibTrans" cxnId="{EEFE2594-0FEF-431E-9CB9-F0C01E625512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EA27AEA3-C916-4229-943E-540E9DF5849D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Analyze data and test hypothesis</a:t>
          </a:r>
        </a:p>
      </dgm:t>
    </dgm:pt>
    <dgm:pt modelId="{EFED2246-90AB-49F3-9279-BBBA08CC5CFD}" type="parTrans" cxnId="{213EA8F8-514A-425E-966D-5C0396996CC1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F3414DEE-5CD1-4380-A0B4-C55348916991}" type="sibTrans" cxnId="{213EA8F8-514A-425E-966D-5C0396996CC1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E83D0E83-647B-4AB9-AA28-A38F2EBA1365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Publish and/or conduct next experiment</a:t>
          </a:r>
        </a:p>
      </dgm:t>
    </dgm:pt>
    <dgm:pt modelId="{2A146378-3181-4011-86AC-6AEAABE417C9}" type="parTrans" cxnId="{502BC34F-6D84-4B79-9458-EDA833397337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234D1238-B8C3-4674-B6D6-7E108B839B90}" type="sibTrans" cxnId="{502BC34F-6D84-4B79-9458-EDA833397337}">
      <dgm:prSet/>
      <dgm:spPr>
        <a:solidFill>
          <a:srgbClr val="EDEDED"/>
        </a:solidFill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91DBD95B-87A9-48CF-BC2F-D0103CC28B6E}">
      <dgm:prSet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chemeClr val="tx1"/>
              </a:solidFill>
              <a:latin typeface="Work Sans" panose="00000500000000000000" pitchFamily="50" charset="0"/>
            </a:rPr>
            <a:t>Integrate results</a:t>
          </a:r>
        </a:p>
      </dgm:t>
    </dgm:pt>
    <dgm:pt modelId="{554A5D4C-B9E3-4E21-945F-D96D43B0D3F6}" type="parTrans" cxnId="{C167E7F0-FC6C-4443-B77A-303D0E6475F2}">
      <dgm:prSet/>
      <dgm:spPr/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4FCA6B91-4FBB-4F0C-93B6-0BF18DD96223}" type="sibTrans" cxnId="{C167E7F0-FC6C-4443-B77A-303D0E6475F2}">
      <dgm:prSet/>
      <dgm:spPr>
        <a:ln>
          <a:solidFill>
            <a:srgbClr val="BCAAA4"/>
          </a:solidFill>
        </a:ln>
      </dgm:spPr>
      <dgm:t>
        <a:bodyPr/>
        <a:lstStyle/>
        <a:p>
          <a:endParaRPr lang="en-PH" sz="1800">
            <a:solidFill>
              <a:schemeClr val="tx1"/>
            </a:solidFill>
            <a:latin typeface="Source Sans Pro" panose="020B0503030403020204" pitchFamily="34" charset="0"/>
          </a:endParaRPr>
        </a:p>
      </dgm:t>
    </dgm:pt>
    <dgm:pt modelId="{F56E1B0B-E8D7-4953-9A8B-A6E87777BC7A}" type="pres">
      <dgm:prSet presAssocID="{4300CC0D-F972-477D-BD9A-186F9B7FD584}" presName="cycle" presStyleCnt="0">
        <dgm:presLayoutVars>
          <dgm:dir/>
          <dgm:resizeHandles val="exact"/>
        </dgm:presLayoutVars>
      </dgm:prSet>
      <dgm:spPr/>
    </dgm:pt>
    <dgm:pt modelId="{6777501D-F9BF-4B51-A9CB-E7CDBAFCB739}" type="pres">
      <dgm:prSet presAssocID="{6CDD089F-E9AC-4AF8-AC98-338DC004399C}" presName="node" presStyleLbl="node1" presStyleIdx="0" presStyleCnt="6" custScaleX="135626" custScaleY="78246">
        <dgm:presLayoutVars>
          <dgm:bulletEnabled val="1"/>
        </dgm:presLayoutVars>
      </dgm:prSet>
      <dgm:spPr/>
    </dgm:pt>
    <dgm:pt modelId="{DA6E58A6-066B-412B-9059-AAF976149811}" type="pres">
      <dgm:prSet presAssocID="{6CDD089F-E9AC-4AF8-AC98-338DC004399C}" presName="spNode" presStyleCnt="0"/>
      <dgm:spPr/>
    </dgm:pt>
    <dgm:pt modelId="{F7E6BB71-DE39-4778-9DE0-FAE9659FA69B}" type="pres">
      <dgm:prSet presAssocID="{DD12E755-4270-43B1-94E3-C781C664A075}" presName="sibTrans" presStyleLbl="sibTrans1D1" presStyleIdx="0" presStyleCnt="6"/>
      <dgm:spPr/>
    </dgm:pt>
    <dgm:pt modelId="{40A0082A-5AF5-4E30-93A9-F1D66982A403}" type="pres">
      <dgm:prSet presAssocID="{0A35838F-863B-4A84-928E-86C2933B0E02}" presName="node" presStyleLbl="node1" presStyleIdx="1" presStyleCnt="6" custScaleX="135626" custScaleY="78246">
        <dgm:presLayoutVars>
          <dgm:bulletEnabled val="1"/>
        </dgm:presLayoutVars>
      </dgm:prSet>
      <dgm:spPr/>
    </dgm:pt>
    <dgm:pt modelId="{D0BCD009-5F34-404A-9E28-0B36C76B1336}" type="pres">
      <dgm:prSet presAssocID="{0A35838F-863B-4A84-928E-86C2933B0E02}" presName="spNode" presStyleCnt="0"/>
      <dgm:spPr/>
    </dgm:pt>
    <dgm:pt modelId="{981F9403-126D-4F78-BB26-585A76DAE29C}" type="pres">
      <dgm:prSet presAssocID="{92A82D46-ED6C-4F01-97EE-58DC163FB265}" presName="sibTrans" presStyleLbl="sibTrans1D1" presStyleIdx="1" presStyleCnt="6"/>
      <dgm:spPr/>
    </dgm:pt>
    <dgm:pt modelId="{5615AEEA-8325-400B-B860-3A6EF55FBF59}" type="pres">
      <dgm:prSet presAssocID="{08493786-4E78-49A3-9B67-D1746E458E98}" presName="node" presStyleLbl="node1" presStyleIdx="2" presStyleCnt="6" custScaleX="135626" custScaleY="78246">
        <dgm:presLayoutVars>
          <dgm:bulletEnabled val="1"/>
        </dgm:presLayoutVars>
      </dgm:prSet>
      <dgm:spPr/>
    </dgm:pt>
    <dgm:pt modelId="{58999754-5E79-4534-B705-9AAD67570A5F}" type="pres">
      <dgm:prSet presAssocID="{08493786-4E78-49A3-9B67-D1746E458E98}" presName="spNode" presStyleCnt="0"/>
      <dgm:spPr/>
    </dgm:pt>
    <dgm:pt modelId="{EE3A9B43-C1CF-4190-953B-9B11C2A52473}" type="pres">
      <dgm:prSet presAssocID="{B5C73599-0FEC-48C3-B0B9-76D4CFCCECCA}" presName="sibTrans" presStyleLbl="sibTrans1D1" presStyleIdx="2" presStyleCnt="6"/>
      <dgm:spPr/>
    </dgm:pt>
    <dgm:pt modelId="{08FD4EB1-2BE1-49DD-9AE6-33B505222B23}" type="pres">
      <dgm:prSet presAssocID="{EA27AEA3-C916-4229-943E-540E9DF5849D}" presName="node" presStyleLbl="node1" presStyleIdx="3" presStyleCnt="6" custScaleX="135626" custScaleY="78246">
        <dgm:presLayoutVars>
          <dgm:bulletEnabled val="1"/>
        </dgm:presLayoutVars>
      </dgm:prSet>
      <dgm:spPr/>
    </dgm:pt>
    <dgm:pt modelId="{A4A8E91C-EFDE-4ECD-9EA4-C6E1FDF7B0AD}" type="pres">
      <dgm:prSet presAssocID="{EA27AEA3-C916-4229-943E-540E9DF5849D}" presName="spNode" presStyleCnt="0"/>
      <dgm:spPr/>
    </dgm:pt>
    <dgm:pt modelId="{8DF38563-274B-4036-8308-136406C0A01E}" type="pres">
      <dgm:prSet presAssocID="{F3414DEE-5CD1-4380-A0B4-C55348916991}" presName="sibTrans" presStyleLbl="sibTrans1D1" presStyleIdx="3" presStyleCnt="6"/>
      <dgm:spPr/>
    </dgm:pt>
    <dgm:pt modelId="{12C1ABF2-FBDC-4A7A-B130-7CF62E32151E}" type="pres">
      <dgm:prSet presAssocID="{91DBD95B-87A9-48CF-BC2F-D0103CC28B6E}" presName="node" presStyleLbl="node1" presStyleIdx="4" presStyleCnt="6" custScaleX="135626" custScaleY="78246">
        <dgm:presLayoutVars>
          <dgm:bulletEnabled val="1"/>
        </dgm:presLayoutVars>
      </dgm:prSet>
      <dgm:spPr/>
    </dgm:pt>
    <dgm:pt modelId="{9870445A-2927-4E26-A4F9-4F36893E4146}" type="pres">
      <dgm:prSet presAssocID="{91DBD95B-87A9-48CF-BC2F-D0103CC28B6E}" presName="spNode" presStyleCnt="0"/>
      <dgm:spPr/>
    </dgm:pt>
    <dgm:pt modelId="{26F14513-9D07-472A-A3B8-1F7A40BE6A6C}" type="pres">
      <dgm:prSet presAssocID="{4FCA6B91-4FBB-4F0C-93B6-0BF18DD96223}" presName="sibTrans" presStyleLbl="sibTrans1D1" presStyleIdx="4" presStyleCnt="6"/>
      <dgm:spPr/>
    </dgm:pt>
    <dgm:pt modelId="{9BCF1A53-8D4C-45DD-9320-4F1689305E23}" type="pres">
      <dgm:prSet presAssocID="{E83D0E83-647B-4AB9-AA28-A38F2EBA1365}" presName="node" presStyleLbl="node1" presStyleIdx="5" presStyleCnt="6" custScaleX="135626" custScaleY="78246">
        <dgm:presLayoutVars>
          <dgm:bulletEnabled val="1"/>
        </dgm:presLayoutVars>
      </dgm:prSet>
      <dgm:spPr/>
    </dgm:pt>
    <dgm:pt modelId="{2C97596C-64CE-420B-AB28-D909890B6349}" type="pres">
      <dgm:prSet presAssocID="{E83D0E83-647B-4AB9-AA28-A38F2EBA1365}" presName="spNode" presStyleCnt="0"/>
      <dgm:spPr/>
    </dgm:pt>
    <dgm:pt modelId="{A7574D90-88EF-456D-976B-B002965FDB94}" type="pres">
      <dgm:prSet presAssocID="{234D1238-B8C3-4674-B6D6-7E108B839B90}" presName="sibTrans" presStyleLbl="sibTrans1D1" presStyleIdx="5" presStyleCnt="6"/>
      <dgm:spPr/>
    </dgm:pt>
  </dgm:ptLst>
  <dgm:cxnLst>
    <dgm:cxn modelId="{CCAA2C0D-8335-4F02-8118-4B8FD4898932}" type="presOf" srcId="{B5C73599-0FEC-48C3-B0B9-76D4CFCCECCA}" destId="{EE3A9B43-C1CF-4190-953B-9B11C2A52473}" srcOrd="0" destOrd="0" presId="urn:microsoft.com/office/officeart/2005/8/layout/cycle5"/>
    <dgm:cxn modelId="{C2236910-4C0E-4E08-8DC9-051DB946E554}" type="presOf" srcId="{4300CC0D-F972-477D-BD9A-186F9B7FD584}" destId="{F56E1B0B-E8D7-4953-9A8B-A6E87777BC7A}" srcOrd="0" destOrd="0" presId="urn:microsoft.com/office/officeart/2005/8/layout/cycle5"/>
    <dgm:cxn modelId="{9DFAB231-435B-44C6-891A-EE4B99BBCA3E}" srcId="{4300CC0D-F972-477D-BD9A-186F9B7FD584}" destId="{0A35838F-863B-4A84-928E-86C2933B0E02}" srcOrd="1" destOrd="0" parTransId="{31C6CB41-990E-442C-B900-3370ABF4D1EE}" sibTransId="{92A82D46-ED6C-4F01-97EE-58DC163FB265}"/>
    <dgm:cxn modelId="{306B743B-1DF3-436B-AD40-9F782006741F}" type="presOf" srcId="{4FCA6B91-4FBB-4F0C-93B6-0BF18DD96223}" destId="{26F14513-9D07-472A-A3B8-1F7A40BE6A6C}" srcOrd="0" destOrd="0" presId="urn:microsoft.com/office/officeart/2005/8/layout/cycle5"/>
    <dgm:cxn modelId="{5369605C-1100-4DD1-A49E-515F2824623D}" type="presOf" srcId="{E83D0E83-647B-4AB9-AA28-A38F2EBA1365}" destId="{9BCF1A53-8D4C-45DD-9320-4F1689305E23}" srcOrd="0" destOrd="0" presId="urn:microsoft.com/office/officeart/2005/8/layout/cycle5"/>
    <dgm:cxn modelId="{47EFD843-EF60-4BB3-8C1A-DA2B5DF838D8}" type="presOf" srcId="{6CDD089F-E9AC-4AF8-AC98-338DC004399C}" destId="{6777501D-F9BF-4B51-A9CB-E7CDBAFCB739}" srcOrd="0" destOrd="0" presId="urn:microsoft.com/office/officeart/2005/8/layout/cycle5"/>
    <dgm:cxn modelId="{502BC34F-6D84-4B79-9458-EDA833397337}" srcId="{4300CC0D-F972-477D-BD9A-186F9B7FD584}" destId="{E83D0E83-647B-4AB9-AA28-A38F2EBA1365}" srcOrd="5" destOrd="0" parTransId="{2A146378-3181-4011-86AC-6AEAABE417C9}" sibTransId="{234D1238-B8C3-4674-B6D6-7E108B839B90}"/>
    <dgm:cxn modelId="{E1E9BF86-E05E-40A7-805A-A3A5A58B69D2}" type="presOf" srcId="{08493786-4E78-49A3-9B67-D1746E458E98}" destId="{5615AEEA-8325-400B-B860-3A6EF55FBF59}" srcOrd="0" destOrd="0" presId="urn:microsoft.com/office/officeart/2005/8/layout/cycle5"/>
    <dgm:cxn modelId="{D9EACA91-2A47-4011-B90B-4982C6C2B3AC}" type="presOf" srcId="{234D1238-B8C3-4674-B6D6-7E108B839B90}" destId="{A7574D90-88EF-456D-976B-B002965FDB94}" srcOrd="0" destOrd="0" presId="urn:microsoft.com/office/officeart/2005/8/layout/cycle5"/>
    <dgm:cxn modelId="{EEFE2594-0FEF-431E-9CB9-F0C01E625512}" srcId="{4300CC0D-F972-477D-BD9A-186F9B7FD584}" destId="{08493786-4E78-49A3-9B67-D1746E458E98}" srcOrd="2" destOrd="0" parTransId="{A8B7104A-D397-4AF7-A458-CC8472F8BF2D}" sibTransId="{B5C73599-0FEC-48C3-B0B9-76D4CFCCECCA}"/>
    <dgm:cxn modelId="{ABEA8A95-A8D7-4C2E-AB94-0A759F35E7D3}" type="presOf" srcId="{92A82D46-ED6C-4F01-97EE-58DC163FB265}" destId="{981F9403-126D-4F78-BB26-585A76DAE29C}" srcOrd="0" destOrd="0" presId="urn:microsoft.com/office/officeart/2005/8/layout/cycle5"/>
    <dgm:cxn modelId="{7B52E69E-D04F-4828-8F6A-E1ADAF03C567}" srcId="{4300CC0D-F972-477D-BD9A-186F9B7FD584}" destId="{6CDD089F-E9AC-4AF8-AC98-338DC004399C}" srcOrd="0" destOrd="0" parTransId="{D91C213F-588B-406A-AA53-6157B7972A00}" sibTransId="{DD12E755-4270-43B1-94E3-C781C664A075}"/>
    <dgm:cxn modelId="{ECE855A5-EBF1-4E7D-9C4E-AE554A08C648}" type="presOf" srcId="{91DBD95B-87A9-48CF-BC2F-D0103CC28B6E}" destId="{12C1ABF2-FBDC-4A7A-B130-7CF62E32151E}" srcOrd="0" destOrd="0" presId="urn:microsoft.com/office/officeart/2005/8/layout/cycle5"/>
    <dgm:cxn modelId="{262C27D9-2E2F-4A62-80A9-A806F7A28AF9}" type="presOf" srcId="{EA27AEA3-C916-4229-943E-540E9DF5849D}" destId="{08FD4EB1-2BE1-49DD-9AE6-33B505222B23}" srcOrd="0" destOrd="0" presId="urn:microsoft.com/office/officeart/2005/8/layout/cycle5"/>
    <dgm:cxn modelId="{D1BB0DE5-81CB-41F8-ACF5-2DFB6999FEC4}" type="presOf" srcId="{F3414DEE-5CD1-4380-A0B4-C55348916991}" destId="{8DF38563-274B-4036-8308-136406C0A01E}" srcOrd="0" destOrd="0" presId="urn:microsoft.com/office/officeart/2005/8/layout/cycle5"/>
    <dgm:cxn modelId="{EF214CE6-EEEE-49AB-896C-ABBBF6C33607}" type="presOf" srcId="{DD12E755-4270-43B1-94E3-C781C664A075}" destId="{F7E6BB71-DE39-4778-9DE0-FAE9659FA69B}" srcOrd="0" destOrd="0" presId="urn:microsoft.com/office/officeart/2005/8/layout/cycle5"/>
    <dgm:cxn modelId="{BAFEAEE8-16C0-4B07-B56E-CBAF46782393}" type="presOf" srcId="{0A35838F-863B-4A84-928E-86C2933B0E02}" destId="{40A0082A-5AF5-4E30-93A9-F1D66982A403}" srcOrd="0" destOrd="0" presId="urn:microsoft.com/office/officeart/2005/8/layout/cycle5"/>
    <dgm:cxn modelId="{C167E7F0-FC6C-4443-B77A-303D0E6475F2}" srcId="{4300CC0D-F972-477D-BD9A-186F9B7FD584}" destId="{91DBD95B-87A9-48CF-BC2F-D0103CC28B6E}" srcOrd="4" destOrd="0" parTransId="{554A5D4C-B9E3-4E21-945F-D96D43B0D3F6}" sibTransId="{4FCA6B91-4FBB-4F0C-93B6-0BF18DD96223}"/>
    <dgm:cxn modelId="{213EA8F8-514A-425E-966D-5C0396996CC1}" srcId="{4300CC0D-F972-477D-BD9A-186F9B7FD584}" destId="{EA27AEA3-C916-4229-943E-540E9DF5849D}" srcOrd="3" destOrd="0" parTransId="{EFED2246-90AB-49F3-9279-BBBA08CC5CFD}" sibTransId="{F3414DEE-5CD1-4380-A0B4-C55348916991}"/>
    <dgm:cxn modelId="{51320ADA-9E5A-48DD-82DE-A50A852EF6AB}" type="presParOf" srcId="{F56E1B0B-E8D7-4953-9A8B-A6E87777BC7A}" destId="{6777501D-F9BF-4B51-A9CB-E7CDBAFCB739}" srcOrd="0" destOrd="0" presId="urn:microsoft.com/office/officeart/2005/8/layout/cycle5"/>
    <dgm:cxn modelId="{0BA9632B-FBEA-41FB-89F0-1FCFEF854533}" type="presParOf" srcId="{F56E1B0B-E8D7-4953-9A8B-A6E87777BC7A}" destId="{DA6E58A6-066B-412B-9059-AAF976149811}" srcOrd="1" destOrd="0" presId="urn:microsoft.com/office/officeart/2005/8/layout/cycle5"/>
    <dgm:cxn modelId="{65810122-CF75-4E6F-AAC5-5E67E16E2FBD}" type="presParOf" srcId="{F56E1B0B-E8D7-4953-9A8B-A6E87777BC7A}" destId="{F7E6BB71-DE39-4778-9DE0-FAE9659FA69B}" srcOrd="2" destOrd="0" presId="urn:microsoft.com/office/officeart/2005/8/layout/cycle5"/>
    <dgm:cxn modelId="{A16CDFC9-805E-4EAE-AB1F-E87F970FAE3B}" type="presParOf" srcId="{F56E1B0B-E8D7-4953-9A8B-A6E87777BC7A}" destId="{40A0082A-5AF5-4E30-93A9-F1D66982A403}" srcOrd="3" destOrd="0" presId="urn:microsoft.com/office/officeart/2005/8/layout/cycle5"/>
    <dgm:cxn modelId="{B465C6B0-1599-4D9E-834A-2F4B036CE03C}" type="presParOf" srcId="{F56E1B0B-E8D7-4953-9A8B-A6E87777BC7A}" destId="{D0BCD009-5F34-404A-9E28-0B36C76B1336}" srcOrd="4" destOrd="0" presId="urn:microsoft.com/office/officeart/2005/8/layout/cycle5"/>
    <dgm:cxn modelId="{A5874AD2-65BB-4514-9195-A3060174252F}" type="presParOf" srcId="{F56E1B0B-E8D7-4953-9A8B-A6E87777BC7A}" destId="{981F9403-126D-4F78-BB26-585A76DAE29C}" srcOrd="5" destOrd="0" presId="urn:microsoft.com/office/officeart/2005/8/layout/cycle5"/>
    <dgm:cxn modelId="{810921B5-2650-4664-A9FD-516BCB0F8335}" type="presParOf" srcId="{F56E1B0B-E8D7-4953-9A8B-A6E87777BC7A}" destId="{5615AEEA-8325-400B-B860-3A6EF55FBF59}" srcOrd="6" destOrd="0" presId="urn:microsoft.com/office/officeart/2005/8/layout/cycle5"/>
    <dgm:cxn modelId="{75DB3269-0E75-4664-9DE6-95A9FFB88E45}" type="presParOf" srcId="{F56E1B0B-E8D7-4953-9A8B-A6E87777BC7A}" destId="{58999754-5E79-4534-B705-9AAD67570A5F}" srcOrd="7" destOrd="0" presId="urn:microsoft.com/office/officeart/2005/8/layout/cycle5"/>
    <dgm:cxn modelId="{C5162987-6D08-42D4-8F8A-73B0EADAFDBD}" type="presParOf" srcId="{F56E1B0B-E8D7-4953-9A8B-A6E87777BC7A}" destId="{EE3A9B43-C1CF-4190-953B-9B11C2A52473}" srcOrd="8" destOrd="0" presId="urn:microsoft.com/office/officeart/2005/8/layout/cycle5"/>
    <dgm:cxn modelId="{F5F722D3-36AD-4BCD-AF9E-235EE980A2C0}" type="presParOf" srcId="{F56E1B0B-E8D7-4953-9A8B-A6E87777BC7A}" destId="{08FD4EB1-2BE1-49DD-9AE6-33B505222B23}" srcOrd="9" destOrd="0" presId="urn:microsoft.com/office/officeart/2005/8/layout/cycle5"/>
    <dgm:cxn modelId="{5BC2DEBE-7321-45F5-8A3D-CD4548DD2D09}" type="presParOf" srcId="{F56E1B0B-E8D7-4953-9A8B-A6E87777BC7A}" destId="{A4A8E91C-EFDE-4ECD-9EA4-C6E1FDF7B0AD}" srcOrd="10" destOrd="0" presId="urn:microsoft.com/office/officeart/2005/8/layout/cycle5"/>
    <dgm:cxn modelId="{1F042351-0CE4-4C56-9714-F830E2B095E5}" type="presParOf" srcId="{F56E1B0B-E8D7-4953-9A8B-A6E87777BC7A}" destId="{8DF38563-274B-4036-8308-136406C0A01E}" srcOrd="11" destOrd="0" presId="urn:microsoft.com/office/officeart/2005/8/layout/cycle5"/>
    <dgm:cxn modelId="{90202A77-47C7-4D1B-9CEB-8AD3214BA48F}" type="presParOf" srcId="{F56E1B0B-E8D7-4953-9A8B-A6E87777BC7A}" destId="{12C1ABF2-FBDC-4A7A-B130-7CF62E32151E}" srcOrd="12" destOrd="0" presId="urn:microsoft.com/office/officeart/2005/8/layout/cycle5"/>
    <dgm:cxn modelId="{883891AE-DAFE-45DC-9D5F-FF1081A00977}" type="presParOf" srcId="{F56E1B0B-E8D7-4953-9A8B-A6E87777BC7A}" destId="{9870445A-2927-4E26-A4F9-4F36893E4146}" srcOrd="13" destOrd="0" presId="urn:microsoft.com/office/officeart/2005/8/layout/cycle5"/>
    <dgm:cxn modelId="{CDF974FF-8602-4D23-B7EE-32233D0E6BAA}" type="presParOf" srcId="{F56E1B0B-E8D7-4953-9A8B-A6E87777BC7A}" destId="{26F14513-9D07-472A-A3B8-1F7A40BE6A6C}" srcOrd="14" destOrd="0" presId="urn:microsoft.com/office/officeart/2005/8/layout/cycle5"/>
    <dgm:cxn modelId="{E96FBA1E-94B6-4BAD-A507-0C160C835B81}" type="presParOf" srcId="{F56E1B0B-E8D7-4953-9A8B-A6E87777BC7A}" destId="{9BCF1A53-8D4C-45DD-9320-4F1689305E23}" srcOrd="15" destOrd="0" presId="urn:microsoft.com/office/officeart/2005/8/layout/cycle5"/>
    <dgm:cxn modelId="{697A8E35-F4F1-4F2D-BFFA-5D35FD6AEEA6}" type="presParOf" srcId="{F56E1B0B-E8D7-4953-9A8B-A6E87777BC7A}" destId="{2C97596C-64CE-420B-AB28-D909890B6349}" srcOrd="16" destOrd="0" presId="urn:microsoft.com/office/officeart/2005/8/layout/cycle5"/>
    <dgm:cxn modelId="{0C61BBB6-711C-47E4-A4C1-88DF4F9F5600}" type="presParOf" srcId="{F56E1B0B-E8D7-4953-9A8B-A6E87777BC7A}" destId="{A7574D90-88EF-456D-976B-B002965FDB94}" srcOrd="17" destOrd="0" presId="urn:microsoft.com/office/officeart/2005/8/layout/cycle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501D-F9BF-4B51-A9CB-E7CDBAFCB739}">
      <dsp:nvSpPr>
        <dsp:cNvPr id="0" name=""/>
        <dsp:cNvSpPr/>
      </dsp:nvSpPr>
      <dsp:spPr>
        <a:xfrm>
          <a:off x="2842815" y="97756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Generate and specify hypothesis</a:t>
          </a:r>
        </a:p>
      </dsp:txBody>
      <dsp:txXfrm>
        <a:off x="2876293" y="131234"/>
        <a:ext cx="1761844" cy="618846"/>
      </dsp:txXfrm>
    </dsp:sp>
    <dsp:sp modelId="{F7E6BB71-DE39-4778-9DE0-FAE9659FA69B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116610" y="288467"/>
              </a:moveTo>
              <a:arcTo wR="2064152" hR="2064152" stAng="18039327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0082A-5AF5-4E30-93A9-F1D66982A403}">
      <dsp:nvSpPr>
        <dsp:cNvPr id="0" name=""/>
        <dsp:cNvSpPr/>
      </dsp:nvSpPr>
      <dsp:spPr>
        <a:xfrm>
          <a:off x="4630423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Design study</a:t>
          </a:r>
        </a:p>
      </dsp:txBody>
      <dsp:txXfrm>
        <a:off x="4663901" y="1163310"/>
        <a:ext cx="1761844" cy="618846"/>
      </dsp:txXfrm>
    </dsp:sp>
    <dsp:sp modelId="{981F9403-126D-4F78-BB26-585A76DAE29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084296" y="1640193"/>
              </a:moveTo>
              <a:arcTo wR="2064152" hR="2064152" stAng="20888856" swAng="1422288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5AEEA-8325-400B-B860-3A6EF55FBF59}">
      <dsp:nvSpPr>
        <dsp:cNvPr id="0" name=""/>
        <dsp:cNvSpPr/>
      </dsp:nvSpPr>
      <dsp:spPr>
        <a:xfrm>
          <a:off x="4630423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Conduct study and collect data</a:t>
          </a:r>
        </a:p>
      </dsp:txBody>
      <dsp:txXfrm>
        <a:off x="4663901" y="3227462"/>
        <a:ext cx="1761844" cy="618846"/>
      </dsp:txXfrm>
    </dsp:sp>
    <dsp:sp modelId="{EE3A9B43-C1CF-4190-953B-9B11C2A52473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494684" y="3552204"/>
              </a:moveTo>
              <a:arcTo wR="2064152" hR="2064152" stAng="2767743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4EB1-2BE1-49DD-9AE6-33B505222B23}">
      <dsp:nvSpPr>
        <dsp:cNvPr id="0" name=""/>
        <dsp:cNvSpPr/>
      </dsp:nvSpPr>
      <dsp:spPr>
        <a:xfrm>
          <a:off x="2842815" y="4226061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Analyze data and test hypothesis</a:t>
          </a:r>
        </a:p>
      </dsp:txBody>
      <dsp:txXfrm>
        <a:off x="2876293" y="4259539"/>
        <a:ext cx="1761844" cy="618846"/>
      </dsp:txXfrm>
    </dsp:sp>
    <dsp:sp modelId="{8DF38563-274B-4036-8308-136406C0A01E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1011694" y="3839837"/>
              </a:moveTo>
              <a:arcTo wR="2064152" hR="2064152" stAng="7239327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1ABF2-FBDC-4A7A-B130-7CF62E32151E}">
      <dsp:nvSpPr>
        <dsp:cNvPr id="0" name=""/>
        <dsp:cNvSpPr/>
      </dsp:nvSpPr>
      <dsp:spPr>
        <a:xfrm>
          <a:off x="1055206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Integrate results</a:t>
          </a:r>
        </a:p>
      </dsp:txBody>
      <dsp:txXfrm>
        <a:off x="1088684" y="3227462"/>
        <a:ext cx="1761844" cy="618846"/>
      </dsp:txXfrm>
    </dsp:sp>
    <dsp:sp modelId="{26F14513-9D07-472A-A3B8-1F7A40BE6A6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4007" y="2488111"/>
              </a:moveTo>
              <a:arcTo wR="2064152" hR="2064152" stAng="10088856" swAng="1422288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F1A53-8D4C-45DD-9320-4F1689305E23}">
      <dsp:nvSpPr>
        <dsp:cNvPr id="0" name=""/>
        <dsp:cNvSpPr/>
      </dsp:nvSpPr>
      <dsp:spPr>
        <a:xfrm>
          <a:off x="1055206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Publish and/or conduct next experiment</a:t>
          </a:r>
        </a:p>
      </dsp:txBody>
      <dsp:txXfrm>
        <a:off x="1088684" y="1163310"/>
        <a:ext cx="1761844" cy="618846"/>
      </dsp:txXfrm>
    </dsp:sp>
    <dsp:sp modelId="{A7574D90-88EF-456D-976B-B002965FDB94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633619" y="576099"/>
              </a:moveTo>
              <a:arcTo wR="2064152" hR="2064152" stAng="13567743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501D-F9BF-4B51-A9CB-E7CDBAFCB739}">
      <dsp:nvSpPr>
        <dsp:cNvPr id="0" name=""/>
        <dsp:cNvSpPr/>
      </dsp:nvSpPr>
      <dsp:spPr>
        <a:xfrm>
          <a:off x="2842815" y="97756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Generate and specify hypothesis</a:t>
          </a:r>
        </a:p>
      </dsp:txBody>
      <dsp:txXfrm>
        <a:off x="2876293" y="131234"/>
        <a:ext cx="1761844" cy="618846"/>
      </dsp:txXfrm>
    </dsp:sp>
    <dsp:sp modelId="{F7E6BB71-DE39-4778-9DE0-FAE9659FA69B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116610" y="288467"/>
              </a:moveTo>
              <a:arcTo wR="2064152" hR="2064152" stAng="18039327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0082A-5AF5-4E30-93A9-F1D66982A403}">
      <dsp:nvSpPr>
        <dsp:cNvPr id="0" name=""/>
        <dsp:cNvSpPr/>
      </dsp:nvSpPr>
      <dsp:spPr>
        <a:xfrm>
          <a:off x="4630423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Design study</a:t>
          </a:r>
        </a:p>
      </dsp:txBody>
      <dsp:txXfrm>
        <a:off x="4663901" y="1163310"/>
        <a:ext cx="1761844" cy="618846"/>
      </dsp:txXfrm>
    </dsp:sp>
    <dsp:sp modelId="{981F9403-126D-4F78-BB26-585A76DAE29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084296" y="1640193"/>
              </a:moveTo>
              <a:arcTo wR="2064152" hR="2064152" stAng="20888856" swAng="1422288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5AEEA-8325-400B-B860-3A6EF55FBF59}">
      <dsp:nvSpPr>
        <dsp:cNvPr id="0" name=""/>
        <dsp:cNvSpPr/>
      </dsp:nvSpPr>
      <dsp:spPr>
        <a:xfrm>
          <a:off x="4630423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Conduct study and collect data</a:t>
          </a:r>
        </a:p>
      </dsp:txBody>
      <dsp:txXfrm>
        <a:off x="4663901" y="3227462"/>
        <a:ext cx="1761844" cy="618846"/>
      </dsp:txXfrm>
    </dsp:sp>
    <dsp:sp modelId="{EE3A9B43-C1CF-4190-953B-9B11C2A52473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494684" y="3552204"/>
              </a:moveTo>
              <a:arcTo wR="2064152" hR="2064152" stAng="2767743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4EB1-2BE1-49DD-9AE6-33B505222B23}">
      <dsp:nvSpPr>
        <dsp:cNvPr id="0" name=""/>
        <dsp:cNvSpPr/>
      </dsp:nvSpPr>
      <dsp:spPr>
        <a:xfrm>
          <a:off x="2842815" y="4226061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Analyze data and test hypothesis</a:t>
          </a:r>
        </a:p>
      </dsp:txBody>
      <dsp:txXfrm>
        <a:off x="2876293" y="4259539"/>
        <a:ext cx="1761844" cy="618846"/>
      </dsp:txXfrm>
    </dsp:sp>
    <dsp:sp modelId="{8DF38563-274B-4036-8308-136406C0A01E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1011694" y="3839837"/>
              </a:moveTo>
              <a:arcTo wR="2064152" hR="2064152" stAng="7239327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1ABF2-FBDC-4A7A-B130-7CF62E32151E}">
      <dsp:nvSpPr>
        <dsp:cNvPr id="0" name=""/>
        <dsp:cNvSpPr/>
      </dsp:nvSpPr>
      <dsp:spPr>
        <a:xfrm>
          <a:off x="1055206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Integrate results</a:t>
          </a:r>
        </a:p>
      </dsp:txBody>
      <dsp:txXfrm>
        <a:off x="1088684" y="3227462"/>
        <a:ext cx="1761844" cy="618846"/>
      </dsp:txXfrm>
    </dsp:sp>
    <dsp:sp modelId="{26F14513-9D07-472A-A3B8-1F7A40BE6A6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4007" y="2488111"/>
              </a:moveTo>
              <a:arcTo wR="2064152" hR="2064152" stAng="10088856" swAng="1422288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F1A53-8D4C-45DD-9320-4F1689305E23}">
      <dsp:nvSpPr>
        <dsp:cNvPr id="0" name=""/>
        <dsp:cNvSpPr/>
      </dsp:nvSpPr>
      <dsp:spPr>
        <a:xfrm>
          <a:off x="1055206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Publish and/or conduct next experiment</a:t>
          </a:r>
        </a:p>
      </dsp:txBody>
      <dsp:txXfrm>
        <a:off x="1088684" y="1163310"/>
        <a:ext cx="1761844" cy="618846"/>
      </dsp:txXfrm>
    </dsp:sp>
    <dsp:sp modelId="{A7574D90-88EF-456D-976B-B002965FDB94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633619" y="576099"/>
              </a:moveTo>
              <a:arcTo wR="2064152" hR="2064152" stAng="13567743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1C381-EF34-4597-93B9-D4F5248040C5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Consuming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2175459" y="60496"/>
        <a:ext cx="1745080" cy="1092915"/>
      </dsp:txXfrm>
    </dsp:sp>
    <dsp:sp modelId="{E6B278FC-065C-4D1A-B82A-8C39BA8190BD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561250" y="305256"/>
              </a:moveTo>
              <a:arcTo wR="1616036" hR="1616036" stAng="18347740" swAng="3648625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0F6CB-1E5D-4421-A1FF-A52AC46D2D21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Producing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574988" y="2484551"/>
        <a:ext cx="1745080" cy="1092915"/>
      </dsp:txXfrm>
    </dsp:sp>
    <dsp:sp modelId="{FBFEBB87-DB3C-49BA-9813-22C970018B23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5440" y="3037160"/>
              </a:moveTo>
              <a:arcTo wR="1616036" hR="1616036" stAng="3694120" swAng="3411761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26B23-70D2-48D5-AC2B-15C226DC0E88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Teaching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775931" y="2484551"/>
        <a:ext cx="1745080" cy="1092915"/>
      </dsp:txXfrm>
    </dsp:sp>
    <dsp:sp modelId="{153591F1-5BFA-4DC5-9054-97E9620B992C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0729" y="1801950"/>
              </a:moveTo>
              <a:arcTo wR="1616036" hR="1616036" stAng="10403635" swAng="3648625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1C381-EF34-4597-93B9-D4F5248040C5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 SemiBold" panose="00000700000000000000" pitchFamily="50" charset="0"/>
            </a:rPr>
            <a:t>Consuming research</a:t>
          </a:r>
          <a:endParaRPr lang="en-PH" sz="1800" b="0" kern="1200" dirty="0">
            <a:solidFill>
              <a:schemeClr val="tx1"/>
            </a:solidFill>
            <a:latin typeface="Work Sans SemiBold" panose="00000700000000000000" pitchFamily="50" charset="0"/>
          </a:endParaRPr>
        </a:p>
      </dsp:txBody>
      <dsp:txXfrm>
        <a:off x="2175459" y="60496"/>
        <a:ext cx="1745080" cy="1092915"/>
      </dsp:txXfrm>
    </dsp:sp>
    <dsp:sp modelId="{E6B278FC-065C-4D1A-B82A-8C39BA8190BD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561250" y="305256"/>
              </a:moveTo>
              <a:arcTo wR="1616036" hR="1616036" stAng="18347740" swAng="3648625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0F6CB-1E5D-4421-A1FF-A52AC46D2D21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Producing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574988" y="2484551"/>
        <a:ext cx="1745080" cy="1092915"/>
      </dsp:txXfrm>
    </dsp:sp>
    <dsp:sp modelId="{FBFEBB87-DB3C-49BA-9813-22C970018B23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5440" y="3037160"/>
              </a:moveTo>
              <a:arcTo wR="1616036" hR="1616036" stAng="3694120" swAng="3411761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26B23-70D2-48D5-AC2B-15C226DC0E88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Teaching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775931" y="2484551"/>
        <a:ext cx="1745080" cy="1092915"/>
      </dsp:txXfrm>
    </dsp:sp>
    <dsp:sp modelId="{153591F1-5BFA-4DC5-9054-97E9620B992C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0729" y="1801950"/>
              </a:moveTo>
              <a:arcTo wR="1616036" hR="1616036" stAng="10403635" swAng="3648625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1C381-EF34-4597-93B9-D4F5248040C5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Consuming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2175459" y="60496"/>
        <a:ext cx="1745080" cy="1092915"/>
      </dsp:txXfrm>
    </dsp:sp>
    <dsp:sp modelId="{E6B278FC-065C-4D1A-B82A-8C39BA8190BD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561250" y="305256"/>
              </a:moveTo>
              <a:arcTo wR="1616036" hR="1616036" stAng="18347740" swAng="3648625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0F6CB-1E5D-4421-A1FF-A52AC46D2D21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 SemiBold" panose="00000700000000000000" pitchFamily="50" charset="0"/>
            </a:rPr>
            <a:t>Producing research</a:t>
          </a:r>
          <a:endParaRPr lang="en-PH" sz="1800" b="0" kern="1200" dirty="0">
            <a:solidFill>
              <a:schemeClr val="tx1"/>
            </a:solidFill>
            <a:latin typeface="Work Sans SemiBold" panose="00000700000000000000" pitchFamily="50" charset="0"/>
          </a:endParaRPr>
        </a:p>
      </dsp:txBody>
      <dsp:txXfrm>
        <a:off x="3574988" y="2484551"/>
        <a:ext cx="1745080" cy="1092915"/>
      </dsp:txXfrm>
    </dsp:sp>
    <dsp:sp modelId="{FBFEBB87-DB3C-49BA-9813-22C970018B23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5440" y="3037160"/>
              </a:moveTo>
              <a:arcTo wR="1616036" hR="1616036" stAng="3694120" swAng="3411761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26B23-70D2-48D5-AC2B-15C226DC0E88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Teaching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775931" y="2484551"/>
        <a:ext cx="1745080" cy="1092915"/>
      </dsp:txXfrm>
    </dsp:sp>
    <dsp:sp modelId="{153591F1-5BFA-4DC5-9054-97E9620B992C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0729" y="1801950"/>
              </a:moveTo>
              <a:arcTo wR="1616036" hR="1616036" stAng="10403635" swAng="3648625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1C381-EF34-4597-93B9-D4F5248040C5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Consuming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2175459" y="60496"/>
        <a:ext cx="1745080" cy="1092915"/>
      </dsp:txXfrm>
    </dsp:sp>
    <dsp:sp modelId="{E6B278FC-065C-4D1A-B82A-8C39BA8190BD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561250" y="305256"/>
              </a:moveTo>
              <a:arcTo wR="1616036" hR="1616036" stAng="18347740" swAng="3648625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0F6CB-1E5D-4421-A1FF-A52AC46D2D21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Work Sans" panose="00000500000000000000" pitchFamily="50" charset="0"/>
            </a:rPr>
            <a:t>Producing research</a:t>
          </a:r>
          <a:endParaRPr lang="en-PH" sz="1800" b="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574988" y="2484551"/>
        <a:ext cx="1745080" cy="1092915"/>
      </dsp:txXfrm>
    </dsp:sp>
    <dsp:sp modelId="{FBFEBB87-DB3C-49BA-9813-22C970018B23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5440" y="3037160"/>
              </a:moveTo>
              <a:arcTo wR="1616036" hR="1616036" stAng="3694120" swAng="3411761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26B23-70D2-48D5-AC2B-15C226DC0E88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rgbClr val="D7CC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Work Sans" panose="00000500000000000000" pitchFamily="50" charset="0"/>
            </a:rPr>
            <a:t>Teaching research</a:t>
          </a:r>
          <a:endParaRPr lang="en-PH" sz="1800" b="1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775931" y="2484551"/>
        <a:ext cx="1745080" cy="1092915"/>
      </dsp:txXfrm>
    </dsp:sp>
    <dsp:sp modelId="{153591F1-5BFA-4DC5-9054-97E9620B992C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0729" y="1801950"/>
              </a:moveTo>
              <a:arcTo wR="1616036" hR="1616036" stAng="10403635" swAng="3648625"/>
            </a:path>
          </a:pathLst>
        </a:custGeom>
        <a:noFill/>
        <a:ln w="9525" cap="flat" cmpd="sng" algn="ctr">
          <a:solidFill>
            <a:srgbClr val="BCAAA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501D-F9BF-4B51-A9CB-E7CDBAFCB739}">
      <dsp:nvSpPr>
        <dsp:cNvPr id="0" name=""/>
        <dsp:cNvSpPr/>
      </dsp:nvSpPr>
      <dsp:spPr>
        <a:xfrm>
          <a:off x="2842815" y="97756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Generate and specify hypothesis</a:t>
          </a:r>
        </a:p>
      </dsp:txBody>
      <dsp:txXfrm>
        <a:off x="2876293" y="131234"/>
        <a:ext cx="1761844" cy="618846"/>
      </dsp:txXfrm>
    </dsp:sp>
    <dsp:sp modelId="{F7E6BB71-DE39-4778-9DE0-FAE9659FA69B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116610" y="288467"/>
              </a:moveTo>
              <a:arcTo wR="2064152" hR="2064152" stAng="18039327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0082A-5AF5-4E30-93A9-F1D66982A403}">
      <dsp:nvSpPr>
        <dsp:cNvPr id="0" name=""/>
        <dsp:cNvSpPr/>
      </dsp:nvSpPr>
      <dsp:spPr>
        <a:xfrm>
          <a:off x="4630423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Design study</a:t>
          </a:r>
        </a:p>
      </dsp:txBody>
      <dsp:txXfrm>
        <a:off x="4663901" y="1163310"/>
        <a:ext cx="1761844" cy="618846"/>
      </dsp:txXfrm>
    </dsp:sp>
    <dsp:sp modelId="{981F9403-126D-4F78-BB26-585A76DAE29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084296" y="1640193"/>
              </a:moveTo>
              <a:arcTo wR="2064152" hR="2064152" stAng="20888856" swAng="1422288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5AEEA-8325-400B-B860-3A6EF55FBF59}">
      <dsp:nvSpPr>
        <dsp:cNvPr id="0" name=""/>
        <dsp:cNvSpPr/>
      </dsp:nvSpPr>
      <dsp:spPr>
        <a:xfrm>
          <a:off x="4630423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Conduct study and collect data</a:t>
          </a:r>
        </a:p>
      </dsp:txBody>
      <dsp:txXfrm>
        <a:off x="4663901" y="3227462"/>
        <a:ext cx="1761844" cy="618846"/>
      </dsp:txXfrm>
    </dsp:sp>
    <dsp:sp modelId="{EE3A9B43-C1CF-4190-953B-9B11C2A52473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494684" y="3552204"/>
              </a:moveTo>
              <a:arcTo wR="2064152" hR="2064152" stAng="2767743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4EB1-2BE1-49DD-9AE6-33B505222B23}">
      <dsp:nvSpPr>
        <dsp:cNvPr id="0" name=""/>
        <dsp:cNvSpPr/>
      </dsp:nvSpPr>
      <dsp:spPr>
        <a:xfrm>
          <a:off x="2842815" y="4226061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Analyze data and test hypothesis</a:t>
          </a:r>
        </a:p>
      </dsp:txBody>
      <dsp:txXfrm>
        <a:off x="2876293" y="4259539"/>
        <a:ext cx="1761844" cy="618846"/>
      </dsp:txXfrm>
    </dsp:sp>
    <dsp:sp modelId="{8DF38563-274B-4036-8308-136406C0A01E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1011694" y="3839837"/>
              </a:moveTo>
              <a:arcTo wR="2064152" hR="2064152" stAng="7239327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1ABF2-FBDC-4A7A-B130-7CF62E32151E}">
      <dsp:nvSpPr>
        <dsp:cNvPr id="0" name=""/>
        <dsp:cNvSpPr/>
      </dsp:nvSpPr>
      <dsp:spPr>
        <a:xfrm>
          <a:off x="1055206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Integrate results</a:t>
          </a:r>
        </a:p>
      </dsp:txBody>
      <dsp:txXfrm>
        <a:off x="1088684" y="3227462"/>
        <a:ext cx="1761844" cy="618846"/>
      </dsp:txXfrm>
    </dsp:sp>
    <dsp:sp modelId="{26F14513-9D07-472A-A3B8-1F7A40BE6A6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4007" y="2488111"/>
              </a:moveTo>
              <a:arcTo wR="2064152" hR="2064152" stAng="10088856" swAng="1422288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F1A53-8D4C-45DD-9320-4F1689305E23}">
      <dsp:nvSpPr>
        <dsp:cNvPr id="0" name=""/>
        <dsp:cNvSpPr/>
      </dsp:nvSpPr>
      <dsp:spPr>
        <a:xfrm>
          <a:off x="1055206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Publish and/or conduct next experiment</a:t>
          </a:r>
        </a:p>
      </dsp:txBody>
      <dsp:txXfrm>
        <a:off x="1088684" y="1163310"/>
        <a:ext cx="1761844" cy="618846"/>
      </dsp:txXfrm>
    </dsp:sp>
    <dsp:sp modelId="{A7574D90-88EF-456D-976B-B002965FDB94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633619" y="576099"/>
              </a:moveTo>
              <a:arcTo wR="2064152" hR="2064152" stAng="13567743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501D-F9BF-4B51-A9CB-E7CDBAFCB739}">
      <dsp:nvSpPr>
        <dsp:cNvPr id="0" name=""/>
        <dsp:cNvSpPr/>
      </dsp:nvSpPr>
      <dsp:spPr>
        <a:xfrm>
          <a:off x="2842815" y="97756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Generate and specify hypothesis</a:t>
          </a:r>
        </a:p>
      </dsp:txBody>
      <dsp:txXfrm>
        <a:off x="2876293" y="131234"/>
        <a:ext cx="1761844" cy="618846"/>
      </dsp:txXfrm>
    </dsp:sp>
    <dsp:sp modelId="{F7E6BB71-DE39-4778-9DE0-FAE9659FA69B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116610" y="288467"/>
              </a:moveTo>
              <a:arcTo wR="2064152" hR="2064152" stAng="18039327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0082A-5AF5-4E30-93A9-F1D66982A403}">
      <dsp:nvSpPr>
        <dsp:cNvPr id="0" name=""/>
        <dsp:cNvSpPr/>
      </dsp:nvSpPr>
      <dsp:spPr>
        <a:xfrm>
          <a:off x="4630423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Design study</a:t>
          </a:r>
        </a:p>
      </dsp:txBody>
      <dsp:txXfrm>
        <a:off x="4663901" y="1163310"/>
        <a:ext cx="1761844" cy="618846"/>
      </dsp:txXfrm>
    </dsp:sp>
    <dsp:sp modelId="{981F9403-126D-4F78-BB26-585A76DAE29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084296" y="1640193"/>
              </a:moveTo>
              <a:arcTo wR="2064152" hR="2064152" stAng="20888856" swAng="1422288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5AEEA-8325-400B-B860-3A6EF55FBF59}">
      <dsp:nvSpPr>
        <dsp:cNvPr id="0" name=""/>
        <dsp:cNvSpPr/>
      </dsp:nvSpPr>
      <dsp:spPr>
        <a:xfrm>
          <a:off x="4630423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Conduct study and collect data</a:t>
          </a:r>
        </a:p>
      </dsp:txBody>
      <dsp:txXfrm>
        <a:off x="4663901" y="3227462"/>
        <a:ext cx="1761844" cy="618846"/>
      </dsp:txXfrm>
    </dsp:sp>
    <dsp:sp modelId="{EE3A9B43-C1CF-4190-953B-9B11C2A52473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494684" y="3552204"/>
              </a:moveTo>
              <a:arcTo wR="2064152" hR="2064152" stAng="2767743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4EB1-2BE1-49DD-9AE6-33B505222B23}">
      <dsp:nvSpPr>
        <dsp:cNvPr id="0" name=""/>
        <dsp:cNvSpPr/>
      </dsp:nvSpPr>
      <dsp:spPr>
        <a:xfrm>
          <a:off x="2842815" y="4226061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Analyze data and test hypothesis</a:t>
          </a:r>
        </a:p>
      </dsp:txBody>
      <dsp:txXfrm>
        <a:off x="2876293" y="4259539"/>
        <a:ext cx="1761844" cy="618846"/>
      </dsp:txXfrm>
    </dsp:sp>
    <dsp:sp modelId="{8DF38563-274B-4036-8308-136406C0A01E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1011694" y="3839837"/>
              </a:moveTo>
              <a:arcTo wR="2064152" hR="2064152" stAng="7239327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1ABF2-FBDC-4A7A-B130-7CF62E32151E}">
      <dsp:nvSpPr>
        <dsp:cNvPr id="0" name=""/>
        <dsp:cNvSpPr/>
      </dsp:nvSpPr>
      <dsp:spPr>
        <a:xfrm>
          <a:off x="1055206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Integrate results</a:t>
          </a:r>
        </a:p>
      </dsp:txBody>
      <dsp:txXfrm>
        <a:off x="1088684" y="3227462"/>
        <a:ext cx="1761844" cy="618846"/>
      </dsp:txXfrm>
    </dsp:sp>
    <dsp:sp modelId="{26F14513-9D07-472A-A3B8-1F7A40BE6A6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4007" y="2488111"/>
              </a:moveTo>
              <a:arcTo wR="2064152" hR="2064152" stAng="10088856" swAng="1422288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F1A53-8D4C-45DD-9320-4F1689305E23}">
      <dsp:nvSpPr>
        <dsp:cNvPr id="0" name=""/>
        <dsp:cNvSpPr/>
      </dsp:nvSpPr>
      <dsp:spPr>
        <a:xfrm>
          <a:off x="1055206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chemeClr val="tx1"/>
              </a:solidFill>
              <a:latin typeface="Work Sans" panose="00000500000000000000" pitchFamily="50" charset="0"/>
            </a:rPr>
            <a:t>Publish and/or conduct next experiment</a:t>
          </a:r>
        </a:p>
      </dsp:txBody>
      <dsp:txXfrm>
        <a:off x="1088684" y="1163310"/>
        <a:ext cx="1761844" cy="618846"/>
      </dsp:txXfrm>
    </dsp:sp>
    <dsp:sp modelId="{A7574D90-88EF-456D-976B-B002965FDB94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633619" y="576099"/>
              </a:moveTo>
              <a:arcTo wR="2064152" hR="2064152" stAng="13567743" swAng="792930"/>
            </a:path>
          </a:pathLst>
        </a:custGeom>
        <a:noFill/>
        <a:ln w="9525" cap="flat" cmpd="sng" algn="ctr">
          <a:solidFill>
            <a:srgbClr val="BCAAA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cb7831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cb7831f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e2bf0024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e2bf0024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85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Narrow down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44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2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49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92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e2bf002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e2bf002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181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rtl="0">
              <a:lnSpc>
                <a:spcPct val="100000"/>
              </a:lnSpc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Work Sans" panose="00000500000000000000" pitchFamily="50" charset="0"/>
                <a:ea typeface="Source Sans Pro SemiBold"/>
                <a:cs typeface="Source Sans Pro SemiBold"/>
                <a:sym typeface="Source Sans Pro SemiBold"/>
              </a:rPr>
              <a:t>Increase psychology students’ </a:t>
            </a:r>
            <a:r>
              <a:rPr lang="en-US" sz="1800" i="0" u="none" strike="noStrike" cap="none" dirty="0">
                <a:solidFill>
                  <a:srgbClr val="000000"/>
                </a:solidFill>
                <a:highlight>
                  <a:srgbClr val="D7CCC8"/>
                </a:highlight>
                <a:latin typeface="Work Sans Medium" panose="00000600000000000000" pitchFamily="50" charset="0"/>
                <a:ea typeface="Source Sans Pro SemiBold"/>
                <a:cs typeface="Source Sans Pro SemiBold"/>
                <a:sym typeface="Source Sans Pro SemiBold"/>
              </a:rPr>
              <a:t>research competence and efficacy</a:t>
            </a:r>
          </a:p>
          <a:p>
            <a: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Research design and methods curricula</a:t>
            </a:r>
          </a:p>
          <a:p>
            <a: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Mentoring opportunities</a:t>
            </a:r>
            <a:endParaRPr lang="en-US" dirty="0">
              <a:latin typeface="Work Sans" panose="00000500000000000000" pitchFamily="50" charset="0"/>
            </a:endParaRPr>
          </a:p>
          <a:p>
            <a: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Continuing education</a:t>
            </a:r>
          </a:p>
        </p:txBody>
      </p:sp>
    </p:spTree>
    <p:extLst>
      <p:ext uri="{BB962C8B-B14F-4D97-AF65-F5344CB8AC3E}">
        <p14:creationId xmlns:p14="http://schemas.microsoft.com/office/powerpoint/2010/main" val="198765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39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b2b75cd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b2b75cd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b2b75cdf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b2b75cdf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replications</a:t>
            </a:r>
          </a:p>
        </p:txBody>
      </p:sp>
    </p:spTree>
    <p:extLst>
      <p:ext uri="{BB962C8B-B14F-4D97-AF65-F5344CB8AC3E}">
        <p14:creationId xmlns:p14="http://schemas.microsoft.com/office/powerpoint/2010/main" val="325912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587986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49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596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cb7831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cb7831f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21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e2bf0024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e2bf0024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e2bf0024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e2bf0024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e2bf0024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e2bf0024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e2bf0024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e2bf0024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91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replications</a:t>
            </a:r>
          </a:p>
        </p:txBody>
      </p:sp>
    </p:spTree>
    <p:extLst>
      <p:ext uri="{BB962C8B-B14F-4D97-AF65-F5344CB8AC3E}">
        <p14:creationId xmlns:p14="http://schemas.microsoft.com/office/powerpoint/2010/main" val="419687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audience</a:t>
            </a:r>
          </a:p>
        </p:txBody>
      </p:sp>
    </p:spTree>
    <p:extLst>
      <p:ext uri="{BB962C8B-B14F-4D97-AF65-F5344CB8AC3E}">
        <p14:creationId xmlns:p14="http://schemas.microsoft.com/office/powerpoint/2010/main" val="255453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e2bf0024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e2bf0024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230009" y="3501468"/>
            <a:ext cx="342882" cy="350068"/>
            <a:chOff x="3951850" y="2985350"/>
            <a:chExt cx="407950" cy="416500"/>
          </a:xfrm>
        </p:grpSpPr>
        <p:sp>
          <p:nvSpPr>
            <p:cNvPr id="13" name="Google Shape;13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2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2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highlight>
                  <a:srgbClr val="D7CCC8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D7CCC8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D7CCC8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D7CCC8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D7CCC8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D7CCC8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D7CCC8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D7CCC8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D7CCC8"/>
                </a:highlight>
              </a:defRPr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6025" y="2571762"/>
            <a:ext cx="9149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rgbClr val="EFEBE9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highlight>
                  <a:srgbClr val="D7CCC8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24" name="Google Shape;24;p4"/>
          <p:cNvCxnSpPr/>
          <p:nvPr/>
        </p:nvCxnSpPr>
        <p:spPr>
          <a:xfrm>
            <a:off x="-6025" y="2571762"/>
            <a:ext cx="9149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rgbClr val="EFEBE9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198500" y="2368792"/>
            <a:ext cx="405900" cy="4059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i="1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4300575" y="3393000"/>
            <a:ext cx="567000" cy="5670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3593350" y="339300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3600"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7"/>
          <p:cNvCxnSpPr/>
          <p:nvPr/>
        </p:nvCxnSpPr>
        <p:spPr>
          <a:xfrm>
            <a:off x="0" y="1131725"/>
            <a:ext cx="9151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7770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EFEBE9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81250" y="13582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8"/>
          <p:cNvCxnSpPr>
            <a:endCxn id="44" idx="3"/>
          </p:cNvCxnSpPr>
          <p:nvPr/>
        </p:nvCxnSpPr>
        <p:spPr>
          <a:xfrm>
            <a:off x="50" y="1131775"/>
            <a:ext cx="9144000" cy="8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7762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rgbClr val="EFEBE9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5012916" y="1616475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9"/>
          <p:cNvCxnSpPr>
            <a:endCxn id="50" idx="3"/>
          </p:cNvCxnSpPr>
          <p:nvPr/>
        </p:nvCxnSpPr>
        <p:spPr>
          <a:xfrm>
            <a:off x="50" y="1131775"/>
            <a:ext cx="9144000" cy="8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7762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rgbClr val="EFEBE9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381250" y="16113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3834912" y="16113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288548" y="16113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>
            <a:endCxn id="57" idx="3"/>
          </p:cNvCxnSpPr>
          <p:nvPr/>
        </p:nvCxnSpPr>
        <p:spPr>
          <a:xfrm>
            <a:off x="50" y="1131825"/>
            <a:ext cx="9144000" cy="23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7762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rgbClr val="EFEBE9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>
                <a:highlight>
                  <a:srgbClr val="EFEBE9"/>
                </a:highlight>
              </a:defRPr>
            </a:lvl1pPr>
          </a:lstStyle>
          <a:p>
            <a:endParaRPr/>
          </a:p>
        </p:txBody>
      </p:sp>
      <p:cxnSp>
        <p:nvCxnSpPr>
          <p:cNvPr id="61" name="Google Shape;61;p11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1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BCAA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EFEB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◉"/>
              <a:defRPr sz="18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○"/>
              <a:defRPr sz="180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■"/>
              <a:defRPr sz="180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●"/>
              <a:defRPr sz="180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○"/>
              <a:defRPr sz="180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■"/>
              <a:defRPr sz="1800"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●"/>
              <a:defRPr sz="1800"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○"/>
              <a:defRPr sz="1800"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E57373"/>
              </a:buClr>
              <a:buSzPts val="1800"/>
              <a:buFont typeface="Work Sans"/>
              <a:buChar char="■"/>
              <a:defRPr sz="18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Work Sans SemiBold"/>
              <a:buNone/>
              <a:defRPr sz="24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26/science.aac471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7/1864-9335/a000178" TargetMode="External"/><Relationship Id="rId7" Type="http://schemas.openxmlformats.org/officeDocument/2006/relationships/hyperlink" Target="https://osf.io/kgnva/wiki/Open%20Science%20Literature/" TargetMode="External"/><Relationship Id="rId2" Type="http://schemas.openxmlformats.org/officeDocument/2006/relationships/hyperlink" Target="http://doi.org/10.1126/science.aac471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38/s41562-018-0399-z" TargetMode="External"/><Relationship Id="rId5" Type="http://schemas.openxmlformats.org/officeDocument/2006/relationships/hyperlink" Target="https://doi.org/10.1016/j.jesp.2015.10.012" TargetMode="External"/><Relationship Id="rId4" Type="http://schemas.openxmlformats.org/officeDocument/2006/relationships/hyperlink" Target="https://psyarxiv.com/9654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sf.io/ybgs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7/1864-9335/a000178" TargetMode="External"/><Relationship Id="rId7" Type="http://schemas.openxmlformats.org/officeDocument/2006/relationships/hyperlink" Target="https://osf.io/kgnva/wiki/Open%20Science%20Literature/" TargetMode="External"/><Relationship Id="rId2" Type="http://schemas.openxmlformats.org/officeDocument/2006/relationships/hyperlink" Target="http://doi.org/10.1126/science.aac471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38/s41562-018-0399-z" TargetMode="External"/><Relationship Id="rId5" Type="http://schemas.openxmlformats.org/officeDocument/2006/relationships/hyperlink" Target="https://doi.org/10.1016/j.jesp.2015.10.012" TargetMode="External"/><Relationship Id="rId4" Type="http://schemas.openxmlformats.org/officeDocument/2006/relationships/hyperlink" Target="https://psyarxiv.com/9654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mag.org/news/2018/07/plan-replicate-50-high-impact-cancer-papers-shrinks-just-18?r3f_986=https://www.google.com/" TargetMode="External"/><Relationship Id="rId3" Type="http://schemas.openxmlformats.org/officeDocument/2006/relationships/hyperlink" Target="http://doi.org/10.1126/science.aaf0918" TargetMode="External"/><Relationship Id="rId7" Type="http://schemas.openxmlformats.org/officeDocument/2006/relationships/hyperlink" Target="https://elifesciences.org/collections/9b1e83d1/reproducibility-project-cancer-biology" TargetMode="External"/><Relationship Id="rId2" Type="http://schemas.openxmlformats.org/officeDocument/2006/relationships/hyperlink" Target="http://dx.doi.org/10.17016/FEDS.2015.08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38/nrd3439-c1" TargetMode="External"/><Relationship Id="rId5" Type="http://schemas.openxmlformats.org/officeDocument/2006/relationships/hyperlink" Target="https://doi.org/10.1038/ng.295" TargetMode="External"/><Relationship Id="rId4" Type="http://schemas.openxmlformats.org/officeDocument/2006/relationships/hyperlink" Target="https://doi.org/10.1007/s13164-018-0400-9" TargetMode="External"/><Relationship Id="rId9" Type="http://schemas.openxmlformats.org/officeDocument/2006/relationships/hyperlink" Target="https://osf.io/kgnva/wiki/Open%20Science%20Literatur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ews/1-500-scientists-lift-the-lid-on-reproducibility-1.1997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i.org/10.1371/journal.pmed.002012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slate.com/articles/health_and_science/cover_story/2016/03/ego_depletion_an_influential_theory_in_psychology_may_have_just_been_debunked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theatlantic.com/science/archive/2016/03/psychologys-replication-crisis-cant-be-wished-away/472272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7/0098628318762900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curatescience.org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cos.io/prere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news/1-500-scientists-lift-the-lid-on-reproducibility-1.19970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cos.io/our-services/top-guidelines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osf.io/ybgsu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niellecrobins/status/107293615749364940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62-016-0021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62-016-0021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sf.io/ybgs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sf.io/ybgs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xkcd.com/24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xkcd.com/24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doi.org/10.1038/s41562-016-002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62-016-0021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95679761141763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914400" y="3228625"/>
            <a:ext cx="3657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highlight>
                  <a:srgbClr val="D7CCC8"/>
                </a:highlight>
                <a:latin typeface="Work Sans Medium"/>
                <a:ea typeface="Work Sans Medium"/>
                <a:cs typeface="Work Sans Medium"/>
                <a:sym typeface="Work Sans Medium"/>
              </a:rPr>
              <a:t>James Montilla Doble</a:t>
            </a:r>
            <a:br>
              <a:rPr lang="en" sz="1800" dirty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UNIVERSITY OF THE PHILIPPINES DILIMAN</a:t>
            </a:r>
            <a:b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PHILIPPINE RESEARCHERS FOR OPEN SCIENCE (PROSCIENCE)</a:t>
            </a:r>
            <a:endParaRPr sz="1800" dirty="0">
              <a:highlight>
                <a:srgbClr val="D7CCC8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851050" y="3525363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@lysanderjames</a:t>
            </a:r>
            <a:endParaRPr sz="1800">
              <a:highlight>
                <a:srgbClr val="D7CCC8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851050" y="3839688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cmdoble@up.edu.ph</a:t>
            </a:r>
            <a:endParaRPr sz="1800" dirty="0">
              <a:highlight>
                <a:srgbClr val="D7CCC8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8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>
                <a:solidFill>
                  <a:schemeClr val="dk1"/>
                </a:solidFill>
              </a:rPr>
              <a:t>From a </a:t>
            </a:r>
            <a:r>
              <a:rPr lang="en-US" sz="3600" dirty="0">
                <a:solidFill>
                  <a:srgbClr val="B71C1C"/>
                </a:solidFill>
                <a:highlight>
                  <a:srgbClr val="D7CCC8"/>
                </a:highlight>
              </a:rPr>
              <a:t>‘replication crisis’</a:t>
            </a:r>
            <a:br>
              <a:rPr lang="en-US" sz="3600" dirty="0">
                <a:solidFill>
                  <a:srgbClr val="B71C1C"/>
                </a:solidFill>
                <a:highlight>
                  <a:srgbClr val="D7CCC8"/>
                </a:highlight>
              </a:rPr>
            </a:br>
            <a:r>
              <a:rPr lang="en-US" sz="3600" dirty="0">
                <a:solidFill>
                  <a:schemeClr val="dk1"/>
                </a:solidFill>
              </a:rPr>
              <a:t>towards a </a:t>
            </a:r>
            <a:r>
              <a:rPr lang="en-US" sz="3600" dirty="0">
                <a:solidFill>
                  <a:srgbClr val="1B5E20"/>
                </a:solidFill>
                <a:highlight>
                  <a:srgbClr val="D7CCC8"/>
                </a:highlight>
              </a:rPr>
              <a:t>‘credibility revolution’</a:t>
            </a:r>
            <a:endParaRPr sz="1200" dirty="0">
              <a:solidFill>
                <a:schemeClr val="dk1"/>
              </a:solidFill>
              <a:latin typeface="Work Sans"/>
              <a:ea typeface="Open Sans" panose="020B0606030504020204" pitchFamily="34" charset="0"/>
              <a:cs typeface="Open Sans" panose="020B0606030504020204" pitchFamily="34" charset="0"/>
              <a:sym typeface="Work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851050" y="3210963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o</a:t>
            </a:r>
            <a:r>
              <a:rPr lang="en-PH" sz="1800" dirty="0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sf.io/</a:t>
            </a:r>
            <a:r>
              <a:rPr lang="en-PH" sz="1800" dirty="0" err="1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jvbwu</a:t>
            </a:r>
            <a:endParaRPr sz="1800" dirty="0">
              <a:highlight>
                <a:srgbClr val="D7CCC8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874963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43000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246237"/>
            <a:ext cx="243840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66B80-78FE-4376-A467-40002087E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7"/>
          <a:stretch/>
        </p:blipFill>
        <p:spPr>
          <a:xfrm>
            <a:off x="822960" y="17146"/>
            <a:ext cx="7543800" cy="5126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F60025-A718-4AB8-ACF6-139C1A855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29671" r="36643" b="67692"/>
          <a:stretch/>
        </p:blipFill>
        <p:spPr>
          <a:xfrm>
            <a:off x="1213338" y="2848708"/>
            <a:ext cx="4389121" cy="253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7BDC87-29E5-4F1E-9872-D9A3F6B37472}"/>
              </a:ext>
            </a:extLst>
          </p:cNvPr>
          <p:cNvSpPr txBox="1"/>
          <p:nvPr/>
        </p:nvSpPr>
        <p:spPr>
          <a:xfrm>
            <a:off x="7686940" y="4719486"/>
            <a:ext cx="1371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OSC, 2015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30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66B80-78FE-4376-A467-40002087E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7"/>
          <a:stretch/>
        </p:blipFill>
        <p:spPr>
          <a:xfrm>
            <a:off x="822960" y="17146"/>
            <a:ext cx="7543800" cy="51263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9248DB-1F29-42B1-9A59-00BF0A532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29519" r="36643" b="67692"/>
          <a:stretch/>
        </p:blipFill>
        <p:spPr>
          <a:xfrm>
            <a:off x="0" y="2301191"/>
            <a:ext cx="9149921" cy="55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F60025-A718-4AB8-ACF6-139C1A855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DD8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5" t="29519" r="38042" b="69086"/>
          <a:stretch/>
        </p:blipFill>
        <p:spPr>
          <a:xfrm>
            <a:off x="3513668" y="2292618"/>
            <a:ext cx="5410200" cy="279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F973AF-8FAE-49E5-8D01-4A7F799D7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DD8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30947" r="41166" b="67692"/>
          <a:stretch/>
        </p:blipFill>
        <p:spPr>
          <a:xfrm>
            <a:off x="152399" y="2571750"/>
            <a:ext cx="8280401" cy="2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6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replication evidence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RP: Psychology</a:t>
            </a:r>
            <a:r>
              <a:rPr lang="en-US" dirty="0"/>
              <a:t> (2015)	36 of 100 (36%)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Many Labs 1	</a:t>
            </a:r>
            <a:r>
              <a:rPr lang="en-US" dirty="0"/>
              <a:t> (2014)		10 of 13 (77%)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Many Labs 2</a:t>
            </a:r>
            <a:r>
              <a:rPr lang="en-US" dirty="0"/>
              <a:t> (2018)		14 of 28 (50%)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Many Labs 3</a:t>
            </a:r>
            <a:r>
              <a:rPr lang="en-US" dirty="0"/>
              <a:t> (2016)		3 to 10 (30%)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Nature/Science</a:t>
            </a:r>
            <a:r>
              <a:rPr lang="en-US" dirty="0"/>
              <a:t> (2018)	13 of 21 (62%)</a:t>
            </a:r>
          </a:p>
        </p:txBody>
      </p:sp>
      <p:grpSp>
        <p:nvGrpSpPr>
          <p:cNvPr id="8" name="Google Shape;110;p19">
            <a:extLst>
              <a:ext uri="{FF2B5EF4-FFF2-40B4-BE49-F238E27FC236}">
                <a16:creationId xmlns:a16="http://schemas.microsoft.com/office/drawing/2014/main" id="{32B88D03-7AF9-4873-A6C3-F6816AABB2E5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9" name="Google Shape;111;p19">
              <a:extLst>
                <a:ext uri="{FF2B5EF4-FFF2-40B4-BE49-F238E27FC236}">
                  <a16:creationId xmlns:a16="http://schemas.microsoft.com/office/drawing/2014/main" id="{D4B2657F-278A-4633-866C-4533778F73DA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2;p19">
              <a:extLst>
                <a:ext uri="{FF2B5EF4-FFF2-40B4-BE49-F238E27FC236}">
                  <a16:creationId xmlns:a16="http://schemas.microsoft.com/office/drawing/2014/main" id="{70C4D11E-1AEC-4004-B586-92CF486280AA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3;p19">
              <a:extLst>
                <a:ext uri="{FF2B5EF4-FFF2-40B4-BE49-F238E27FC236}">
                  <a16:creationId xmlns:a16="http://schemas.microsoft.com/office/drawing/2014/main" id="{C8EC50A7-8BDE-4A88-9689-4803517559D5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14;p19">
              <a:extLst>
                <a:ext uri="{FF2B5EF4-FFF2-40B4-BE49-F238E27FC236}">
                  <a16:creationId xmlns:a16="http://schemas.microsoft.com/office/drawing/2014/main" id="{EDACB696-E80B-48EB-8588-3227870B5CE9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03213A-DA21-4DBE-804C-835F31B198B7}"/>
              </a:ext>
            </a:extLst>
          </p:cNvPr>
          <p:cNvSpPr txBox="1"/>
          <p:nvPr/>
        </p:nvSpPr>
        <p:spPr>
          <a:xfrm>
            <a:off x="8148220" y="471948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7"/>
              </a:rPr>
              <a:t>COS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982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The </a:t>
            </a:r>
            <a:r>
              <a:rPr lang="en" sz="3600" b="0">
                <a:solidFill>
                  <a:srgbClr val="B71C1C"/>
                </a:solidFill>
                <a:highlight>
                  <a:srgbClr val="D7CCC8"/>
                </a:highlight>
                <a:latin typeface="Work Sans SemiBold"/>
                <a:ea typeface="Work Sans SemiBold"/>
                <a:cs typeface="Work Sans SemiBold"/>
                <a:sym typeface="Work Sans SemiBold"/>
              </a:rPr>
              <a:t>producibility crisis</a:t>
            </a:r>
            <a:endParaRPr sz="3600" b="0">
              <a:solidFill>
                <a:srgbClr val="B71C1C"/>
              </a:solidFill>
              <a:highlight>
                <a:srgbClr val="D7CCC8"/>
              </a:highlight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in the Philippines</a:t>
            </a:r>
            <a:endParaRPr sz="3600" b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200" dirty="0"/>
              <a:t>The state of psychology research</a:t>
            </a:r>
            <a:br>
              <a:rPr lang="en-US" sz="3200" dirty="0"/>
            </a:br>
            <a:r>
              <a:rPr lang="en-US" sz="3200" dirty="0"/>
              <a:t>in the Philippines</a:t>
            </a:r>
            <a:endParaRPr lang="en-PH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Work Sans Medium" panose="00000600000000000000" pitchFamily="50" charset="0"/>
              </a:rPr>
              <a:t>Most psychology research publications are descriptive</a:t>
            </a:r>
            <a:br>
              <a:rPr lang="en-US" dirty="0"/>
            </a:br>
            <a:r>
              <a:rPr lang="en-US" sz="1200" dirty="0"/>
              <a:t>(Bernardo, 1997)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B71C1C"/>
                </a:solidFill>
                <a:highlight>
                  <a:srgbClr val="D7CCC8"/>
                </a:highlight>
                <a:latin typeface="Work Sans SemiBold" panose="00000700000000000000" pitchFamily="50" charset="0"/>
              </a:rPr>
              <a:t>“Absence of a research culture”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Lack of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Attitudes towards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Work Sans Medium" panose="00000600000000000000" pitchFamily="50" charset="0"/>
              </a:rPr>
              <a:t>Extends to Philippine higher education institutions</a:t>
            </a:r>
            <a:br>
              <a:rPr lang="en-US" dirty="0"/>
            </a:br>
            <a:r>
              <a:rPr lang="en-US" sz="1200" dirty="0"/>
              <a:t>(Salazar-</a:t>
            </a:r>
            <a:r>
              <a:rPr lang="en-US" sz="1200" dirty="0" err="1"/>
              <a:t>Clemeña</a:t>
            </a:r>
            <a:r>
              <a:rPr lang="en-US" sz="1200" dirty="0"/>
              <a:t> &amp; Almonte-Acosta, 2007)</a:t>
            </a:r>
            <a:endParaRPr lang="en-US" dirty="0"/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4814E32C-8DA8-4CC9-B439-163A406D802C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462F7864-5ADF-48B3-A3A5-A8983303E8BC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B061E4F5-6FF2-4AAF-B373-360A2C3C410B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86EF041E-C13B-4400-8551-D7BF83CBBFF8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BA6403CF-2ECE-4FC2-8A3E-230737620F63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11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3"/>
          <p:cNvGrpSpPr/>
          <p:nvPr/>
        </p:nvGrpSpPr>
        <p:grpSpPr>
          <a:xfrm>
            <a:off x="3591520" y="2912593"/>
            <a:ext cx="1960959" cy="1960959"/>
            <a:chOff x="2829520" y="2880843"/>
            <a:chExt cx="1960959" cy="1960959"/>
          </a:xfrm>
          <a:solidFill>
            <a:srgbClr val="BCAAA4"/>
          </a:solidFill>
        </p:grpSpPr>
        <p:sp>
          <p:nvSpPr>
            <p:cNvPr id="155" name="Google Shape;155;p23"/>
            <p:cNvSpPr/>
            <p:nvPr/>
          </p:nvSpPr>
          <p:spPr>
            <a:xfrm>
              <a:off x="2829520" y="2880843"/>
              <a:ext cx="1960959" cy="1960959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2922194" y="3168019"/>
              <a:ext cx="1775611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i="0" u="none" strike="noStrike" cap="none" dirty="0">
                  <a:solidFill>
                    <a:schemeClr val="dk1"/>
                  </a:solidFill>
                  <a:latin typeface="Work Sans SemiBold" panose="00000700000000000000" pitchFamily="50" charset="0"/>
                  <a:ea typeface="Source Sans Pro"/>
                  <a:cs typeface="Source Sans Pro"/>
                  <a:sym typeface="Source Sans Pro"/>
                </a:rPr>
                <a:t>Low research producibility</a:t>
              </a:r>
              <a:endParaRPr dirty="0">
                <a:latin typeface="Work Sans SemiBold" panose="00000700000000000000" pitchFamily="50" charset="0"/>
              </a:endParaRPr>
            </a:p>
          </p:txBody>
        </p:sp>
      </p:grpSp>
      <p:sp>
        <p:nvSpPr>
          <p:cNvPr id="157" name="Google Shape;157;p23"/>
          <p:cNvSpPr/>
          <p:nvPr/>
        </p:nvSpPr>
        <p:spPr>
          <a:xfrm rot="10800000">
            <a:off x="1694039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3"/>
          <p:cNvGrpSpPr/>
          <p:nvPr/>
        </p:nvGrpSpPr>
        <p:grpSpPr>
          <a:xfrm>
            <a:off x="762583" y="3147908"/>
            <a:ext cx="1862911" cy="1490329"/>
            <a:chOff x="583" y="3116158"/>
            <a:chExt cx="1862911" cy="1490329"/>
          </a:xfrm>
          <a:solidFill>
            <a:srgbClr val="D7CCC8"/>
          </a:solidFill>
        </p:grpSpPr>
        <p:sp>
          <p:nvSpPr>
            <p:cNvPr id="159" name="Google Shape;159;p23"/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0" name="Google Shape;160;p23"/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Lack of resources</a:t>
              </a:r>
              <a:endParaRPr>
                <a:latin typeface="Work Sans" panose="00000500000000000000" pitchFamily="50" charset="0"/>
              </a:endParaRPr>
            </a:p>
          </p:txBody>
        </p:sp>
      </p:grpSp>
      <p:sp>
        <p:nvSpPr>
          <p:cNvPr id="161" name="Google Shape;161;p23"/>
          <p:cNvSpPr/>
          <p:nvPr/>
        </p:nvSpPr>
        <p:spPr>
          <a:xfrm rot="-8100000">
            <a:off x="2274377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23"/>
          <p:cNvGrpSpPr/>
          <p:nvPr/>
        </p:nvGrpSpPr>
        <p:grpSpPr>
          <a:xfrm>
            <a:off x="1605518" y="1112882"/>
            <a:ext cx="1862911" cy="1490329"/>
            <a:chOff x="843518" y="1081132"/>
            <a:chExt cx="1862911" cy="1490329"/>
          </a:xfrm>
          <a:solidFill>
            <a:srgbClr val="D7CCC8"/>
          </a:solidFill>
        </p:grpSpPr>
        <p:sp>
          <p:nvSpPr>
            <p:cNvPr id="163" name="Google Shape;163;p23"/>
            <p:cNvSpPr/>
            <p:nvPr/>
          </p:nvSpPr>
          <p:spPr>
            <a:xfrm>
              <a:off x="843518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4" name="Google Shape;164;p23"/>
            <p:cNvSpPr txBox="1"/>
            <p:nvPr/>
          </p:nvSpPr>
          <p:spPr>
            <a:xfrm>
              <a:off x="887168" y="1124782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Low research competence and efficacy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65" name="Google Shape;165;p23"/>
          <p:cNvSpPr/>
          <p:nvPr/>
        </p:nvSpPr>
        <p:spPr>
          <a:xfrm rot="-5400000">
            <a:off x="3675440" y="1632235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3640544" y="269947"/>
            <a:ext cx="1862911" cy="1490329"/>
            <a:chOff x="2878544" y="238197"/>
            <a:chExt cx="1862911" cy="1490329"/>
          </a:xfrm>
          <a:solidFill>
            <a:srgbClr val="D7CCC8"/>
          </a:solidFill>
        </p:grpSpPr>
        <p:sp>
          <p:nvSpPr>
            <p:cNvPr id="167" name="Google Shape;167;p23"/>
            <p:cNvSpPr/>
            <p:nvPr/>
          </p:nvSpPr>
          <p:spPr>
            <a:xfrm>
              <a:off x="2878544" y="238197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2922194" y="281847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Questionable research conduct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69" name="Google Shape;169;p23"/>
          <p:cNvSpPr/>
          <p:nvPr/>
        </p:nvSpPr>
        <p:spPr>
          <a:xfrm rot="-2700000">
            <a:off x="5076502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>
            <a:off x="5675569" y="1112882"/>
            <a:ext cx="1862911" cy="1490329"/>
            <a:chOff x="4913569" y="1081132"/>
            <a:chExt cx="1862911" cy="1490329"/>
          </a:xfrm>
          <a:solidFill>
            <a:srgbClr val="D7CCC8"/>
          </a:solidFill>
        </p:grpSpPr>
        <p:sp>
          <p:nvSpPr>
            <p:cNvPr id="171" name="Google Shape;171;p23"/>
            <p:cNvSpPr/>
            <p:nvPr/>
          </p:nvSpPr>
          <p:spPr>
            <a:xfrm>
              <a:off x="4913569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4957219" y="1124782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Negative attitudes towards research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73" name="Google Shape;173;p23"/>
          <p:cNvSpPr/>
          <p:nvPr/>
        </p:nvSpPr>
        <p:spPr>
          <a:xfrm>
            <a:off x="5656841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3"/>
          <p:cNvGrpSpPr/>
          <p:nvPr/>
        </p:nvGrpSpPr>
        <p:grpSpPr>
          <a:xfrm>
            <a:off x="6518505" y="3147908"/>
            <a:ext cx="1862911" cy="1490329"/>
            <a:chOff x="5756505" y="3116158"/>
            <a:chExt cx="1862911" cy="1490329"/>
          </a:xfrm>
          <a:solidFill>
            <a:srgbClr val="D7CCC8"/>
          </a:solidFill>
        </p:grpSpPr>
        <p:sp>
          <p:nvSpPr>
            <p:cNvPr id="175" name="Google Shape;175;p23"/>
            <p:cNvSpPr/>
            <p:nvPr/>
          </p:nvSpPr>
          <p:spPr>
            <a:xfrm>
              <a:off x="5756505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5800155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Misconceptions about science and research</a:t>
              </a:r>
              <a:endParaRPr sz="1200" dirty="0">
                <a:latin typeface="Work Sans" panose="00000500000000000000" pitchFamily="50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27E150E-F0B4-4911-8504-F44D71895E3A}"/>
              </a:ext>
            </a:extLst>
          </p:cNvPr>
          <p:cNvSpPr txBox="1"/>
          <p:nvPr/>
        </p:nvSpPr>
        <p:spPr>
          <a:xfrm>
            <a:off x="5852820" y="4722607"/>
            <a:ext cx="3200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Montilla 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Doble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 et al., 2018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The </a:t>
            </a:r>
            <a:r>
              <a:rPr lang="en-PH" sz="3600" b="0" dirty="0">
                <a:solidFill>
                  <a:schemeClr val="tx1"/>
                </a:solidFill>
                <a:highlight>
                  <a:srgbClr val="D7CCC8"/>
                </a:highlight>
                <a:latin typeface="Work Sans SemiBold"/>
                <a:ea typeface="Work Sans SemiBold"/>
                <a:cs typeface="Work Sans SemiBold"/>
                <a:sym typeface="Work Sans SemiBold"/>
              </a:rPr>
              <a:t>impact</a:t>
            </a:r>
            <a:r>
              <a:rPr lang="en-PH" sz="3600" b="0" dirty="0">
                <a:solidFill>
                  <a:srgbClr val="B71C1C"/>
                </a:solidFill>
                <a:highlight>
                  <a:srgbClr val="D7CCC8"/>
                </a:highlight>
                <a:latin typeface="Work Sans SemiBold"/>
                <a:ea typeface="Work Sans SemiBold"/>
                <a:cs typeface="Work Sans SemiBold"/>
                <a:sym typeface="Work Sans SemiBold"/>
              </a:rPr>
              <a:t> </a:t>
            </a:r>
            <a:endParaRPr sz="3600" b="0" dirty="0">
              <a:solidFill>
                <a:srgbClr val="B71C1C"/>
              </a:solidFill>
              <a:highlight>
                <a:srgbClr val="D7CCC8"/>
              </a:highlight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 b="0" dirty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of a (re)producibility crisis</a:t>
            </a:r>
            <a:endParaRPr sz="3600" b="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replication evidence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RP: Psychology</a:t>
            </a:r>
            <a:r>
              <a:rPr lang="en-US" dirty="0"/>
              <a:t> (2015)	36 of 100 (36%)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Many Labs 1	</a:t>
            </a:r>
            <a:r>
              <a:rPr lang="en-US" dirty="0"/>
              <a:t> (2014)		10 of 13 (77%)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Many Labs 2</a:t>
            </a:r>
            <a:r>
              <a:rPr lang="en-US" dirty="0"/>
              <a:t> (2018)		14 of 28 (50%)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Many Labs 3</a:t>
            </a:r>
            <a:r>
              <a:rPr lang="en-US" dirty="0"/>
              <a:t> (2016)		3 to 10 (30%)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Nature/Science</a:t>
            </a:r>
            <a:r>
              <a:rPr lang="en-US" dirty="0"/>
              <a:t> (2018)	13 of 21 (62%)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Average replication rate of</a:t>
            </a:r>
            <a:br>
              <a:rPr lang="en-US" dirty="0"/>
            </a:br>
            <a:r>
              <a:rPr lang="en-US" dirty="0"/>
              <a:t>large-scale replication projects</a:t>
            </a:r>
            <a:br>
              <a:rPr lang="en-US" dirty="0"/>
            </a:br>
            <a:r>
              <a:rPr lang="en-US" dirty="0"/>
              <a:t>in psychology			</a:t>
            </a:r>
            <a:r>
              <a:rPr lang="en-US" u="sng" dirty="0">
                <a:latin typeface="Work Sans SemiBold" panose="00000700000000000000" pitchFamily="50" charset="0"/>
              </a:rPr>
              <a:t>76 of 172 (44%)</a:t>
            </a:r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ADC3E867-D96F-452B-AFC4-879E7022F289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C253B185-D7FC-4231-BE5B-C44830A09BFD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033F77A3-A70E-4F8C-8E54-0C2B360CC613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578FE8A0-8B27-4EDC-BD97-EA1485156DAF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91924324-8942-423C-89BA-2F6812ABF2E1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D0BDB8-29E9-4641-AFFB-9AB07E657A76}"/>
              </a:ext>
            </a:extLst>
          </p:cNvPr>
          <p:cNvSpPr txBox="1"/>
          <p:nvPr/>
        </p:nvSpPr>
        <p:spPr>
          <a:xfrm>
            <a:off x="8148220" y="471948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7"/>
              </a:rPr>
              <a:t>COS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2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replication evidence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Economics</a:t>
            </a:r>
            <a:r>
              <a:rPr lang="en-US" dirty="0"/>
              <a:t> (2015)		22 of 67 (33%)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Exp’l economics</a:t>
            </a:r>
            <a:r>
              <a:rPr lang="en-US" dirty="0"/>
              <a:t> (2016)	11 of 18 (61%)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Exp’l philosophy</a:t>
            </a:r>
            <a:r>
              <a:rPr lang="en-US" dirty="0"/>
              <a:t> (2018)	28 of 40 (70%)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Microarray gene expression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analysis</a:t>
            </a:r>
            <a:r>
              <a:rPr lang="en-US" dirty="0"/>
              <a:t> (2009)		8 of 18 (44%)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Oncology and cardiovascular</a:t>
            </a:r>
            <a:br>
              <a:rPr lang="en-US" dirty="0">
                <a:hlinkClick r:id="rId6"/>
              </a:rPr>
            </a:br>
            <a:r>
              <a:rPr lang="en-US" dirty="0">
                <a:hlinkClick r:id="rId6"/>
              </a:rPr>
              <a:t>medicine</a:t>
            </a:r>
            <a:r>
              <a:rPr lang="en-US" dirty="0"/>
              <a:t> (2011)		14 of 67 (20%)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RP: Cancer Biology</a:t>
            </a:r>
            <a:r>
              <a:rPr lang="en-US" dirty="0"/>
              <a:t>*		</a:t>
            </a:r>
            <a:r>
              <a:rPr lang="en-US" dirty="0">
                <a:hlinkClick r:id="rId8"/>
              </a:rPr>
              <a:t>(mixed results)</a:t>
            </a:r>
            <a:endParaRPr lang="en-US" dirty="0"/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D7EE1CF6-62DA-452A-9B01-CC36BBAC1FFA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02DF5F64-2440-4C49-8561-5087DBFD4321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D66DF43D-51ED-45E5-83DC-A7FF5E6A25C2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11D346FA-0DB5-4569-A4E8-7AF57585C2A2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7D6EE01A-B9B5-4E4E-AA82-EE2C7204BBA3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55D0A5-3C55-475C-BBEA-4A6A93687783}"/>
              </a:ext>
            </a:extLst>
          </p:cNvPr>
          <p:cNvSpPr txBox="1"/>
          <p:nvPr/>
        </p:nvSpPr>
        <p:spPr>
          <a:xfrm>
            <a:off x="8148220" y="471948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9"/>
              </a:rPr>
              <a:t>COS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9010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PH" sz="3000" dirty="0">
                <a:sym typeface="Source Sans Pro"/>
              </a:rPr>
              <a:t>What happened?</a:t>
            </a:r>
            <a:r>
              <a:rPr lang="en-PH" sz="1800" b="0" dirty="0">
                <a:sym typeface="Source Sans Pro"/>
              </a:rPr>
              <a:t> </a:t>
            </a:r>
            <a:r>
              <a:rPr lang="en-PH" sz="1800" dirty="0">
                <a:latin typeface="Work Sans" panose="00000500000000000000" pitchFamily="50" charset="0"/>
              </a:rPr>
              <a:t>(</a:t>
            </a:r>
            <a:r>
              <a:rPr lang="en" sz="1800" u="sng" dirty="0">
                <a:solidFill>
                  <a:schemeClr val="hlink"/>
                </a:solidFill>
                <a:latin typeface="Work Sans" panose="00000500000000000000" pitchFamily="50" charset="0"/>
                <a:hlinkClick r:id="rId3"/>
              </a:rPr>
              <a:t>Baker, 2016</a:t>
            </a:r>
            <a:r>
              <a:rPr lang="en-PH" sz="1800" dirty="0">
                <a:latin typeface="Work Sans" panose="00000500000000000000" pitchFamily="50" charset="0"/>
              </a:rPr>
              <a:t>)</a:t>
            </a:r>
            <a:endParaRPr lang="en-PH" dirty="0">
              <a:latin typeface="Work Sans" panose="00000500000000000000" pitchFamily="50" charset="0"/>
              <a:sym typeface="Source Sans Pro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Publish-or-perish culture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Only reporting or publishing studies with “significant” results (file drawer effect, publication bias)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Poor research design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Insufficient oversight (mentoring, peer review)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DEB30-DA44-461E-8AD7-ABEDD2A221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Unavailable data and materials used for data collection and analysis (closed science)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Fraud</a:t>
            </a:r>
            <a:endParaRPr lang="en-PH" dirty="0"/>
          </a:p>
        </p:txBody>
      </p:sp>
      <p:grpSp>
        <p:nvGrpSpPr>
          <p:cNvPr id="99" name="Google Shape;99;p18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00" name="Google Shape;100;p1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19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7770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outline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1381250" y="13582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Work Sans Medium"/>
              <a:buAutoNum type="romanUcPeriod"/>
            </a:pPr>
            <a:r>
              <a:rPr lang="en" sz="2400" dirty="0">
                <a:latin typeface="Work Sans Medium"/>
                <a:ea typeface="Work Sans Medium"/>
                <a:cs typeface="Work Sans Medium"/>
                <a:sym typeface="Work Sans Medium"/>
              </a:rPr>
              <a:t>The reproducibility crisis</a:t>
            </a:r>
            <a:endParaRPr sz="2400" dirty="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ork Sans Medium"/>
              <a:buAutoNum type="romanUcPeriod"/>
            </a:pPr>
            <a:r>
              <a:rPr lang="en-PH" sz="2400" dirty="0">
                <a:latin typeface="Work Sans Medium"/>
                <a:ea typeface="Work Sans Medium"/>
                <a:cs typeface="Work Sans Medium"/>
                <a:sym typeface="Work Sans Medium"/>
              </a:rPr>
              <a:t>The producibility crisis in the Philippines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ork Sans Medium"/>
              <a:buAutoNum type="romanUcPeriod"/>
            </a:pPr>
            <a:r>
              <a:rPr lang="en" sz="2400" dirty="0">
                <a:latin typeface="Work Sans Medium"/>
                <a:ea typeface="Work Sans Medium"/>
                <a:cs typeface="Work Sans Medium"/>
                <a:sym typeface="Work Sans Medium"/>
              </a:rPr>
              <a:t>The impact of a (re)producibility crisis</a:t>
            </a:r>
            <a:endParaRPr sz="2400" dirty="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ork Sans Medium"/>
              <a:buAutoNum type="romanUcPeriod"/>
            </a:pPr>
            <a:r>
              <a:rPr lang="en" sz="2400" dirty="0">
                <a:latin typeface="Work Sans Medium"/>
                <a:ea typeface="Work Sans Medium"/>
                <a:cs typeface="Work Sans Medium"/>
                <a:sym typeface="Work Sans Medium"/>
              </a:rPr>
              <a:t>Towards a credibility revolution</a:t>
            </a:r>
            <a:endParaRPr sz="2400" dirty="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grpSp>
        <p:nvGrpSpPr>
          <p:cNvPr id="79" name="Google Shape;79;p1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0" name="Google Shape;80;p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35F7C42-614B-4CE3-B454-E0EDED30FA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27898" r="8545" b="44205"/>
          <a:stretch/>
        </p:blipFill>
        <p:spPr>
          <a:xfrm>
            <a:off x="0" y="1472907"/>
            <a:ext cx="9144000" cy="1705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352F8E-D246-42F9-B3E9-9CFEC3D08196}"/>
              </a:ext>
            </a:extLst>
          </p:cNvPr>
          <p:cNvSpPr txBox="1"/>
          <p:nvPr/>
        </p:nvSpPr>
        <p:spPr>
          <a:xfrm>
            <a:off x="0" y="3178783"/>
            <a:ext cx="9144000" cy="461665"/>
          </a:xfrm>
          <a:prstGeom prst="rect">
            <a:avLst/>
          </a:prstGeom>
          <a:solidFill>
            <a:srgbClr val="EFEB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2400" dirty="0">
                <a:latin typeface="Work Sans Medium" panose="00000600000000000000" pitchFamily="50" charset="0"/>
              </a:rPr>
              <a:t>Published in </a:t>
            </a:r>
            <a:r>
              <a:rPr lang="en-PH" sz="2400" dirty="0">
                <a:latin typeface="Work Sans Medium" panose="00000600000000000000" pitchFamily="50" charset="0"/>
                <a:hlinkClick r:id="rId4"/>
              </a:rPr>
              <a:t>2005 at </a:t>
            </a:r>
            <a:r>
              <a:rPr lang="en-PH" sz="2400" dirty="0" err="1">
                <a:latin typeface="Work Sans Medium" panose="00000600000000000000" pitchFamily="50" charset="0"/>
                <a:hlinkClick r:id="rId4"/>
              </a:rPr>
              <a:t>PLoS</a:t>
            </a:r>
            <a:r>
              <a:rPr lang="en-PH" sz="2400" dirty="0">
                <a:latin typeface="Work Sans Medium" panose="00000600000000000000" pitchFamily="50" charset="0"/>
                <a:hlinkClick r:id="rId4"/>
              </a:rPr>
              <a:t> Medicine</a:t>
            </a:r>
            <a:endParaRPr lang="en-PH" sz="1800" dirty="0">
              <a:latin typeface="Work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0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14893-14E5-4B02-9018-325B6BADE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25835" r="38615" b="39071"/>
          <a:stretch/>
        </p:blipFill>
        <p:spPr>
          <a:xfrm>
            <a:off x="1498209" y="1316348"/>
            <a:ext cx="6147581" cy="2405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B12F4-9FE5-4F85-8957-92C048B7B03B}"/>
              </a:ext>
            </a:extLst>
          </p:cNvPr>
          <p:cNvSpPr txBox="1"/>
          <p:nvPr/>
        </p:nvSpPr>
        <p:spPr>
          <a:xfrm>
            <a:off x="0" y="3721924"/>
            <a:ext cx="9144000" cy="461665"/>
          </a:xfrm>
          <a:prstGeom prst="rect">
            <a:avLst/>
          </a:prstGeom>
          <a:solidFill>
            <a:srgbClr val="EFEB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2400" dirty="0">
                <a:latin typeface="Work Sans Medium" panose="00000600000000000000" pitchFamily="50" charset="0"/>
              </a:rPr>
              <a:t>Published in </a:t>
            </a:r>
            <a:r>
              <a:rPr lang="en-PH" sz="2400" dirty="0">
                <a:latin typeface="Work Sans Medium" panose="00000600000000000000" pitchFamily="50" charset="0"/>
                <a:hlinkClick r:id="rId4"/>
              </a:rPr>
              <a:t>2016 at Slate</a:t>
            </a:r>
            <a:endParaRPr lang="en-PH" sz="1800" dirty="0">
              <a:latin typeface="Work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9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846AC-4525-4CD8-8D1F-F8A76BFEB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6" t="31170" r="41962" b="35788"/>
          <a:stretch/>
        </p:blipFill>
        <p:spPr>
          <a:xfrm>
            <a:off x="1786595" y="1439300"/>
            <a:ext cx="5570807" cy="2264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A5FF5-7EA5-43B0-AC99-630F5A169DF8}"/>
              </a:ext>
            </a:extLst>
          </p:cNvPr>
          <p:cNvSpPr txBox="1"/>
          <p:nvPr/>
        </p:nvSpPr>
        <p:spPr>
          <a:xfrm>
            <a:off x="0" y="3704199"/>
            <a:ext cx="9144000" cy="461665"/>
          </a:xfrm>
          <a:prstGeom prst="rect">
            <a:avLst/>
          </a:prstGeom>
          <a:solidFill>
            <a:srgbClr val="EFEB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2400" dirty="0">
                <a:latin typeface="Work Sans Medium" panose="00000600000000000000" pitchFamily="50" charset="0"/>
              </a:rPr>
              <a:t>Published in </a:t>
            </a:r>
            <a:r>
              <a:rPr lang="en-PH" sz="2400" dirty="0">
                <a:latin typeface="Work Sans Medium" panose="00000600000000000000" pitchFamily="50" charset="0"/>
                <a:hlinkClick r:id="rId4"/>
              </a:rPr>
              <a:t>2016 at The Atlantic</a:t>
            </a:r>
            <a:endParaRPr lang="en-PH" sz="1800" dirty="0">
              <a:latin typeface="Work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5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Towards a</a:t>
            </a:r>
            <a:endParaRPr sz="3600" b="0" dirty="0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solidFill>
                  <a:srgbClr val="1B5E20"/>
                </a:solidFill>
                <a:highlight>
                  <a:srgbClr val="D7CCC8"/>
                </a:highlight>
                <a:latin typeface="Work Sans SemiBold"/>
                <a:ea typeface="Work Sans SemiBold"/>
                <a:cs typeface="Work Sans SemiBold"/>
                <a:sym typeface="Work Sans SemiBold"/>
              </a:rPr>
              <a:t>credibility revolution</a:t>
            </a:r>
            <a:endParaRPr sz="3600" b="0" dirty="0">
              <a:solidFill>
                <a:srgbClr val="1B5E20"/>
              </a:solidFill>
              <a:highlight>
                <a:srgbClr val="D7CCC8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914400" y="2161800"/>
            <a:ext cx="73152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buClr>
                <a:srgbClr val="FDD835"/>
              </a:buClr>
              <a:buSzPts val="2400"/>
              <a:buFont typeface="Source Sans Pro Light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Work Sans SemiBold" panose="00000700000000000000" pitchFamily="50" charset="0"/>
                <a:sym typeface="Source Sans Pro Light"/>
              </a:rPr>
              <a:t>How should we </a:t>
            </a:r>
            <a:r>
              <a:rPr lang="en-US" sz="3200" b="1" i="0" u="none" strike="noStrike" cap="none" dirty="0">
                <a:solidFill>
                  <a:srgbClr val="000000"/>
                </a:solidFill>
                <a:highlight>
                  <a:srgbClr val="D7CCC8"/>
                </a:highlight>
                <a:latin typeface="Work Sans SemiBold" panose="00000700000000000000" pitchFamily="50" charset="0"/>
                <a:sym typeface="Source Sans Pro Light"/>
              </a:rPr>
              <a:t>consume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Work Sans SemiBold" panose="00000700000000000000" pitchFamily="50" charset="0"/>
                <a:sym typeface="Source Sans Pro Light"/>
              </a:rPr>
              <a:t>, </a:t>
            </a:r>
            <a:r>
              <a:rPr lang="en-US" sz="3200" b="1" i="0" u="none" strike="noStrike" cap="none" dirty="0">
                <a:solidFill>
                  <a:srgbClr val="000000"/>
                </a:solidFill>
                <a:highlight>
                  <a:srgbClr val="D7CCC8"/>
                </a:highlight>
                <a:latin typeface="Work Sans SemiBold" panose="00000700000000000000" pitchFamily="50" charset="0"/>
                <a:sym typeface="Source Sans Pro Light"/>
              </a:rPr>
              <a:t>produce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Work Sans SemiBold" panose="00000700000000000000" pitchFamily="50" charset="0"/>
                <a:sym typeface="Source Sans Pro Light"/>
              </a:rPr>
              <a:t>, and </a:t>
            </a:r>
            <a:r>
              <a:rPr lang="en-US" sz="3200" b="1" i="0" u="none" strike="noStrike" cap="none" dirty="0">
                <a:solidFill>
                  <a:srgbClr val="000000"/>
                </a:solidFill>
                <a:highlight>
                  <a:srgbClr val="D7CCC8"/>
                </a:highlight>
                <a:latin typeface="Work Sans SemiBold" panose="00000700000000000000" pitchFamily="50" charset="0"/>
                <a:sym typeface="Source Sans Pro Light"/>
              </a:rPr>
              <a:t>teach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Work Sans SemiBold" panose="00000700000000000000" pitchFamily="50" charset="0"/>
                <a:sym typeface="Source Sans Pro Light"/>
              </a:rPr>
              <a:t> research?</a:t>
            </a:r>
            <a:endParaRPr lang="en" sz="3200" b="1" i="0" u="none" strike="noStrike" cap="none" dirty="0">
              <a:solidFill>
                <a:srgbClr val="000000"/>
              </a:solidFill>
              <a:latin typeface="Work Sans SemiBold" panose="00000700000000000000" pitchFamily="50" charset="0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5806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39688C-4CCE-40F7-80C6-B646A59FD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17120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21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39688C-4CCE-40F7-80C6-B646A59FD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37625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AA7F8C-98B2-4C1C-8689-C57AAA035ECE}"/>
              </a:ext>
            </a:extLst>
          </p:cNvPr>
          <p:cNvSpPr txBox="1"/>
          <p:nvPr/>
        </p:nvSpPr>
        <p:spPr>
          <a:xfrm>
            <a:off x="5533576" y="53974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Has the effect demonstrated in the study been replicated? (</a:t>
            </a: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  <a:hlinkClick r:id="rId7" action="ppaction://hlinkfile"/>
              </a:rPr>
              <a:t>curatescience.org</a:t>
            </a: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F872D-725E-4FEE-A17D-7932D7A109B3}"/>
              </a:ext>
            </a:extLst>
          </p:cNvPr>
          <p:cNvSpPr txBox="1"/>
          <p:nvPr/>
        </p:nvSpPr>
        <p:spPr>
          <a:xfrm>
            <a:off x="6773330" y="4720276"/>
            <a:ext cx="228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Chopik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 et al., 2018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94FFE-2F8F-454F-ABB5-19A9816A7187}"/>
              </a:ext>
            </a:extLst>
          </p:cNvPr>
          <p:cNvSpPr txBox="1"/>
          <p:nvPr/>
        </p:nvSpPr>
        <p:spPr>
          <a:xfrm>
            <a:off x="867226" y="539750"/>
            <a:ext cx="2743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Is the study pre-registered? (</a:t>
            </a: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  <a:hlinkClick r:id="rId9" action="ppaction://hlinkfile"/>
              </a:rPr>
              <a:t>cos.io/</a:t>
            </a:r>
            <a:r>
              <a:rPr lang="en-US" sz="1200" dirty="0" err="1">
                <a:latin typeface="Work Sans" panose="00000500000000000000" pitchFamily="50" charset="0"/>
                <a:ea typeface="Source Sans Pro"/>
                <a:cs typeface="Source Sans Pro"/>
                <a:sym typeface="Source Sans Pro"/>
                <a:hlinkClick r:id="rId9" action="ppaction://hlinkfile"/>
              </a:rPr>
              <a:t>prereg</a:t>
            </a: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)</a:t>
            </a:r>
          </a:p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 SemiBold"/>
                <a:cs typeface="Source Sans Pro SemiBold"/>
                <a:sym typeface="Source Sans Pro SemiBold"/>
              </a:rPr>
              <a:t>Take note of sample sizes, p-values, and effect sizes</a:t>
            </a:r>
          </a:p>
        </p:txBody>
      </p:sp>
    </p:spTree>
    <p:extLst>
      <p:ext uri="{BB962C8B-B14F-4D97-AF65-F5344CB8AC3E}">
        <p14:creationId xmlns:p14="http://schemas.microsoft.com/office/powerpoint/2010/main" val="29192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39688C-4CCE-40F7-80C6-B646A59FD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05326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AA7F8C-98B2-4C1C-8689-C57AAA035ECE}"/>
              </a:ext>
            </a:extLst>
          </p:cNvPr>
          <p:cNvSpPr txBox="1"/>
          <p:nvPr/>
        </p:nvSpPr>
        <p:spPr>
          <a:xfrm>
            <a:off x="6248400" y="788349"/>
            <a:ext cx="27432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More robust design</a:t>
            </a:r>
          </a:p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Better understanding and teaching of statistics</a:t>
            </a:r>
          </a:p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Better mentoring</a:t>
            </a:r>
          </a:p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More within- and external-lab validation</a:t>
            </a:r>
          </a:p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/>
                <a:sym typeface="Work Sans"/>
              </a:rPr>
              <a:t>Incentives for better practice and formal reproduction</a:t>
            </a:r>
          </a:p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/>
                <a:sym typeface="Work Sans"/>
              </a:rPr>
              <a:t>Journals enforcing standards (</a:t>
            </a:r>
            <a:r>
              <a:rPr lang="en-US" sz="1200" dirty="0">
                <a:latin typeface="Work Sans"/>
                <a:sym typeface="Work Sans"/>
                <a:hlinkClick r:id="rId7" action="ppaction://hlinkfile"/>
              </a:rPr>
              <a:t>cos.io/our-services/top-guidelines</a:t>
            </a:r>
            <a:r>
              <a:rPr lang="en-US" sz="1200" dirty="0">
                <a:latin typeface="Work Sans"/>
                <a:sym typeface="Work Sans"/>
              </a:rPr>
              <a:t>)</a:t>
            </a:r>
            <a:endParaRPr lang="en-US" sz="1200" dirty="0">
              <a:latin typeface="Work Sans" panose="00000500000000000000" pitchFamily="50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F872D-725E-4FEE-A17D-7932D7A109B3}"/>
              </a:ext>
            </a:extLst>
          </p:cNvPr>
          <p:cNvSpPr txBox="1"/>
          <p:nvPr/>
        </p:nvSpPr>
        <p:spPr>
          <a:xfrm>
            <a:off x="6773330" y="4720276"/>
            <a:ext cx="228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" sz="1600" u="sng" dirty="0">
                <a:solidFill>
                  <a:srgbClr val="0563C1"/>
                </a:solidFill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Baker, 2016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39688C-4CCE-40F7-80C6-B646A59FD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67022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76BEF2-DB9B-4FFA-BB05-336F2DF262B1}"/>
              </a:ext>
            </a:extLst>
          </p:cNvPr>
          <p:cNvSpPr txBox="1"/>
          <p:nvPr/>
        </p:nvSpPr>
        <p:spPr>
          <a:xfrm>
            <a:off x="152401" y="1234625"/>
            <a:ext cx="2743200" cy="20621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Increase psychology students’ research competence and efficacy</a:t>
            </a:r>
          </a:p>
          <a:p>
            <a:pPr marL="182880" lvl="0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Instill and enforce:</a:t>
            </a:r>
          </a:p>
          <a:p>
            <a:pPr marL="365760" lvl="3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Ethical research conduct</a:t>
            </a:r>
          </a:p>
          <a:p>
            <a:pPr marL="365760" lvl="3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Positive attitudes towards research</a:t>
            </a:r>
          </a:p>
          <a:p>
            <a:pPr marL="365760" lvl="3" indent="-182880">
              <a:spcBef>
                <a:spcPts val="600"/>
              </a:spcBef>
              <a:buClr>
                <a:srgbClr val="E5737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  <a:ea typeface="Source Sans Pro"/>
                <a:cs typeface="Source Sans Pro"/>
                <a:sym typeface="Source Sans Pro"/>
              </a:rPr>
              <a:t>Better understanding of research and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852FE-D2D8-423D-90E5-08DE67DD0612}"/>
              </a:ext>
            </a:extLst>
          </p:cNvPr>
          <p:cNvSpPr txBox="1"/>
          <p:nvPr/>
        </p:nvSpPr>
        <p:spPr>
          <a:xfrm>
            <a:off x="5852820" y="4722607"/>
            <a:ext cx="3200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Montilla 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Doble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 et al., 2018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99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914400" y="2161800"/>
            <a:ext cx="73152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buClr>
                <a:srgbClr val="FDD835"/>
              </a:buClr>
              <a:buSzPts val="2400"/>
              <a:buFont typeface="Source Sans Pro Light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Work Sans SemiBold" panose="00000700000000000000" pitchFamily="50" charset="0"/>
                <a:sym typeface="Source Sans Pro Light"/>
              </a:rPr>
              <a:t>How else can we </a:t>
            </a:r>
            <a:r>
              <a:rPr lang="en-US" sz="3200" b="1" i="0" u="none" strike="noStrike" cap="none" dirty="0">
                <a:solidFill>
                  <a:srgbClr val="000000"/>
                </a:solidFill>
                <a:highlight>
                  <a:srgbClr val="D7CCC8"/>
                </a:highlight>
                <a:latin typeface="Work Sans SemiBold" panose="00000700000000000000" pitchFamily="50" charset="0"/>
                <a:sym typeface="Source Sans Pro Light"/>
              </a:rPr>
              <a:t>improve overall (re)producibility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Work Sans SemiBold" panose="00000700000000000000" pitchFamily="50" charset="0"/>
                <a:sym typeface="Source Sans Pro Light"/>
              </a:rPr>
              <a:t> and </a:t>
            </a:r>
            <a:r>
              <a:rPr lang="en-US" sz="3200" b="1" i="0" u="none" strike="noStrike" cap="none" dirty="0">
                <a:solidFill>
                  <a:srgbClr val="000000"/>
                </a:solidFill>
                <a:highlight>
                  <a:srgbClr val="D7CCC8"/>
                </a:highlight>
                <a:latin typeface="Work Sans SemiBold" panose="00000700000000000000" pitchFamily="50" charset="0"/>
                <a:sym typeface="Source Sans Pro Light"/>
              </a:rPr>
              <a:t>make psychological science </a:t>
            </a:r>
            <a:r>
              <a:rPr lang="en-US" sz="3200" b="1" i="0" u="none" strike="noStrike" cap="none" dirty="0">
                <a:solidFill>
                  <a:srgbClr val="1B5E20"/>
                </a:solidFill>
                <a:highlight>
                  <a:srgbClr val="D7CCC8"/>
                </a:highlight>
                <a:latin typeface="Work Sans SemiBold" panose="00000700000000000000" pitchFamily="50" charset="0"/>
                <a:sym typeface="Source Sans Pro Light"/>
              </a:rPr>
              <a:t>better</a:t>
            </a:r>
            <a:r>
              <a:rPr lang="en-US" sz="3200" b="1" i="0" u="none" strike="noStrike" cap="none" dirty="0">
                <a:solidFill>
                  <a:srgbClr val="000000"/>
                </a:solidFill>
                <a:highlight>
                  <a:srgbClr val="D7CCC8"/>
                </a:highlight>
                <a:latin typeface="Work Sans SemiBold" panose="00000700000000000000" pitchFamily="50" charset="0"/>
                <a:sym typeface="Source Sans Pro Light"/>
              </a:rPr>
              <a:t> and </a:t>
            </a:r>
            <a:r>
              <a:rPr lang="en-US" sz="3200" b="1" i="0" u="none" strike="noStrike" cap="none" dirty="0">
                <a:solidFill>
                  <a:srgbClr val="1B5E20"/>
                </a:solidFill>
                <a:highlight>
                  <a:srgbClr val="D7CCC8"/>
                </a:highlight>
                <a:latin typeface="Work Sans SemiBold" panose="00000700000000000000" pitchFamily="50" charset="0"/>
                <a:sym typeface="Source Sans Pro Light"/>
              </a:rPr>
              <a:t>more credible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Work Sans SemiBold" panose="00000700000000000000" pitchFamily="50" charset="0"/>
                <a:sym typeface="Source Sans Pro Light"/>
              </a:rPr>
              <a:t>?</a:t>
            </a:r>
            <a:endParaRPr lang="en" sz="3200" b="1" i="0" u="none" strike="noStrike" cap="none" dirty="0">
              <a:solidFill>
                <a:srgbClr val="000000"/>
              </a:solidFill>
              <a:latin typeface="Work Sans SemiBold" panose="00000700000000000000" pitchFamily="50" charset="0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393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The </a:t>
            </a:r>
            <a:r>
              <a:rPr lang="en" sz="3600" b="0" dirty="0">
                <a:solidFill>
                  <a:srgbClr val="B71C1C"/>
                </a:solidFill>
                <a:highlight>
                  <a:srgbClr val="D7CCC8"/>
                </a:highlight>
                <a:latin typeface="Work Sans SemiBold"/>
                <a:ea typeface="Work Sans SemiBold"/>
                <a:cs typeface="Work Sans SemiBold"/>
                <a:sym typeface="Work Sans SemiBold"/>
              </a:rPr>
              <a:t>reproducibility crisis</a:t>
            </a:r>
            <a:endParaRPr sz="3600" b="0" dirty="0">
              <a:solidFill>
                <a:srgbClr val="B71C1C"/>
              </a:solidFill>
              <a:highlight>
                <a:srgbClr val="D7CCC8"/>
              </a:highlight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in psychology</a:t>
            </a:r>
            <a:endParaRPr sz="3600" b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The open science umbrella (</a:t>
            </a:r>
            <a:r>
              <a:rPr lang="en" u="sng">
                <a:solidFill>
                  <a:schemeClr val="hlink"/>
                </a:solidFill>
                <a:hlinkClick r:id="rId3"/>
              </a:rPr>
              <a:t>Robinson, 2018</a:t>
            </a:r>
            <a:r>
              <a:rPr lang="en"/>
              <a:t>)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150" y="304800"/>
            <a:ext cx="6635688" cy="37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506EAF-3707-4498-8E0A-2CFF4C04883C}"/>
              </a:ext>
            </a:extLst>
          </p:cNvPr>
          <p:cNvGraphicFramePr/>
          <p:nvPr>
            <p:extLst/>
          </p:nvPr>
        </p:nvGraphicFramePr>
        <p:xfrm>
          <a:off x="814784" y="66940"/>
          <a:ext cx="7514431" cy="500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oogle Shape;264;p32">
            <a:extLst>
              <a:ext uri="{FF2B5EF4-FFF2-40B4-BE49-F238E27FC236}">
                <a16:creationId xmlns:a16="http://schemas.microsoft.com/office/drawing/2014/main" id="{4CCDC0B7-6079-443B-947D-E33570B380C5}"/>
              </a:ext>
            </a:extLst>
          </p:cNvPr>
          <p:cNvGrpSpPr/>
          <p:nvPr/>
        </p:nvGrpSpPr>
        <p:grpSpPr>
          <a:xfrm>
            <a:off x="3543299" y="1543050"/>
            <a:ext cx="2057400" cy="2057400"/>
            <a:chOff x="2904942" y="2956264"/>
            <a:chExt cx="1810116" cy="1810116"/>
          </a:xfrm>
          <a:solidFill>
            <a:srgbClr val="C9C9C9"/>
          </a:solidFill>
        </p:grpSpPr>
        <p:sp>
          <p:nvSpPr>
            <p:cNvPr id="5" name="Google Shape;265;p32">
              <a:extLst>
                <a:ext uri="{FF2B5EF4-FFF2-40B4-BE49-F238E27FC236}">
                  <a16:creationId xmlns:a16="http://schemas.microsoft.com/office/drawing/2014/main" id="{F86CB8D2-C70A-4765-A28A-F721426A203E}"/>
                </a:ext>
              </a:extLst>
            </p:cNvPr>
            <p:cNvSpPr/>
            <p:nvPr/>
          </p:nvSpPr>
          <p:spPr>
            <a:xfrm>
              <a:off x="2904942" y="2956264"/>
              <a:ext cx="1810116" cy="1810116"/>
            </a:xfrm>
            <a:prstGeom prst="ellipse">
              <a:avLst/>
            </a:prstGeom>
            <a:solidFill>
              <a:srgbClr val="D7CCC8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6;p32">
              <a:extLst>
                <a:ext uri="{FF2B5EF4-FFF2-40B4-BE49-F238E27FC236}">
                  <a16:creationId xmlns:a16="http://schemas.microsoft.com/office/drawing/2014/main" id="{C53F3152-6083-4040-A9F9-78FE3055F229}"/>
                </a:ext>
              </a:extLst>
            </p:cNvPr>
            <p:cNvSpPr txBox="1"/>
            <p:nvPr/>
          </p:nvSpPr>
          <p:spPr>
            <a:xfrm>
              <a:off x="3116696" y="3168019"/>
              <a:ext cx="1386607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2000" i="0" u="none" strike="noStrike" cap="none" dirty="0">
                  <a:solidFill>
                    <a:schemeClr val="dk1"/>
                  </a:solidFill>
                  <a:latin typeface="Work Sans SemiBold" panose="00000700000000000000" pitchFamily="50" charset="0"/>
                  <a:ea typeface="Source Sans Pro"/>
                  <a:cs typeface="Source Sans Pro"/>
                  <a:sym typeface="Source Sans Pro"/>
                </a:rPr>
                <a:t>Threats to the scientific method</a:t>
              </a:r>
              <a:endParaRPr sz="1600" dirty="0">
                <a:latin typeface="Work Sans SemiBold" panose="00000700000000000000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CA3C1A-DEEC-4A9B-83AC-39FE8D80F2D1}"/>
              </a:ext>
            </a:extLst>
          </p:cNvPr>
          <p:cNvSpPr txBox="1"/>
          <p:nvPr/>
        </p:nvSpPr>
        <p:spPr>
          <a:xfrm>
            <a:off x="6773330" y="4720276"/>
            <a:ext cx="228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Munafo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 et al., 2017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C712F-D640-4DDB-9B24-2C1E31F688FF}"/>
              </a:ext>
            </a:extLst>
          </p:cNvPr>
          <p:cNvSpPr txBox="1"/>
          <p:nvPr/>
        </p:nvSpPr>
        <p:spPr>
          <a:xfrm>
            <a:off x="5264554" y="365721"/>
            <a:ext cx="137159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Bias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3DB0D-F98C-4A62-9672-27E4E2DD1CAE}"/>
              </a:ext>
            </a:extLst>
          </p:cNvPr>
          <p:cNvSpPr txBox="1"/>
          <p:nvPr/>
        </p:nvSpPr>
        <p:spPr>
          <a:xfrm>
            <a:off x="7078882" y="1322583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Small sample sizes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BCCF9-3B21-4931-9ECD-593DADA3BBF4}"/>
              </a:ext>
            </a:extLst>
          </p:cNvPr>
          <p:cNvSpPr txBox="1"/>
          <p:nvPr/>
        </p:nvSpPr>
        <p:spPr>
          <a:xfrm>
            <a:off x="7078881" y="3359767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Poor quality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6B0EE-1D86-444B-916A-C60F381E961F}"/>
              </a:ext>
            </a:extLst>
          </p:cNvPr>
          <p:cNvSpPr txBox="1"/>
          <p:nvPr/>
        </p:nvSpPr>
        <p:spPr>
          <a:xfrm>
            <a:off x="726998" y="754843"/>
            <a:ext cx="137159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Only reporting or publishing studies with “significant” results (file drawer effect, publication bias)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F33D6-7236-463B-A9CB-BBB97CD61770}"/>
              </a:ext>
            </a:extLst>
          </p:cNvPr>
          <p:cNvSpPr txBox="1"/>
          <p:nvPr/>
        </p:nvSpPr>
        <p:spPr>
          <a:xfrm>
            <a:off x="814784" y="4059319"/>
            <a:ext cx="27924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C00000"/>
                </a:solidFill>
                <a:latin typeface="Work Sans SemiBold" panose="00000700000000000000" pitchFamily="50" charset="0"/>
              </a:rPr>
              <a:t>Collecting and analyzing data until results are “significant” (cherry picking, p-hacking)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1D894-E69B-4790-B643-B4046C49D9CF}"/>
              </a:ext>
            </a:extLst>
          </p:cNvPr>
          <p:cNvSpPr txBox="1"/>
          <p:nvPr/>
        </p:nvSpPr>
        <p:spPr>
          <a:xfrm>
            <a:off x="2353871" y="279352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Lack of replications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883A32-E3F0-48C3-A762-AFD7160950F5}"/>
              </a:ext>
            </a:extLst>
          </p:cNvPr>
          <p:cNvSpPr txBox="1"/>
          <p:nvPr/>
        </p:nvSpPr>
        <p:spPr>
          <a:xfrm rot="18423084">
            <a:off x="2129361" y="1725972"/>
            <a:ext cx="28354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highlight>
                  <a:srgbClr val="EFEBE9"/>
                </a:highlight>
                <a:latin typeface="Work Sans SemiBold" panose="00000700000000000000" pitchFamily="50" charset="0"/>
              </a:rPr>
              <a:t>Changing hypotheses to match results (HARK-</a:t>
            </a:r>
            <a:r>
              <a:rPr lang="en-PH" sz="1200" dirty="0" err="1">
                <a:solidFill>
                  <a:srgbClr val="C00000"/>
                </a:solidFill>
                <a:highlight>
                  <a:srgbClr val="EFEBE9"/>
                </a:highlight>
                <a:latin typeface="Work Sans SemiBold" panose="00000700000000000000" pitchFamily="50" charset="0"/>
              </a:rPr>
              <a:t>ing</a:t>
            </a:r>
            <a:r>
              <a:rPr lang="en-PH" sz="1200" dirty="0">
                <a:solidFill>
                  <a:srgbClr val="C00000"/>
                </a:solidFill>
                <a:highlight>
                  <a:srgbClr val="EFEBE9"/>
                </a:highlight>
                <a:latin typeface="Work Sans SemiBold" panose="00000700000000000000" pitchFamily="50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63DE30-E2EF-47D1-8184-6E732EB6F048}"/>
              </a:ext>
            </a:extLst>
          </p:cNvPr>
          <p:cNvCxnSpPr>
            <a:cxnSpLocks/>
          </p:cNvCxnSpPr>
          <p:nvPr/>
        </p:nvCxnSpPr>
        <p:spPr>
          <a:xfrm flipV="1">
            <a:off x="2785533" y="896684"/>
            <a:ext cx="1786465" cy="2362983"/>
          </a:xfrm>
          <a:prstGeom prst="straightConnector1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61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506EAF-3707-4498-8E0A-2CFF4C04883C}"/>
              </a:ext>
            </a:extLst>
          </p:cNvPr>
          <p:cNvGraphicFramePr/>
          <p:nvPr>
            <p:extLst/>
          </p:nvPr>
        </p:nvGraphicFramePr>
        <p:xfrm>
          <a:off x="814784" y="66940"/>
          <a:ext cx="7514431" cy="500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DC712F-D640-4DDB-9B24-2C1E31F688FF}"/>
              </a:ext>
            </a:extLst>
          </p:cNvPr>
          <p:cNvSpPr txBox="1"/>
          <p:nvPr/>
        </p:nvSpPr>
        <p:spPr>
          <a:xfrm>
            <a:off x="5258936" y="92333"/>
            <a:ext cx="137159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Registering the study/analysis before data collection (pre-registration)</a:t>
            </a:r>
          </a:p>
        </p:txBody>
      </p:sp>
      <p:grpSp>
        <p:nvGrpSpPr>
          <p:cNvPr id="3" name="Google Shape;264;p32">
            <a:extLst>
              <a:ext uri="{FF2B5EF4-FFF2-40B4-BE49-F238E27FC236}">
                <a16:creationId xmlns:a16="http://schemas.microsoft.com/office/drawing/2014/main" id="{4CCDC0B7-6079-443B-947D-E33570B380C5}"/>
              </a:ext>
            </a:extLst>
          </p:cNvPr>
          <p:cNvGrpSpPr/>
          <p:nvPr/>
        </p:nvGrpSpPr>
        <p:grpSpPr>
          <a:xfrm>
            <a:off x="3543299" y="1543050"/>
            <a:ext cx="2057400" cy="2057400"/>
            <a:chOff x="2904942" y="2956264"/>
            <a:chExt cx="1810116" cy="1810116"/>
          </a:xfrm>
          <a:solidFill>
            <a:srgbClr val="D7CCC8"/>
          </a:solidFill>
        </p:grpSpPr>
        <p:sp>
          <p:nvSpPr>
            <p:cNvPr id="5" name="Google Shape;265;p32">
              <a:extLst>
                <a:ext uri="{FF2B5EF4-FFF2-40B4-BE49-F238E27FC236}">
                  <a16:creationId xmlns:a16="http://schemas.microsoft.com/office/drawing/2014/main" id="{F86CB8D2-C70A-4765-A28A-F721426A203E}"/>
                </a:ext>
              </a:extLst>
            </p:cNvPr>
            <p:cNvSpPr/>
            <p:nvPr/>
          </p:nvSpPr>
          <p:spPr>
            <a:xfrm>
              <a:off x="2904942" y="2956264"/>
              <a:ext cx="1810116" cy="1810116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6;p32">
              <a:extLst>
                <a:ext uri="{FF2B5EF4-FFF2-40B4-BE49-F238E27FC236}">
                  <a16:creationId xmlns:a16="http://schemas.microsoft.com/office/drawing/2014/main" id="{C53F3152-6083-4040-A9F9-78FE3055F229}"/>
                </a:ext>
              </a:extLst>
            </p:cNvPr>
            <p:cNvSpPr txBox="1"/>
            <p:nvPr/>
          </p:nvSpPr>
          <p:spPr>
            <a:xfrm>
              <a:off x="2904942" y="3168019"/>
              <a:ext cx="1810116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2000" b="1" dirty="0">
                  <a:solidFill>
                    <a:schemeClr val="dk1"/>
                  </a:solidFill>
                  <a:latin typeface="Work Sans SemiBold" panose="00000700000000000000" pitchFamily="50" charset="0"/>
                  <a:sym typeface="Source Sans Pro"/>
                </a:rPr>
                <a:t>Initiatives / possible solutions for reproducible science</a:t>
              </a:r>
              <a:endParaRPr sz="1600" dirty="0">
                <a:latin typeface="Work Sans SemiBold" panose="00000700000000000000" pitchFamily="50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B3DB0D-F98C-4A62-9672-27E4E2DD1CAE}"/>
              </a:ext>
            </a:extLst>
          </p:cNvPr>
          <p:cNvSpPr txBox="1"/>
          <p:nvPr/>
        </p:nvSpPr>
        <p:spPr>
          <a:xfrm>
            <a:off x="7078882" y="1322583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Team and open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BCCF9-3B21-4931-9ECD-593DADA3BBF4}"/>
              </a:ext>
            </a:extLst>
          </p:cNvPr>
          <p:cNvSpPr txBox="1"/>
          <p:nvPr/>
        </p:nvSpPr>
        <p:spPr>
          <a:xfrm>
            <a:off x="7078881" y="3359767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Team and open 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AF378-D6C8-430B-AF26-706D77366DBA}"/>
              </a:ext>
            </a:extLst>
          </p:cNvPr>
          <p:cNvSpPr txBox="1"/>
          <p:nvPr/>
        </p:nvSpPr>
        <p:spPr>
          <a:xfrm>
            <a:off x="2506699" y="4405470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Pre-registration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F33D6-7236-463B-A9CB-BBB97CD61770}"/>
              </a:ext>
            </a:extLst>
          </p:cNvPr>
          <p:cNvSpPr txBox="1"/>
          <p:nvPr/>
        </p:nvSpPr>
        <p:spPr>
          <a:xfrm>
            <a:off x="693522" y="3000285"/>
            <a:ext cx="137159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Pre-registration</a:t>
            </a:r>
          </a:p>
          <a:p>
            <a:pPr algn="ctr"/>
            <a:endParaRPr lang="en-PH" sz="1200" b="1" dirty="0">
              <a:solidFill>
                <a:srgbClr val="00B050"/>
              </a:solidFill>
              <a:latin typeface="Work Sans SemiBold" panose="00000700000000000000" pitchFamily="50" charset="0"/>
            </a:endParaRPr>
          </a:p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Reporting and protocol checklists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6B0EE-1D86-444B-916A-C60F381E961F}"/>
              </a:ext>
            </a:extLst>
          </p:cNvPr>
          <p:cNvSpPr txBox="1"/>
          <p:nvPr/>
        </p:nvSpPr>
        <p:spPr>
          <a:xfrm>
            <a:off x="726998" y="939508"/>
            <a:ext cx="137159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Pre-prints</a:t>
            </a:r>
          </a:p>
          <a:p>
            <a:pPr algn="ctr"/>
            <a:endParaRPr lang="en-PH" sz="1200" b="1" dirty="0">
              <a:solidFill>
                <a:srgbClr val="00B050"/>
              </a:solidFill>
              <a:latin typeface="Work Sans SemiBold" panose="00000700000000000000" pitchFamily="50" charset="0"/>
            </a:endParaRPr>
          </a:p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Two-stage peer review (Registered reports)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63DE30-E2EF-47D1-8184-6E732EB6F048}"/>
              </a:ext>
            </a:extLst>
          </p:cNvPr>
          <p:cNvCxnSpPr>
            <a:cxnSpLocks/>
          </p:cNvCxnSpPr>
          <p:nvPr/>
        </p:nvCxnSpPr>
        <p:spPr>
          <a:xfrm flipV="1">
            <a:off x="2785533" y="896684"/>
            <a:ext cx="1786465" cy="2362983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E883A32-E3F0-48C3-A762-AFD7160950F5}"/>
              </a:ext>
            </a:extLst>
          </p:cNvPr>
          <p:cNvSpPr txBox="1"/>
          <p:nvPr/>
        </p:nvSpPr>
        <p:spPr>
          <a:xfrm rot="18389907">
            <a:off x="2192688" y="1844239"/>
            <a:ext cx="276154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00B050"/>
                </a:solidFill>
                <a:latin typeface="Work Sans SemiBold" panose="00000700000000000000" pitchFamily="50" charset="0"/>
              </a:rPr>
              <a:t>Pre-registration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906125-0A4B-4C12-B71B-DA70DC7D58A8}"/>
              </a:ext>
            </a:extLst>
          </p:cNvPr>
          <p:cNvSpPr txBox="1"/>
          <p:nvPr/>
        </p:nvSpPr>
        <p:spPr>
          <a:xfrm>
            <a:off x="6773330" y="4720276"/>
            <a:ext cx="228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Munafo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 et al., 2017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53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3"/>
          <p:cNvGrpSpPr/>
          <p:nvPr/>
        </p:nvGrpSpPr>
        <p:grpSpPr>
          <a:xfrm>
            <a:off x="3591520" y="2912593"/>
            <a:ext cx="1960959" cy="1960959"/>
            <a:chOff x="2829520" y="2880843"/>
            <a:chExt cx="1960959" cy="1960959"/>
          </a:xfrm>
          <a:solidFill>
            <a:srgbClr val="BCAAA4"/>
          </a:solidFill>
        </p:grpSpPr>
        <p:sp>
          <p:nvSpPr>
            <p:cNvPr id="155" name="Google Shape;155;p23"/>
            <p:cNvSpPr/>
            <p:nvPr/>
          </p:nvSpPr>
          <p:spPr>
            <a:xfrm>
              <a:off x="2829520" y="2880843"/>
              <a:ext cx="1960959" cy="1960959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2922194" y="3168019"/>
              <a:ext cx="1775611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i="0" u="none" strike="noStrike" cap="none" dirty="0">
                  <a:solidFill>
                    <a:schemeClr val="dk1"/>
                  </a:solidFill>
                  <a:latin typeface="Work Sans SemiBold" panose="00000700000000000000" pitchFamily="50" charset="0"/>
                  <a:ea typeface="Source Sans Pro"/>
                  <a:cs typeface="Source Sans Pro"/>
                  <a:sym typeface="Source Sans Pro"/>
                </a:rPr>
                <a:t>Low research producibility</a:t>
              </a:r>
              <a:endParaRPr dirty="0">
                <a:latin typeface="Work Sans SemiBold" panose="00000700000000000000" pitchFamily="50" charset="0"/>
              </a:endParaRPr>
            </a:p>
          </p:txBody>
        </p:sp>
      </p:grpSp>
      <p:sp>
        <p:nvSpPr>
          <p:cNvPr id="157" name="Google Shape;157;p23"/>
          <p:cNvSpPr/>
          <p:nvPr/>
        </p:nvSpPr>
        <p:spPr>
          <a:xfrm rot="10800000">
            <a:off x="1694039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3"/>
          <p:cNvGrpSpPr/>
          <p:nvPr/>
        </p:nvGrpSpPr>
        <p:grpSpPr>
          <a:xfrm>
            <a:off x="762583" y="3147908"/>
            <a:ext cx="1862911" cy="1490329"/>
            <a:chOff x="583" y="3116158"/>
            <a:chExt cx="1862911" cy="1490329"/>
          </a:xfrm>
          <a:solidFill>
            <a:srgbClr val="D7CCC8"/>
          </a:solidFill>
        </p:grpSpPr>
        <p:sp>
          <p:nvSpPr>
            <p:cNvPr id="159" name="Google Shape;159;p23"/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0" name="Google Shape;160;p23"/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Lack of resources</a:t>
              </a:r>
              <a:endParaRPr>
                <a:latin typeface="Work Sans" panose="00000500000000000000" pitchFamily="50" charset="0"/>
              </a:endParaRPr>
            </a:p>
          </p:txBody>
        </p:sp>
      </p:grpSp>
      <p:sp>
        <p:nvSpPr>
          <p:cNvPr id="161" name="Google Shape;161;p23"/>
          <p:cNvSpPr/>
          <p:nvPr/>
        </p:nvSpPr>
        <p:spPr>
          <a:xfrm rot="-8100000">
            <a:off x="2274377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23"/>
          <p:cNvGrpSpPr/>
          <p:nvPr/>
        </p:nvGrpSpPr>
        <p:grpSpPr>
          <a:xfrm>
            <a:off x="1605518" y="1112882"/>
            <a:ext cx="1862911" cy="1490329"/>
            <a:chOff x="843518" y="1081132"/>
            <a:chExt cx="1862911" cy="1490329"/>
          </a:xfrm>
          <a:solidFill>
            <a:srgbClr val="D7CCC8"/>
          </a:solidFill>
        </p:grpSpPr>
        <p:sp>
          <p:nvSpPr>
            <p:cNvPr id="163" name="Google Shape;163;p23"/>
            <p:cNvSpPr/>
            <p:nvPr/>
          </p:nvSpPr>
          <p:spPr>
            <a:xfrm>
              <a:off x="843518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4" name="Google Shape;164;p23"/>
            <p:cNvSpPr txBox="1"/>
            <p:nvPr/>
          </p:nvSpPr>
          <p:spPr>
            <a:xfrm>
              <a:off x="887168" y="1124782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Low research competence and efficacy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65" name="Google Shape;165;p23"/>
          <p:cNvSpPr/>
          <p:nvPr/>
        </p:nvSpPr>
        <p:spPr>
          <a:xfrm rot="-5400000">
            <a:off x="3675440" y="1632235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3640544" y="269947"/>
            <a:ext cx="1862911" cy="1490329"/>
            <a:chOff x="2878544" y="238197"/>
            <a:chExt cx="1862911" cy="1490329"/>
          </a:xfrm>
          <a:solidFill>
            <a:srgbClr val="D7CCC8"/>
          </a:solidFill>
        </p:grpSpPr>
        <p:sp>
          <p:nvSpPr>
            <p:cNvPr id="167" name="Google Shape;167;p23"/>
            <p:cNvSpPr/>
            <p:nvPr/>
          </p:nvSpPr>
          <p:spPr>
            <a:xfrm>
              <a:off x="2878544" y="238197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2922194" y="281847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Questionable research conduct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69" name="Google Shape;169;p23"/>
          <p:cNvSpPr/>
          <p:nvPr/>
        </p:nvSpPr>
        <p:spPr>
          <a:xfrm rot="-2700000">
            <a:off x="5076502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>
            <a:off x="5675569" y="1112882"/>
            <a:ext cx="1862911" cy="1490329"/>
            <a:chOff x="4913569" y="1081132"/>
            <a:chExt cx="1862911" cy="1490329"/>
          </a:xfrm>
          <a:solidFill>
            <a:srgbClr val="D7CCC8"/>
          </a:solidFill>
        </p:grpSpPr>
        <p:sp>
          <p:nvSpPr>
            <p:cNvPr id="171" name="Google Shape;171;p23"/>
            <p:cNvSpPr/>
            <p:nvPr/>
          </p:nvSpPr>
          <p:spPr>
            <a:xfrm>
              <a:off x="4913569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4957219" y="1124782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Negative attitudes towards research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73" name="Google Shape;173;p23"/>
          <p:cNvSpPr/>
          <p:nvPr/>
        </p:nvSpPr>
        <p:spPr>
          <a:xfrm>
            <a:off x="5656841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3"/>
          <p:cNvGrpSpPr/>
          <p:nvPr/>
        </p:nvGrpSpPr>
        <p:grpSpPr>
          <a:xfrm>
            <a:off x="6518505" y="3147908"/>
            <a:ext cx="1862911" cy="1490329"/>
            <a:chOff x="5756505" y="3116158"/>
            <a:chExt cx="1862911" cy="1490329"/>
          </a:xfrm>
          <a:solidFill>
            <a:srgbClr val="D7CCC8"/>
          </a:solidFill>
        </p:grpSpPr>
        <p:sp>
          <p:nvSpPr>
            <p:cNvPr id="175" name="Google Shape;175;p23"/>
            <p:cNvSpPr/>
            <p:nvPr/>
          </p:nvSpPr>
          <p:spPr>
            <a:xfrm>
              <a:off x="5756505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5800155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Misconceptions about science and research</a:t>
              </a:r>
              <a:endParaRPr sz="1200" dirty="0">
                <a:latin typeface="Work Sans" panose="00000500000000000000" pitchFamily="50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27E150E-F0B4-4911-8504-F44D71895E3A}"/>
              </a:ext>
            </a:extLst>
          </p:cNvPr>
          <p:cNvSpPr txBox="1"/>
          <p:nvPr/>
        </p:nvSpPr>
        <p:spPr>
          <a:xfrm>
            <a:off x="5852820" y="4722607"/>
            <a:ext cx="3200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Montilla 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Doble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 et al., 2018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9960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3"/>
          <p:cNvGrpSpPr/>
          <p:nvPr/>
        </p:nvGrpSpPr>
        <p:grpSpPr>
          <a:xfrm>
            <a:off x="3591520" y="2912593"/>
            <a:ext cx="1960959" cy="1960959"/>
            <a:chOff x="2829520" y="2880843"/>
            <a:chExt cx="1960959" cy="1960959"/>
          </a:xfrm>
          <a:solidFill>
            <a:srgbClr val="BCAAA4"/>
          </a:solidFill>
        </p:grpSpPr>
        <p:sp>
          <p:nvSpPr>
            <p:cNvPr id="155" name="Google Shape;155;p23"/>
            <p:cNvSpPr/>
            <p:nvPr/>
          </p:nvSpPr>
          <p:spPr>
            <a:xfrm>
              <a:off x="2829520" y="2880843"/>
              <a:ext cx="1960959" cy="1960959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2922194" y="3168019"/>
              <a:ext cx="1775611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i="0" u="none" strike="noStrike" cap="none" dirty="0">
                  <a:solidFill>
                    <a:schemeClr val="dk1"/>
                  </a:solidFill>
                  <a:latin typeface="Work Sans SemiBold" panose="00000700000000000000" pitchFamily="50" charset="0"/>
                  <a:ea typeface="Source Sans Pro"/>
                  <a:cs typeface="Source Sans Pro"/>
                  <a:sym typeface="Source Sans Pro"/>
                </a:rPr>
                <a:t>Low research producibility</a:t>
              </a:r>
              <a:endParaRPr dirty="0">
                <a:latin typeface="Work Sans SemiBold" panose="00000700000000000000" pitchFamily="50" charset="0"/>
              </a:endParaRPr>
            </a:p>
          </p:txBody>
        </p:sp>
      </p:grpSp>
      <p:sp>
        <p:nvSpPr>
          <p:cNvPr id="157" name="Google Shape;157;p23"/>
          <p:cNvSpPr/>
          <p:nvPr/>
        </p:nvSpPr>
        <p:spPr>
          <a:xfrm rot="10800000">
            <a:off x="1694039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3"/>
          <p:cNvGrpSpPr/>
          <p:nvPr/>
        </p:nvGrpSpPr>
        <p:grpSpPr>
          <a:xfrm>
            <a:off x="762583" y="3147908"/>
            <a:ext cx="1862911" cy="1490329"/>
            <a:chOff x="583" y="3116158"/>
            <a:chExt cx="1862911" cy="1490329"/>
          </a:xfrm>
          <a:solidFill>
            <a:srgbClr val="D7CCC8"/>
          </a:solidFill>
        </p:grpSpPr>
        <p:sp>
          <p:nvSpPr>
            <p:cNvPr id="159" name="Google Shape;159;p23"/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0" name="Google Shape;160;p23"/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Lack of resources</a:t>
              </a:r>
              <a:endParaRPr>
                <a:latin typeface="Work Sans" panose="00000500000000000000" pitchFamily="50" charset="0"/>
              </a:endParaRPr>
            </a:p>
          </p:txBody>
        </p:sp>
      </p:grpSp>
      <p:sp>
        <p:nvSpPr>
          <p:cNvPr id="161" name="Google Shape;161;p23"/>
          <p:cNvSpPr/>
          <p:nvPr/>
        </p:nvSpPr>
        <p:spPr>
          <a:xfrm rot="-8100000">
            <a:off x="2274377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23"/>
          <p:cNvGrpSpPr/>
          <p:nvPr/>
        </p:nvGrpSpPr>
        <p:grpSpPr>
          <a:xfrm>
            <a:off x="1605518" y="1112882"/>
            <a:ext cx="1862911" cy="1490329"/>
            <a:chOff x="843518" y="1081132"/>
            <a:chExt cx="1862911" cy="1490329"/>
          </a:xfrm>
          <a:solidFill>
            <a:srgbClr val="D7CCC8"/>
          </a:solidFill>
        </p:grpSpPr>
        <p:sp>
          <p:nvSpPr>
            <p:cNvPr id="163" name="Google Shape;163;p23"/>
            <p:cNvSpPr/>
            <p:nvPr/>
          </p:nvSpPr>
          <p:spPr>
            <a:xfrm>
              <a:off x="843518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4" name="Google Shape;164;p23"/>
            <p:cNvSpPr txBox="1"/>
            <p:nvPr/>
          </p:nvSpPr>
          <p:spPr>
            <a:xfrm>
              <a:off x="887168" y="1124782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Low research competence and efficacy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65" name="Google Shape;165;p23"/>
          <p:cNvSpPr/>
          <p:nvPr/>
        </p:nvSpPr>
        <p:spPr>
          <a:xfrm rot="-5400000">
            <a:off x="3675440" y="1632235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3640544" y="269947"/>
            <a:ext cx="1862911" cy="1490329"/>
            <a:chOff x="2878544" y="238197"/>
            <a:chExt cx="1862911" cy="1490329"/>
          </a:xfrm>
          <a:solidFill>
            <a:srgbClr val="D7CCC8"/>
          </a:solidFill>
        </p:grpSpPr>
        <p:sp>
          <p:nvSpPr>
            <p:cNvPr id="167" name="Google Shape;167;p23"/>
            <p:cNvSpPr/>
            <p:nvPr/>
          </p:nvSpPr>
          <p:spPr>
            <a:xfrm>
              <a:off x="2878544" y="238197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2922194" y="281847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Questionable research conduct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69" name="Google Shape;169;p23"/>
          <p:cNvSpPr/>
          <p:nvPr/>
        </p:nvSpPr>
        <p:spPr>
          <a:xfrm rot="-2700000">
            <a:off x="5076502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>
            <a:off x="5675569" y="1112882"/>
            <a:ext cx="1862911" cy="1490329"/>
            <a:chOff x="4913569" y="1081132"/>
            <a:chExt cx="1862911" cy="1490329"/>
          </a:xfrm>
          <a:solidFill>
            <a:srgbClr val="D7CCC8"/>
          </a:solidFill>
        </p:grpSpPr>
        <p:sp>
          <p:nvSpPr>
            <p:cNvPr id="171" name="Google Shape;171;p23"/>
            <p:cNvSpPr/>
            <p:nvPr/>
          </p:nvSpPr>
          <p:spPr>
            <a:xfrm>
              <a:off x="4913569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4957219" y="1124782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Negative attitudes towards research</a:t>
              </a:r>
              <a:endParaRPr dirty="0">
                <a:latin typeface="Work Sans" panose="00000500000000000000" pitchFamily="50" charset="0"/>
              </a:endParaRPr>
            </a:p>
          </p:txBody>
        </p:sp>
      </p:grpSp>
      <p:sp>
        <p:nvSpPr>
          <p:cNvPr id="173" name="Google Shape;173;p23"/>
          <p:cNvSpPr/>
          <p:nvPr/>
        </p:nvSpPr>
        <p:spPr>
          <a:xfrm>
            <a:off x="5656841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7C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3"/>
          <p:cNvGrpSpPr/>
          <p:nvPr/>
        </p:nvGrpSpPr>
        <p:grpSpPr>
          <a:xfrm>
            <a:off x="6518505" y="3147908"/>
            <a:ext cx="1862911" cy="1490329"/>
            <a:chOff x="5756505" y="3116158"/>
            <a:chExt cx="1862911" cy="1490329"/>
          </a:xfrm>
          <a:solidFill>
            <a:srgbClr val="D7CCC8"/>
          </a:solidFill>
        </p:grpSpPr>
        <p:sp>
          <p:nvSpPr>
            <p:cNvPr id="175" name="Google Shape;175;p23"/>
            <p:cNvSpPr/>
            <p:nvPr/>
          </p:nvSpPr>
          <p:spPr>
            <a:xfrm>
              <a:off x="5756505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5800155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chemeClr val="dk1"/>
                  </a:solidFill>
                  <a:latin typeface="Work Sans" panose="00000500000000000000" pitchFamily="50" charset="0"/>
                  <a:ea typeface="Source Sans Pro"/>
                  <a:cs typeface="Source Sans Pro"/>
                  <a:sym typeface="Source Sans Pro"/>
                </a:rPr>
                <a:t>Misconceptions about science and research</a:t>
              </a:r>
              <a:endParaRPr sz="1200" dirty="0">
                <a:latin typeface="Work Sans" panose="00000500000000000000" pitchFamily="50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27E150E-F0B4-4911-8504-F44D71895E3A}"/>
              </a:ext>
            </a:extLst>
          </p:cNvPr>
          <p:cNvSpPr txBox="1"/>
          <p:nvPr/>
        </p:nvSpPr>
        <p:spPr>
          <a:xfrm>
            <a:off x="5852820" y="4722607"/>
            <a:ext cx="3200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Montilla 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Doble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 et al., 2018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  <p:grpSp>
        <p:nvGrpSpPr>
          <p:cNvPr id="26" name="Google Shape;158;p23">
            <a:extLst>
              <a:ext uri="{FF2B5EF4-FFF2-40B4-BE49-F238E27FC236}">
                <a16:creationId xmlns:a16="http://schemas.microsoft.com/office/drawing/2014/main" id="{A8EDE3BD-EF73-4BE2-9D75-54F9BD0F390F}"/>
              </a:ext>
            </a:extLst>
          </p:cNvPr>
          <p:cNvGrpSpPr/>
          <p:nvPr/>
        </p:nvGrpSpPr>
        <p:grpSpPr>
          <a:xfrm>
            <a:off x="1608046" y="1112881"/>
            <a:ext cx="1862911" cy="1490329"/>
            <a:chOff x="583" y="3116158"/>
            <a:chExt cx="1862911" cy="1490329"/>
          </a:xfrm>
          <a:solidFill>
            <a:srgbClr val="FDD835"/>
          </a:solidFill>
        </p:grpSpPr>
        <p:sp>
          <p:nvSpPr>
            <p:cNvPr id="27" name="Google Shape;159;p23">
              <a:extLst>
                <a:ext uri="{FF2B5EF4-FFF2-40B4-BE49-F238E27FC236}">
                  <a16:creationId xmlns:a16="http://schemas.microsoft.com/office/drawing/2014/main" id="{647F4445-9E73-4BE8-AF27-280B172DE75F}"/>
                </a:ext>
              </a:extLst>
            </p:cNvPr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28" name="Google Shape;160;p23">
              <a:extLst>
                <a:ext uri="{FF2B5EF4-FFF2-40B4-BE49-F238E27FC236}">
                  <a16:creationId xmlns:a16="http://schemas.microsoft.com/office/drawing/2014/main" id="{F519B1C7-177A-47D6-8F9C-97BDCD88B733}"/>
                </a:ext>
              </a:extLst>
            </p:cNvPr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1800" b="0" i="0" u="none" strike="noStrike" cap="none" dirty="0">
                  <a:solidFill>
                    <a:schemeClr val="dk1"/>
                  </a:solidFill>
                  <a:latin typeface="Work Sans Medium" panose="00000600000000000000" pitchFamily="50" charset="0"/>
                  <a:ea typeface="Source Sans Pro"/>
                  <a:cs typeface="Source Sans Pro"/>
                  <a:sym typeface="Source Sans Pro"/>
                </a:rPr>
                <a:t>Open science practices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PH" sz="1800" dirty="0">
                <a:solidFill>
                  <a:schemeClr val="dk1"/>
                </a:solidFill>
                <a:latin typeface="Work Sans Medium" panose="00000600000000000000" pitchFamily="50" charset="0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PH" sz="1800" dirty="0">
                <a:solidFill>
                  <a:schemeClr val="dk1"/>
                </a:solidFill>
                <a:latin typeface="Work Sans Medium" panose="00000600000000000000" pitchFamily="50" charset="0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dirty="0">
                <a:latin typeface="Work Sans Medium" panose="00000600000000000000" pitchFamily="50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8D0600-635A-4DF3-BEC6-FEE32EB96908}"/>
              </a:ext>
            </a:extLst>
          </p:cNvPr>
          <p:cNvSpPr txBox="1"/>
          <p:nvPr/>
        </p:nvSpPr>
        <p:spPr>
          <a:xfrm>
            <a:off x="1602990" y="1760276"/>
            <a:ext cx="186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Collaborative laboratory networks</a:t>
            </a:r>
            <a:endParaRPr lang="en-PH" sz="1200" dirty="0">
              <a:latin typeface="Work Sans" panose="00000500000000000000" pitchFamily="50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Pre-print sharing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Science communication</a:t>
            </a:r>
          </a:p>
        </p:txBody>
      </p:sp>
      <p:grpSp>
        <p:nvGrpSpPr>
          <p:cNvPr id="30" name="Google Shape;158;p23">
            <a:extLst>
              <a:ext uri="{FF2B5EF4-FFF2-40B4-BE49-F238E27FC236}">
                <a16:creationId xmlns:a16="http://schemas.microsoft.com/office/drawing/2014/main" id="{6DE34496-F4AE-424A-8FA9-36ABFAE1724F}"/>
              </a:ext>
            </a:extLst>
          </p:cNvPr>
          <p:cNvGrpSpPr/>
          <p:nvPr/>
        </p:nvGrpSpPr>
        <p:grpSpPr>
          <a:xfrm>
            <a:off x="762582" y="3147907"/>
            <a:ext cx="1862911" cy="1490329"/>
            <a:chOff x="583" y="3116158"/>
            <a:chExt cx="1862911" cy="1490329"/>
          </a:xfrm>
          <a:solidFill>
            <a:srgbClr val="FDD835"/>
          </a:solidFill>
        </p:grpSpPr>
        <p:sp>
          <p:nvSpPr>
            <p:cNvPr id="31" name="Google Shape;159;p23">
              <a:extLst>
                <a:ext uri="{FF2B5EF4-FFF2-40B4-BE49-F238E27FC236}">
                  <a16:creationId xmlns:a16="http://schemas.microsoft.com/office/drawing/2014/main" id="{83CD91BB-CBCF-4BFA-92CD-8083EE7AE138}"/>
                </a:ext>
              </a:extLst>
            </p:cNvPr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rgbClr val="EFEB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32" name="Google Shape;160;p23">
              <a:extLst>
                <a:ext uri="{FF2B5EF4-FFF2-40B4-BE49-F238E27FC236}">
                  <a16:creationId xmlns:a16="http://schemas.microsoft.com/office/drawing/2014/main" id="{D5D0D41B-1657-4301-B564-CA010D91FB10}"/>
                </a:ext>
              </a:extLst>
            </p:cNvPr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1800" b="0" i="0" u="none" strike="noStrike" cap="none" dirty="0">
                  <a:solidFill>
                    <a:schemeClr val="dk1"/>
                  </a:solidFill>
                  <a:latin typeface="Work Sans Medium" panose="00000600000000000000" pitchFamily="50" charset="0"/>
                  <a:ea typeface="Source Sans Pro"/>
                  <a:cs typeface="Source Sans Pro"/>
                  <a:sym typeface="Source Sans Pro"/>
                </a:rPr>
                <a:t>Open science practices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PH" sz="1800" b="0" i="0" u="none" strike="noStrike" cap="none" dirty="0">
                <a:solidFill>
                  <a:schemeClr val="dk1"/>
                </a:solidFill>
                <a:latin typeface="Work Sans Medium" panose="00000600000000000000" pitchFamily="50" charset="0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PH" sz="1800" dirty="0">
                <a:solidFill>
                  <a:schemeClr val="dk1"/>
                </a:solidFill>
                <a:latin typeface="Work Sans Medium" panose="00000600000000000000" pitchFamily="50" charset="0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dirty="0">
                <a:latin typeface="Work Sans Medium" panose="00000600000000000000" pitchFamily="50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E9D23F-78DC-4D5D-82B4-5DC3F3B00F51}"/>
              </a:ext>
            </a:extLst>
          </p:cNvPr>
          <p:cNvSpPr txBox="1"/>
          <p:nvPr/>
        </p:nvSpPr>
        <p:spPr>
          <a:xfrm>
            <a:off x="775327" y="3794260"/>
            <a:ext cx="186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Open access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Open materials, data, code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Collaborative laboratory networks</a:t>
            </a:r>
            <a:endParaRPr lang="en-PH" sz="1200" dirty="0">
              <a:latin typeface="Work Sans" panose="00000500000000000000" pitchFamily="50" charset="0"/>
            </a:endParaRPr>
          </a:p>
        </p:txBody>
      </p:sp>
      <p:pic>
        <p:nvPicPr>
          <p:cNvPr id="1026" name="Picture 2" descr="Image result for open science framework">
            <a:extLst>
              <a:ext uri="{FF2B5EF4-FFF2-40B4-BE49-F238E27FC236}">
                <a16:creationId xmlns:a16="http://schemas.microsoft.com/office/drawing/2014/main" id="{5613621C-0E88-4479-A470-D32249541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r="23949"/>
          <a:stretch/>
        </p:blipFill>
        <p:spPr bwMode="auto">
          <a:xfrm>
            <a:off x="2141395" y="4368339"/>
            <a:ext cx="45720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syArXiv logo.png">
            <a:extLst>
              <a:ext uri="{FF2B5EF4-FFF2-40B4-BE49-F238E27FC236}">
                <a16:creationId xmlns:a16="http://schemas.microsoft.com/office/drawing/2014/main" id="{0C70EB5F-A655-4558-BCFD-7B8BE9B1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9" b="8302"/>
          <a:stretch/>
        </p:blipFill>
        <p:spPr bwMode="auto">
          <a:xfrm>
            <a:off x="1119599" y="2343150"/>
            <a:ext cx="4783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sychological science accelerator">
            <a:extLst>
              <a:ext uri="{FF2B5EF4-FFF2-40B4-BE49-F238E27FC236}">
                <a16:creationId xmlns:a16="http://schemas.microsoft.com/office/drawing/2014/main" id="{30ED4153-7621-4E27-9351-DBC621CA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33" y="436833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7EBA1D-2225-44F0-97D2-67B4CC9D7206}"/>
              </a:ext>
            </a:extLst>
          </p:cNvPr>
          <p:cNvGrpSpPr/>
          <p:nvPr/>
        </p:nvGrpSpPr>
        <p:grpSpPr>
          <a:xfrm>
            <a:off x="346284" y="1579920"/>
            <a:ext cx="1975104" cy="1975104"/>
            <a:chOff x="1298" y="1713503"/>
            <a:chExt cx="1721359" cy="172135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61344C-93F8-4159-9E87-A87531FD6BED}"/>
                </a:ext>
              </a:extLst>
            </p:cNvPr>
            <p:cNvSpPr/>
            <p:nvPr/>
          </p:nvSpPr>
          <p:spPr>
            <a:xfrm>
              <a:off x="1298" y="1713503"/>
              <a:ext cx="1721359" cy="1721359"/>
            </a:xfrm>
            <a:prstGeom prst="ellipse">
              <a:avLst/>
            </a:prstGeom>
            <a:solidFill>
              <a:srgbClr val="FDD83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9D2BC1BE-E65A-46E0-B37A-9DDC474CB8AE}"/>
                </a:ext>
              </a:extLst>
            </p:cNvPr>
            <p:cNvSpPr txBox="1"/>
            <p:nvPr/>
          </p:nvSpPr>
          <p:spPr>
            <a:xfrm>
              <a:off x="1299" y="1965590"/>
              <a:ext cx="1721358" cy="121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  <a:latin typeface="Work Sans Medium" panose="00000600000000000000" pitchFamily="50" charset="0"/>
                </a:rPr>
                <a:t>Open science practices</a:t>
              </a:r>
              <a:endParaRPr lang="en-PH" sz="1800" kern="1200" dirty="0">
                <a:solidFill>
                  <a:schemeClr val="tx1"/>
                </a:solidFill>
                <a:latin typeface="Work Sans Medium" panose="00000600000000000000" pitchFamily="50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1C0250E-0977-44DB-BF8F-5402B75CC1BA}"/>
              </a:ext>
            </a:extLst>
          </p:cNvPr>
          <p:cNvGrpSpPr/>
          <p:nvPr/>
        </p:nvGrpSpPr>
        <p:grpSpPr>
          <a:xfrm>
            <a:off x="2453724" y="2076291"/>
            <a:ext cx="998388" cy="998388"/>
            <a:chOff x="1862432" y="2074989"/>
            <a:chExt cx="998388" cy="998388"/>
          </a:xfrm>
        </p:grpSpPr>
        <p:sp>
          <p:nvSpPr>
            <p:cNvPr id="13" name="Plus Sign 12">
              <a:extLst>
                <a:ext uri="{FF2B5EF4-FFF2-40B4-BE49-F238E27FC236}">
                  <a16:creationId xmlns:a16="http://schemas.microsoft.com/office/drawing/2014/main" id="{A9AE9561-AE27-40B3-9B41-309349C12920}"/>
                </a:ext>
              </a:extLst>
            </p:cNvPr>
            <p:cNvSpPr/>
            <p:nvPr/>
          </p:nvSpPr>
          <p:spPr>
            <a:xfrm>
              <a:off x="1862432" y="2074989"/>
              <a:ext cx="998388" cy="998388"/>
            </a:xfrm>
            <a:prstGeom prst="mathPlus">
              <a:avLst/>
            </a:prstGeom>
            <a:solidFill>
              <a:srgbClr val="BCAAA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lus Sign 6">
              <a:extLst>
                <a:ext uri="{FF2B5EF4-FFF2-40B4-BE49-F238E27FC236}">
                  <a16:creationId xmlns:a16="http://schemas.microsoft.com/office/drawing/2014/main" id="{A77E068F-D4CB-40CA-B8A4-2DA1153C1394}"/>
                </a:ext>
              </a:extLst>
            </p:cNvPr>
            <p:cNvSpPr txBox="1"/>
            <p:nvPr/>
          </p:nvSpPr>
          <p:spPr>
            <a:xfrm>
              <a:off x="1994768" y="2456773"/>
              <a:ext cx="733716" cy="23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H" sz="1800" kern="1200">
                <a:latin typeface="Work Sans" panose="00000500000000000000" pitchFamily="50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49742-57B3-47B7-B450-80A02E28C765}"/>
              </a:ext>
            </a:extLst>
          </p:cNvPr>
          <p:cNvGrpSpPr/>
          <p:nvPr/>
        </p:nvGrpSpPr>
        <p:grpSpPr>
          <a:xfrm>
            <a:off x="3584448" y="1579920"/>
            <a:ext cx="1975102" cy="1975104"/>
            <a:chOff x="3000595" y="1713503"/>
            <a:chExt cx="1721359" cy="172135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00FE131-02E0-4A70-90AC-6B674ECF7AA5}"/>
                </a:ext>
              </a:extLst>
            </p:cNvPr>
            <p:cNvSpPr/>
            <p:nvPr/>
          </p:nvSpPr>
          <p:spPr>
            <a:xfrm>
              <a:off x="3000595" y="1713503"/>
              <a:ext cx="1721359" cy="1721359"/>
            </a:xfrm>
            <a:prstGeom prst="ellipse">
              <a:avLst/>
            </a:prstGeom>
            <a:solidFill>
              <a:srgbClr val="FDD83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66D7A517-DF1F-4DC0-820B-8E901B5C8256}"/>
                </a:ext>
              </a:extLst>
            </p:cNvPr>
            <p:cNvSpPr txBox="1"/>
            <p:nvPr/>
          </p:nvSpPr>
          <p:spPr>
            <a:xfrm>
              <a:off x="3000595" y="1965590"/>
              <a:ext cx="1721359" cy="121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  <a:latin typeface="Work Sans Medium" panose="00000600000000000000" pitchFamily="50" charset="0"/>
                </a:rPr>
                <a:t>Better</a:t>
              </a:r>
              <a:br>
                <a:rPr lang="en-US" sz="1800" kern="1200" dirty="0">
                  <a:solidFill>
                    <a:schemeClr val="tx1"/>
                  </a:solidFill>
                  <a:latin typeface="Work Sans Medium" panose="00000600000000000000" pitchFamily="50" charset="0"/>
                </a:rPr>
              </a:br>
              <a:r>
                <a:rPr lang="en-US" sz="1800" kern="1200" dirty="0">
                  <a:solidFill>
                    <a:schemeClr val="tx1"/>
                  </a:solidFill>
                  <a:latin typeface="Work Sans Medium" panose="00000600000000000000" pitchFamily="50" charset="0"/>
                </a:rPr>
                <a:t>teaching and consumption of research</a:t>
              </a:r>
              <a:endParaRPr lang="en-PH" sz="1800" kern="1200" dirty="0">
                <a:solidFill>
                  <a:schemeClr val="tx1"/>
                </a:solidFill>
                <a:latin typeface="Work Sans Medium" panose="00000600000000000000" pitchFamily="50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ABD0BF-F06B-4178-903E-86E262F799A7}"/>
              </a:ext>
            </a:extLst>
          </p:cNvPr>
          <p:cNvGrpSpPr/>
          <p:nvPr/>
        </p:nvGrpSpPr>
        <p:grpSpPr>
          <a:xfrm>
            <a:off x="5687738" y="2076291"/>
            <a:ext cx="998388" cy="998388"/>
            <a:chOff x="4861729" y="2074989"/>
            <a:chExt cx="998388" cy="998388"/>
          </a:xfrm>
        </p:grpSpPr>
        <p:sp>
          <p:nvSpPr>
            <p:cNvPr id="9" name="Equals 8">
              <a:extLst>
                <a:ext uri="{FF2B5EF4-FFF2-40B4-BE49-F238E27FC236}">
                  <a16:creationId xmlns:a16="http://schemas.microsoft.com/office/drawing/2014/main" id="{0844A176-76ED-4860-93DF-AB3820DC69B2}"/>
                </a:ext>
              </a:extLst>
            </p:cNvPr>
            <p:cNvSpPr/>
            <p:nvPr/>
          </p:nvSpPr>
          <p:spPr>
            <a:xfrm>
              <a:off x="4861729" y="2074989"/>
              <a:ext cx="998388" cy="998388"/>
            </a:xfrm>
            <a:prstGeom prst="mathEqual">
              <a:avLst/>
            </a:prstGeom>
            <a:solidFill>
              <a:srgbClr val="BCAAA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quals 10">
              <a:extLst>
                <a:ext uri="{FF2B5EF4-FFF2-40B4-BE49-F238E27FC236}">
                  <a16:creationId xmlns:a16="http://schemas.microsoft.com/office/drawing/2014/main" id="{14B78DC0-72E3-4430-A518-0F39F1A1BB0A}"/>
                </a:ext>
              </a:extLst>
            </p:cNvPr>
            <p:cNvSpPr txBox="1"/>
            <p:nvPr/>
          </p:nvSpPr>
          <p:spPr>
            <a:xfrm>
              <a:off x="4994065" y="2280657"/>
              <a:ext cx="733716" cy="587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H" sz="1800" kern="1200">
                <a:latin typeface="Work Sans" panose="00000500000000000000" pitchFamily="50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BB7E3F-5D14-49EA-B198-07DE212FC5F9}"/>
              </a:ext>
            </a:extLst>
          </p:cNvPr>
          <p:cNvGrpSpPr/>
          <p:nvPr/>
        </p:nvGrpSpPr>
        <p:grpSpPr>
          <a:xfrm>
            <a:off x="6822468" y="1587933"/>
            <a:ext cx="1975104" cy="1975104"/>
            <a:chOff x="5999890" y="1713503"/>
            <a:chExt cx="1721360" cy="17213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74BA10-5D9F-4056-B21E-4191545C272B}"/>
                </a:ext>
              </a:extLst>
            </p:cNvPr>
            <p:cNvSpPr/>
            <p:nvPr/>
          </p:nvSpPr>
          <p:spPr>
            <a:xfrm>
              <a:off x="5999891" y="1713503"/>
              <a:ext cx="1721359" cy="1721359"/>
            </a:xfrm>
            <a:prstGeom prst="ellipse">
              <a:avLst/>
            </a:prstGeom>
            <a:solidFill>
              <a:srgbClr val="FDD83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95918D3D-A38A-46E2-BCC5-BA36BBC17B62}"/>
                </a:ext>
              </a:extLst>
            </p:cNvPr>
            <p:cNvSpPr txBox="1"/>
            <p:nvPr/>
          </p:nvSpPr>
          <p:spPr>
            <a:xfrm>
              <a:off x="5999890" y="1965590"/>
              <a:ext cx="1721359" cy="121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  <a:latin typeface="Work Sans SemiBold" panose="00000700000000000000" pitchFamily="50" charset="0"/>
                </a:rPr>
                <a:t>High research (re)producibility</a:t>
              </a:r>
              <a:endParaRPr lang="en-PH" sz="1800" kern="1200" dirty="0">
                <a:solidFill>
                  <a:schemeClr val="tx1"/>
                </a:solidFill>
                <a:latin typeface="Work Sans SemiBold" panose="00000700000000000000" pitchFamily="50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E9E2986-86EC-46F1-A68A-B665531FB1C0}"/>
              </a:ext>
            </a:extLst>
          </p:cNvPr>
          <p:cNvSpPr txBox="1"/>
          <p:nvPr/>
        </p:nvSpPr>
        <p:spPr>
          <a:xfrm>
            <a:off x="458476" y="691296"/>
            <a:ext cx="186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Lack of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Low research competence and efficacy</a:t>
            </a:r>
            <a:endParaRPr lang="en-PH" sz="1200" dirty="0">
              <a:latin typeface="Work Sans" panose="00000500000000000000" pitchFamily="50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3E2924-DAC0-4F07-9D52-1C062FEDB582}"/>
              </a:ext>
            </a:extLst>
          </p:cNvPr>
          <p:cNvGrpSpPr/>
          <p:nvPr/>
        </p:nvGrpSpPr>
        <p:grpSpPr>
          <a:xfrm>
            <a:off x="6829155" y="1579920"/>
            <a:ext cx="1975104" cy="1975104"/>
            <a:chOff x="5999890" y="1713503"/>
            <a:chExt cx="1721360" cy="172135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C51604-B3C7-4077-9693-05627BF03818}"/>
                </a:ext>
              </a:extLst>
            </p:cNvPr>
            <p:cNvSpPr/>
            <p:nvPr/>
          </p:nvSpPr>
          <p:spPr>
            <a:xfrm>
              <a:off x="5999891" y="1713503"/>
              <a:ext cx="1721359" cy="1721359"/>
            </a:xfrm>
            <a:prstGeom prst="ellipse">
              <a:avLst/>
            </a:prstGeom>
            <a:solidFill>
              <a:srgbClr val="FDD83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60DD5FCC-A6AC-4CE6-8DD2-96DD6977E175}"/>
                </a:ext>
              </a:extLst>
            </p:cNvPr>
            <p:cNvSpPr txBox="1"/>
            <p:nvPr/>
          </p:nvSpPr>
          <p:spPr>
            <a:xfrm>
              <a:off x="5999890" y="1965590"/>
              <a:ext cx="1721359" cy="121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  <a:latin typeface="Work Sans SemiBold" panose="00000700000000000000" pitchFamily="50" charset="0"/>
                </a:rPr>
                <a:t>More credible psychological science</a:t>
              </a:r>
              <a:endParaRPr lang="en-PH" sz="1800" kern="1200" dirty="0">
                <a:solidFill>
                  <a:schemeClr val="tx1"/>
                </a:solidFill>
                <a:latin typeface="Work Sans SemiBold" panose="00000700000000000000" pitchFamily="50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0289BA8-2932-4F72-89E0-151C87C19A65}"/>
              </a:ext>
            </a:extLst>
          </p:cNvPr>
          <p:cNvSpPr txBox="1"/>
          <p:nvPr/>
        </p:nvSpPr>
        <p:spPr>
          <a:xfrm>
            <a:off x="3330470" y="3256018"/>
            <a:ext cx="250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Low research competence and efficacy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Questionable research conduct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Negative attitudes towards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Work Sans" panose="00000500000000000000" pitchFamily="50" charset="0"/>
              </a:rPr>
              <a:t>Misconceptions about science and research</a:t>
            </a:r>
            <a:endParaRPr lang="en-PH" sz="1200" dirty="0">
              <a:latin typeface="Work Sans" panose="00000500000000000000" pitchFamily="50" charset="0"/>
            </a:endParaRPr>
          </a:p>
        </p:txBody>
      </p:sp>
      <p:pic>
        <p:nvPicPr>
          <p:cNvPr id="24" name="Picture 2" descr="Image result for open science framework">
            <a:extLst>
              <a:ext uri="{FF2B5EF4-FFF2-40B4-BE49-F238E27FC236}">
                <a16:creationId xmlns:a16="http://schemas.microsoft.com/office/drawing/2014/main" id="{5FAB90F7-A2BA-475D-95B0-26E979149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r="23949"/>
          <a:stretch/>
        </p:blipFill>
        <p:spPr bwMode="auto">
          <a:xfrm>
            <a:off x="491648" y="2921378"/>
            <a:ext cx="45720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File:PsyArXiv logo.png">
            <a:extLst>
              <a:ext uri="{FF2B5EF4-FFF2-40B4-BE49-F238E27FC236}">
                <a16:creationId xmlns:a16="http://schemas.microsoft.com/office/drawing/2014/main" id="{4F4270B9-2B03-47D3-989B-B93B62E2F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9" b="8302"/>
          <a:stretch/>
        </p:blipFill>
        <p:spPr bwMode="auto">
          <a:xfrm>
            <a:off x="1094212" y="2941536"/>
            <a:ext cx="4783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psychological science accelerator">
            <a:extLst>
              <a:ext uri="{FF2B5EF4-FFF2-40B4-BE49-F238E27FC236}">
                <a16:creationId xmlns:a16="http://schemas.microsoft.com/office/drawing/2014/main" id="{0306F890-DA0A-4961-B8D5-6C4E662F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11" y="292137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AA9C239-2DCB-405C-A7C9-C3D5BFC04924}"/>
              </a:ext>
            </a:extLst>
          </p:cNvPr>
          <p:cNvSpPr txBox="1"/>
          <p:nvPr/>
        </p:nvSpPr>
        <p:spPr>
          <a:xfrm>
            <a:off x="491649" y="3398736"/>
            <a:ext cx="168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Work Sans" panose="00000500000000000000" pitchFamily="50" charset="0"/>
              </a:rPr>
              <a:t>(and more)</a:t>
            </a:r>
            <a:endParaRPr lang="en-PH" sz="12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914400" y="3228625"/>
            <a:ext cx="3657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highlight>
                  <a:srgbClr val="D7CCC8"/>
                </a:highlight>
                <a:latin typeface="Work Sans Medium"/>
                <a:ea typeface="Work Sans Medium"/>
                <a:cs typeface="Work Sans Medium"/>
                <a:sym typeface="Work Sans Medium"/>
              </a:rPr>
              <a:t>James Montilla Doble</a:t>
            </a:r>
            <a:br>
              <a:rPr lang="en" sz="1800" dirty="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UNIVERSITY OF THE PHILIPPINES DILIMAN</a:t>
            </a:r>
            <a:b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PHILIPPINE RESEARCHERS FOR OPEN SCIENCE (PROSCIENCE)</a:t>
            </a:r>
            <a:endParaRPr sz="1800" dirty="0">
              <a:highlight>
                <a:srgbClr val="D7CCC8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851050" y="3525363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@lysanderjames</a:t>
            </a:r>
            <a:endParaRPr sz="1800">
              <a:highlight>
                <a:srgbClr val="D7CCC8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851050" y="3839688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cmdoble@up.edu.ph</a:t>
            </a:r>
            <a:endParaRPr sz="1800" dirty="0">
              <a:highlight>
                <a:srgbClr val="D7CCC8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8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>
                <a:solidFill>
                  <a:schemeClr val="dk1"/>
                </a:solidFill>
              </a:rPr>
              <a:t>From a </a:t>
            </a:r>
            <a:r>
              <a:rPr lang="en-US" sz="3600" dirty="0">
                <a:solidFill>
                  <a:srgbClr val="B71C1C"/>
                </a:solidFill>
                <a:highlight>
                  <a:srgbClr val="D7CCC8"/>
                </a:highlight>
              </a:rPr>
              <a:t>‘replication crisis’</a:t>
            </a:r>
            <a:br>
              <a:rPr lang="en-US" sz="3600" dirty="0">
                <a:solidFill>
                  <a:srgbClr val="B71C1C"/>
                </a:solidFill>
                <a:highlight>
                  <a:srgbClr val="D7CCC8"/>
                </a:highlight>
              </a:rPr>
            </a:br>
            <a:r>
              <a:rPr lang="en-US" sz="3600" dirty="0">
                <a:solidFill>
                  <a:schemeClr val="dk1"/>
                </a:solidFill>
              </a:rPr>
              <a:t>towards a </a:t>
            </a:r>
            <a:r>
              <a:rPr lang="en-US" sz="3600" dirty="0">
                <a:solidFill>
                  <a:srgbClr val="1B5E20"/>
                </a:solidFill>
                <a:highlight>
                  <a:srgbClr val="D7CCC8"/>
                </a:highlight>
              </a:rPr>
              <a:t>‘credibility revolution’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851050" y="3210963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 dirty="0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osf.io/</a:t>
            </a:r>
            <a:r>
              <a:rPr lang="en-PH" sz="1800" dirty="0" err="1">
                <a:highlight>
                  <a:srgbClr val="D7CCC8"/>
                </a:highlight>
                <a:latin typeface="Work Sans"/>
                <a:ea typeface="Work Sans"/>
                <a:cs typeface="Work Sans"/>
                <a:sym typeface="Work Sans"/>
              </a:rPr>
              <a:t>jvbwu</a:t>
            </a:r>
            <a:endParaRPr sz="1800" dirty="0">
              <a:highlight>
                <a:srgbClr val="D7CCC8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874963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43000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246237"/>
            <a:ext cx="243840" cy="24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65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solidFill>
                  <a:srgbClr val="B71C1C"/>
                </a:solidFill>
                <a:highlight>
                  <a:srgbClr val="D7CCC8"/>
                </a:highlight>
                <a:latin typeface="Work Sans SemiBold"/>
                <a:ea typeface="Work Sans SemiBold"/>
                <a:cs typeface="Work Sans SemiBold"/>
                <a:sym typeface="Work Sans SemiBold"/>
              </a:rPr>
              <a:t>Reproducibility</a:t>
            </a:r>
            <a:endParaRPr sz="3600" b="0" dirty="0">
              <a:solidFill>
                <a:srgbClr val="B71C1C"/>
              </a:solidFill>
              <a:highlight>
                <a:srgbClr val="D7CCC8"/>
              </a:highlight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ability of a researcher to </a:t>
            </a:r>
            <a:r>
              <a:rPr lang="en" sz="1800" dirty="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repeat</a:t>
            </a:r>
            <a:r>
              <a:rPr lang="en" sz="18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their own work or the work of another researcher (</a:t>
            </a:r>
            <a:r>
              <a:rPr lang="en" dirty="0">
                <a:solidFill>
                  <a:schemeClr val="dk1"/>
                </a:solidFill>
                <a:highlight>
                  <a:srgbClr val="D7CCC8"/>
                </a:highlight>
              </a:rPr>
              <a:t>replication</a:t>
            </a:r>
            <a:r>
              <a:rPr lang="en" sz="18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)</a:t>
            </a:r>
            <a:endParaRPr sz="18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3c1703fe8d.site.internapcdn.net/newman/gfx/news/hires/2016/howscientist.png">
            <a:extLst>
              <a:ext uri="{FF2B5EF4-FFF2-40B4-BE49-F238E27FC236}">
                <a16:creationId xmlns:a16="http://schemas.microsoft.com/office/drawing/2014/main" id="{E9BE981B-589F-4EB0-BE39-CFC782C7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103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6955F09D-0BD0-422E-90D1-96FB33AC1A80}"/>
              </a:ext>
            </a:extLst>
          </p:cNvPr>
          <p:cNvSpPr txBox="1"/>
          <p:nvPr/>
        </p:nvSpPr>
        <p:spPr>
          <a:xfrm>
            <a:off x="6315340" y="4719486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latin typeface="Work Sans" panose="00000500000000000000" pitchFamily="50" charset="0"/>
                <a:hlinkClick r:id="rId4"/>
              </a:rPr>
              <a:t>https://xkcd.com/242/</a:t>
            </a:r>
            <a:endParaRPr lang="en-PH" sz="1600" dirty="0">
              <a:latin typeface="Work Sans" panose="00000500000000000000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3c1703fe8d.site.internapcdn.net/newman/gfx/news/hires/2016/howscientist.png">
            <a:extLst>
              <a:ext uri="{FF2B5EF4-FFF2-40B4-BE49-F238E27FC236}">
                <a16:creationId xmlns:a16="http://schemas.microsoft.com/office/drawing/2014/main" id="{E9BE981B-589F-4EB0-BE39-CFC782C7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191347"/>
            <a:ext cx="5486400" cy="103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BA0A3F7D-16B9-4FCF-9821-48708B1B5367}"/>
              </a:ext>
            </a:extLst>
          </p:cNvPr>
          <p:cNvSpPr txBox="1"/>
          <p:nvPr/>
        </p:nvSpPr>
        <p:spPr>
          <a:xfrm>
            <a:off x="6315340" y="4719486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latin typeface="Work Sans" panose="00000500000000000000" pitchFamily="50" charset="0"/>
                <a:hlinkClick r:id="rId4"/>
              </a:rPr>
              <a:t>https://xkcd.com/242/</a:t>
            </a:r>
            <a:endParaRPr lang="en-PH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95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506EAF-3707-4498-8E0A-2CFF4C04883C}"/>
              </a:ext>
            </a:extLst>
          </p:cNvPr>
          <p:cNvGraphicFramePr/>
          <p:nvPr>
            <p:extLst/>
          </p:nvPr>
        </p:nvGraphicFramePr>
        <p:xfrm>
          <a:off x="814784" y="66940"/>
          <a:ext cx="7514431" cy="500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oogle Shape;264;p32">
            <a:extLst>
              <a:ext uri="{FF2B5EF4-FFF2-40B4-BE49-F238E27FC236}">
                <a16:creationId xmlns:a16="http://schemas.microsoft.com/office/drawing/2014/main" id="{4CCDC0B7-6079-443B-947D-E33570B380C5}"/>
              </a:ext>
            </a:extLst>
          </p:cNvPr>
          <p:cNvGrpSpPr/>
          <p:nvPr/>
        </p:nvGrpSpPr>
        <p:grpSpPr>
          <a:xfrm>
            <a:off x="3543299" y="1543050"/>
            <a:ext cx="2057400" cy="2057400"/>
            <a:chOff x="2904942" y="2956264"/>
            <a:chExt cx="1810116" cy="1810116"/>
          </a:xfrm>
          <a:solidFill>
            <a:srgbClr val="D7CCC8"/>
          </a:solidFill>
        </p:grpSpPr>
        <p:sp>
          <p:nvSpPr>
            <p:cNvPr id="5" name="Google Shape;265;p32">
              <a:extLst>
                <a:ext uri="{FF2B5EF4-FFF2-40B4-BE49-F238E27FC236}">
                  <a16:creationId xmlns:a16="http://schemas.microsoft.com/office/drawing/2014/main" id="{F86CB8D2-C70A-4765-A28A-F721426A203E}"/>
                </a:ext>
              </a:extLst>
            </p:cNvPr>
            <p:cNvSpPr/>
            <p:nvPr/>
          </p:nvSpPr>
          <p:spPr>
            <a:xfrm>
              <a:off x="2904942" y="2956264"/>
              <a:ext cx="1810116" cy="1810116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6;p32">
              <a:extLst>
                <a:ext uri="{FF2B5EF4-FFF2-40B4-BE49-F238E27FC236}">
                  <a16:creationId xmlns:a16="http://schemas.microsoft.com/office/drawing/2014/main" id="{C53F3152-6083-4040-A9F9-78FE3055F229}"/>
                </a:ext>
              </a:extLst>
            </p:cNvPr>
            <p:cNvSpPr txBox="1"/>
            <p:nvPr/>
          </p:nvSpPr>
          <p:spPr>
            <a:xfrm>
              <a:off x="3116696" y="3168019"/>
              <a:ext cx="1386607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2000" i="0" u="none" strike="noStrike" cap="none" dirty="0">
                  <a:solidFill>
                    <a:schemeClr val="dk1"/>
                  </a:solidFill>
                  <a:latin typeface="Work Sans SemiBold" panose="00000700000000000000" pitchFamily="50" charset="0"/>
                  <a:ea typeface="Source Sans Pro"/>
                  <a:cs typeface="Source Sans Pro"/>
                  <a:sym typeface="Source Sans Pro"/>
                </a:rPr>
                <a:t>The scientific method</a:t>
              </a:r>
              <a:endParaRPr sz="1600" dirty="0">
                <a:latin typeface="Work Sans SemiBold" panose="00000700000000000000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CA3C1A-DEEC-4A9B-83AC-39FE8D80F2D1}"/>
              </a:ext>
            </a:extLst>
          </p:cNvPr>
          <p:cNvSpPr txBox="1"/>
          <p:nvPr/>
        </p:nvSpPr>
        <p:spPr>
          <a:xfrm>
            <a:off x="6773330" y="4720276"/>
            <a:ext cx="228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7"/>
              </a:rPr>
              <a:t>Munafo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7"/>
              </a:rPr>
              <a:t> et al., 2017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44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506EAF-3707-4498-8E0A-2CFF4C04883C}"/>
              </a:ext>
            </a:extLst>
          </p:cNvPr>
          <p:cNvGraphicFramePr/>
          <p:nvPr>
            <p:extLst/>
          </p:nvPr>
        </p:nvGraphicFramePr>
        <p:xfrm>
          <a:off x="814784" y="66940"/>
          <a:ext cx="7514431" cy="500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oogle Shape;264;p32">
            <a:extLst>
              <a:ext uri="{FF2B5EF4-FFF2-40B4-BE49-F238E27FC236}">
                <a16:creationId xmlns:a16="http://schemas.microsoft.com/office/drawing/2014/main" id="{4CCDC0B7-6079-443B-947D-E33570B380C5}"/>
              </a:ext>
            </a:extLst>
          </p:cNvPr>
          <p:cNvGrpSpPr/>
          <p:nvPr/>
        </p:nvGrpSpPr>
        <p:grpSpPr>
          <a:xfrm>
            <a:off x="3543299" y="1543050"/>
            <a:ext cx="2057400" cy="2057400"/>
            <a:chOff x="2904942" y="2956264"/>
            <a:chExt cx="1810116" cy="1810116"/>
          </a:xfrm>
          <a:solidFill>
            <a:srgbClr val="C9C9C9"/>
          </a:solidFill>
        </p:grpSpPr>
        <p:sp>
          <p:nvSpPr>
            <p:cNvPr id="5" name="Google Shape;265;p32">
              <a:extLst>
                <a:ext uri="{FF2B5EF4-FFF2-40B4-BE49-F238E27FC236}">
                  <a16:creationId xmlns:a16="http://schemas.microsoft.com/office/drawing/2014/main" id="{F86CB8D2-C70A-4765-A28A-F721426A203E}"/>
                </a:ext>
              </a:extLst>
            </p:cNvPr>
            <p:cNvSpPr/>
            <p:nvPr/>
          </p:nvSpPr>
          <p:spPr>
            <a:xfrm>
              <a:off x="2904942" y="2956264"/>
              <a:ext cx="1810116" cy="1810116"/>
            </a:xfrm>
            <a:prstGeom prst="ellipse">
              <a:avLst/>
            </a:prstGeom>
            <a:solidFill>
              <a:srgbClr val="D7CCC8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6;p32">
              <a:extLst>
                <a:ext uri="{FF2B5EF4-FFF2-40B4-BE49-F238E27FC236}">
                  <a16:creationId xmlns:a16="http://schemas.microsoft.com/office/drawing/2014/main" id="{C53F3152-6083-4040-A9F9-78FE3055F229}"/>
                </a:ext>
              </a:extLst>
            </p:cNvPr>
            <p:cNvSpPr txBox="1"/>
            <p:nvPr/>
          </p:nvSpPr>
          <p:spPr>
            <a:xfrm>
              <a:off x="3116696" y="3168019"/>
              <a:ext cx="1386607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2000" i="0" u="none" strike="noStrike" cap="none" dirty="0">
                  <a:solidFill>
                    <a:schemeClr val="dk1"/>
                  </a:solidFill>
                  <a:latin typeface="Work Sans SemiBold" panose="00000700000000000000" pitchFamily="50" charset="0"/>
                  <a:ea typeface="Source Sans Pro"/>
                  <a:cs typeface="Source Sans Pro"/>
                  <a:sym typeface="Source Sans Pro"/>
                </a:rPr>
                <a:t>Threats to the scientific method</a:t>
              </a:r>
              <a:endParaRPr sz="1600" dirty="0">
                <a:latin typeface="Work Sans SemiBold" panose="00000700000000000000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CA3C1A-DEEC-4A9B-83AC-39FE8D80F2D1}"/>
              </a:ext>
            </a:extLst>
          </p:cNvPr>
          <p:cNvSpPr txBox="1"/>
          <p:nvPr/>
        </p:nvSpPr>
        <p:spPr>
          <a:xfrm>
            <a:off x="6773330" y="4720276"/>
            <a:ext cx="228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 err="1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Munafo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8"/>
              </a:rPr>
              <a:t> et al., 2017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C712F-D640-4DDB-9B24-2C1E31F688FF}"/>
              </a:ext>
            </a:extLst>
          </p:cNvPr>
          <p:cNvSpPr txBox="1"/>
          <p:nvPr/>
        </p:nvSpPr>
        <p:spPr>
          <a:xfrm>
            <a:off x="5264554" y="365721"/>
            <a:ext cx="137159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Bias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3DB0D-F98C-4A62-9672-27E4E2DD1CAE}"/>
              </a:ext>
            </a:extLst>
          </p:cNvPr>
          <p:cNvSpPr txBox="1"/>
          <p:nvPr/>
        </p:nvSpPr>
        <p:spPr>
          <a:xfrm>
            <a:off x="7078882" y="1322583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Small sample sizes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BCCF9-3B21-4931-9ECD-593DADA3BBF4}"/>
              </a:ext>
            </a:extLst>
          </p:cNvPr>
          <p:cNvSpPr txBox="1"/>
          <p:nvPr/>
        </p:nvSpPr>
        <p:spPr>
          <a:xfrm>
            <a:off x="7078881" y="3359767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Poor quality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6B0EE-1D86-444B-916A-C60F381E961F}"/>
              </a:ext>
            </a:extLst>
          </p:cNvPr>
          <p:cNvSpPr txBox="1"/>
          <p:nvPr/>
        </p:nvSpPr>
        <p:spPr>
          <a:xfrm>
            <a:off x="726998" y="754843"/>
            <a:ext cx="137159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Only reporting or publishing studies with “significant” results (file drawer effect, publication bias)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F33D6-7236-463B-A9CB-BBB97CD61770}"/>
              </a:ext>
            </a:extLst>
          </p:cNvPr>
          <p:cNvSpPr txBox="1"/>
          <p:nvPr/>
        </p:nvSpPr>
        <p:spPr>
          <a:xfrm>
            <a:off x="814784" y="4059319"/>
            <a:ext cx="27924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b="1" dirty="0">
                <a:solidFill>
                  <a:srgbClr val="C00000"/>
                </a:solidFill>
                <a:latin typeface="Work Sans SemiBold" panose="00000700000000000000" pitchFamily="50" charset="0"/>
              </a:rPr>
              <a:t>Collecting and analyzing data until results are “significant” (cherry picking, p-hacking)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1D894-E69B-4790-B643-B4046C49D9CF}"/>
              </a:ext>
            </a:extLst>
          </p:cNvPr>
          <p:cNvSpPr txBox="1"/>
          <p:nvPr/>
        </p:nvSpPr>
        <p:spPr>
          <a:xfrm>
            <a:off x="2353871" y="279352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Work Sans SemiBold" panose="00000700000000000000" pitchFamily="50" charset="0"/>
              </a:rPr>
              <a:t>Lack of replications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883A32-E3F0-48C3-A762-AFD7160950F5}"/>
              </a:ext>
            </a:extLst>
          </p:cNvPr>
          <p:cNvSpPr txBox="1"/>
          <p:nvPr/>
        </p:nvSpPr>
        <p:spPr>
          <a:xfrm rot="18423084">
            <a:off x="2129361" y="1725972"/>
            <a:ext cx="28354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highlight>
                  <a:srgbClr val="EFEBE9"/>
                </a:highlight>
                <a:latin typeface="Work Sans SemiBold" panose="00000700000000000000" pitchFamily="50" charset="0"/>
              </a:rPr>
              <a:t>Changing hypotheses to match results (HARK-</a:t>
            </a:r>
            <a:r>
              <a:rPr lang="en-PH" sz="1200" dirty="0" err="1">
                <a:solidFill>
                  <a:srgbClr val="C00000"/>
                </a:solidFill>
                <a:highlight>
                  <a:srgbClr val="EFEBE9"/>
                </a:highlight>
                <a:latin typeface="Work Sans SemiBold" panose="00000700000000000000" pitchFamily="50" charset="0"/>
              </a:rPr>
              <a:t>ing</a:t>
            </a:r>
            <a:r>
              <a:rPr lang="en-PH" sz="1200" dirty="0">
                <a:solidFill>
                  <a:srgbClr val="C00000"/>
                </a:solidFill>
                <a:highlight>
                  <a:srgbClr val="EFEBE9"/>
                </a:highlight>
                <a:latin typeface="Work Sans SemiBold" panose="00000700000000000000" pitchFamily="50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63DE30-E2EF-47D1-8184-6E732EB6F048}"/>
              </a:ext>
            </a:extLst>
          </p:cNvPr>
          <p:cNvCxnSpPr>
            <a:cxnSpLocks/>
          </p:cNvCxnSpPr>
          <p:nvPr/>
        </p:nvCxnSpPr>
        <p:spPr>
          <a:xfrm flipV="1">
            <a:off x="2785533" y="896684"/>
            <a:ext cx="1786465" cy="2362983"/>
          </a:xfrm>
          <a:prstGeom prst="straightConnector1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1" grpId="0"/>
      <p:bldP spid="1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hemicalstatistician.files.wordpress.com/2014/05/pregnant.jpg?w=500&amp;h=374">
            <a:extLst>
              <a:ext uri="{FF2B5EF4-FFF2-40B4-BE49-F238E27FC236}">
                <a16:creationId xmlns:a16="http://schemas.microsoft.com/office/drawing/2014/main" id="{753B2383-F695-4145-9E69-3FB15583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137160"/>
            <a:ext cx="6492240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FB36FB-7E02-4DA3-95FF-BF6B6027197C}"/>
              </a:ext>
            </a:extLst>
          </p:cNvPr>
          <p:cNvSpPr txBox="1"/>
          <p:nvPr/>
        </p:nvSpPr>
        <p:spPr>
          <a:xfrm>
            <a:off x="6315340" y="4719486"/>
            <a:ext cx="2743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(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  <a:hlinkClick r:id="rId3"/>
              </a:rPr>
              <a:t>Simmons et al., 2011</a:t>
            </a:r>
            <a:r>
              <a:rPr lang="en-PH" sz="1600" dirty="0">
                <a:highlight>
                  <a:srgbClr val="EFEBE9"/>
                </a:highlight>
                <a:latin typeface="Work Sans" panose="00000500000000000000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311364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914</Words>
  <Application>Microsoft Office PowerPoint</Application>
  <PresentationFormat>On-screen Show (16:9)</PresentationFormat>
  <Paragraphs>209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Work Sans Medium</vt:lpstr>
      <vt:lpstr>Arial</vt:lpstr>
      <vt:lpstr>Lora</vt:lpstr>
      <vt:lpstr>Work Sans</vt:lpstr>
      <vt:lpstr>Work Sans SemiBold</vt:lpstr>
      <vt:lpstr>Source Sans Pro Light</vt:lpstr>
      <vt:lpstr>Viola template</vt:lpstr>
      <vt:lpstr>From a ‘replication crisis’ towards a ‘credibility revolution’</vt:lpstr>
      <vt:lpstr>Talk outline</vt:lpstr>
      <vt:lpstr>The reproducibility crisis in psychology</vt:lpstr>
      <vt:lpstr>Reproducibility The ability of a researcher to repeat their own work or the work of another researcher (replication)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Cumulative replication evidence</vt:lpstr>
      <vt:lpstr>The producibility crisis in the Philippines</vt:lpstr>
      <vt:lpstr>The state of psychology research in the Philippines</vt:lpstr>
      <vt:lpstr>PowerPoint Presentation</vt:lpstr>
      <vt:lpstr>The impact  of a (re)producibility crisis</vt:lpstr>
      <vt:lpstr>Cumulative replication evidence</vt:lpstr>
      <vt:lpstr>Cumulative replication evidence</vt:lpstr>
      <vt:lpstr>What happened? (Baker, 2016)</vt:lpstr>
      <vt:lpstr>PowerPoint Presentation</vt:lpstr>
      <vt:lpstr>PowerPoint Presentation</vt:lpstr>
      <vt:lpstr>PowerPoint Presentation</vt:lpstr>
      <vt:lpstr>Towards a credibility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a ‘replication crisis’ towards a ‘credibility revolution’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 ‘replication crisis’ towards a ‘credibility revolution’</dc:title>
  <cp:lastModifiedBy>Lysander James Anderson</cp:lastModifiedBy>
  <cp:revision>31</cp:revision>
  <dcterms:modified xsi:type="dcterms:W3CDTF">2019-02-14T08:53:59Z</dcterms:modified>
</cp:coreProperties>
</file>